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7" r:id="rId1"/>
  </p:sldMasterIdLst>
  <p:notesMasterIdLst>
    <p:notesMasterId r:id="rId101"/>
  </p:notesMasterIdLst>
  <p:sldIdLst>
    <p:sldId id="800" r:id="rId2"/>
    <p:sldId id="909" r:id="rId3"/>
    <p:sldId id="910" r:id="rId4"/>
    <p:sldId id="911" r:id="rId5"/>
    <p:sldId id="912" r:id="rId6"/>
    <p:sldId id="997" r:id="rId7"/>
    <p:sldId id="998" r:id="rId8"/>
    <p:sldId id="999" r:id="rId9"/>
    <p:sldId id="1000" r:id="rId10"/>
    <p:sldId id="1001" r:id="rId11"/>
    <p:sldId id="1002" r:id="rId12"/>
    <p:sldId id="1003" r:id="rId13"/>
    <p:sldId id="1004" r:id="rId14"/>
    <p:sldId id="1005" r:id="rId15"/>
    <p:sldId id="1006" r:id="rId16"/>
    <p:sldId id="1007" r:id="rId17"/>
    <p:sldId id="1008" r:id="rId18"/>
    <p:sldId id="1009" r:id="rId19"/>
    <p:sldId id="1010" r:id="rId20"/>
    <p:sldId id="1011" r:id="rId21"/>
    <p:sldId id="1013" r:id="rId22"/>
    <p:sldId id="1014" r:id="rId23"/>
    <p:sldId id="1015" r:id="rId24"/>
    <p:sldId id="1016" r:id="rId25"/>
    <p:sldId id="1017" r:id="rId26"/>
    <p:sldId id="889" r:id="rId27"/>
    <p:sldId id="890" r:id="rId28"/>
    <p:sldId id="924" r:id="rId29"/>
    <p:sldId id="932" r:id="rId30"/>
    <p:sldId id="921" r:id="rId31"/>
    <p:sldId id="1018" r:id="rId32"/>
    <p:sldId id="1020" r:id="rId33"/>
    <p:sldId id="1021" r:id="rId34"/>
    <p:sldId id="1022" r:id="rId35"/>
    <p:sldId id="1023" r:id="rId36"/>
    <p:sldId id="1024" r:id="rId37"/>
    <p:sldId id="1025" r:id="rId38"/>
    <p:sldId id="1026" r:id="rId39"/>
    <p:sldId id="1027" r:id="rId40"/>
    <p:sldId id="1028" r:id="rId41"/>
    <p:sldId id="1029" r:id="rId42"/>
    <p:sldId id="899" r:id="rId43"/>
    <p:sldId id="900" r:id="rId44"/>
    <p:sldId id="925" r:id="rId45"/>
    <p:sldId id="933" r:id="rId46"/>
    <p:sldId id="945" r:id="rId47"/>
    <p:sldId id="944" r:id="rId48"/>
    <p:sldId id="965" r:id="rId49"/>
    <p:sldId id="1030" r:id="rId50"/>
    <p:sldId id="1031" r:id="rId51"/>
    <p:sldId id="964" r:id="rId52"/>
    <p:sldId id="963" r:id="rId53"/>
    <p:sldId id="959" r:id="rId54"/>
    <p:sldId id="960" r:id="rId55"/>
    <p:sldId id="1032" r:id="rId56"/>
    <p:sldId id="1033" r:id="rId57"/>
    <p:sldId id="1034" r:id="rId58"/>
    <p:sldId id="901" r:id="rId59"/>
    <p:sldId id="902" r:id="rId60"/>
    <p:sldId id="926" r:id="rId61"/>
    <p:sldId id="934" r:id="rId62"/>
    <p:sldId id="929" r:id="rId63"/>
    <p:sldId id="1035" r:id="rId64"/>
    <p:sldId id="1036" r:id="rId65"/>
    <p:sldId id="1037" r:id="rId66"/>
    <p:sldId id="1038" r:id="rId67"/>
    <p:sldId id="1039" r:id="rId68"/>
    <p:sldId id="1040" r:id="rId69"/>
    <p:sldId id="1041" r:id="rId70"/>
    <p:sldId id="1042" r:id="rId71"/>
    <p:sldId id="1043" r:id="rId72"/>
    <p:sldId id="1044" r:id="rId73"/>
    <p:sldId id="1045" r:id="rId74"/>
    <p:sldId id="903" r:id="rId75"/>
    <p:sldId id="904" r:id="rId76"/>
    <p:sldId id="927" r:id="rId77"/>
    <p:sldId id="935" r:id="rId78"/>
    <p:sldId id="930" r:id="rId79"/>
    <p:sldId id="1046" r:id="rId80"/>
    <p:sldId id="1047" r:id="rId81"/>
    <p:sldId id="1048" r:id="rId82"/>
    <p:sldId id="1049" r:id="rId83"/>
    <p:sldId id="1050" r:id="rId84"/>
    <p:sldId id="1051" r:id="rId85"/>
    <p:sldId id="1052" r:id="rId86"/>
    <p:sldId id="951" r:id="rId87"/>
    <p:sldId id="905" r:id="rId88"/>
    <p:sldId id="906" r:id="rId89"/>
    <p:sldId id="928" r:id="rId90"/>
    <p:sldId id="936" r:id="rId91"/>
    <p:sldId id="931" r:id="rId92"/>
    <p:sldId id="952" r:id="rId93"/>
    <p:sldId id="954" r:id="rId94"/>
    <p:sldId id="953" r:id="rId95"/>
    <p:sldId id="996" r:id="rId96"/>
    <p:sldId id="907" r:id="rId97"/>
    <p:sldId id="908" r:id="rId98"/>
    <p:sldId id="883" r:id="rId99"/>
    <p:sldId id="1053" r:id="rId100"/>
  </p:sldIdLst>
  <p:sldSz cx="12188825"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20" userDrawn="1">
          <p15:clr>
            <a:srgbClr val="A4A3A4"/>
          </p15:clr>
        </p15:guide>
        <p15:guide id="2" orient="horz" pos="4080" userDrawn="1">
          <p15:clr>
            <a:srgbClr val="A4A3A4"/>
          </p15:clr>
        </p15:guide>
        <p15:guide id="3" pos="1655" userDrawn="1">
          <p15:clr>
            <a:srgbClr val="A4A3A4"/>
          </p15:clr>
        </p15:guide>
        <p15:guide id="4" pos="7028" userDrawn="1">
          <p15:clr>
            <a:srgbClr val="A4A3A4"/>
          </p15:clr>
        </p15:guide>
        <p15:guide id="5" orient="horz" pos="984" userDrawn="1">
          <p15:clr>
            <a:srgbClr val="A4A3A4"/>
          </p15:clr>
        </p15:guide>
        <p15:guide id="6" pos="959" userDrawn="1">
          <p15:clr>
            <a:srgbClr val="A4A3A4"/>
          </p15:clr>
        </p15:guide>
        <p15:guide id="7" pos="227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1BEDA"/>
    <a:srgbClr val="BCC8C8"/>
    <a:srgbClr val="6DBEAD"/>
    <a:srgbClr val="81E5D3"/>
    <a:srgbClr val="59B0C1"/>
    <a:srgbClr val="CD5746"/>
    <a:srgbClr val="E7664E"/>
    <a:srgbClr val="51AEB3"/>
    <a:srgbClr val="91A05D"/>
    <a:srgbClr val="ADC26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F7CC8D5-B521-4ECF-9F26-7C0F7A1B9490}" v="31" dt="2019-02-15T21:08:27.6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51" autoAdjust="0"/>
    <p:restoredTop sz="95353" autoAdjust="0"/>
  </p:normalViewPr>
  <p:slideViewPr>
    <p:cSldViewPr snapToGrid="0" showGuides="1">
      <p:cViewPr varScale="1">
        <p:scale>
          <a:sx n="62" d="100"/>
          <a:sy n="62" d="100"/>
        </p:scale>
        <p:origin x="728" y="56"/>
      </p:cViewPr>
      <p:guideLst>
        <p:guide orient="horz" pos="1320"/>
        <p:guide orient="horz" pos="4080"/>
        <p:guide pos="1655"/>
        <p:guide pos="7028"/>
        <p:guide orient="horz" pos="984"/>
        <p:guide pos="959"/>
        <p:guide pos="2279"/>
      </p:guideLst>
    </p:cSldViewPr>
  </p:slideViewPr>
  <p:outlineViewPr>
    <p:cViewPr>
      <p:scale>
        <a:sx n="33" d="100"/>
        <a:sy n="33" d="100"/>
      </p:scale>
      <p:origin x="0" y="0"/>
    </p:cViewPr>
  </p:outlineViewPr>
  <p:notesTextViewPr>
    <p:cViewPr>
      <p:scale>
        <a:sx n="1" d="1"/>
        <a:sy n="1" d="1"/>
      </p:scale>
      <p:origin x="0" y="0"/>
    </p:cViewPr>
  </p:notesTextViewPr>
  <p:sorterViewPr>
    <p:cViewPr>
      <p:scale>
        <a:sx n="33" d="100"/>
        <a:sy n="33" d="100"/>
      </p:scale>
      <p:origin x="0" y="0"/>
    </p:cViewPr>
  </p:sorterViewPr>
  <p:notesViewPr>
    <p:cSldViewPr snapToGrid="0" showGuides="1">
      <p:cViewPr varScale="1">
        <p:scale>
          <a:sx n="87" d="100"/>
          <a:sy n="87" d="100"/>
        </p:scale>
        <p:origin x="3840" y="84"/>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microsoft.com/office/2015/10/relationships/revisionInfo" Target="revisionInfo.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ontserrat" panose="00000500000000000000" pitchFamily="2" charset="0"/>
              </a:defRPr>
            </a:lvl1pPr>
          </a:lstStyle>
          <a:p>
            <a:pPr>
              <a:defRPr/>
            </a:pPr>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ontserrat" panose="00000500000000000000" pitchFamily="2" charset="0"/>
              </a:defRPr>
            </a:lvl1pPr>
          </a:lstStyle>
          <a:p>
            <a:pPr>
              <a:defRPr/>
            </a:pPr>
            <a:fld id="{14598B2B-551C-4F10-80B6-3494F80347D7}" type="datetimeFigureOut">
              <a:rPr lang="en-US" smtClean="0"/>
              <a:pPr>
                <a:defRPr/>
              </a:pPr>
              <a:t>3/3/2025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ontserrat" panose="00000500000000000000" pitchFamily="2" charset="0"/>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Montserrat" panose="00000500000000000000" pitchFamily="2" charset="0"/>
              </a:defRPr>
            </a:lvl1pPr>
          </a:lstStyle>
          <a:p>
            <a:pPr>
              <a:defRPr/>
            </a:pPr>
            <a:fld id="{21D18BD9-3198-42CD-B53C-9C19EA73D39D}" type="slidenum">
              <a:rPr lang="en-US" altLang="en-US" smtClean="0"/>
              <a:pPr>
                <a:defRPr/>
              </a:pPr>
              <a:t>‹#›</a:t>
            </a:fld>
            <a:endParaRPr lang="en-US" altLang="en-US" dirty="0"/>
          </a:p>
        </p:txBody>
      </p:sp>
    </p:spTree>
    <p:extLst>
      <p:ext uri="{BB962C8B-B14F-4D97-AF65-F5344CB8AC3E}">
        <p14:creationId xmlns:p14="http://schemas.microsoft.com/office/powerpoint/2010/main" val="4613917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600" kern="1200">
        <a:solidFill>
          <a:schemeClr val="tx1"/>
        </a:solidFill>
        <a:latin typeface="Montserrat" panose="00000500000000000000" pitchFamily="2" charset="0"/>
        <a:ea typeface="+mn-ea"/>
        <a:cs typeface="+mn-cs"/>
      </a:defRPr>
    </a:lvl1pPr>
    <a:lvl2pPr marL="228554" algn="l" rtl="0" eaLnBrk="0" fontAlgn="base" hangingPunct="0">
      <a:spcBef>
        <a:spcPct val="30000"/>
      </a:spcBef>
      <a:spcAft>
        <a:spcPct val="0"/>
      </a:spcAft>
      <a:defRPr sz="600" kern="1200">
        <a:solidFill>
          <a:schemeClr val="tx1"/>
        </a:solidFill>
        <a:latin typeface="Montserrat" panose="00000500000000000000" pitchFamily="2" charset="0"/>
        <a:ea typeface="+mn-ea"/>
        <a:cs typeface="+mn-cs"/>
      </a:defRPr>
    </a:lvl2pPr>
    <a:lvl3pPr marL="457109" algn="l" rtl="0" eaLnBrk="0" fontAlgn="base" hangingPunct="0">
      <a:spcBef>
        <a:spcPct val="30000"/>
      </a:spcBef>
      <a:spcAft>
        <a:spcPct val="0"/>
      </a:spcAft>
      <a:defRPr sz="600" kern="1200">
        <a:solidFill>
          <a:schemeClr val="tx1"/>
        </a:solidFill>
        <a:latin typeface="Montserrat" panose="00000500000000000000" pitchFamily="2" charset="0"/>
        <a:ea typeface="+mn-ea"/>
        <a:cs typeface="+mn-cs"/>
      </a:defRPr>
    </a:lvl3pPr>
    <a:lvl4pPr marL="685663" algn="l" rtl="0" eaLnBrk="0" fontAlgn="base" hangingPunct="0">
      <a:spcBef>
        <a:spcPct val="30000"/>
      </a:spcBef>
      <a:spcAft>
        <a:spcPct val="0"/>
      </a:spcAft>
      <a:defRPr sz="600" kern="1200">
        <a:solidFill>
          <a:schemeClr val="tx1"/>
        </a:solidFill>
        <a:latin typeface="Montserrat" panose="00000500000000000000" pitchFamily="2" charset="0"/>
        <a:ea typeface="+mn-ea"/>
        <a:cs typeface="+mn-cs"/>
      </a:defRPr>
    </a:lvl4pPr>
    <a:lvl5pPr marL="914217" algn="l" rtl="0" eaLnBrk="0" fontAlgn="base" hangingPunct="0">
      <a:spcBef>
        <a:spcPct val="30000"/>
      </a:spcBef>
      <a:spcAft>
        <a:spcPct val="0"/>
      </a:spcAft>
      <a:defRPr sz="600" kern="1200">
        <a:solidFill>
          <a:schemeClr val="tx1"/>
        </a:solidFill>
        <a:latin typeface="Montserrat" panose="00000500000000000000" pitchFamily="2" charset="0"/>
        <a:ea typeface="+mn-ea"/>
        <a:cs typeface="+mn-cs"/>
      </a:defRPr>
    </a:lvl5pPr>
    <a:lvl6pPr marL="1142771" algn="l" defTabSz="457109" rtl="0" eaLnBrk="1" latinLnBrk="0" hangingPunct="1">
      <a:defRPr sz="600" kern="1200">
        <a:solidFill>
          <a:schemeClr val="tx1"/>
        </a:solidFill>
        <a:latin typeface="+mn-lt"/>
        <a:ea typeface="+mn-ea"/>
        <a:cs typeface="+mn-cs"/>
      </a:defRPr>
    </a:lvl6pPr>
    <a:lvl7pPr marL="1371326" algn="l" defTabSz="457109" rtl="0" eaLnBrk="1" latinLnBrk="0" hangingPunct="1">
      <a:defRPr sz="600" kern="1200">
        <a:solidFill>
          <a:schemeClr val="tx1"/>
        </a:solidFill>
        <a:latin typeface="+mn-lt"/>
        <a:ea typeface="+mn-ea"/>
        <a:cs typeface="+mn-cs"/>
      </a:defRPr>
    </a:lvl7pPr>
    <a:lvl8pPr marL="1599880" algn="l" defTabSz="457109" rtl="0" eaLnBrk="1" latinLnBrk="0" hangingPunct="1">
      <a:defRPr sz="600" kern="1200">
        <a:solidFill>
          <a:schemeClr val="tx1"/>
        </a:solidFill>
        <a:latin typeface="+mn-lt"/>
        <a:ea typeface="+mn-ea"/>
        <a:cs typeface="+mn-cs"/>
      </a:defRPr>
    </a:lvl8pPr>
    <a:lvl9pPr marL="1828434" algn="l" defTabSz="457109" rtl="0" eaLnBrk="1" latinLnBrk="0" hangingPunct="1">
      <a:defRPr sz="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3603" y="1122363"/>
            <a:ext cx="9141619" cy="2387600"/>
          </a:xfrm>
        </p:spPr>
        <p:txBody>
          <a:bodyPr anchor="b"/>
          <a:lstStyle>
            <a:lvl1pPr algn="ctr">
              <a:defRPr sz="5998"/>
            </a:lvl1pPr>
          </a:lstStyle>
          <a:p>
            <a:r>
              <a:rPr lang="en-US"/>
              <a:t>Click to edit Master title style</a:t>
            </a:r>
            <a:endParaRPr lang="en-US" dirty="0"/>
          </a:p>
        </p:txBody>
      </p:sp>
      <p:sp>
        <p:nvSpPr>
          <p:cNvPr id="3" name="Subtitle 2"/>
          <p:cNvSpPr>
            <a:spLocks noGrp="1"/>
          </p:cNvSpPr>
          <p:nvPr>
            <p:ph type="subTitle" idx="1"/>
          </p:nvPr>
        </p:nvSpPr>
        <p:spPr>
          <a:xfrm>
            <a:off x="1523603" y="3602038"/>
            <a:ext cx="9141619" cy="1655762"/>
          </a:xfrm>
        </p:spPr>
        <p:txBody>
          <a:bodyPr/>
          <a:lstStyle>
            <a:lvl1pPr marL="0" indent="0" algn="ctr">
              <a:buNone/>
              <a:defRPr sz="2399"/>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3/3/2025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defRPr/>
            </a:pPr>
            <a:fld id="{90D92234-AF6E-4279-878A-AE19F4342A5A}" type="slidenum">
              <a:rPr lang="en-US" altLang="en-US" smtClean="0"/>
              <a:pPr>
                <a:defRPr/>
              </a:pPr>
              <a:t>‹#›</a:t>
            </a:fld>
            <a:endParaRPr lang="en-US" altLang="en-US" dirty="0"/>
          </a:p>
        </p:txBody>
      </p:sp>
    </p:spTree>
    <p:extLst>
      <p:ext uri="{BB962C8B-B14F-4D97-AF65-F5344CB8AC3E}">
        <p14:creationId xmlns:p14="http://schemas.microsoft.com/office/powerpoint/2010/main" val="3670561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3/3/2025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defRPr/>
            </a:pPr>
            <a:fld id="{90D92234-AF6E-4279-878A-AE19F4342A5A}" type="slidenum">
              <a:rPr lang="en-US" altLang="en-US" smtClean="0"/>
              <a:pPr>
                <a:defRPr/>
              </a:pPr>
              <a:t>‹#›</a:t>
            </a:fld>
            <a:endParaRPr lang="en-US" altLang="en-US" dirty="0"/>
          </a:p>
        </p:txBody>
      </p:sp>
    </p:spTree>
    <p:extLst>
      <p:ext uri="{BB962C8B-B14F-4D97-AF65-F5344CB8AC3E}">
        <p14:creationId xmlns:p14="http://schemas.microsoft.com/office/powerpoint/2010/main" val="758944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2628" y="365125"/>
            <a:ext cx="262821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7982" y="365125"/>
            <a:ext cx="7732286"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3/3/2025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defRPr/>
            </a:pPr>
            <a:fld id="{90D92234-AF6E-4279-878A-AE19F4342A5A}" type="slidenum">
              <a:rPr lang="en-US" altLang="en-US" smtClean="0"/>
              <a:pPr>
                <a:defRPr/>
              </a:pPr>
              <a:t>‹#›</a:t>
            </a:fld>
            <a:endParaRPr lang="en-US" altLang="en-US" dirty="0"/>
          </a:p>
        </p:txBody>
      </p:sp>
    </p:spTree>
    <p:extLst>
      <p:ext uri="{BB962C8B-B14F-4D97-AF65-F5344CB8AC3E}">
        <p14:creationId xmlns:p14="http://schemas.microsoft.com/office/powerpoint/2010/main" val="9892790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ver">
    <p:spTree>
      <p:nvGrpSpPr>
        <p:cNvPr id="1" name=""/>
        <p:cNvGrpSpPr/>
        <p:nvPr/>
      </p:nvGrpSpPr>
      <p:grpSpPr>
        <a:xfrm>
          <a:off x="0" y="0"/>
          <a:ext cx="0" cy="0"/>
          <a:chOff x="0" y="0"/>
          <a:chExt cx="0" cy="0"/>
        </a:xfrm>
      </p:grpSpPr>
      <p:sp>
        <p:nvSpPr>
          <p:cNvPr id="2" name="Rectangle 1"/>
          <p:cNvSpPr/>
          <p:nvPr userDrawn="1"/>
        </p:nvSpPr>
        <p:spPr>
          <a:xfrm>
            <a:off x="1001452" y="1001713"/>
            <a:ext cx="10183541" cy="4854575"/>
          </a:xfrm>
          <a:prstGeom prst="rect">
            <a:avLst/>
          </a:prstGeom>
          <a:noFill/>
          <a:ln w="317500">
            <a:solidFill>
              <a:srgbClr val="E7664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900" dirty="0">
              <a:latin typeface="Montserrat" panose="00000500000000000000" pitchFamily="2" charset="0"/>
            </a:endParaRPr>
          </a:p>
        </p:txBody>
      </p:sp>
      <p:sp>
        <p:nvSpPr>
          <p:cNvPr id="27" name="Slide Number Placeholder 3"/>
          <p:cNvSpPr>
            <a:spLocks noGrp="1"/>
          </p:cNvSpPr>
          <p:nvPr>
            <p:ph type="sldNum" sz="quarter" idx="10"/>
          </p:nvPr>
        </p:nvSpPr>
        <p:spPr/>
        <p:txBody>
          <a:bodyPr/>
          <a:lstStyle>
            <a:lvl1pPr>
              <a:defRPr/>
            </a:lvl1pPr>
          </a:lstStyle>
          <a:p>
            <a:pPr>
              <a:defRPr/>
            </a:pPr>
            <a:fld id="{CA7D8B4A-63EA-49EB-8A51-2AAB39E1EBAD}" type="slidenum">
              <a:rPr lang="en-US" altLang="en-US"/>
              <a:pPr>
                <a:defRPr/>
              </a:pPr>
              <a:t>‹#›</a:t>
            </a:fld>
            <a:endParaRPr lang="en-US" altLang="en-US" dirty="0"/>
          </a:p>
        </p:txBody>
      </p:sp>
    </p:spTree>
    <p:extLst>
      <p:ext uri="{BB962C8B-B14F-4D97-AF65-F5344CB8AC3E}">
        <p14:creationId xmlns:p14="http://schemas.microsoft.com/office/powerpoint/2010/main" val="19235327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Introduction">
    <p:spTree>
      <p:nvGrpSpPr>
        <p:cNvPr id="1" name=""/>
        <p:cNvGrpSpPr/>
        <p:nvPr/>
      </p:nvGrpSpPr>
      <p:grpSpPr>
        <a:xfrm>
          <a:off x="0" y="0"/>
          <a:ext cx="0" cy="0"/>
          <a:chOff x="0" y="0"/>
          <a:chExt cx="0" cy="0"/>
        </a:xfrm>
      </p:grpSpPr>
      <p:sp>
        <p:nvSpPr>
          <p:cNvPr id="2" name="Rectangle 1"/>
          <p:cNvSpPr/>
          <p:nvPr userDrawn="1"/>
        </p:nvSpPr>
        <p:spPr>
          <a:xfrm>
            <a:off x="0" y="6791325"/>
            <a:ext cx="12188825" cy="666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900" dirty="0">
              <a:latin typeface="Montserrat" panose="00000500000000000000" pitchFamily="2" charset="0"/>
            </a:endParaRPr>
          </a:p>
        </p:txBody>
      </p:sp>
      <p:sp>
        <p:nvSpPr>
          <p:cNvPr id="5" name="Slide Number Placeholder 5"/>
          <p:cNvSpPr>
            <a:spLocks noGrp="1"/>
          </p:cNvSpPr>
          <p:nvPr>
            <p:ph type="sldNum" sz="quarter" idx="10"/>
          </p:nvPr>
        </p:nvSpPr>
        <p:spPr/>
        <p:txBody>
          <a:bodyPr/>
          <a:lstStyle>
            <a:lvl1pPr>
              <a:defRPr/>
            </a:lvl1pPr>
          </a:lstStyle>
          <a:p>
            <a:pPr>
              <a:defRPr/>
            </a:pPr>
            <a:fld id="{110569BF-4809-4E0A-A05A-9DF31541DD24}" type="slidenum">
              <a:rPr lang="en-US" altLang="en-US"/>
              <a:pPr>
                <a:defRPr/>
              </a:pPr>
              <a:t>‹#›</a:t>
            </a:fld>
            <a:endParaRPr lang="en-US" altLang="en-US" dirty="0"/>
          </a:p>
        </p:txBody>
      </p:sp>
    </p:spTree>
    <p:extLst>
      <p:ext uri="{BB962C8B-B14F-4D97-AF65-F5344CB8AC3E}">
        <p14:creationId xmlns:p14="http://schemas.microsoft.com/office/powerpoint/2010/main" val="18762706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Section 7">
    <p:spTree>
      <p:nvGrpSpPr>
        <p:cNvPr id="1" name=""/>
        <p:cNvGrpSpPr/>
        <p:nvPr/>
      </p:nvGrpSpPr>
      <p:grpSpPr>
        <a:xfrm>
          <a:off x="0" y="0"/>
          <a:ext cx="0" cy="0"/>
          <a:chOff x="0" y="0"/>
          <a:chExt cx="0" cy="0"/>
        </a:xfrm>
      </p:grpSpPr>
      <p:sp>
        <p:nvSpPr>
          <p:cNvPr id="2" name="Rectangle 1"/>
          <p:cNvSpPr/>
          <p:nvPr userDrawn="1"/>
        </p:nvSpPr>
        <p:spPr>
          <a:xfrm rot="10800000">
            <a:off x="-1" y="0"/>
            <a:ext cx="1522413" cy="6858000"/>
          </a:xfrm>
          <a:prstGeom prst="rect">
            <a:avLst/>
          </a:prstGeom>
          <a:solidFill>
            <a:srgbClr val="E7664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900" dirty="0">
              <a:latin typeface="Montserrat" panose="00000500000000000000" pitchFamily="2" charset="0"/>
            </a:endParaRPr>
          </a:p>
        </p:txBody>
      </p:sp>
      <p:sp>
        <p:nvSpPr>
          <p:cNvPr id="3" name="Rectangle 2"/>
          <p:cNvSpPr/>
          <p:nvPr userDrawn="1"/>
        </p:nvSpPr>
        <p:spPr>
          <a:xfrm rot="10800000">
            <a:off x="1132386" y="1573212"/>
            <a:ext cx="780053" cy="3711575"/>
          </a:xfrm>
          <a:prstGeom prst="rect">
            <a:avLst/>
          </a:prstGeom>
          <a:solidFill>
            <a:srgbClr val="CD574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900" dirty="0">
              <a:latin typeface="Montserrat" panose="00000500000000000000" pitchFamily="2" charset="0"/>
            </a:endParaRPr>
          </a:p>
        </p:txBody>
      </p:sp>
      <p:sp>
        <p:nvSpPr>
          <p:cNvPr id="5" name="Slide Number Placeholder 2"/>
          <p:cNvSpPr>
            <a:spLocks noGrp="1"/>
          </p:cNvSpPr>
          <p:nvPr>
            <p:ph type="sldNum" sz="quarter" idx="10"/>
          </p:nvPr>
        </p:nvSpPr>
        <p:spPr/>
        <p:txBody>
          <a:bodyPr/>
          <a:lstStyle>
            <a:lvl1pPr>
              <a:defRPr/>
            </a:lvl1pPr>
          </a:lstStyle>
          <a:p>
            <a:pPr>
              <a:defRPr/>
            </a:pPr>
            <a:fld id="{44E7E409-C3D2-4A37-993F-CF0BAD8B5229}" type="slidenum">
              <a:rPr lang="en-US" altLang="en-US"/>
              <a:pPr>
                <a:defRPr/>
              </a:pPr>
              <a:t>‹#›</a:t>
            </a:fld>
            <a:endParaRPr lang="en-US" altLang="en-US" dirty="0"/>
          </a:p>
        </p:txBody>
      </p:sp>
    </p:spTree>
    <p:extLst>
      <p:ext uri="{BB962C8B-B14F-4D97-AF65-F5344CB8AC3E}">
        <p14:creationId xmlns:p14="http://schemas.microsoft.com/office/powerpoint/2010/main" val="4120697037"/>
      </p:ext>
    </p:extLst>
  </p:cSld>
  <p:clrMapOvr>
    <a:masterClrMapping/>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ection 8">
    <p:spTree>
      <p:nvGrpSpPr>
        <p:cNvPr id="1" name=""/>
        <p:cNvGrpSpPr/>
        <p:nvPr/>
      </p:nvGrpSpPr>
      <p:grpSpPr>
        <a:xfrm>
          <a:off x="0" y="0"/>
          <a:ext cx="0" cy="0"/>
          <a:chOff x="0" y="0"/>
          <a:chExt cx="0" cy="0"/>
        </a:xfrm>
      </p:grpSpPr>
      <p:sp>
        <p:nvSpPr>
          <p:cNvPr id="2" name="Rectangle 1"/>
          <p:cNvSpPr/>
          <p:nvPr userDrawn="1"/>
        </p:nvSpPr>
        <p:spPr>
          <a:xfrm rot="10800000">
            <a:off x="-1" y="0"/>
            <a:ext cx="1537855" cy="6858000"/>
          </a:xfrm>
          <a:prstGeom prst="rect">
            <a:avLst/>
          </a:prstGeom>
          <a:solidFill>
            <a:srgbClr val="CD574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900" dirty="0">
              <a:latin typeface="Montserrat" panose="00000500000000000000" pitchFamily="2" charset="0"/>
            </a:endParaRPr>
          </a:p>
        </p:txBody>
      </p:sp>
      <p:sp>
        <p:nvSpPr>
          <p:cNvPr id="3" name="Rectangle 2"/>
          <p:cNvSpPr/>
          <p:nvPr userDrawn="1"/>
        </p:nvSpPr>
        <p:spPr>
          <a:xfrm rot="10800000">
            <a:off x="1147828" y="1573212"/>
            <a:ext cx="780053" cy="3711575"/>
          </a:xfrm>
          <a:prstGeom prst="rect">
            <a:avLst/>
          </a:prstGeom>
          <a:solidFill>
            <a:srgbClr val="E7664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900" dirty="0">
              <a:latin typeface="Montserrat" panose="00000500000000000000" pitchFamily="2" charset="0"/>
            </a:endParaRPr>
          </a:p>
        </p:txBody>
      </p:sp>
      <p:sp>
        <p:nvSpPr>
          <p:cNvPr id="5" name="Slide Number Placeholder 2"/>
          <p:cNvSpPr>
            <a:spLocks noGrp="1"/>
          </p:cNvSpPr>
          <p:nvPr>
            <p:ph type="sldNum" sz="quarter" idx="10"/>
          </p:nvPr>
        </p:nvSpPr>
        <p:spPr/>
        <p:txBody>
          <a:bodyPr/>
          <a:lstStyle>
            <a:lvl1pPr>
              <a:defRPr/>
            </a:lvl1pPr>
          </a:lstStyle>
          <a:p>
            <a:pPr>
              <a:defRPr/>
            </a:pPr>
            <a:fld id="{30063F11-533E-42D0-9F58-FDB4076A7FA7}" type="slidenum">
              <a:rPr lang="en-US" altLang="en-US"/>
              <a:pPr>
                <a:defRPr/>
              </a:pPr>
              <a:t>‹#›</a:t>
            </a:fld>
            <a:endParaRPr lang="en-US" altLang="en-US" dirty="0"/>
          </a:p>
        </p:txBody>
      </p:sp>
    </p:spTree>
    <p:extLst>
      <p:ext uri="{BB962C8B-B14F-4D97-AF65-F5344CB8AC3E}">
        <p14:creationId xmlns:p14="http://schemas.microsoft.com/office/powerpoint/2010/main" val="27852668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Section 9">
    <p:spTree>
      <p:nvGrpSpPr>
        <p:cNvPr id="1" name=""/>
        <p:cNvGrpSpPr/>
        <p:nvPr/>
      </p:nvGrpSpPr>
      <p:grpSpPr>
        <a:xfrm>
          <a:off x="0" y="0"/>
          <a:ext cx="0" cy="0"/>
          <a:chOff x="0" y="0"/>
          <a:chExt cx="0" cy="0"/>
        </a:xfrm>
      </p:grpSpPr>
      <p:sp>
        <p:nvSpPr>
          <p:cNvPr id="2" name="Rectangle 1"/>
          <p:cNvSpPr/>
          <p:nvPr userDrawn="1"/>
        </p:nvSpPr>
        <p:spPr>
          <a:xfrm rot="10800000">
            <a:off x="0" y="0"/>
            <a:ext cx="1524000" cy="6858000"/>
          </a:xfrm>
          <a:prstGeom prst="rect">
            <a:avLst/>
          </a:prstGeom>
          <a:solidFill>
            <a:srgbClr val="61BED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900" dirty="0">
              <a:latin typeface="Montserrat" panose="00000500000000000000" pitchFamily="2" charset="0"/>
            </a:endParaRPr>
          </a:p>
        </p:txBody>
      </p:sp>
      <p:sp>
        <p:nvSpPr>
          <p:cNvPr id="3" name="Rectangle 2"/>
          <p:cNvSpPr/>
          <p:nvPr userDrawn="1"/>
        </p:nvSpPr>
        <p:spPr>
          <a:xfrm rot="10800000">
            <a:off x="1133975" y="1573212"/>
            <a:ext cx="780053" cy="3711575"/>
          </a:xfrm>
          <a:prstGeom prst="rect">
            <a:avLst/>
          </a:prstGeom>
          <a:solidFill>
            <a:srgbClr val="59B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900" dirty="0">
              <a:latin typeface="Montserrat" panose="00000500000000000000" pitchFamily="2" charset="0"/>
            </a:endParaRPr>
          </a:p>
        </p:txBody>
      </p:sp>
      <p:sp>
        <p:nvSpPr>
          <p:cNvPr id="5" name="Slide Number Placeholder 2"/>
          <p:cNvSpPr>
            <a:spLocks noGrp="1"/>
          </p:cNvSpPr>
          <p:nvPr>
            <p:ph type="sldNum" sz="quarter" idx="10"/>
          </p:nvPr>
        </p:nvSpPr>
        <p:spPr/>
        <p:txBody>
          <a:bodyPr/>
          <a:lstStyle>
            <a:lvl1pPr>
              <a:defRPr/>
            </a:lvl1pPr>
          </a:lstStyle>
          <a:p>
            <a:pPr>
              <a:defRPr/>
            </a:pPr>
            <a:fld id="{60B4DFC6-416A-4DB4-BAFA-856F5B8FABC5}" type="slidenum">
              <a:rPr lang="en-US" altLang="en-US"/>
              <a:pPr>
                <a:defRPr/>
              </a:pPr>
              <a:t>‹#›</a:t>
            </a:fld>
            <a:endParaRPr lang="en-US" altLang="en-US" dirty="0"/>
          </a:p>
        </p:txBody>
      </p:sp>
    </p:spTree>
    <p:extLst>
      <p:ext uri="{BB962C8B-B14F-4D97-AF65-F5344CB8AC3E}">
        <p14:creationId xmlns:p14="http://schemas.microsoft.com/office/powerpoint/2010/main" val="1687372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Section 10">
    <p:spTree>
      <p:nvGrpSpPr>
        <p:cNvPr id="1" name=""/>
        <p:cNvGrpSpPr/>
        <p:nvPr/>
      </p:nvGrpSpPr>
      <p:grpSpPr>
        <a:xfrm>
          <a:off x="0" y="0"/>
          <a:ext cx="0" cy="0"/>
          <a:chOff x="0" y="0"/>
          <a:chExt cx="0" cy="0"/>
        </a:xfrm>
      </p:grpSpPr>
      <p:sp>
        <p:nvSpPr>
          <p:cNvPr id="2" name="Rectangle 1"/>
          <p:cNvSpPr/>
          <p:nvPr userDrawn="1"/>
        </p:nvSpPr>
        <p:spPr>
          <a:xfrm rot="10800000">
            <a:off x="-1" y="0"/>
            <a:ext cx="1537855" cy="6858000"/>
          </a:xfrm>
          <a:prstGeom prst="rect">
            <a:avLst/>
          </a:prstGeom>
          <a:solidFill>
            <a:srgbClr val="59B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900" dirty="0">
              <a:latin typeface="Montserrat" panose="00000500000000000000" pitchFamily="2" charset="0"/>
            </a:endParaRPr>
          </a:p>
        </p:txBody>
      </p:sp>
      <p:sp>
        <p:nvSpPr>
          <p:cNvPr id="3" name="Rectangle 2"/>
          <p:cNvSpPr/>
          <p:nvPr userDrawn="1"/>
        </p:nvSpPr>
        <p:spPr>
          <a:xfrm rot="10800000">
            <a:off x="1147828" y="1573212"/>
            <a:ext cx="780053" cy="3711575"/>
          </a:xfrm>
          <a:prstGeom prst="rect">
            <a:avLst/>
          </a:prstGeom>
          <a:solidFill>
            <a:srgbClr val="61BED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900" dirty="0">
              <a:latin typeface="Montserrat" panose="00000500000000000000" pitchFamily="2" charset="0"/>
            </a:endParaRPr>
          </a:p>
        </p:txBody>
      </p:sp>
      <p:sp>
        <p:nvSpPr>
          <p:cNvPr id="5" name="Slide Number Placeholder 2"/>
          <p:cNvSpPr>
            <a:spLocks noGrp="1"/>
          </p:cNvSpPr>
          <p:nvPr>
            <p:ph type="sldNum" sz="quarter" idx="10"/>
          </p:nvPr>
        </p:nvSpPr>
        <p:spPr/>
        <p:txBody>
          <a:bodyPr/>
          <a:lstStyle>
            <a:lvl1pPr>
              <a:defRPr/>
            </a:lvl1pPr>
          </a:lstStyle>
          <a:p>
            <a:pPr>
              <a:defRPr/>
            </a:pPr>
            <a:fld id="{37655CA1-25A4-4583-B66C-71F498D55A35}" type="slidenum">
              <a:rPr lang="en-US" altLang="en-US"/>
              <a:pPr>
                <a:defRPr/>
              </a:pPr>
              <a:t>‹#›</a:t>
            </a:fld>
            <a:endParaRPr lang="en-US" altLang="en-US" dirty="0"/>
          </a:p>
        </p:txBody>
      </p:sp>
    </p:spTree>
    <p:extLst>
      <p:ext uri="{BB962C8B-B14F-4D97-AF65-F5344CB8AC3E}">
        <p14:creationId xmlns:p14="http://schemas.microsoft.com/office/powerpoint/2010/main" val="21569256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Section 11">
    <p:spTree>
      <p:nvGrpSpPr>
        <p:cNvPr id="1" name=""/>
        <p:cNvGrpSpPr/>
        <p:nvPr/>
      </p:nvGrpSpPr>
      <p:grpSpPr>
        <a:xfrm>
          <a:off x="0" y="0"/>
          <a:ext cx="0" cy="0"/>
          <a:chOff x="0" y="0"/>
          <a:chExt cx="0" cy="0"/>
        </a:xfrm>
      </p:grpSpPr>
      <p:sp>
        <p:nvSpPr>
          <p:cNvPr id="2" name="Rectangle 1"/>
          <p:cNvSpPr/>
          <p:nvPr userDrawn="1"/>
        </p:nvSpPr>
        <p:spPr>
          <a:xfrm rot="10800000">
            <a:off x="-1" y="0"/>
            <a:ext cx="1537855" cy="6858000"/>
          </a:xfrm>
          <a:prstGeom prst="rect">
            <a:avLst/>
          </a:prstGeom>
          <a:solidFill>
            <a:srgbClr val="81E5D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900" dirty="0">
              <a:latin typeface="Montserrat" panose="00000500000000000000" pitchFamily="2" charset="0"/>
            </a:endParaRPr>
          </a:p>
        </p:txBody>
      </p:sp>
      <p:sp>
        <p:nvSpPr>
          <p:cNvPr id="3" name="Rectangle 2"/>
          <p:cNvSpPr/>
          <p:nvPr userDrawn="1"/>
        </p:nvSpPr>
        <p:spPr>
          <a:xfrm rot="10800000">
            <a:off x="1147828" y="1573212"/>
            <a:ext cx="780053" cy="3711575"/>
          </a:xfrm>
          <a:prstGeom prst="rect">
            <a:avLst/>
          </a:prstGeom>
          <a:solidFill>
            <a:srgbClr val="6DBEA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900" dirty="0">
              <a:latin typeface="Montserrat" panose="00000500000000000000" pitchFamily="2" charset="0"/>
            </a:endParaRPr>
          </a:p>
        </p:txBody>
      </p:sp>
      <p:sp>
        <p:nvSpPr>
          <p:cNvPr id="5" name="Slide Number Placeholder 2"/>
          <p:cNvSpPr>
            <a:spLocks noGrp="1"/>
          </p:cNvSpPr>
          <p:nvPr>
            <p:ph type="sldNum" sz="quarter" idx="10"/>
          </p:nvPr>
        </p:nvSpPr>
        <p:spPr/>
        <p:txBody>
          <a:bodyPr/>
          <a:lstStyle>
            <a:lvl1pPr>
              <a:defRPr/>
            </a:lvl1pPr>
          </a:lstStyle>
          <a:p>
            <a:pPr>
              <a:defRPr/>
            </a:pPr>
            <a:fld id="{307F6B23-EC24-4D67-8FAC-40CBDD3661A6}" type="slidenum">
              <a:rPr lang="en-US" altLang="en-US"/>
              <a:pPr>
                <a:defRPr/>
              </a:pPr>
              <a:t>‹#›</a:t>
            </a:fld>
            <a:endParaRPr lang="en-US" altLang="en-US" dirty="0"/>
          </a:p>
        </p:txBody>
      </p:sp>
    </p:spTree>
    <p:extLst>
      <p:ext uri="{BB962C8B-B14F-4D97-AF65-F5344CB8AC3E}">
        <p14:creationId xmlns:p14="http://schemas.microsoft.com/office/powerpoint/2010/main" val="184906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Section 12">
    <p:spTree>
      <p:nvGrpSpPr>
        <p:cNvPr id="1" name=""/>
        <p:cNvGrpSpPr/>
        <p:nvPr/>
      </p:nvGrpSpPr>
      <p:grpSpPr>
        <a:xfrm>
          <a:off x="0" y="0"/>
          <a:ext cx="0" cy="0"/>
          <a:chOff x="0" y="0"/>
          <a:chExt cx="0" cy="0"/>
        </a:xfrm>
      </p:grpSpPr>
      <p:sp>
        <p:nvSpPr>
          <p:cNvPr id="2" name="Rectangle 1"/>
          <p:cNvSpPr/>
          <p:nvPr userDrawn="1"/>
        </p:nvSpPr>
        <p:spPr>
          <a:xfrm rot="10800000">
            <a:off x="-1" y="0"/>
            <a:ext cx="1537855" cy="6858000"/>
          </a:xfrm>
          <a:prstGeom prst="rect">
            <a:avLst/>
          </a:prstGeom>
          <a:solidFill>
            <a:srgbClr val="6DBEA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900" dirty="0">
              <a:latin typeface="Montserrat" panose="00000500000000000000" pitchFamily="2" charset="0"/>
            </a:endParaRPr>
          </a:p>
        </p:txBody>
      </p:sp>
      <p:sp>
        <p:nvSpPr>
          <p:cNvPr id="3" name="Rectangle 2"/>
          <p:cNvSpPr/>
          <p:nvPr userDrawn="1"/>
        </p:nvSpPr>
        <p:spPr>
          <a:xfrm rot="10800000">
            <a:off x="1147828" y="1573212"/>
            <a:ext cx="780053" cy="3711575"/>
          </a:xfrm>
          <a:prstGeom prst="rect">
            <a:avLst/>
          </a:prstGeom>
          <a:solidFill>
            <a:srgbClr val="81E5D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900" dirty="0">
              <a:latin typeface="Montserrat" panose="00000500000000000000" pitchFamily="2" charset="0"/>
            </a:endParaRPr>
          </a:p>
        </p:txBody>
      </p:sp>
      <p:sp>
        <p:nvSpPr>
          <p:cNvPr id="5" name="Slide Number Placeholder 2"/>
          <p:cNvSpPr>
            <a:spLocks noGrp="1"/>
          </p:cNvSpPr>
          <p:nvPr>
            <p:ph type="sldNum" sz="quarter" idx="10"/>
          </p:nvPr>
        </p:nvSpPr>
        <p:spPr/>
        <p:txBody>
          <a:bodyPr/>
          <a:lstStyle>
            <a:lvl1pPr>
              <a:defRPr/>
            </a:lvl1pPr>
          </a:lstStyle>
          <a:p>
            <a:pPr>
              <a:defRPr/>
            </a:pPr>
            <a:fld id="{C229A708-D4A1-42E8-9F47-81A65D324E9F}" type="slidenum">
              <a:rPr lang="en-US" altLang="en-US"/>
              <a:pPr>
                <a:defRPr/>
              </a:pPr>
              <a:t>‹#›</a:t>
            </a:fld>
            <a:endParaRPr lang="en-US" altLang="en-US" dirty="0"/>
          </a:p>
        </p:txBody>
      </p:sp>
    </p:spTree>
    <p:extLst>
      <p:ext uri="{BB962C8B-B14F-4D97-AF65-F5344CB8AC3E}">
        <p14:creationId xmlns:p14="http://schemas.microsoft.com/office/powerpoint/2010/main" val="2358742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3/3/2025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defRPr/>
            </a:pPr>
            <a:fld id="{90D92234-AF6E-4279-878A-AE19F4342A5A}" type="slidenum">
              <a:rPr lang="en-US" altLang="en-US" smtClean="0"/>
              <a:pPr>
                <a:defRPr/>
              </a:pPr>
              <a:t>‹#›</a:t>
            </a:fld>
            <a:endParaRPr lang="en-US" altLang="en-US" dirty="0"/>
          </a:p>
        </p:txBody>
      </p:sp>
    </p:spTree>
    <p:extLst>
      <p:ext uri="{BB962C8B-B14F-4D97-AF65-F5344CB8AC3E}">
        <p14:creationId xmlns:p14="http://schemas.microsoft.com/office/powerpoint/2010/main" val="21443697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2" name="Rectangle 1"/>
          <p:cNvSpPr/>
          <p:nvPr userDrawn="1"/>
        </p:nvSpPr>
        <p:spPr>
          <a:xfrm>
            <a:off x="0" y="6791325"/>
            <a:ext cx="12188825" cy="666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900" dirty="0">
              <a:latin typeface="Montserrat" panose="00000500000000000000" pitchFamily="2" charset="0"/>
            </a:endParaRPr>
          </a:p>
        </p:txBody>
      </p:sp>
      <p:sp>
        <p:nvSpPr>
          <p:cNvPr id="3" name="TextBox 18"/>
          <p:cNvSpPr txBox="1">
            <a:spLocks noChangeArrowheads="1"/>
          </p:cNvSpPr>
          <p:nvPr userDrawn="1"/>
        </p:nvSpPr>
        <p:spPr bwMode="auto">
          <a:xfrm>
            <a:off x="3286204" y="2317750"/>
            <a:ext cx="5614037" cy="11540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1"/>
                </a:solidFill>
                <a:latin typeface="Calibri" panose="020F0502020204030204" pitchFamily="34" charset="0"/>
              </a:defRPr>
            </a:lvl1pPr>
            <a:lvl2pPr marL="742950" indent="-285750">
              <a:defRPr sz="3600">
                <a:solidFill>
                  <a:schemeClr val="tx1"/>
                </a:solidFill>
                <a:latin typeface="Calibri" panose="020F0502020204030204" pitchFamily="34" charset="0"/>
              </a:defRPr>
            </a:lvl2pPr>
            <a:lvl3pPr marL="1143000" indent="-228600">
              <a:defRPr sz="3600">
                <a:solidFill>
                  <a:schemeClr val="tx1"/>
                </a:solidFill>
                <a:latin typeface="Calibri" panose="020F0502020204030204" pitchFamily="34" charset="0"/>
              </a:defRPr>
            </a:lvl3pPr>
            <a:lvl4pPr marL="1600200" indent="-228600">
              <a:defRPr sz="3600">
                <a:solidFill>
                  <a:schemeClr val="tx1"/>
                </a:solidFill>
                <a:latin typeface="Calibri" panose="020F0502020204030204" pitchFamily="34" charset="0"/>
              </a:defRPr>
            </a:lvl4pPr>
            <a:lvl5pPr marL="2057400" indent="-228600">
              <a:defRPr sz="3600">
                <a:solidFill>
                  <a:schemeClr val="tx1"/>
                </a:solidFill>
                <a:latin typeface="Calibri" panose="020F0502020204030204" pitchFamily="34" charset="0"/>
              </a:defRPr>
            </a:lvl5pPr>
            <a:lvl6pPr marL="2514600" indent="-228600" defTabSz="1828800" fontAlgn="base">
              <a:spcBef>
                <a:spcPct val="0"/>
              </a:spcBef>
              <a:spcAft>
                <a:spcPct val="0"/>
              </a:spcAft>
              <a:defRPr sz="3600">
                <a:solidFill>
                  <a:schemeClr val="tx1"/>
                </a:solidFill>
                <a:latin typeface="Calibri" panose="020F0502020204030204" pitchFamily="34" charset="0"/>
              </a:defRPr>
            </a:lvl6pPr>
            <a:lvl7pPr marL="2971800" indent="-228600" defTabSz="1828800" fontAlgn="base">
              <a:spcBef>
                <a:spcPct val="0"/>
              </a:spcBef>
              <a:spcAft>
                <a:spcPct val="0"/>
              </a:spcAft>
              <a:defRPr sz="3600">
                <a:solidFill>
                  <a:schemeClr val="tx1"/>
                </a:solidFill>
                <a:latin typeface="Calibri" panose="020F0502020204030204" pitchFamily="34" charset="0"/>
              </a:defRPr>
            </a:lvl7pPr>
            <a:lvl8pPr marL="3429000" indent="-228600" defTabSz="1828800" fontAlgn="base">
              <a:spcBef>
                <a:spcPct val="0"/>
              </a:spcBef>
              <a:spcAft>
                <a:spcPct val="0"/>
              </a:spcAft>
              <a:defRPr sz="3600">
                <a:solidFill>
                  <a:schemeClr val="tx1"/>
                </a:solidFill>
                <a:latin typeface="Calibri" panose="020F0502020204030204" pitchFamily="34" charset="0"/>
              </a:defRPr>
            </a:lvl8pPr>
            <a:lvl9pPr marL="3886200" indent="-228600" defTabSz="1828800" fontAlgn="base">
              <a:spcBef>
                <a:spcPct val="0"/>
              </a:spcBef>
              <a:spcAft>
                <a:spcPct val="0"/>
              </a:spcAft>
              <a:defRPr sz="3600">
                <a:solidFill>
                  <a:schemeClr val="tx1"/>
                </a:solidFill>
                <a:latin typeface="Calibri" panose="020F0502020204030204" pitchFamily="34" charset="0"/>
              </a:defRPr>
            </a:lvl9pPr>
          </a:lstStyle>
          <a:p>
            <a:pPr algn="ctr" eaLnBrk="1" hangingPunct="1">
              <a:defRPr/>
            </a:pPr>
            <a:r>
              <a:rPr lang="tr-TR" altLang="en-US" sz="6899">
                <a:solidFill>
                  <a:schemeClr val="bg1"/>
                </a:solidFill>
                <a:latin typeface="Montserrat" pitchFamily="2" charset="77"/>
              </a:rPr>
              <a:t>HERBALISM</a:t>
            </a:r>
          </a:p>
        </p:txBody>
      </p:sp>
      <p:sp>
        <p:nvSpPr>
          <p:cNvPr id="4" name="Rectangle 3"/>
          <p:cNvSpPr/>
          <p:nvPr userDrawn="1"/>
        </p:nvSpPr>
        <p:spPr>
          <a:xfrm rot="10800000">
            <a:off x="0" y="0"/>
            <a:ext cx="3128941" cy="6858000"/>
          </a:xfrm>
          <a:prstGeom prst="rect">
            <a:avLst/>
          </a:prstGeom>
          <a:solidFill>
            <a:srgbClr val="E7664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900" dirty="0">
              <a:latin typeface="Montserrat" panose="00000500000000000000" pitchFamily="2" charset="0"/>
            </a:endParaRPr>
          </a:p>
        </p:txBody>
      </p:sp>
      <p:sp>
        <p:nvSpPr>
          <p:cNvPr id="6" name="Slide Number Placeholder 3"/>
          <p:cNvSpPr>
            <a:spLocks noGrp="1"/>
          </p:cNvSpPr>
          <p:nvPr>
            <p:ph type="sldNum" sz="quarter" idx="10"/>
          </p:nvPr>
        </p:nvSpPr>
        <p:spPr/>
        <p:txBody>
          <a:bodyPr/>
          <a:lstStyle>
            <a:lvl1pPr>
              <a:defRPr/>
            </a:lvl1pPr>
          </a:lstStyle>
          <a:p>
            <a:pPr>
              <a:defRPr/>
            </a:pPr>
            <a:fld id="{B715FB3E-1ACE-43D9-9EC3-8E6F88AA6584}" type="slidenum">
              <a:rPr lang="en-US" altLang="en-US"/>
              <a:pPr>
                <a:defRPr/>
              </a:pPr>
              <a:t>‹#›</a:t>
            </a:fld>
            <a:endParaRPr lang="en-US" altLang="en-US" dirty="0"/>
          </a:p>
        </p:txBody>
      </p:sp>
    </p:spTree>
    <p:extLst>
      <p:ext uri="{BB962C8B-B14F-4D97-AF65-F5344CB8AC3E}">
        <p14:creationId xmlns:p14="http://schemas.microsoft.com/office/powerpoint/2010/main" val="28412771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ustom Flow Intro">
    <p:spTree>
      <p:nvGrpSpPr>
        <p:cNvPr id="1" name=""/>
        <p:cNvGrpSpPr/>
        <p:nvPr/>
      </p:nvGrpSpPr>
      <p:grpSpPr>
        <a:xfrm>
          <a:off x="0" y="0"/>
          <a:ext cx="0" cy="0"/>
          <a:chOff x="0" y="0"/>
          <a:chExt cx="0" cy="0"/>
        </a:xfrm>
      </p:grpSpPr>
      <p:cxnSp>
        <p:nvCxnSpPr>
          <p:cNvPr id="2" name="Straight Connector 1"/>
          <p:cNvCxnSpPr/>
          <p:nvPr userDrawn="1"/>
        </p:nvCxnSpPr>
        <p:spPr>
          <a:xfrm>
            <a:off x="6094413" y="4751388"/>
            <a:ext cx="0" cy="2106613"/>
          </a:xfrm>
          <a:prstGeom prst="line">
            <a:avLst/>
          </a:prstGeom>
          <a:ln w="38100">
            <a:solidFill>
              <a:srgbClr val="E7664E"/>
            </a:solidFill>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0"/>
          </p:nvPr>
        </p:nvSpPr>
        <p:spPr/>
        <p:txBody>
          <a:bodyPr/>
          <a:lstStyle>
            <a:lvl1pPr>
              <a:defRPr/>
            </a:lvl1pPr>
          </a:lstStyle>
          <a:p>
            <a:pPr>
              <a:defRPr/>
            </a:pPr>
            <a:fld id="{5679CBFF-8E48-486A-93A3-8DADA6895FB2}" type="slidenum">
              <a:rPr lang="en-US" altLang="en-US"/>
              <a:pPr>
                <a:defRPr/>
              </a:pPr>
              <a:t>‹#›</a:t>
            </a:fld>
            <a:endParaRPr lang="en-US" altLang="en-US" dirty="0"/>
          </a:p>
        </p:txBody>
      </p:sp>
    </p:spTree>
    <p:extLst>
      <p:ext uri="{BB962C8B-B14F-4D97-AF65-F5344CB8AC3E}">
        <p14:creationId xmlns:p14="http://schemas.microsoft.com/office/powerpoint/2010/main" val="29028272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ustom Flow Middle">
    <p:spTree>
      <p:nvGrpSpPr>
        <p:cNvPr id="1" name=""/>
        <p:cNvGrpSpPr/>
        <p:nvPr/>
      </p:nvGrpSpPr>
      <p:grpSpPr>
        <a:xfrm>
          <a:off x="0" y="0"/>
          <a:ext cx="0" cy="0"/>
          <a:chOff x="0" y="0"/>
          <a:chExt cx="0" cy="0"/>
        </a:xfrm>
      </p:grpSpPr>
      <p:cxnSp>
        <p:nvCxnSpPr>
          <p:cNvPr id="2" name="Straight Connector 1"/>
          <p:cNvCxnSpPr/>
          <p:nvPr userDrawn="1"/>
        </p:nvCxnSpPr>
        <p:spPr>
          <a:xfrm>
            <a:off x="6094413" y="0"/>
            <a:ext cx="0" cy="6858000"/>
          </a:xfrm>
          <a:prstGeom prst="line">
            <a:avLst/>
          </a:prstGeom>
          <a:ln w="38100">
            <a:solidFill>
              <a:srgbClr val="E7664E"/>
            </a:solidFill>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0"/>
          </p:nvPr>
        </p:nvSpPr>
        <p:spPr/>
        <p:txBody>
          <a:bodyPr/>
          <a:lstStyle>
            <a:lvl1pPr>
              <a:defRPr/>
            </a:lvl1pPr>
          </a:lstStyle>
          <a:p>
            <a:pPr>
              <a:defRPr/>
            </a:pPr>
            <a:fld id="{C6098115-4158-42E9-8B58-6BF5DAF11DBB}" type="slidenum">
              <a:rPr lang="en-US" altLang="en-US"/>
              <a:pPr>
                <a:defRPr/>
              </a:pPr>
              <a:t>‹#›</a:t>
            </a:fld>
            <a:endParaRPr lang="en-US" altLang="en-US" dirty="0"/>
          </a:p>
        </p:txBody>
      </p:sp>
    </p:spTree>
    <p:extLst>
      <p:ext uri="{BB962C8B-B14F-4D97-AF65-F5344CB8AC3E}">
        <p14:creationId xmlns:p14="http://schemas.microsoft.com/office/powerpoint/2010/main" val="36347534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Flow Outro">
    <p:spTree>
      <p:nvGrpSpPr>
        <p:cNvPr id="1" name=""/>
        <p:cNvGrpSpPr/>
        <p:nvPr/>
      </p:nvGrpSpPr>
      <p:grpSpPr>
        <a:xfrm>
          <a:off x="0" y="0"/>
          <a:ext cx="0" cy="0"/>
          <a:chOff x="0" y="0"/>
          <a:chExt cx="0" cy="0"/>
        </a:xfrm>
      </p:grpSpPr>
      <p:cxnSp>
        <p:nvCxnSpPr>
          <p:cNvPr id="2" name="Straight Connector 1"/>
          <p:cNvCxnSpPr/>
          <p:nvPr userDrawn="1"/>
        </p:nvCxnSpPr>
        <p:spPr>
          <a:xfrm>
            <a:off x="6094413" y="0"/>
            <a:ext cx="0" cy="2133600"/>
          </a:xfrm>
          <a:prstGeom prst="line">
            <a:avLst/>
          </a:prstGeom>
          <a:ln w="38100">
            <a:solidFill>
              <a:srgbClr val="E7664E"/>
            </a:solidFill>
          </a:ln>
        </p:spPr>
        <p:style>
          <a:lnRef idx="1">
            <a:schemeClr val="accent1"/>
          </a:lnRef>
          <a:fillRef idx="0">
            <a:schemeClr val="accent1"/>
          </a:fillRef>
          <a:effectRef idx="0">
            <a:schemeClr val="accent1"/>
          </a:effectRef>
          <a:fontRef idx="minor">
            <a:schemeClr val="tx1"/>
          </a:fontRef>
        </p:style>
      </p:cxnSp>
      <p:sp>
        <p:nvSpPr>
          <p:cNvPr id="4" name="Slide Number Placeholder 2"/>
          <p:cNvSpPr>
            <a:spLocks noGrp="1"/>
          </p:cNvSpPr>
          <p:nvPr>
            <p:ph type="sldNum" sz="quarter" idx="10"/>
          </p:nvPr>
        </p:nvSpPr>
        <p:spPr/>
        <p:txBody>
          <a:bodyPr/>
          <a:lstStyle>
            <a:lvl1pPr>
              <a:defRPr/>
            </a:lvl1pPr>
          </a:lstStyle>
          <a:p>
            <a:pPr>
              <a:defRPr/>
            </a:pPr>
            <a:fld id="{5C9870EC-F411-4CF8-9D45-EE6ABC6F1532}" type="slidenum">
              <a:rPr lang="en-US" altLang="en-US"/>
              <a:pPr>
                <a:defRPr/>
              </a:pPr>
              <a:t>‹#›</a:t>
            </a:fld>
            <a:endParaRPr lang="en-US" altLang="en-US" dirty="0"/>
          </a:p>
        </p:txBody>
      </p:sp>
    </p:spTree>
    <p:extLst>
      <p:ext uri="{BB962C8B-B14F-4D97-AF65-F5344CB8AC3E}">
        <p14:creationId xmlns:p14="http://schemas.microsoft.com/office/powerpoint/2010/main" val="4148163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633" y="1709739"/>
            <a:ext cx="10512862" cy="2852737"/>
          </a:xfrm>
        </p:spPr>
        <p:txBody>
          <a:bodyPr anchor="b"/>
          <a:lstStyle>
            <a:lvl1pPr>
              <a:defRPr sz="5998"/>
            </a:lvl1pPr>
          </a:lstStyle>
          <a:p>
            <a:r>
              <a:rPr lang="en-US"/>
              <a:t>Click to edit Master title style</a:t>
            </a:r>
            <a:endParaRPr lang="en-US" dirty="0"/>
          </a:p>
        </p:txBody>
      </p:sp>
      <p:sp>
        <p:nvSpPr>
          <p:cNvPr id="3" name="Text Placeholder 2"/>
          <p:cNvSpPr>
            <a:spLocks noGrp="1"/>
          </p:cNvSpPr>
          <p:nvPr>
            <p:ph type="body" idx="1"/>
          </p:nvPr>
        </p:nvSpPr>
        <p:spPr>
          <a:xfrm>
            <a:off x="831633" y="4589464"/>
            <a:ext cx="10512862" cy="1500187"/>
          </a:xfrm>
        </p:spPr>
        <p:txBody>
          <a:bodyPr/>
          <a:lstStyle>
            <a:lvl1pPr marL="0" indent="0">
              <a:buNone/>
              <a:defRPr sz="2399">
                <a:solidFill>
                  <a:schemeClr val="tx1">
                    <a:tint val="75000"/>
                  </a:schemeClr>
                </a:solidFill>
              </a:defRPr>
            </a:lvl1pPr>
            <a:lvl2pPr marL="457063" indent="0">
              <a:buNone/>
              <a:defRPr sz="1999">
                <a:solidFill>
                  <a:schemeClr val="tx1">
                    <a:tint val="75000"/>
                  </a:schemeClr>
                </a:solidFill>
              </a:defRPr>
            </a:lvl2pPr>
            <a:lvl3pPr marL="914126" indent="0">
              <a:buNone/>
              <a:defRPr sz="1799">
                <a:solidFill>
                  <a:schemeClr val="tx1">
                    <a:tint val="75000"/>
                  </a:schemeClr>
                </a:solidFill>
              </a:defRPr>
            </a:lvl3pPr>
            <a:lvl4pPr marL="1371189" indent="0">
              <a:buNone/>
              <a:defRPr sz="1600">
                <a:solidFill>
                  <a:schemeClr val="tx1">
                    <a:tint val="75000"/>
                  </a:schemeClr>
                </a:solidFill>
              </a:defRPr>
            </a:lvl4pPr>
            <a:lvl5pPr marL="1828251" indent="0">
              <a:buNone/>
              <a:defRPr sz="1600">
                <a:solidFill>
                  <a:schemeClr val="tx1">
                    <a:tint val="75000"/>
                  </a:schemeClr>
                </a:solidFill>
              </a:defRPr>
            </a:lvl5pPr>
            <a:lvl6pPr marL="2285314" indent="0">
              <a:buNone/>
              <a:defRPr sz="1600">
                <a:solidFill>
                  <a:schemeClr val="tx1">
                    <a:tint val="75000"/>
                  </a:schemeClr>
                </a:solidFill>
              </a:defRPr>
            </a:lvl6pPr>
            <a:lvl7pPr marL="2742377" indent="0">
              <a:buNone/>
              <a:defRPr sz="1600">
                <a:solidFill>
                  <a:schemeClr val="tx1">
                    <a:tint val="75000"/>
                  </a:schemeClr>
                </a:solidFill>
              </a:defRPr>
            </a:lvl7pPr>
            <a:lvl8pPr marL="3199440" indent="0">
              <a:buNone/>
              <a:defRPr sz="1600">
                <a:solidFill>
                  <a:schemeClr val="tx1">
                    <a:tint val="75000"/>
                  </a:schemeClr>
                </a:solidFill>
              </a:defRPr>
            </a:lvl8pPr>
            <a:lvl9pPr marL="3656503"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3/3/2025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defRPr/>
            </a:pPr>
            <a:fld id="{90D92234-AF6E-4279-878A-AE19F4342A5A}" type="slidenum">
              <a:rPr lang="en-US" altLang="en-US" smtClean="0"/>
              <a:pPr>
                <a:defRPr/>
              </a:pPr>
              <a:t>‹#›</a:t>
            </a:fld>
            <a:endParaRPr lang="en-US" altLang="en-US" dirty="0"/>
          </a:p>
        </p:txBody>
      </p:sp>
    </p:spTree>
    <p:extLst>
      <p:ext uri="{BB962C8B-B14F-4D97-AF65-F5344CB8AC3E}">
        <p14:creationId xmlns:p14="http://schemas.microsoft.com/office/powerpoint/2010/main" val="997689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7982" y="1825625"/>
            <a:ext cx="5180251"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0592" y="1825625"/>
            <a:ext cx="5180251"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3/3/2025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defRPr/>
            </a:pPr>
            <a:fld id="{90D92234-AF6E-4279-878A-AE19F4342A5A}" type="slidenum">
              <a:rPr lang="en-US" altLang="en-US" smtClean="0"/>
              <a:pPr>
                <a:defRPr/>
              </a:pPr>
              <a:t>‹#›</a:t>
            </a:fld>
            <a:endParaRPr lang="en-US" altLang="en-US" dirty="0"/>
          </a:p>
        </p:txBody>
      </p:sp>
    </p:spTree>
    <p:extLst>
      <p:ext uri="{BB962C8B-B14F-4D97-AF65-F5344CB8AC3E}">
        <p14:creationId xmlns:p14="http://schemas.microsoft.com/office/powerpoint/2010/main" val="1082501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569" y="365126"/>
            <a:ext cx="10512862"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570" y="1681163"/>
            <a:ext cx="5156444" cy="82391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Edit Master text styles</a:t>
            </a:r>
          </a:p>
        </p:txBody>
      </p:sp>
      <p:sp>
        <p:nvSpPr>
          <p:cNvPr id="4" name="Content Placeholder 3"/>
          <p:cNvSpPr>
            <a:spLocks noGrp="1"/>
          </p:cNvSpPr>
          <p:nvPr>
            <p:ph sz="half" idx="2"/>
          </p:nvPr>
        </p:nvSpPr>
        <p:spPr>
          <a:xfrm>
            <a:off x="839570" y="2505075"/>
            <a:ext cx="5156444"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0593" y="1681163"/>
            <a:ext cx="5181838" cy="82391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Edit Master text styles</a:t>
            </a:r>
          </a:p>
        </p:txBody>
      </p:sp>
      <p:sp>
        <p:nvSpPr>
          <p:cNvPr id="6" name="Content Placeholder 5"/>
          <p:cNvSpPr>
            <a:spLocks noGrp="1"/>
          </p:cNvSpPr>
          <p:nvPr>
            <p:ph sz="quarter" idx="4"/>
          </p:nvPr>
        </p:nvSpPr>
        <p:spPr>
          <a:xfrm>
            <a:off x="6170593" y="2505075"/>
            <a:ext cx="518183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3/3/2025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a:defRPr/>
            </a:pPr>
            <a:fld id="{90D92234-AF6E-4279-878A-AE19F4342A5A}" type="slidenum">
              <a:rPr lang="en-US" altLang="en-US" smtClean="0"/>
              <a:pPr>
                <a:defRPr/>
              </a:pPr>
              <a:t>‹#›</a:t>
            </a:fld>
            <a:endParaRPr lang="en-US" altLang="en-US" dirty="0"/>
          </a:p>
        </p:txBody>
      </p:sp>
    </p:spTree>
    <p:extLst>
      <p:ext uri="{BB962C8B-B14F-4D97-AF65-F5344CB8AC3E}">
        <p14:creationId xmlns:p14="http://schemas.microsoft.com/office/powerpoint/2010/main" val="4158235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3/3/2025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a:defRPr/>
            </a:pPr>
            <a:fld id="{90D92234-AF6E-4279-878A-AE19F4342A5A}" type="slidenum">
              <a:rPr lang="en-US" altLang="en-US" smtClean="0"/>
              <a:pPr>
                <a:defRPr/>
              </a:pPr>
              <a:t>‹#›</a:t>
            </a:fld>
            <a:endParaRPr lang="en-US" altLang="en-US" dirty="0"/>
          </a:p>
        </p:txBody>
      </p:sp>
    </p:spTree>
    <p:extLst>
      <p:ext uri="{BB962C8B-B14F-4D97-AF65-F5344CB8AC3E}">
        <p14:creationId xmlns:p14="http://schemas.microsoft.com/office/powerpoint/2010/main" val="2846099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3/3/2025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a:defRPr/>
            </a:pPr>
            <a:fld id="{90D92234-AF6E-4279-878A-AE19F4342A5A}" type="slidenum">
              <a:rPr lang="en-US" altLang="en-US" smtClean="0"/>
              <a:pPr>
                <a:defRPr/>
              </a:pPr>
              <a:t>‹#›</a:t>
            </a:fld>
            <a:endParaRPr lang="en-US" altLang="en-US" dirty="0"/>
          </a:p>
        </p:txBody>
      </p:sp>
    </p:spTree>
    <p:extLst>
      <p:ext uri="{BB962C8B-B14F-4D97-AF65-F5344CB8AC3E}">
        <p14:creationId xmlns:p14="http://schemas.microsoft.com/office/powerpoint/2010/main" val="983367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570" y="457200"/>
            <a:ext cx="3931213" cy="1600200"/>
          </a:xfrm>
        </p:spPr>
        <p:txBody>
          <a:bodyPr anchor="b"/>
          <a:lstStyle>
            <a:lvl1pPr>
              <a:defRPr sz="3199"/>
            </a:lvl1pPr>
          </a:lstStyle>
          <a:p>
            <a:r>
              <a:rPr lang="en-US"/>
              <a:t>Click to edit Master title style</a:t>
            </a:r>
            <a:endParaRPr lang="en-US" dirty="0"/>
          </a:p>
        </p:txBody>
      </p:sp>
      <p:sp>
        <p:nvSpPr>
          <p:cNvPr id="3" name="Content Placeholder 2"/>
          <p:cNvSpPr>
            <a:spLocks noGrp="1"/>
          </p:cNvSpPr>
          <p:nvPr>
            <p:ph idx="1"/>
          </p:nvPr>
        </p:nvSpPr>
        <p:spPr>
          <a:xfrm>
            <a:off x="5181838" y="987426"/>
            <a:ext cx="6170593" cy="4873625"/>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570" y="2057400"/>
            <a:ext cx="3931213" cy="3811588"/>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3/3/2025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defRPr/>
            </a:pPr>
            <a:fld id="{90D92234-AF6E-4279-878A-AE19F4342A5A}" type="slidenum">
              <a:rPr lang="en-US" altLang="en-US" smtClean="0"/>
              <a:pPr>
                <a:defRPr/>
              </a:pPr>
              <a:t>‹#›</a:t>
            </a:fld>
            <a:endParaRPr lang="en-US" altLang="en-US" dirty="0"/>
          </a:p>
        </p:txBody>
      </p:sp>
    </p:spTree>
    <p:extLst>
      <p:ext uri="{BB962C8B-B14F-4D97-AF65-F5344CB8AC3E}">
        <p14:creationId xmlns:p14="http://schemas.microsoft.com/office/powerpoint/2010/main" val="2981028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570" y="457200"/>
            <a:ext cx="3931213" cy="1600200"/>
          </a:xfrm>
        </p:spPr>
        <p:txBody>
          <a:bodyPr anchor="b"/>
          <a:lstStyle>
            <a:lvl1pPr>
              <a:defRPr sz="3199"/>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1838" y="987426"/>
            <a:ext cx="6170593" cy="4873625"/>
          </a:xfrm>
        </p:spPr>
        <p:txBody>
          <a:bodyPr anchor="t"/>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r>
              <a:rPr lang="en-US"/>
              <a:t>Click icon to add picture</a:t>
            </a:r>
            <a:endParaRPr lang="en-US" dirty="0"/>
          </a:p>
        </p:txBody>
      </p:sp>
      <p:sp>
        <p:nvSpPr>
          <p:cNvPr id="4" name="Text Placeholder 3"/>
          <p:cNvSpPr>
            <a:spLocks noGrp="1"/>
          </p:cNvSpPr>
          <p:nvPr>
            <p:ph type="body" sz="half" idx="2"/>
          </p:nvPr>
        </p:nvSpPr>
        <p:spPr>
          <a:xfrm>
            <a:off x="839570" y="2057400"/>
            <a:ext cx="3931213" cy="3811588"/>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3/3/2025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defRPr/>
            </a:pPr>
            <a:fld id="{90D92234-AF6E-4279-878A-AE19F4342A5A}" type="slidenum">
              <a:rPr lang="en-US" altLang="en-US" smtClean="0"/>
              <a:pPr>
                <a:defRPr/>
              </a:pPr>
              <a:t>‹#›</a:t>
            </a:fld>
            <a:endParaRPr lang="en-US" altLang="en-US" dirty="0"/>
          </a:p>
        </p:txBody>
      </p:sp>
    </p:spTree>
    <p:extLst>
      <p:ext uri="{BB962C8B-B14F-4D97-AF65-F5344CB8AC3E}">
        <p14:creationId xmlns:p14="http://schemas.microsoft.com/office/powerpoint/2010/main" val="655505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7982" y="365126"/>
            <a:ext cx="10512862"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7982" y="1825625"/>
            <a:ext cx="10512862"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7982" y="6356351"/>
            <a:ext cx="27424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3/3/2025</a:t>
            </a:fld>
            <a:endParaRPr lang="en-US" dirty="0"/>
          </a:p>
        </p:txBody>
      </p:sp>
      <p:sp>
        <p:nvSpPr>
          <p:cNvPr id="5" name="Footer Placeholder 4"/>
          <p:cNvSpPr>
            <a:spLocks noGrp="1"/>
          </p:cNvSpPr>
          <p:nvPr>
            <p:ph type="ftr" sz="quarter" idx="3"/>
          </p:nvPr>
        </p:nvSpPr>
        <p:spPr>
          <a:xfrm>
            <a:off x="4037549" y="6356351"/>
            <a:ext cx="411372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08357" y="6356351"/>
            <a:ext cx="2742486"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90D92234-AF6E-4279-878A-AE19F4342A5A}" type="slidenum">
              <a:rPr lang="en-US" altLang="en-US" smtClean="0"/>
              <a:pPr>
                <a:defRPr/>
              </a:pPr>
              <a:t>‹#›</a:t>
            </a:fld>
            <a:endParaRPr lang="en-US" altLang="en-US" dirty="0"/>
          </a:p>
        </p:txBody>
      </p:sp>
    </p:spTree>
    <p:extLst>
      <p:ext uri="{BB962C8B-B14F-4D97-AF65-F5344CB8AC3E}">
        <p14:creationId xmlns:p14="http://schemas.microsoft.com/office/powerpoint/2010/main" val="1427998921"/>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 id="2147483781" r:id="rId14"/>
    <p:sldLayoutId id="2147483782" r:id="rId15"/>
    <p:sldLayoutId id="2147483783" r:id="rId16"/>
    <p:sldLayoutId id="2147483784" r:id="rId17"/>
    <p:sldLayoutId id="2147483785" r:id="rId18"/>
    <p:sldLayoutId id="2147483786" r:id="rId19"/>
    <p:sldLayoutId id="2147483757" r:id="rId20"/>
    <p:sldLayoutId id="2147483758" r:id="rId21"/>
    <p:sldLayoutId id="2147483759" r:id="rId22"/>
    <p:sldLayoutId id="2147483760" r:id="rId23"/>
  </p:sldLayoutIdLst>
  <p:txStyles>
    <p:titleStyle>
      <a:lvl1pPr algn="l" defTabSz="914126" rtl="0" eaLnBrk="1" latinLnBrk="0" hangingPunct="1">
        <a:lnSpc>
          <a:spcPct val="90000"/>
        </a:lnSpc>
        <a:spcBef>
          <a:spcPct val="0"/>
        </a:spcBef>
        <a:buNone/>
        <a:defRPr sz="4399" kern="1200">
          <a:solidFill>
            <a:schemeClr val="tx1"/>
          </a:solidFill>
          <a:latin typeface="+mj-lt"/>
          <a:ea typeface="+mj-ea"/>
          <a:cs typeface="+mj-cs"/>
        </a:defRPr>
      </a:lvl1pPr>
    </p:titleStyle>
    <p:bodyStyle>
      <a:lvl1pPr marL="228531" indent="-228531" algn="l" defTabSz="914126" rtl="0" eaLnBrk="1" latinLnBrk="0" hangingPunct="1">
        <a:lnSpc>
          <a:spcPct val="90000"/>
        </a:lnSpc>
        <a:spcBef>
          <a:spcPts val="1000"/>
        </a:spcBef>
        <a:buFont typeface="Arial" panose="020B0604020202020204" pitchFamily="34" charset="0"/>
        <a:buChar char="•"/>
        <a:defRPr sz="2799" kern="1200">
          <a:solidFill>
            <a:schemeClr val="tx1"/>
          </a:solidFill>
          <a:latin typeface="+mn-lt"/>
          <a:ea typeface="+mn-ea"/>
          <a:cs typeface="+mn-cs"/>
        </a:defRPr>
      </a:lvl1pPr>
      <a:lvl2pPr marL="685594" indent="-228531" algn="l" defTabSz="914126" rtl="0" eaLnBrk="1" latinLnBrk="0" hangingPunct="1">
        <a:lnSpc>
          <a:spcPct val="90000"/>
        </a:lnSpc>
        <a:spcBef>
          <a:spcPts val="500"/>
        </a:spcBef>
        <a:buFont typeface="Arial" panose="020B0604020202020204" pitchFamily="34" charset="0"/>
        <a:buChar char="•"/>
        <a:defRPr sz="2399" kern="1200">
          <a:solidFill>
            <a:schemeClr val="tx1"/>
          </a:solidFill>
          <a:latin typeface="+mn-lt"/>
          <a:ea typeface="+mn-ea"/>
          <a:cs typeface="+mn-cs"/>
        </a:defRPr>
      </a:lvl2pPr>
      <a:lvl3pPr marL="1142657" indent="-228531" algn="l" defTabSz="914126" rtl="0" eaLnBrk="1" latinLnBrk="0" hangingPunct="1">
        <a:lnSpc>
          <a:spcPct val="90000"/>
        </a:lnSpc>
        <a:spcBef>
          <a:spcPts val="500"/>
        </a:spcBef>
        <a:buFont typeface="Arial" panose="020B0604020202020204" pitchFamily="34" charset="0"/>
        <a:buChar char="•"/>
        <a:defRPr sz="1999"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8.xml.rels><?xml version="1.0" encoding="UTF-8" standalone="yes"?>
<Relationships xmlns="http://schemas.openxmlformats.org/package/2006/relationships"><Relationship Id="rId3" Type="http://schemas.openxmlformats.org/officeDocument/2006/relationships/hyperlink" Target="http://www.brainyquote.com/" TargetMode="External"/><Relationship Id="rId7" Type="http://schemas.openxmlformats.org/officeDocument/2006/relationships/hyperlink" Target="http://www.fda.gov/" TargetMode="External"/><Relationship Id="rId2" Type="http://schemas.openxmlformats.org/officeDocument/2006/relationships/hyperlink" Target="http://lancaster.unl.edu/food/" TargetMode="External"/><Relationship Id="rId1" Type="http://schemas.openxmlformats.org/officeDocument/2006/relationships/slideLayout" Target="../slideLayouts/slideLayout14.xml"/><Relationship Id="rId6" Type="http://schemas.openxmlformats.org/officeDocument/2006/relationships/hyperlink" Target="http://www.mtstcil.org/" TargetMode="External"/><Relationship Id="rId5" Type="http://schemas.openxmlformats.org/officeDocument/2006/relationships/hyperlink" Target="http://www.humanmetrics.com/cgi-%20win/JTypes2.asp" TargetMode="External"/><Relationship Id="rId4" Type="http://schemas.openxmlformats.org/officeDocument/2006/relationships/hyperlink" Target="http://www.humanmetrics.com/cgi-win/JTypes2.asp" TargetMode="External"/></Relationships>
</file>

<file path=ppt/slides/_rels/slide99.xml.rels><?xml version="1.0" encoding="UTF-8" standalone="yes"?>
<Relationships xmlns="http://schemas.openxmlformats.org/package/2006/relationships"><Relationship Id="rId2" Type="http://schemas.openxmlformats.org/officeDocument/2006/relationships/hyperlink" Target="http://training.tonyrobbins.com/103/new-year-new-life/" TargetMode="Externa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8">
            <a:extLst>
              <a:ext uri="{FF2B5EF4-FFF2-40B4-BE49-F238E27FC236}">
                <a16:creationId xmlns:a16="http://schemas.microsoft.com/office/drawing/2014/main" id="{05DDF751-1EA7-4560-AD0C-6003E98787F8}"/>
              </a:ext>
            </a:extLst>
          </p:cNvPr>
          <p:cNvSpPr txBox="1">
            <a:spLocks noChangeArrowheads="1"/>
          </p:cNvSpPr>
          <p:nvPr/>
        </p:nvSpPr>
        <p:spPr bwMode="auto">
          <a:xfrm>
            <a:off x="-123290" y="4108249"/>
            <a:ext cx="121920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ctr" eaLnBrk="1" hangingPunct="1"/>
            <a:r>
              <a:rPr lang="en-US" altLang="en-US" sz="6600" b="1" dirty="0">
                <a:latin typeface="Montserrat SemiBold" pitchFamily="2" charset="0"/>
              </a:rPr>
              <a:t>6</a:t>
            </a:r>
            <a:r>
              <a:rPr lang="tr-TR" altLang="en-US" sz="6600" b="1" dirty="0">
                <a:latin typeface="Montserrat SemiBold" pitchFamily="2" charset="0"/>
              </a:rPr>
              <a:t> MONTHS</a:t>
            </a:r>
          </a:p>
          <a:p>
            <a:pPr algn="ctr" eaLnBrk="1" hangingPunct="1"/>
            <a:r>
              <a:rPr lang="en-US" altLang="en-US" sz="2400" dirty="0">
                <a:latin typeface="Montserrat Medium" pitchFamily="2" charset="0"/>
              </a:rPr>
              <a:t>TO </a:t>
            </a:r>
            <a:r>
              <a:rPr lang="tr-TR" altLang="en-US" sz="2400" dirty="0">
                <a:latin typeface="Montserrat Medium" pitchFamily="2" charset="0"/>
              </a:rPr>
              <a:t>GREAT HEALTH</a:t>
            </a:r>
          </a:p>
        </p:txBody>
      </p:sp>
      <p:pic>
        <p:nvPicPr>
          <p:cNvPr id="4" name="Picture 3">
            <a:extLst>
              <a:ext uri="{FF2B5EF4-FFF2-40B4-BE49-F238E27FC236}">
                <a16:creationId xmlns:a16="http://schemas.microsoft.com/office/drawing/2014/main" id="{174B319F-0B73-45F9-BA08-6C26543882E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41087" y="1168432"/>
            <a:ext cx="3063246" cy="2859030"/>
          </a:xfrm>
          <a:prstGeom prst="rect">
            <a:avLst/>
          </a:prstGeom>
        </p:spPr>
      </p:pic>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25022" y="3228944"/>
            <a:ext cx="162095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7</a:t>
            </a:r>
            <a:endParaRPr lang="tr-TR" altLang="en-US" sz="2000" b="1" dirty="0">
              <a:solidFill>
                <a:schemeClr val="bg1"/>
              </a:solidFill>
              <a:latin typeface="Montserrat" pitchFamily="2" charset="0"/>
            </a:endParaRPr>
          </a:p>
        </p:txBody>
      </p:sp>
      <p:sp>
        <p:nvSpPr>
          <p:cNvPr id="7" name="object 5"/>
          <p:cNvSpPr txBox="1"/>
          <p:nvPr/>
        </p:nvSpPr>
        <p:spPr>
          <a:xfrm>
            <a:off x="2642303" y="2094614"/>
            <a:ext cx="8514647" cy="2935756"/>
          </a:xfrm>
          <a:prstGeom prst="rect">
            <a:avLst/>
          </a:prstGeom>
        </p:spPr>
        <p:txBody>
          <a:bodyPr vert="horz" wrap="square" lIns="0" tIns="0" rIns="0" bIns="0" rtlCol="0">
            <a:noAutofit/>
          </a:bodyPr>
          <a:lstStyle/>
          <a:p>
            <a:pPr marL="6349"/>
            <a:r>
              <a:rPr lang="en-US" sz="1200" b="1" dirty="0">
                <a:latin typeface="Montserrat" panose="00000500000000000000" pitchFamily="2" charset="0"/>
                <a:cs typeface="Arial"/>
              </a:rPr>
              <a:t>9 “bites” for better-tasting fruits &amp; veggies</a:t>
            </a:r>
            <a:endParaRPr lang="en-US" sz="1200" dirty="0">
              <a:latin typeface="Montserrat" panose="00000500000000000000" pitchFamily="2" charset="0"/>
            </a:endParaRPr>
          </a:p>
          <a:p>
            <a:endParaRPr lang="en-US" sz="1200" dirty="0">
              <a:latin typeface="Montserrat" panose="00000500000000000000" pitchFamily="2" charset="0"/>
            </a:endParaRPr>
          </a:p>
          <a:p>
            <a:pPr marL="6349" marR="93644"/>
            <a:r>
              <a:rPr lang="en-US" sz="1200" dirty="0">
                <a:latin typeface="Montserrat" panose="00000500000000000000" pitchFamily="2" charset="0"/>
                <a:cs typeface="Arial"/>
              </a:rPr>
              <a:t>Use these preparation and storage “bites” to enjoy the abundant summer produce at its peak of flavor, appearance and safety!</a:t>
            </a:r>
          </a:p>
          <a:p>
            <a:pPr>
              <a:spcBef>
                <a:spcPts val="5"/>
              </a:spcBef>
            </a:pPr>
            <a:endParaRPr lang="en-US" sz="1200" dirty="0">
              <a:latin typeface="Montserrat" panose="00000500000000000000" pitchFamily="2" charset="0"/>
            </a:endParaRPr>
          </a:p>
          <a:p>
            <a:pPr>
              <a:spcBef>
                <a:spcPts val="5"/>
              </a:spcBef>
            </a:pPr>
            <a:endParaRPr lang="en-US" sz="1200" dirty="0">
              <a:latin typeface="Montserrat" panose="00000500000000000000" pitchFamily="2" charset="0"/>
            </a:endParaRPr>
          </a:p>
          <a:p>
            <a:pPr marL="6349"/>
            <a:r>
              <a:rPr lang="en-US" sz="1200" b="1" dirty="0">
                <a:latin typeface="Montserrat" panose="00000500000000000000" pitchFamily="2" charset="0"/>
                <a:cs typeface="Arial"/>
              </a:rPr>
              <a:t>Bite 1. Prevent cut fruit from turning brown.</a:t>
            </a:r>
            <a:endParaRPr lang="en-US" sz="1200" dirty="0">
              <a:latin typeface="Montserrat" panose="00000500000000000000" pitchFamily="2" charset="0"/>
              <a:cs typeface="Arial"/>
            </a:endParaRPr>
          </a:p>
          <a:p>
            <a:pPr marL="6349" marR="6349">
              <a:spcBef>
                <a:spcPts val="5"/>
              </a:spcBef>
            </a:pPr>
            <a:r>
              <a:rPr lang="en-US" sz="1200" dirty="0">
                <a:latin typeface="Montserrat" panose="00000500000000000000" pitchFamily="2" charset="0"/>
                <a:cs typeface="Arial"/>
              </a:rPr>
              <a:t>Keep cut fruits, such as apples, pears, bananas and peaches from turning brown by coating them with </a:t>
            </a:r>
            <a:br>
              <a:rPr lang="en-US" sz="1200" dirty="0">
                <a:latin typeface="Montserrat" panose="00000500000000000000" pitchFamily="2" charset="0"/>
                <a:cs typeface="Arial"/>
              </a:rPr>
            </a:br>
            <a:r>
              <a:rPr lang="en-US" sz="1200" dirty="0">
                <a:latin typeface="Montserrat" panose="00000500000000000000" pitchFamily="2" charset="0"/>
                <a:cs typeface="Arial"/>
              </a:rPr>
              <a:t>an acidic juice such as lemon, orange or pineapple.</a:t>
            </a:r>
            <a:endParaRPr lang="en-US" sz="1200" dirty="0">
              <a:latin typeface="Montserrat" panose="00000500000000000000" pitchFamily="2" charset="0"/>
            </a:endParaRPr>
          </a:p>
          <a:p>
            <a:endParaRPr lang="en-US" sz="1200" dirty="0">
              <a:latin typeface="Montserrat" panose="00000500000000000000" pitchFamily="2" charset="0"/>
            </a:endParaRPr>
          </a:p>
          <a:p>
            <a:pPr marL="6349" marR="46346"/>
            <a:r>
              <a:rPr lang="en-US" sz="1200" dirty="0">
                <a:latin typeface="Montserrat" panose="00000500000000000000" pitchFamily="2" charset="0"/>
                <a:cs typeface="Arial"/>
              </a:rPr>
              <a:t>Another great method to prevent browning is to mix them with acidic fruits like oranges, tangerines, </a:t>
            </a:r>
            <a:br>
              <a:rPr lang="en-US" sz="1200" dirty="0">
                <a:latin typeface="Montserrat" panose="00000500000000000000" pitchFamily="2" charset="0"/>
                <a:cs typeface="Arial"/>
              </a:rPr>
            </a:br>
            <a:r>
              <a:rPr lang="en-US" sz="1200" dirty="0">
                <a:latin typeface="Montserrat" panose="00000500000000000000" pitchFamily="2" charset="0"/>
                <a:cs typeface="Arial"/>
              </a:rPr>
              <a:t>grapefruit, pineapple and other citrus fruit. Prepare the acidic fruit(s) first then cut the other fruits, </a:t>
            </a:r>
            <a:br>
              <a:rPr lang="en-US" sz="1200" dirty="0">
                <a:latin typeface="Montserrat" panose="00000500000000000000" pitchFamily="2" charset="0"/>
                <a:cs typeface="Arial"/>
              </a:rPr>
            </a:br>
            <a:r>
              <a:rPr lang="en-US" sz="1200" dirty="0">
                <a:latin typeface="Montserrat" panose="00000500000000000000" pitchFamily="2" charset="0"/>
                <a:cs typeface="Arial"/>
              </a:rPr>
              <a:t>mixing them with in the acidic fruit(s) as you prepare them.</a:t>
            </a:r>
          </a:p>
          <a:p>
            <a:endParaRPr lang="en-US" sz="1200" dirty="0">
              <a:latin typeface="Montserrat" panose="00000500000000000000" pitchFamily="2" charset="0"/>
            </a:endParaRPr>
          </a:p>
          <a:p>
            <a:pPr marL="6349" marR="48568"/>
            <a:r>
              <a:rPr lang="en-US" sz="1200" dirty="0">
                <a:latin typeface="Montserrat" panose="00000500000000000000" pitchFamily="2" charset="0"/>
                <a:cs typeface="Arial"/>
              </a:rPr>
              <a:t>Cut fruits as close to serving time as possible. Cover and refrigerate cut fruit until ready to serve. Refrigerate peeled/cut fruits and vegetables so they are at room temperature no longer than 2 hours, TOTAL time.</a:t>
            </a:r>
          </a:p>
        </p:txBody>
      </p:sp>
      <p:sp>
        <p:nvSpPr>
          <p:cNvPr id="9" name="object 2"/>
          <p:cNvSpPr txBox="1">
            <a:spLocks noChangeArrowheads="1"/>
          </p:cNvSpPr>
          <p:nvPr/>
        </p:nvSpPr>
        <p:spPr bwMode="auto">
          <a:xfrm>
            <a:off x="2642303" y="1085046"/>
            <a:ext cx="266471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Food Preparation</a:t>
            </a:r>
          </a:p>
        </p:txBody>
      </p:sp>
      <p:sp>
        <p:nvSpPr>
          <p:cNvPr id="10" name="object 5"/>
          <p:cNvSpPr txBox="1"/>
          <p:nvPr/>
        </p:nvSpPr>
        <p:spPr>
          <a:xfrm>
            <a:off x="2642303" y="6342098"/>
            <a:ext cx="4562080" cy="134902"/>
          </a:xfrm>
          <a:prstGeom prst="rect">
            <a:avLst/>
          </a:prstGeom>
        </p:spPr>
        <p:txBody>
          <a:bodyPr vert="horz" wrap="square" lIns="0" tIns="0" rIns="0" bIns="0" rtlCol="0">
            <a:noAutofit/>
          </a:bodyPr>
          <a:lstStyle/>
          <a:p>
            <a:pPr marL="6349"/>
            <a:r>
              <a:rPr sz="1000" i="1" dirty="0">
                <a:latin typeface="Montserrat" panose="00000500000000000000" pitchFamily="2" charset="0"/>
                <a:cs typeface="Arial"/>
              </a:rPr>
              <a:t>Al</a:t>
            </a:r>
            <a:r>
              <a:rPr sz="1000" i="1" spc="-2" dirty="0">
                <a:latin typeface="Montserrat" panose="00000500000000000000" pitchFamily="2" charset="0"/>
                <a:cs typeface="Arial"/>
              </a:rPr>
              <a:t>i</a:t>
            </a:r>
            <a:r>
              <a:rPr sz="1000" i="1" dirty="0">
                <a:latin typeface="Montserrat" panose="00000500000000000000" pitchFamily="2" charset="0"/>
                <a:cs typeface="Arial"/>
              </a:rPr>
              <a:t>ce</a:t>
            </a:r>
            <a:r>
              <a:rPr sz="1000" i="1" spc="-2" dirty="0">
                <a:latin typeface="Montserrat" panose="00000500000000000000" pitchFamily="2" charset="0"/>
                <a:cs typeface="Arial"/>
              </a:rPr>
              <a:t> </a:t>
            </a:r>
            <a:r>
              <a:rPr sz="1000" i="1" dirty="0">
                <a:latin typeface="Montserrat" panose="00000500000000000000" pitchFamily="2" charset="0"/>
                <a:cs typeface="Arial"/>
              </a:rPr>
              <a:t>He</a:t>
            </a:r>
            <a:r>
              <a:rPr sz="1000" i="1" spc="2" dirty="0">
                <a:latin typeface="Montserrat" panose="00000500000000000000" pitchFamily="2" charset="0"/>
                <a:cs typeface="Arial"/>
              </a:rPr>
              <a:t>n</a:t>
            </a:r>
            <a:r>
              <a:rPr sz="1000" i="1" dirty="0">
                <a:latin typeface="Montserrat" panose="00000500000000000000" pitchFamily="2" charset="0"/>
                <a:cs typeface="Arial"/>
              </a:rPr>
              <a:t>n</a:t>
            </a:r>
            <a:r>
              <a:rPr sz="1000" i="1" spc="-5" dirty="0">
                <a:latin typeface="Montserrat" panose="00000500000000000000" pitchFamily="2" charset="0"/>
                <a:cs typeface="Arial"/>
              </a:rPr>
              <a:t>e</a:t>
            </a:r>
            <a:r>
              <a:rPr sz="1000" i="1" spc="-10" dirty="0">
                <a:latin typeface="Montserrat" panose="00000500000000000000" pitchFamily="2" charset="0"/>
                <a:cs typeface="Arial"/>
              </a:rPr>
              <a:t>m</a:t>
            </a:r>
            <a:r>
              <a:rPr sz="1000" i="1" dirty="0">
                <a:latin typeface="Montserrat" panose="00000500000000000000" pitchFamily="2" charset="0"/>
                <a:cs typeface="Arial"/>
              </a:rPr>
              <a:t>an,</a:t>
            </a:r>
            <a:r>
              <a:rPr sz="1000" i="1" spc="-15" dirty="0">
                <a:latin typeface="Montserrat" panose="00000500000000000000" pitchFamily="2" charset="0"/>
                <a:cs typeface="Arial"/>
              </a:rPr>
              <a:t> </a:t>
            </a:r>
            <a:r>
              <a:rPr sz="1000" i="1" spc="-2" dirty="0">
                <a:latin typeface="Montserrat" panose="00000500000000000000" pitchFamily="2" charset="0"/>
                <a:cs typeface="Arial"/>
              </a:rPr>
              <a:t>M</a:t>
            </a:r>
            <a:r>
              <a:rPr sz="1000" i="1" dirty="0">
                <a:latin typeface="Montserrat" panose="00000500000000000000" pitchFamily="2" charset="0"/>
                <a:cs typeface="Arial"/>
              </a:rPr>
              <a:t>S,</a:t>
            </a:r>
            <a:r>
              <a:rPr sz="1000" i="1" spc="7" dirty="0">
                <a:latin typeface="Montserrat" panose="00000500000000000000" pitchFamily="2" charset="0"/>
                <a:cs typeface="Arial"/>
              </a:rPr>
              <a:t> </a:t>
            </a:r>
            <a:r>
              <a:rPr sz="1000" i="1" dirty="0">
                <a:latin typeface="Montserrat" panose="00000500000000000000" pitchFamily="2" charset="0"/>
                <a:cs typeface="Arial"/>
              </a:rPr>
              <a:t>R</a:t>
            </a:r>
            <a:r>
              <a:rPr sz="1000" i="1" spc="-2" dirty="0">
                <a:latin typeface="Montserrat" panose="00000500000000000000" pitchFamily="2" charset="0"/>
                <a:cs typeface="Arial"/>
              </a:rPr>
              <a:t>D</a:t>
            </a:r>
            <a:r>
              <a:rPr sz="1000" i="1" dirty="0">
                <a:latin typeface="Montserrat" panose="00000500000000000000" pitchFamily="2" charset="0"/>
                <a:cs typeface="Arial"/>
              </a:rPr>
              <a:t>,</a:t>
            </a:r>
            <a:r>
              <a:rPr sz="1000" i="1" spc="2" dirty="0">
                <a:latin typeface="Montserrat" panose="00000500000000000000" pitchFamily="2" charset="0"/>
                <a:cs typeface="Arial"/>
              </a:rPr>
              <a:t> </a:t>
            </a:r>
            <a:r>
              <a:rPr sz="1000" i="1" dirty="0">
                <a:latin typeface="Montserrat" panose="00000500000000000000" pitchFamily="2" charset="0"/>
                <a:cs typeface="Arial"/>
              </a:rPr>
              <a:t>U</a:t>
            </a:r>
            <a:r>
              <a:rPr sz="1000" i="1" spc="-2" dirty="0">
                <a:latin typeface="Montserrat" panose="00000500000000000000" pitchFamily="2" charset="0"/>
                <a:cs typeface="Arial"/>
              </a:rPr>
              <a:t>N</a:t>
            </a:r>
            <a:r>
              <a:rPr sz="1000" i="1" dirty="0">
                <a:latin typeface="Montserrat" panose="00000500000000000000" pitchFamily="2" charset="0"/>
                <a:cs typeface="Arial"/>
              </a:rPr>
              <a:t>L</a:t>
            </a:r>
            <a:r>
              <a:rPr sz="1000" i="1" spc="-15" dirty="0">
                <a:latin typeface="Montserrat" panose="00000500000000000000" pitchFamily="2" charset="0"/>
                <a:cs typeface="Arial"/>
              </a:rPr>
              <a:t> </a:t>
            </a:r>
            <a:r>
              <a:rPr sz="1000" i="1" dirty="0">
                <a:latin typeface="Montserrat" panose="00000500000000000000" pitchFamily="2" charset="0"/>
                <a:cs typeface="Arial"/>
              </a:rPr>
              <a:t>Ext</a:t>
            </a:r>
            <a:r>
              <a:rPr sz="1000" i="1" spc="2" dirty="0">
                <a:latin typeface="Montserrat" panose="00000500000000000000" pitchFamily="2" charset="0"/>
                <a:cs typeface="Arial"/>
              </a:rPr>
              <a:t>e</a:t>
            </a:r>
            <a:r>
              <a:rPr sz="1000" i="1" dirty="0">
                <a:latin typeface="Montserrat" panose="00000500000000000000" pitchFamily="2" charset="0"/>
                <a:cs typeface="Arial"/>
              </a:rPr>
              <a:t>nsion</a:t>
            </a:r>
            <a:r>
              <a:rPr sz="1000" i="1" spc="-15" dirty="0">
                <a:latin typeface="Montserrat" panose="00000500000000000000" pitchFamily="2" charset="0"/>
                <a:cs typeface="Arial"/>
              </a:rPr>
              <a:t> </a:t>
            </a:r>
            <a:r>
              <a:rPr sz="1000" i="1" dirty="0">
                <a:latin typeface="Montserrat" panose="00000500000000000000" pitchFamily="2" charset="0"/>
                <a:cs typeface="Arial"/>
              </a:rPr>
              <a:t>in</a:t>
            </a:r>
            <a:r>
              <a:rPr sz="1000" i="1" spc="-5" dirty="0">
                <a:latin typeface="Montserrat" panose="00000500000000000000" pitchFamily="2" charset="0"/>
                <a:cs typeface="Arial"/>
              </a:rPr>
              <a:t> </a:t>
            </a:r>
            <a:r>
              <a:rPr sz="1000" i="1" dirty="0">
                <a:latin typeface="Montserrat" panose="00000500000000000000" pitchFamily="2" charset="0"/>
                <a:cs typeface="Arial"/>
              </a:rPr>
              <a:t>Lancast</a:t>
            </a:r>
            <a:r>
              <a:rPr sz="1000" i="1" spc="-2" dirty="0">
                <a:latin typeface="Montserrat" panose="00000500000000000000" pitchFamily="2" charset="0"/>
                <a:cs typeface="Arial"/>
              </a:rPr>
              <a:t>e</a:t>
            </a:r>
            <a:r>
              <a:rPr sz="1000" i="1" dirty="0">
                <a:latin typeface="Montserrat" panose="00000500000000000000" pitchFamily="2" charset="0"/>
                <a:cs typeface="Arial"/>
              </a:rPr>
              <a:t>r</a:t>
            </a:r>
            <a:r>
              <a:rPr sz="1000" i="1" spc="-20" dirty="0">
                <a:latin typeface="Montserrat" panose="00000500000000000000" pitchFamily="2" charset="0"/>
                <a:cs typeface="Arial"/>
              </a:rPr>
              <a:t> </a:t>
            </a:r>
            <a:r>
              <a:rPr sz="1000" i="1" dirty="0">
                <a:latin typeface="Montserrat" panose="00000500000000000000" pitchFamily="2" charset="0"/>
                <a:cs typeface="Arial"/>
              </a:rPr>
              <a:t>Co</a:t>
            </a:r>
            <a:r>
              <a:rPr sz="1000" i="1" spc="2" dirty="0">
                <a:latin typeface="Montserrat" panose="00000500000000000000" pitchFamily="2" charset="0"/>
                <a:cs typeface="Arial"/>
              </a:rPr>
              <a:t>u</a:t>
            </a:r>
            <a:r>
              <a:rPr sz="1000" i="1" dirty="0">
                <a:latin typeface="Montserrat" panose="00000500000000000000" pitchFamily="2" charset="0"/>
                <a:cs typeface="Arial"/>
              </a:rPr>
              <a:t>nty</a:t>
            </a:r>
            <a:endParaRPr sz="1000" dirty="0">
              <a:latin typeface="Montserrat" panose="00000500000000000000" pitchFamily="2" charset="0"/>
              <a:cs typeface="Arial"/>
            </a:endParaRPr>
          </a:p>
        </p:txBody>
      </p:sp>
    </p:spTree>
    <p:extLst>
      <p:ext uri="{BB962C8B-B14F-4D97-AF65-F5344CB8AC3E}">
        <p14:creationId xmlns:p14="http://schemas.microsoft.com/office/powerpoint/2010/main" val="39919371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26924" y="3228944"/>
            <a:ext cx="162095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7</a:t>
            </a:r>
            <a:endParaRPr lang="tr-TR" altLang="en-US" sz="2000" b="1" dirty="0">
              <a:solidFill>
                <a:schemeClr val="bg1"/>
              </a:solidFill>
              <a:latin typeface="Montserrat" pitchFamily="2" charset="0"/>
            </a:endParaRPr>
          </a:p>
        </p:txBody>
      </p:sp>
      <p:sp>
        <p:nvSpPr>
          <p:cNvPr id="7" name="object 5"/>
          <p:cNvSpPr txBox="1"/>
          <p:nvPr/>
        </p:nvSpPr>
        <p:spPr>
          <a:xfrm>
            <a:off x="2642304" y="2094614"/>
            <a:ext cx="8514646" cy="2935756"/>
          </a:xfrm>
          <a:prstGeom prst="rect">
            <a:avLst/>
          </a:prstGeom>
        </p:spPr>
        <p:txBody>
          <a:bodyPr vert="horz" wrap="square" lIns="0" tIns="0" rIns="0" bIns="0" rtlCol="0">
            <a:noAutofit/>
          </a:bodyPr>
          <a:lstStyle/>
          <a:p>
            <a:pPr marL="6349"/>
            <a:r>
              <a:rPr lang="en-US" sz="1200" b="1" spc="-5" dirty="0">
                <a:latin typeface="Montserrat" panose="00000500000000000000" pitchFamily="2" charset="0"/>
                <a:cs typeface="Arial"/>
              </a:rPr>
              <a:t>B</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te</a:t>
            </a:r>
            <a:r>
              <a:rPr lang="en-US" sz="1200" b="1" spc="-7" dirty="0">
                <a:latin typeface="Montserrat" panose="00000500000000000000" pitchFamily="2" charset="0"/>
                <a:cs typeface="Arial"/>
              </a:rPr>
              <a:t> </a:t>
            </a:r>
            <a:r>
              <a:rPr lang="en-US" sz="1200" b="1" spc="-2" dirty="0">
                <a:latin typeface="Montserrat" panose="00000500000000000000" pitchFamily="2" charset="0"/>
                <a:cs typeface="Arial"/>
              </a:rPr>
              <a:t>2</a:t>
            </a:r>
            <a:r>
              <a:rPr lang="en-US" sz="1200" b="1" dirty="0">
                <a:latin typeface="Montserrat" panose="00000500000000000000" pitchFamily="2" charset="0"/>
                <a:cs typeface="Arial"/>
              </a:rPr>
              <a:t>.</a:t>
            </a:r>
            <a:r>
              <a:rPr lang="en-US" sz="1200" b="1" spc="-5" dirty="0">
                <a:latin typeface="Montserrat" panose="00000500000000000000" pitchFamily="2" charset="0"/>
                <a:cs typeface="Arial"/>
              </a:rPr>
              <a:t> </a:t>
            </a:r>
            <a:r>
              <a:rPr lang="en-US" sz="1200" b="1" spc="7" dirty="0">
                <a:latin typeface="Montserrat" panose="00000500000000000000" pitchFamily="2" charset="0"/>
                <a:cs typeface="Arial"/>
              </a:rPr>
              <a:t>M</a:t>
            </a:r>
            <a:r>
              <a:rPr lang="en-US" sz="1200" b="1" dirty="0">
                <a:latin typeface="Montserrat" panose="00000500000000000000" pitchFamily="2" charset="0"/>
                <a:cs typeface="Arial"/>
              </a:rPr>
              <a:t>ake</a:t>
            </a:r>
            <a:r>
              <a:rPr lang="en-US" sz="1200" b="1" spc="-22" dirty="0">
                <a:latin typeface="Montserrat" panose="00000500000000000000" pitchFamily="2" charset="0"/>
                <a:cs typeface="Arial"/>
              </a:rPr>
              <a:t> </a:t>
            </a:r>
            <a:r>
              <a:rPr lang="en-US" sz="1200" b="1" dirty="0">
                <a:latin typeface="Montserrat" panose="00000500000000000000" pitchFamily="2" charset="0"/>
                <a:cs typeface="Arial"/>
              </a:rPr>
              <a:t>t</a:t>
            </a:r>
            <a:r>
              <a:rPr lang="en-US" sz="1200" b="1" spc="-2" dirty="0">
                <a:latin typeface="Montserrat" panose="00000500000000000000" pitchFamily="2" charset="0"/>
                <a:cs typeface="Arial"/>
              </a:rPr>
              <a:t>h</a:t>
            </a:r>
            <a:r>
              <a:rPr lang="en-US" sz="1200" b="1" dirty="0">
                <a:latin typeface="Montserrat" panose="00000500000000000000" pitchFamily="2" charset="0"/>
                <a:cs typeface="Arial"/>
              </a:rPr>
              <a:t>e</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m</a:t>
            </a:r>
            <a:r>
              <a:rPr lang="en-US" sz="1200" b="1" spc="-2" dirty="0">
                <a:latin typeface="Montserrat" panose="00000500000000000000" pitchFamily="2" charset="0"/>
                <a:cs typeface="Arial"/>
              </a:rPr>
              <a:t>o</a:t>
            </a:r>
            <a:r>
              <a:rPr lang="en-US" sz="1200" b="1" dirty="0">
                <a:latin typeface="Montserrat" panose="00000500000000000000" pitchFamily="2" charset="0"/>
                <a:cs typeface="Arial"/>
              </a:rPr>
              <a:t>st</a:t>
            </a:r>
            <a:r>
              <a:rPr lang="en-US" sz="1200" b="1" spc="-2" dirty="0">
                <a:latin typeface="Montserrat" panose="00000500000000000000" pitchFamily="2" charset="0"/>
                <a:cs typeface="Arial"/>
              </a:rPr>
              <a:t> o</a:t>
            </a:r>
            <a:r>
              <a:rPr lang="en-US" sz="1200" b="1" dirty="0">
                <a:latin typeface="Montserrat" panose="00000500000000000000" pitchFamily="2" charset="0"/>
                <a:cs typeface="Arial"/>
              </a:rPr>
              <a:t>f</a:t>
            </a:r>
            <a:r>
              <a:rPr lang="en-US" sz="1200" b="1" spc="-2" dirty="0">
                <a:latin typeface="Montserrat" panose="00000500000000000000" pitchFamily="2" charset="0"/>
                <a:cs typeface="Arial"/>
              </a:rPr>
              <a:t> </a:t>
            </a:r>
            <a:r>
              <a:rPr lang="en-US" sz="1200" b="1" spc="-25" dirty="0">
                <a:latin typeface="Montserrat" panose="00000500000000000000" pitchFamily="2" charset="0"/>
                <a:cs typeface="Arial"/>
              </a:rPr>
              <a:t>y</a:t>
            </a:r>
            <a:r>
              <a:rPr lang="en-US" sz="1200" b="1" spc="-2" dirty="0">
                <a:latin typeface="Montserrat" panose="00000500000000000000" pitchFamily="2" charset="0"/>
                <a:cs typeface="Arial"/>
              </a:rPr>
              <a:t>ou</a:t>
            </a:r>
            <a:r>
              <a:rPr lang="en-US" sz="1200" b="1" dirty="0">
                <a:latin typeface="Montserrat" panose="00000500000000000000" pitchFamily="2" charset="0"/>
                <a:cs typeface="Arial"/>
              </a:rPr>
              <a:t>r</a:t>
            </a:r>
            <a:r>
              <a:rPr lang="en-US" sz="1200" b="1" spc="15" dirty="0">
                <a:latin typeface="Montserrat" panose="00000500000000000000" pitchFamily="2" charset="0"/>
                <a:cs typeface="Arial"/>
              </a:rPr>
              <a:t> </a:t>
            </a:r>
            <a:r>
              <a:rPr lang="en-US" sz="1200" b="1" dirty="0">
                <a:latin typeface="Montserrat" panose="00000500000000000000" pitchFamily="2" charset="0"/>
                <a:cs typeface="Arial"/>
              </a:rPr>
              <a:t>mel</a:t>
            </a:r>
            <a:r>
              <a:rPr lang="en-US" sz="1200" b="1" spc="-2" dirty="0">
                <a:latin typeface="Montserrat" panose="00000500000000000000" pitchFamily="2" charset="0"/>
                <a:cs typeface="Arial"/>
              </a:rPr>
              <a:t>o</a:t>
            </a:r>
            <a:r>
              <a:rPr lang="en-US" sz="1200" b="1" dirty="0">
                <a:latin typeface="Montserrat" panose="00000500000000000000" pitchFamily="2" charset="0"/>
                <a:cs typeface="Arial"/>
              </a:rPr>
              <a:t>n</a:t>
            </a:r>
            <a:r>
              <a:rPr lang="en-US" sz="1200" b="1" spc="-10" dirty="0">
                <a:latin typeface="Montserrat" panose="00000500000000000000" pitchFamily="2" charset="0"/>
                <a:cs typeface="Arial"/>
              </a:rPr>
              <a:t> </a:t>
            </a:r>
            <a:r>
              <a:rPr lang="en-US" sz="1200" b="1" spc="-2" dirty="0">
                <a:latin typeface="Montserrat" panose="00000500000000000000" pitchFamily="2" charset="0"/>
                <a:cs typeface="Arial"/>
              </a:rPr>
              <a:t>b</a:t>
            </a:r>
            <a:r>
              <a:rPr lang="en-US" sz="1200" b="1" dirty="0">
                <a:latin typeface="Montserrat" panose="00000500000000000000" pitchFamily="2" charset="0"/>
                <a:cs typeface="Arial"/>
              </a:rPr>
              <a:t>a</a:t>
            </a:r>
            <a:r>
              <a:rPr lang="en-US" sz="1200" b="1" spc="2" dirty="0">
                <a:latin typeface="Montserrat" panose="00000500000000000000" pitchFamily="2" charset="0"/>
                <a:cs typeface="Arial"/>
              </a:rPr>
              <a:t>ll</a:t>
            </a:r>
            <a:r>
              <a:rPr lang="en-US" sz="1200" b="1" dirty="0">
                <a:latin typeface="Montserrat" panose="00000500000000000000" pitchFamily="2" charset="0"/>
                <a:cs typeface="Arial"/>
              </a:rPr>
              <a:t>e</a:t>
            </a:r>
            <a:r>
              <a:rPr lang="en-US" sz="1200" b="1" spc="-35" dirty="0">
                <a:latin typeface="Montserrat" panose="00000500000000000000" pitchFamily="2" charset="0"/>
                <a:cs typeface="Arial"/>
              </a:rPr>
              <a:t>r</a:t>
            </a:r>
            <a:r>
              <a:rPr lang="en-US" sz="1200" b="1" dirty="0">
                <a:latin typeface="Montserrat" panose="00000500000000000000" pitchFamily="2" charset="0"/>
                <a:cs typeface="Arial"/>
              </a:rPr>
              <a:t>.</a:t>
            </a:r>
            <a:endParaRPr lang="en-US" sz="1200" dirty="0">
              <a:latin typeface="Montserrat" panose="00000500000000000000" pitchFamily="2" charset="0"/>
              <a:cs typeface="Arial"/>
            </a:endParaRPr>
          </a:p>
          <a:p>
            <a:endParaRPr lang="en-US" sz="1200" dirty="0">
              <a:latin typeface="Montserrat" panose="00000500000000000000" pitchFamily="2" charset="0"/>
            </a:endParaRPr>
          </a:p>
          <a:p>
            <a:pPr marL="6349" marR="6349"/>
            <a:r>
              <a:rPr lang="en-US" sz="1200" spc="-5" dirty="0">
                <a:latin typeface="Montserrat" panose="00000500000000000000" pitchFamily="2" charset="0"/>
                <a:cs typeface="Arial"/>
              </a:rPr>
              <a:t>M</a:t>
            </a:r>
            <a:r>
              <a:rPr lang="en-US" sz="1200" dirty="0">
                <a:latin typeface="Montserrat" panose="00000500000000000000" pitchFamily="2" charset="0"/>
                <a:cs typeface="Arial"/>
              </a:rPr>
              <a:t>elon</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ballers,</a:t>
            </a:r>
            <a:r>
              <a:rPr lang="en-US" sz="1200" spc="-1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ki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chen</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gadget</a:t>
            </a:r>
            <a:r>
              <a:rPr lang="en-US" sz="1200" spc="-1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scoop</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each</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end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of</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handle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about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6</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inches</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long,</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can sa</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aluable</a:t>
            </a:r>
            <a:r>
              <a:rPr lang="en-US" sz="1200" spc="-5" dirty="0">
                <a:latin typeface="Montserrat" panose="00000500000000000000" pitchFamily="2" charset="0"/>
                <a:cs typeface="Arial"/>
              </a:rPr>
              <a:t> </a:t>
            </a:r>
            <a:br>
              <a:rPr lang="en-US" sz="1200" spc="-5" dirty="0">
                <a:latin typeface="Montserrat" panose="00000500000000000000" pitchFamily="2" charset="0"/>
                <a:cs typeface="Arial"/>
              </a:rPr>
            </a:br>
            <a:r>
              <a:rPr lang="en-US" sz="1200" spc="2" dirty="0">
                <a:latin typeface="Montserrat" panose="00000500000000000000" pitchFamily="2" charset="0"/>
                <a:cs typeface="Arial"/>
              </a:rPr>
              <a:t>t</a:t>
            </a:r>
            <a:r>
              <a:rPr lang="en-US" sz="1200" dirty="0">
                <a:latin typeface="Montserrat" panose="00000500000000000000" pitchFamily="2" charset="0"/>
                <a:cs typeface="Arial"/>
              </a:rPr>
              <a:t>i</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preparing</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rui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v</a:t>
            </a:r>
            <a:r>
              <a:rPr lang="en-US" sz="1200" dirty="0">
                <a:latin typeface="Montserrat" panose="00000500000000000000" pitchFamily="2" charset="0"/>
                <a:cs typeface="Arial"/>
              </a:rPr>
              <a:t>eggies.</a:t>
            </a:r>
            <a:r>
              <a:rPr lang="en-US" sz="1200" spc="-5" dirty="0">
                <a:latin typeface="Montserrat" panose="00000500000000000000" pitchFamily="2" charset="0"/>
                <a:cs typeface="Arial"/>
              </a:rPr>
              <a:t> </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en</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if</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ne</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er</a:t>
            </a:r>
            <a:r>
              <a:rPr lang="en-US" sz="1200" spc="-2"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ake</a:t>
            </a:r>
            <a:r>
              <a:rPr lang="en-US" sz="1200" spc="-10"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elon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balls,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use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elon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baller</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core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apples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pears,</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cut</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ay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inner</a:t>
            </a:r>
            <a:r>
              <a:rPr lang="en-US" sz="1200" spc="-15"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brane</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rom</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pepper</a:t>
            </a:r>
            <a:r>
              <a:rPr lang="en-US" sz="1200" spc="-5" dirty="0">
                <a:latin typeface="Montserrat" panose="00000500000000000000" pitchFamily="2" charset="0"/>
                <a:cs typeface="Arial"/>
              </a:rPr>
              <a:t>s</a:t>
            </a:r>
            <a:r>
              <a:rPr lang="en-US" sz="1200" dirty="0">
                <a:latin typeface="Montserrat" panose="00000500000000000000" pitchFamily="2" charset="0"/>
                <a:cs typeface="Arial"/>
              </a:rPr>
              <a:t>,</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scoop</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out</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 inside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of a</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cherry</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ake</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iny</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u</a:t>
            </a:r>
            <a:r>
              <a:rPr lang="en-US" sz="1200" spc="-10" dirty="0">
                <a:latin typeface="Montserrat" panose="00000500000000000000" pitchFamily="2" charset="0"/>
                <a:cs typeface="Arial"/>
              </a:rPr>
              <a:t>f</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ed</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appeti</a:t>
            </a:r>
            <a:r>
              <a:rPr lang="en-US" sz="1200" spc="2" dirty="0">
                <a:latin typeface="Montserrat" panose="00000500000000000000" pitchFamily="2" charset="0"/>
                <a:cs typeface="Arial"/>
              </a:rPr>
              <a:t>z</a:t>
            </a:r>
            <a:r>
              <a:rPr lang="en-US" sz="1200" spc="-7" dirty="0">
                <a:latin typeface="Montserrat" panose="00000500000000000000" pitchFamily="2" charset="0"/>
                <a:cs typeface="Arial"/>
              </a:rPr>
              <a:t>e</a:t>
            </a:r>
            <a:r>
              <a:rPr lang="en-US" sz="1200" dirty="0">
                <a:latin typeface="Montserrat" panose="00000500000000000000" pitchFamily="2" charset="0"/>
                <a:cs typeface="Arial"/>
              </a:rPr>
              <a:t>r</a:t>
            </a:r>
            <a:r>
              <a:rPr lang="en-US" sz="1200" spc="-5" dirty="0">
                <a:latin typeface="Montserrat" panose="00000500000000000000" pitchFamily="2" charset="0"/>
                <a:cs typeface="Arial"/>
              </a:rPr>
              <a:t>s</a:t>
            </a:r>
            <a:r>
              <a:rPr lang="en-US" sz="1200" dirty="0">
                <a:latin typeface="Montserrat" panose="00000500000000000000" pitchFamily="2" charset="0"/>
                <a:cs typeface="Arial"/>
              </a:rPr>
              <a:t>.</a:t>
            </a:r>
            <a:r>
              <a:rPr lang="en-US" sz="1200" spc="-30" dirty="0">
                <a:latin typeface="Montserrat" panose="00000500000000000000" pitchFamily="2" charset="0"/>
                <a:cs typeface="Arial"/>
              </a:rPr>
              <a:t> </a:t>
            </a:r>
            <a:r>
              <a:rPr lang="en-US" sz="1200" spc="-27" dirty="0">
                <a:latin typeface="Montserrat" panose="00000500000000000000" pitchFamily="2" charset="0"/>
                <a:cs typeface="Arial"/>
              </a:rPr>
              <a:t>T</a:t>
            </a:r>
            <a:r>
              <a:rPr lang="en-US" sz="1200" dirty="0">
                <a:latin typeface="Montserrat" panose="00000500000000000000" pitchFamily="2" charset="0"/>
                <a:cs typeface="Arial"/>
              </a:rPr>
              <a:t>ry</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u</a:t>
            </a:r>
            <a:r>
              <a:rPr lang="en-US" sz="1200" spc="-10" dirty="0">
                <a:latin typeface="Montserrat" panose="00000500000000000000" pitchFamily="2" charset="0"/>
                <a:cs typeface="Arial"/>
              </a:rPr>
              <a:t>f</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i</a:t>
            </a:r>
            <a:r>
              <a:rPr lang="en-US" sz="1200" spc="-7" dirty="0">
                <a:latin typeface="Montserrat" panose="00000500000000000000" pitchFamily="2" charset="0"/>
                <a:cs typeface="Arial"/>
              </a:rPr>
              <a:t>n</a:t>
            </a:r>
            <a:r>
              <a:rPr lang="en-US" sz="1200" dirty="0">
                <a:latin typeface="Montserrat" panose="00000500000000000000" pitchFamily="2" charset="0"/>
                <a:cs typeface="Arial"/>
              </a:rPr>
              <a:t>g</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oes</a:t>
            </a:r>
            <a:r>
              <a:rPr lang="en-US" sz="1200" spc="-20"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our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a</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ori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una</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salad</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sand</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ich</a:t>
            </a:r>
            <a:r>
              <a:rPr lang="en-US" sz="1200" spc="-10"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i</a:t>
            </a:r>
            <a:r>
              <a:rPr lang="en-US" sz="1200" spc="-10" dirty="0">
                <a:latin typeface="Montserrat" panose="00000500000000000000" pitchFamily="2" charset="0"/>
                <a:cs typeface="Arial"/>
              </a:rPr>
              <a:t>x</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ur</a:t>
            </a:r>
            <a:r>
              <a:rPr lang="en-US" sz="1200" spc="7" dirty="0">
                <a:latin typeface="Montserrat" panose="00000500000000000000" pitchFamily="2" charset="0"/>
                <a:cs typeface="Arial"/>
              </a:rPr>
              <a:t>e</a:t>
            </a:r>
            <a:r>
              <a:rPr lang="en-US" sz="1200" dirty="0">
                <a:latin typeface="Montserrat" panose="00000500000000000000" pitchFamily="2" charset="0"/>
                <a:cs typeface="Arial"/>
              </a:rPr>
              <a:t>.</a:t>
            </a:r>
            <a:endParaRPr lang="en-US" sz="1200" dirty="0">
              <a:latin typeface="Montserrat" panose="00000500000000000000" pitchFamily="2" charset="0"/>
            </a:endParaRPr>
          </a:p>
          <a:p>
            <a:endParaRPr lang="en-US" sz="1200" dirty="0">
              <a:latin typeface="Montserrat" panose="00000500000000000000" pitchFamily="2" charset="0"/>
            </a:endParaRPr>
          </a:p>
          <a:p>
            <a:pPr marL="6349" marR="63487"/>
            <a:r>
              <a:rPr lang="en-US" sz="1200" spc="-5" dirty="0">
                <a:latin typeface="Montserrat" panose="00000500000000000000" pitchFamily="2" charset="0"/>
                <a:cs typeface="Arial"/>
              </a:rPr>
              <a:t>R</a:t>
            </a:r>
            <a:r>
              <a:rPr lang="en-US" sz="1200" dirty="0">
                <a:latin typeface="Montserrat" panose="00000500000000000000" pitchFamily="2" charset="0"/>
                <a:cs typeface="Arial"/>
              </a:rPr>
              <a:t>e</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seeds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surroundi</a:t>
            </a:r>
            <a:r>
              <a:rPr lang="en-US" sz="1200" spc="-7" dirty="0">
                <a:latin typeface="Montserrat" panose="00000500000000000000" pitchFamily="2" charset="0"/>
                <a:cs typeface="Arial"/>
              </a:rPr>
              <a:t>n</a:t>
            </a:r>
            <a:r>
              <a:rPr lang="en-US" sz="1200" dirty="0">
                <a:latin typeface="Montserrat" panose="00000500000000000000" pitchFamily="2" charset="0"/>
                <a:cs typeface="Arial"/>
              </a:rPr>
              <a:t>g</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pulp</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rom</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rui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v</a:t>
            </a:r>
            <a:r>
              <a:rPr lang="en-US" sz="1200" dirty="0">
                <a:latin typeface="Montserrat" panose="00000500000000000000" pitchFamily="2" charset="0"/>
                <a:cs typeface="Arial"/>
              </a:rPr>
              <a:t>eggies like</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cucu</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be</a:t>
            </a:r>
            <a:r>
              <a:rPr lang="en-US" sz="1200" spc="-7" dirty="0">
                <a:latin typeface="Montserrat" panose="00000500000000000000" pitchFamily="2" charset="0"/>
                <a:cs typeface="Arial"/>
              </a:rPr>
              <a:t>r</a:t>
            </a:r>
            <a:r>
              <a:rPr lang="en-US" sz="1200" dirty="0">
                <a:latin typeface="Montserrat" panose="00000500000000000000" pitchFamily="2" charset="0"/>
                <a:cs typeface="Arial"/>
              </a:rPr>
              <a:t>s,</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oe</a:t>
            </a:r>
            <a:r>
              <a:rPr lang="en-US" sz="1200" spc="-5" dirty="0">
                <a:latin typeface="Montserrat" panose="00000500000000000000" pitchFamily="2" charset="0"/>
                <a:cs typeface="Arial"/>
              </a:rPr>
              <a:t>s</a:t>
            </a:r>
            <a:r>
              <a:rPr lang="en-US" sz="1200" dirty="0">
                <a:latin typeface="Montserrat" panose="00000500000000000000" pitchFamily="2" charset="0"/>
                <a:cs typeface="Arial"/>
              </a:rPr>
              <a:t>,</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zucchini papa</a:t>
            </a:r>
            <a:r>
              <a:rPr lang="en-US" sz="1200" spc="-12" dirty="0">
                <a:latin typeface="Montserrat" panose="00000500000000000000" pitchFamily="2" charset="0"/>
                <a:cs typeface="Arial"/>
              </a:rPr>
              <a:t>y</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ki</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a:t>
            </a:r>
            <a:endParaRPr lang="en-US" sz="1200" dirty="0">
              <a:latin typeface="Montserrat" panose="00000500000000000000" pitchFamily="2" charset="0"/>
            </a:endParaRPr>
          </a:p>
          <a:p>
            <a:pPr>
              <a:spcBef>
                <a:spcPts val="5"/>
              </a:spcBef>
            </a:pPr>
            <a:endParaRPr lang="en-US" sz="1200" dirty="0">
              <a:latin typeface="Montserrat" panose="00000500000000000000" pitchFamily="2" charset="0"/>
            </a:endParaRPr>
          </a:p>
          <a:p>
            <a:pPr marL="6349"/>
            <a:r>
              <a:rPr lang="en-US" sz="1200" dirty="0">
                <a:latin typeface="Montserrat" panose="00000500000000000000" pitchFamily="2" charset="0"/>
                <a:cs typeface="Arial"/>
              </a:rPr>
              <a:t>S</a:t>
            </a:r>
            <a:r>
              <a:rPr lang="en-US" sz="1200" spc="2" dirty="0">
                <a:latin typeface="Montserrat" panose="00000500000000000000" pitchFamily="2" charset="0"/>
                <a:cs typeface="Arial"/>
              </a:rPr>
              <a:t>c</a:t>
            </a:r>
            <a:r>
              <a:rPr lang="en-US" sz="1200" dirty="0">
                <a:latin typeface="Montserrat" panose="00000500000000000000" pitchFamily="2" charset="0"/>
                <a:cs typeface="Arial"/>
              </a:rPr>
              <a:t>oop</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out</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insides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of</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pota</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7" dirty="0">
                <a:latin typeface="Montserrat" panose="00000500000000000000" pitchFamily="2" charset="0"/>
                <a:cs typeface="Arial"/>
              </a:rPr>
              <a:t>e</a:t>
            </a:r>
            <a:r>
              <a:rPr lang="en-US" sz="1200" dirty="0">
                <a:latin typeface="Montserrat" panose="00000500000000000000" pitchFamily="2" charset="0"/>
                <a:cs typeface="Arial"/>
              </a:rPr>
              <a:t>s</a:t>
            </a:r>
            <a:r>
              <a:rPr lang="en-US" sz="1200" spc="-20"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or</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ic</a:t>
            </a:r>
            <a:r>
              <a:rPr lang="en-US" sz="1200" spc="10" dirty="0">
                <a:latin typeface="Montserrat" panose="00000500000000000000" pitchFamily="2" charset="0"/>
                <a:cs typeface="Arial"/>
              </a:rPr>
              <a:t>e</a:t>
            </a:r>
            <a:r>
              <a:rPr lang="en-US" sz="1200" dirty="0">
                <a:latin typeface="Montserrat" panose="00000500000000000000" pitchFamily="2" charset="0"/>
                <a:cs typeface="Arial"/>
              </a:rPr>
              <a:t>-baked</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pota</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7" dirty="0">
                <a:latin typeface="Montserrat" panose="00000500000000000000" pitchFamily="2" charset="0"/>
                <a:cs typeface="Arial"/>
              </a:rPr>
              <a:t>e</a:t>
            </a:r>
            <a:r>
              <a:rPr lang="en-US" sz="1200" dirty="0">
                <a:latin typeface="Montserrat" panose="00000500000000000000" pitchFamily="2" charset="0"/>
                <a:cs typeface="Arial"/>
              </a:rPr>
              <a:t>s.</a:t>
            </a:r>
          </a:p>
        </p:txBody>
      </p:sp>
      <p:sp>
        <p:nvSpPr>
          <p:cNvPr id="9" name="object 2"/>
          <p:cNvSpPr txBox="1">
            <a:spLocks noChangeArrowheads="1"/>
          </p:cNvSpPr>
          <p:nvPr/>
        </p:nvSpPr>
        <p:spPr bwMode="auto">
          <a:xfrm>
            <a:off x="2642303" y="1088169"/>
            <a:ext cx="266471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Food Preparation</a:t>
            </a:r>
          </a:p>
        </p:txBody>
      </p:sp>
      <p:sp>
        <p:nvSpPr>
          <p:cNvPr id="10" name="object 5"/>
          <p:cNvSpPr txBox="1"/>
          <p:nvPr/>
        </p:nvSpPr>
        <p:spPr>
          <a:xfrm>
            <a:off x="2642303" y="6342098"/>
            <a:ext cx="4562080" cy="134902"/>
          </a:xfrm>
          <a:prstGeom prst="rect">
            <a:avLst/>
          </a:prstGeom>
        </p:spPr>
        <p:txBody>
          <a:bodyPr vert="horz" wrap="square" lIns="0" tIns="0" rIns="0" bIns="0" rtlCol="0">
            <a:noAutofit/>
          </a:bodyPr>
          <a:lstStyle/>
          <a:p>
            <a:pPr marL="6349"/>
            <a:r>
              <a:rPr sz="1000" i="1" dirty="0">
                <a:latin typeface="Montserrat" panose="00000500000000000000" pitchFamily="2" charset="0"/>
                <a:cs typeface="Arial"/>
              </a:rPr>
              <a:t>Al</a:t>
            </a:r>
            <a:r>
              <a:rPr sz="1000" i="1" spc="-2" dirty="0">
                <a:latin typeface="Montserrat" panose="00000500000000000000" pitchFamily="2" charset="0"/>
                <a:cs typeface="Arial"/>
              </a:rPr>
              <a:t>i</a:t>
            </a:r>
            <a:r>
              <a:rPr sz="1000" i="1" dirty="0">
                <a:latin typeface="Montserrat" panose="00000500000000000000" pitchFamily="2" charset="0"/>
                <a:cs typeface="Arial"/>
              </a:rPr>
              <a:t>ce</a:t>
            </a:r>
            <a:r>
              <a:rPr sz="1000" i="1" spc="-2" dirty="0">
                <a:latin typeface="Montserrat" panose="00000500000000000000" pitchFamily="2" charset="0"/>
                <a:cs typeface="Arial"/>
              </a:rPr>
              <a:t> </a:t>
            </a:r>
            <a:r>
              <a:rPr sz="1000" i="1" dirty="0">
                <a:latin typeface="Montserrat" panose="00000500000000000000" pitchFamily="2" charset="0"/>
                <a:cs typeface="Arial"/>
              </a:rPr>
              <a:t>He</a:t>
            </a:r>
            <a:r>
              <a:rPr sz="1000" i="1" spc="2" dirty="0">
                <a:latin typeface="Montserrat" panose="00000500000000000000" pitchFamily="2" charset="0"/>
                <a:cs typeface="Arial"/>
              </a:rPr>
              <a:t>n</a:t>
            </a:r>
            <a:r>
              <a:rPr sz="1000" i="1" dirty="0">
                <a:latin typeface="Montserrat" panose="00000500000000000000" pitchFamily="2" charset="0"/>
                <a:cs typeface="Arial"/>
              </a:rPr>
              <a:t>n</a:t>
            </a:r>
            <a:r>
              <a:rPr sz="1000" i="1" spc="-5" dirty="0">
                <a:latin typeface="Montserrat" panose="00000500000000000000" pitchFamily="2" charset="0"/>
                <a:cs typeface="Arial"/>
              </a:rPr>
              <a:t>e</a:t>
            </a:r>
            <a:r>
              <a:rPr sz="1000" i="1" spc="-10" dirty="0">
                <a:latin typeface="Montserrat" panose="00000500000000000000" pitchFamily="2" charset="0"/>
                <a:cs typeface="Arial"/>
              </a:rPr>
              <a:t>m</a:t>
            </a:r>
            <a:r>
              <a:rPr sz="1000" i="1" dirty="0">
                <a:latin typeface="Montserrat" panose="00000500000000000000" pitchFamily="2" charset="0"/>
                <a:cs typeface="Arial"/>
              </a:rPr>
              <a:t>an,</a:t>
            </a:r>
            <a:r>
              <a:rPr sz="1000" i="1" spc="-15" dirty="0">
                <a:latin typeface="Montserrat" panose="00000500000000000000" pitchFamily="2" charset="0"/>
                <a:cs typeface="Arial"/>
              </a:rPr>
              <a:t> </a:t>
            </a:r>
            <a:r>
              <a:rPr sz="1000" i="1" spc="-2" dirty="0">
                <a:latin typeface="Montserrat" panose="00000500000000000000" pitchFamily="2" charset="0"/>
                <a:cs typeface="Arial"/>
              </a:rPr>
              <a:t>M</a:t>
            </a:r>
            <a:r>
              <a:rPr sz="1000" i="1" dirty="0">
                <a:latin typeface="Montserrat" panose="00000500000000000000" pitchFamily="2" charset="0"/>
                <a:cs typeface="Arial"/>
              </a:rPr>
              <a:t>S,</a:t>
            </a:r>
            <a:r>
              <a:rPr sz="1000" i="1" spc="7" dirty="0">
                <a:latin typeface="Montserrat" panose="00000500000000000000" pitchFamily="2" charset="0"/>
                <a:cs typeface="Arial"/>
              </a:rPr>
              <a:t> </a:t>
            </a:r>
            <a:r>
              <a:rPr sz="1000" i="1" dirty="0">
                <a:latin typeface="Montserrat" panose="00000500000000000000" pitchFamily="2" charset="0"/>
                <a:cs typeface="Arial"/>
              </a:rPr>
              <a:t>R</a:t>
            </a:r>
            <a:r>
              <a:rPr sz="1000" i="1" spc="-2" dirty="0">
                <a:latin typeface="Montserrat" panose="00000500000000000000" pitchFamily="2" charset="0"/>
                <a:cs typeface="Arial"/>
              </a:rPr>
              <a:t>D</a:t>
            </a:r>
            <a:r>
              <a:rPr sz="1000" i="1" dirty="0">
                <a:latin typeface="Montserrat" panose="00000500000000000000" pitchFamily="2" charset="0"/>
                <a:cs typeface="Arial"/>
              </a:rPr>
              <a:t>,</a:t>
            </a:r>
            <a:r>
              <a:rPr sz="1000" i="1" spc="2" dirty="0">
                <a:latin typeface="Montserrat" panose="00000500000000000000" pitchFamily="2" charset="0"/>
                <a:cs typeface="Arial"/>
              </a:rPr>
              <a:t> </a:t>
            </a:r>
            <a:r>
              <a:rPr sz="1000" i="1" dirty="0">
                <a:latin typeface="Montserrat" panose="00000500000000000000" pitchFamily="2" charset="0"/>
                <a:cs typeface="Arial"/>
              </a:rPr>
              <a:t>U</a:t>
            </a:r>
            <a:r>
              <a:rPr sz="1000" i="1" spc="-2" dirty="0">
                <a:latin typeface="Montserrat" panose="00000500000000000000" pitchFamily="2" charset="0"/>
                <a:cs typeface="Arial"/>
              </a:rPr>
              <a:t>N</a:t>
            </a:r>
            <a:r>
              <a:rPr sz="1000" i="1" dirty="0">
                <a:latin typeface="Montserrat" panose="00000500000000000000" pitchFamily="2" charset="0"/>
                <a:cs typeface="Arial"/>
              </a:rPr>
              <a:t>L</a:t>
            </a:r>
            <a:r>
              <a:rPr sz="1000" i="1" spc="-15" dirty="0">
                <a:latin typeface="Montserrat" panose="00000500000000000000" pitchFamily="2" charset="0"/>
                <a:cs typeface="Arial"/>
              </a:rPr>
              <a:t> </a:t>
            </a:r>
            <a:r>
              <a:rPr sz="1000" i="1" dirty="0">
                <a:latin typeface="Montserrat" panose="00000500000000000000" pitchFamily="2" charset="0"/>
                <a:cs typeface="Arial"/>
              </a:rPr>
              <a:t>Ext</a:t>
            </a:r>
            <a:r>
              <a:rPr sz="1000" i="1" spc="2" dirty="0">
                <a:latin typeface="Montserrat" panose="00000500000000000000" pitchFamily="2" charset="0"/>
                <a:cs typeface="Arial"/>
              </a:rPr>
              <a:t>e</a:t>
            </a:r>
            <a:r>
              <a:rPr sz="1000" i="1" dirty="0">
                <a:latin typeface="Montserrat" panose="00000500000000000000" pitchFamily="2" charset="0"/>
                <a:cs typeface="Arial"/>
              </a:rPr>
              <a:t>nsion</a:t>
            </a:r>
            <a:r>
              <a:rPr sz="1000" i="1" spc="-15" dirty="0">
                <a:latin typeface="Montserrat" panose="00000500000000000000" pitchFamily="2" charset="0"/>
                <a:cs typeface="Arial"/>
              </a:rPr>
              <a:t> </a:t>
            </a:r>
            <a:r>
              <a:rPr sz="1000" i="1" dirty="0">
                <a:latin typeface="Montserrat" panose="00000500000000000000" pitchFamily="2" charset="0"/>
                <a:cs typeface="Arial"/>
              </a:rPr>
              <a:t>in</a:t>
            </a:r>
            <a:r>
              <a:rPr sz="1000" i="1" spc="-5" dirty="0">
                <a:latin typeface="Montserrat" panose="00000500000000000000" pitchFamily="2" charset="0"/>
                <a:cs typeface="Arial"/>
              </a:rPr>
              <a:t> </a:t>
            </a:r>
            <a:r>
              <a:rPr sz="1000" i="1" dirty="0">
                <a:latin typeface="Montserrat" panose="00000500000000000000" pitchFamily="2" charset="0"/>
                <a:cs typeface="Arial"/>
              </a:rPr>
              <a:t>Lancast</a:t>
            </a:r>
            <a:r>
              <a:rPr sz="1000" i="1" spc="-2" dirty="0">
                <a:latin typeface="Montserrat" panose="00000500000000000000" pitchFamily="2" charset="0"/>
                <a:cs typeface="Arial"/>
              </a:rPr>
              <a:t>e</a:t>
            </a:r>
            <a:r>
              <a:rPr sz="1000" i="1" dirty="0">
                <a:latin typeface="Montserrat" panose="00000500000000000000" pitchFamily="2" charset="0"/>
                <a:cs typeface="Arial"/>
              </a:rPr>
              <a:t>r</a:t>
            </a:r>
            <a:r>
              <a:rPr sz="1000" i="1" spc="-20" dirty="0">
                <a:latin typeface="Montserrat" panose="00000500000000000000" pitchFamily="2" charset="0"/>
                <a:cs typeface="Arial"/>
              </a:rPr>
              <a:t> </a:t>
            </a:r>
            <a:r>
              <a:rPr sz="1000" i="1" dirty="0">
                <a:latin typeface="Montserrat" panose="00000500000000000000" pitchFamily="2" charset="0"/>
                <a:cs typeface="Arial"/>
              </a:rPr>
              <a:t>Co</a:t>
            </a:r>
            <a:r>
              <a:rPr sz="1000" i="1" spc="2" dirty="0">
                <a:latin typeface="Montserrat" panose="00000500000000000000" pitchFamily="2" charset="0"/>
                <a:cs typeface="Arial"/>
              </a:rPr>
              <a:t>u</a:t>
            </a:r>
            <a:r>
              <a:rPr sz="1000" i="1" dirty="0">
                <a:latin typeface="Montserrat" panose="00000500000000000000" pitchFamily="2" charset="0"/>
                <a:cs typeface="Arial"/>
              </a:rPr>
              <a:t>nty</a:t>
            </a:r>
            <a:endParaRPr sz="1000" dirty="0">
              <a:latin typeface="Montserrat" panose="00000500000000000000" pitchFamily="2" charset="0"/>
              <a:cs typeface="Arial"/>
            </a:endParaRPr>
          </a:p>
        </p:txBody>
      </p:sp>
    </p:spTree>
    <p:extLst>
      <p:ext uri="{BB962C8B-B14F-4D97-AF65-F5344CB8AC3E}">
        <p14:creationId xmlns:p14="http://schemas.microsoft.com/office/powerpoint/2010/main" val="2613769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26924" y="3228944"/>
            <a:ext cx="162095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7</a:t>
            </a:r>
            <a:endParaRPr lang="tr-TR" altLang="en-US" sz="2000" b="1" dirty="0">
              <a:solidFill>
                <a:schemeClr val="bg1"/>
              </a:solidFill>
              <a:latin typeface="Montserrat" pitchFamily="2" charset="0"/>
            </a:endParaRPr>
          </a:p>
        </p:txBody>
      </p:sp>
      <p:sp>
        <p:nvSpPr>
          <p:cNvPr id="7" name="object 5"/>
          <p:cNvSpPr txBox="1"/>
          <p:nvPr/>
        </p:nvSpPr>
        <p:spPr>
          <a:xfrm>
            <a:off x="2642303" y="2094614"/>
            <a:ext cx="8514647" cy="2935756"/>
          </a:xfrm>
          <a:prstGeom prst="rect">
            <a:avLst/>
          </a:prstGeom>
        </p:spPr>
        <p:txBody>
          <a:bodyPr vert="horz" wrap="square" lIns="0" tIns="0" rIns="0" bIns="0" rtlCol="0">
            <a:noAutofit/>
          </a:bodyPr>
          <a:lstStyle/>
          <a:p>
            <a:pPr marL="6349"/>
            <a:r>
              <a:rPr lang="en-US" sz="1200" b="1" spc="-5" dirty="0">
                <a:latin typeface="Montserrat" panose="00000500000000000000" pitchFamily="2" charset="0"/>
                <a:cs typeface="Arial"/>
              </a:rPr>
              <a:t>B</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te</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3.</a:t>
            </a:r>
            <a:r>
              <a:rPr lang="en-US" sz="1200" b="1" spc="-7" dirty="0">
                <a:latin typeface="Montserrat" panose="00000500000000000000" pitchFamily="2" charset="0"/>
                <a:cs typeface="Arial"/>
              </a:rPr>
              <a:t> </a:t>
            </a:r>
            <a:r>
              <a:rPr lang="en-US" sz="1200" b="1" spc="-57" dirty="0">
                <a:latin typeface="Montserrat" panose="00000500000000000000" pitchFamily="2" charset="0"/>
                <a:cs typeface="Arial"/>
              </a:rPr>
              <a:t>T</a:t>
            </a:r>
            <a:r>
              <a:rPr lang="en-US" sz="1200" b="1" dirty="0">
                <a:latin typeface="Montserrat" panose="00000500000000000000" pitchFamily="2" charset="0"/>
                <a:cs typeface="Arial"/>
              </a:rPr>
              <a:t>ake</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a</a:t>
            </a:r>
            <a:r>
              <a:rPr lang="en-US" sz="1200" b="1" spc="-2" dirty="0">
                <a:latin typeface="Montserrat" panose="00000500000000000000" pitchFamily="2" charset="0"/>
                <a:cs typeface="Arial"/>
              </a:rPr>
              <a:t> </a:t>
            </a:r>
            <a:r>
              <a:rPr lang="en-US" sz="1200" b="1" dirty="0">
                <a:latin typeface="Montserrat" panose="00000500000000000000" pitchFamily="2" charset="0"/>
                <a:cs typeface="Arial"/>
              </a:rPr>
              <a:t>salad</a:t>
            </a:r>
            <a:r>
              <a:rPr lang="en-US" sz="1200" b="1" spc="-12" dirty="0">
                <a:latin typeface="Montserrat" panose="00000500000000000000" pitchFamily="2" charset="0"/>
                <a:cs typeface="Arial"/>
              </a:rPr>
              <a:t> </a:t>
            </a:r>
            <a:r>
              <a:rPr lang="en-US" sz="1200" b="1" dirty="0">
                <a:latin typeface="Montserrat" panose="00000500000000000000" pitchFamily="2" charset="0"/>
                <a:cs typeface="Arial"/>
              </a:rPr>
              <a:t>s</a:t>
            </a:r>
            <a:r>
              <a:rPr lang="en-US" sz="1200" b="1" spc="-5" dirty="0">
                <a:latin typeface="Montserrat" panose="00000500000000000000" pitchFamily="2" charset="0"/>
                <a:cs typeface="Arial"/>
              </a:rPr>
              <a:t>p</a:t>
            </a:r>
            <a:r>
              <a:rPr lang="en-US" sz="1200" b="1" spc="2" dirty="0">
                <a:latin typeface="Montserrat" panose="00000500000000000000" pitchFamily="2" charset="0"/>
                <a:cs typeface="Arial"/>
              </a:rPr>
              <a:t>i</a:t>
            </a:r>
            <a:r>
              <a:rPr lang="en-US" sz="1200" b="1" spc="-2" dirty="0">
                <a:latin typeface="Montserrat" panose="00000500000000000000" pitchFamily="2" charset="0"/>
                <a:cs typeface="Arial"/>
              </a:rPr>
              <a:t>nn</a:t>
            </a:r>
            <a:r>
              <a:rPr lang="en-US" sz="1200" b="1" dirty="0">
                <a:latin typeface="Montserrat" panose="00000500000000000000" pitchFamily="2" charset="0"/>
                <a:cs typeface="Arial"/>
              </a:rPr>
              <a:t>er</a:t>
            </a:r>
            <a:r>
              <a:rPr lang="en-US" sz="1200" b="1" spc="-12" dirty="0">
                <a:latin typeface="Montserrat" panose="00000500000000000000" pitchFamily="2" charset="0"/>
                <a:cs typeface="Arial"/>
              </a:rPr>
              <a:t> </a:t>
            </a:r>
            <a:r>
              <a:rPr lang="en-US" sz="1200" b="1" dirty="0">
                <a:latin typeface="Montserrat" panose="00000500000000000000" pitchFamily="2" charset="0"/>
                <a:cs typeface="Arial"/>
              </a:rPr>
              <a:t>f</a:t>
            </a:r>
            <a:r>
              <a:rPr lang="en-US" sz="1200" b="1" spc="-2" dirty="0">
                <a:latin typeface="Montserrat" panose="00000500000000000000" pitchFamily="2" charset="0"/>
                <a:cs typeface="Arial"/>
              </a:rPr>
              <a:t>o</a:t>
            </a:r>
            <a:r>
              <a:rPr lang="en-US" sz="1200" b="1" dirty="0">
                <a:latin typeface="Montserrat" panose="00000500000000000000" pitchFamily="2" charset="0"/>
                <a:cs typeface="Arial"/>
              </a:rPr>
              <a:t>r</a:t>
            </a:r>
            <a:r>
              <a:rPr lang="en-US" sz="1200" b="1" spc="-7" dirty="0">
                <a:latin typeface="Montserrat" panose="00000500000000000000" pitchFamily="2" charset="0"/>
                <a:cs typeface="Arial"/>
              </a:rPr>
              <a:t> </a:t>
            </a:r>
            <a:r>
              <a:rPr lang="en-US" sz="1200" b="1" dirty="0">
                <a:latin typeface="Montserrat" panose="00000500000000000000" pitchFamily="2" charset="0"/>
                <a:cs typeface="Arial"/>
              </a:rPr>
              <a:t>a</a:t>
            </a:r>
            <a:r>
              <a:rPr lang="en-US" sz="1200" b="1" spc="-2" dirty="0">
                <a:latin typeface="Montserrat" panose="00000500000000000000" pitchFamily="2" charset="0"/>
                <a:cs typeface="Arial"/>
              </a:rPr>
              <a:t> </a:t>
            </a:r>
            <a:r>
              <a:rPr lang="en-US" sz="1200" b="1" dirty="0">
                <a:latin typeface="Montserrat" panose="00000500000000000000" pitchFamily="2" charset="0"/>
                <a:cs typeface="Arial"/>
              </a:rPr>
              <a:t>s</a:t>
            </a:r>
            <a:r>
              <a:rPr lang="en-US" sz="1200" b="1" spc="-5" dirty="0">
                <a:latin typeface="Montserrat" panose="00000500000000000000" pitchFamily="2" charset="0"/>
                <a:cs typeface="Arial"/>
              </a:rPr>
              <a:t>p</a:t>
            </a:r>
            <a:r>
              <a:rPr lang="en-US" sz="1200" b="1" spc="2" dirty="0">
                <a:latin typeface="Montserrat" panose="00000500000000000000" pitchFamily="2" charset="0"/>
                <a:cs typeface="Arial"/>
              </a:rPr>
              <a:t>i</a:t>
            </a:r>
            <a:r>
              <a:rPr lang="en-US" sz="1200" b="1" spc="-2" dirty="0">
                <a:latin typeface="Montserrat" panose="00000500000000000000" pitchFamily="2" charset="0"/>
                <a:cs typeface="Arial"/>
              </a:rPr>
              <a:t>n</a:t>
            </a:r>
            <a:r>
              <a:rPr lang="en-US" sz="1200" b="1" dirty="0">
                <a:latin typeface="Montserrat" panose="00000500000000000000" pitchFamily="2" charset="0"/>
                <a:cs typeface="Arial"/>
              </a:rPr>
              <a:t>!</a:t>
            </a:r>
            <a:endParaRPr lang="en-US" sz="1200" dirty="0">
              <a:latin typeface="Montserrat" panose="00000500000000000000" pitchFamily="2" charset="0"/>
              <a:cs typeface="Arial"/>
            </a:endParaRPr>
          </a:p>
          <a:p>
            <a:pPr>
              <a:spcBef>
                <a:spcPts val="7"/>
              </a:spcBef>
            </a:pPr>
            <a:endParaRPr lang="en-US" sz="1200" dirty="0">
              <a:latin typeface="Montserrat" panose="00000500000000000000" pitchFamily="2" charset="0"/>
            </a:endParaRPr>
          </a:p>
          <a:p>
            <a:pPr marL="6349"/>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easiest</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7" dirty="0">
                <a:latin typeface="Montserrat" panose="00000500000000000000" pitchFamily="2" charset="0"/>
                <a:cs typeface="Arial"/>
              </a:rPr>
              <a:t> </a:t>
            </a:r>
            <a:r>
              <a:rPr lang="en-US" sz="1200" b="1" spc="-2" dirty="0">
                <a:latin typeface="Montserrat" panose="00000500000000000000" pitchFamily="2" charset="0"/>
                <a:cs typeface="Arial"/>
              </a:rPr>
              <a:t>qu</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ckest</a:t>
            </a:r>
            <a:r>
              <a:rPr lang="en-US" sz="1200" b="1" spc="-15"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ay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dry</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salad</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greens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is in</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salad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spinne</a:t>
            </a:r>
            <a:r>
              <a:rPr lang="en-US" sz="1200" spc="-37" dirty="0">
                <a:latin typeface="Montserrat" panose="00000500000000000000" pitchFamily="2" charset="0"/>
                <a:cs typeface="Arial"/>
              </a:rPr>
              <a:t>r</a:t>
            </a:r>
            <a:r>
              <a:rPr lang="en-US" sz="1200" dirty="0">
                <a:latin typeface="Montserrat" panose="00000500000000000000" pitchFamily="2" charset="0"/>
                <a:cs typeface="Arial"/>
              </a:rPr>
              <a:t>.</a:t>
            </a:r>
          </a:p>
          <a:p>
            <a:pPr marL="6349" marR="36188">
              <a:spcBef>
                <a:spcPts val="2"/>
              </a:spcBef>
            </a:pPr>
            <a:r>
              <a:rPr lang="en-US" sz="1200" dirty="0">
                <a:latin typeface="Montserrat" panose="00000500000000000000" pitchFamily="2" charset="0"/>
                <a:cs typeface="Arial"/>
              </a:rPr>
              <a:t>A</a:t>
            </a:r>
            <a:r>
              <a:rPr lang="en-US" sz="1200" spc="-37" dirty="0">
                <a:latin typeface="Montserrat" panose="00000500000000000000" pitchFamily="2" charset="0"/>
                <a:cs typeface="Arial"/>
              </a:rPr>
              <a:t> </a:t>
            </a:r>
            <a:r>
              <a:rPr lang="en-US" sz="1200" dirty="0">
                <a:latin typeface="Montserrat" panose="00000500000000000000" pitchFamily="2" charset="0"/>
                <a:cs typeface="Arial"/>
              </a:rPr>
              <a:t>salad</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spinner</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uses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centri</a:t>
            </a:r>
            <a:r>
              <a:rPr lang="en-US" sz="1200" spc="2" dirty="0">
                <a:latin typeface="Montserrat" panose="00000500000000000000" pitchFamily="2" charset="0"/>
                <a:cs typeface="Arial"/>
              </a:rPr>
              <a:t>f</a:t>
            </a:r>
            <a:r>
              <a:rPr lang="en-US" sz="1200" spc="-7" dirty="0">
                <a:latin typeface="Montserrat" panose="00000500000000000000" pitchFamily="2" charset="0"/>
                <a:cs typeface="Arial"/>
              </a:rPr>
              <a:t>u</a:t>
            </a:r>
            <a:r>
              <a:rPr lang="en-US" sz="1200" dirty="0">
                <a:latin typeface="Montserrat" panose="00000500000000000000" pitchFamily="2" charset="0"/>
                <a:cs typeface="Arial"/>
              </a:rPr>
              <a:t>gal</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orce</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re</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 w</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er</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rom</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reshly</a:t>
            </a:r>
            <a:r>
              <a:rPr lang="en-US" sz="1200" spc="-17"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ashed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salad</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greens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and herbs.</a:t>
            </a:r>
            <a:r>
              <a:rPr lang="en-US" sz="1200" spc="-30" dirty="0">
                <a:latin typeface="Montserrat" panose="00000500000000000000" pitchFamily="2" charset="0"/>
                <a:cs typeface="Arial"/>
              </a:rPr>
              <a:t> </a:t>
            </a:r>
            <a:r>
              <a:rPr lang="en-US" sz="1200" spc="-72" dirty="0">
                <a:latin typeface="Montserrat" panose="00000500000000000000" pitchFamily="2" charset="0"/>
                <a:cs typeface="Arial"/>
              </a:rPr>
              <a:t>Y</a:t>
            </a:r>
            <a:r>
              <a:rPr lang="en-US" sz="1200" dirty="0">
                <a:latin typeface="Montserrat" panose="00000500000000000000" pitchFamily="2" charset="0"/>
                <a:cs typeface="Arial"/>
              </a:rPr>
              <a:t>our</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et</a:t>
            </a:r>
            <a:r>
              <a:rPr lang="en-US" sz="1200" spc="5" dirty="0">
                <a:latin typeface="Montserrat" panose="00000500000000000000" pitchFamily="2" charset="0"/>
                <a:cs typeface="Arial"/>
              </a:rPr>
              <a:t> </a:t>
            </a:r>
            <a:r>
              <a:rPr lang="en-US" sz="1200" dirty="0">
                <a:latin typeface="Montserrat" panose="00000500000000000000" pitchFamily="2" charset="0"/>
                <a:cs typeface="Arial"/>
              </a:rPr>
              <a:t>greens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are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placed</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perfora</a:t>
            </a:r>
            <a:r>
              <a:rPr lang="en-US" sz="1200" spc="-5" dirty="0">
                <a:latin typeface="Montserrat" panose="00000500000000000000" pitchFamily="2" charset="0"/>
                <a:cs typeface="Arial"/>
              </a:rPr>
              <a:t>t</a:t>
            </a:r>
            <a:r>
              <a:rPr lang="en-US" sz="1200" dirty="0">
                <a:latin typeface="Montserrat" panose="00000500000000000000" pitchFamily="2" charset="0"/>
                <a:cs typeface="Arial"/>
              </a:rPr>
              <a:t>ed</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basket</a:t>
            </a:r>
            <a:r>
              <a:rPr lang="en-US" sz="1200" spc="-1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larger</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outer</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bo</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l.</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bo</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l is co</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ered</a:t>
            </a:r>
            <a:r>
              <a:rPr lang="en-US" sz="1200" spc="-15"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lid</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has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gea</a:t>
            </a:r>
            <a:r>
              <a:rPr lang="en-US" sz="1200" spc="7" dirty="0">
                <a:latin typeface="Montserrat" panose="00000500000000000000" pitchFamily="2" charset="0"/>
                <a:cs typeface="Arial"/>
              </a:rPr>
              <a:t>r</a:t>
            </a:r>
            <a:r>
              <a:rPr lang="en-US" sz="1200" dirty="0">
                <a:latin typeface="Montserrat" panose="00000500000000000000" pitchFamily="2" charset="0"/>
                <a:cs typeface="Arial"/>
              </a:rPr>
              <a:t>-op</a:t>
            </a:r>
            <a:r>
              <a:rPr lang="en-US" sz="1200" spc="-7" dirty="0">
                <a:latin typeface="Montserrat" panose="00000500000000000000" pitchFamily="2" charset="0"/>
                <a:cs typeface="Arial"/>
              </a:rPr>
              <a:t>e</a:t>
            </a:r>
            <a:r>
              <a:rPr lang="en-US" sz="1200" dirty="0">
                <a:latin typeface="Montserrat" panose="00000500000000000000" pitchFamily="2" charset="0"/>
                <a:cs typeface="Arial"/>
              </a:rPr>
              <a:t>r</a:t>
            </a:r>
            <a:r>
              <a:rPr lang="en-US" sz="1200" spc="-7" dirty="0">
                <a:latin typeface="Montserrat" panose="00000500000000000000" pitchFamily="2" charset="0"/>
                <a:cs typeface="Arial"/>
              </a:rPr>
              <a:t>a</a:t>
            </a:r>
            <a:r>
              <a:rPr lang="en-US" sz="1200" spc="2" dirty="0">
                <a:latin typeface="Montserrat" panose="00000500000000000000" pitchFamily="2" charset="0"/>
                <a:cs typeface="Arial"/>
              </a:rPr>
              <a:t>t</a:t>
            </a:r>
            <a:r>
              <a:rPr lang="en-US" sz="1200" spc="-7" dirty="0">
                <a:latin typeface="Montserrat" panose="00000500000000000000" pitchFamily="2" charset="0"/>
                <a:cs typeface="Arial"/>
              </a:rPr>
              <a:t>e</a:t>
            </a:r>
            <a:r>
              <a:rPr lang="en-US" sz="1200" dirty="0">
                <a:latin typeface="Montserrat" panose="00000500000000000000" pitchFamily="2" charset="0"/>
                <a:cs typeface="Arial"/>
              </a:rPr>
              <a:t>d</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handle,</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pull-cord</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or</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knob</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a:t>
            </a:r>
            <a:r>
              <a:rPr lang="en-US" sz="1200" spc="-1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pu</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p</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urn</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 inner</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basket</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spin</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5"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er</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f</a:t>
            </a:r>
            <a:r>
              <a:rPr lang="en-US" sz="1200" dirty="0">
                <a:latin typeface="Montserrat" panose="00000500000000000000" pitchFamily="2" charset="0"/>
                <a:cs typeface="Arial"/>
              </a:rPr>
              <a:t>f</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outer</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bo</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l.</a:t>
            </a:r>
          </a:p>
          <a:p>
            <a:pPr marL="6349" marR="36188">
              <a:spcBef>
                <a:spcPts val="2"/>
              </a:spcBef>
            </a:pPr>
            <a:endParaRPr lang="en-US" sz="1200" dirty="0">
              <a:latin typeface="Montserrat" panose="00000500000000000000" pitchFamily="2" charset="0"/>
              <a:cs typeface="Arial"/>
            </a:endParaRPr>
          </a:p>
          <a:p>
            <a:pPr marL="6349" marR="6349"/>
            <a:r>
              <a:rPr lang="en-US" sz="1200" dirty="0">
                <a:latin typeface="Montserrat" panose="00000500000000000000" pitchFamily="2" charset="0"/>
                <a:cs typeface="Arial"/>
              </a:rPr>
              <a:t>Pack</a:t>
            </a:r>
            <a:r>
              <a:rPr lang="en-US" sz="1200" spc="-5" dirty="0">
                <a:latin typeface="Montserrat" panose="00000500000000000000" pitchFamily="2" charset="0"/>
                <a:cs typeface="Arial"/>
              </a:rPr>
              <a:t> </a:t>
            </a:r>
            <a:r>
              <a:rPr lang="en-US" sz="1200" dirty="0">
                <a:latin typeface="Montserrat" panose="00000500000000000000" pitchFamily="2" charset="0"/>
                <a:cs typeface="Arial"/>
              </a:rPr>
              <a:t>greens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ligh</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ly</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oid</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ercro</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ding</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bruising</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t>
            </a:r>
            <a:r>
              <a:rPr lang="en-US" sz="1200" spc="-55"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ft</a:t>
            </a:r>
            <a:r>
              <a:rPr lang="en-US" sz="1200" dirty="0">
                <a:latin typeface="Montserrat" panose="00000500000000000000" pitchFamily="2" charset="0"/>
                <a:cs typeface="Arial"/>
              </a:rPr>
              <a:t>er</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spinning,</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pat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f</a:t>
            </a:r>
            <a:r>
              <a:rPr lang="en-US" sz="1200" dirty="0">
                <a:latin typeface="Montserrat" panose="00000500000000000000" pitchFamily="2" charset="0"/>
                <a:cs typeface="Arial"/>
              </a:rPr>
              <a:t>f</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any</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re</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aining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ois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ure</a:t>
            </a:r>
            <a:r>
              <a:rPr lang="en-US" sz="1200" spc="-2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clean</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paper</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els.</a:t>
            </a:r>
          </a:p>
          <a:p>
            <a:endParaRPr lang="en-US" sz="1200" dirty="0">
              <a:latin typeface="Montserrat" panose="00000500000000000000" pitchFamily="2" charset="0"/>
            </a:endParaRPr>
          </a:p>
          <a:p>
            <a:pPr marL="6349" marR="82533"/>
            <a:r>
              <a:rPr lang="en-US" sz="1200" spc="7" dirty="0">
                <a:latin typeface="Montserrat" panose="00000500000000000000" pitchFamily="2" charset="0"/>
                <a:cs typeface="Arial"/>
              </a:rPr>
              <a:t>W</a:t>
            </a:r>
            <a:r>
              <a:rPr lang="en-US" sz="1200" dirty="0">
                <a:latin typeface="Montserrat" panose="00000500000000000000" pitchFamily="2" charset="0"/>
                <a:cs typeface="Arial"/>
              </a:rPr>
              <a:t>hen</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purchasing</a:t>
            </a:r>
            <a:r>
              <a:rPr lang="en-US" sz="1200" spc="-27"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salad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spinne</a:t>
            </a:r>
            <a:r>
              <a:rPr lang="en-US" sz="1200" spc="-37" dirty="0">
                <a:latin typeface="Montserrat" panose="00000500000000000000" pitchFamily="2" charset="0"/>
                <a:cs typeface="Arial"/>
              </a:rPr>
              <a:t>r</a:t>
            </a:r>
            <a:r>
              <a:rPr lang="en-US" sz="1200" dirty="0">
                <a:latin typeface="Montserrat" panose="00000500000000000000" pitchFamily="2" charset="0"/>
                <a:cs typeface="Arial"/>
              </a:rPr>
              <a:t>,</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ake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it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or</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spin</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ore!</a:t>
            </a:r>
            <a:r>
              <a:rPr lang="en-US" sz="1200" spc="-30" dirty="0">
                <a:latin typeface="Montserrat" panose="00000500000000000000" pitchFamily="2" charset="0"/>
                <a:cs typeface="Arial"/>
              </a:rPr>
              <a:t> </a:t>
            </a:r>
            <a:r>
              <a:rPr lang="en-US" sz="1200" spc="-72"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ant a</a:t>
            </a:r>
            <a:r>
              <a:rPr lang="en-US" sz="1200" spc="-2"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odel</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is 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urd</a:t>
            </a:r>
            <a:r>
              <a:rPr lang="en-US" sz="1200" spc="-65" dirty="0">
                <a:latin typeface="Montserrat" panose="00000500000000000000" pitchFamily="2" charset="0"/>
                <a:cs typeface="Arial"/>
              </a:rPr>
              <a:t>y</a:t>
            </a:r>
            <a:r>
              <a:rPr lang="en-US" sz="1200" dirty="0">
                <a:latin typeface="Montserrat" panose="00000500000000000000" pitchFamily="2" charset="0"/>
                <a:cs typeface="Arial"/>
              </a:rPr>
              <a:t>, has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br>
              <a:rPr lang="en-US" sz="1200" spc="-2" dirty="0">
                <a:latin typeface="Montserrat" panose="00000500000000000000" pitchFamily="2" charset="0"/>
                <a:cs typeface="Arial"/>
              </a:rPr>
            </a:br>
            <a:r>
              <a:rPr lang="en-US" sz="1200" spc="-10" dirty="0">
                <a:latin typeface="Montserrat" panose="00000500000000000000" pitchFamily="2" charset="0"/>
                <a:cs typeface="Arial"/>
              </a:rPr>
              <a:t>w</a:t>
            </a:r>
            <a:r>
              <a:rPr lang="en-US" sz="1200" dirty="0">
                <a:latin typeface="Montserrat" panose="00000500000000000000" pitchFamily="2" charset="0"/>
                <a:cs typeface="Arial"/>
              </a:rPr>
              <a:t>ell-</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tt</a:t>
            </a:r>
            <a:r>
              <a:rPr lang="en-US" sz="1200" dirty="0">
                <a:latin typeface="Montserrat" panose="00000500000000000000" pitchFamily="2" charset="0"/>
                <a:cs typeface="Arial"/>
              </a:rPr>
              <a:t>ing</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lid</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spins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easil</a:t>
            </a:r>
            <a:r>
              <a:rPr lang="en-US" sz="1200" spc="-62" dirty="0">
                <a:latin typeface="Montserrat" panose="00000500000000000000" pitchFamily="2" charset="0"/>
                <a:cs typeface="Arial"/>
              </a:rPr>
              <a:t>y</a:t>
            </a:r>
            <a:r>
              <a:rPr lang="en-US" sz="1200" dirty="0">
                <a:latin typeface="Montserrat" panose="00000500000000000000" pitchFamily="2" charset="0"/>
                <a:cs typeface="Arial"/>
              </a:rPr>
              <a:t>. </a:t>
            </a:r>
            <a:r>
              <a:rPr lang="en-US" sz="1200" spc="-5" dirty="0">
                <a:latin typeface="Montserrat" panose="00000500000000000000" pitchFamily="2" charset="0"/>
                <a:cs typeface="Arial"/>
              </a:rPr>
              <a:t>C</a:t>
            </a:r>
            <a:r>
              <a:rPr lang="en-US" sz="1200" dirty="0">
                <a:latin typeface="Montserrat" panose="00000500000000000000" pitchFamily="2" charset="0"/>
                <a:cs typeface="Arial"/>
              </a:rPr>
              <a:t>hoose</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odel</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large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enough</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so</a:t>
            </a:r>
            <a:r>
              <a:rPr lang="en-US" sz="1200" spc="-10" dirty="0">
                <a:latin typeface="Montserrat" panose="00000500000000000000" pitchFamily="2" charset="0"/>
                <a:cs typeface="Arial"/>
              </a:rPr>
              <a:t> 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don</a:t>
            </a:r>
            <a:r>
              <a:rPr lang="en-US" sz="1200" spc="-2" dirty="0">
                <a:latin typeface="Montserrat" panose="00000500000000000000" pitchFamily="2" charset="0"/>
                <a:cs typeface="Arial"/>
              </a:rPr>
              <a:t>'</a:t>
            </a:r>
            <a:r>
              <a:rPr lang="en-US" sz="1200" dirty="0">
                <a:latin typeface="Montserrat" panose="00000500000000000000" pitchFamily="2" charset="0"/>
                <a:cs typeface="Arial"/>
              </a:rPr>
              <a:t>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ha</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go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hrough</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se</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eral</a:t>
            </a:r>
            <a:r>
              <a:rPr lang="en-US" sz="1200" spc="-10" dirty="0">
                <a:latin typeface="Montserrat" panose="00000500000000000000" pitchFamily="2" charset="0"/>
                <a:cs typeface="Arial"/>
              </a:rPr>
              <a:t> </a:t>
            </a:r>
            <a:br>
              <a:rPr lang="en-US" sz="1200" spc="-10" dirty="0">
                <a:latin typeface="Montserrat" panose="00000500000000000000" pitchFamily="2" charset="0"/>
                <a:cs typeface="Arial"/>
              </a:rPr>
            </a:br>
            <a:r>
              <a:rPr lang="en-US" sz="1200" spc="2" dirty="0">
                <a:latin typeface="Montserrat" panose="00000500000000000000" pitchFamily="2" charset="0"/>
                <a:cs typeface="Arial"/>
              </a:rPr>
              <a:t>"</a:t>
            </a:r>
            <a:r>
              <a:rPr lang="en-US" sz="1200" dirty="0">
                <a:latin typeface="Montserrat" panose="00000500000000000000" pitchFamily="2" charset="0"/>
                <a:cs typeface="Arial"/>
              </a:rPr>
              <a:t>spin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c</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cles"</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dry</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all</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our</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greens.</a:t>
            </a:r>
            <a:endParaRPr lang="en-US" sz="1200" dirty="0">
              <a:latin typeface="Montserrat" panose="00000500000000000000" pitchFamily="2" charset="0"/>
            </a:endParaRPr>
          </a:p>
          <a:p>
            <a:endParaRPr lang="en-US" sz="1200" dirty="0">
              <a:latin typeface="Montserrat" panose="00000500000000000000" pitchFamily="2" charset="0"/>
            </a:endParaRPr>
          </a:p>
          <a:p>
            <a:pPr marL="6349" marR="52059"/>
            <a:r>
              <a:rPr lang="en-US" sz="1200" dirty="0">
                <a:latin typeface="Montserrat" panose="00000500000000000000" pitchFamily="2" charset="0"/>
                <a:cs typeface="Arial"/>
              </a:rPr>
              <a:t>A</a:t>
            </a:r>
            <a:r>
              <a:rPr lang="en-US" sz="1200" spc="-37" dirty="0">
                <a:latin typeface="Montserrat" panose="00000500000000000000" pitchFamily="2" charset="0"/>
                <a:cs typeface="Arial"/>
              </a:rPr>
              <a:t> </a:t>
            </a:r>
            <a:r>
              <a:rPr lang="en-US" sz="1200" dirty="0">
                <a:latin typeface="Montserrat" panose="00000500000000000000" pitchFamily="2" charset="0"/>
                <a:cs typeface="Arial"/>
              </a:rPr>
              <a:t>salad</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spinner</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also</a:t>
            </a:r>
            <a:r>
              <a:rPr lang="en-US" sz="1200" spc="-10"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ay</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be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used</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dry</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ashed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clus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ers</a:t>
            </a:r>
            <a:r>
              <a:rPr lang="en-US" sz="1200" spc="-25" dirty="0">
                <a:latin typeface="Montserrat" panose="00000500000000000000" pitchFamily="2" charset="0"/>
                <a:cs typeface="Arial"/>
              </a:rPr>
              <a:t> </a:t>
            </a:r>
            <a:r>
              <a:rPr lang="en-US" sz="1200" dirty="0">
                <a:latin typeface="Montserrat" panose="00000500000000000000" pitchFamily="2" charset="0"/>
                <a:cs typeface="Arial"/>
              </a:rPr>
              <a:t>of</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grapes.</a:t>
            </a:r>
            <a:r>
              <a:rPr lang="en-US" sz="1200" spc="-15" dirty="0">
                <a:latin typeface="Montserrat" panose="00000500000000000000" pitchFamily="2" charset="0"/>
                <a:cs typeface="Arial"/>
              </a:rPr>
              <a:t> </a:t>
            </a:r>
            <a:r>
              <a:rPr lang="en-US" sz="1200" spc="-5" dirty="0">
                <a:latin typeface="Montserrat" panose="00000500000000000000" pitchFamily="2" charset="0"/>
                <a:cs typeface="Arial"/>
              </a:rPr>
              <a:t>N</a:t>
            </a:r>
            <a:r>
              <a:rPr lang="en-US" sz="1200" dirty="0">
                <a:latin typeface="Montserrat" panose="00000500000000000000" pitchFamily="2" charset="0"/>
                <a:cs typeface="Arial"/>
              </a:rPr>
              <a:t>o</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e:</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I</a:t>
            </a:r>
            <a:r>
              <a:rPr lang="en-US" sz="1200" dirty="0">
                <a:latin typeface="Montserrat" panose="00000500000000000000" pitchFamily="2" charset="0"/>
                <a:cs typeface="Arial"/>
              </a:rPr>
              <a:t>f</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are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preparing s</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all</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clus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ers</a:t>
            </a:r>
            <a:r>
              <a:rPr lang="en-US" sz="1200" spc="-25" dirty="0">
                <a:latin typeface="Montserrat" panose="00000500000000000000" pitchFamily="2" charset="0"/>
                <a:cs typeface="Arial"/>
              </a:rPr>
              <a:t> </a:t>
            </a:r>
            <a:br>
              <a:rPr lang="en-US" sz="1200" spc="-25" dirty="0">
                <a:latin typeface="Montserrat" panose="00000500000000000000" pitchFamily="2" charset="0"/>
                <a:cs typeface="Arial"/>
              </a:rPr>
            </a:br>
            <a:r>
              <a:rPr lang="en-US" sz="1200" dirty="0">
                <a:latin typeface="Montserrat" panose="00000500000000000000" pitchFamily="2" charset="0"/>
                <a:cs typeface="Arial"/>
              </a:rPr>
              <a:t>of grapes</a:t>
            </a:r>
            <a:r>
              <a:rPr lang="en-US" sz="1200" spc="-20"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or</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garnishin</a:t>
            </a:r>
            <a:r>
              <a:rPr lang="en-US" sz="1200" spc="-7" dirty="0">
                <a:latin typeface="Montserrat" panose="00000500000000000000" pitchFamily="2" charset="0"/>
                <a:cs typeface="Arial"/>
              </a:rPr>
              <a:t>g</a:t>
            </a:r>
            <a:r>
              <a:rPr lang="en-US" sz="1200" dirty="0">
                <a:latin typeface="Montserrat" panose="00000500000000000000" pitchFamily="2" charset="0"/>
                <a:cs typeface="Arial"/>
              </a:rPr>
              <a:t>,</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cut</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clus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ers</a:t>
            </a:r>
            <a:r>
              <a:rPr lang="en-US" sz="1200" spc="-17"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scissor</a:t>
            </a:r>
            <a:r>
              <a:rPr lang="en-US" sz="1200" spc="-5" dirty="0">
                <a:latin typeface="Montserrat" panose="00000500000000000000" pitchFamily="2" charset="0"/>
                <a:cs typeface="Arial"/>
              </a:rPr>
              <a:t>s</a:t>
            </a:r>
            <a:r>
              <a:rPr lang="en-US" sz="1200" dirty="0">
                <a:latin typeface="Montserrat" panose="00000500000000000000" pitchFamily="2" charset="0"/>
                <a:cs typeface="Arial"/>
              </a:rPr>
              <a:t>.</a:t>
            </a:r>
            <a:r>
              <a:rPr lang="en-US" sz="1200" spc="-3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his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helps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keep</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grapes a</a:t>
            </a:r>
            <a:r>
              <a:rPr lang="en-US" sz="1200" spc="2" dirty="0">
                <a:latin typeface="Montserrat" panose="00000500000000000000" pitchFamily="2" charset="0"/>
                <a:cs typeface="Arial"/>
              </a:rPr>
              <a:t>tt</a:t>
            </a:r>
            <a:r>
              <a:rPr lang="en-US" sz="1200" dirty="0">
                <a:latin typeface="Montserrat" panose="00000500000000000000" pitchFamily="2" charset="0"/>
                <a:cs typeface="Arial"/>
              </a:rPr>
              <a:t>ach</a:t>
            </a:r>
            <a:r>
              <a:rPr lang="en-US" sz="1200" spc="-7" dirty="0">
                <a:latin typeface="Montserrat" panose="00000500000000000000" pitchFamily="2" charset="0"/>
                <a:cs typeface="Arial"/>
              </a:rPr>
              <a:t>e</a:t>
            </a:r>
            <a:r>
              <a:rPr lang="en-US" sz="1200" dirty="0">
                <a:latin typeface="Montserrat" panose="00000500000000000000" pitchFamily="2" charset="0"/>
                <a:cs typeface="Arial"/>
              </a:rPr>
              <a:t>d</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e</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t>
            </a:r>
          </a:p>
        </p:txBody>
      </p:sp>
      <p:sp>
        <p:nvSpPr>
          <p:cNvPr id="9" name="object 2"/>
          <p:cNvSpPr txBox="1">
            <a:spLocks noChangeArrowheads="1"/>
          </p:cNvSpPr>
          <p:nvPr/>
        </p:nvSpPr>
        <p:spPr bwMode="auto">
          <a:xfrm>
            <a:off x="2642303" y="1085046"/>
            <a:ext cx="266471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Food Preparation</a:t>
            </a:r>
          </a:p>
        </p:txBody>
      </p:sp>
      <p:sp>
        <p:nvSpPr>
          <p:cNvPr id="10" name="object 5"/>
          <p:cNvSpPr txBox="1"/>
          <p:nvPr/>
        </p:nvSpPr>
        <p:spPr>
          <a:xfrm>
            <a:off x="2642303" y="6342098"/>
            <a:ext cx="4562080" cy="134902"/>
          </a:xfrm>
          <a:prstGeom prst="rect">
            <a:avLst/>
          </a:prstGeom>
        </p:spPr>
        <p:txBody>
          <a:bodyPr vert="horz" wrap="square" lIns="0" tIns="0" rIns="0" bIns="0" rtlCol="0">
            <a:noAutofit/>
          </a:bodyPr>
          <a:lstStyle/>
          <a:p>
            <a:pPr marL="6349"/>
            <a:r>
              <a:rPr sz="1000" i="1" dirty="0">
                <a:latin typeface="Montserrat" panose="00000500000000000000" pitchFamily="2" charset="0"/>
                <a:cs typeface="Arial"/>
              </a:rPr>
              <a:t>Al</a:t>
            </a:r>
            <a:r>
              <a:rPr sz="1000" i="1" spc="-2" dirty="0">
                <a:latin typeface="Montserrat" panose="00000500000000000000" pitchFamily="2" charset="0"/>
                <a:cs typeface="Arial"/>
              </a:rPr>
              <a:t>i</a:t>
            </a:r>
            <a:r>
              <a:rPr sz="1000" i="1" dirty="0">
                <a:latin typeface="Montserrat" panose="00000500000000000000" pitchFamily="2" charset="0"/>
                <a:cs typeface="Arial"/>
              </a:rPr>
              <a:t>ce</a:t>
            </a:r>
            <a:r>
              <a:rPr sz="1000" i="1" spc="-2" dirty="0">
                <a:latin typeface="Montserrat" panose="00000500000000000000" pitchFamily="2" charset="0"/>
                <a:cs typeface="Arial"/>
              </a:rPr>
              <a:t> </a:t>
            </a:r>
            <a:r>
              <a:rPr sz="1000" i="1" dirty="0">
                <a:latin typeface="Montserrat" panose="00000500000000000000" pitchFamily="2" charset="0"/>
                <a:cs typeface="Arial"/>
              </a:rPr>
              <a:t>He</a:t>
            </a:r>
            <a:r>
              <a:rPr sz="1000" i="1" spc="2" dirty="0">
                <a:latin typeface="Montserrat" panose="00000500000000000000" pitchFamily="2" charset="0"/>
                <a:cs typeface="Arial"/>
              </a:rPr>
              <a:t>n</a:t>
            </a:r>
            <a:r>
              <a:rPr sz="1000" i="1" dirty="0">
                <a:latin typeface="Montserrat" panose="00000500000000000000" pitchFamily="2" charset="0"/>
                <a:cs typeface="Arial"/>
              </a:rPr>
              <a:t>n</a:t>
            </a:r>
            <a:r>
              <a:rPr sz="1000" i="1" spc="-5" dirty="0">
                <a:latin typeface="Montserrat" panose="00000500000000000000" pitchFamily="2" charset="0"/>
                <a:cs typeface="Arial"/>
              </a:rPr>
              <a:t>e</a:t>
            </a:r>
            <a:r>
              <a:rPr sz="1000" i="1" spc="-10" dirty="0">
                <a:latin typeface="Montserrat" panose="00000500000000000000" pitchFamily="2" charset="0"/>
                <a:cs typeface="Arial"/>
              </a:rPr>
              <a:t>m</a:t>
            </a:r>
            <a:r>
              <a:rPr sz="1000" i="1" dirty="0">
                <a:latin typeface="Montserrat" panose="00000500000000000000" pitchFamily="2" charset="0"/>
                <a:cs typeface="Arial"/>
              </a:rPr>
              <a:t>an,</a:t>
            </a:r>
            <a:r>
              <a:rPr sz="1000" i="1" spc="-15" dirty="0">
                <a:latin typeface="Montserrat" panose="00000500000000000000" pitchFamily="2" charset="0"/>
                <a:cs typeface="Arial"/>
              </a:rPr>
              <a:t> </a:t>
            </a:r>
            <a:r>
              <a:rPr sz="1000" i="1" spc="-2" dirty="0">
                <a:latin typeface="Montserrat" panose="00000500000000000000" pitchFamily="2" charset="0"/>
                <a:cs typeface="Arial"/>
              </a:rPr>
              <a:t>M</a:t>
            </a:r>
            <a:r>
              <a:rPr sz="1000" i="1" dirty="0">
                <a:latin typeface="Montserrat" panose="00000500000000000000" pitchFamily="2" charset="0"/>
                <a:cs typeface="Arial"/>
              </a:rPr>
              <a:t>S,</a:t>
            </a:r>
            <a:r>
              <a:rPr sz="1000" i="1" spc="7" dirty="0">
                <a:latin typeface="Montserrat" panose="00000500000000000000" pitchFamily="2" charset="0"/>
                <a:cs typeface="Arial"/>
              </a:rPr>
              <a:t> </a:t>
            </a:r>
            <a:r>
              <a:rPr sz="1000" i="1" dirty="0">
                <a:latin typeface="Montserrat" panose="00000500000000000000" pitchFamily="2" charset="0"/>
                <a:cs typeface="Arial"/>
              </a:rPr>
              <a:t>R</a:t>
            </a:r>
            <a:r>
              <a:rPr sz="1000" i="1" spc="-2" dirty="0">
                <a:latin typeface="Montserrat" panose="00000500000000000000" pitchFamily="2" charset="0"/>
                <a:cs typeface="Arial"/>
              </a:rPr>
              <a:t>D</a:t>
            </a:r>
            <a:r>
              <a:rPr sz="1000" i="1" dirty="0">
                <a:latin typeface="Montserrat" panose="00000500000000000000" pitchFamily="2" charset="0"/>
                <a:cs typeface="Arial"/>
              </a:rPr>
              <a:t>,</a:t>
            </a:r>
            <a:r>
              <a:rPr sz="1000" i="1" spc="2" dirty="0">
                <a:latin typeface="Montserrat" panose="00000500000000000000" pitchFamily="2" charset="0"/>
                <a:cs typeface="Arial"/>
              </a:rPr>
              <a:t> </a:t>
            </a:r>
            <a:r>
              <a:rPr sz="1000" i="1" dirty="0">
                <a:latin typeface="Montserrat" panose="00000500000000000000" pitchFamily="2" charset="0"/>
                <a:cs typeface="Arial"/>
              </a:rPr>
              <a:t>U</a:t>
            </a:r>
            <a:r>
              <a:rPr sz="1000" i="1" spc="-2" dirty="0">
                <a:latin typeface="Montserrat" panose="00000500000000000000" pitchFamily="2" charset="0"/>
                <a:cs typeface="Arial"/>
              </a:rPr>
              <a:t>N</a:t>
            </a:r>
            <a:r>
              <a:rPr sz="1000" i="1" dirty="0">
                <a:latin typeface="Montserrat" panose="00000500000000000000" pitchFamily="2" charset="0"/>
                <a:cs typeface="Arial"/>
              </a:rPr>
              <a:t>L</a:t>
            </a:r>
            <a:r>
              <a:rPr sz="1000" i="1" spc="-15" dirty="0">
                <a:latin typeface="Montserrat" panose="00000500000000000000" pitchFamily="2" charset="0"/>
                <a:cs typeface="Arial"/>
              </a:rPr>
              <a:t> </a:t>
            </a:r>
            <a:r>
              <a:rPr sz="1000" i="1" dirty="0">
                <a:latin typeface="Montserrat" panose="00000500000000000000" pitchFamily="2" charset="0"/>
                <a:cs typeface="Arial"/>
              </a:rPr>
              <a:t>Ext</a:t>
            </a:r>
            <a:r>
              <a:rPr sz="1000" i="1" spc="2" dirty="0">
                <a:latin typeface="Montserrat" panose="00000500000000000000" pitchFamily="2" charset="0"/>
                <a:cs typeface="Arial"/>
              </a:rPr>
              <a:t>e</a:t>
            </a:r>
            <a:r>
              <a:rPr sz="1000" i="1" dirty="0">
                <a:latin typeface="Montserrat" panose="00000500000000000000" pitchFamily="2" charset="0"/>
                <a:cs typeface="Arial"/>
              </a:rPr>
              <a:t>nsion</a:t>
            </a:r>
            <a:r>
              <a:rPr sz="1000" i="1" spc="-15" dirty="0">
                <a:latin typeface="Montserrat" panose="00000500000000000000" pitchFamily="2" charset="0"/>
                <a:cs typeface="Arial"/>
              </a:rPr>
              <a:t> </a:t>
            </a:r>
            <a:r>
              <a:rPr sz="1000" i="1" dirty="0">
                <a:latin typeface="Montserrat" panose="00000500000000000000" pitchFamily="2" charset="0"/>
                <a:cs typeface="Arial"/>
              </a:rPr>
              <a:t>in</a:t>
            </a:r>
            <a:r>
              <a:rPr sz="1000" i="1" spc="-5" dirty="0">
                <a:latin typeface="Montserrat" panose="00000500000000000000" pitchFamily="2" charset="0"/>
                <a:cs typeface="Arial"/>
              </a:rPr>
              <a:t> </a:t>
            </a:r>
            <a:r>
              <a:rPr sz="1000" i="1" dirty="0">
                <a:latin typeface="Montserrat" panose="00000500000000000000" pitchFamily="2" charset="0"/>
                <a:cs typeface="Arial"/>
              </a:rPr>
              <a:t>Lancast</a:t>
            </a:r>
            <a:r>
              <a:rPr sz="1000" i="1" spc="-2" dirty="0">
                <a:latin typeface="Montserrat" panose="00000500000000000000" pitchFamily="2" charset="0"/>
                <a:cs typeface="Arial"/>
              </a:rPr>
              <a:t>e</a:t>
            </a:r>
            <a:r>
              <a:rPr sz="1000" i="1" dirty="0">
                <a:latin typeface="Montserrat" panose="00000500000000000000" pitchFamily="2" charset="0"/>
                <a:cs typeface="Arial"/>
              </a:rPr>
              <a:t>r</a:t>
            </a:r>
            <a:r>
              <a:rPr sz="1000" i="1" spc="-20" dirty="0">
                <a:latin typeface="Montserrat" panose="00000500000000000000" pitchFamily="2" charset="0"/>
                <a:cs typeface="Arial"/>
              </a:rPr>
              <a:t> </a:t>
            </a:r>
            <a:r>
              <a:rPr sz="1000" i="1" dirty="0">
                <a:latin typeface="Montserrat" panose="00000500000000000000" pitchFamily="2" charset="0"/>
                <a:cs typeface="Arial"/>
              </a:rPr>
              <a:t>Co</a:t>
            </a:r>
            <a:r>
              <a:rPr sz="1000" i="1" spc="2" dirty="0">
                <a:latin typeface="Montserrat" panose="00000500000000000000" pitchFamily="2" charset="0"/>
                <a:cs typeface="Arial"/>
              </a:rPr>
              <a:t>u</a:t>
            </a:r>
            <a:r>
              <a:rPr sz="1000" i="1" dirty="0">
                <a:latin typeface="Montserrat" panose="00000500000000000000" pitchFamily="2" charset="0"/>
                <a:cs typeface="Arial"/>
              </a:rPr>
              <a:t>nty</a:t>
            </a:r>
            <a:endParaRPr sz="1000" dirty="0">
              <a:latin typeface="Montserrat" panose="00000500000000000000" pitchFamily="2" charset="0"/>
              <a:cs typeface="Arial"/>
            </a:endParaRPr>
          </a:p>
        </p:txBody>
      </p:sp>
    </p:spTree>
    <p:extLst>
      <p:ext uri="{BB962C8B-B14F-4D97-AF65-F5344CB8AC3E}">
        <p14:creationId xmlns:p14="http://schemas.microsoft.com/office/powerpoint/2010/main" val="7229461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26924" y="3228944"/>
            <a:ext cx="162095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7</a:t>
            </a:r>
            <a:endParaRPr lang="tr-TR" altLang="en-US" sz="2000" b="1" dirty="0">
              <a:solidFill>
                <a:schemeClr val="bg1"/>
              </a:solidFill>
              <a:latin typeface="Montserrat" pitchFamily="2" charset="0"/>
            </a:endParaRPr>
          </a:p>
        </p:txBody>
      </p:sp>
      <p:sp>
        <p:nvSpPr>
          <p:cNvPr id="7" name="object 5"/>
          <p:cNvSpPr txBox="1"/>
          <p:nvPr/>
        </p:nvSpPr>
        <p:spPr>
          <a:xfrm>
            <a:off x="2638618" y="2094614"/>
            <a:ext cx="8518332" cy="2935756"/>
          </a:xfrm>
          <a:prstGeom prst="rect">
            <a:avLst/>
          </a:prstGeom>
        </p:spPr>
        <p:txBody>
          <a:bodyPr vert="horz" wrap="square" lIns="0" tIns="0" rIns="0" bIns="0" rtlCol="0">
            <a:noAutofit/>
          </a:bodyPr>
          <a:lstStyle/>
          <a:p>
            <a:pPr marL="6349"/>
            <a:r>
              <a:rPr lang="en-US" sz="1200" b="1" spc="-5" dirty="0">
                <a:latin typeface="Montserrat" panose="00000500000000000000" pitchFamily="2" charset="0"/>
                <a:cs typeface="Arial"/>
              </a:rPr>
              <a:t>B</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te</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4.</a:t>
            </a:r>
            <a:r>
              <a:rPr lang="en-US" sz="1200" b="1" spc="-7" dirty="0">
                <a:latin typeface="Montserrat" panose="00000500000000000000" pitchFamily="2" charset="0"/>
                <a:cs typeface="Arial"/>
              </a:rPr>
              <a:t> </a:t>
            </a:r>
            <a:r>
              <a:rPr lang="en-US" sz="1200" b="1" spc="-5" dirty="0">
                <a:latin typeface="Montserrat" panose="00000500000000000000" pitchFamily="2" charset="0"/>
                <a:cs typeface="Arial"/>
              </a:rPr>
              <a:t>D</a:t>
            </a:r>
            <a:r>
              <a:rPr lang="en-US" sz="1200" b="1" dirty="0">
                <a:latin typeface="Montserrat" panose="00000500000000000000" pitchFamily="2" charset="0"/>
                <a:cs typeface="Arial"/>
              </a:rPr>
              <a:t>o t</a:t>
            </a:r>
            <a:r>
              <a:rPr lang="en-US" sz="1200" b="1" spc="-2" dirty="0">
                <a:latin typeface="Montserrat" panose="00000500000000000000" pitchFamily="2" charset="0"/>
                <a:cs typeface="Arial"/>
              </a:rPr>
              <a:t>h</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s</a:t>
            </a:r>
            <a:r>
              <a:rPr lang="en-US" sz="1200" b="1" spc="-15" dirty="0">
                <a:latin typeface="Montserrat" panose="00000500000000000000" pitchFamily="2" charset="0"/>
                <a:cs typeface="Arial"/>
              </a:rPr>
              <a:t> </a:t>
            </a:r>
            <a:r>
              <a:rPr lang="en-US" sz="1200" b="1" spc="17" dirty="0">
                <a:latin typeface="Montserrat" panose="00000500000000000000" pitchFamily="2" charset="0"/>
                <a:cs typeface="Arial"/>
              </a:rPr>
              <a:t>w</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th</a:t>
            </a:r>
            <a:r>
              <a:rPr lang="en-US" sz="1200" b="1" spc="-22" dirty="0">
                <a:latin typeface="Montserrat" panose="00000500000000000000" pitchFamily="2" charset="0"/>
                <a:cs typeface="Arial"/>
              </a:rPr>
              <a:t> </a:t>
            </a:r>
            <a:r>
              <a:rPr lang="en-US" sz="1200" b="1" dirty="0">
                <a:latin typeface="Montserrat" panose="00000500000000000000" pitchFamily="2" charset="0"/>
                <a:cs typeface="Arial"/>
              </a:rPr>
              <a:t>ra</a:t>
            </a:r>
            <a:r>
              <a:rPr lang="en-US" sz="1200" b="1" spc="-5" dirty="0">
                <a:latin typeface="Montserrat" panose="00000500000000000000" pitchFamily="2" charset="0"/>
                <a:cs typeface="Arial"/>
              </a:rPr>
              <a:t>d</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s</a:t>
            </a:r>
            <a:r>
              <a:rPr lang="en-US" sz="1200" b="1" spc="-5" dirty="0">
                <a:latin typeface="Montserrat" panose="00000500000000000000" pitchFamily="2" charset="0"/>
                <a:cs typeface="Arial"/>
              </a:rPr>
              <a:t>h</a:t>
            </a:r>
            <a:r>
              <a:rPr lang="en-US" sz="1200" b="1" dirty="0">
                <a:latin typeface="Montserrat" panose="00000500000000000000" pitchFamily="2" charset="0"/>
                <a:cs typeface="Arial"/>
              </a:rPr>
              <a:t>es</a:t>
            </a:r>
            <a:r>
              <a:rPr lang="en-US" sz="1200" b="1" spc="-22" dirty="0">
                <a:latin typeface="Montserrat" panose="00000500000000000000" pitchFamily="2" charset="0"/>
                <a:cs typeface="Arial"/>
              </a:rPr>
              <a:t> </a:t>
            </a:r>
            <a:r>
              <a:rPr lang="en-US" sz="1200" b="1" spc="-2" dirty="0">
                <a:latin typeface="Montserrat" panose="00000500000000000000" pitchFamily="2" charset="0"/>
                <a:cs typeface="Arial"/>
              </a:rPr>
              <a:t>b</a:t>
            </a:r>
            <a:r>
              <a:rPr lang="en-US" sz="1200" b="1" dirty="0">
                <a:latin typeface="Montserrat" panose="00000500000000000000" pitchFamily="2" charset="0"/>
                <a:cs typeface="Arial"/>
              </a:rPr>
              <a:t>ef</a:t>
            </a:r>
            <a:r>
              <a:rPr lang="en-US" sz="1200" b="1" spc="-2" dirty="0">
                <a:latin typeface="Montserrat" panose="00000500000000000000" pitchFamily="2" charset="0"/>
                <a:cs typeface="Arial"/>
              </a:rPr>
              <a:t>o</a:t>
            </a:r>
            <a:r>
              <a:rPr lang="en-US" sz="1200" b="1" dirty="0">
                <a:latin typeface="Montserrat" panose="00000500000000000000" pitchFamily="2" charset="0"/>
                <a:cs typeface="Arial"/>
              </a:rPr>
              <a:t>re</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refr</a:t>
            </a:r>
            <a:r>
              <a:rPr lang="en-US" sz="1200" b="1" spc="2" dirty="0">
                <a:latin typeface="Montserrat" panose="00000500000000000000" pitchFamily="2" charset="0"/>
                <a:cs typeface="Arial"/>
              </a:rPr>
              <a:t>i</a:t>
            </a:r>
            <a:r>
              <a:rPr lang="en-US" sz="1200" b="1" spc="-2" dirty="0">
                <a:latin typeface="Montserrat" panose="00000500000000000000" pitchFamily="2" charset="0"/>
                <a:cs typeface="Arial"/>
              </a:rPr>
              <a:t>g</a:t>
            </a:r>
            <a:r>
              <a:rPr lang="en-US" sz="1200" b="1" dirty="0">
                <a:latin typeface="Montserrat" panose="00000500000000000000" pitchFamily="2" charset="0"/>
                <a:cs typeface="Arial"/>
              </a:rPr>
              <a:t>era</a:t>
            </a:r>
            <a:r>
              <a:rPr lang="en-US" sz="1200" b="1" spc="-7" dirty="0">
                <a:latin typeface="Montserrat" panose="00000500000000000000" pitchFamily="2" charset="0"/>
                <a:cs typeface="Arial"/>
              </a:rPr>
              <a:t>t</a:t>
            </a:r>
            <a:r>
              <a:rPr lang="en-US" sz="1200" b="1" spc="2" dirty="0">
                <a:latin typeface="Montserrat" panose="00000500000000000000" pitchFamily="2" charset="0"/>
                <a:cs typeface="Arial"/>
              </a:rPr>
              <a:t>i</a:t>
            </a:r>
            <a:r>
              <a:rPr lang="en-US" sz="1200" b="1" spc="-10" dirty="0">
                <a:latin typeface="Montserrat" panose="00000500000000000000" pitchFamily="2" charset="0"/>
                <a:cs typeface="Arial"/>
              </a:rPr>
              <a:t>o</a:t>
            </a:r>
            <a:r>
              <a:rPr lang="en-US" sz="1200" b="1" spc="-2" dirty="0">
                <a:latin typeface="Montserrat" panose="00000500000000000000" pitchFamily="2" charset="0"/>
                <a:cs typeface="Arial"/>
              </a:rPr>
              <a:t>n</a:t>
            </a:r>
            <a:r>
              <a:rPr lang="en-US" sz="1200" b="1" dirty="0">
                <a:latin typeface="Montserrat" panose="00000500000000000000" pitchFamily="2" charset="0"/>
                <a:cs typeface="Arial"/>
              </a:rPr>
              <a:t>.</a:t>
            </a:r>
            <a:endParaRPr lang="en-US" sz="1200" dirty="0">
              <a:latin typeface="Montserrat" panose="00000500000000000000" pitchFamily="2" charset="0"/>
              <a:cs typeface="Arial"/>
            </a:endParaRPr>
          </a:p>
          <a:p>
            <a:endParaRPr lang="en-US" sz="1200" dirty="0">
              <a:latin typeface="Montserrat" panose="00000500000000000000" pitchFamily="2" charset="0"/>
            </a:endParaRPr>
          </a:p>
          <a:p>
            <a:pPr marL="6349" marR="6349"/>
            <a:r>
              <a:rPr lang="en-US" sz="1200" spc="2" dirty="0">
                <a:latin typeface="Montserrat" panose="00000500000000000000" pitchFamily="2" charset="0"/>
                <a:cs typeface="Arial"/>
              </a:rPr>
              <a:t>I</a:t>
            </a:r>
            <a:r>
              <a:rPr lang="en-US" sz="1200" dirty="0">
                <a:latin typeface="Montserrat" panose="00000500000000000000" pitchFamily="2" charset="0"/>
                <a:cs typeface="Arial"/>
              </a:rPr>
              <a:t>f</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leafy</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radish</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ops</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are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tt</a:t>
            </a:r>
            <a:r>
              <a:rPr lang="en-US" sz="1200" dirty="0">
                <a:latin typeface="Montserrat" panose="00000500000000000000" pitchFamily="2" charset="0"/>
                <a:cs typeface="Arial"/>
              </a:rPr>
              <a:t>ac</a:t>
            </a:r>
            <a:r>
              <a:rPr lang="en-US" sz="1200" spc="-7" dirty="0">
                <a:latin typeface="Montserrat" panose="00000500000000000000" pitchFamily="2" charset="0"/>
                <a:cs typeface="Arial"/>
              </a:rPr>
              <a:t>h</a:t>
            </a:r>
            <a:r>
              <a:rPr lang="en-US" sz="1200" dirty="0">
                <a:latin typeface="Montserrat" panose="00000500000000000000" pitchFamily="2" charset="0"/>
                <a:cs typeface="Arial"/>
              </a:rPr>
              <a:t>ed,</a:t>
            </a:r>
            <a:r>
              <a:rPr lang="en-US" sz="1200" spc="-25" dirty="0">
                <a:latin typeface="Montserrat" panose="00000500000000000000" pitchFamily="2" charset="0"/>
                <a:cs typeface="Arial"/>
              </a:rPr>
              <a:t> </a:t>
            </a:r>
            <a:r>
              <a:rPr lang="en-US" sz="1200" dirty="0">
                <a:latin typeface="Montserrat" panose="00000500000000000000" pitchFamily="2" charset="0"/>
                <a:cs typeface="Arial"/>
              </a:rPr>
              <a:t>re</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hem</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before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oring.</a:t>
            </a:r>
            <a:r>
              <a:rPr lang="en-US" sz="1200" spc="-17" dirty="0">
                <a:latin typeface="Montserrat" panose="00000500000000000000" pitchFamily="2" charset="0"/>
                <a:cs typeface="Arial"/>
              </a:rPr>
              <a:t> </a:t>
            </a:r>
            <a:r>
              <a:rPr lang="en-US" sz="1200" spc="-5" dirty="0">
                <a:latin typeface="Montserrat" panose="00000500000000000000" pitchFamily="2" charset="0"/>
                <a:cs typeface="Arial"/>
              </a:rPr>
              <a:t>R</a:t>
            </a:r>
            <a:r>
              <a:rPr lang="en-US" sz="1200" dirty="0">
                <a:latin typeface="Montserrat" panose="00000500000000000000" pitchFamily="2" charset="0"/>
                <a:cs typeface="Arial"/>
              </a:rPr>
              <a:t>adishes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don</a:t>
            </a:r>
            <a:r>
              <a:rPr lang="en-US" sz="1200" spc="-2" dirty="0">
                <a:latin typeface="Montserrat" panose="00000500000000000000" pitchFamily="2" charset="0"/>
                <a:cs typeface="Arial"/>
              </a:rPr>
              <a:t>'</a:t>
            </a:r>
            <a:r>
              <a:rPr lang="en-US" sz="1200" dirty="0">
                <a:latin typeface="Montserrat" panose="00000500000000000000" pitchFamily="2" charset="0"/>
                <a:cs typeface="Arial"/>
              </a:rPr>
              <a:t>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keep</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as</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ell</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if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heir</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ops</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are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le</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on.</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ore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un</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ashed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radishes</a:t>
            </a:r>
            <a:r>
              <a:rPr lang="en-US" sz="1200" spc="-25"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an</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open</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or</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perfora</a:t>
            </a:r>
            <a:r>
              <a:rPr lang="en-US" sz="1200" spc="-5" dirty="0">
                <a:latin typeface="Montserrat" panose="00000500000000000000" pitchFamily="2" charset="0"/>
                <a:cs typeface="Arial"/>
              </a:rPr>
              <a:t>t</a:t>
            </a:r>
            <a:r>
              <a:rPr lang="en-US" sz="1200" spc="-7" dirty="0">
                <a:latin typeface="Montserrat" panose="00000500000000000000" pitchFamily="2" charset="0"/>
                <a:cs typeface="Arial"/>
              </a:rPr>
              <a:t>e</a:t>
            </a:r>
            <a:r>
              <a:rPr lang="en-US" sz="1200" dirty="0">
                <a:latin typeface="Montserrat" panose="00000500000000000000" pitchFamily="2" charset="0"/>
                <a:cs typeface="Arial"/>
              </a:rPr>
              <a:t>d</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plas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ic</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bag</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re</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rig</a:t>
            </a:r>
            <a:r>
              <a:rPr lang="en-US" sz="1200" spc="-7" dirty="0">
                <a:latin typeface="Montserrat" panose="00000500000000000000" pitchFamily="2" charset="0"/>
                <a:cs typeface="Arial"/>
              </a:rPr>
              <a:t>era</a:t>
            </a:r>
            <a:r>
              <a:rPr lang="en-US" sz="1200" spc="-2" dirty="0">
                <a:latin typeface="Montserrat" panose="00000500000000000000" pitchFamily="2" charset="0"/>
                <a:cs typeface="Arial"/>
              </a:rPr>
              <a:t>t</a:t>
            </a:r>
            <a:r>
              <a:rPr lang="en-US" sz="1200" spc="-7" dirty="0">
                <a:latin typeface="Montserrat" panose="00000500000000000000" pitchFamily="2" charset="0"/>
                <a:cs typeface="Arial"/>
              </a:rPr>
              <a:t>o</a:t>
            </a:r>
            <a:r>
              <a:rPr lang="en-US" sz="1200" dirty="0">
                <a:latin typeface="Montserrat" panose="00000500000000000000" pitchFamily="2" charset="0"/>
                <a:cs typeface="Arial"/>
              </a:rPr>
              <a:t>r cri</a:t>
            </a:r>
            <a:r>
              <a:rPr lang="en-US" sz="1200" spc="2" dirty="0">
                <a:latin typeface="Montserrat" panose="00000500000000000000" pitchFamily="2" charset="0"/>
                <a:cs typeface="Arial"/>
              </a:rPr>
              <a:t>s</a:t>
            </a:r>
            <a:r>
              <a:rPr lang="en-US" sz="1200" dirty="0">
                <a:latin typeface="Montserrat" panose="00000500000000000000" pitchFamily="2" charset="0"/>
                <a:cs typeface="Arial"/>
              </a:rPr>
              <a:t>per</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dra</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er</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is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separate</a:t>
            </a:r>
            <a:r>
              <a:rPr lang="en-US" sz="1200" spc="-20"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rom</a:t>
            </a:r>
            <a:r>
              <a:rPr lang="en-US" sz="1200" spc="-1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one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hich</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ore</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rui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s.</a:t>
            </a:r>
            <a:r>
              <a:rPr lang="en-US" sz="1200" spc="-22" dirty="0">
                <a:latin typeface="Montserrat" panose="00000500000000000000" pitchFamily="2" charset="0"/>
                <a:cs typeface="Arial"/>
              </a:rPr>
              <a:t> </a:t>
            </a:r>
            <a:r>
              <a:rPr lang="en-US" sz="1200" spc="-15" dirty="0">
                <a:latin typeface="Montserrat" panose="00000500000000000000" pitchFamily="2" charset="0"/>
                <a:cs typeface="Arial"/>
              </a:rPr>
              <a:t>W</a:t>
            </a:r>
            <a:r>
              <a:rPr lang="en-US" sz="1200" dirty="0">
                <a:latin typeface="Montserrat" panose="00000500000000000000" pitchFamily="2" charset="0"/>
                <a:cs typeface="Arial"/>
              </a:rPr>
              <a:t>ash</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radishes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rim</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heir roots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just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before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using.</a:t>
            </a:r>
          </a:p>
        </p:txBody>
      </p:sp>
      <p:sp>
        <p:nvSpPr>
          <p:cNvPr id="9" name="object 2"/>
          <p:cNvSpPr txBox="1">
            <a:spLocks noChangeArrowheads="1"/>
          </p:cNvSpPr>
          <p:nvPr/>
        </p:nvSpPr>
        <p:spPr bwMode="auto">
          <a:xfrm>
            <a:off x="2642303" y="1085046"/>
            <a:ext cx="266471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Food Preparation</a:t>
            </a:r>
          </a:p>
        </p:txBody>
      </p:sp>
      <p:sp>
        <p:nvSpPr>
          <p:cNvPr id="10" name="object 5"/>
          <p:cNvSpPr txBox="1"/>
          <p:nvPr/>
        </p:nvSpPr>
        <p:spPr>
          <a:xfrm>
            <a:off x="2638618" y="6342098"/>
            <a:ext cx="4562080" cy="134902"/>
          </a:xfrm>
          <a:prstGeom prst="rect">
            <a:avLst/>
          </a:prstGeom>
        </p:spPr>
        <p:txBody>
          <a:bodyPr vert="horz" wrap="square" lIns="0" tIns="0" rIns="0" bIns="0" rtlCol="0">
            <a:noAutofit/>
          </a:bodyPr>
          <a:lstStyle/>
          <a:p>
            <a:pPr marL="6349"/>
            <a:r>
              <a:rPr sz="1000" i="1" dirty="0">
                <a:latin typeface="Montserrat" panose="00000500000000000000" pitchFamily="2" charset="0"/>
                <a:cs typeface="Arial"/>
              </a:rPr>
              <a:t>Al</a:t>
            </a:r>
            <a:r>
              <a:rPr sz="1000" i="1" spc="-2" dirty="0">
                <a:latin typeface="Montserrat" panose="00000500000000000000" pitchFamily="2" charset="0"/>
                <a:cs typeface="Arial"/>
              </a:rPr>
              <a:t>i</a:t>
            </a:r>
            <a:r>
              <a:rPr sz="1000" i="1" dirty="0">
                <a:latin typeface="Montserrat" panose="00000500000000000000" pitchFamily="2" charset="0"/>
                <a:cs typeface="Arial"/>
              </a:rPr>
              <a:t>ce</a:t>
            </a:r>
            <a:r>
              <a:rPr sz="1000" i="1" spc="-2" dirty="0">
                <a:latin typeface="Montserrat" panose="00000500000000000000" pitchFamily="2" charset="0"/>
                <a:cs typeface="Arial"/>
              </a:rPr>
              <a:t> </a:t>
            </a:r>
            <a:r>
              <a:rPr sz="1000" i="1" dirty="0">
                <a:latin typeface="Montserrat" panose="00000500000000000000" pitchFamily="2" charset="0"/>
                <a:cs typeface="Arial"/>
              </a:rPr>
              <a:t>He</a:t>
            </a:r>
            <a:r>
              <a:rPr sz="1000" i="1" spc="2" dirty="0">
                <a:latin typeface="Montserrat" panose="00000500000000000000" pitchFamily="2" charset="0"/>
                <a:cs typeface="Arial"/>
              </a:rPr>
              <a:t>n</a:t>
            </a:r>
            <a:r>
              <a:rPr sz="1000" i="1" dirty="0">
                <a:latin typeface="Montserrat" panose="00000500000000000000" pitchFamily="2" charset="0"/>
                <a:cs typeface="Arial"/>
              </a:rPr>
              <a:t>n</a:t>
            </a:r>
            <a:r>
              <a:rPr sz="1000" i="1" spc="-5" dirty="0">
                <a:latin typeface="Montserrat" panose="00000500000000000000" pitchFamily="2" charset="0"/>
                <a:cs typeface="Arial"/>
              </a:rPr>
              <a:t>e</a:t>
            </a:r>
            <a:r>
              <a:rPr sz="1000" i="1" spc="-10" dirty="0">
                <a:latin typeface="Montserrat" panose="00000500000000000000" pitchFamily="2" charset="0"/>
                <a:cs typeface="Arial"/>
              </a:rPr>
              <a:t>m</a:t>
            </a:r>
            <a:r>
              <a:rPr sz="1000" i="1" dirty="0">
                <a:latin typeface="Montserrat" panose="00000500000000000000" pitchFamily="2" charset="0"/>
                <a:cs typeface="Arial"/>
              </a:rPr>
              <a:t>an,</a:t>
            </a:r>
            <a:r>
              <a:rPr sz="1000" i="1" spc="-15" dirty="0">
                <a:latin typeface="Montserrat" panose="00000500000000000000" pitchFamily="2" charset="0"/>
                <a:cs typeface="Arial"/>
              </a:rPr>
              <a:t> </a:t>
            </a:r>
            <a:r>
              <a:rPr sz="1000" i="1" spc="-2" dirty="0">
                <a:latin typeface="Montserrat" panose="00000500000000000000" pitchFamily="2" charset="0"/>
                <a:cs typeface="Arial"/>
              </a:rPr>
              <a:t>M</a:t>
            </a:r>
            <a:r>
              <a:rPr sz="1000" i="1" dirty="0">
                <a:latin typeface="Montserrat" panose="00000500000000000000" pitchFamily="2" charset="0"/>
                <a:cs typeface="Arial"/>
              </a:rPr>
              <a:t>S,</a:t>
            </a:r>
            <a:r>
              <a:rPr sz="1000" i="1" spc="7" dirty="0">
                <a:latin typeface="Montserrat" panose="00000500000000000000" pitchFamily="2" charset="0"/>
                <a:cs typeface="Arial"/>
              </a:rPr>
              <a:t> </a:t>
            </a:r>
            <a:r>
              <a:rPr sz="1000" i="1" dirty="0">
                <a:latin typeface="Montserrat" panose="00000500000000000000" pitchFamily="2" charset="0"/>
                <a:cs typeface="Arial"/>
              </a:rPr>
              <a:t>R</a:t>
            </a:r>
            <a:r>
              <a:rPr sz="1000" i="1" spc="-2" dirty="0">
                <a:latin typeface="Montserrat" panose="00000500000000000000" pitchFamily="2" charset="0"/>
                <a:cs typeface="Arial"/>
              </a:rPr>
              <a:t>D</a:t>
            </a:r>
            <a:r>
              <a:rPr sz="1000" i="1" dirty="0">
                <a:latin typeface="Montserrat" panose="00000500000000000000" pitchFamily="2" charset="0"/>
                <a:cs typeface="Arial"/>
              </a:rPr>
              <a:t>,</a:t>
            </a:r>
            <a:r>
              <a:rPr sz="1000" i="1" spc="2" dirty="0">
                <a:latin typeface="Montserrat" panose="00000500000000000000" pitchFamily="2" charset="0"/>
                <a:cs typeface="Arial"/>
              </a:rPr>
              <a:t> </a:t>
            </a:r>
            <a:r>
              <a:rPr sz="1000" i="1" dirty="0">
                <a:latin typeface="Montserrat" panose="00000500000000000000" pitchFamily="2" charset="0"/>
                <a:cs typeface="Arial"/>
              </a:rPr>
              <a:t>U</a:t>
            </a:r>
            <a:r>
              <a:rPr sz="1000" i="1" spc="-2" dirty="0">
                <a:latin typeface="Montserrat" panose="00000500000000000000" pitchFamily="2" charset="0"/>
                <a:cs typeface="Arial"/>
              </a:rPr>
              <a:t>N</a:t>
            </a:r>
            <a:r>
              <a:rPr sz="1000" i="1" dirty="0">
                <a:latin typeface="Montserrat" panose="00000500000000000000" pitchFamily="2" charset="0"/>
                <a:cs typeface="Arial"/>
              </a:rPr>
              <a:t>L</a:t>
            </a:r>
            <a:r>
              <a:rPr sz="1000" i="1" spc="-15" dirty="0">
                <a:latin typeface="Montserrat" panose="00000500000000000000" pitchFamily="2" charset="0"/>
                <a:cs typeface="Arial"/>
              </a:rPr>
              <a:t> </a:t>
            </a:r>
            <a:r>
              <a:rPr sz="1000" i="1" dirty="0">
                <a:latin typeface="Montserrat" panose="00000500000000000000" pitchFamily="2" charset="0"/>
                <a:cs typeface="Arial"/>
              </a:rPr>
              <a:t>Ext</a:t>
            </a:r>
            <a:r>
              <a:rPr sz="1000" i="1" spc="2" dirty="0">
                <a:latin typeface="Montserrat" panose="00000500000000000000" pitchFamily="2" charset="0"/>
                <a:cs typeface="Arial"/>
              </a:rPr>
              <a:t>e</a:t>
            </a:r>
            <a:r>
              <a:rPr sz="1000" i="1" dirty="0">
                <a:latin typeface="Montserrat" panose="00000500000000000000" pitchFamily="2" charset="0"/>
                <a:cs typeface="Arial"/>
              </a:rPr>
              <a:t>nsion</a:t>
            </a:r>
            <a:r>
              <a:rPr sz="1000" i="1" spc="-15" dirty="0">
                <a:latin typeface="Montserrat" panose="00000500000000000000" pitchFamily="2" charset="0"/>
                <a:cs typeface="Arial"/>
              </a:rPr>
              <a:t> </a:t>
            </a:r>
            <a:r>
              <a:rPr sz="1000" i="1" dirty="0">
                <a:latin typeface="Montserrat" panose="00000500000000000000" pitchFamily="2" charset="0"/>
                <a:cs typeface="Arial"/>
              </a:rPr>
              <a:t>in</a:t>
            </a:r>
            <a:r>
              <a:rPr sz="1000" i="1" spc="-5" dirty="0">
                <a:latin typeface="Montserrat" panose="00000500000000000000" pitchFamily="2" charset="0"/>
                <a:cs typeface="Arial"/>
              </a:rPr>
              <a:t> </a:t>
            </a:r>
            <a:r>
              <a:rPr sz="1000" i="1" dirty="0">
                <a:latin typeface="Montserrat" panose="00000500000000000000" pitchFamily="2" charset="0"/>
                <a:cs typeface="Arial"/>
              </a:rPr>
              <a:t>Lancast</a:t>
            </a:r>
            <a:r>
              <a:rPr sz="1000" i="1" spc="-2" dirty="0">
                <a:latin typeface="Montserrat" panose="00000500000000000000" pitchFamily="2" charset="0"/>
                <a:cs typeface="Arial"/>
              </a:rPr>
              <a:t>e</a:t>
            </a:r>
            <a:r>
              <a:rPr sz="1000" i="1" dirty="0">
                <a:latin typeface="Montserrat" panose="00000500000000000000" pitchFamily="2" charset="0"/>
                <a:cs typeface="Arial"/>
              </a:rPr>
              <a:t>r</a:t>
            </a:r>
            <a:r>
              <a:rPr sz="1000" i="1" spc="-20" dirty="0">
                <a:latin typeface="Montserrat" panose="00000500000000000000" pitchFamily="2" charset="0"/>
                <a:cs typeface="Arial"/>
              </a:rPr>
              <a:t> </a:t>
            </a:r>
            <a:r>
              <a:rPr sz="1000" i="1" dirty="0">
                <a:latin typeface="Montserrat" panose="00000500000000000000" pitchFamily="2" charset="0"/>
                <a:cs typeface="Arial"/>
              </a:rPr>
              <a:t>Co</a:t>
            </a:r>
            <a:r>
              <a:rPr sz="1000" i="1" spc="2" dirty="0">
                <a:latin typeface="Montserrat" panose="00000500000000000000" pitchFamily="2" charset="0"/>
                <a:cs typeface="Arial"/>
              </a:rPr>
              <a:t>u</a:t>
            </a:r>
            <a:r>
              <a:rPr sz="1000" i="1" dirty="0">
                <a:latin typeface="Montserrat" panose="00000500000000000000" pitchFamily="2" charset="0"/>
                <a:cs typeface="Arial"/>
              </a:rPr>
              <a:t>nty</a:t>
            </a:r>
            <a:endParaRPr sz="1000" dirty="0">
              <a:latin typeface="Montserrat" panose="00000500000000000000" pitchFamily="2" charset="0"/>
              <a:cs typeface="Arial"/>
            </a:endParaRPr>
          </a:p>
        </p:txBody>
      </p:sp>
    </p:spTree>
    <p:extLst>
      <p:ext uri="{BB962C8B-B14F-4D97-AF65-F5344CB8AC3E}">
        <p14:creationId xmlns:p14="http://schemas.microsoft.com/office/powerpoint/2010/main" val="1485193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26924" y="3228944"/>
            <a:ext cx="162095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7</a:t>
            </a:r>
            <a:endParaRPr lang="tr-TR" altLang="en-US" sz="2000" b="1" dirty="0">
              <a:solidFill>
                <a:schemeClr val="bg1"/>
              </a:solidFill>
              <a:latin typeface="Montserrat" pitchFamily="2" charset="0"/>
            </a:endParaRPr>
          </a:p>
        </p:txBody>
      </p:sp>
      <p:sp>
        <p:nvSpPr>
          <p:cNvPr id="7" name="object 5"/>
          <p:cNvSpPr txBox="1"/>
          <p:nvPr/>
        </p:nvSpPr>
        <p:spPr>
          <a:xfrm>
            <a:off x="2642303" y="2094614"/>
            <a:ext cx="8514647" cy="2935756"/>
          </a:xfrm>
          <a:prstGeom prst="rect">
            <a:avLst/>
          </a:prstGeom>
        </p:spPr>
        <p:txBody>
          <a:bodyPr vert="horz" wrap="square" lIns="0" tIns="0" rIns="0" bIns="0" rtlCol="0">
            <a:noAutofit/>
          </a:bodyPr>
          <a:lstStyle/>
          <a:p>
            <a:pPr marL="6349"/>
            <a:r>
              <a:rPr lang="en-US" sz="1200" b="1" dirty="0">
                <a:latin typeface="Montserrat" panose="00000500000000000000" pitchFamily="2" charset="0"/>
                <a:cs typeface="Arial"/>
              </a:rPr>
              <a:t>Bite 5. Separate fruits and vegetables from these foods.</a:t>
            </a:r>
            <a:endParaRPr lang="en-US" sz="1200" dirty="0">
              <a:latin typeface="Montserrat" panose="00000500000000000000" pitchFamily="2" charset="0"/>
              <a:cs typeface="Arial"/>
            </a:endParaRPr>
          </a:p>
          <a:p>
            <a:endParaRPr lang="en-US" sz="1200" dirty="0">
              <a:latin typeface="Montserrat" panose="00000500000000000000" pitchFamily="2" charset="0"/>
            </a:endParaRPr>
          </a:p>
          <a:p>
            <a:pPr marL="6349" marR="118721"/>
            <a:r>
              <a:rPr lang="en-US" sz="1200" dirty="0">
                <a:latin typeface="Montserrat" panose="00000500000000000000" pitchFamily="2" charset="0"/>
                <a:cs typeface="Arial"/>
              </a:rPr>
              <a:t>“Keep fruits and vegetables that will be eaten raw separate from other foods such as raw meat, poultry </a:t>
            </a:r>
            <a:br>
              <a:rPr lang="en-US" sz="1200" dirty="0">
                <a:latin typeface="Montserrat" panose="00000500000000000000" pitchFamily="2" charset="0"/>
                <a:cs typeface="Arial"/>
              </a:rPr>
            </a:br>
            <a:r>
              <a:rPr lang="en-US" sz="1200" dirty="0">
                <a:latin typeface="Montserrat" panose="00000500000000000000" pitchFamily="2" charset="0"/>
                <a:cs typeface="Arial"/>
              </a:rPr>
              <a:t>or seafood - and from kitchen utensils used for those products,” (Food and Drug Administration (FDA)). The FDA gives these additional recommendations:</a:t>
            </a:r>
            <a:endParaRPr lang="en-US" sz="1200" dirty="0">
              <a:latin typeface="Montserrat" panose="00000500000000000000" pitchFamily="2" charset="0"/>
            </a:endParaRPr>
          </a:p>
          <a:p>
            <a:endParaRPr lang="en-US" sz="1200" dirty="0">
              <a:latin typeface="Montserrat" panose="00000500000000000000" pitchFamily="2" charset="0"/>
            </a:endParaRPr>
          </a:p>
          <a:p>
            <a:pPr marL="6349" marR="6349"/>
            <a:r>
              <a:rPr lang="en-US" sz="1200" dirty="0">
                <a:latin typeface="Montserrat" panose="00000500000000000000" pitchFamily="2" charset="0"/>
                <a:cs typeface="Arial"/>
              </a:rPr>
              <a:t>Wash cutting boards, dishes, utensils and countertops with hot water and soap between the preparation </a:t>
            </a:r>
            <a:br>
              <a:rPr lang="en-US" sz="1200" dirty="0">
                <a:latin typeface="Montserrat" panose="00000500000000000000" pitchFamily="2" charset="0"/>
                <a:cs typeface="Arial"/>
              </a:rPr>
            </a:br>
            <a:r>
              <a:rPr lang="en-US" sz="1200" dirty="0">
                <a:latin typeface="Montserrat" panose="00000500000000000000" pitchFamily="2" charset="0"/>
                <a:cs typeface="Arial"/>
              </a:rPr>
              <a:t>of raw meat, poultry and seafood products and the preparation of produce that will not be cooked.</a:t>
            </a:r>
          </a:p>
          <a:p>
            <a:endParaRPr lang="en-US" sz="1200" dirty="0">
              <a:latin typeface="Montserrat" panose="00000500000000000000" pitchFamily="2" charset="0"/>
            </a:endParaRPr>
          </a:p>
          <a:p>
            <a:pPr marL="6349" marR="418699"/>
            <a:r>
              <a:rPr lang="en-US" sz="1200" dirty="0">
                <a:latin typeface="Montserrat" panose="00000500000000000000" pitchFamily="2" charset="0"/>
                <a:cs typeface="Arial"/>
              </a:rPr>
              <a:t>For added protection, kitchen sanitizers can be used on cutting boards and countertops periodically. Try a solution of one teaspoon of chlorine bleach to one quart of water.</a:t>
            </a:r>
            <a:endParaRPr lang="en-US" sz="1200" dirty="0">
              <a:latin typeface="Montserrat" panose="00000500000000000000" pitchFamily="2" charset="0"/>
            </a:endParaRPr>
          </a:p>
          <a:p>
            <a:pPr>
              <a:spcBef>
                <a:spcPts val="11"/>
              </a:spcBef>
            </a:pPr>
            <a:endParaRPr lang="en-US" sz="1200" dirty="0">
              <a:latin typeface="Montserrat" panose="00000500000000000000" pitchFamily="2" charset="0"/>
            </a:endParaRPr>
          </a:p>
          <a:p>
            <a:pPr marL="6349"/>
            <a:r>
              <a:rPr lang="en-US" sz="1200" dirty="0">
                <a:latin typeface="Montserrat" panose="00000500000000000000" pitchFamily="2" charset="0"/>
                <a:cs typeface="Arial"/>
              </a:rPr>
              <a:t>If you use plastic or other nonporous cutting boards, run them through the dishwasher.</a:t>
            </a:r>
          </a:p>
        </p:txBody>
      </p:sp>
      <p:sp>
        <p:nvSpPr>
          <p:cNvPr id="9" name="object 2"/>
          <p:cNvSpPr txBox="1">
            <a:spLocks noChangeArrowheads="1"/>
          </p:cNvSpPr>
          <p:nvPr/>
        </p:nvSpPr>
        <p:spPr bwMode="auto">
          <a:xfrm>
            <a:off x="2642303" y="1085046"/>
            <a:ext cx="266471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Food Preparation</a:t>
            </a:r>
          </a:p>
        </p:txBody>
      </p:sp>
      <p:sp>
        <p:nvSpPr>
          <p:cNvPr id="10" name="object 5"/>
          <p:cNvSpPr txBox="1"/>
          <p:nvPr/>
        </p:nvSpPr>
        <p:spPr>
          <a:xfrm>
            <a:off x="2642303" y="6342098"/>
            <a:ext cx="4562080" cy="134902"/>
          </a:xfrm>
          <a:prstGeom prst="rect">
            <a:avLst/>
          </a:prstGeom>
        </p:spPr>
        <p:txBody>
          <a:bodyPr vert="horz" wrap="square" lIns="0" tIns="0" rIns="0" bIns="0" rtlCol="0">
            <a:noAutofit/>
          </a:bodyPr>
          <a:lstStyle/>
          <a:p>
            <a:pPr marL="6349"/>
            <a:r>
              <a:rPr sz="1000" i="1" dirty="0">
                <a:latin typeface="Montserrat" panose="00000500000000000000" pitchFamily="2" charset="0"/>
                <a:cs typeface="Arial"/>
              </a:rPr>
              <a:t>Al</a:t>
            </a:r>
            <a:r>
              <a:rPr sz="1000" i="1" spc="-2" dirty="0">
                <a:latin typeface="Montserrat" panose="00000500000000000000" pitchFamily="2" charset="0"/>
                <a:cs typeface="Arial"/>
              </a:rPr>
              <a:t>i</a:t>
            </a:r>
            <a:r>
              <a:rPr sz="1000" i="1" dirty="0">
                <a:latin typeface="Montserrat" panose="00000500000000000000" pitchFamily="2" charset="0"/>
                <a:cs typeface="Arial"/>
              </a:rPr>
              <a:t>ce</a:t>
            </a:r>
            <a:r>
              <a:rPr sz="1000" i="1" spc="-2" dirty="0">
                <a:latin typeface="Montserrat" panose="00000500000000000000" pitchFamily="2" charset="0"/>
                <a:cs typeface="Arial"/>
              </a:rPr>
              <a:t> </a:t>
            </a:r>
            <a:r>
              <a:rPr sz="1000" i="1" dirty="0">
                <a:latin typeface="Montserrat" panose="00000500000000000000" pitchFamily="2" charset="0"/>
                <a:cs typeface="Arial"/>
              </a:rPr>
              <a:t>He</a:t>
            </a:r>
            <a:r>
              <a:rPr sz="1000" i="1" spc="2" dirty="0">
                <a:latin typeface="Montserrat" panose="00000500000000000000" pitchFamily="2" charset="0"/>
                <a:cs typeface="Arial"/>
              </a:rPr>
              <a:t>n</a:t>
            </a:r>
            <a:r>
              <a:rPr sz="1000" i="1" dirty="0">
                <a:latin typeface="Montserrat" panose="00000500000000000000" pitchFamily="2" charset="0"/>
                <a:cs typeface="Arial"/>
              </a:rPr>
              <a:t>n</a:t>
            </a:r>
            <a:r>
              <a:rPr sz="1000" i="1" spc="-5" dirty="0">
                <a:latin typeface="Montserrat" panose="00000500000000000000" pitchFamily="2" charset="0"/>
                <a:cs typeface="Arial"/>
              </a:rPr>
              <a:t>e</a:t>
            </a:r>
            <a:r>
              <a:rPr sz="1000" i="1" spc="-10" dirty="0">
                <a:latin typeface="Montserrat" panose="00000500000000000000" pitchFamily="2" charset="0"/>
                <a:cs typeface="Arial"/>
              </a:rPr>
              <a:t>m</a:t>
            </a:r>
            <a:r>
              <a:rPr sz="1000" i="1" dirty="0">
                <a:latin typeface="Montserrat" panose="00000500000000000000" pitchFamily="2" charset="0"/>
                <a:cs typeface="Arial"/>
              </a:rPr>
              <a:t>an,</a:t>
            </a:r>
            <a:r>
              <a:rPr sz="1000" i="1" spc="-15" dirty="0">
                <a:latin typeface="Montserrat" panose="00000500000000000000" pitchFamily="2" charset="0"/>
                <a:cs typeface="Arial"/>
              </a:rPr>
              <a:t> </a:t>
            </a:r>
            <a:r>
              <a:rPr sz="1000" i="1" spc="-2" dirty="0">
                <a:latin typeface="Montserrat" panose="00000500000000000000" pitchFamily="2" charset="0"/>
                <a:cs typeface="Arial"/>
              </a:rPr>
              <a:t>M</a:t>
            </a:r>
            <a:r>
              <a:rPr sz="1000" i="1" dirty="0">
                <a:latin typeface="Montserrat" panose="00000500000000000000" pitchFamily="2" charset="0"/>
                <a:cs typeface="Arial"/>
              </a:rPr>
              <a:t>S,</a:t>
            </a:r>
            <a:r>
              <a:rPr sz="1000" i="1" spc="7" dirty="0">
                <a:latin typeface="Montserrat" panose="00000500000000000000" pitchFamily="2" charset="0"/>
                <a:cs typeface="Arial"/>
              </a:rPr>
              <a:t> </a:t>
            </a:r>
            <a:r>
              <a:rPr sz="1000" i="1" dirty="0">
                <a:latin typeface="Montserrat" panose="00000500000000000000" pitchFamily="2" charset="0"/>
                <a:cs typeface="Arial"/>
              </a:rPr>
              <a:t>R</a:t>
            </a:r>
            <a:r>
              <a:rPr sz="1000" i="1" spc="-2" dirty="0">
                <a:latin typeface="Montserrat" panose="00000500000000000000" pitchFamily="2" charset="0"/>
                <a:cs typeface="Arial"/>
              </a:rPr>
              <a:t>D</a:t>
            </a:r>
            <a:r>
              <a:rPr sz="1000" i="1" dirty="0">
                <a:latin typeface="Montserrat" panose="00000500000000000000" pitchFamily="2" charset="0"/>
                <a:cs typeface="Arial"/>
              </a:rPr>
              <a:t>,</a:t>
            </a:r>
            <a:r>
              <a:rPr sz="1000" i="1" spc="2" dirty="0">
                <a:latin typeface="Montserrat" panose="00000500000000000000" pitchFamily="2" charset="0"/>
                <a:cs typeface="Arial"/>
              </a:rPr>
              <a:t> </a:t>
            </a:r>
            <a:r>
              <a:rPr sz="1000" i="1" dirty="0">
                <a:latin typeface="Montserrat" panose="00000500000000000000" pitchFamily="2" charset="0"/>
                <a:cs typeface="Arial"/>
              </a:rPr>
              <a:t>U</a:t>
            </a:r>
            <a:r>
              <a:rPr sz="1000" i="1" spc="-2" dirty="0">
                <a:latin typeface="Montserrat" panose="00000500000000000000" pitchFamily="2" charset="0"/>
                <a:cs typeface="Arial"/>
              </a:rPr>
              <a:t>N</a:t>
            </a:r>
            <a:r>
              <a:rPr sz="1000" i="1" dirty="0">
                <a:latin typeface="Montserrat" panose="00000500000000000000" pitchFamily="2" charset="0"/>
                <a:cs typeface="Arial"/>
              </a:rPr>
              <a:t>L</a:t>
            </a:r>
            <a:r>
              <a:rPr sz="1000" i="1" spc="-15" dirty="0">
                <a:latin typeface="Montserrat" panose="00000500000000000000" pitchFamily="2" charset="0"/>
                <a:cs typeface="Arial"/>
              </a:rPr>
              <a:t> </a:t>
            </a:r>
            <a:r>
              <a:rPr sz="1000" i="1" dirty="0">
                <a:latin typeface="Montserrat" panose="00000500000000000000" pitchFamily="2" charset="0"/>
                <a:cs typeface="Arial"/>
              </a:rPr>
              <a:t>Ext</a:t>
            </a:r>
            <a:r>
              <a:rPr sz="1000" i="1" spc="2" dirty="0">
                <a:latin typeface="Montserrat" panose="00000500000000000000" pitchFamily="2" charset="0"/>
                <a:cs typeface="Arial"/>
              </a:rPr>
              <a:t>e</a:t>
            </a:r>
            <a:r>
              <a:rPr sz="1000" i="1" dirty="0">
                <a:latin typeface="Montserrat" panose="00000500000000000000" pitchFamily="2" charset="0"/>
                <a:cs typeface="Arial"/>
              </a:rPr>
              <a:t>nsion</a:t>
            </a:r>
            <a:r>
              <a:rPr sz="1000" i="1" spc="-15" dirty="0">
                <a:latin typeface="Montserrat" panose="00000500000000000000" pitchFamily="2" charset="0"/>
                <a:cs typeface="Arial"/>
              </a:rPr>
              <a:t> </a:t>
            </a:r>
            <a:r>
              <a:rPr sz="1000" i="1" dirty="0">
                <a:latin typeface="Montserrat" panose="00000500000000000000" pitchFamily="2" charset="0"/>
                <a:cs typeface="Arial"/>
              </a:rPr>
              <a:t>in</a:t>
            </a:r>
            <a:r>
              <a:rPr sz="1000" i="1" spc="-5" dirty="0">
                <a:latin typeface="Montserrat" panose="00000500000000000000" pitchFamily="2" charset="0"/>
                <a:cs typeface="Arial"/>
              </a:rPr>
              <a:t> </a:t>
            </a:r>
            <a:r>
              <a:rPr sz="1000" i="1" dirty="0">
                <a:latin typeface="Montserrat" panose="00000500000000000000" pitchFamily="2" charset="0"/>
                <a:cs typeface="Arial"/>
              </a:rPr>
              <a:t>Lancast</a:t>
            </a:r>
            <a:r>
              <a:rPr sz="1000" i="1" spc="-2" dirty="0">
                <a:latin typeface="Montserrat" panose="00000500000000000000" pitchFamily="2" charset="0"/>
                <a:cs typeface="Arial"/>
              </a:rPr>
              <a:t>e</a:t>
            </a:r>
            <a:r>
              <a:rPr sz="1000" i="1" dirty="0">
                <a:latin typeface="Montserrat" panose="00000500000000000000" pitchFamily="2" charset="0"/>
                <a:cs typeface="Arial"/>
              </a:rPr>
              <a:t>r</a:t>
            </a:r>
            <a:r>
              <a:rPr sz="1000" i="1" spc="-20" dirty="0">
                <a:latin typeface="Montserrat" panose="00000500000000000000" pitchFamily="2" charset="0"/>
                <a:cs typeface="Arial"/>
              </a:rPr>
              <a:t> </a:t>
            </a:r>
            <a:r>
              <a:rPr sz="1000" i="1" dirty="0">
                <a:latin typeface="Montserrat" panose="00000500000000000000" pitchFamily="2" charset="0"/>
                <a:cs typeface="Arial"/>
              </a:rPr>
              <a:t>Co</a:t>
            </a:r>
            <a:r>
              <a:rPr sz="1000" i="1" spc="2" dirty="0">
                <a:latin typeface="Montserrat" panose="00000500000000000000" pitchFamily="2" charset="0"/>
                <a:cs typeface="Arial"/>
              </a:rPr>
              <a:t>u</a:t>
            </a:r>
            <a:r>
              <a:rPr sz="1000" i="1" dirty="0">
                <a:latin typeface="Montserrat" panose="00000500000000000000" pitchFamily="2" charset="0"/>
                <a:cs typeface="Arial"/>
              </a:rPr>
              <a:t>nty</a:t>
            </a:r>
            <a:endParaRPr sz="1000" dirty="0">
              <a:latin typeface="Montserrat" panose="00000500000000000000" pitchFamily="2" charset="0"/>
              <a:cs typeface="Arial"/>
            </a:endParaRPr>
          </a:p>
        </p:txBody>
      </p:sp>
    </p:spTree>
    <p:extLst>
      <p:ext uri="{BB962C8B-B14F-4D97-AF65-F5344CB8AC3E}">
        <p14:creationId xmlns:p14="http://schemas.microsoft.com/office/powerpoint/2010/main" val="31159296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26924" y="3228944"/>
            <a:ext cx="162095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7</a:t>
            </a:r>
            <a:endParaRPr lang="tr-TR" altLang="en-US" sz="2000" b="1" dirty="0">
              <a:solidFill>
                <a:schemeClr val="bg1"/>
              </a:solidFill>
              <a:latin typeface="Montserrat" pitchFamily="2" charset="0"/>
            </a:endParaRPr>
          </a:p>
        </p:txBody>
      </p:sp>
      <p:sp>
        <p:nvSpPr>
          <p:cNvPr id="7" name="object 5"/>
          <p:cNvSpPr txBox="1"/>
          <p:nvPr/>
        </p:nvSpPr>
        <p:spPr>
          <a:xfrm>
            <a:off x="2642303" y="2094614"/>
            <a:ext cx="8514647" cy="2935756"/>
          </a:xfrm>
          <a:prstGeom prst="rect">
            <a:avLst/>
          </a:prstGeom>
        </p:spPr>
        <p:txBody>
          <a:bodyPr vert="horz" wrap="square" lIns="0" tIns="0" rIns="0" bIns="0" rtlCol="0">
            <a:noAutofit/>
          </a:bodyPr>
          <a:lstStyle/>
          <a:p>
            <a:pPr marL="6349"/>
            <a:r>
              <a:rPr lang="en-US" sz="1200" b="1" spc="-5" dirty="0">
                <a:latin typeface="Montserrat" panose="00000500000000000000" pitchFamily="2" charset="0"/>
                <a:cs typeface="Arial"/>
              </a:rPr>
              <a:t>B</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te</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6.</a:t>
            </a:r>
            <a:r>
              <a:rPr lang="en-US" sz="1200" b="1" spc="-7" dirty="0">
                <a:latin typeface="Montserrat" panose="00000500000000000000" pitchFamily="2" charset="0"/>
                <a:cs typeface="Arial"/>
              </a:rPr>
              <a:t> </a:t>
            </a:r>
            <a:r>
              <a:rPr lang="en-US" sz="1200" b="1" spc="-27" dirty="0">
                <a:latin typeface="Montserrat" panose="00000500000000000000" pitchFamily="2" charset="0"/>
                <a:cs typeface="Arial"/>
              </a:rPr>
              <a:t>W</a:t>
            </a:r>
            <a:r>
              <a:rPr lang="en-US" sz="1200" b="1" dirty="0">
                <a:latin typeface="Montserrat" panose="00000500000000000000" pitchFamily="2" charset="0"/>
                <a:cs typeface="Arial"/>
              </a:rPr>
              <a:t>ash</a:t>
            </a:r>
            <a:r>
              <a:rPr lang="en-US" sz="1200" b="1" spc="-5" dirty="0">
                <a:latin typeface="Montserrat" panose="00000500000000000000" pitchFamily="2" charset="0"/>
                <a:cs typeface="Arial"/>
              </a:rPr>
              <a:t> </a:t>
            </a:r>
            <a:r>
              <a:rPr lang="en-US" sz="1200" b="1" dirty="0">
                <a:latin typeface="Montserrat" panose="00000500000000000000" pitchFamily="2" charset="0"/>
                <a:cs typeface="Arial"/>
              </a:rPr>
              <a:t>fr</a:t>
            </a:r>
            <a:r>
              <a:rPr lang="en-US" sz="1200" b="1" spc="-2" dirty="0">
                <a:latin typeface="Montserrat" panose="00000500000000000000" pitchFamily="2" charset="0"/>
                <a:cs typeface="Arial"/>
              </a:rPr>
              <a:t>u</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ts</a:t>
            </a:r>
            <a:r>
              <a:rPr lang="en-US" sz="1200" b="1" spc="-15" dirty="0">
                <a:latin typeface="Montserrat" panose="00000500000000000000" pitchFamily="2" charset="0"/>
                <a:cs typeface="Arial"/>
              </a:rPr>
              <a:t> </a:t>
            </a:r>
            <a:r>
              <a:rPr lang="en-US" sz="1200" b="1" dirty="0">
                <a:latin typeface="Montserrat" panose="00000500000000000000" pitchFamily="2" charset="0"/>
                <a:cs typeface="Arial"/>
              </a:rPr>
              <a:t>a</a:t>
            </a:r>
            <a:r>
              <a:rPr lang="en-US" sz="1200" b="1" spc="-5" dirty="0">
                <a:latin typeface="Montserrat" panose="00000500000000000000" pitchFamily="2" charset="0"/>
                <a:cs typeface="Arial"/>
              </a:rPr>
              <a:t>n</a:t>
            </a:r>
            <a:r>
              <a:rPr lang="en-US" sz="1200" b="1" dirty="0">
                <a:latin typeface="Montserrat" panose="00000500000000000000" pitchFamily="2" charset="0"/>
                <a:cs typeface="Arial"/>
              </a:rPr>
              <a:t>d</a:t>
            </a:r>
            <a:r>
              <a:rPr lang="en-US" sz="1200" b="1" spc="-10" dirty="0">
                <a:latin typeface="Montserrat" panose="00000500000000000000" pitchFamily="2" charset="0"/>
                <a:cs typeface="Arial"/>
              </a:rPr>
              <a:t> </a:t>
            </a:r>
            <a:r>
              <a:rPr lang="en-US" sz="1200" b="1" spc="-7" dirty="0">
                <a:latin typeface="Montserrat" panose="00000500000000000000" pitchFamily="2" charset="0"/>
                <a:cs typeface="Arial"/>
              </a:rPr>
              <a:t>v</a:t>
            </a:r>
            <a:r>
              <a:rPr lang="en-US" sz="1200" b="1" dirty="0">
                <a:latin typeface="Montserrat" panose="00000500000000000000" pitchFamily="2" charset="0"/>
                <a:cs typeface="Arial"/>
              </a:rPr>
              <a:t>e</a:t>
            </a:r>
            <a:r>
              <a:rPr lang="en-US" sz="1200" b="1" spc="-5" dirty="0">
                <a:latin typeface="Montserrat" panose="00000500000000000000" pitchFamily="2" charset="0"/>
                <a:cs typeface="Arial"/>
              </a:rPr>
              <a:t>g</a:t>
            </a:r>
            <a:r>
              <a:rPr lang="en-US" sz="1200" b="1" dirty="0">
                <a:latin typeface="Montserrat" panose="00000500000000000000" pitchFamily="2" charset="0"/>
                <a:cs typeface="Arial"/>
              </a:rPr>
              <a:t>eta</a:t>
            </a:r>
            <a:r>
              <a:rPr lang="en-US" sz="1200" b="1" spc="-5" dirty="0">
                <a:latin typeface="Montserrat" panose="00000500000000000000" pitchFamily="2" charset="0"/>
                <a:cs typeface="Arial"/>
              </a:rPr>
              <a:t>b</a:t>
            </a:r>
            <a:r>
              <a:rPr lang="en-US" sz="1200" b="1" spc="2" dirty="0">
                <a:latin typeface="Montserrat" panose="00000500000000000000" pitchFamily="2" charset="0"/>
                <a:cs typeface="Arial"/>
              </a:rPr>
              <a:t>l</a:t>
            </a:r>
            <a:r>
              <a:rPr lang="en-US" sz="1200" b="1" dirty="0">
                <a:latin typeface="Montserrat" panose="00000500000000000000" pitchFamily="2" charset="0"/>
                <a:cs typeface="Arial"/>
              </a:rPr>
              <a:t>es</a:t>
            </a:r>
            <a:r>
              <a:rPr lang="en-US" sz="1200" b="1" spc="-22" dirty="0">
                <a:latin typeface="Montserrat" panose="00000500000000000000" pitchFamily="2" charset="0"/>
                <a:cs typeface="Arial"/>
              </a:rPr>
              <a:t> </a:t>
            </a:r>
            <a:r>
              <a:rPr lang="en-US" sz="1200" b="1" dirty="0">
                <a:latin typeface="Montserrat" panose="00000500000000000000" pitchFamily="2" charset="0"/>
                <a:cs typeface="Arial"/>
              </a:rPr>
              <a:t>c</a:t>
            </a:r>
            <a:r>
              <a:rPr lang="en-US" sz="1200" b="1" spc="-5" dirty="0">
                <a:latin typeface="Montserrat" panose="00000500000000000000" pitchFamily="2" charset="0"/>
                <a:cs typeface="Arial"/>
              </a:rPr>
              <a:t>o</a:t>
            </a:r>
            <a:r>
              <a:rPr lang="en-US" sz="1200" b="1" dirty="0">
                <a:latin typeface="Montserrat" panose="00000500000000000000" pitchFamily="2" charset="0"/>
                <a:cs typeface="Arial"/>
              </a:rPr>
              <a:t>rrectl</a:t>
            </a:r>
            <a:r>
              <a:rPr lang="en-US" sz="1200" b="1" spc="-80" dirty="0">
                <a:latin typeface="Montserrat" panose="00000500000000000000" pitchFamily="2" charset="0"/>
                <a:cs typeface="Arial"/>
              </a:rPr>
              <a:t>y</a:t>
            </a:r>
            <a:r>
              <a:rPr lang="en-US" sz="1200" b="1" dirty="0">
                <a:latin typeface="Montserrat" panose="00000500000000000000" pitchFamily="2" charset="0"/>
                <a:cs typeface="Arial"/>
              </a:rPr>
              <a:t>.</a:t>
            </a:r>
          </a:p>
          <a:p>
            <a:pPr marL="6349"/>
            <a:endParaRPr lang="en-US" sz="1200" dirty="0">
              <a:latin typeface="Montserrat" panose="00000500000000000000" pitchFamily="2" charset="0"/>
              <a:cs typeface="Arial"/>
            </a:endParaRPr>
          </a:p>
          <a:p>
            <a:pPr marL="6349" marR="1097695">
              <a:spcBef>
                <a:spcPts val="232"/>
              </a:spcBef>
            </a:pP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spc="-5" dirty="0">
                <a:latin typeface="Montserrat" panose="00000500000000000000" pitchFamily="2" charset="0"/>
                <a:cs typeface="Arial"/>
              </a:rPr>
              <a:t>D</a:t>
            </a:r>
            <a:r>
              <a:rPr lang="en-US" sz="1200" dirty="0">
                <a:latin typeface="Montserrat" panose="00000500000000000000" pitchFamily="2" charset="0"/>
                <a:cs typeface="Arial"/>
              </a:rPr>
              <a:t>A</a:t>
            </a:r>
            <a:r>
              <a:rPr lang="en-US" sz="1200" spc="-37" dirty="0">
                <a:latin typeface="Montserrat" panose="00000500000000000000" pitchFamily="2" charset="0"/>
                <a:cs typeface="Arial"/>
              </a:rPr>
              <a:t> </a:t>
            </a:r>
            <a:r>
              <a:rPr lang="en-US" sz="1200" dirty="0">
                <a:latin typeface="Montserrat" panose="00000500000000000000" pitchFamily="2" charset="0"/>
                <a:cs typeface="Arial"/>
              </a:rPr>
              <a:t>reco</a:t>
            </a:r>
            <a:r>
              <a:rPr lang="en-US" sz="1200" spc="-5" dirty="0">
                <a:latin typeface="Montserrat" panose="00000500000000000000" pitchFamily="2" charset="0"/>
                <a:cs typeface="Arial"/>
              </a:rPr>
              <a:t>mm</a:t>
            </a:r>
            <a:r>
              <a:rPr lang="en-US" sz="1200" dirty="0">
                <a:latin typeface="Montserrat" panose="00000500000000000000" pitchFamily="2" charset="0"/>
                <a:cs typeface="Arial"/>
              </a:rPr>
              <a:t>ends</a:t>
            </a:r>
            <a:r>
              <a:rPr lang="en-US" sz="1200" spc="-2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ollo</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ing</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prepara</a:t>
            </a:r>
            <a:r>
              <a:rPr lang="en-US" sz="1200" spc="-5" dirty="0">
                <a:latin typeface="Montserrat" panose="00000500000000000000" pitchFamily="2" charset="0"/>
                <a:cs typeface="Arial"/>
              </a:rPr>
              <a:t>t</a:t>
            </a:r>
            <a:r>
              <a:rPr lang="en-US" sz="1200" dirty="0">
                <a:latin typeface="Montserrat" panose="00000500000000000000" pitchFamily="2" charset="0"/>
                <a:cs typeface="Arial"/>
              </a:rPr>
              <a:t>ion</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ips</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or</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resh</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produc</a:t>
            </a:r>
            <a:r>
              <a:rPr lang="en-US" sz="1200" spc="-5" dirty="0">
                <a:latin typeface="Montserrat" panose="00000500000000000000" pitchFamily="2" charset="0"/>
                <a:cs typeface="Arial"/>
              </a:rPr>
              <a:t>e</a:t>
            </a:r>
            <a:r>
              <a:rPr lang="en-US" sz="1200" dirty="0">
                <a:latin typeface="Montserrat" panose="00000500000000000000" pitchFamily="2" charset="0"/>
                <a:cs typeface="Arial"/>
              </a:rPr>
              <a:t>: </a:t>
            </a:r>
            <a:br>
              <a:rPr lang="en-US" sz="1200" dirty="0">
                <a:latin typeface="Montserrat" panose="00000500000000000000" pitchFamily="2" charset="0"/>
                <a:cs typeface="Arial"/>
              </a:rPr>
            </a:br>
            <a:r>
              <a:rPr lang="en-US" sz="1200" spc="-2" dirty="0">
                <a:latin typeface="Montserrat" panose="00000500000000000000" pitchFamily="2" charset="0"/>
                <a:cs typeface="Arial"/>
              </a:rPr>
              <a:t>Pr</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ashed,</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bagged</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produce</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can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be</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used</a:t>
            </a:r>
            <a:r>
              <a:rPr lang="en-US" sz="1200" spc="-15"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hout</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ur</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her</a:t>
            </a:r>
            <a:r>
              <a:rPr lang="en-US" sz="1200" spc="-2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ashing.</a:t>
            </a:r>
          </a:p>
          <a:p>
            <a:pPr marL="6349"/>
            <a:r>
              <a:rPr lang="en-US" sz="1200" dirty="0">
                <a:latin typeface="Montserrat" panose="00000500000000000000" pitchFamily="2" charset="0"/>
                <a:cs typeface="Arial"/>
              </a:rPr>
              <a:t>As an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x</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ra</a:t>
            </a:r>
            <a:r>
              <a:rPr lang="en-US" sz="1200" spc="-2"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easure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of</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caution,</a:t>
            </a:r>
            <a:r>
              <a:rPr lang="en-US" sz="1200" spc="-20"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can</a:t>
            </a:r>
            <a:r>
              <a:rPr lang="en-US" sz="1200" spc="-10" dirty="0">
                <a:latin typeface="Montserrat" panose="00000500000000000000" pitchFamily="2" charset="0"/>
                <a:cs typeface="Arial"/>
              </a:rPr>
              <a:t> w</a:t>
            </a:r>
            <a:r>
              <a:rPr lang="en-US" sz="1200" dirty="0">
                <a:latin typeface="Montserrat" panose="00000500000000000000" pitchFamily="2" charset="0"/>
                <a:cs typeface="Arial"/>
              </a:rPr>
              <a:t>ash</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produce</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again</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just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before</a:t>
            </a:r>
            <a:r>
              <a:rPr lang="en-US" sz="1200" spc="-2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use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a:t>
            </a:r>
            <a:r>
              <a:rPr lang="en-US" sz="1200" spc="-7" dirty="0">
                <a:latin typeface="Montserrat" panose="00000500000000000000" pitchFamily="2" charset="0"/>
                <a:cs typeface="Arial"/>
              </a:rPr>
              <a:t> </a:t>
            </a:r>
          </a:p>
          <a:p>
            <a:pPr marL="6349"/>
            <a:br>
              <a:rPr lang="en-US" sz="1200" spc="-7" dirty="0">
                <a:latin typeface="Montserrat" panose="00000500000000000000" pitchFamily="2" charset="0"/>
                <a:cs typeface="Arial"/>
              </a:rPr>
            </a:br>
            <a:r>
              <a:rPr lang="en-US" sz="1200" dirty="0">
                <a:latin typeface="Montserrat" panose="00000500000000000000" pitchFamily="2" charset="0"/>
                <a:cs typeface="Arial"/>
              </a:rPr>
              <a:t>Pr</a:t>
            </a:r>
            <a:r>
              <a:rPr lang="en-US" sz="1200" spc="17" dirty="0">
                <a:latin typeface="Montserrat" panose="00000500000000000000" pitchFamily="2" charset="0"/>
                <a:cs typeface="Arial"/>
              </a:rPr>
              <a:t>e</a:t>
            </a:r>
            <a:r>
              <a:rPr lang="en-US" sz="1200" dirty="0">
                <a:latin typeface="Montserrat" panose="00000500000000000000" pitchFamily="2" charset="0"/>
                <a:cs typeface="Arial"/>
              </a:rPr>
              <a:t>-cut</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or pr</a:t>
            </a:r>
            <a:r>
              <a:rPr lang="en-US" sz="1200" spc="-2" dirty="0">
                <a:latin typeface="Montserrat" panose="00000500000000000000" pitchFamily="2" charset="0"/>
                <a:cs typeface="Arial"/>
              </a:rPr>
              <a:t>e</a:t>
            </a:r>
            <a:r>
              <a:rPr lang="en-US" sz="1200" dirty="0">
                <a:latin typeface="Montserrat" panose="00000500000000000000" pitchFamily="2" charset="0"/>
                <a:cs typeface="Arial"/>
              </a:rPr>
              <a:t>-</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ashed</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produce</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open</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bags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should</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be</a:t>
            </a:r>
            <a:r>
              <a:rPr lang="en-US" sz="1200" spc="-10" dirty="0">
                <a:latin typeface="Montserrat" panose="00000500000000000000" pitchFamily="2" charset="0"/>
                <a:cs typeface="Arial"/>
              </a:rPr>
              <a:t> w</a:t>
            </a:r>
            <a:r>
              <a:rPr lang="en-US" sz="1200" dirty="0">
                <a:latin typeface="Montserrat" panose="00000500000000000000" pitchFamily="2" charset="0"/>
                <a:cs typeface="Arial"/>
              </a:rPr>
              <a:t>ashed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before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using.</a:t>
            </a:r>
          </a:p>
          <a:p>
            <a:endParaRPr lang="en-US" sz="1200" dirty="0">
              <a:latin typeface="Montserrat" panose="00000500000000000000" pitchFamily="2" charset="0"/>
            </a:endParaRPr>
          </a:p>
          <a:p>
            <a:pPr marL="6349" marR="102215"/>
            <a:r>
              <a:rPr lang="en-US" sz="1200" dirty="0">
                <a:latin typeface="Montserrat" panose="00000500000000000000" pitchFamily="2" charset="0"/>
                <a:cs typeface="Arial"/>
              </a:rPr>
              <a:t>Begin</a:t>
            </a:r>
            <a:r>
              <a:rPr lang="en-US" sz="1200" spc="-10" dirty="0">
                <a:latin typeface="Montserrat" panose="00000500000000000000" pitchFamily="2" charset="0"/>
                <a:cs typeface="Arial"/>
              </a:rPr>
              <a:t> w</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clean</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hands.</a:t>
            </a:r>
            <a:r>
              <a:rPr lang="en-US" sz="1200" spc="-15" dirty="0">
                <a:latin typeface="Montserrat" panose="00000500000000000000" pitchFamily="2" charset="0"/>
                <a:cs typeface="Arial"/>
              </a:rPr>
              <a:t> W</a:t>
            </a:r>
            <a:r>
              <a:rPr lang="en-US" sz="1200" dirty="0">
                <a:latin typeface="Montserrat" panose="00000500000000000000" pitchFamily="2" charset="0"/>
                <a:cs typeface="Arial"/>
              </a:rPr>
              <a:t>ash</a:t>
            </a:r>
            <a:r>
              <a:rPr lang="en-US" sz="1200" spc="-2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our</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hands</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or</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20</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seconds</a:t>
            </a:r>
            <a:r>
              <a:rPr lang="en-US" sz="1200" spc="-25"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arm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er</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soap</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before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and a</a:t>
            </a:r>
            <a:r>
              <a:rPr lang="en-US" sz="1200" spc="2" dirty="0">
                <a:latin typeface="Montserrat" panose="00000500000000000000" pitchFamily="2" charset="0"/>
                <a:cs typeface="Arial"/>
              </a:rPr>
              <a:t>ft</a:t>
            </a:r>
            <a:r>
              <a:rPr lang="en-US" sz="1200" dirty="0">
                <a:latin typeface="Montserrat" panose="00000500000000000000" pitchFamily="2" charset="0"/>
                <a:cs typeface="Arial"/>
              </a:rPr>
              <a:t>er</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preparing</a:t>
            </a:r>
            <a:r>
              <a:rPr lang="en-US" sz="1200" spc="-27"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resh</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produce.</a:t>
            </a:r>
            <a:endParaRPr lang="en-US" sz="1200" dirty="0">
              <a:latin typeface="Montserrat" panose="00000500000000000000" pitchFamily="2" charset="0"/>
            </a:endParaRPr>
          </a:p>
          <a:p>
            <a:endParaRPr lang="en-US" sz="1200" dirty="0">
              <a:latin typeface="Montserrat" panose="00000500000000000000" pitchFamily="2" charset="0"/>
            </a:endParaRPr>
          </a:p>
          <a:p>
            <a:pPr marL="6349" marR="6349"/>
            <a:r>
              <a:rPr lang="en-US" sz="1200" spc="-5" dirty="0">
                <a:latin typeface="Montserrat" panose="00000500000000000000" pitchFamily="2" charset="0"/>
                <a:cs typeface="Arial"/>
              </a:rPr>
              <a:t>C</a:t>
            </a:r>
            <a:r>
              <a:rPr lang="en-US" sz="1200" dirty="0">
                <a:latin typeface="Montserrat" panose="00000500000000000000" pitchFamily="2" charset="0"/>
                <a:cs typeface="Arial"/>
              </a:rPr>
              <a:t>ut a</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ay any</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da</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aged</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or</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bruised</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areas</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on</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resh</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rui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v</a:t>
            </a:r>
            <a:r>
              <a:rPr lang="en-US" sz="1200" dirty="0">
                <a:latin typeface="Montserrat" panose="00000500000000000000" pitchFamily="2" charset="0"/>
                <a:cs typeface="Arial"/>
              </a:rPr>
              <a:t>egetables</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before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preparing</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or</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eating. </a:t>
            </a:r>
            <a:br>
              <a:rPr lang="en-US" sz="1200" dirty="0">
                <a:latin typeface="Montserrat" panose="00000500000000000000" pitchFamily="2" charset="0"/>
                <a:cs typeface="Arial"/>
              </a:rPr>
            </a:br>
            <a:r>
              <a:rPr lang="en-US" sz="1200" dirty="0">
                <a:latin typeface="Montserrat" panose="00000500000000000000" pitchFamily="2" charset="0"/>
                <a:cs typeface="Arial"/>
              </a:rPr>
              <a:t>Produce</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looks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ro</a:t>
            </a:r>
            <a:r>
              <a:rPr lang="en-US" sz="1200" spc="2" dirty="0">
                <a:latin typeface="Montserrat" panose="00000500000000000000" pitchFamily="2" charset="0"/>
                <a:cs typeface="Arial"/>
              </a:rPr>
              <a:t>tt</a:t>
            </a:r>
            <a:r>
              <a:rPr lang="en-US" sz="1200" dirty="0">
                <a:latin typeface="Montserrat" panose="00000500000000000000" pitchFamily="2" charset="0"/>
                <a:cs typeface="Arial"/>
              </a:rPr>
              <a:t>en</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should</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be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discarded.</a:t>
            </a:r>
          </a:p>
        </p:txBody>
      </p:sp>
      <p:sp>
        <p:nvSpPr>
          <p:cNvPr id="9" name="object 2"/>
          <p:cNvSpPr txBox="1">
            <a:spLocks noChangeArrowheads="1"/>
          </p:cNvSpPr>
          <p:nvPr/>
        </p:nvSpPr>
        <p:spPr bwMode="auto">
          <a:xfrm>
            <a:off x="2642303" y="1088169"/>
            <a:ext cx="266471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Food Preparation</a:t>
            </a:r>
          </a:p>
        </p:txBody>
      </p:sp>
      <p:sp>
        <p:nvSpPr>
          <p:cNvPr id="10" name="object 5"/>
          <p:cNvSpPr txBox="1"/>
          <p:nvPr/>
        </p:nvSpPr>
        <p:spPr>
          <a:xfrm>
            <a:off x="2642303" y="6342098"/>
            <a:ext cx="4562080" cy="134902"/>
          </a:xfrm>
          <a:prstGeom prst="rect">
            <a:avLst/>
          </a:prstGeom>
        </p:spPr>
        <p:txBody>
          <a:bodyPr vert="horz" wrap="square" lIns="0" tIns="0" rIns="0" bIns="0" rtlCol="0">
            <a:noAutofit/>
          </a:bodyPr>
          <a:lstStyle/>
          <a:p>
            <a:pPr marL="6349"/>
            <a:r>
              <a:rPr sz="1000" i="1" dirty="0">
                <a:latin typeface="Montserrat" panose="00000500000000000000" pitchFamily="2" charset="0"/>
                <a:cs typeface="Arial"/>
              </a:rPr>
              <a:t>Al</a:t>
            </a:r>
            <a:r>
              <a:rPr sz="1000" i="1" spc="-2" dirty="0">
                <a:latin typeface="Montserrat" panose="00000500000000000000" pitchFamily="2" charset="0"/>
                <a:cs typeface="Arial"/>
              </a:rPr>
              <a:t>i</a:t>
            </a:r>
            <a:r>
              <a:rPr sz="1000" i="1" dirty="0">
                <a:latin typeface="Montserrat" panose="00000500000000000000" pitchFamily="2" charset="0"/>
                <a:cs typeface="Arial"/>
              </a:rPr>
              <a:t>ce</a:t>
            </a:r>
            <a:r>
              <a:rPr sz="1000" i="1" spc="-2" dirty="0">
                <a:latin typeface="Montserrat" panose="00000500000000000000" pitchFamily="2" charset="0"/>
                <a:cs typeface="Arial"/>
              </a:rPr>
              <a:t> </a:t>
            </a:r>
            <a:r>
              <a:rPr sz="1000" i="1" dirty="0">
                <a:latin typeface="Montserrat" panose="00000500000000000000" pitchFamily="2" charset="0"/>
                <a:cs typeface="Arial"/>
              </a:rPr>
              <a:t>He</a:t>
            </a:r>
            <a:r>
              <a:rPr sz="1000" i="1" spc="2" dirty="0">
                <a:latin typeface="Montserrat" panose="00000500000000000000" pitchFamily="2" charset="0"/>
                <a:cs typeface="Arial"/>
              </a:rPr>
              <a:t>n</a:t>
            </a:r>
            <a:r>
              <a:rPr sz="1000" i="1" dirty="0">
                <a:latin typeface="Montserrat" panose="00000500000000000000" pitchFamily="2" charset="0"/>
                <a:cs typeface="Arial"/>
              </a:rPr>
              <a:t>n</a:t>
            </a:r>
            <a:r>
              <a:rPr sz="1000" i="1" spc="-5" dirty="0">
                <a:latin typeface="Montserrat" panose="00000500000000000000" pitchFamily="2" charset="0"/>
                <a:cs typeface="Arial"/>
              </a:rPr>
              <a:t>e</a:t>
            </a:r>
            <a:r>
              <a:rPr sz="1000" i="1" spc="-10" dirty="0">
                <a:latin typeface="Montserrat" panose="00000500000000000000" pitchFamily="2" charset="0"/>
                <a:cs typeface="Arial"/>
              </a:rPr>
              <a:t>m</a:t>
            </a:r>
            <a:r>
              <a:rPr sz="1000" i="1" dirty="0">
                <a:latin typeface="Montserrat" panose="00000500000000000000" pitchFamily="2" charset="0"/>
                <a:cs typeface="Arial"/>
              </a:rPr>
              <a:t>an,</a:t>
            </a:r>
            <a:r>
              <a:rPr sz="1000" i="1" spc="-15" dirty="0">
                <a:latin typeface="Montserrat" panose="00000500000000000000" pitchFamily="2" charset="0"/>
                <a:cs typeface="Arial"/>
              </a:rPr>
              <a:t> </a:t>
            </a:r>
            <a:r>
              <a:rPr sz="1000" i="1" spc="-2" dirty="0">
                <a:latin typeface="Montserrat" panose="00000500000000000000" pitchFamily="2" charset="0"/>
                <a:cs typeface="Arial"/>
              </a:rPr>
              <a:t>M</a:t>
            </a:r>
            <a:r>
              <a:rPr sz="1000" i="1" dirty="0">
                <a:latin typeface="Montserrat" panose="00000500000000000000" pitchFamily="2" charset="0"/>
                <a:cs typeface="Arial"/>
              </a:rPr>
              <a:t>S,</a:t>
            </a:r>
            <a:r>
              <a:rPr sz="1000" i="1" spc="7" dirty="0">
                <a:latin typeface="Montserrat" panose="00000500000000000000" pitchFamily="2" charset="0"/>
                <a:cs typeface="Arial"/>
              </a:rPr>
              <a:t> </a:t>
            </a:r>
            <a:r>
              <a:rPr sz="1000" i="1" dirty="0">
                <a:latin typeface="Montserrat" panose="00000500000000000000" pitchFamily="2" charset="0"/>
                <a:cs typeface="Arial"/>
              </a:rPr>
              <a:t>R</a:t>
            </a:r>
            <a:r>
              <a:rPr sz="1000" i="1" spc="-2" dirty="0">
                <a:latin typeface="Montserrat" panose="00000500000000000000" pitchFamily="2" charset="0"/>
                <a:cs typeface="Arial"/>
              </a:rPr>
              <a:t>D</a:t>
            </a:r>
            <a:r>
              <a:rPr sz="1000" i="1" dirty="0">
                <a:latin typeface="Montserrat" panose="00000500000000000000" pitchFamily="2" charset="0"/>
                <a:cs typeface="Arial"/>
              </a:rPr>
              <a:t>,</a:t>
            </a:r>
            <a:r>
              <a:rPr sz="1000" i="1" spc="2" dirty="0">
                <a:latin typeface="Montserrat" panose="00000500000000000000" pitchFamily="2" charset="0"/>
                <a:cs typeface="Arial"/>
              </a:rPr>
              <a:t> </a:t>
            </a:r>
            <a:r>
              <a:rPr sz="1000" i="1" dirty="0">
                <a:latin typeface="Montserrat" panose="00000500000000000000" pitchFamily="2" charset="0"/>
                <a:cs typeface="Arial"/>
              </a:rPr>
              <a:t>U</a:t>
            </a:r>
            <a:r>
              <a:rPr sz="1000" i="1" spc="-2" dirty="0">
                <a:latin typeface="Montserrat" panose="00000500000000000000" pitchFamily="2" charset="0"/>
                <a:cs typeface="Arial"/>
              </a:rPr>
              <a:t>N</a:t>
            </a:r>
            <a:r>
              <a:rPr sz="1000" i="1" dirty="0">
                <a:latin typeface="Montserrat" panose="00000500000000000000" pitchFamily="2" charset="0"/>
                <a:cs typeface="Arial"/>
              </a:rPr>
              <a:t>L</a:t>
            </a:r>
            <a:r>
              <a:rPr sz="1000" i="1" spc="-15" dirty="0">
                <a:latin typeface="Montserrat" panose="00000500000000000000" pitchFamily="2" charset="0"/>
                <a:cs typeface="Arial"/>
              </a:rPr>
              <a:t> </a:t>
            </a:r>
            <a:r>
              <a:rPr sz="1000" i="1" dirty="0">
                <a:latin typeface="Montserrat" panose="00000500000000000000" pitchFamily="2" charset="0"/>
                <a:cs typeface="Arial"/>
              </a:rPr>
              <a:t>Ext</a:t>
            </a:r>
            <a:r>
              <a:rPr sz="1000" i="1" spc="2" dirty="0">
                <a:latin typeface="Montserrat" panose="00000500000000000000" pitchFamily="2" charset="0"/>
                <a:cs typeface="Arial"/>
              </a:rPr>
              <a:t>e</a:t>
            </a:r>
            <a:r>
              <a:rPr sz="1000" i="1" dirty="0">
                <a:latin typeface="Montserrat" panose="00000500000000000000" pitchFamily="2" charset="0"/>
                <a:cs typeface="Arial"/>
              </a:rPr>
              <a:t>nsion</a:t>
            </a:r>
            <a:r>
              <a:rPr sz="1000" i="1" spc="-15" dirty="0">
                <a:latin typeface="Montserrat" panose="00000500000000000000" pitchFamily="2" charset="0"/>
                <a:cs typeface="Arial"/>
              </a:rPr>
              <a:t> </a:t>
            </a:r>
            <a:r>
              <a:rPr sz="1000" i="1" dirty="0">
                <a:latin typeface="Montserrat" panose="00000500000000000000" pitchFamily="2" charset="0"/>
                <a:cs typeface="Arial"/>
              </a:rPr>
              <a:t>in</a:t>
            </a:r>
            <a:r>
              <a:rPr sz="1000" i="1" spc="-5" dirty="0">
                <a:latin typeface="Montserrat" panose="00000500000000000000" pitchFamily="2" charset="0"/>
                <a:cs typeface="Arial"/>
              </a:rPr>
              <a:t> </a:t>
            </a:r>
            <a:r>
              <a:rPr sz="1000" i="1" dirty="0">
                <a:latin typeface="Montserrat" panose="00000500000000000000" pitchFamily="2" charset="0"/>
                <a:cs typeface="Arial"/>
              </a:rPr>
              <a:t>Lancast</a:t>
            </a:r>
            <a:r>
              <a:rPr sz="1000" i="1" spc="-2" dirty="0">
                <a:latin typeface="Montserrat" panose="00000500000000000000" pitchFamily="2" charset="0"/>
                <a:cs typeface="Arial"/>
              </a:rPr>
              <a:t>e</a:t>
            </a:r>
            <a:r>
              <a:rPr sz="1000" i="1" dirty="0">
                <a:latin typeface="Montserrat" panose="00000500000000000000" pitchFamily="2" charset="0"/>
                <a:cs typeface="Arial"/>
              </a:rPr>
              <a:t>r</a:t>
            </a:r>
            <a:r>
              <a:rPr sz="1000" i="1" spc="-20" dirty="0">
                <a:latin typeface="Montserrat" panose="00000500000000000000" pitchFamily="2" charset="0"/>
                <a:cs typeface="Arial"/>
              </a:rPr>
              <a:t> </a:t>
            </a:r>
            <a:r>
              <a:rPr sz="1000" i="1" dirty="0">
                <a:latin typeface="Montserrat" panose="00000500000000000000" pitchFamily="2" charset="0"/>
                <a:cs typeface="Arial"/>
              </a:rPr>
              <a:t>Co</a:t>
            </a:r>
            <a:r>
              <a:rPr sz="1000" i="1" spc="2" dirty="0">
                <a:latin typeface="Montserrat" panose="00000500000000000000" pitchFamily="2" charset="0"/>
                <a:cs typeface="Arial"/>
              </a:rPr>
              <a:t>u</a:t>
            </a:r>
            <a:r>
              <a:rPr sz="1000" i="1" dirty="0">
                <a:latin typeface="Montserrat" panose="00000500000000000000" pitchFamily="2" charset="0"/>
                <a:cs typeface="Arial"/>
              </a:rPr>
              <a:t>nty</a:t>
            </a:r>
            <a:endParaRPr sz="1000" dirty="0">
              <a:latin typeface="Montserrat" panose="00000500000000000000" pitchFamily="2" charset="0"/>
              <a:cs typeface="Arial"/>
            </a:endParaRPr>
          </a:p>
        </p:txBody>
      </p:sp>
    </p:spTree>
    <p:extLst>
      <p:ext uri="{BB962C8B-B14F-4D97-AF65-F5344CB8AC3E}">
        <p14:creationId xmlns:p14="http://schemas.microsoft.com/office/powerpoint/2010/main" val="7417326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26924" y="3228944"/>
            <a:ext cx="162095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7</a:t>
            </a:r>
            <a:endParaRPr lang="tr-TR" altLang="en-US" sz="2000" b="1" dirty="0">
              <a:solidFill>
                <a:schemeClr val="bg1"/>
              </a:solidFill>
              <a:latin typeface="Montserrat" pitchFamily="2" charset="0"/>
            </a:endParaRPr>
          </a:p>
        </p:txBody>
      </p:sp>
      <p:sp>
        <p:nvSpPr>
          <p:cNvPr id="7" name="object 5"/>
          <p:cNvSpPr txBox="1"/>
          <p:nvPr/>
        </p:nvSpPr>
        <p:spPr>
          <a:xfrm>
            <a:off x="2642303" y="2094614"/>
            <a:ext cx="8514647" cy="2935756"/>
          </a:xfrm>
          <a:prstGeom prst="rect">
            <a:avLst/>
          </a:prstGeom>
        </p:spPr>
        <p:txBody>
          <a:bodyPr vert="horz" wrap="square" lIns="0" tIns="0" rIns="0" bIns="0" rtlCol="0">
            <a:noAutofit/>
          </a:bodyPr>
          <a:lstStyle/>
          <a:p>
            <a:pPr marL="6349"/>
            <a:r>
              <a:rPr lang="en-US" sz="1200" b="1" spc="-5" dirty="0">
                <a:latin typeface="Montserrat" panose="00000500000000000000" pitchFamily="2" charset="0"/>
                <a:cs typeface="Arial"/>
              </a:rPr>
              <a:t>B</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te</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6.</a:t>
            </a:r>
            <a:r>
              <a:rPr lang="en-US" sz="1200" b="1" spc="-7" dirty="0">
                <a:latin typeface="Montserrat" panose="00000500000000000000" pitchFamily="2" charset="0"/>
                <a:cs typeface="Arial"/>
              </a:rPr>
              <a:t> </a:t>
            </a:r>
            <a:r>
              <a:rPr lang="en-US" sz="1200" b="1" spc="-27" dirty="0">
                <a:latin typeface="Montserrat" panose="00000500000000000000" pitchFamily="2" charset="0"/>
                <a:cs typeface="Arial"/>
              </a:rPr>
              <a:t>W</a:t>
            </a:r>
            <a:r>
              <a:rPr lang="en-US" sz="1200" b="1" dirty="0">
                <a:latin typeface="Montserrat" panose="00000500000000000000" pitchFamily="2" charset="0"/>
                <a:cs typeface="Arial"/>
              </a:rPr>
              <a:t>ash</a:t>
            </a:r>
            <a:r>
              <a:rPr lang="en-US" sz="1200" b="1" spc="-5" dirty="0">
                <a:latin typeface="Montserrat" panose="00000500000000000000" pitchFamily="2" charset="0"/>
                <a:cs typeface="Arial"/>
              </a:rPr>
              <a:t> </a:t>
            </a:r>
            <a:r>
              <a:rPr lang="en-US" sz="1200" b="1" dirty="0">
                <a:latin typeface="Montserrat" panose="00000500000000000000" pitchFamily="2" charset="0"/>
                <a:cs typeface="Arial"/>
              </a:rPr>
              <a:t>fr</a:t>
            </a:r>
            <a:r>
              <a:rPr lang="en-US" sz="1200" b="1" spc="-2" dirty="0">
                <a:latin typeface="Montserrat" panose="00000500000000000000" pitchFamily="2" charset="0"/>
                <a:cs typeface="Arial"/>
              </a:rPr>
              <a:t>u</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ts</a:t>
            </a:r>
            <a:r>
              <a:rPr lang="en-US" sz="1200" b="1" spc="-15" dirty="0">
                <a:latin typeface="Montserrat" panose="00000500000000000000" pitchFamily="2" charset="0"/>
                <a:cs typeface="Arial"/>
              </a:rPr>
              <a:t> </a:t>
            </a:r>
            <a:r>
              <a:rPr lang="en-US" sz="1200" b="1" dirty="0">
                <a:latin typeface="Montserrat" panose="00000500000000000000" pitchFamily="2" charset="0"/>
                <a:cs typeface="Arial"/>
              </a:rPr>
              <a:t>a</a:t>
            </a:r>
            <a:r>
              <a:rPr lang="en-US" sz="1200" b="1" spc="-5" dirty="0">
                <a:latin typeface="Montserrat" panose="00000500000000000000" pitchFamily="2" charset="0"/>
                <a:cs typeface="Arial"/>
              </a:rPr>
              <a:t>n</a:t>
            </a:r>
            <a:r>
              <a:rPr lang="en-US" sz="1200" b="1" dirty="0">
                <a:latin typeface="Montserrat" panose="00000500000000000000" pitchFamily="2" charset="0"/>
                <a:cs typeface="Arial"/>
              </a:rPr>
              <a:t>d</a:t>
            </a:r>
            <a:r>
              <a:rPr lang="en-US" sz="1200" b="1" spc="-10" dirty="0">
                <a:latin typeface="Montserrat" panose="00000500000000000000" pitchFamily="2" charset="0"/>
                <a:cs typeface="Arial"/>
              </a:rPr>
              <a:t> </a:t>
            </a:r>
            <a:r>
              <a:rPr lang="en-US" sz="1200" b="1" spc="-7" dirty="0">
                <a:latin typeface="Montserrat" panose="00000500000000000000" pitchFamily="2" charset="0"/>
                <a:cs typeface="Arial"/>
              </a:rPr>
              <a:t>v</a:t>
            </a:r>
            <a:r>
              <a:rPr lang="en-US" sz="1200" b="1" dirty="0">
                <a:latin typeface="Montserrat" panose="00000500000000000000" pitchFamily="2" charset="0"/>
                <a:cs typeface="Arial"/>
              </a:rPr>
              <a:t>e</a:t>
            </a:r>
            <a:r>
              <a:rPr lang="en-US" sz="1200" b="1" spc="-5" dirty="0">
                <a:latin typeface="Montserrat" panose="00000500000000000000" pitchFamily="2" charset="0"/>
                <a:cs typeface="Arial"/>
              </a:rPr>
              <a:t>g</a:t>
            </a:r>
            <a:r>
              <a:rPr lang="en-US" sz="1200" b="1" dirty="0">
                <a:latin typeface="Montserrat" panose="00000500000000000000" pitchFamily="2" charset="0"/>
                <a:cs typeface="Arial"/>
              </a:rPr>
              <a:t>eta</a:t>
            </a:r>
            <a:r>
              <a:rPr lang="en-US" sz="1200" b="1" spc="-5" dirty="0">
                <a:latin typeface="Montserrat" panose="00000500000000000000" pitchFamily="2" charset="0"/>
                <a:cs typeface="Arial"/>
              </a:rPr>
              <a:t>b</a:t>
            </a:r>
            <a:r>
              <a:rPr lang="en-US" sz="1200" b="1" spc="2" dirty="0">
                <a:latin typeface="Montserrat" panose="00000500000000000000" pitchFamily="2" charset="0"/>
                <a:cs typeface="Arial"/>
              </a:rPr>
              <a:t>l</a:t>
            </a:r>
            <a:r>
              <a:rPr lang="en-US" sz="1200" b="1" dirty="0">
                <a:latin typeface="Montserrat" panose="00000500000000000000" pitchFamily="2" charset="0"/>
                <a:cs typeface="Arial"/>
              </a:rPr>
              <a:t>es</a:t>
            </a:r>
            <a:r>
              <a:rPr lang="en-US" sz="1200" b="1" spc="-22" dirty="0">
                <a:latin typeface="Montserrat" panose="00000500000000000000" pitchFamily="2" charset="0"/>
                <a:cs typeface="Arial"/>
              </a:rPr>
              <a:t> </a:t>
            </a:r>
            <a:r>
              <a:rPr lang="en-US" sz="1200" b="1" dirty="0">
                <a:latin typeface="Montserrat" panose="00000500000000000000" pitchFamily="2" charset="0"/>
                <a:cs typeface="Arial"/>
              </a:rPr>
              <a:t>c</a:t>
            </a:r>
            <a:r>
              <a:rPr lang="en-US" sz="1200" b="1" spc="-5" dirty="0">
                <a:latin typeface="Montserrat" panose="00000500000000000000" pitchFamily="2" charset="0"/>
                <a:cs typeface="Arial"/>
              </a:rPr>
              <a:t>o</a:t>
            </a:r>
            <a:r>
              <a:rPr lang="en-US" sz="1200" b="1" dirty="0">
                <a:latin typeface="Montserrat" panose="00000500000000000000" pitchFamily="2" charset="0"/>
                <a:cs typeface="Arial"/>
              </a:rPr>
              <a:t>rrectl</a:t>
            </a:r>
            <a:r>
              <a:rPr lang="en-US" sz="1200" b="1" spc="-80" dirty="0">
                <a:latin typeface="Montserrat" panose="00000500000000000000" pitchFamily="2" charset="0"/>
                <a:cs typeface="Arial"/>
              </a:rPr>
              <a:t>y</a:t>
            </a:r>
            <a:r>
              <a:rPr lang="en-US" sz="1200" b="1" dirty="0">
                <a:latin typeface="Montserrat" panose="00000500000000000000" pitchFamily="2" charset="0"/>
                <a:cs typeface="Arial"/>
              </a:rPr>
              <a:t>.</a:t>
            </a:r>
            <a:endParaRPr lang="en-US" sz="1200" dirty="0">
              <a:latin typeface="Montserrat" panose="00000500000000000000" pitchFamily="2" charset="0"/>
              <a:cs typeface="Arial"/>
            </a:endParaRPr>
          </a:p>
          <a:p>
            <a:endParaRPr lang="en-US" sz="1200" dirty="0">
              <a:latin typeface="Montserrat" panose="00000500000000000000" pitchFamily="2" charset="0"/>
            </a:endParaRPr>
          </a:p>
          <a:p>
            <a:pPr marL="6349" marR="33331"/>
            <a:r>
              <a:rPr lang="en-US" sz="1200" dirty="0">
                <a:latin typeface="Montserrat" panose="00000500000000000000" pitchFamily="2" charset="0"/>
                <a:cs typeface="Arial"/>
              </a:rPr>
              <a:t>All</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unpac</a:t>
            </a:r>
            <a:r>
              <a:rPr lang="en-US" sz="1200" spc="2" dirty="0">
                <a:latin typeface="Montserrat" panose="00000500000000000000" pitchFamily="2" charset="0"/>
                <a:cs typeface="Arial"/>
              </a:rPr>
              <a:t>k</a:t>
            </a:r>
            <a:r>
              <a:rPr lang="en-US" sz="1200" dirty="0">
                <a:latin typeface="Montserrat" panose="00000500000000000000" pitchFamily="2" charset="0"/>
                <a:cs typeface="Arial"/>
              </a:rPr>
              <a:t>ed</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rui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v</a:t>
            </a:r>
            <a:r>
              <a:rPr lang="en-US" sz="1200" dirty="0">
                <a:latin typeface="Montserrat" panose="00000500000000000000" pitchFamily="2" charset="0"/>
                <a:cs typeface="Arial"/>
              </a:rPr>
              <a:t>egetable</a:t>
            </a:r>
            <a:r>
              <a:rPr lang="en-US" sz="1200" spc="2" dirty="0">
                <a:latin typeface="Montserrat" panose="00000500000000000000" pitchFamily="2" charset="0"/>
                <a:cs typeface="Arial"/>
              </a:rPr>
              <a:t>s</a:t>
            </a:r>
            <a:r>
              <a:rPr lang="en-US" sz="1200" dirty="0">
                <a:latin typeface="Montserrat" panose="00000500000000000000" pitchFamily="2" charset="0"/>
                <a:cs typeface="Arial"/>
              </a:rPr>
              <a:t>,</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as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ell</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as</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hose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packag</a:t>
            </a:r>
            <a:r>
              <a:rPr lang="en-US" sz="1200" spc="-7" dirty="0">
                <a:latin typeface="Montserrat" panose="00000500000000000000" pitchFamily="2" charset="0"/>
                <a:cs typeface="Arial"/>
              </a:rPr>
              <a:t>e</a:t>
            </a:r>
            <a:r>
              <a:rPr lang="en-US" sz="1200" dirty="0">
                <a:latin typeface="Montserrat" panose="00000500000000000000" pitchFamily="2" charset="0"/>
                <a:cs typeface="Arial"/>
              </a:rPr>
              <a:t>d</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not</a:t>
            </a:r>
            <a:r>
              <a:rPr lang="en-US" sz="1200" spc="-7"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arked</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pr</a:t>
            </a:r>
            <a:r>
              <a:rPr lang="en-US" sz="1200" spc="15" dirty="0">
                <a:latin typeface="Montserrat" panose="00000500000000000000" pitchFamily="2" charset="0"/>
                <a:cs typeface="Arial"/>
              </a:rPr>
              <a:t>e</a:t>
            </a:r>
            <a:r>
              <a:rPr lang="en-US" sz="1200" dirty="0">
                <a:latin typeface="Montserrat" panose="00000500000000000000" pitchFamily="2" charset="0"/>
                <a:cs typeface="Arial"/>
              </a:rPr>
              <a:t>-</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ashed, should</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be</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horoughly</a:t>
            </a:r>
            <a:r>
              <a:rPr lang="en-US" sz="1200" spc="-25"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ashed</a:t>
            </a:r>
            <a:r>
              <a:rPr lang="en-US" sz="1200" spc="-5" dirty="0">
                <a:latin typeface="Montserrat" panose="00000500000000000000" pitchFamily="2" charset="0"/>
                <a:cs typeface="Arial"/>
              </a:rPr>
              <a:t> </a:t>
            </a:r>
            <a:r>
              <a:rPr lang="en-US" sz="1200" dirty="0">
                <a:latin typeface="Montserrat" panose="00000500000000000000" pitchFamily="2" charset="0"/>
                <a:cs typeface="Arial"/>
              </a:rPr>
              <a:t>before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eating.</a:t>
            </a:r>
            <a:r>
              <a:rPr lang="en-US" sz="1200" spc="-3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his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includes</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produce</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gro</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n</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con</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entionally</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or organically</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at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ho</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t>
            </a:r>
            <a:r>
              <a:rPr lang="en-US" sz="1200" spc="-12" dirty="0">
                <a:latin typeface="Montserrat" panose="00000500000000000000" pitchFamily="2" charset="0"/>
                <a:cs typeface="Arial"/>
              </a:rPr>
              <a:t> </a:t>
            </a:r>
            <a:br>
              <a:rPr lang="en-US" sz="1200" spc="-12" dirty="0">
                <a:latin typeface="Montserrat" panose="00000500000000000000" pitchFamily="2" charset="0"/>
                <a:cs typeface="Arial"/>
              </a:rPr>
            </a:br>
            <a:r>
              <a:rPr lang="en-US" sz="1200" dirty="0">
                <a:latin typeface="Montserrat" panose="00000500000000000000" pitchFamily="2" charset="0"/>
                <a:cs typeface="Arial"/>
              </a:rPr>
              <a:t>or</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produce</a:t>
            </a:r>
            <a:r>
              <a:rPr lang="en-US" sz="1200" spc="-2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is purchas</a:t>
            </a:r>
            <a:r>
              <a:rPr lang="en-US" sz="1200" spc="-7" dirty="0">
                <a:latin typeface="Montserrat" panose="00000500000000000000" pitchFamily="2" charset="0"/>
                <a:cs typeface="Arial"/>
              </a:rPr>
              <a:t>e</a:t>
            </a:r>
            <a:r>
              <a:rPr lang="en-US" sz="1200" dirty="0">
                <a:latin typeface="Montserrat" panose="00000500000000000000" pitchFamily="2" charset="0"/>
                <a:cs typeface="Arial"/>
              </a:rPr>
              <a:t>d</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rom</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grocery</a:t>
            </a:r>
            <a:r>
              <a:rPr lang="en-US" sz="1200" spc="-25" dirty="0">
                <a:latin typeface="Montserrat" panose="00000500000000000000" pitchFamily="2" charset="0"/>
                <a:cs typeface="Arial"/>
              </a:rPr>
              <a:t> </a:t>
            </a:r>
            <a:r>
              <a:rPr lang="en-US" sz="1200" dirty="0">
                <a:latin typeface="Montserrat" panose="00000500000000000000" pitchFamily="2" charset="0"/>
                <a:cs typeface="Arial"/>
              </a:rPr>
              <a:t>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ore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or</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ar</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er</a:t>
            </a:r>
            <a:r>
              <a:rPr lang="en-US" sz="1200" spc="-2" dirty="0">
                <a:latin typeface="Montserrat" panose="00000500000000000000" pitchFamily="2" charset="0"/>
                <a:cs typeface="Arial"/>
              </a:rPr>
              <a:t>'</a:t>
            </a:r>
            <a:r>
              <a:rPr lang="en-US" sz="1200" dirty="0">
                <a:latin typeface="Montserrat" panose="00000500000000000000" pitchFamily="2" charset="0"/>
                <a:cs typeface="Arial"/>
              </a:rPr>
              <a:t>s</a:t>
            </a:r>
            <a:r>
              <a:rPr lang="en-US" sz="1200" spc="-20"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arke</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 </a:t>
            </a:r>
            <a:br>
              <a:rPr lang="en-US" sz="1200" dirty="0">
                <a:latin typeface="Montserrat" panose="00000500000000000000" pitchFamily="2" charset="0"/>
                <a:cs typeface="Arial"/>
              </a:rPr>
            </a:br>
            <a:r>
              <a:rPr lang="en-US" sz="1200" b="1" spc="-25" dirty="0">
                <a:latin typeface="Montserrat" panose="00000500000000000000" pitchFamily="2" charset="0"/>
                <a:cs typeface="Arial"/>
              </a:rPr>
              <a:t>W</a:t>
            </a:r>
            <a:r>
              <a:rPr lang="en-US" sz="1200" b="1" dirty="0">
                <a:latin typeface="Montserrat" panose="00000500000000000000" pitchFamily="2" charset="0"/>
                <a:cs typeface="Arial"/>
              </a:rPr>
              <a:t>ash fr</a:t>
            </a:r>
            <a:r>
              <a:rPr lang="en-US" sz="1200" b="1" spc="-2" dirty="0">
                <a:latin typeface="Montserrat" panose="00000500000000000000" pitchFamily="2" charset="0"/>
                <a:cs typeface="Arial"/>
              </a:rPr>
              <a:t>u</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ts</a:t>
            </a:r>
            <a:r>
              <a:rPr lang="en-US" sz="1200" b="1" spc="-15" dirty="0">
                <a:latin typeface="Montserrat" panose="00000500000000000000" pitchFamily="2" charset="0"/>
                <a:cs typeface="Arial"/>
              </a:rPr>
              <a:t> </a:t>
            </a:r>
            <a:r>
              <a:rPr lang="en-US" sz="1200" b="1" dirty="0">
                <a:latin typeface="Montserrat" panose="00000500000000000000" pitchFamily="2" charset="0"/>
                <a:cs typeface="Arial"/>
              </a:rPr>
              <a:t>a</a:t>
            </a:r>
            <a:r>
              <a:rPr lang="en-US" sz="1200" b="1" spc="-5" dirty="0">
                <a:latin typeface="Montserrat" panose="00000500000000000000" pitchFamily="2" charset="0"/>
                <a:cs typeface="Arial"/>
              </a:rPr>
              <a:t>n</a:t>
            </a:r>
            <a:r>
              <a:rPr lang="en-US" sz="1200" b="1" dirty="0">
                <a:latin typeface="Montserrat" panose="00000500000000000000" pitchFamily="2" charset="0"/>
                <a:cs typeface="Arial"/>
              </a:rPr>
              <a:t>d</a:t>
            </a:r>
            <a:r>
              <a:rPr lang="en-US" sz="1200" b="1" spc="-10" dirty="0">
                <a:latin typeface="Montserrat" panose="00000500000000000000" pitchFamily="2" charset="0"/>
                <a:cs typeface="Arial"/>
              </a:rPr>
              <a:t> </a:t>
            </a:r>
            <a:r>
              <a:rPr lang="en-US" sz="1200" b="1" spc="-7" dirty="0">
                <a:latin typeface="Montserrat" panose="00000500000000000000" pitchFamily="2" charset="0"/>
                <a:cs typeface="Arial"/>
              </a:rPr>
              <a:t>v</a:t>
            </a:r>
            <a:r>
              <a:rPr lang="en-US" sz="1200" b="1" dirty="0">
                <a:latin typeface="Montserrat" panose="00000500000000000000" pitchFamily="2" charset="0"/>
                <a:cs typeface="Arial"/>
              </a:rPr>
              <a:t>e</a:t>
            </a:r>
            <a:r>
              <a:rPr lang="en-US" sz="1200" b="1" spc="-5" dirty="0">
                <a:latin typeface="Montserrat" panose="00000500000000000000" pitchFamily="2" charset="0"/>
                <a:cs typeface="Arial"/>
              </a:rPr>
              <a:t>g</a:t>
            </a:r>
            <a:r>
              <a:rPr lang="en-US" sz="1200" b="1" dirty="0">
                <a:latin typeface="Montserrat" panose="00000500000000000000" pitchFamily="2" charset="0"/>
                <a:cs typeface="Arial"/>
              </a:rPr>
              <a:t>eta</a:t>
            </a:r>
            <a:r>
              <a:rPr lang="en-US" sz="1200" b="1" spc="-5" dirty="0">
                <a:latin typeface="Montserrat" panose="00000500000000000000" pitchFamily="2" charset="0"/>
                <a:cs typeface="Arial"/>
              </a:rPr>
              <a:t>b</a:t>
            </a:r>
            <a:r>
              <a:rPr lang="en-US" sz="1200" b="1" spc="2" dirty="0">
                <a:latin typeface="Montserrat" panose="00000500000000000000" pitchFamily="2" charset="0"/>
                <a:cs typeface="Arial"/>
              </a:rPr>
              <a:t>l</a:t>
            </a:r>
            <a:r>
              <a:rPr lang="en-US" sz="1200" b="1" dirty="0">
                <a:latin typeface="Montserrat" panose="00000500000000000000" pitchFamily="2" charset="0"/>
                <a:cs typeface="Arial"/>
              </a:rPr>
              <a:t>es</a:t>
            </a:r>
            <a:r>
              <a:rPr lang="en-US" sz="1200" b="1" spc="-15" dirty="0">
                <a:latin typeface="Montserrat" panose="00000500000000000000" pitchFamily="2" charset="0"/>
                <a:cs typeface="Arial"/>
              </a:rPr>
              <a:t> </a:t>
            </a:r>
            <a:r>
              <a:rPr lang="en-US" sz="1200" b="1" spc="-2" dirty="0">
                <a:latin typeface="Montserrat" panose="00000500000000000000" pitchFamily="2" charset="0"/>
                <a:cs typeface="Arial"/>
              </a:rPr>
              <a:t>und</a:t>
            </a:r>
            <a:r>
              <a:rPr lang="en-US" sz="1200" b="1" dirty="0">
                <a:latin typeface="Montserrat" panose="00000500000000000000" pitchFamily="2" charset="0"/>
                <a:cs typeface="Arial"/>
              </a:rPr>
              <a:t>er</a:t>
            </a:r>
            <a:r>
              <a:rPr lang="en-US" sz="1200" b="1" spc="-7" dirty="0">
                <a:latin typeface="Montserrat" panose="00000500000000000000" pitchFamily="2" charset="0"/>
                <a:cs typeface="Arial"/>
              </a:rPr>
              <a:t> </a:t>
            </a:r>
            <a:r>
              <a:rPr lang="en-US" sz="1200" b="1" dirty="0">
                <a:latin typeface="Montserrat" panose="00000500000000000000" pitchFamily="2" charset="0"/>
                <a:cs typeface="Arial"/>
              </a:rPr>
              <a:t>r</a:t>
            </a:r>
            <a:r>
              <a:rPr lang="en-US" sz="1200" b="1" spc="-2" dirty="0">
                <a:latin typeface="Montserrat" panose="00000500000000000000" pitchFamily="2" charset="0"/>
                <a:cs typeface="Arial"/>
              </a:rPr>
              <a:t>unn</a:t>
            </a:r>
            <a:r>
              <a:rPr lang="en-US" sz="1200" b="1" spc="2" dirty="0">
                <a:latin typeface="Montserrat" panose="00000500000000000000" pitchFamily="2" charset="0"/>
                <a:cs typeface="Arial"/>
              </a:rPr>
              <a:t>i</a:t>
            </a:r>
            <a:r>
              <a:rPr lang="en-US" sz="1200" b="1" spc="-2" dirty="0">
                <a:latin typeface="Montserrat" panose="00000500000000000000" pitchFamily="2" charset="0"/>
                <a:cs typeface="Arial"/>
              </a:rPr>
              <a:t>n</a:t>
            </a:r>
            <a:r>
              <a:rPr lang="en-US" sz="1200" b="1" dirty="0">
                <a:latin typeface="Montserrat" panose="00000500000000000000" pitchFamily="2" charset="0"/>
                <a:cs typeface="Arial"/>
              </a:rPr>
              <a:t>g</a:t>
            </a:r>
            <a:r>
              <a:rPr lang="en-US" sz="1200" b="1" spc="-10" dirty="0">
                <a:latin typeface="Montserrat" panose="00000500000000000000" pitchFamily="2" charset="0"/>
                <a:cs typeface="Arial"/>
              </a:rPr>
              <a:t> </a:t>
            </a:r>
            <a:r>
              <a:rPr lang="en-US" sz="1200" b="1" spc="10" dirty="0">
                <a:latin typeface="Montserrat" panose="00000500000000000000" pitchFamily="2" charset="0"/>
                <a:cs typeface="Arial"/>
              </a:rPr>
              <a:t>w</a:t>
            </a:r>
            <a:r>
              <a:rPr lang="en-US" sz="1200" b="1" dirty="0">
                <a:latin typeface="Montserrat" panose="00000500000000000000" pitchFamily="2" charset="0"/>
                <a:cs typeface="Arial"/>
              </a:rPr>
              <a:t>a</a:t>
            </a:r>
            <a:r>
              <a:rPr lang="en-US" sz="1200" b="1" spc="-7" dirty="0">
                <a:latin typeface="Montserrat" panose="00000500000000000000" pitchFamily="2" charset="0"/>
                <a:cs typeface="Arial"/>
              </a:rPr>
              <a:t>t</a:t>
            </a:r>
            <a:r>
              <a:rPr lang="en-US" sz="1200" b="1" dirty="0">
                <a:latin typeface="Montserrat" panose="00000500000000000000" pitchFamily="2" charset="0"/>
                <a:cs typeface="Arial"/>
              </a:rPr>
              <a:t>er</a:t>
            </a:r>
            <a:r>
              <a:rPr lang="en-US" sz="1200" b="1" spc="-20" dirty="0">
                <a:latin typeface="Montserrat" panose="00000500000000000000" pitchFamily="2" charset="0"/>
                <a:cs typeface="Arial"/>
              </a:rPr>
              <a:t> </a:t>
            </a:r>
            <a:r>
              <a:rPr lang="en-US" sz="1200" b="1" spc="2" dirty="0">
                <a:latin typeface="Montserrat" panose="00000500000000000000" pitchFamily="2" charset="0"/>
                <a:cs typeface="Arial"/>
              </a:rPr>
              <a:t>j</a:t>
            </a:r>
            <a:r>
              <a:rPr lang="en-US" sz="1200" b="1" spc="-2" dirty="0">
                <a:latin typeface="Montserrat" panose="00000500000000000000" pitchFamily="2" charset="0"/>
                <a:cs typeface="Arial"/>
              </a:rPr>
              <a:t>u</a:t>
            </a:r>
            <a:r>
              <a:rPr lang="en-US" sz="1200" b="1" dirty="0">
                <a:latin typeface="Montserrat" panose="00000500000000000000" pitchFamily="2" charset="0"/>
                <a:cs typeface="Arial"/>
              </a:rPr>
              <a:t>st</a:t>
            </a:r>
            <a:r>
              <a:rPr lang="en-US" sz="1200" b="1" spc="-10" dirty="0">
                <a:latin typeface="Montserrat" panose="00000500000000000000" pitchFamily="2" charset="0"/>
                <a:cs typeface="Arial"/>
              </a:rPr>
              <a:t> </a:t>
            </a:r>
            <a:r>
              <a:rPr lang="en-US" sz="1200" b="1" spc="-2" dirty="0">
                <a:latin typeface="Montserrat" panose="00000500000000000000" pitchFamily="2" charset="0"/>
                <a:cs typeface="Arial"/>
              </a:rPr>
              <a:t>b</a:t>
            </a:r>
            <a:r>
              <a:rPr lang="en-US" sz="1200" b="1" dirty="0">
                <a:latin typeface="Montserrat" panose="00000500000000000000" pitchFamily="2" charset="0"/>
                <a:cs typeface="Arial"/>
              </a:rPr>
              <a:t>ef</a:t>
            </a:r>
            <a:r>
              <a:rPr lang="en-US" sz="1200" b="1" spc="-2" dirty="0">
                <a:latin typeface="Montserrat" panose="00000500000000000000" pitchFamily="2" charset="0"/>
                <a:cs typeface="Arial"/>
              </a:rPr>
              <a:t>o</a:t>
            </a:r>
            <a:r>
              <a:rPr lang="en-US" sz="1200" b="1" dirty="0">
                <a:latin typeface="Montserrat" panose="00000500000000000000" pitchFamily="2" charset="0"/>
                <a:cs typeface="Arial"/>
              </a:rPr>
              <a:t>re</a:t>
            </a:r>
            <a:r>
              <a:rPr lang="en-US" sz="1200" b="1" spc="-15" dirty="0">
                <a:latin typeface="Montserrat" panose="00000500000000000000" pitchFamily="2" charset="0"/>
                <a:cs typeface="Arial"/>
              </a:rPr>
              <a:t> </a:t>
            </a:r>
            <a:r>
              <a:rPr lang="en-US" sz="1200" b="1" dirty="0">
                <a:latin typeface="Montserrat" panose="00000500000000000000" pitchFamily="2" charset="0"/>
                <a:cs typeface="Arial"/>
              </a:rPr>
              <a:t>eati</a:t>
            </a:r>
            <a:r>
              <a:rPr lang="en-US" sz="1200" b="1" spc="-2" dirty="0">
                <a:latin typeface="Montserrat" panose="00000500000000000000" pitchFamily="2" charset="0"/>
                <a:cs typeface="Arial"/>
              </a:rPr>
              <a:t>ng</a:t>
            </a:r>
            <a:r>
              <a:rPr lang="en-US" sz="1200" b="1" dirty="0">
                <a:latin typeface="Montserrat" panose="00000500000000000000" pitchFamily="2" charset="0"/>
                <a:cs typeface="Arial"/>
              </a:rPr>
              <a:t>,</a:t>
            </a:r>
            <a:r>
              <a:rPr lang="en-US" sz="1200" b="1" spc="-17" dirty="0">
                <a:latin typeface="Montserrat" panose="00000500000000000000" pitchFamily="2" charset="0"/>
                <a:cs typeface="Arial"/>
              </a:rPr>
              <a:t> </a:t>
            </a:r>
            <a:r>
              <a:rPr lang="en-US" sz="1200" b="1" dirty="0">
                <a:latin typeface="Montserrat" panose="00000500000000000000" pitchFamily="2" charset="0"/>
                <a:cs typeface="Arial"/>
              </a:rPr>
              <a:t>c</a:t>
            </a:r>
            <a:r>
              <a:rPr lang="en-US" sz="1200" b="1" spc="-5" dirty="0">
                <a:latin typeface="Montserrat" panose="00000500000000000000" pitchFamily="2" charset="0"/>
                <a:cs typeface="Arial"/>
              </a:rPr>
              <a:t>u</a:t>
            </a:r>
            <a:r>
              <a:rPr lang="en-US" sz="1200" b="1" dirty="0">
                <a:latin typeface="Montserrat" panose="00000500000000000000" pitchFamily="2" charset="0"/>
                <a:cs typeface="Arial"/>
              </a:rPr>
              <a:t>tt</a:t>
            </a:r>
            <a:r>
              <a:rPr lang="en-US" sz="1200" b="1" spc="2" dirty="0">
                <a:latin typeface="Montserrat" panose="00000500000000000000" pitchFamily="2" charset="0"/>
                <a:cs typeface="Arial"/>
              </a:rPr>
              <a:t>i</a:t>
            </a:r>
            <a:r>
              <a:rPr lang="en-US" sz="1200" b="1" spc="-2" dirty="0">
                <a:latin typeface="Montserrat" panose="00000500000000000000" pitchFamily="2" charset="0"/>
                <a:cs typeface="Arial"/>
              </a:rPr>
              <a:t>n</a:t>
            </a:r>
            <a:r>
              <a:rPr lang="en-US" sz="1200" b="1" dirty="0">
                <a:latin typeface="Montserrat" panose="00000500000000000000" pitchFamily="2" charset="0"/>
                <a:cs typeface="Arial"/>
              </a:rPr>
              <a:t>g</a:t>
            </a:r>
            <a:r>
              <a:rPr lang="en-US" sz="1200" b="1" spc="-17" dirty="0">
                <a:latin typeface="Montserrat" panose="00000500000000000000" pitchFamily="2" charset="0"/>
                <a:cs typeface="Arial"/>
              </a:rPr>
              <a:t> </a:t>
            </a:r>
            <a:r>
              <a:rPr lang="en-US" sz="1200" b="1" spc="-2" dirty="0">
                <a:latin typeface="Montserrat" panose="00000500000000000000" pitchFamily="2" charset="0"/>
                <a:cs typeface="Arial"/>
              </a:rPr>
              <a:t>o</a:t>
            </a:r>
            <a:r>
              <a:rPr lang="en-US" sz="1200" b="1" dirty="0">
                <a:latin typeface="Montserrat" panose="00000500000000000000" pitchFamily="2" charset="0"/>
                <a:cs typeface="Arial"/>
              </a:rPr>
              <a:t>r c</a:t>
            </a:r>
            <a:r>
              <a:rPr lang="en-US" sz="1200" b="1" spc="-5" dirty="0">
                <a:latin typeface="Montserrat" panose="00000500000000000000" pitchFamily="2" charset="0"/>
                <a:cs typeface="Arial"/>
              </a:rPr>
              <a:t>o</a:t>
            </a:r>
            <a:r>
              <a:rPr lang="en-US" sz="1200" b="1" spc="-2" dirty="0">
                <a:latin typeface="Montserrat" panose="00000500000000000000" pitchFamily="2" charset="0"/>
                <a:cs typeface="Arial"/>
              </a:rPr>
              <a:t>o</a:t>
            </a:r>
            <a:r>
              <a:rPr lang="en-US" sz="1200" b="1" dirty="0">
                <a:latin typeface="Montserrat" panose="00000500000000000000" pitchFamily="2" charset="0"/>
                <a:cs typeface="Arial"/>
              </a:rPr>
              <a:t>k</a:t>
            </a:r>
            <a:r>
              <a:rPr lang="en-US" sz="1200" b="1" spc="2" dirty="0">
                <a:latin typeface="Montserrat" panose="00000500000000000000" pitchFamily="2" charset="0"/>
                <a:cs typeface="Arial"/>
              </a:rPr>
              <a:t>i</a:t>
            </a:r>
            <a:r>
              <a:rPr lang="en-US" sz="1200" b="1" spc="-2" dirty="0">
                <a:latin typeface="Montserrat" panose="00000500000000000000" pitchFamily="2" charset="0"/>
                <a:cs typeface="Arial"/>
              </a:rPr>
              <a:t>ng</a:t>
            </a:r>
            <a:r>
              <a:rPr lang="en-US" sz="1200" b="1" dirty="0">
                <a:latin typeface="Montserrat" panose="00000500000000000000" pitchFamily="2" charset="0"/>
                <a:cs typeface="Arial"/>
              </a:rPr>
              <a:t>.</a:t>
            </a:r>
            <a:endParaRPr lang="en-US" sz="1200" dirty="0">
              <a:latin typeface="Montserrat" panose="00000500000000000000" pitchFamily="2" charset="0"/>
              <a:cs typeface="Arial"/>
            </a:endParaRPr>
          </a:p>
          <a:p>
            <a:pPr>
              <a:spcBef>
                <a:spcPts val="12"/>
              </a:spcBef>
            </a:pPr>
            <a:endParaRPr lang="en-US" sz="1200" dirty="0">
              <a:latin typeface="Montserrat" panose="00000500000000000000" pitchFamily="2" charset="0"/>
            </a:endParaRPr>
          </a:p>
          <a:p>
            <a:pPr marL="6349"/>
            <a:r>
              <a:rPr lang="en-US" sz="1200" dirty="0">
                <a:latin typeface="Montserrat" panose="00000500000000000000" pitchFamily="2" charset="0"/>
                <a:cs typeface="Arial"/>
              </a:rPr>
              <a:t>E</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en</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if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plan</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peel</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produce</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before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eating,</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it is 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ill</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i</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portant</a:t>
            </a:r>
            <a:r>
              <a:rPr lang="en-US" sz="1200" spc="-2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w</a:t>
            </a:r>
            <a:r>
              <a:rPr lang="en-US" sz="1200" dirty="0">
                <a:latin typeface="Montserrat" panose="00000500000000000000" pitchFamily="2" charset="0"/>
                <a:cs typeface="Arial"/>
              </a:rPr>
              <a:t>ash</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it</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ir</a:t>
            </a:r>
            <a:r>
              <a:rPr lang="en-US" sz="1200" spc="2" dirty="0">
                <a:latin typeface="Montserrat" panose="00000500000000000000" pitchFamily="2" charset="0"/>
                <a:cs typeface="Arial"/>
              </a:rPr>
              <a:t>st</a:t>
            </a:r>
            <a:r>
              <a:rPr lang="en-US" sz="1200" dirty="0">
                <a:latin typeface="Montserrat" panose="00000500000000000000" pitchFamily="2" charset="0"/>
                <a:cs typeface="Arial"/>
              </a:rPr>
              <a:t>.</a:t>
            </a:r>
          </a:p>
          <a:p>
            <a:endParaRPr lang="en-US" sz="1200" dirty="0">
              <a:latin typeface="Montserrat" panose="00000500000000000000" pitchFamily="2" charset="0"/>
            </a:endParaRPr>
          </a:p>
          <a:p>
            <a:pPr marL="6349" marR="6349"/>
            <a:r>
              <a:rPr lang="en-US" sz="1200" spc="-15" dirty="0">
                <a:latin typeface="Montserrat" panose="00000500000000000000" pitchFamily="2" charset="0"/>
                <a:cs typeface="Arial"/>
              </a:rPr>
              <a:t>W</a:t>
            </a:r>
            <a:r>
              <a:rPr lang="en-US" sz="1200" dirty="0">
                <a:latin typeface="Montserrat" panose="00000500000000000000" pitchFamily="2" charset="0"/>
                <a:cs typeface="Arial"/>
              </a:rPr>
              <a:t>ashi</a:t>
            </a:r>
            <a:r>
              <a:rPr lang="en-US" sz="1200" spc="-7" dirty="0">
                <a:latin typeface="Montserrat" panose="00000500000000000000" pitchFamily="2" charset="0"/>
                <a:cs typeface="Arial"/>
              </a:rPr>
              <a:t>n</a:t>
            </a:r>
            <a:r>
              <a:rPr lang="en-US" sz="1200" dirty="0">
                <a:latin typeface="Montserrat" panose="00000500000000000000" pitchFamily="2" charset="0"/>
                <a:cs typeface="Arial"/>
              </a:rPr>
              <a:t>g</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rui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v</a:t>
            </a:r>
            <a:r>
              <a:rPr lang="en-US" sz="1200" dirty="0">
                <a:latin typeface="Montserrat" panose="00000500000000000000" pitchFamily="2" charset="0"/>
                <a:cs typeface="Arial"/>
              </a:rPr>
              <a:t>egetables</a:t>
            </a:r>
            <a:r>
              <a:rPr lang="en-US" sz="1200" spc="-10" dirty="0">
                <a:latin typeface="Montserrat" panose="00000500000000000000" pitchFamily="2" charset="0"/>
                <a:cs typeface="Arial"/>
              </a:rPr>
              <a:t> w</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soap</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or</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deterg</a:t>
            </a:r>
            <a:r>
              <a:rPr lang="en-US" sz="1200" spc="-7" dirty="0">
                <a:latin typeface="Montserrat" panose="00000500000000000000" pitchFamily="2" charset="0"/>
                <a:cs typeface="Arial"/>
              </a:rPr>
              <a:t>e</a:t>
            </a:r>
            <a:r>
              <a:rPr lang="en-US" sz="1200" dirty="0">
                <a:latin typeface="Montserrat" panose="00000500000000000000" pitchFamily="2" charset="0"/>
                <a:cs typeface="Arial"/>
              </a:rPr>
              <a:t>nt</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or</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using</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co</a:t>
            </a:r>
            <a:r>
              <a:rPr lang="en-US" sz="1200" spc="-5" dirty="0">
                <a:latin typeface="Montserrat" panose="00000500000000000000" pitchFamily="2" charset="0"/>
                <a:cs typeface="Arial"/>
              </a:rPr>
              <a:t>mm</a:t>
            </a:r>
            <a:r>
              <a:rPr lang="en-US" sz="1200" dirty="0">
                <a:latin typeface="Montserrat" panose="00000500000000000000" pitchFamily="2" charset="0"/>
                <a:cs typeface="Arial"/>
              </a:rPr>
              <a:t>ercial</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produce</a:t>
            </a:r>
            <a:r>
              <a:rPr lang="en-US" sz="1200" spc="-20"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ashes</a:t>
            </a:r>
            <a:r>
              <a:rPr lang="en-US" sz="1200" spc="-7" dirty="0">
                <a:latin typeface="Montserrat" panose="00000500000000000000" pitchFamily="2" charset="0"/>
                <a:cs typeface="Arial"/>
              </a:rPr>
              <a:t> </a:t>
            </a:r>
            <a:br>
              <a:rPr lang="en-US" sz="1200" spc="-7" dirty="0">
                <a:latin typeface="Montserrat" panose="00000500000000000000" pitchFamily="2" charset="0"/>
                <a:cs typeface="Arial"/>
              </a:rPr>
            </a:br>
            <a:r>
              <a:rPr lang="en-US" sz="1200" dirty="0">
                <a:latin typeface="Montserrat" panose="00000500000000000000" pitchFamily="2" charset="0"/>
                <a:cs typeface="Arial"/>
              </a:rPr>
              <a:t>is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not reco</a:t>
            </a:r>
            <a:r>
              <a:rPr lang="en-US" sz="1200" spc="-5" dirty="0">
                <a:latin typeface="Montserrat" panose="00000500000000000000" pitchFamily="2" charset="0"/>
                <a:cs typeface="Arial"/>
              </a:rPr>
              <a:t>mm</a:t>
            </a:r>
            <a:r>
              <a:rPr lang="en-US" sz="1200" dirty="0">
                <a:latin typeface="Montserrat" panose="00000500000000000000" pitchFamily="2" charset="0"/>
                <a:cs typeface="Arial"/>
              </a:rPr>
              <a:t>end</a:t>
            </a:r>
            <a:r>
              <a:rPr lang="en-US" sz="1200" spc="-7" dirty="0">
                <a:latin typeface="Montserrat" panose="00000500000000000000" pitchFamily="2" charset="0"/>
                <a:cs typeface="Arial"/>
              </a:rPr>
              <a:t>e</a:t>
            </a:r>
            <a:r>
              <a:rPr lang="en-US" sz="1200" dirty="0">
                <a:latin typeface="Montserrat" panose="00000500000000000000" pitchFamily="2" charset="0"/>
                <a:cs typeface="Arial"/>
              </a:rPr>
              <a:t>d.</a:t>
            </a:r>
          </a:p>
          <a:p>
            <a:pPr>
              <a:spcBef>
                <a:spcPts val="11"/>
              </a:spcBef>
            </a:pPr>
            <a:endParaRPr lang="en-US" sz="1200" dirty="0">
              <a:latin typeface="Montserrat" panose="00000500000000000000" pitchFamily="2" charset="0"/>
            </a:endParaRPr>
          </a:p>
          <a:p>
            <a:pPr marL="6349"/>
            <a:r>
              <a:rPr lang="en-US" sz="1200" dirty="0">
                <a:latin typeface="Montserrat" panose="00000500000000000000" pitchFamily="2" charset="0"/>
                <a:cs typeface="Arial"/>
              </a:rPr>
              <a:t>S</a:t>
            </a:r>
            <a:r>
              <a:rPr lang="en-US" sz="1200" spc="2" dirty="0">
                <a:latin typeface="Montserrat" panose="00000500000000000000" pitchFamily="2" charset="0"/>
                <a:cs typeface="Arial"/>
              </a:rPr>
              <a:t>c</a:t>
            </a:r>
            <a:r>
              <a:rPr lang="en-US" sz="1200" dirty="0">
                <a:latin typeface="Montserrat" panose="00000500000000000000" pitchFamily="2" charset="0"/>
                <a:cs typeface="Arial"/>
              </a:rPr>
              <a:t>rub</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irm</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produce,</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such</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as</a:t>
            </a:r>
            <a:r>
              <a:rPr lang="en-US" sz="1200" spc="-7"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elons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cucu</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b</a:t>
            </a:r>
            <a:r>
              <a:rPr lang="en-US" sz="1200" spc="-7" dirty="0">
                <a:latin typeface="Montserrat" panose="00000500000000000000" pitchFamily="2" charset="0"/>
                <a:cs typeface="Arial"/>
              </a:rPr>
              <a:t>e</a:t>
            </a:r>
            <a:r>
              <a:rPr lang="en-US" sz="1200" dirty="0">
                <a:latin typeface="Montserrat" panose="00000500000000000000" pitchFamily="2" charset="0"/>
                <a:cs typeface="Arial"/>
              </a:rPr>
              <a:t>r</a:t>
            </a:r>
            <a:r>
              <a:rPr lang="en-US" sz="1200" spc="-5" dirty="0">
                <a:latin typeface="Montserrat" panose="00000500000000000000" pitchFamily="2" charset="0"/>
                <a:cs typeface="Arial"/>
              </a:rPr>
              <a:t>s</a:t>
            </a:r>
            <a:r>
              <a:rPr lang="en-US" sz="1200" dirty="0">
                <a:latin typeface="Montserrat" panose="00000500000000000000" pitchFamily="2" charset="0"/>
                <a:cs typeface="Arial"/>
              </a:rPr>
              <a:t>,</a:t>
            </a:r>
            <a:r>
              <a:rPr lang="en-US" sz="1200" spc="-17"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clean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produce</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brush.</a:t>
            </a:r>
          </a:p>
          <a:p>
            <a:endParaRPr lang="en-US" sz="1200" dirty="0">
              <a:latin typeface="Montserrat" panose="00000500000000000000" pitchFamily="2" charset="0"/>
            </a:endParaRPr>
          </a:p>
          <a:p>
            <a:pPr marL="6349" marR="97136"/>
            <a:r>
              <a:rPr lang="en-US" sz="1200" spc="-5" dirty="0">
                <a:latin typeface="Montserrat" panose="00000500000000000000" pitchFamily="2" charset="0"/>
                <a:cs typeface="Arial"/>
              </a:rPr>
              <a:t>D</a:t>
            </a:r>
            <a:r>
              <a:rPr lang="en-US" sz="1200" dirty="0">
                <a:latin typeface="Montserrat" panose="00000500000000000000" pitchFamily="2" charset="0"/>
                <a:cs typeface="Arial"/>
              </a:rPr>
              <a:t>r</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ing</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produce</a:t>
            </a:r>
            <a:r>
              <a:rPr lang="en-US" sz="1200" spc="-20"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clean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clo</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el</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or</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paper</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el</a:t>
            </a:r>
            <a:r>
              <a:rPr lang="en-US" sz="1200" spc="-2"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ay</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ur</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her</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reduce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bac</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eria</a:t>
            </a:r>
            <a:r>
              <a:rPr lang="en-US" sz="1200" spc="-2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a:t>
            </a:r>
            <a:r>
              <a:rPr lang="en-US" sz="1200" spc="-12"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ay</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be presen</a:t>
            </a:r>
            <a:r>
              <a:rPr lang="en-US" sz="1200" spc="-5" dirty="0">
                <a:latin typeface="Montserrat" panose="00000500000000000000" pitchFamily="2" charset="0"/>
                <a:cs typeface="Arial"/>
              </a:rPr>
              <a:t>t</a:t>
            </a:r>
            <a:r>
              <a:rPr lang="en-US" sz="1200" dirty="0">
                <a:latin typeface="Montserrat" panose="00000500000000000000" pitchFamily="2" charset="0"/>
                <a:cs typeface="Arial"/>
              </a:rPr>
              <a:t>.</a:t>
            </a:r>
          </a:p>
        </p:txBody>
      </p:sp>
      <p:sp>
        <p:nvSpPr>
          <p:cNvPr id="9" name="object 2"/>
          <p:cNvSpPr txBox="1">
            <a:spLocks noChangeArrowheads="1"/>
          </p:cNvSpPr>
          <p:nvPr/>
        </p:nvSpPr>
        <p:spPr bwMode="auto">
          <a:xfrm>
            <a:off x="2642303" y="1079196"/>
            <a:ext cx="266471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Food Preparation</a:t>
            </a:r>
          </a:p>
        </p:txBody>
      </p:sp>
      <p:sp>
        <p:nvSpPr>
          <p:cNvPr id="10" name="object 5"/>
          <p:cNvSpPr txBox="1"/>
          <p:nvPr/>
        </p:nvSpPr>
        <p:spPr>
          <a:xfrm>
            <a:off x="2642303" y="6342098"/>
            <a:ext cx="4562080" cy="134902"/>
          </a:xfrm>
          <a:prstGeom prst="rect">
            <a:avLst/>
          </a:prstGeom>
        </p:spPr>
        <p:txBody>
          <a:bodyPr vert="horz" wrap="square" lIns="0" tIns="0" rIns="0" bIns="0" rtlCol="0">
            <a:noAutofit/>
          </a:bodyPr>
          <a:lstStyle/>
          <a:p>
            <a:pPr marL="6349"/>
            <a:r>
              <a:rPr sz="1000" i="1" dirty="0">
                <a:latin typeface="Montserrat" panose="00000500000000000000" pitchFamily="2" charset="0"/>
                <a:cs typeface="Arial"/>
              </a:rPr>
              <a:t>Al</a:t>
            </a:r>
            <a:r>
              <a:rPr sz="1000" i="1" spc="-2" dirty="0">
                <a:latin typeface="Montserrat" panose="00000500000000000000" pitchFamily="2" charset="0"/>
                <a:cs typeface="Arial"/>
              </a:rPr>
              <a:t>i</a:t>
            </a:r>
            <a:r>
              <a:rPr sz="1000" i="1" dirty="0">
                <a:latin typeface="Montserrat" panose="00000500000000000000" pitchFamily="2" charset="0"/>
                <a:cs typeface="Arial"/>
              </a:rPr>
              <a:t>ce</a:t>
            </a:r>
            <a:r>
              <a:rPr sz="1000" i="1" spc="-2" dirty="0">
                <a:latin typeface="Montserrat" panose="00000500000000000000" pitchFamily="2" charset="0"/>
                <a:cs typeface="Arial"/>
              </a:rPr>
              <a:t> </a:t>
            </a:r>
            <a:r>
              <a:rPr sz="1000" i="1" dirty="0">
                <a:latin typeface="Montserrat" panose="00000500000000000000" pitchFamily="2" charset="0"/>
                <a:cs typeface="Arial"/>
              </a:rPr>
              <a:t>He</a:t>
            </a:r>
            <a:r>
              <a:rPr sz="1000" i="1" spc="2" dirty="0">
                <a:latin typeface="Montserrat" panose="00000500000000000000" pitchFamily="2" charset="0"/>
                <a:cs typeface="Arial"/>
              </a:rPr>
              <a:t>n</a:t>
            </a:r>
            <a:r>
              <a:rPr sz="1000" i="1" dirty="0">
                <a:latin typeface="Montserrat" panose="00000500000000000000" pitchFamily="2" charset="0"/>
                <a:cs typeface="Arial"/>
              </a:rPr>
              <a:t>n</a:t>
            </a:r>
            <a:r>
              <a:rPr sz="1000" i="1" spc="-5" dirty="0">
                <a:latin typeface="Montserrat" panose="00000500000000000000" pitchFamily="2" charset="0"/>
                <a:cs typeface="Arial"/>
              </a:rPr>
              <a:t>e</a:t>
            </a:r>
            <a:r>
              <a:rPr sz="1000" i="1" spc="-10" dirty="0">
                <a:latin typeface="Montserrat" panose="00000500000000000000" pitchFamily="2" charset="0"/>
                <a:cs typeface="Arial"/>
              </a:rPr>
              <a:t>m</a:t>
            </a:r>
            <a:r>
              <a:rPr sz="1000" i="1" dirty="0">
                <a:latin typeface="Montserrat" panose="00000500000000000000" pitchFamily="2" charset="0"/>
                <a:cs typeface="Arial"/>
              </a:rPr>
              <a:t>an,</a:t>
            </a:r>
            <a:r>
              <a:rPr sz="1000" i="1" spc="-15" dirty="0">
                <a:latin typeface="Montserrat" panose="00000500000000000000" pitchFamily="2" charset="0"/>
                <a:cs typeface="Arial"/>
              </a:rPr>
              <a:t> </a:t>
            </a:r>
            <a:r>
              <a:rPr sz="1000" i="1" spc="-2" dirty="0">
                <a:latin typeface="Montserrat" panose="00000500000000000000" pitchFamily="2" charset="0"/>
                <a:cs typeface="Arial"/>
              </a:rPr>
              <a:t>M</a:t>
            </a:r>
            <a:r>
              <a:rPr sz="1000" i="1" dirty="0">
                <a:latin typeface="Montserrat" panose="00000500000000000000" pitchFamily="2" charset="0"/>
                <a:cs typeface="Arial"/>
              </a:rPr>
              <a:t>S,</a:t>
            </a:r>
            <a:r>
              <a:rPr sz="1000" i="1" spc="7" dirty="0">
                <a:latin typeface="Montserrat" panose="00000500000000000000" pitchFamily="2" charset="0"/>
                <a:cs typeface="Arial"/>
              </a:rPr>
              <a:t> </a:t>
            </a:r>
            <a:r>
              <a:rPr sz="1000" i="1" dirty="0">
                <a:latin typeface="Montserrat" panose="00000500000000000000" pitchFamily="2" charset="0"/>
                <a:cs typeface="Arial"/>
              </a:rPr>
              <a:t>R</a:t>
            </a:r>
            <a:r>
              <a:rPr sz="1000" i="1" spc="-2" dirty="0">
                <a:latin typeface="Montserrat" panose="00000500000000000000" pitchFamily="2" charset="0"/>
                <a:cs typeface="Arial"/>
              </a:rPr>
              <a:t>D</a:t>
            </a:r>
            <a:r>
              <a:rPr sz="1000" i="1" dirty="0">
                <a:latin typeface="Montserrat" panose="00000500000000000000" pitchFamily="2" charset="0"/>
                <a:cs typeface="Arial"/>
              </a:rPr>
              <a:t>,</a:t>
            </a:r>
            <a:r>
              <a:rPr sz="1000" i="1" spc="2" dirty="0">
                <a:latin typeface="Montserrat" panose="00000500000000000000" pitchFamily="2" charset="0"/>
                <a:cs typeface="Arial"/>
              </a:rPr>
              <a:t> </a:t>
            </a:r>
            <a:r>
              <a:rPr sz="1000" i="1" dirty="0">
                <a:latin typeface="Montserrat" panose="00000500000000000000" pitchFamily="2" charset="0"/>
                <a:cs typeface="Arial"/>
              </a:rPr>
              <a:t>U</a:t>
            </a:r>
            <a:r>
              <a:rPr sz="1000" i="1" spc="-2" dirty="0">
                <a:latin typeface="Montserrat" panose="00000500000000000000" pitchFamily="2" charset="0"/>
                <a:cs typeface="Arial"/>
              </a:rPr>
              <a:t>N</a:t>
            </a:r>
            <a:r>
              <a:rPr sz="1000" i="1" dirty="0">
                <a:latin typeface="Montserrat" panose="00000500000000000000" pitchFamily="2" charset="0"/>
                <a:cs typeface="Arial"/>
              </a:rPr>
              <a:t>L</a:t>
            </a:r>
            <a:r>
              <a:rPr sz="1000" i="1" spc="-15" dirty="0">
                <a:latin typeface="Montserrat" panose="00000500000000000000" pitchFamily="2" charset="0"/>
                <a:cs typeface="Arial"/>
              </a:rPr>
              <a:t> </a:t>
            </a:r>
            <a:r>
              <a:rPr sz="1000" i="1" dirty="0">
                <a:latin typeface="Montserrat" panose="00000500000000000000" pitchFamily="2" charset="0"/>
                <a:cs typeface="Arial"/>
              </a:rPr>
              <a:t>Ext</a:t>
            </a:r>
            <a:r>
              <a:rPr sz="1000" i="1" spc="2" dirty="0">
                <a:latin typeface="Montserrat" panose="00000500000000000000" pitchFamily="2" charset="0"/>
                <a:cs typeface="Arial"/>
              </a:rPr>
              <a:t>e</a:t>
            </a:r>
            <a:r>
              <a:rPr sz="1000" i="1" dirty="0">
                <a:latin typeface="Montserrat" panose="00000500000000000000" pitchFamily="2" charset="0"/>
                <a:cs typeface="Arial"/>
              </a:rPr>
              <a:t>nsion</a:t>
            </a:r>
            <a:r>
              <a:rPr sz="1000" i="1" spc="-15" dirty="0">
                <a:latin typeface="Montserrat" panose="00000500000000000000" pitchFamily="2" charset="0"/>
                <a:cs typeface="Arial"/>
              </a:rPr>
              <a:t> </a:t>
            </a:r>
            <a:r>
              <a:rPr sz="1000" i="1" dirty="0">
                <a:latin typeface="Montserrat" panose="00000500000000000000" pitchFamily="2" charset="0"/>
                <a:cs typeface="Arial"/>
              </a:rPr>
              <a:t>in</a:t>
            </a:r>
            <a:r>
              <a:rPr sz="1000" i="1" spc="-5" dirty="0">
                <a:latin typeface="Montserrat" panose="00000500000000000000" pitchFamily="2" charset="0"/>
                <a:cs typeface="Arial"/>
              </a:rPr>
              <a:t> </a:t>
            </a:r>
            <a:r>
              <a:rPr sz="1000" i="1" dirty="0">
                <a:latin typeface="Montserrat" panose="00000500000000000000" pitchFamily="2" charset="0"/>
                <a:cs typeface="Arial"/>
              </a:rPr>
              <a:t>Lancast</a:t>
            </a:r>
            <a:r>
              <a:rPr sz="1000" i="1" spc="-2" dirty="0">
                <a:latin typeface="Montserrat" panose="00000500000000000000" pitchFamily="2" charset="0"/>
                <a:cs typeface="Arial"/>
              </a:rPr>
              <a:t>e</a:t>
            </a:r>
            <a:r>
              <a:rPr sz="1000" i="1" dirty="0">
                <a:latin typeface="Montserrat" panose="00000500000000000000" pitchFamily="2" charset="0"/>
                <a:cs typeface="Arial"/>
              </a:rPr>
              <a:t>r</a:t>
            </a:r>
            <a:r>
              <a:rPr sz="1000" i="1" spc="-20" dirty="0">
                <a:latin typeface="Montserrat" panose="00000500000000000000" pitchFamily="2" charset="0"/>
                <a:cs typeface="Arial"/>
              </a:rPr>
              <a:t> </a:t>
            </a:r>
            <a:r>
              <a:rPr sz="1000" i="1" dirty="0">
                <a:latin typeface="Montserrat" panose="00000500000000000000" pitchFamily="2" charset="0"/>
                <a:cs typeface="Arial"/>
              </a:rPr>
              <a:t>Co</a:t>
            </a:r>
            <a:r>
              <a:rPr sz="1000" i="1" spc="2" dirty="0">
                <a:latin typeface="Montserrat" panose="00000500000000000000" pitchFamily="2" charset="0"/>
                <a:cs typeface="Arial"/>
              </a:rPr>
              <a:t>u</a:t>
            </a:r>
            <a:r>
              <a:rPr sz="1000" i="1" dirty="0">
                <a:latin typeface="Montserrat" panose="00000500000000000000" pitchFamily="2" charset="0"/>
                <a:cs typeface="Arial"/>
              </a:rPr>
              <a:t>nty</a:t>
            </a:r>
            <a:endParaRPr sz="1000" dirty="0">
              <a:latin typeface="Montserrat" panose="00000500000000000000" pitchFamily="2" charset="0"/>
              <a:cs typeface="Arial"/>
            </a:endParaRPr>
          </a:p>
        </p:txBody>
      </p:sp>
    </p:spTree>
    <p:extLst>
      <p:ext uri="{BB962C8B-B14F-4D97-AF65-F5344CB8AC3E}">
        <p14:creationId xmlns:p14="http://schemas.microsoft.com/office/powerpoint/2010/main" val="14912580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26924" y="3228944"/>
            <a:ext cx="162095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7</a:t>
            </a:r>
            <a:endParaRPr lang="tr-TR" altLang="en-US" sz="2000" b="1" dirty="0">
              <a:solidFill>
                <a:schemeClr val="bg1"/>
              </a:solidFill>
              <a:latin typeface="Montserrat" pitchFamily="2" charset="0"/>
            </a:endParaRPr>
          </a:p>
        </p:txBody>
      </p:sp>
      <p:sp>
        <p:nvSpPr>
          <p:cNvPr id="7" name="object 5"/>
          <p:cNvSpPr txBox="1"/>
          <p:nvPr/>
        </p:nvSpPr>
        <p:spPr>
          <a:xfrm>
            <a:off x="2642303" y="2094614"/>
            <a:ext cx="8514647" cy="2935756"/>
          </a:xfrm>
          <a:prstGeom prst="rect">
            <a:avLst/>
          </a:prstGeom>
        </p:spPr>
        <p:txBody>
          <a:bodyPr vert="horz" wrap="square" lIns="0" tIns="0" rIns="0" bIns="0" rtlCol="0">
            <a:noAutofit/>
          </a:bodyPr>
          <a:lstStyle/>
          <a:p>
            <a:pPr marL="6349"/>
            <a:r>
              <a:rPr lang="en-US" sz="1200" b="1" spc="-5" dirty="0">
                <a:latin typeface="Montserrat" panose="00000500000000000000" pitchFamily="2" charset="0"/>
                <a:cs typeface="Arial"/>
              </a:rPr>
              <a:t>B</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te</a:t>
            </a:r>
            <a:r>
              <a:rPr lang="en-US" sz="1200" b="1" spc="-7" dirty="0">
                <a:latin typeface="Montserrat" panose="00000500000000000000" pitchFamily="2" charset="0"/>
                <a:cs typeface="Arial"/>
              </a:rPr>
              <a:t> </a:t>
            </a:r>
            <a:r>
              <a:rPr lang="en-US" sz="1200" b="1" dirty="0">
                <a:latin typeface="Montserrat" panose="00000500000000000000" pitchFamily="2" charset="0"/>
                <a:cs typeface="Arial"/>
              </a:rPr>
              <a:t>7.</a:t>
            </a:r>
            <a:r>
              <a:rPr lang="en-US" sz="1200" b="1" spc="-7" dirty="0">
                <a:latin typeface="Montserrat" panose="00000500000000000000" pitchFamily="2" charset="0"/>
                <a:cs typeface="Arial"/>
              </a:rPr>
              <a:t> </a:t>
            </a:r>
            <a:r>
              <a:rPr lang="en-US" sz="1200" b="1" dirty="0">
                <a:latin typeface="Montserrat" panose="00000500000000000000" pitchFamily="2" charset="0"/>
                <a:cs typeface="Arial"/>
              </a:rPr>
              <a:t>Ke</a:t>
            </a:r>
            <a:r>
              <a:rPr lang="en-US" sz="1200" b="1" spc="-2" dirty="0">
                <a:latin typeface="Montserrat" panose="00000500000000000000" pitchFamily="2" charset="0"/>
                <a:cs typeface="Arial"/>
              </a:rPr>
              <a:t>e</a:t>
            </a:r>
            <a:r>
              <a:rPr lang="en-US" sz="1200" b="1" dirty="0">
                <a:latin typeface="Montserrat" panose="00000500000000000000" pitchFamily="2" charset="0"/>
                <a:cs typeface="Arial"/>
              </a:rPr>
              <a:t>p</a:t>
            </a:r>
            <a:r>
              <a:rPr lang="en-US" sz="1200" b="1" spc="-5" dirty="0">
                <a:latin typeface="Montserrat" panose="00000500000000000000" pitchFamily="2" charset="0"/>
                <a:cs typeface="Arial"/>
              </a:rPr>
              <a:t> </a:t>
            </a:r>
            <a:r>
              <a:rPr lang="en-US" sz="1200" b="1" dirty="0">
                <a:latin typeface="Montserrat" panose="00000500000000000000" pitchFamily="2" charset="0"/>
                <a:cs typeface="Arial"/>
              </a:rPr>
              <a:t>fruits</a:t>
            </a:r>
            <a:r>
              <a:rPr lang="en-US" sz="1200" b="1" spc="-12" dirty="0">
                <a:latin typeface="Montserrat" panose="00000500000000000000" pitchFamily="2" charset="0"/>
                <a:cs typeface="Arial"/>
              </a:rPr>
              <a:t> </a:t>
            </a:r>
            <a:r>
              <a:rPr lang="en-US" sz="1200" b="1" dirty="0">
                <a:latin typeface="Montserrat" panose="00000500000000000000" pitchFamily="2" charset="0"/>
                <a:cs typeface="Arial"/>
              </a:rPr>
              <a:t>and</a:t>
            </a:r>
            <a:r>
              <a:rPr lang="en-US" sz="1200" b="1" spc="-10" dirty="0">
                <a:latin typeface="Montserrat" panose="00000500000000000000" pitchFamily="2" charset="0"/>
                <a:cs typeface="Arial"/>
              </a:rPr>
              <a:t> </a:t>
            </a:r>
            <a:r>
              <a:rPr lang="en-US" sz="1200" b="1" spc="-7" dirty="0">
                <a:latin typeface="Montserrat" panose="00000500000000000000" pitchFamily="2" charset="0"/>
                <a:cs typeface="Arial"/>
              </a:rPr>
              <a:t>v</a:t>
            </a:r>
            <a:r>
              <a:rPr lang="en-US" sz="1200" b="1" dirty="0">
                <a:latin typeface="Montserrat" panose="00000500000000000000" pitchFamily="2" charset="0"/>
                <a:cs typeface="Arial"/>
              </a:rPr>
              <a:t>eg</a:t>
            </a:r>
            <a:r>
              <a:rPr lang="en-US" sz="1200" b="1" spc="-2" dirty="0">
                <a:latin typeface="Montserrat" panose="00000500000000000000" pitchFamily="2" charset="0"/>
                <a:cs typeface="Arial"/>
              </a:rPr>
              <a:t>e</a:t>
            </a:r>
            <a:r>
              <a:rPr lang="en-US" sz="1200" b="1" dirty="0">
                <a:latin typeface="Montserrat" panose="00000500000000000000" pitchFamily="2" charset="0"/>
                <a:cs typeface="Arial"/>
              </a:rPr>
              <a:t>tables</a:t>
            </a:r>
            <a:r>
              <a:rPr lang="en-US" sz="1200" b="1" spc="-12" dirty="0">
                <a:latin typeface="Montserrat" panose="00000500000000000000" pitchFamily="2" charset="0"/>
                <a:cs typeface="Arial"/>
              </a:rPr>
              <a:t> </a:t>
            </a:r>
            <a:r>
              <a:rPr lang="en-US" sz="1200" b="1" dirty="0">
                <a:latin typeface="Montserrat" panose="00000500000000000000" pitchFamily="2" charset="0"/>
                <a:cs typeface="Arial"/>
              </a:rPr>
              <a:t>se</a:t>
            </a:r>
            <a:r>
              <a:rPr lang="en-US" sz="1200" b="1" spc="-2" dirty="0">
                <a:latin typeface="Montserrat" panose="00000500000000000000" pitchFamily="2" charset="0"/>
                <a:cs typeface="Arial"/>
              </a:rPr>
              <a:t>p</a:t>
            </a:r>
            <a:r>
              <a:rPr lang="en-US" sz="1200" b="1" dirty="0">
                <a:latin typeface="Montserrat" panose="00000500000000000000" pitchFamily="2" charset="0"/>
                <a:cs typeface="Arial"/>
              </a:rPr>
              <a:t>arate</a:t>
            </a:r>
            <a:r>
              <a:rPr lang="en-US" sz="1200" b="1" spc="-22" dirty="0">
                <a:latin typeface="Montserrat" panose="00000500000000000000" pitchFamily="2" charset="0"/>
                <a:cs typeface="Arial"/>
              </a:rPr>
              <a:t> </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n</a:t>
            </a:r>
            <a:r>
              <a:rPr lang="en-US" sz="1200" b="1" spc="-5" dirty="0">
                <a:latin typeface="Montserrat" panose="00000500000000000000" pitchFamily="2" charset="0"/>
                <a:cs typeface="Arial"/>
              </a:rPr>
              <a:t> </a:t>
            </a:r>
            <a:r>
              <a:rPr lang="en-US" sz="1200" b="1" dirty="0">
                <a:latin typeface="Montserrat" panose="00000500000000000000" pitchFamily="2" charset="0"/>
                <a:cs typeface="Arial"/>
              </a:rPr>
              <a:t>the</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refr</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gera</a:t>
            </a:r>
            <a:r>
              <a:rPr lang="en-US" sz="1200" b="1" spc="-5" dirty="0">
                <a:latin typeface="Montserrat" panose="00000500000000000000" pitchFamily="2" charset="0"/>
                <a:cs typeface="Arial"/>
              </a:rPr>
              <a:t>t</a:t>
            </a:r>
            <a:r>
              <a:rPr lang="en-US" sz="1200" b="1" dirty="0">
                <a:latin typeface="Montserrat" panose="00000500000000000000" pitchFamily="2" charset="0"/>
                <a:cs typeface="Arial"/>
              </a:rPr>
              <a:t>o</a:t>
            </a:r>
            <a:r>
              <a:rPr lang="en-US" sz="1200" b="1" spc="-47" dirty="0">
                <a:latin typeface="Montserrat" panose="00000500000000000000" pitchFamily="2" charset="0"/>
                <a:cs typeface="Arial"/>
              </a:rPr>
              <a:t>r</a:t>
            </a:r>
            <a:r>
              <a:rPr lang="en-US" sz="1200" b="1" dirty="0">
                <a:latin typeface="Montserrat" panose="00000500000000000000" pitchFamily="2" charset="0"/>
                <a:cs typeface="Arial"/>
              </a:rPr>
              <a:t>.</a:t>
            </a:r>
            <a:endParaRPr lang="en-US" sz="1200" dirty="0">
              <a:latin typeface="Montserrat" panose="00000500000000000000" pitchFamily="2" charset="0"/>
              <a:cs typeface="Arial"/>
            </a:endParaRPr>
          </a:p>
          <a:p>
            <a:endParaRPr lang="en-US" sz="1200" dirty="0">
              <a:latin typeface="Montserrat" panose="00000500000000000000" pitchFamily="2" charset="0"/>
            </a:endParaRPr>
          </a:p>
          <a:p>
            <a:pPr marL="6349" marR="127926"/>
            <a:r>
              <a:rPr lang="en-US" sz="1200" dirty="0">
                <a:latin typeface="Montserrat" panose="00000500000000000000" pitchFamily="2" charset="0"/>
                <a:cs typeface="Arial"/>
              </a:rPr>
              <a:t>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ore</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rui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re</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rige</a:t>
            </a:r>
            <a:r>
              <a:rPr lang="en-US" sz="1200" spc="-7" dirty="0">
                <a:latin typeface="Montserrat" panose="00000500000000000000" pitchFamily="2" charset="0"/>
                <a:cs typeface="Arial"/>
              </a:rPr>
              <a:t>r</a:t>
            </a:r>
            <a:r>
              <a:rPr lang="en-US" sz="1200" dirty="0">
                <a:latin typeface="Montserrat" panose="00000500000000000000" pitchFamily="2" charset="0"/>
                <a:cs typeface="Arial"/>
              </a:rPr>
              <a:t>a</a:t>
            </a:r>
            <a:r>
              <a:rPr lang="en-US" sz="1200" spc="-5" dirty="0">
                <a:latin typeface="Montserrat" panose="00000500000000000000" pitchFamily="2" charset="0"/>
                <a:cs typeface="Arial"/>
              </a:rPr>
              <a:t>t</a:t>
            </a:r>
            <a:r>
              <a:rPr lang="en-US" sz="1200" dirty="0">
                <a:latin typeface="Montserrat" panose="00000500000000000000" pitchFamily="2" charset="0"/>
                <a:cs typeface="Arial"/>
              </a:rPr>
              <a:t>or</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cri</a:t>
            </a:r>
            <a:r>
              <a:rPr lang="en-US" sz="1200" spc="2" dirty="0">
                <a:latin typeface="Montserrat" panose="00000500000000000000" pitchFamily="2" charset="0"/>
                <a:cs typeface="Arial"/>
              </a:rPr>
              <a:t>s</a:t>
            </a:r>
            <a:r>
              <a:rPr lang="en-US" sz="1200" dirty="0">
                <a:latin typeface="Montserrat" panose="00000500000000000000" pitchFamily="2" charset="0"/>
                <a:cs typeface="Arial"/>
              </a:rPr>
              <a:t>per</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dra</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er</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separate</a:t>
            </a:r>
            <a:r>
              <a:rPr lang="en-US" sz="1200" spc="-20"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rom</a:t>
            </a:r>
            <a:r>
              <a:rPr lang="en-US" sz="1200" spc="-1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one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hich</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ore</a:t>
            </a:r>
            <a:r>
              <a:rPr lang="en-US" sz="1200" spc="-15" dirty="0">
                <a:latin typeface="Montserrat" panose="00000500000000000000" pitchFamily="2" charset="0"/>
                <a:cs typeface="Arial"/>
              </a:rPr>
              <a:t> </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egetable</a:t>
            </a:r>
            <a:r>
              <a:rPr lang="en-US" sz="1200" spc="2" dirty="0">
                <a:latin typeface="Montserrat" panose="00000500000000000000" pitchFamily="2" charset="0"/>
                <a:cs typeface="Arial"/>
              </a:rPr>
              <a:t>s</a:t>
            </a:r>
            <a:r>
              <a:rPr lang="en-US" sz="1200" dirty="0">
                <a:latin typeface="Montserrat" panose="00000500000000000000" pitchFamily="2" charset="0"/>
                <a:cs typeface="Arial"/>
              </a:rPr>
              <a:t>. </a:t>
            </a:r>
            <a:br>
              <a:rPr lang="en-US" sz="1200" dirty="0">
                <a:latin typeface="Montserrat" panose="00000500000000000000" pitchFamily="2" charset="0"/>
                <a:cs typeface="Arial"/>
              </a:rPr>
            </a:br>
            <a:r>
              <a:rPr lang="en-US" sz="1200" spc="-2" dirty="0">
                <a:latin typeface="Montserrat" panose="00000500000000000000" pitchFamily="2" charset="0"/>
                <a:cs typeface="Arial"/>
              </a:rPr>
              <a:t>F</a:t>
            </a:r>
            <a:r>
              <a:rPr lang="en-US" sz="1200" dirty="0">
                <a:latin typeface="Montserrat" panose="00000500000000000000" pitchFamily="2" charset="0"/>
                <a:cs typeface="Arial"/>
              </a:rPr>
              <a:t>rui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gi</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f</a:t>
            </a:r>
            <a:r>
              <a:rPr lang="en-US" sz="1200" dirty="0">
                <a:latin typeface="Montserrat" panose="00000500000000000000" pitchFamily="2" charset="0"/>
                <a:cs typeface="Arial"/>
              </a:rPr>
              <a:t>f</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lene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gas</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hich</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can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shorten</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orage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li</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of</a:t>
            </a:r>
            <a:r>
              <a:rPr lang="en-US" sz="1200" spc="15" dirty="0">
                <a:latin typeface="Montserrat" panose="00000500000000000000" pitchFamily="2" charset="0"/>
                <a:cs typeface="Arial"/>
              </a:rPr>
              <a:t> </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egetable</a:t>
            </a:r>
            <a:r>
              <a:rPr lang="en-US" sz="1200" spc="2" dirty="0">
                <a:latin typeface="Montserrat" panose="00000500000000000000" pitchFamily="2" charset="0"/>
                <a:cs typeface="Arial"/>
              </a:rPr>
              <a:t>s</a:t>
            </a:r>
            <a:r>
              <a:rPr lang="en-US" sz="1200" dirty="0">
                <a:latin typeface="Montserrat" panose="00000500000000000000" pitchFamily="2" charset="0"/>
                <a:cs typeface="Arial"/>
              </a:rPr>
              <a:t>.</a:t>
            </a:r>
            <a:r>
              <a:rPr lang="en-US" sz="1200" spc="-17" dirty="0">
                <a:latin typeface="Montserrat" panose="00000500000000000000" pitchFamily="2" charset="0"/>
                <a:cs typeface="Arial"/>
              </a:rPr>
              <a:t> </a:t>
            </a:r>
            <a:br>
              <a:rPr lang="en-US" sz="1200" spc="-17" dirty="0">
                <a:latin typeface="Montserrat" panose="00000500000000000000" pitchFamily="2" charset="0"/>
                <a:cs typeface="Arial"/>
              </a:rPr>
            </a:br>
            <a:r>
              <a:rPr lang="en-US" sz="1200" dirty="0">
                <a:latin typeface="Montserrat" panose="00000500000000000000" pitchFamily="2" charset="0"/>
                <a:cs typeface="Arial"/>
              </a:rPr>
              <a:t>So</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egetables gi</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f</a:t>
            </a:r>
            <a:r>
              <a:rPr lang="en-US" sz="1200" dirty="0">
                <a:latin typeface="Montserrat" panose="00000500000000000000" pitchFamily="2" charset="0"/>
                <a:cs typeface="Arial"/>
              </a:rPr>
              <a:t>f</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odors</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can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be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absorbed</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by</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rui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10" dirty="0">
                <a:latin typeface="Montserrat" panose="00000500000000000000" pitchFamily="2" charset="0"/>
                <a:cs typeface="Arial"/>
              </a:rPr>
              <a:t>f</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ect</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heir</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qualit</a:t>
            </a:r>
            <a:r>
              <a:rPr lang="en-US" sz="1200" spc="-50" dirty="0">
                <a:latin typeface="Montserrat" panose="00000500000000000000" pitchFamily="2" charset="0"/>
                <a:cs typeface="Arial"/>
              </a:rPr>
              <a:t>y</a:t>
            </a:r>
            <a:r>
              <a:rPr lang="en-US" sz="1200" dirty="0">
                <a:latin typeface="Montserrat" panose="00000500000000000000" pitchFamily="2" charset="0"/>
                <a:cs typeface="Arial"/>
              </a:rPr>
              <a:t>.</a:t>
            </a:r>
          </a:p>
          <a:p>
            <a:pPr>
              <a:spcBef>
                <a:spcPts val="12"/>
              </a:spcBef>
            </a:pPr>
            <a:endParaRPr lang="en-US" sz="1200" dirty="0">
              <a:latin typeface="Montserrat" panose="00000500000000000000" pitchFamily="2" charset="0"/>
            </a:endParaRPr>
          </a:p>
          <a:p>
            <a:pPr>
              <a:spcBef>
                <a:spcPts val="12"/>
              </a:spcBef>
            </a:pPr>
            <a:endParaRPr lang="en-US" sz="1200" dirty="0">
              <a:latin typeface="Montserrat" panose="00000500000000000000" pitchFamily="2" charset="0"/>
            </a:endParaRPr>
          </a:p>
          <a:p>
            <a:pPr marL="6349"/>
            <a:r>
              <a:rPr lang="en-US" sz="1200" b="1" spc="-5" dirty="0">
                <a:latin typeface="Montserrat" panose="00000500000000000000" pitchFamily="2" charset="0"/>
                <a:cs typeface="Arial"/>
              </a:rPr>
              <a:t>B</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te</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8.</a:t>
            </a:r>
            <a:r>
              <a:rPr lang="en-US" sz="1200" b="1" spc="-7" dirty="0">
                <a:latin typeface="Montserrat" panose="00000500000000000000" pitchFamily="2" charset="0"/>
                <a:cs typeface="Arial"/>
              </a:rPr>
              <a:t> </a:t>
            </a:r>
            <a:r>
              <a:rPr lang="en-US" sz="1200" b="1" spc="-5" dirty="0">
                <a:latin typeface="Montserrat" panose="00000500000000000000" pitchFamily="2" charset="0"/>
                <a:cs typeface="Arial"/>
              </a:rPr>
              <a:t>K</a:t>
            </a:r>
            <a:r>
              <a:rPr lang="en-US" sz="1200" b="1" spc="-2" dirty="0">
                <a:latin typeface="Montserrat" panose="00000500000000000000" pitchFamily="2" charset="0"/>
                <a:cs typeface="Arial"/>
              </a:rPr>
              <a:t>no</a:t>
            </a:r>
            <a:r>
              <a:rPr lang="en-US" sz="1200" b="1" dirty="0">
                <a:latin typeface="Montserrat" panose="00000500000000000000" pitchFamily="2" charset="0"/>
                <a:cs typeface="Arial"/>
              </a:rPr>
              <a:t>w</a:t>
            </a:r>
            <a:r>
              <a:rPr lang="en-US" sz="1200" b="1" spc="-2" dirty="0">
                <a:latin typeface="Montserrat" panose="00000500000000000000" pitchFamily="2" charset="0"/>
                <a:cs typeface="Arial"/>
              </a:rPr>
              <a:t> </a:t>
            </a:r>
            <a:r>
              <a:rPr lang="en-US" sz="1200" b="1" spc="17" dirty="0">
                <a:latin typeface="Montserrat" panose="00000500000000000000" pitchFamily="2" charset="0"/>
                <a:cs typeface="Arial"/>
              </a:rPr>
              <a:t>w</a:t>
            </a:r>
            <a:r>
              <a:rPr lang="en-US" sz="1200" b="1" spc="-2" dirty="0">
                <a:latin typeface="Montserrat" panose="00000500000000000000" pitchFamily="2" charset="0"/>
                <a:cs typeface="Arial"/>
              </a:rPr>
              <a:t>hi</a:t>
            </a:r>
            <a:r>
              <a:rPr lang="en-US" sz="1200" b="1" dirty="0">
                <a:latin typeface="Montserrat" panose="00000500000000000000" pitchFamily="2" charset="0"/>
                <a:cs typeface="Arial"/>
              </a:rPr>
              <a:t>ch</a:t>
            </a:r>
            <a:r>
              <a:rPr lang="en-US" sz="1200" b="1" spc="-25" dirty="0">
                <a:latin typeface="Montserrat" panose="00000500000000000000" pitchFamily="2" charset="0"/>
                <a:cs typeface="Arial"/>
              </a:rPr>
              <a:t> </a:t>
            </a:r>
            <a:r>
              <a:rPr lang="en-US" sz="1200" b="1" dirty="0">
                <a:latin typeface="Montserrat" panose="00000500000000000000" pitchFamily="2" charset="0"/>
                <a:cs typeface="Arial"/>
              </a:rPr>
              <a:t>fr</a:t>
            </a:r>
            <a:r>
              <a:rPr lang="en-US" sz="1200" b="1" spc="-2" dirty="0">
                <a:latin typeface="Montserrat" panose="00000500000000000000" pitchFamily="2" charset="0"/>
                <a:cs typeface="Arial"/>
              </a:rPr>
              <a:t>u</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ts</a:t>
            </a:r>
            <a:r>
              <a:rPr lang="en-US" sz="1200" b="1" spc="-15" dirty="0">
                <a:latin typeface="Montserrat" panose="00000500000000000000" pitchFamily="2" charset="0"/>
                <a:cs typeface="Arial"/>
              </a:rPr>
              <a:t> </a:t>
            </a:r>
            <a:r>
              <a:rPr lang="en-US" sz="1200" b="1" dirty="0">
                <a:latin typeface="Montserrat" panose="00000500000000000000" pitchFamily="2" charset="0"/>
                <a:cs typeface="Arial"/>
              </a:rPr>
              <a:t>r</a:t>
            </a:r>
            <a:r>
              <a:rPr lang="en-US" sz="1200" b="1" spc="2" dirty="0">
                <a:latin typeface="Montserrat" panose="00000500000000000000" pitchFamily="2" charset="0"/>
                <a:cs typeface="Arial"/>
              </a:rPr>
              <a:t>i</a:t>
            </a:r>
            <a:r>
              <a:rPr lang="en-US" sz="1200" b="1" spc="-2" dirty="0">
                <a:latin typeface="Montserrat" panose="00000500000000000000" pitchFamily="2" charset="0"/>
                <a:cs typeface="Arial"/>
              </a:rPr>
              <a:t>p</a:t>
            </a:r>
            <a:r>
              <a:rPr lang="en-US" sz="1200" b="1" dirty="0">
                <a:latin typeface="Montserrat" panose="00000500000000000000" pitchFamily="2" charset="0"/>
                <a:cs typeface="Arial"/>
              </a:rPr>
              <a:t>en</a:t>
            </a:r>
            <a:r>
              <a:rPr lang="en-US" sz="1200" b="1" spc="-17" dirty="0">
                <a:latin typeface="Montserrat" panose="00000500000000000000" pitchFamily="2" charset="0"/>
                <a:cs typeface="Arial"/>
              </a:rPr>
              <a:t> </a:t>
            </a:r>
            <a:r>
              <a:rPr lang="en-US" sz="1200" b="1" dirty="0">
                <a:latin typeface="Montserrat" panose="00000500000000000000" pitchFamily="2" charset="0"/>
                <a:cs typeface="Arial"/>
              </a:rPr>
              <a:t>after</a:t>
            </a:r>
            <a:r>
              <a:rPr lang="en-US" sz="1200" b="1" spc="-7" dirty="0">
                <a:latin typeface="Montserrat" panose="00000500000000000000" pitchFamily="2" charset="0"/>
                <a:cs typeface="Arial"/>
              </a:rPr>
              <a:t> </a:t>
            </a:r>
            <a:r>
              <a:rPr lang="en-US" sz="1200" b="1" dirty="0">
                <a:latin typeface="Montserrat" panose="00000500000000000000" pitchFamily="2" charset="0"/>
                <a:cs typeface="Arial"/>
              </a:rPr>
              <a:t>t</a:t>
            </a:r>
            <a:r>
              <a:rPr lang="en-US" sz="1200" b="1" spc="-2" dirty="0">
                <a:latin typeface="Montserrat" panose="00000500000000000000" pitchFamily="2" charset="0"/>
                <a:cs typeface="Arial"/>
              </a:rPr>
              <a:t>h</a:t>
            </a:r>
            <a:r>
              <a:rPr lang="en-US" sz="1200" b="1" dirty="0">
                <a:latin typeface="Montserrat" panose="00000500000000000000" pitchFamily="2" charset="0"/>
                <a:cs typeface="Arial"/>
              </a:rPr>
              <a:t>e</a:t>
            </a:r>
            <a:r>
              <a:rPr lang="en-US" sz="1200" b="1" spc="-25" dirty="0">
                <a:latin typeface="Montserrat" panose="00000500000000000000" pitchFamily="2" charset="0"/>
                <a:cs typeface="Arial"/>
              </a:rPr>
              <a:t>y</a:t>
            </a:r>
            <a:r>
              <a:rPr lang="en-US" sz="1200" b="1" dirty="0">
                <a:latin typeface="Montserrat" panose="00000500000000000000" pitchFamily="2" charset="0"/>
                <a:cs typeface="Arial"/>
              </a:rPr>
              <a:t>'</a:t>
            </a:r>
            <a:r>
              <a:rPr lang="en-US" sz="1200" b="1" spc="2" dirty="0">
                <a:latin typeface="Montserrat" panose="00000500000000000000" pitchFamily="2" charset="0"/>
                <a:cs typeface="Arial"/>
              </a:rPr>
              <a:t>r</a:t>
            </a:r>
            <a:r>
              <a:rPr lang="en-US" sz="1200" b="1" dirty="0">
                <a:latin typeface="Montserrat" panose="00000500000000000000" pitchFamily="2" charset="0"/>
                <a:cs typeface="Arial"/>
              </a:rPr>
              <a:t>e</a:t>
            </a:r>
            <a:r>
              <a:rPr lang="en-US" sz="1200" b="1" spc="7" dirty="0">
                <a:latin typeface="Montserrat" panose="00000500000000000000" pitchFamily="2" charset="0"/>
                <a:cs typeface="Arial"/>
              </a:rPr>
              <a:t> </a:t>
            </a:r>
            <a:r>
              <a:rPr lang="en-US" sz="1200" b="1" spc="-2" dirty="0">
                <a:latin typeface="Montserrat" panose="00000500000000000000" pitchFamily="2" charset="0"/>
                <a:cs typeface="Arial"/>
              </a:rPr>
              <a:t>p</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cke</a:t>
            </a:r>
            <a:r>
              <a:rPr lang="en-US" sz="1200" b="1" spc="7" dirty="0">
                <a:latin typeface="Montserrat" panose="00000500000000000000" pitchFamily="2" charset="0"/>
                <a:cs typeface="Arial"/>
              </a:rPr>
              <a:t>d</a:t>
            </a:r>
            <a:r>
              <a:rPr lang="en-US" sz="1200" b="1" dirty="0">
                <a:latin typeface="Montserrat" panose="00000500000000000000" pitchFamily="2" charset="0"/>
                <a:cs typeface="Arial"/>
              </a:rPr>
              <a:t>.</a:t>
            </a:r>
            <a:endParaRPr lang="en-US" sz="1200" dirty="0">
              <a:latin typeface="Montserrat" panose="00000500000000000000" pitchFamily="2" charset="0"/>
              <a:cs typeface="Arial"/>
            </a:endParaRPr>
          </a:p>
          <a:p>
            <a:endParaRPr lang="en-US" sz="1200" dirty="0">
              <a:latin typeface="Montserrat" panose="00000500000000000000" pitchFamily="2" charset="0"/>
            </a:endParaRPr>
          </a:p>
          <a:p>
            <a:pPr marL="6349" marR="6349"/>
            <a:r>
              <a:rPr lang="en-US" sz="1200" dirty="0">
                <a:latin typeface="Montserrat" panose="00000500000000000000" pitchFamily="2" charset="0"/>
                <a:cs typeface="Arial"/>
              </a:rPr>
              <a:t>Apri</a:t>
            </a:r>
            <a:r>
              <a:rPr lang="en-US" sz="1200" spc="2" dirty="0">
                <a:latin typeface="Montserrat" panose="00000500000000000000" pitchFamily="2" charset="0"/>
                <a:cs typeface="Arial"/>
              </a:rPr>
              <a:t>c</a:t>
            </a:r>
            <a:r>
              <a:rPr lang="en-US" sz="1200" dirty="0">
                <a:latin typeface="Montserrat" panose="00000500000000000000" pitchFamily="2" charset="0"/>
                <a:cs typeface="Arial"/>
              </a:rPr>
              <a:t>o</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s,</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bananas,</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cantalo</a:t>
            </a:r>
            <a:r>
              <a:rPr lang="en-US" sz="1200" spc="-7" dirty="0">
                <a:latin typeface="Montserrat" panose="00000500000000000000" pitchFamily="2" charset="0"/>
                <a:cs typeface="Arial"/>
              </a:rPr>
              <a:t>u</a:t>
            </a:r>
            <a:r>
              <a:rPr lang="en-US" sz="1200" dirty="0">
                <a:latin typeface="Montserrat" panose="00000500000000000000" pitchFamily="2" charset="0"/>
                <a:cs typeface="Arial"/>
              </a:rPr>
              <a:t>pe,</a:t>
            </a:r>
            <a:r>
              <a:rPr lang="en-US" sz="1200" spc="-25" dirty="0">
                <a:latin typeface="Montserrat" panose="00000500000000000000" pitchFamily="2" charset="0"/>
                <a:cs typeface="Arial"/>
              </a:rPr>
              <a:t> </a:t>
            </a:r>
            <a:r>
              <a:rPr lang="en-US" sz="1200" dirty="0">
                <a:latin typeface="Montserrat" panose="00000500000000000000" pitchFamily="2" charset="0"/>
                <a:cs typeface="Arial"/>
              </a:rPr>
              <a:t>ki</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a:t>
            </a:r>
            <a:r>
              <a:rPr lang="en-US" sz="1200" spc="5" dirty="0">
                <a:latin typeface="Montserrat" panose="00000500000000000000" pitchFamily="2" charset="0"/>
                <a:cs typeface="Arial"/>
              </a:rPr>
              <a:t> </a:t>
            </a:r>
            <a:r>
              <a:rPr lang="en-US" sz="1200" dirty="0">
                <a:latin typeface="Montserrat" panose="00000500000000000000" pitchFamily="2" charset="0"/>
                <a:cs typeface="Arial"/>
              </a:rPr>
              <a:t>nec</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a</a:t>
            </a:r>
            <a:r>
              <a:rPr lang="en-US" sz="1200" spc="-7" dirty="0">
                <a:latin typeface="Montserrat" panose="00000500000000000000" pitchFamily="2" charset="0"/>
                <a:cs typeface="Arial"/>
              </a:rPr>
              <a:t>r</a:t>
            </a:r>
            <a:r>
              <a:rPr lang="en-US" sz="1200" dirty="0">
                <a:latin typeface="Montserrat" panose="00000500000000000000" pitchFamily="2" charset="0"/>
                <a:cs typeface="Arial"/>
              </a:rPr>
              <a:t>ine</a:t>
            </a:r>
            <a:r>
              <a:rPr lang="en-US" sz="1200" spc="-5" dirty="0">
                <a:latin typeface="Montserrat" panose="00000500000000000000" pitchFamily="2" charset="0"/>
                <a:cs typeface="Arial"/>
              </a:rPr>
              <a:t>s</a:t>
            </a:r>
            <a:r>
              <a:rPr lang="en-US" sz="1200" dirty="0">
                <a:latin typeface="Montserrat" panose="00000500000000000000" pitchFamily="2" charset="0"/>
                <a:cs typeface="Arial"/>
              </a:rPr>
              <a:t>,</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peaches,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pears,</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plantains</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plu</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continue</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 </a:t>
            </a:r>
            <a:br>
              <a:rPr lang="en-US" sz="1200" dirty="0">
                <a:latin typeface="Montserrat" panose="00000500000000000000" pitchFamily="2" charset="0"/>
                <a:cs typeface="Arial"/>
              </a:rPr>
            </a:br>
            <a:r>
              <a:rPr lang="en-US" sz="1200" dirty="0">
                <a:latin typeface="Montserrat" panose="00000500000000000000" pitchFamily="2" charset="0"/>
                <a:cs typeface="Arial"/>
              </a:rPr>
              <a:t>ripen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ft</a:t>
            </a:r>
            <a:r>
              <a:rPr lang="en-US" sz="1200" dirty="0">
                <a:latin typeface="Montserrat" panose="00000500000000000000" pitchFamily="2" charset="0"/>
                <a:cs typeface="Arial"/>
              </a:rPr>
              <a:t>er</a:t>
            </a:r>
            <a:r>
              <a:rPr lang="en-US" sz="1200" spc="-2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're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picked.</a:t>
            </a:r>
            <a:r>
              <a:rPr lang="en-US" sz="1200" spc="-3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25"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hich</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is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ac</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ually</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rui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also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continues</a:t>
            </a:r>
            <a:r>
              <a:rPr lang="en-US" sz="1200" spc="-2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ripen</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ft</a:t>
            </a:r>
            <a:r>
              <a:rPr lang="en-US" sz="1200" dirty="0">
                <a:latin typeface="Montserrat" panose="00000500000000000000" pitchFamily="2" charset="0"/>
                <a:cs typeface="Arial"/>
              </a:rPr>
              <a:t>er</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picking. </a:t>
            </a:r>
            <a:br>
              <a:rPr lang="en-US" sz="1200" dirty="0">
                <a:latin typeface="Montserrat" panose="00000500000000000000" pitchFamily="2" charset="0"/>
                <a:cs typeface="Arial"/>
              </a:rPr>
            </a:br>
            <a:r>
              <a:rPr lang="en-US" sz="1200" spc="-2" dirty="0">
                <a:latin typeface="Montserrat" panose="00000500000000000000" pitchFamily="2" charset="0"/>
                <a:cs typeface="Arial"/>
              </a:rPr>
              <a:t>F</a:t>
            </a:r>
            <a:r>
              <a:rPr lang="en-US" sz="1200" dirty="0">
                <a:latin typeface="Montserrat" panose="00000500000000000000" pitchFamily="2" charset="0"/>
                <a:cs typeface="Arial"/>
              </a:rPr>
              <a:t>rui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s</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a:t>
            </a:r>
            <a:r>
              <a:rPr lang="en-US" sz="1200" spc="-1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should</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pick</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or</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buy</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ripe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read</a:t>
            </a:r>
            <a:r>
              <a:rPr lang="en-US" sz="1200" spc="-2" dirty="0">
                <a:latin typeface="Montserrat" panose="00000500000000000000" pitchFamily="2" charset="0"/>
                <a:cs typeface="Arial"/>
              </a:rPr>
              <a:t>y</a:t>
            </a:r>
            <a:r>
              <a:rPr lang="en-US" sz="1200" dirty="0">
                <a:latin typeface="Montserrat" panose="00000500000000000000" pitchFamily="2" charset="0"/>
                <a:cs typeface="Arial"/>
              </a:rPr>
              <a:t>-</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o-e</a:t>
            </a:r>
            <a:r>
              <a:rPr lang="en-US" sz="1200" spc="-7" dirty="0">
                <a:latin typeface="Montserrat" panose="00000500000000000000" pitchFamily="2" charset="0"/>
                <a:cs typeface="Arial"/>
              </a:rPr>
              <a:t>a</a:t>
            </a:r>
            <a:r>
              <a:rPr lang="en-US" sz="1200" dirty="0">
                <a:latin typeface="Montserrat" panose="00000500000000000000" pitchFamily="2" charset="0"/>
                <a:cs typeface="Arial"/>
              </a:rPr>
              <a:t>t</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include:</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apples,</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cherrie</a:t>
            </a:r>
            <a:r>
              <a:rPr lang="en-US" sz="1200" spc="-5" dirty="0">
                <a:latin typeface="Montserrat" panose="00000500000000000000" pitchFamily="2" charset="0"/>
                <a:cs typeface="Arial"/>
              </a:rPr>
              <a:t>s</a:t>
            </a:r>
            <a:r>
              <a:rPr lang="en-US" sz="1200" dirty="0">
                <a:latin typeface="Montserrat" panose="00000500000000000000" pitchFamily="2" charset="0"/>
                <a:cs typeface="Arial"/>
              </a:rPr>
              <a:t>,</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grapef</a:t>
            </a:r>
            <a:r>
              <a:rPr lang="en-US" sz="1200" spc="-5" dirty="0">
                <a:latin typeface="Montserrat" panose="00000500000000000000" pitchFamily="2" charset="0"/>
                <a:cs typeface="Arial"/>
              </a:rPr>
              <a:t>r</a:t>
            </a:r>
            <a:r>
              <a:rPr lang="en-US" sz="1200" dirty="0">
                <a:latin typeface="Montserrat" panose="00000500000000000000" pitchFamily="2" charset="0"/>
                <a:cs typeface="Arial"/>
              </a:rPr>
              <a:t>ui</a:t>
            </a:r>
            <a:r>
              <a:rPr lang="en-US" sz="1200" spc="-5" dirty="0">
                <a:latin typeface="Montserrat" panose="00000500000000000000" pitchFamily="2" charset="0"/>
                <a:cs typeface="Arial"/>
              </a:rPr>
              <a:t>t</a:t>
            </a:r>
            <a:r>
              <a:rPr lang="en-US" sz="1200" dirty="0">
                <a:latin typeface="Montserrat" panose="00000500000000000000" pitchFamily="2" charset="0"/>
                <a:cs typeface="Arial"/>
              </a:rPr>
              <a:t>, gr</a:t>
            </a:r>
            <a:r>
              <a:rPr lang="en-US" sz="1200" spc="-2" dirty="0">
                <a:latin typeface="Montserrat" panose="00000500000000000000" pitchFamily="2" charset="0"/>
                <a:cs typeface="Arial"/>
              </a:rPr>
              <a:t>a</a:t>
            </a:r>
            <a:r>
              <a:rPr lang="en-US" sz="1200" dirty="0">
                <a:latin typeface="Montserrat" panose="00000500000000000000" pitchFamily="2" charset="0"/>
                <a:cs typeface="Arial"/>
              </a:rPr>
              <a:t>pes,</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or</a:t>
            </a:r>
            <a:r>
              <a:rPr lang="en-US" sz="1200" spc="-2" dirty="0">
                <a:latin typeface="Montserrat" panose="00000500000000000000" pitchFamily="2" charset="0"/>
                <a:cs typeface="Arial"/>
              </a:rPr>
              <a:t>a</a:t>
            </a:r>
            <a:r>
              <a:rPr lang="en-US" sz="1200" dirty="0">
                <a:latin typeface="Montserrat" panose="00000500000000000000" pitchFamily="2" charset="0"/>
                <a:cs typeface="Arial"/>
              </a:rPr>
              <a:t>ng</a:t>
            </a:r>
            <a:r>
              <a:rPr lang="en-US" sz="1200" spc="-5" dirty="0">
                <a:latin typeface="Montserrat" panose="00000500000000000000" pitchFamily="2" charset="0"/>
                <a:cs typeface="Arial"/>
              </a:rPr>
              <a:t>e</a:t>
            </a:r>
            <a:r>
              <a:rPr lang="en-US" sz="1200" dirty="0">
                <a:latin typeface="Montserrat" panose="00000500000000000000" pitchFamily="2" charset="0"/>
                <a:cs typeface="Arial"/>
              </a:rPr>
              <a:t>s,</a:t>
            </a:r>
            <a:r>
              <a:rPr lang="en-US" sz="1200" spc="-25" dirty="0">
                <a:latin typeface="Montserrat" panose="00000500000000000000" pitchFamily="2" charset="0"/>
                <a:cs typeface="Arial"/>
              </a:rPr>
              <a:t> </a:t>
            </a:r>
            <a:r>
              <a:rPr lang="en-US" sz="1200" dirty="0">
                <a:latin typeface="Montserrat" panose="00000500000000000000" pitchFamily="2" charset="0"/>
                <a:cs typeface="Arial"/>
              </a:rPr>
              <a:t>pin</a:t>
            </a:r>
            <a:r>
              <a:rPr lang="en-US" sz="1200" spc="-5" dirty="0">
                <a:latin typeface="Montserrat" panose="00000500000000000000" pitchFamily="2" charset="0"/>
                <a:cs typeface="Arial"/>
              </a:rPr>
              <a:t>e</a:t>
            </a:r>
            <a:r>
              <a:rPr lang="en-US" sz="1200" dirty="0">
                <a:latin typeface="Montserrat" panose="00000500000000000000" pitchFamily="2" charset="0"/>
                <a:cs typeface="Arial"/>
              </a:rPr>
              <a:t>ap</a:t>
            </a:r>
            <a:r>
              <a:rPr lang="en-US" sz="1200" spc="-5" dirty="0">
                <a:latin typeface="Montserrat" panose="00000500000000000000" pitchFamily="2" charset="0"/>
                <a:cs typeface="Arial"/>
              </a:rPr>
              <a:t>p</a:t>
            </a:r>
            <a:r>
              <a:rPr lang="en-US" sz="1200" dirty="0">
                <a:latin typeface="Montserrat" panose="00000500000000000000" pitchFamily="2" charset="0"/>
                <a:cs typeface="Arial"/>
              </a:rPr>
              <a:t>le,</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ra</a:t>
            </a:r>
            <a:r>
              <a:rPr lang="en-US" sz="1200" spc="-12" dirty="0">
                <a:latin typeface="Montserrat" panose="00000500000000000000" pitchFamily="2" charset="0"/>
                <a:cs typeface="Arial"/>
              </a:rPr>
              <a:t>w</a:t>
            </a:r>
            <a:r>
              <a:rPr lang="en-US" sz="1200" dirty="0">
                <a:latin typeface="Montserrat" panose="00000500000000000000" pitchFamily="2" charset="0"/>
                <a:cs typeface="Arial"/>
              </a:rPr>
              <a:t>be</a:t>
            </a:r>
            <a:r>
              <a:rPr lang="en-US" sz="1200" spc="-2" dirty="0">
                <a:latin typeface="Montserrat" panose="00000500000000000000" pitchFamily="2" charset="0"/>
                <a:cs typeface="Arial"/>
              </a:rPr>
              <a:t>r</a:t>
            </a:r>
            <a:r>
              <a:rPr lang="en-US" sz="1200" dirty="0">
                <a:latin typeface="Montserrat" panose="00000500000000000000" pitchFamily="2" charset="0"/>
                <a:cs typeface="Arial"/>
              </a:rPr>
              <a:t>rie</a:t>
            </a:r>
            <a:r>
              <a:rPr lang="en-US" sz="1200" spc="-5" dirty="0">
                <a:latin typeface="Montserrat" panose="00000500000000000000" pitchFamily="2" charset="0"/>
                <a:cs typeface="Arial"/>
              </a:rPr>
              <a:t>s</a:t>
            </a:r>
            <a:r>
              <a:rPr lang="en-US" sz="1200" dirty="0">
                <a:latin typeface="Montserrat" panose="00000500000000000000" pitchFamily="2" charset="0"/>
                <a:cs typeface="Arial"/>
              </a:rPr>
              <a:t>,</a:t>
            </a:r>
            <a:r>
              <a:rPr lang="en-US" sz="1200" spc="-1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an</a:t>
            </a:r>
            <a:r>
              <a:rPr lang="en-US" sz="1200" spc="-5" dirty="0">
                <a:latin typeface="Montserrat" panose="00000500000000000000" pitchFamily="2" charset="0"/>
                <a:cs typeface="Arial"/>
              </a:rPr>
              <a:t>g</a:t>
            </a:r>
            <a:r>
              <a:rPr lang="en-US" sz="1200" dirty="0">
                <a:latin typeface="Montserrat" panose="00000500000000000000" pitchFamily="2" charset="0"/>
                <a:cs typeface="Arial"/>
              </a:rPr>
              <a:t>eri</a:t>
            </a:r>
            <a:r>
              <a:rPr lang="en-US" sz="1200" spc="-2" dirty="0">
                <a:latin typeface="Montserrat" panose="00000500000000000000" pitchFamily="2" charset="0"/>
                <a:cs typeface="Arial"/>
              </a:rPr>
              <a:t>n</a:t>
            </a:r>
            <a:r>
              <a:rPr lang="en-US" sz="1200" spc="-7" dirty="0">
                <a:latin typeface="Montserrat" panose="00000500000000000000" pitchFamily="2" charset="0"/>
                <a:cs typeface="Arial"/>
              </a:rPr>
              <a:t>e</a:t>
            </a:r>
            <a:r>
              <a:rPr lang="en-US" sz="1200" dirty="0">
                <a:latin typeface="Montserrat" panose="00000500000000000000" pitchFamily="2" charset="0"/>
                <a:cs typeface="Arial"/>
              </a:rPr>
              <a:t>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ater</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elo</a:t>
            </a:r>
            <a:r>
              <a:rPr lang="en-US" sz="1200" spc="-5" dirty="0">
                <a:latin typeface="Montserrat" panose="00000500000000000000" pitchFamily="2" charset="0"/>
                <a:cs typeface="Arial"/>
              </a:rPr>
              <a:t>n</a:t>
            </a:r>
            <a:r>
              <a:rPr lang="en-US" sz="1200" dirty="0">
                <a:latin typeface="Montserrat" panose="00000500000000000000" pitchFamily="2" charset="0"/>
                <a:cs typeface="Arial"/>
              </a:rPr>
              <a:t>.</a:t>
            </a:r>
          </a:p>
          <a:p>
            <a:endParaRPr lang="en-US" sz="1200" dirty="0">
              <a:latin typeface="Montserrat" panose="00000500000000000000" pitchFamily="2" charset="0"/>
            </a:endParaRPr>
          </a:p>
          <a:p>
            <a:pPr marL="6349" marR="9523"/>
            <a:r>
              <a:rPr lang="en-US" sz="1200" spc="-80"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speed</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ripening</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of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rui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such</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peache</a:t>
            </a:r>
            <a:r>
              <a:rPr lang="en-US" sz="1200" spc="2" dirty="0">
                <a:latin typeface="Montserrat" panose="00000500000000000000" pitchFamily="2" charset="0"/>
                <a:cs typeface="Arial"/>
              </a:rPr>
              <a:t>s</a:t>
            </a:r>
            <a:r>
              <a:rPr lang="en-US" sz="1200" dirty="0">
                <a:latin typeface="Montserrat" panose="00000500000000000000" pitchFamily="2" charset="0"/>
                <a:cs typeface="Arial"/>
              </a:rPr>
              <a:t>,</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pears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plu</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put</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hem</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ripening</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bo</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l</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or</a:t>
            </a:r>
            <a:r>
              <a:rPr lang="en-US" sz="1200" spc="-2" dirty="0">
                <a:latin typeface="Montserrat" panose="00000500000000000000" pitchFamily="2" charset="0"/>
                <a:cs typeface="Arial"/>
              </a:rPr>
              <a:t> </a:t>
            </a:r>
            <a:br>
              <a:rPr lang="en-US" sz="1200" spc="-2" dirty="0">
                <a:latin typeface="Montserrat" panose="00000500000000000000" pitchFamily="2" charset="0"/>
                <a:cs typeface="Arial"/>
              </a:rPr>
            </a:br>
            <a:r>
              <a:rPr lang="en-US" sz="1200" dirty="0">
                <a:latin typeface="Montserrat" panose="00000500000000000000" pitchFamily="2" charset="0"/>
                <a:cs typeface="Arial"/>
              </a:rPr>
              <a:t>in 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loosely</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closed</a:t>
            </a:r>
            <a:r>
              <a:rPr lang="en-US" sz="1200" spc="-20" dirty="0">
                <a:latin typeface="Montserrat" panose="00000500000000000000" pitchFamily="2" charset="0"/>
                <a:cs typeface="Arial"/>
              </a:rPr>
              <a:t> </a:t>
            </a:r>
            <a:r>
              <a:rPr lang="en-US" sz="1200" b="1" spc="-2" dirty="0">
                <a:latin typeface="Montserrat" panose="00000500000000000000" pitchFamily="2" charset="0"/>
                <a:cs typeface="Arial"/>
              </a:rPr>
              <a:t>b</a:t>
            </a:r>
            <a:r>
              <a:rPr lang="en-US" sz="1200" b="1" dirty="0">
                <a:latin typeface="Montserrat" panose="00000500000000000000" pitchFamily="2" charset="0"/>
                <a:cs typeface="Arial"/>
              </a:rPr>
              <a:t>r</a:t>
            </a:r>
            <a:r>
              <a:rPr lang="en-US" sz="1200" b="1" spc="-2" dirty="0">
                <a:latin typeface="Montserrat" panose="00000500000000000000" pitchFamily="2" charset="0"/>
                <a:cs typeface="Arial"/>
              </a:rPr>
              <a:t>o</a:t>
            </a:r>
            <a:r>
              <a:rPr lang="en-US" sz="1200" b="1" spc="17" dirty="0">
                <a:latin typeface="Montserrat" panose="00000500000000000000" pitchFamily="2" charset="0"/>
                <a:cs typeface="Arial"/>
              </a:rPr>
              <a:t>w</a:t>
            </a:r>
            <a:r>
              <a:rPr lang="en-US" sz="1200" b="1" dirty="0">
                <a:latin typeface="Montserrat" panose="00000500000000000000" pitchFamily="2" charset="0"/>
                <a:cs typeface="Arial"/>
              </a:rPr>
              <a:t>n</a:t>
            </a:r>
            <a:r>
              <a:rPr lang="en-US" sz="1200" b="1" spc="-25" dirty="0">
                <a:latin typeface="Montserrat" panose="00000500000000000000" pitchFamily="2" charset="0"/>
                <a:cs typeface="Arial"/>
              </a:rPr>
              <a:t> </a:t>
            </a:r>
            <a:r>
              <a:rPr lang="en-US" sz="1200" b="1" spc="-2" dirty="0">
                <a:latin typeface="Montserrat" panose="00000500000000000000" pitchFamily="2" charset="0"/>
                <a:cs typeface="Arial"/>
              </a:rPr>
              <a:t>p</a:t>
            </a:r>
            <a:r>
              <a:rPr lang="en-US" sz="1200" b="1" dirty="0">
                <a:latin typeface="Montserrat" panose="00000500000000000000" pitchFamily="2" charset="0"/>
                <a:cs typeface="Arial"/>
              </a:rPr>
              <a:t>a</a:t>
            </a:r>
            <a:r>
              <a:rPr lang="en-US" sz="1200" b="1" spc="-5" dirty="0">
                <a:latin typeface="Montserrat" panose="00000500000000000000" pitchFamily="2" charset="0"/>
                <a:cs typeface="Arial"/>
              </a:rPr>
              <a:t>p</a:t>
            </a:r>
            <a:r>
              <a:rPr lang="en-US" sz="1200" b="1" dirty="0">
                <a:latin typeface="Montserrat" panose="00000500000000000000" pitchFamily="2" charset="0"/>
                <a:cs typeface="Arial"/>
              </a:rPr>
              <a:t>er</a:t>
            </a:r>
            <a:r>
              <a:rPr lang="en-US" sz="1200" b="1" spc="-7" dirty="0">
                <a:latin typeface="Montserrat" panose="00000500000000000000" pitchFamily="2" charset="0"/>
                <a:cs typeface="Arial"/>
              </a:rPr>
              <a:t> </a:t>
            </a:r>
            <a:r>
              <a:rPr lang="en-US" sz="1200" b="1" spc="-2" dirty="0">
                <a:latin typeface="Montserrat" panose="00000500000000000000" pitchFamily="2" charset="0"/>
                <a:cs typeface="Arial"/>
              </a:rPr>
              <a:t>b</a:t>
            </a:r>
            <a:r>
              <a:rPr lang="en-US" sz="1200" b="1" dirty="0">
                <a:latin typeface="Montserrat" panose="00000500000000000000" pitchFamily="2" charset="0"/>
                <a:cs typeface="Arial"/>
              </a:rPr>
              <a:t>ag</a:t>
            </a:r>
            <a:r>
              <a:rPr lang="en-US" sz="1200" b="1" spc="-7" dirty="0">
                <a:latin typeface="Montserrat" panose="00000500000000000000" pitchFamily="2" charset="0"/>
                <a:cs typeface="Arial"/>
              </a:rPr>
              <a:t> </a:t>
            </a:r>
            <a:r>
              <a:rPr lang="en-US" sz="1200" dirty="0">
                <a:latin typeface="Montserrat" panose="00000500000000000000" pitchFamily="2" charset="0"/>
                <a:cs typeface="Arial"/>
              </a:rPr>
              <a:t>at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room</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te</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perat</a:t>
            </a:r>
            <a:r>
              <a:rPr lang="en-US" sz="1200" spc="-7" dirty="0">
                <a:latin typeface="Montserrat" panose="00000500000000000000" pitchFamily="2" charset="0"/>
                <a:cs typeface="Arial"/>
              </a:rPr>
              <a:t>u</a:t>
            </a:r>
            <a:r>
              <a:rPr lang="en-US" sz="1200" dirty="0">
                <a:latin typeface="Montserrat" panose="00000500000000000000" pitchFamily="2" charset="0"/>
                <a:cs typeface="Arial"/>
              </a:rPr>
              <a:t>r</a:t>
            </a:r>
            <a:r>
              <a:rPr lang="en-US" sz="1200" spc="-7" dirty="0">
                <a:latin typeface="Montserrat" panose="00000500000000000000" pitchFamily="2" charset="0"/>
                <a:cs typeface="Arial"/>
              </a:rPr>
              <a:t>e</a:t>
            </a:r>
            <a:r>
              <a:rPr lang="en-US" sz="1200" dirty="0">
                <a:latin typeface="Montserrat" panose="00000500000000000000" pitchFamily="2" charset="0"/>
                <a:cs typeface="Arial"/>
              </a:rPr>
              <a:t>.</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Plastic</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bags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don’t</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ork for</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ripening.</a:t>
            </a:r>
          </a:p>
        </p:txBody>
      </p:sp>
      <p:sp>
        <p:nvSpPr>
          <p:cNvPr id="9" name="object 2"/>
          <p:cNvSpPr txBox="1">
            <a:spLocks noChangeArrowheads="1"/>
          </p:cNvSpPr>
          <p:nvPr/>
        </p:nvSpPr>
        <p:spPr bwMode="auto">
          <a:xfrm>
            <a:off x="2642303" y="1085046"/>
            <a:ext cx="266471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Food Preparation</a:t>
            </a:r>
          </a:p>
        </p:txBody>
      </p:sp>
      <p:sp>
        <p:nvSpPr>
          <p:cNvPr id="10" name="object 5"/>
          <p:cNvSpPr txBox="1"/>
          <p:nvPr/>
        </p:nvSpPr>
        <p:spPr>
          <a:xfrm>
            <a:off x="2642303" y="6342098"/>
            <a:ext cx="4562080" cy="134902"/>
          </a:xfrm>
          <a:prstGeom prst="rect">
            <a:avLst/>
          </a:prstGeom>
        </p:spPr>
        <p:txBody>
          <a:bodyPr vert="horz" wrap="square" lIns="0" tIns="0" rIns="0" bIns="0" rtlCol="0">
            <a:noAutofit/>
          </a:bodyPr>
          <a:lstStyle/>
          <a:p>
            <a:pPr marL="6349"/>
            <a:r>
              <a:rPr sz="1000" i="1" dirty="0">
                <a:latin typeface="Montserrat" panose="00000500000000000000" pitchFamily="2" charset="0"/>
                <a:cs typeface="Arial"/>
              </a:rPr>
              <a:t>Al</a:t>
            </a:r>
            <a:r>
              <a:rPr sz="1000" i="1" spc="-2" dirty="0">
                <a:latin typeface="Montserrat" panose="00000500000000000000" pitchFamily="2" charset="0"/>
                <a:cs typeface="Arial"/>
              </a:rPr>
              <a:t>i</a:t>
            </a:r>
            <a:r>
              <a:rPr sz="1000" i="1" dirty="0">
                <a:latin typeface="Montserrat" panose="00000500000000000000" pitchFamily="2" charset="0"/>
                <a:cs typeface="Arial"/>
              </a:rPr>
              <a:t>ce</a:t>
            </a:r>
            <a:r>
              <a:rPr sz="1000" i="1" spc="-2" dirty="0">
                <a:latin typeface="Montserrat" panose="00000500000000000000" pitchFamily="2" charset="0"/>
                <a:cs typeface="Arial"/>
              </a:rPr>
              <a:t> </a:t>
            </a:r>
            <a:r>
              <a:rPr sz="1000" i="1" dirty="0">
                <a:latin typeface="Montserrat" panose="00000500000000000000" pitchFamily="2" charset="0"/>
                <a:cs typeface="Arial"/>
              </a:rPr>
              <a:t>He</a:t>
            </a:r>
            <a:r>
              <a:rPr sz="1000" i="1" spc="2" dirty="0">
                <a:latin typeface="Montserrat" panose="00000500000000000000" pitchFamily="2" charset="0"/>
                <a:cs typeface="Arial"/>
              </a:rPr>
              <a:t>n</a:t>
            </a:r>
            <a:r>
              <a:rPr sz="1000" i="1" dirty="0">
                <a:latin typeface="Montserrat" panose="00000500000000000000" pitchFamily="2" charset="0"/>
                <a:cs typeface="Arial"/>
              </a:rPr>
              <a:t>n</a:t>
            </a:r>
            <a:r>
              <a:rPr sz="1000" i="1" spc="-5" dirty="0">
                <a:latin typeface="Montserrat" panose="00000500000000000000" pitchFamily="2" charset="0"/>
                <a:cs typeface="Arial"/>
              </a:rPr>
              <a:t>e</a:t>
            </a:r>
            <a:r>
              <a:rPr sz="1000" i="1" spc="-10" dirty="0">
                <a:latin typeface="Montserrat" panose="00000500000000000000" pitchFamily="2" charset="0"/>
                <a:cs typeface="Arial"/>
              </a:rPr>
              <a:t>m</a:t>
            </a:r>
            <a:r>
              <a:rPr sz="1000" i="1" dirty="0">
                <a:latin typeface="Montserrat" panose="00000500000000000000" pitchFamily="2" charset="0"/>
                <a:cs typeface="Arial"/>
              </a:rPr>
              <a:t>an,</a:t>
            </a:r>
            <a:r>
              <a:rPr sz="1000" i="1" spc="-15" dirty="0">
                <a:latin typeface="Montserrat" panose="00000500000000000000" pitchFamily="2" charset="0"/>
                <a:cs typeface="Arial"/>
              </a:rPr>
              <a:t> </a:t>
            </a:r>
            <a:r>
              <a:rPr sz="1000" i="1" spc="-2" dirty="0">
                <a:latin typeface="Montserrat" panose="00000500000000000000" pitchFamily="2" charset="0"/>
                <a:cs typeface="Arial"/>
              </a:rPr>
              <a:t>M</a:t>
            </a:r>
            <a:r>
              <a:rPr sz="1000" i="1" dirty="0">
                <a:latin typeface="Montserrat" panose="00000500000000000000" pitchFamily="2" charset="0"/>
                <a:cs typeface="Arial"/>
              </a:rPr>
              <a:t>S,</a:t>
            </a:r>
            <a:r>
              <a:rPr sz="1000" i="1" spc="7" dirty="0">
                <a:latin typeface="Montserrat" panose="00000500000000000000" pitchFamily="2" charset="0"/>
                <a:cs typeface="Arial"/>
              </a:rPr>
              <a:t> </a:t>
            </a:r>
            <a:r>
              <a:rPr sz="1000" i="1" dirty="0">
                <a:latin typeface="Montserrat" panose="00000500000000000000" pitchFamily="2" charset="0"/>
                <a:cs typeface="Arial"/>
              </a:rPr>
              <a:t>R</a:t>
            </a:r>
            <a:r>
              <a:rPr sz="1000" i="1" spc="-2" dirty="0">
                <a:latin typeface="Montserrat" panose="00000500000000000000" pitchFamily="2" charset="0"/>
                <a:cs typeface="Arial"/>
              </a:rPr>
              <a:t>D</a:t>
            </a:r>
            <a:r>
              <a:rPr sz="1000" i="1" dirty="0">
                <a:latin typeface="Montserrat" panose="00000500000000000000" pitchFamily="2" charset="0"/>
                <a:cs typeface="Arial"/>
              </a:rPr>
              <a:t>,</a:t>
            </a:r>
            <a:r>
              <a:rPr sz="1000" i="1" spc="2" dirty="0">
                <a:latin typeface="Montserrat" panose="00000500000000000000" pitchFamily="2" charset="0"/>
                <a:cs typeface="Arial"/>
              </a:rPr>
              <a:t> </a:t>
            </a:r>
            <a:r>
              <a:rPr sz="1000" i="1" dirty="0">
                <a:latin typeface="Montserrat" panose="00000500000000000000" pitchFamily="2" charset="0"/>
                <a:cs typeface="Arial"/>
              </a:rPr>
              <a:t>U</a:t>
            </a:r>
            <a:r>
              <a:rPr sz="1000" i="1" spc="-2" dirty="0">
                <a:latin typeface="Montserrat" panose="00000500000000000000" pitchFamily="2" charset="0"/>
                <a:cs typeface="Arial"/>
              </a:rPr>
              <a:t>N</a:t>
            </a:r>
            <a:r>
              <a:rPr sz="1000" i="1" dirty="0">
                <a:latin typeface="Montserrat" panose="00000500000000000000" pitchFamily="2" charset="0"/>
                <a:cs typeface="Arial"/>
              </a:rPr>
              <a:t>L</a:t>
            </a:r>
            <a:r>
              <a:rPr sz="1000" i="1" spc="-15" dirty="0">
                <a:latin typeface="Montserrat" panose="00000500000000000000" pitchFamily="2" charset="0"/>
                <a:cs typeface="Arial"/>
              </a:rPr>
              <a:t> </a:t>
            </a:r>
            <a:r>
              <a:rPr sz="1000" i="1" dirty="0">
                <a:latin typeface="Montserrat" panose="00000500000000000000" pitchFamily="2" charset="0"/>
                <a:cs typeface="Arial"/>
              </a:rPr>
              <a:t>Ext</a:t>
            </a:r>
            <a:r>
              <a:rPr sz="1000" i="1" spc="2" dirty="0">
                <a:latin typeface="Montserrat" panose="00000500000000000000" pitchFamily="2" charset="0"/>
                <a:cs typeface="Arial"/>
              </a:rPr>
              <a:t>e</a:t>
            </a:r>
            <a:r>
              <a:rPr sz="1000" i="1" dirty="0">
                <a:latin typeface="Montserrat" panose="00000500000000000000" pitchFamily="2" charset="0"/>
                <a:cs typeface="Arial"/>
              </a:rPr>
              <a:t>nsion</a:t>
            </a:r>
            <a:r>
              <a:rPr sz="1000" i="1" spc="-15" dirty="0">
                <a:latin typeface="Montserrat" panose="00000500000000000000" pitchFamily="2" charset="0"/>
                <a:cs typeface="Arial"/>
              </a:rPr>
              <a:t> </a:t>
            </a:r>
            <a:r>
              <a:rPr sz="1000" i="1" dirty="0">
                <a:latin typeface="Montserrat" panose="00000500000000000000" pitchFamily="2" charset="0"/>
                <a:cs typeface="Arial"/>
              </a:rPr>
              <a:t>in</a:t>
            </a:r>
            <a:r>
              <a:rPr sz="1000" i="1" spc="-5" dirty="0">
                <a:latin typeface="Montserrat" panose="00000500000000000000" pitchFamily="2" charset="0"/>
                <a:cs typeface="Arial"/>
              </a:rPr>
              <a:t> </a:t>
            </a:r>
            <a:r>
              <a:rPr sz="1000" i="1" dirty="0">
                <a:latin typeface="Montserrat" panose="00000500000000000000" pitchFamily="2" charset="0"/>
                <a:cs typeface="Arial"/>
              </a:rPr>
              <a:t>Lancast</a:t>
            </a:r>
            <a:r>
              <a:rPr sz="1000" i="1" spc="-2" dirty="0">
                <a:latin typeface="Montserrat" panose="00000500000000000000" pitchFamily="2" charset="0"/>
                <a:cs typeface="Arial"/>
              </a:rPr>
              <a:t>e</a:t>
            </a:r>
            <a:r>
              <a:rPr sz="1000" i="1" dirty="0">
                <a:latin typeface="Montserrat" panose="00000500000000000000" pitchFamily="2" charset="0"/>
                <a:cs typeface="Arial"/>
              </a:rPr>
              <a:t>r</a:t>
            </a:r>
            <a:r>
              <a:rPr sz="1000" i="1" spc="-20" dirty="0">
                <a:latin typeface="Montserrat" panose="00000500000000000000" pitchFamily="2" charset="0"/>
                <a:cs typeface="Arial"/>
              </a:rPr>
              <a:t> </a:t>
            </a:r>
            <a:r>
              <a:rPr sz="1000" i="1" dirty="0">
                <a:latin typeface="Montserrat" panose="00000500000000000000" pitchFamily="2" charset="0"/>
                <a:cs typeface="Arial"/>
              </a:rPr>
              <a:t>Co</a:t>
            </a:r>
            <a:r>
              <a:rPr sz="1000" i="1" spc="2" dirty="0">
                <a:latin typeface="Montserrat" panose="00000500000000000000" pitchFamily="2" charset="0"/>
                <a:cs typeface="Arial"/>
              </a:rPr>
              <a:t>u</a:t>
            </a:r>
            <a:r>
              <a:rPr sz="1000" i="1" dirty="0">
                <a:latin typeface="Montserrat" panose="00000500000000000000" pitchFamily="2" charset="0"/>
                <a:cs typeface="Arial"/>
              </a:rPr>
              <a:t>nty</a:t>
            </a:r>
            <a:endParaRPr sz="1000" dirty="0">
              <a:latin typeface="Montserrat" panose="00000500000000000000" pitchFamily="2" charset="0"/>
              <a:cs typeface="Arial"/>
            </a:endParaRPr>
          </a:p>
        </p:txBody>
      </p:sp>
    </p:spTree>
    <p:extLst>
      <p:ext uri="{BB962C8B-B14F-4D97-AF65-F5344CB8AC3E}">
        <p14:creationId xmlns:p14="http://schemas.microsoft.com/office/powerpoint/2010/main" val="24094250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26924" y="3228944"/>
            <a:ext cx="162095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7</a:t>
            </a:r>
            <a:endParaRPr lang="tr-TR" altLang="en-US" sz="2000" b="1" dirty="0">
              <a:solidFill>
                <a:schemeClr val="bg1"/>
              </a:solidFill>
              <a:latin typeface="Montserrat" pitchFamily="2" charset="0"/>
            </a:endParaRPr>
          </a:p>
        </p:txBody>
      </p:sp>
      <p:sp>
        <p:nvSpPr>
          <p:cNvPr id="7" name="object 5"/>
          <p:cNvSpPr txBox="1"/>
          <p:nvPr/>
        </p:nvSpPr>
        <p:spPr>
          <a:xfrm>
            <a:off x="2642303" y="2094614"/>
            <a:ext cx="8514647" cy="2935756"/>
          </a:xfrm>
          <a:prstGeom prst="rect">
            <a:avLst/>
          </a:prstGeom>
        </p:spPr>
        <p:txBody>
          <a:bodyPr vert="horz" wrap="square" lIns="0" tIns="0" rIns="0" bIns="0" rtlCol="0">
            <a:noAutofit/>
          </a:bodyPr>
          <a:lstStyle/>
          <a:p>
            <a:pPr marL="6349"/>
            <a:r>
              <a:rPr lang="en-US" sz="1200" b="1" spc="-5" dirty="0">
                <a:latin typeface="Montserrat" panose="00000500000000000000" pitchFamily="2" charset="0"/>
                <a:cs typeface="Arial"/>
              </a:rPr>
              <a:t>B</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te</a:t>
            </a:r>
            <a:r>
              <a:rPr lang="en-US" sz="1200" b="1" spc="-7" dirty="0">
                <a:latin typeface="Montserrat" panose="00000500000000000000" pitchFamily="2" charset="0"/>
                <a:cs typeface="Arial"/>
              </a:rPr>
              <a:t> </a:t>
            </a:r>
            <a:r>
              <a:rPr lang="en-US" sz="1200" b="1" dirty="0">
                <a:latin typeface="Montserrat" panose="00000500000000000000" pitchFamily="2" charset="0"/>
                <a:cs typeface="Arial"/>
              </a:rPr>
              <a:t>9:</a:t>
            </a:r>
            <a:r>
              <a:rPr lang="en-US" sz="1200" b="1" spc="-10" dirty="0">
                <a:latin typeface="Montserrat" panose="00000500000000000000" pitchFamily="2" charset="0"/>
                <a:cs typeface="Arial"/>
              </a:rPr>
              <a:t> </a:t>
            </a:r>
            <a:r>
              <a:rPr lang="en-US" sz="1200" b="1" spc="-5" dirty="0">
                <a:latin typeface="Montserrat" panose="00000500000000000000" pitchFamily="2" charset="0"/>
                <a:cs typeface="Arial"/>
              </a:rPr>
              <a:t>R</a:t>
            </a:r>
            <a:r>
              <a:rPr lang="en-US" sz="1200" b="1" dirty="0">
                <a:latin typeface="Montserrat" panose="00000500000000000000" pitchFamily="2" charset="0"/>
                <a:cs typeface="Arial"/>
              </a:rPr>
              <a:t>efr</a:t>
            </a:r>
            <a:r>
              <a:rPr lang="en-US" sz="1200" b="1" spc="2" dirty="0">
                <a:latin typeface="Montserrat" panose="00000500000000000000" pitchFamily="2" charset="0"/>
                <a:cs typeface="Arial"/>
              </a:rPr>
              <a:t>i</a:t>
            </a:r>
            <a:r>
              <a:rPr lang="en-US" sz="1200" b="1" spc="-2" dirty="0">
                <a:latin typeface="Montserrat" panose="00000500000000000000" pitchFamily="2" charset="0"/>
                <a:cs typeface="Arial"/>
              </a:rPr>
              <a:t>g</a:t>
            </a:r>
            <a:r>
              <a:rPr lang="en-US" sz="1200" b="1" dirty="0">
                <a:latin typeface="Montserrat" panose="00000500000000000000" pitchFamily="2" charset="0"/>
                <a:cs typeface="Arial"/>
              </a:rPr>
              <a:t>erate</a:t>
            </a:r>
            <a:r>
              <a:rPr lang="en-US" sz="1200" b="1" spc="-22" dirty="0">
                <a:latin typeface="Montserrat" panose="00000500000000000000" pitchFamily="2" charset="0"/>
                <a:cs typeface="Arial"/>
              </a:rPr>
              <a:t> </a:t>
            </a:r>
            <a:r>
              <a:rPr lang="en-US" sz="1200" b="1" dirty="0">
                <a:latin typeface="Montserrat" panose="00000500000000000000" pitchFamily="2" charset="0"/>
                <a:cs typeface="Arial"/>
              </a:rPr>
              <a:t>fr</a:t>
            </a:r>
            <a:r>
              <a:rPr lang="en-US" sz="1200" b="1" spc="-2" dirty="0">
                <a:latin typeface="Montserrat" panose="00000500000000000000" pitchFamily="2" charset="0"/>
                <a:cs typeface="Arial"/>
              </a:rPr>
              <a:t>u</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ts</a:t>
            </a:r>
            <a:r>
              <a:rPr lang="en-US" sz="1200" b="1" spc="-15" dirty="0">
                <a:latin typeface="Montserrat" panose="00000500000000000000" pitchFamily="2" charset="0"/>
                <a:cs typeface="Arial"/>
              </a:rPr>
              <a:t> </a:t>
            </a:r>
            <a:r>
              <a:rPr lang="en-US" sz="1200" b="1" dirty="0">
                <a:latin typeface="Montserrat" panose="00000500000000000000" pitchFamily="2" charset="0"/>
                <a:cs typeface="Arial"/>
              </a:rPr>
              <a:t>a</a:t>
            </a:r>
            <a:r>
              <a:rPr lang="en-US" sz="1200" b="1" spc="-5" dirty="0">
                <a:latin typeface="Montserrat" panose="00000500000000000000" pitchFamily="2" charset="0"/>
                <a:cs typeface="Arial"/>
              </a:rPr>
              <a:t>n</a:t>
            </a:r>
            <a:r>
              <a:rPr lang="en-US" sz="1200" b="1" dirty="0">
                <a:latin typeface="Montserrat" panose="00000500000000000000" pitchFamily="2" charset="0"/>
                <a:cs typeface="Arial"/>
              </a:rPr>
              <a:t>d</a:t>
            </a:r>
            <a:r>
              <a:rPr lang="en-US" sz="1200" b="1" spc="-5" dirty="0">
                <a:latin typeface="Montserrat" panose="00000500000000000000" pitchFamily="2" charset="0"/>
                <a:cs typeface="Arial"/>
              </a:rPr>
              <a:t> </a:t>
            </a:r>
            <a:r>
              <a:rPr lang="en-US" sz="1200" b="1" spc="-7" dirty="0">
                <a:latin typeface="Montserrat" panose="00000500000000000000" pitchFamily="2" charset="0"/>
                <a:cs typeface="Arial"/>
              </a:rPr>
              <a:t>v</a:t>
            </a:r>
            <a:r>
              <a:rPr lang="en-US" sz="1200" b="1" dirty="0">
                <a:latin typeface="Montserrat" panose="00000500000000000000" pitchFamily="2" charset="0"/>
                <a:cs typeface="Arial"/>
              </a:rPr>
              <a:t>e</a:t>
            </a:r>
            <a:r>
              <a:rPr lang="en-US" sz="1200" b="1" spc="-5" dirty="0">
                <a:latin typeface="Montserrat" panose="00000500000000000000" pitchFamily="2" charset="0"/>
                <a:cs typeface="Arial"/>
              </a:rPr>
              <a:t>g</a:t>
            </a:r>
            <a:r>
              <a:rPr lang="en-US" sz="1200" b="1" dirty="0">
                <a:latin typeface="Montserrat" panose="00000500000000000000" pitchFamily="2" charset="0"/>
                <a:cs typeface="Arial"/>
              </a:rPr>
              <a:t>eta</a:t>
            </a:r>
            <a:r>
              <a:rPr lang="en-US" sz="1200" b="1" spc="-5" dirty="0">
                <a:latin typeface="Montserrat" panose="00000500000000000000" pitchFamily="2" charset="0"/>
                <a:cs typeface="Arial"/>
              </a:rPr>
              <a:t>b</a:t>
            </a:r>
            <a:r>
              <a:rPr lang="en-US" sz="1200" b="1" spc="2" dirty="0">
                <a:latin typeface="Montserrat" panose="00000500000000000000" pitchFamily="2" charset="0"/>
                <a:cs typeface="Arial"/>
              </a:rPr>
              <a:t>l</a:t>
            </a:r>
            <a:r>
              <a:rPr lang="en-US" sz="1200" b="1" dirty="0">
                <a:latin typeface="Montserrat" panose="00000500000000000000" pitchFamily="2" charset="0"/>
                <a:cs typeface="Arial"/>
              </a:rPr>
              <a:t>es</a:t>
            </a:r>
            <a:r>
              <a:rPr lang="en-US" sz="1200" b="1" spc="-22" dirty="0">
                <a:latin typeface="Montserrat" panose="00000500000000000000" pitchFamily="2" charset="0"/>
                <a:cs typeface="Arial"/>
              </a:rPr>
              <a:t> </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n</a:t>
            </a:r>
            <a:r>
              <a:rPr lang="en-US" sz="1200" b="1" spc="-5" dirty="0">
                <a:latin typeface="Montserrat" panose="00000500000000000000" pitchFamily="2" charset="0"/>
                <a:cs typeface="Arial"/>
              </a:rPr>
              <a:t> </a:t>
            </a:r>
            <a:r>
              <a:rPr lang="en-US" sz="1200" b="1" spc="-2" dirty="0">
                <a:latin typeface="Montserrat" panose="00000500000000000000" pitchFamily="2" charset="0"/>
                <a:cs typeface="Arial"/>
              </a:rPr>
              <a:t>p</a:t>
            </a:r>
            <a:r>
              <a:rPr lang="en-US" sz="1200" b="1" dirty="0">
                <a:latin typeface="Montserrat" panose="00000500000000000000" pitchFamily="2" charset="0"/>
                <a:cs typeface="Arial"/>
              </a:rPr>
              <a:t>erf</a:t>
            </a:r>
            <a:r>
              <a:rPr lang="en-US" sz="1200" b="1" spc="-2" dirty="0">
                <a:latin typeface="Montserrat" panose="00000500000000000000" pitchFamily="2" charset="0"/>
                <a:cs typeface="Arial"/>
              </a:rPr>
              <a:t>o</a:t>
            </a:r>
            <a:r>
              <a:rPr lang="en-US" sz="1200" b="1" dirty="0">
                <a:latin typeface="Montserrat" panose="00000500000000000000" pitchFamily="2" charset="0"/>
                <a:cs typeface="Arial"/>
              </a:rPr>
              <a:t>rated</a:t>
            </a:r>
            <a:r>
              <a:rPr lang="en-US" sz="1200" b="1" spc="-25" dirty="0">
                <a:latin typeface="Montserrat" panose="00000500000000000000" pitchFamily="2" charset="0"/>
                <a:cs typeface="Arial"/>
              </a:rPr>
              <a:t> </a:t>
            </a:r>
            <a:r>
              <a:rPr lang="en-US" sz="1200" b="1" spc="-2" dirty="0">
                <a:latin typeface="Montserrat" panose="00000500000000000000" pitchFamily="2" charset="0"/>
                <a:cs typeface="Arial"/>
              </a:rPr>
              <a:t>p</a:t>
            </a:r>
            <a:r>
              <a:rPr lang="en-US" sz="1200" b="1" spc="2" dirty="0">
                <a:latin typeface="Montserrat" panose="00000500000000000000" pitchFamily="2" charset="0"/>
                <a:cs typeface="Arial"/>
              </a:rPr>
              <a:t>l</a:t>
            </a:r>
            <a:r>
              <a:rPr lang="en-US" sz="1200" b="1" dirty="0">
                <a:latin typeface="Montserrat" panose="00000500000000000000" pitchFamily="2" charset="0"/>
                <a:cs typeface="Arial"/>
              </a:rPr>
              <a:t>astic</a:t>
            </a:r>
            <a:r>
              <a:rPr lang="en-US" sz="1200" b="1" spc="-22" dirty="0">
                <a:latin typeface="Montserrat" panose="00000500000000000000" pitchFamily="2" charset="0"/>
                <a:cs typeface="Arial"/>
              </a:rPr>
              <a:t> </a:t>
            </a:r>
            <a:r>
              <a:rPr lang="en-US" sz="1200" b="1" spc="-2" dirty="0">
                <a:latin typeface="Montserrat" panose="00000500000000000000" pitchFamily="2" charset="0"/>
                <a:cs typeface="Arial"/>
              </a:rPr>
              <a:t>b</a:t>
            </a:r>
            <a:r>
              <a:rPr lang="en-US" sz="1200" b="1" dirty="0">
                <a:latin typeface="Montserrat" panose="00000500000000000000" pitchFamily="2" charset="0"/>
                <a:cs typeface="Arial"/>
              </a:rPr>
              <a:t>a</a:t>
            </a:r>
            <a:r>
              <a:rPr lang="en-US" sz="1200" b="1" spc="-5" dirty="0">
                <a:latin typeface="Montserrat" panose="00000500000000000000" pitchFamily="2" charset="0"/>
                <a:cs typeface="Arial"/>
              </a:rPr>
              <a:t>g</a:t>
            </a:r>
            <a:r>
              <a:rPr lang="en-US" sz="1200" b="1" spc="10" dirty="0">
                <a:latin typeface="Montserrat" panose="00000500000000000000" pitchFamily="2" charset="0"/>
                <a:cs typeface="Arial"/>
              </a:rPr>
              <a:t>s</a:t>
            </a:r>
            <a:r>
              <a:rPr lang="en-US" sz="1200" dirty="0">
                <a:latin typeface="Montserrat" panose="00000500000000000000" pitchFamily="2" charset="0"/>
                <a:cs typeface="Arial"/>
              </a:rPr>
              <a:t>.</a:t>
            </a:r>
            <a:endParaRPr lang="en-US" sz="1200" dirty="0">
              <a:latin typeface="Montserrat" panose="00000500000000000000" pitchFamily="2" charset="0"/>
            </a:endParaRPr>
          </a:p>
          <a:p>
            <a:endParaRPr lang="en-US" sz="1200" dirty="0">
              <a:latin typeface="Montserrat" panose="00000500000000000000" pitchFamily="2" charset="0"/>
            </a:endParaRPr>
          </a:p>
          <a:p>
            <a:pPr marL="6349" marR="6349"/>
            <a:r>
              <a:rPr lang="en-US" sz="1200" spc="-2" dirty="0">
                <a:latin typeface="Montserrat" panose="00000500000000000000" pitchFamily="2" charset="0"/>
                <a:cs typeface="Arial"/>
              </a:rPr>
              <a:t>T</a:t>
            </a:r>
            <a:r>
              <a:rPr lang="en-US" sz="1200" dirty="0">
                <a:latin typeface="Montserrat" panose="00000500000000000000" pitchFamily="2" charset="0"/>
                <a:cs typeface="Arial"/>
              </a:rPr>
              <a:t>his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helps</a:t>
            </a:r>
            <a:r>
              <a:rPr lang="en-US" sz="1200" spc="-15"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aintain</a:t>
            </a:r>
            <a:r>
              <a:rPr lang="en-US" sz="1200" spc="-15"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ois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ure</a:t>
            </a:r>
            <a:r>
              <a:rPr lang="en-US" sz="1200" spc="-15"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et pro</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ides</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or</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air</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lo</a:t>
            </a:r>
            <a:r>
              <a:rPr lang="en-US" sz="1200" spc="-45" dirty="0">
                <a:latin typeface="Montserrat" panose="00000500000000000000" pitchFamily="2" charset="0"/>
                <a:cs typeface="Arial"/>
              </a:rPr>
              <a:t>w</a:t>
            </a:r>
            <a:r>
              <a:rPr lang="en-US" sz="1200" dirty="0">
                <a:latin typeface="Montserrat" panose="00000500000000000000" pitchFamily="2" charset="0"/>
                <a:cs typeface="Arial"/>
              </a:rPr>
              <a:t>.</a:t>
            </a:r>
            <a:r>
              <a:rPr lang="en-US" sz="1200" spc="10" dirty="0">
                <a:latin typeface="Montserrat" panose="00000500000000000000" pitchFamily="2" charset="0"/>
                <a:cs typeface="Arial"/>
              </a:rPr>
              <a:t> </a:t>
            </a:r>
            <a:r>
              <a:rPr lang="en-US" sz="1200" spc="-5" dirty="0">
                <a:latin typeface="Montserrat" panose="00000500000000000000" pitchFamily="2" charset="0"/>
                <a:cs typeface="Arial"/>
              </a:rPr>
              <a:t>U</a:t>
            </a:r>
            <a:r>
              <a:rPr lang="en-US" sz="1200" spc="-2" dirty="0">
                <a:latin typeface="Montserrat" panose="00000500000000000000" pitchFamily="2" charset="0"/>
                <a:cs typeface="Arial"/>
              </a:rPr>
              <a:t>n</a:t>
            </a:r>
            <a:r>
              <a:rPr lang="en-US" sz="1200" dirty="0">
                <a:latin typeface="Montserrat" panose="00000500000000000000" pitchFamily="2" charset="0"/>
                <a:cs typeface="Arial"/>
              </a:rPr>
              <a:t>-perfo</a:t>
            </a:r>
            <a:r>
              <a:rPr lang="en-US" sz="1200" spc="-7" dirty="0">
                <a:latin typeface="Montserrat" panose="00000500000000000000" pitchFamily="2" charset="0"/>
                <a:cs typeface="Arial"/>
              </a:rPr>
              <a:t>r</a:t>
            </a:r>
            <a:r>
              <a:rPr lang="en-US" sz="1200" dirty="0">
                <a:latin typeface="Montserrat" panose="00000500000000000000" pitchFamily="2" charset="0"/>
                <a:cs typeface="Arial"/>
              </a:rPr>
              <a:t>a</a:t>
            </a:r>
            <a:r>
              <a:rPr lang="en-US" sz="1200" spc="-5" dirty="0">
                <a:latin typeface="Montserrat" panose="00000500000000000000" pitchFamily="2" charset="0"/>
                <a:cs typeface="Arial"/>
              </a:rPr>
              <a:t>t</a:t>
            </a:r>
            <a:r>
              <a:rPr lang="en-US" sz="1200" dirty="0">
                <a:latin typeface="Montserrat" panose="00000500000000000000" pitchFamily="2" charset="0"/>
                <a:cs typeface="Arial"/>
              </a:rPr>
              <a:t>ed</a:t>
            </a:r>
            <a:r>
              <a:rPr lang="en-US" sz="1200" spc="-27" dirty="0">
                <a:latin typeface="Montserrat" panose="00000500000000000000" pitchFamily="2" charset="0"/>
                <a:cs typeface="Arial"/>
              </a:rPr>
              <a:t> </a:t>
            </a:r>
            <a:r>
              <a:rPr lang="en-US" sz="1200" dirty="0">
                <a:latin typeface="Montserrat" panose="00000500000000000000" pitchFamily="2" charset="0"/>
                <a:cs typeface="Arial"/>
              </a:rPr>
              <a:t>plas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ic</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bags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can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lead</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 gro</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th</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of</a:t>
            </a:r>
            <a:r>
              <a:rPr lang="en-US" sz="1200" spc="-7"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old</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or</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bacteria.</a:t>
            </a:r>
            <a:r>
              <a:rPr lang="en-US" sz="1200" spc="-25" dirty="0">
                <a:latin typeface="Montserrat" panose="00000500000000000000" pitchFamily="2" charset="0"/>
                <a:cs typeface="Arial"/>
              </a:rPr>
              <a:t> </a:t>
            </a:r>
            <a:r>
              <a:rPr lang="en-US" sz="1200" dirty="0">
                <a:latin typeface="Montserrat" panose="00000500000000000000" pitchFamily="2" charset="0"/>
                <a:cs typeface="Arial"/>
              </a:rPr>
              <a:t>If</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don’t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ha</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access</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co</a:t>
            </a:r>
            <a:r>
              <a:rPr lang="en-US" sz="1200" spc="-5" dirty="0">
                <a:latin typeface="Montserrat" panose="00000500000000000000" pitchFamily="2" charset="0"/>
                <a:cs typeface="Arial"/>
              </a:rPr>
              <a:t>mm</a:t>
            </a:r>
            <a:r>
              <a:rPr lang="en-US" sz="1200" dirty="0">
                <a:latin typeface="Montserrat" panose="00000500000000000000" pitchFamily="2" charset="0"/>
                <a:cs typeface="Arial"/>
              </a:rPr>
              <a:t>erci</a:t>
            </a:r>
            <a:r>
              <a:rPr lang="en-US" sz="1200" spc="-7" dirty="0">
                <a:latin typeface="Montserrat" panose="00000500000000000000" pitchFamily="2" charset="0"/>
                <a:cs typeface="Arial"/>
              </a:rPr>
              <a:t>a</a:t>
            </a:r>
            <a:r>
              <a:rPr lang="en-US" sz="1200" dirty="0">
                <a:latin typeface="Montserrat" panose="00000500000000000000" pitchFamily="2" charset="0"/>
                <a:cs typeface="Arial"/>
              </a:rPr>
              <a:t>l,</a:t>
            </a:r>
            <a:r>
              <a:rPr lang="en-US" sz="1200" spc="-5"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ood-gr</a:t>
            </a:r>
            <a:r>
              <a:rPr lang="en-US" sz="1200" spc="-7" dirty="0">
                <a:latin typeface="Montserrat" panose="00000500000000000000" pitchFamily="2" charset="0"/>
                <a:cs typeface="Arial"/>
              </a:rPr>
              <a:t>a</a:t>
            </a:r>
            <a:r>
              <a:rPr lang="en-US" sz="1200" dirty="0">
                <a:latin typeface="Montserrat" panose="00000500000000000000" pitchFamily="2" charset="0"/>
                <a:cs typeface="Arial"/>
              </a:rPr>
              <a:t>de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perfora</a:t>
            </a:r>
            <a:r>
              <a:rPr lang="en-US" sz="1200" spc="-5" dirty="0">
                <a:latin typeface="Montserrat" panose="00000500000000000000" pitchFamily="2" charset="0"/>
                <a:cs typeface="Arial"/>
              </a:rPr>
              <a:t>t</a:t>
            </a:r>
            <a:r>
              <a:rPr lang="en-US" sz="1200" spc="-7" dirty="0">
                <a:latin typeface="Montserrat" panose="00000500000000000000" pitchFamily="2" charset="0"/>
                <a:cs typeface="Arial"/>
              </a:rPr>
              <a:t>e</a:t>
            </a:r>
            <a:r>
              <a:rPr lang="en-US" sz="1200" dirty="0">
                <a:latin typeface="Montserrat" panose="00000500000000000000" pitchFamily="2" charset="0"/>
                <a:cs typeface="Arial"/>
              </a:rPr>
              <a:t>d</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bags, use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sharp</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object</a:t>
            </a:r>
            <a:r>
              <a:rPr lang="en-US" sz="1200" spc="-1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ake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se</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eral</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s</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all</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holes</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oo</a:t>
            </a:r>
            <a:r>
              <a:rPr lang="en-US" sz="1200" spc="7" dirty="0">
                <a:latin typeface="Montserrat" panose="00000500000000000000" pitchFamily="2" charset="0"/>
                <a:cs typeface="Arial"/>
              </a:rPr>
              <a:t>d</a:t>
            </a:r>
            <a:r>
              <a:rPr lang="en-US" sz="1200" dirty="0">
                <a:latin typeface="Montserrat" panose="00000500000000000000" pitchFamily="2" charset="0"/>
                <a:cs typeface="Arial"/>
              </a:rPr>
              <a:t>-gr</a:t>
            </a:r>
            <a:r>
              <a:rPr lang="en-US" sz="1200" spc="-7" dirty="0">
                <a:latin typeface="Montserrat" panose="00000500000000000000" pitchFamily="2" charset="0"/>
                <a:cs typeface="Arial"/>
              </a:rPr>
              <a:t>a</a:t>
            </a:r>
            <a:r>
              <a:rPr lang="en-US" sz="1200" dirty="0">
                <a:latin typeface="Montserrat" panose="00000500000000000000" pitchFamily="2" charset="0"/>
                <a:cs typeface="Arial"/>
              </a:rPr>
              <a:t>de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plas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ic</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bag</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(about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20</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holes</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per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edi</a:t>
            </a:r>
            <a:r>
              <a:rPr lang="en-US" sz="1200" spc="-5" dirty="0">
                <a:latin typeface="Montserrat" panose="00000500000000000000" pitchFamily="2" charset="0"/>
                <a:cs typeface="Arial"/>
              </a:rPr>
              <a:t>um</a:t>
            </a:r>
            <a:r>
              <a:rPr lang="en-US" sz="1200" spc="-2" dirty="0">
                <a:latin typeface="Montserrat" panose="00000500000000000000" pitchFamily="2" charset="0"/>
                <a:cs typeface="Arial"/>
              </a:rPr>
              <a:t>-</a:t>
            </a:r>
            <a:r>
              <a:rPr lang="en-US" sz="1200" dirty="0">
                <a:latin typeface="Montserrat" panose="00000500000000000000" pitchFamily="2" charset="0"/>
                <a:cs typeface="Arial"/>
              </a:rPr>
              <a:t>size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ba</a:t>
            </a:r>
            <a:r>
              <a:rPr lang="en-US" sz="1200" spc="-5" dirty="0">
                <a:latin typeface="Montserrat" panose="00000500000000000000" pitchFamily="2" charset="0"/>
                <a:cs typeface="Arial"/>
              </a:rPr>
              <a:t>g</a:t>
            </a:r>
            <a:r>
              <a:rPr lang="en-US" sz="1200" dirty="0">
                <a:latin typeface="Montserrat" panose="00000500000000000000" pitchFamily="2" charset="0"/>
                <a:cs typeface="Arial"/>
              </a:rPr>
              <a:t>).</a:t>
            </a:r>
          </a:p>
        </p:txBody>
      </p:sp>
      <p:sp>
        <p:nvSpPr>
          <p:cNvPr id="9" name="object 2"/>
          <p:cNvSpPr txBox="1">
            <a:spLocks noChangeArrowheads="1"/>
          </p:cNvSpPr>
          <p:nvPr/>
        </p:nvSpPr>
        <p:spPr bwMode="auto">
          <a:xfrm>
            <a:off x="2642303" y="1088169"/>
            <a:ext cx="266471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Food Preparation</a:t>
            </a:r>
          </a:p>
        </p:txBody>
      </p:sp>
      <p:sp>
        <p:nvSpPr>
          <p:cNvPr id="10" name="object 5"/>
          <p:cNvSpPr txBox="1"/>
          <p:nvPr/>
        </p:nvSpPr>
        <p:spPr>
          <a:xfrm>
            <a:off x="2642303" y="6342098"/>
            <a:ext cx="4562080" cy="134902"/>
          </a:xfrm>
          <a:prstGeom prst="rect">
            <a:avLst/>
          </a:prstGeom>
        </p:spPr>
        <p:txBody>
          <a:bodyPr vert="horz" wrap="square" lIns="0" tIns="0" rIns="0" bIns="0" rtlCol="0">
            <a:noAutofit/>
          </a:bodyPr>
          <a:lstStyle/>
          <a:p>
            <a:pPr marL="6349"/>
            <a:r>
              <a:rPr sz="1000" i="1" dirty="0">
                <a:latin typeface="Montserrat" panose="00000500000000000000" pitchFamily="2" charset="0"/>
                <a:cs typeface="Arial"/>
              </a:rPr>
              <a:t>Al</a:t>
            </a:r>
            <a:r>
              <a:rPr sz="1000" i="1" spc="-2" dirty="0">
                <a:latin typeface="Montserrat" panose="00000500000000000000" pitchFamily="2" charset="0"/>
                <a:cs typeface="Arial"/>
              </a:rPr>
              <a:t>i</a:t>
            </a:r>
            <a:r>
              <a:rPr sz="1000" i="1" dirty="0">
                <a:latin typeface="Montserrat" panose="00000500000000000000" pitchFamily="2" charset="0"/>
                <a:cs typeface="Arial"/>
              </a:rPr>
              <a:t>ce</a:t>
            </a:r>
            <a:r>
              <a:rPr sz="1000" i="1" spc="-2" dirty="0">
                <a:latin typeface="Montserrat" panose="00000500000000000000" pitchFamily="2" charset="0"/>
                <a:cs typeface="Arial"/>
              </a:rPr>
              <a:t> </a:t>
            </a:r>
            <a:r>
              <a:rPr sz="1000" i="1" dirty="0">
                <a:latin typeface="Montserrat" panose="00000500000000000000" pitchFamily="2" charset="0"/>
                <a:cs typeface="Arial"/>
              </a:rPr>
              <a:t>He</a:t>
            </a:r>
            <a:r>
              <a:rPr sz="1000" i="1" spc="2" dirty="0">
                <a:latin typeface="Montserrat" panose="00000500000000000000" pitchFamily="2" charset="0"/>
                <a:cs typeface="Arial"/>
              </a:rPr>
              <a:t>n</a:t>
            </a:r>
            <a:r>
              <a:rPr sz="1000" i="1" dirty="0">
                <a:latin typeface="Montserrat" panose="00000500000000000000" pitchFamily="2" charset="0"/>
                <a:cs typeface="Arial"/>
              </a:rPr>
              <a:t>n</a:t>
            </a:r>
            <a:r>
              <a:rPr sz="1000" i="1" spc="-5" dirty="0">
                <a:latin typeface="Montserrat" panose="00000500000000000000" pitchFamily="2" charset="0"/>
                <a:cs typeface="Arial"/>
              </a:rPr>
              <a:t>e</a:t>
            </a:r>
            <a:r>
              <a:rPr sz="1000" i="1" spc="-10" dirty="0">
                <a:latin typeface="Montserrat" panose="00000500000000000000" pitchFamily="2" charset="0"/>
                <a:cs typeface="Arial"/>
              </a:rPr>
              <a:t>m</a:t>
            </a:r>
            <a:r>
              <a:rPr sz="1000" i="1" dirty="0">
                <a:latin typeface="Montserrat" panose="00000500000000000000" pitchFamily="2" charset="0"/>
                <a:cs typeface="Arial"/>
              </a:rPr>
              <a:t>an,</a:t>
            </a:r>
            <a:r>
              <a:rPr sz="1000" i="1" spc="-15" dirty="0">
                <a:latin typeface="Montserrat" panose="00000500000000000000" pitchFamily="2" charset="0"/>
                <a:cs typeface="Arial"/>
              </a:rPr>
              <a:t> </a:t>
            </a:r>
            <a:r>
              <a:rPr sz="1000" i="1" spc="-2" dirty="0">
                <a:latin typeface="Montserrat" panose="00000500000000000000" pitchFamily="2" charset="0"/>
                <a:cs typeface="Arial"/>
              </a:rPr>
              <a:t>M</a:t>
            </a:r>
            <a:r>
              <a:rPr sz="1000" i="1" dirty="0">
                <a:latin typeface="Montserrat" panose="00000500000000000000" pitchFamily="2" charset="0"/>
                <a:cs typeface="Arial"/>
              </a:rPr>
              <a:t>S,</a:t>
            </a:r>
            <a:r>
              <a:rPr sz="1000" i="1" spc="7" dirty="0">
                <a:latin typeface="Montserrat" panose="00000500000000000000" pitchFamily="2" charset="0"/>
                <a:cs typeface="Arial"/>
              </a:rPr>
              <a:t> </a:t>
            </a:r>
            <a:r>
              <a:rPr sz="1000" i="1" dirty="0">
                <a:latin typeface="Montserrat" panose="00000500000000000000" pitchFamily="2" charset="0"/>
                <a:cs typeface="Arial"/>
              </a:rPr>
              <a:t>R</a:t>
            </a:r>
            <a:r>
              <a:rPr sz="1000" i="1" spc="-2" dirty="0">
                <a:latin typeface="Montserrat" panose="00000500000000000000" pitchFamily="2" charset="0"/>
                <a:cs typeface="Arial"/>
              </a:rPr>
              <a:t>D</a:t>
            </a:r>
            <a:r>
              <a:rPr sz="1000" i="1" dirty="0">
                <a:latin typeface="Montserrat" panose="00000500000000000000" pitchFamily="2" charset="0"/>
                <a:cs typeface="Arial"/>
              </a:rPr>
              <a:t>,</a:t>
            </a:r>
            <a:r>
              <a:rPr sz="1000" i="1" spc="2" dirty="0">
                <a:latin typeface="Montserrat" panose="00000500000000000000" pitchFamily="2" charset="0"/>
                <a:cs typeface="Arial"/>
              </a:rPr>
              <a:t> </a:t>
            </a:r>
            <a:r>
              <a:rPr sz="1000" i="1" dirty="0">
                <a:latin typeface="Montserrat" panose="00000500000000000000" pitchFamily="2" charset="0"/>
                <a:cs typeface="Arial"/>
              </a:rPr>
              <a:t>U</a:t>
            </a:r>
            <a:r>
              <a:rPr sz="1000" i="1" spc="-2" dirty="0">
                <a:latin typeface="Montserrat" panose="00000500000000000000" pitchFamily="2" charset="0"/>
                <a:cs typeface="Arial"/>
              </a:rPr>
              <a:t>N</a:t>
            </a:r>
            <a:r>
              <a:rPr sz="1000" i="1" dirty="0">
                <a:latin typeface="Montserrat" panose="00000500000000000000" pitchFamily="2" charset="0"/>
                <a:cs typeface="Arial"/>
              </a:rPr>
              <a:t>L</a:t>
            </a:r>
            <a:r>
              <a:rPr sz="1000" i="1" spc="-15" dirty="0">
                <a:latin typeface="Montserrat" panose="00000500000000000000" pitchFamily="2" charset="0"/>
                <a:cs typeface="Arial"/>
              </a:rPr>
              <a:t> </a:t>
            </a:r>
            <a:r>
              <a:rPr sz="1000" i="1" dirty="0">
                <a:latin typeface="Montserrat" panose="00000500000000000000" pitchFamily="2" charset="0"/>
                <a:cs typeface="Arial"/>
              </a:rPr>
              <a:t>Ext</a:t>
            </a:r>
            <a:r>
              <a:rPr sz="1000" i="1" spc="2" dirty="0">
                <a:latin typeface="Montserrat" panose="00000500000000000000" pitchFamily="2" charset="0"/>
                <a:cs typeface="Arial"/>
              </a:rPr>
              <a:t>e</a:t>
            </a:r>
            <a:r>
              <a:rPr sz="1000" i="1" dirty="0">
                <a:latin typeface="Montserrat" panose="00000500000000000000" pitchFamily="2" charset="0"/>
                <a:cs typeface="Arial"/>
              </a:rPr>
              <a:t>nsion</a:t>
            </a:r>
            <a:r>
              <a:rPr sz="1000" i="1" spc="-15" dirty="0">
                <a:latin typeface="Montserrat" panose="00000500000000000000" pitchFamily="2" charset="0"/>
                <a:cs typeface="Arial"/>
              </a:rPr>
              <a:t> </a:t>
            </a:r>
            <a:r>
              <a:rPr sz="1000" i="1" dirty="0">
                <a:latin typeface="Montserrat" panose="00000500000000000000" pitchFamily="2" charset="0"/>
                <a:cs typeface="Arial"/>
              </a:rPr>
              <a:t>in</a:t>
            </a:r>
            <a:r>
              <a:rPr sz="1000" i="1" spc="-5" dirty="0">
                <a:latin typeface="Montserrat" panose="00000500000000000000" pitchFamily="2" charset="0"/>
                <a:cs typeface="Arial"/>
              </a:rPr>
              <a:t> </a:t>
            </a:r>
            <a:r>
              <a:rPr sz="1000" i="1" dirty="0">
                <a:latin typeface="Montserrat" panose="00000500000000000000" pitchFamily="2" charset="0"/>
                <a:cs typeface="Arial"/>
              </a:rPr>
              <a:t>Lancast</a:t>
            </a:r>
            <a:r>
              <a:rPr sz="1000" i="1" spc="-2" dirty="0">
                <a:latin typeface="Montserrat" panose="00000500000000000000" pitchFamily="2" charset="0"/>
                <a:cs typeface="Arial"/>
              </a:rPr>
              <a:t>e</a:t>
            </a:r>
            <a:r>
              <a:rPr sz="1000" i="1" dirty="0">
                <a:latin typeface="Montserrat" panose="00000500000000000000" pitchFamily="2" charset="0"/>
                <a:cs typeface="Arial"/>
              </a:rPr>
              <a:t>r</a:t>
            </a:r>
            <a:r>
              <a:rPr sz="1000" i="1" spc="-20" dirty="0">
                <a:latin typeface="Montserrat" panose="00000500000000000000" pitchFamily="2" charset="0"/>
                <a:cs typeface="Arial"/>
              </a:rPr>
              <a:t> </a:t>
            </a:r>
            <a:r>
              <a:rPr sz="1000" i="1" dirty="0">
                <a:latin typeface="Montserrat" panose="00000500000000000000" pitchFamily="2" charset="0"/>
                <a:cs typeface="Arial"/>
              </a:rPr>
              <a:t>Co</a:t>
            </a:r>
            <a:r>
              <a:rPr sz="1000" i="1" spc="2" dirty="0">
                <a:latin typeface="Montserrat" panose="00000500000000000000" pitchFamily="2" charset="0"/>
                <a:cs typeface="Arial"/>
              </a:rPr>
              <a:t>u</a:t>
            </a:r>
            <a:r>
              <a:rPr sz="1000" i="1" dirty="0">
                <a:latin typeface="Montserrat" panose="00000500000000000000" pitchFamily="2" charset="0"/>
                <a:cs typeface="Arial"/>
              </a:rPr>
              <a:t>nty</a:t>
            </a:r>
            <a:endParaRPr sz="1000" dirty="0">
              <a:latin typeface="Montserrat" panose="00000500000000000000" pitchFamily="2" charset="0"/>
              <a:cs typeface="Arial"/>
            </a:endParaRPr>
          </a:p>
        </p:txBody>
      </p:sp>
    </p:spTree>
    <p:extLst>
      <p:ext uri="{BB962C8B-B14F-4D97-AF65-F5344CB8AC3E}">
        <p14:creationId xmlns:p14="http://schemas.microsoft.com/office/powerpoint/2010/main" val="2008745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26924" y="3228944"/>
            <a:ext cx="162095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7</a:t>
            </a:r>
            <a:endParaRPr lang="tr-TR" altLang="en-US" sz="2000" b="1" dirty="0">
              <a:solidFill>
                <a:schemeClr val="bg1"/>
              </a:solidFill>
              <a:latin typeface="Montserrat" pitchFamily="2" charset="0"/>
            </a:endParaRPr>
          </a:p>
        </p:txBody>
      </p:sp>
      <p:sp>
        <p:nvSpPr>
          <p:cNvPr id="7" name="object 5"/>
          <p:cNvSpPr txBox="1"/>
          <p:nvPr/>
        </p:nvSpPr>
        <p:spPr>
          <a:xfrm>
            <a:off x="2642303" y="2094614"/>
            <a:ext cx="8514647" cy="2935756"/>
          </a:xfrm>
          <a:prstGeom prst="rect">
            <a:avLst/>
          </a:prstGeom>
        </p:spPr>
        <p:txBody>
          <a:bodyPr vert="horz" wrap="square" lIns="0" tIns="0" rIns="0" bIns="0" rtlCol="0">
            <a:noAutofit/>
          </a:bodyPr>
          <a:lstStyle/>
          <a:p>
            <a:pPr marL="6349"/>
            <a:r>
              <a:rPr lang="en-US" sz="1200" b="1" spc="-5" dirty="0">
                <a:latin typeface="Montserrat" panose="00000500000000000000" pitchFamily="2" charset="0"/>
                <a:cs typeface="Arial"/>
              </a:rPr>
              <a:t>C</a:t>
            </a:r>
            <a:r>
              <a:rPr lang="en-US" sz="1200" b="1" dirty="0">
                <a:latin typeface="Montserrat" panose="00000500000000000000" pitchFamily="2" charset="0"/>
                <a:cs typeface="Arial"/>
              </a:rPr>
              <a:t>an</a:t>
            </a:r>
            <a:r>
              <a:rPr lang="en-US" sz="1200" b="1" spc="-5" dirty="0">
                <a:latin typeface="Montserrat" panose="00000500000000000000" pitchFamily="2" charset="0"/>
                <a:cs typeface="Arial"/>
              </a:rPr>
              <a:t> </a:t>
            </a:r>
            <a:r>
              <a:rPr lang="en-US" sz="1200" b="1" spc="-25" dirty="0">
                <a:latin typeface="Montserrat" panose="00000500000000000000" pitchFamily="2" charset="0"/>
                <a:cs typeface="Arial"/>
              </a:rPr>
              <a:t>y</a:t>
            </a:r>
            <a:r>
              <a:rPr lang="en-US" sz="1200" b="1" spc="-2" dirty="0">
                <a:latin typeface="Montserrat" panose="00000500000000000000" pitchFamily="2" charset="0"/>
                <a:cs typeface="Arial"/>
              </a:rPr>
              <a:t>o</a:t>
            </a:r>
            <a:r>
              <a:rPr lang="en-US" sz="1200" b="1" dirty="0">
                <a:latin typeface="Montserrat" panose="00000500000000000000" pitchFamily="2" charset="0"/>
                <a:cs typeface="Arial"/>
              </a:rPr>
              <a:t>u</a:t>
            </a:r>
            <a:r>
              <a:rPr lang="en-US" sz="1200" b="1" spc="20" dirty="0">
                <a:latin typeface="Montserrat" panose="00000500000000000000" pitchFamily="2" charset="0"/>
                <a:cs typeface="Arial"/>
              </a:rPr>
              <a:t> </a:t>
            </a:r>
            <a:r>
              <a:rPr lang="en-US" sz="1200" b="1" dirty="0">
                <a:latin typeface="Montserrat" panose="00000500000000000000" pitchFamily="2" charset="0"/>
                <a:cs typeface="Arial"/>
              </a:rPr>
              <a:t>freeze</a:t>
            </a:r>
            <a:r>
              <a:rPr lang="en-US" sz="1200" b="1" spc="-20" dirty="0">
                <a:latin typeface="Montserrat" panose="00000500000000000000" pitchFamily="2" charset="0"/>
                <a:cs typeface="Arial"/>
              </a:rPr>
              <a:t> </a:t>
            </a:r>
            <a:r>
              <a:rPr lang="en-US" sz="1200" b="1" dirty="0">
                <a:latin typeface="Montserrat" panose="00000500000000000000" pitchFamily="2" charset="0"/>
                <a:cs typeface="Arial"/>
              </a:rPr>
              <a:t>fresh</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meats</a:t>
            </a:r>
            <a:r>
              <a:rPr lang="en-US" sz="1200" b="1" spc="-10" dirty="0">
                <a:latin typeface="Montserrat" panose="00000500000000000000" pitchFamily="2" charset="0"/>
                <a:cs typeface="Arial"/>
              </a:rPr>
              <a:t> </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n</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s</a:t>
            </a:r>
            <a:r>
              <a:rPr lang="en-US" sz="1200" b="1" spc="-5" dirty="0">
                <a:latin typeface="Montserrat" panose="00000500000000000000" pitchFamily="2" charset="0"/>
                <a:cs typeface="Arial"/>
              </a:rPr>
              <a:t>u</a:t>
            </a:r>
            <a:r>
              <a:rPr lang="en-US" sz="1200" b="1" spc="-2" dirty="0">
                <a:latin typeface="Montserrat" panose="00000500000000000000" pitchFamily="2" charset="0"/>
                <a:cs typeface="Arial"/>
              </a:rPr>
              <a:t>p</a:t>
            </a:r>
            <a:r>
              <a:rPr lang="en-US" sz="1200" b="1" dirty="0">
                <a:latin typeface="Montserrat" panose="00000500000000000000" pitchFamily="2" charset="0"/>
                <a:cs typeface="Arial"/>
              </a:rPr>
              <a:t>ermarket</a:t>
            </a:r>
            <a:r>
              <a:rPr lang="en-US" sz="1200" b="1" spc="-20" dirty="0">
                <a:latin typeface="Montserrat" panose="00000500000000000000" pitchFamily="2" charset="0"/>
                <a:cs typeface="Arial"/>
              </a:rPr>
              <a:t> </a:t>
            </a:r>
            <a:r>
              <a:rPr lang="en-US" sz="1200" b="1" spc="17" dirty="0">
                <a:latin typeface="Montserrat" panose="00000500000000000000" pitchFamily="2" charset="0"/>
                <a:cs typeface="Arial"/>
              </a:rPr>
              <a:t>w</a:t>
            </a:r>
            <a:r>
              <a:rPr lang="en-US" sz="1200" b="1" dirty="0">
                <a:latin typeface="Montserrat" panose="00000500000000000000" pitchFamily="2" charset="0"/>
                <a:cs typeface="Arial"/>
              </a:rPr>
              <a:t>ra</a:t>
            </a:r>
            <a:r>
              <a:rPr lang="en-US" sz="1200" b="1" spc="-10" dirty="0">
                <a:latin typeface="Montserrat" panose="00000500000000000000" pitchFamily="2" charset="0"/>
                <a:cs typeface="Arial"/>
              </a:rPr>
              <a:t>p</a:t>
            </a:r>
            <a:r>
              <a:rPr lang="en-US" sz="1200" b="1" spc="-2" dirty="0">
                <a:latin typeface="Montserrat" panose="00000500000000000000" pitchFamily="2" charset="0"/>
                <a:cs typeface="Arial"/>
              </a:rPr>
              <a:t>ping</a:t>
            </a:r>
            <a:r>
              <a:rPr lang="en-US" sz="1200" b="1" dirty="0">
                <a:latin typeface="Montserrat" panose="00000500000000000000" pitchFamily="2" charset="0"/>
                <a:cs typeface="Arial"/>
              </a:rPr>
              <a:t>s?</a:t>
            </a:r>
            <a:endParaRPr lang="en-US" sz="1200" dirty="0">
              <a:latin typeface="Montserrat" panose="00000500000000000000" pitchFamily="2" charset="0"/>
              <a:cs typeface="Arial"/>
            </a:endParaRPr>
          </a:p>
          <a:p>
            <a:endParaRPr lang="en-US" sz="1200" dirty="0">
              <a:latin typeface="Montserrat" panose="00000500000000000000" pitchFamily="2" charset="0"/>
            </a:endParaRPr>
          </a:p>
          <a:p>
            <a:pPr marL="6349" marR="6349"/>
            <a:r>
              <a:rPr lang="en-US" sz="1200" spc="-5" dirty="0">
                <a:latin typeface="Montserrat" panose="00000500000000000000" pitchFamily="2" charset="0"/>
                <a:cs typeface="Arial"/>
              </a:rPr>
              <a:t>U</a:t>
            </a:r>
            <a:r>
              <a:rPr lang="en-US" sz="1200" dirty="0">
                <a:latin typeface="Montserrat" panose="00000500000000000000" pitchFamily="2" charset="0"/>
                <a:cs typeface="Arial"/>
              </a:rPr>
              <a:t>nless</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a:t>
            </a:r>
            <a:r>
              <a:rPr lang="en-US" sz="1200" dirty="0">
                <a:latin typeface="Montserrat" panose="00000500000000000000" pitchFamily="2" charset="0"/>
                <a:cs typeface="Arial"/>
              </a:rPr>
              <a:t>ll</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use</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rozen</a:t>
            </a:r>
            <a:r>
              <a:rPr lang="en-US" sz="1200" spc="-22"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or</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poultry</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onth</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or</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o,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5" dirty="0">
                <a:latin typeface="Montserrat" panose="00000500000000000000" pitchFamily="2" charset="0"/>
                <a:cs typeface="Arial"/>
              </a:rPr>
              <a:t> </a:t>
            </a:r>
            <a:r>
              <a:rPr lang="en-US" sz="1200" spc="-5" dirty="0">
                <a:latin typeface="Montserrat" panose="00000500000000000000" pitchFamily="2" charset="0"/>
                <a:cs typeface="Arial"/>
              </a:rPr>
              <a:t>U</a:t>
            </a:r>
            <a:r>
              <a:rPr lang="en-US" sz="1200" spc="2" dirty="0">
                <a:latin typeface="Montserrat" panose="00000500000000000000" pitchFamily="2" charset="0"/>
                <a:cs typeface="Arial"/>
              </a:rPr>
              <a:t>.</a:t>
            </a:r>
            <a:r>
              <a:rPr lang="en-US" sz="1200" dirty="0">
                <a:latin typeface="Montserrat" panose="00000500000000000000" pitchFamily="2" charset="0"/>
                <a:cs typeface="Arial"/>
              </a:rPr>
              <a:t>S. </a:t>
            </a:r>
            <a:r>
              <a:rPr lang="en-US" sz="1200" spc="-5" dirty="0">
                <a:latin typeface="Montserrat" panose="00000500000000000000" pitchFamily="2" charset="0"/>
                <a:cs typeface="Arial"/>
              </a:rPr>
              <a:t>D</a:t>
            </a:r>
            <a:r>
              <a:rPr lang="en-US" sz="1200" dirty="0">
                <a:latin typeface="Montserrat" panose="00000500000000000000" pitchFamily="2" charset="0"/>
                <a:cs typeface="Arial"/>
              </a:rPr>
              <a:t>epart</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ent</a:t>
            </a:r>
            <a:r>
              <a:rPr lang="en-US" sz="1200" spc="-25" dirty="0">
                <a:latin typeface="Montserrat" panose="00000500000000000000" pitchFamily="2" charset="0"/>
                <a:cs typeface="Arial"/>
              </a:rPr>
              <a:t> </a:t>
            </a:r>
            <a:r>
              <a:rPr lang="en-US" sz="1200" dirty="0">
                <a:latin typeface="Montserrat" panose="00000500000000000000" pitchFamily="2" charset="0"/>
                <a:cs typeface="Arial"/>
              </a:rPr>
              <a:t>of</a:t>
            </a:r>
            <a:r>
              <a:rPr lang="en-US" sz="1200" spc="-42" dirty="0">
                <a:latin typeface="Montserrat" panose="00000500000000000000" pitchFamily="2" charset="0"/>
                <a:cs typeface="Arial"/>
              </a:rPr>
              <a:t> </a:t>
            </a:r>
            <a:r>
              <a:rPr lang="en-US" sz="1200" dirty="0">
                <a:latin typeface="Montserrat" panose="00000500000000000000" pitchFamily="2" charset="0"/>
                <a:cs typeface="Arial"/>
              </a:rPr>
              <a:t>Agri</a:t>
            </a:r>
            <a:r>
              <a:rPr lang="en-US" sz="1200" spc="2" dirty="0">
                <a:latin typeface="Montserrat" panose="00000500000000000000" pitchFamily="2" charset="0"/>
                <a:cs typeface="Arial"/>
              </a:rPr>
              <a:t>c</a:t>
            </a:r>
            <a:r>
              <a:rPr lang="en-US" sz="1200" dirty="0">
                <a:latin typeface="Montserrat" panose="00000500000000000000" pitchFamily="2" charset="0"/>
                <a:cs typeface="Arial"/>
              </a:rPr>
              <a:t>ul</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ure reco</a:t>
            </a:r>
            <a:r>
              <a:rPr lang="en-US" sz="1200" spc="-5" dirty="0">
                <a:latin typeface="Montserrat" panose="00000500000000000000" pitchFamily="2" charset="0"/>
                <a:cs typeface="Arial"/>
              </a:rPr>
              <a:t>mm</a:t>
            </a:r>
            <a:r>
              <a:rPr lang="en-US" sz="1200" dirty="0">
                <a:latin typeface="Montserrat" panose="00000500000000000000" pitchFamily="2" charset="0"/>
                <a:cs typeface="Arial"/>
              </a:rPr>
              <a:t>ends</a:t>
            </a:r>
            <a:r>
              <a:rPr lang="en-US" sz="1200" spc="-2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a:t>
            </a:r>
            <a:r>
              <a:rPr lang="en-US" sz="1200" spc="-1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add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second</a:t>
            </a:r>
            <a:r>
              <a:rPr lang="en-US" sz="1200" spc="-2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rapping</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or</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lon</a:t>
            </a:r>
            <a:r>
              <a:rPr lang="en-US" sz="1200" spc="7" dirty="0">
                <a:latin typeface="Montserrat" panose="00000500000000000000" pitchFamily="2" charset="0"/>
                <a:cs typeface="Arial"/>
              </a:rPr>
              <a:t>g</a:t>
            </a:r>
            <a:r>
              <a:rPr lang="en-US" sz="1200" dirty="0">
                <a:latin typeface="Montserrat" panose="00000500000000000000" pitchFamily="2" charset="0"/>
                <a:cs typeface="Arial"/>
              </a:rPr>
              <a:t>-</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erm</a:t>
            </a:r>
            <a:r>
              <a:rPr lang="en-US" sz="1200" spc="-25" dirty="0">
                <a:latin typeface="Montserrat" panose="00000500000000000000" pitchFamily="2" charset="0"/>
                <a:cs typeface="Arial"/>
              </a:rPr>
              <a:t> </a:t>
            </a:r>
            <a:r>
              <a:rPr lang="en-US" sz="1200" dirty="0">
                <a:latin typeface="Montserrat" panose="00000500000000000000" pitchFamily="2" charset="0"/>
                <a:cs typeface="Arial"/>
              </a:rPr>
              <a:t>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orage.</a:t>
            </a:r>
            <a:r>
              <a:rPr lang="en-US" sz="1200" spc="-25" dirty="0">
                <a:latin typeface="Montserrat" panose="00000500000000000000" pitchFamily="2" charset="0"/>
                <a:cs typeface="Arial"/>
              </a:rPr>
              <a:t> </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er</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rap</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air</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ight </a:t>
            </a:r>
            <a:br>
              <a:rPr lang="en-US" sz="1200" dirty="0">
                <a:latin typeface="Montserrat" panose="00000500000000000000" pitchFamily="2" charset="0"/>
                <a:cs typeface="Arial"/>
              </a:rPr>
            </a:br>
            <a:r>
              <a:rPr lang="en-US" sz="1200" dirty="0">
                <a:latin typeface="Montserrat" panose="00000500000000000000" pitchFamily="2" charset="0"/>
                <a:cs typeface="Arial"/>
              </a:rPr>
              <a:t>hea</a:t>
            </a:r>
            <a:r>
              <a:rPr lang="en-US" sz="1200" spc="-10" dirty="0">
                <a:latin typeface="Montserrat" panose="00000500000000000000" pitchFamily="2" charset="0"/>
                <a:cs typeface="Arial"/>
              </a:rPr>
              <a:t>vy</a:t>
            </a:r>
            <a:r>
              <a:rPr lang="en-US" sz="1200" dirty="0">
                <a:latin typeface="Montserrat" panose="00000500000000000000" pitchFamily="2" charset="0"/>
                <a:cs typeface="Arial"/>
              </a:rPr>
              <a:t>-duty</a:t>
            </a:r>
            <a:r>
              <a:rPr lang="en-US" sz="1200" spc="-5"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reezer</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oil,</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reezer</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paper</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or</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place</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package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inside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reezer</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bag.</a:t>
            </a:r>
          </a:p>
          <a:p>
            <a:pPr marL="6349" marR="6349"/>
            <a:endParaRPr lang="en-US" sz="1200" dirty="0">
              <a:latin typeface="Montserrat" panose="00000500000000000000" pitchFamily="2" charset="0"/>
              <a:cs typeface="Arial"/>
            </a:endParaRPr>
          </a:p>
          <a:p>
            <a:pPr marL="6349" marR="104754">
              <a:spcBef>
                <a:spcPts val="42"/>
              </a:spcBef>
            </a:pPr>
            <a:r>
              <a:rPr lang="en-US" sz="1200" spc="7" dirty="0">
                <a:latin typeface="Montserrat" panose="00000500000000000000" pitchFamily="2" charset="0"/>
                <a:cs typeface="Arial"/>
              </a:rPr>
              <a:t>W</a:t>
            </a:r>
            <a:r>
              <a:rPr lang="en-US" sz="1200" dirty="0">
                <a:latin typeface="Montserrat" panose="00000500000000000000" pitchFamily="2" charset="0"/>
                <a:cs typeface="Arial"/>
              </a:rPr>
              <a:t>hile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sa</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e</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reeze</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resh</a:t>
            </a:r>
            <a:r>
              <a:rPr lang="en-US" sz="1200" spc="-15"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or</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poultry</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super</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ar</a:t>
            </a:r>
            <a:r>
              <a:rPr lang="en-US" sz="1200" spc="-5" dirty="0">
                <a:latin typeface="Montserrat" panose="00000500000000000000" pitchFamily="2" charset="0"/>
                <a:cs typeface="Arial"/>
              </a:rPr>
              <a:t>k</a:t>
            </a:r>
            <a:r>
              <a:rPr lang="en-US" sz="1200" dirty="0">
                <a:latin typeface="Montserrat" panose="00000500000000000000" pitchFamily="2" charset="0"/>
                <a:cs typeface="Arial"/>
              </a:rPr>
              <a:t>et</a:t>
            </a:r>
            <a:r>
              <a:rPr lang="en-US" sz="1200" spc="-25"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rapping,</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his</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pe</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of</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rap</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is per</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eable</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ai</a:t>
            </a:r>
            <a:r>
              <a:rPr lang="en-US" sz="1200" spc="-37" dirty="0">
                <a:latin typeface="Montserrat" panose="00000500000000000000" pitchFamily="2" charset="0"/>
                <a:cs typeface="Arial"/>
              </a:rPr>
              <a:t>r</a:t>
            </a:r>
            <a:r>
              <a:rPr lang="en-US" sz="1200" dirty="0">
                <a:latin typeface="Montserrat" panose="00000500000000000000" pitchFamily="2" charset="0"/>
                <a:cs typeface="Arial"/>
              </a:rPr>
              <a: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er</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rapping</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package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helps</a:t>
            </a:r>
            <a:r>
              <a:rPr lang="en-US" sz="1200" spc="-15"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aintain</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quality</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pre</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ent</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reez</a:t>
            </a:r>
            <a:r>
              <a:rPr lang="en-US" sz="1200" spc="-7" dirty="0">
                <a:latin typeface="Montserrat" panose="00000500000000000000" pitchFamily="2" charset="0"/>
                <a:cs typeface="Arial"/>
              </a:rPr>
              <a:t>e</a:t>
            </a:r>
            <a:r>
              <a:rPr lang="en-US" sz="1200" dirty="0">
                <a:latin typeface="Montserrat" panose="00000500000000000000" pitchFamily="2" charset="0"/>
                <a:cs typeface="Arial"/>
              </a:rPr>
              <a:t>r</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burn."</a:t>
            </a:r>
          </a:p>
          <a:p>
            <a:endParaRPr lang="en-US" sz="1200" dirty="0">
              <a:latin typeface="Montserrat" panose="00000500000000000000" pitchFamily="2" charset="0"/>
            </a:endParaRPr>
          </a:p>
          <a:p>
            <a:pPr marL="6349" marR="51107"/>
            <a:r>
              <a:rPr lang="en-US" sz="1200" spc="-2" dirty="0">
                <a:latin typeface="Montserrat" panose="00000500000000000000" pitchFamily="2" charset="0"/>
                <a:cs typeface="Arial"/>
              </a:rPr>
              <a:t>F</a:t>
            </a:r>
            <a:r>
              <a:rPr lang="en-US" sz="1200" dirty="0">
                <a:latin typeface="Montserrat" panose="00000500000000000000" pitchFamily="2" charset="0"/>
                <a:cs typeface="Arial"/>
              </a:rPr>
              <a:t>oods</a:t>
            </a:r>
            <a:r>
              <a:rPr lang="en-US" sz="1200" spc="-1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
            </a:r>
            <a:r>
              <a:rPr lang="en-US" sz="1200" spc="2" dirty="0">
                <a:latin typeface="Montserrat" panose="00000500000000000000" pitchFamily="2" charset="0"/>
                <a:cs typeface="Arial"/>
              </a:rPr>
              <a:t> f</a:t>
            </a:r>
            <a:r>
              <a:rPr lang="en-US" sz="1200" dirty="0">
                <a:latin typeface="Montserrat" panose="00000500000000000000" pitchFamily="2" charset="0"/>
                <a:cs typeface="Arial"/>
              </a:rPr>
              <a:t>reezer</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burn</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are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sa</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e</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eat</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hough</a:t>
            </a:r>
            <a:r>
              <a:rPr lang="en-US" sz="1200" spc="-1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hey</a:t>
            </a:r>
            <a:r>
              <a:rPr lang="en-US" sz="1200" spc="-12"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ay</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be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dry</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spots.</a:t>
            </a:r>
            <a:r>
              <a:rPr lang="en-US" sz="1200" spc="-17"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reezer</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burn</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causes </a:t>
            </a:r>
            <a:br>
              <a:rPr lang="en-US" sz="1200" dirty="0">
                <a:latin typeface="Montserrat" panose="00000500000000000000" pitchFamily="2" charset="0"/>
                <a:cs typeface="Arial"/>
              </a:rPr>
            </a:br>
            <a:r>
              <a:rPr lang="en-US" sz="1200" dirty="0">
                <a:latin typeface="Montserrat" panose="00000500000000000000" pitchFamily="2" charset="0"/>
                <a:cs typeface="Arial"/>
              </a:rPr>
              <a:t>gra</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ish-bro</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n</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leathery</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spots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because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air</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reaches</a:t>
            </a:r>
            <a:r>
              <a:rPr lang="en-US" sz="1200" spc="-2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sur</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a</a:t>
            </a:r>
            <a:r>
              <a:rPr lang="en-US" sz="1200" spc="-5" dirty="0">
                <a:latin typeface="Montserrat" panose="00000500000000000000" pitchFamily="2" charset="0"/>
                <a:cs typeface="Arial"/>
              </a:rPr>
              <a:t>c</a:t>
            </a:r>
            <a:r>
              <a:rPr lang="en-US" sz="1200" dirty="0">
                <a:latin typeface="Montserrat" panose="00000500000000000000" pitchFamily="2" charset="0"/>
                <a:cs typeface="Arial"/>
              </a:rPr>
              <a:t>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of</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ood.</a:t>
            </a:r>
            <a:r>
              <a:rPr lang="en-US" sz="1200" spc="-12" dirty="0">
                <a:latin typeface="Montserrat" panose="00000500000000000000" pitchFamily="2" charset="0"/>
                <a:cs typeface="Arial"/>
              </a:rPr>
              <a:t> </a:t>
            </a:r>
            <a:r>
              <a:rPr lang="en-US" sz="1200" spc="-5" dirty="0">
                <a:latin typeface="Montserrat" panose="00000500000000000000" pitchFamily="2" charset="0"/>
                <a:cs typeface="Arial"/>
              </a:rPr>
              <a:t>C</a:t>
            </a:r>
            <a:r>
              <a:rPr lang="en-US" sz="1200" dirty="0">
                <a:latin typeface="Montserrat" panose="00000500000000000000" pitchFamily="2" charset="0"/>
                <a:cs typeface="Arial"/>
              </a:rPr>
              <a:t>ut</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reeze</a:t>
            </a:r>
            <a:r>
              <a:rPr lang="en-US" sz="1200" spc="15" dirty="0">
                <a:latin typeface="Montserrat" panose="00000500000000000000" pitchFamily="2" charset="0"/>
                <a:cs typeface="Arial"/>
              </a:rPr>
              <a:t>r</a:t>
            </a:r>
            <a:r>
              <a:rPr lang="en-US" sz="1200" spc="-7" dirty="0">
                <a:latin typeface="Montserrat" panose="00000500000000000000" pitchFamily="2" charset="0"/>
                <a:cs typeface="Arial"/>
              </a:rPr>
              <a:t>-</a:t>
            </a:r>
            <a:r>
              <a:rPr lang="en-US" sz="1200" dirty="0">
                <a:latin typeface="Montserrat" panose="00000500000000000000" pitchFamily="2" charset="0"/>
                <a:cs typeface="Arial"/>
              </a:rPr>
              <a:t>b</a:t>
            </a:r>
            <a:r>
              <a:rPr lang="en-US" sz="1200" spc="-7" dirty="0">
                <a:latin typeface="Montserrat" panose="00000500000000000000" pitchFamily="2" charset="0"/>
                <a:cs typeface="Arial"/>
              </a:rPr>
              <a:t>u</a:t>
            </a:r>
            <a:r>
              <a:rPr lang="en-US" sz="1200" dirty="0">
                <a:latin typeface="Montserrat" panose="00000500000000000000" pitchFamily="2" charset="0"/>
                <a:cs typeface="Arial"/>
              </a:rPr>
              <a:t>rn</a:t>
            </a:r>
            <a:r>
              <a:rPr lang="en-US" sz="1200" spc="-7" dirty="0">
                <a:latin typeface="Montserrat" panose="00000500000000000000" pitchFamily="2" charset="0"/>
                <a:cs typeface="Arial"/>
              </a:rPr>
              <a:t>e</a:t>
            </a:r>
            <a:r>
              <a:rPr lang="en-US" sz="1200" dirty="0">
                <a:latin typeface="Montserrat" panose="00000500000000000000" pitchFamily="2" charset="0"/>
                <a:cs typeface="Arial"/>
              </a:rPr>
              <a:t>d portions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ay ei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her</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before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or</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ft</a:t>
            </a:r>
            <a:r>
              <a:rPr lang="en-US" sz="1200" dirty="0">
                <a:latin typeface="Montserrat" panose="00000500000000000000" pitchFamily="2" charset="0"/>
                <a:cs typeface="Arial"/>
              </a:rPr>
              <a:t>er</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cooking.</a:t>
            </a:r>
            <a:r>
              <a:rPr lang="en-US" sz="1200" spc="-20" dirty="0">
                <a:latin typeface="Montserrat" panose="00000500000000000000" pitchFamily="2" charset="0"/>
                <a:cs typeface="Arial"/>
              </a:rPr>
              <a:t> </a:t>
            </a:r>
            <a:r>
              <a:rPr lang="en-US" sz="1200" spc="-5" dirty="0">
                <a:latin typeface="Montserrat" panose="00000500000000000000" pitchFamily="2" charset="0"/>
                <a:cs typeface="Arial"/>
              </a:rPr>
              <a:t>D</a:t>
            </a:r>
            <a:r>
              <a:rPr lang="en-US" sz="1200" dirty="0">
                <a:latin typeface="Montserrat" panose="00000500000000000000" pitchFamily="2" charset="0"/>
                <a:cs typeface="Arial"/>
              </a:rPr>
              <a:t>iscard</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hea</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ily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reeze</a:t>
            </a:r>
            <a:r>
              <a:rPr lang="en-US" sz="1200" spc="7" dirty="0">
                <a:latin typeface="Montserrat" panose="00000500000000000000" pitchFamily="2" charset="0"/>
                <a:cs typeface="Arial"/>
              </a:rPr>
              <a:t>r</a:t>
            </a:r>
            <a:r>
              <a:rPr lang="en-US" sz="1200" dirty="0">
                <a:latin typeface="Montserrat" panose="00000500000000000000" pitchFamily="2" charset="0"/>
                <a:cs typeface="Arial"/>
              </a:rPr>
              <a:t>-</a:t>
            </a:r>
            <a:r>
              <a:rPr lang="en-US" sz="1200" spc="-7" dirty="0">
                <a:latin typeface="Montserrat" panose="00000500000000000000" pitchFamily="2" charset="0"/>
                <a:cs typeface="Arial"/>
              </a:rPr>
              <a:t>b</a:t>
            </a:r>
            <a:r>
              <a:rPr lang="en-US" sz="1200" dirty="0">
                <a:latin typeface="Montserrat" panose="00000500000000000000" pitchFamily="2" charset="0"/>
                <a:cs typeface="Arial"/>
              </a:rPr>
              <a:t>ur</a:t>
            </a:r>
            <a:r>
              <a:rPr lang="en-US" sz="1200" spc="-7" dirty="0">
                <a:latin typeface="Montserrat" panose="00000500000000000000" pitchFamily="2" charset="0"/>
                <a:cs typeface="Arial"/>
              </a:rPr>
              <a:t>n</a:t>
            </a:r>
            <a:r>
              <a:rPr lang="en-US" sz="1200" dirty="0">
                <a:latin typeface="Montserrat" panose="00000500000000000000" pitchFamily="2" charset="0"/>
                <a:cs typeface="Arial"/>
              </a:rPr>
              <a:t>ed</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oods</a:t>
            </a:r>
            <a:r>
              <a:rPr lang="en-US" sz="1200" spc="-20"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or</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quality reason</a:t>
            </a:r>
            <a:r>
              <a:rPr lang="en-US" sz="1200" spc="2" dirty="0">
                <a:latin typeface="Montserrat" panose="00000500000000000000" pitchFamily="2" charset="0"/>
                <a:cs typeface="Arial"/>
              </a:rPr>
              <a:t>s</a:t>
            </a:r>
            <a:r>
              <a:rPr lang="en-US" sz="1200" dirty="0">
                <a:latin typeface="Montserrat" panose="00000500000000000000" pitchFamily="2" charset="0"/>
                <a:cs typeface="Arial"/>
              </a:rPr>
              <a:t>.</a:t>
            </a:r>
          </a:p>
        </p:txBody>
      </p:sp>
      <p:sp>
        <p:nvSpPr>
          <p:cNvPr id="9" name="object 2"/>
          <p:cNvSpPr txBox="1">
            <a:spLocks noChangeArrowheads="1"/>
          </p:cNvSpPr>
          <p:nvPr/>
        </p:nvSpPr>
        <p:spPr bwMode="auto">
          <a:xfrm>
            <a:off x="2642303" y="1088169"/>
            <a:ext cx="266471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Food Preparation</a:t>
            </a:r>
          </a:p>
        </p:txBody>
      </p:sp>
    </p:spTree>
    <p:extLst>
      <p:ext uri="{BB962C8B-B14F-4D97-AF65-F5344CB8AC3E}">
        <p14:creationId xmlns:p14="http://schemas.microsoft.com/office/powerpoint/2010/main" val="291806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1451" y="1002345"/>
            <a:ext cx="10183541" cy="4853311"/>
          </a:xfrm>
          <a:prstGeom prst="rect">
            <a:avLst/>
          </a:prstGeom>
          <a:solidFill>
            <a:srgbClr val="E7664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900" dirty="0">
              <a:latin typeface="Montserrat" panose="00000500000000000000" pitchFamily="2" charset="0"/>
            </a:endParaRPr>
          </a:p>
        </p:txBody>
      </p:sp>
      <p:sp>
        <p:nvSpPr>
          <p:cNvPr id="2" name="TextBox 18"/>
          <p:cNvSpPr txBox="1">
            <a:spLocks noChangeArrowheads="1"/>
          </p:cNvSpPr>
          <p:nvPr/>
        </p:nvSpPr>
        <p:spPr bwMode="auto">
          <a:xfrm>
            <a:off x="3518639" y="2875147"/>
            <a:ext cx="5149167" cy="11540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ctr" eaLnBrk="1" hangingPunct="1"/>
            <a:r>
              <a:rPr lang="en-US" altLang="en-US" sz="6899" dirty="0">
                <a:solidFill>
                  <a:schemeClr val="bg1"/>
                </a:solidFill>
                <a:latin typeface="Montserrat" pitchFamily="2" charset="0"/>
              </a:rPr>
              <a:t>SESSION  </a:t>
            </a:r>
            <a:r>
              <a:rPr lang="en-US" altLang="en-US" sz="6899" b="1" dirty="0">
                <a:solidFill>
                  <a:schemeClr val="bg1"/>
                </a:solidFill>
                <a:latin typeface="Montserrat" pitchFamily="2" charset="0"/>
              </a:rPr>
              <a:t>7</a:t>
            </a:r>
            <a:endParaRPr lang="tr-TR" altLang="en-US" sz="6899" b="1" dirty="0">
              <a:solidFill>
                <a:schemeClr val="bg1"/>
              </a:solidFill>
              <a:latin typeface="Montserrat" pitchFamily="2" charset="0"/>
            </a:endParaRPr>
          </a:p>
        </p:txBody>
      </p:sp>
      <p:pic>
        <p:nvPicPr>
          <p:cNvPr id="5" name="Picture 4">
            <a:extLst>
              <a:ext uri="{FF2B5EF4-FFF2-40B4-BE49-F238E27FC236}">
                <a16:creationId xmlns:a16="http://schemas.microsoft.com/office/drawing/2014/main" id="{C0864F81-1392-4736-B103-9B9AC3AB6186}"/>
              </a:ext>
            </a:extLst>
          </p:cNvPr>
          <p:cNvPicPr>
            <a:picLocks noChangeAspect="1"/>
          </p:cNvPicPr>
          <p:nvPr/>
        </p:nvPicPr>
        <p:blipFill>
          <a:blip r:embed="rId2"/>
          <a:stretch>
            <a:fillRect/>
          </a:stretch>
        </p:blipFill>
        <p:spPr>
          <a:xfrm>
            <a:off x="4273158" y="6622337"/>
            <a:ext cx="3457575" cy="171450"/>
          </a:xfrm>
          <a:prstGeom prst="rect">
            <a:avLst/>
          </a:prstGeom>
        </p:spPr>
      </p:pic>
    </p:spTree>
    <p:extLst>
      <p:ext uri="{BB962C8B-B14F-4D97-AF65-F5344CB8AC3E}">
        <p14:creationId xmlns:p14="http://schemas.microsoft.com/office/powerpoint/2010/main" val="3677525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26924" y="3228944"/>
            <a:ext cx="162095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7</a:t>
            </a:r>
            <a:endParaRPr lang="tr-TR" altLang="en-US" sz="2000" b="1" dirty="0">
              <a:solidFill>
                <a:schemeClr val="bg1"/>
              </a:solidFill>
              <a:latin typeface="Montserrat" pitchFamily="2" charset="0"/>
            </a:endParaRPr>
          </a:p>
        </p:txBody>
      </p:sp>
      <p:sp>
        <p:nvSpPr>
          <p:cNvPr id="7" name="object 5"/>
          <p:cNvSpPr txBox="1"/>
          <p:nvPr/>
        </p:nvSpPr>
        <p:spPr>
          <a:xfrm>
            <a:off x="2642303" y="2094614"/>
            <a:ext cx="8514647" cy="2935756"/>
          </a:xfrm>
          <a:prstGeom prst="rect">
            <a:avLst/>
          </a:prstGeom>
        </p:spPr>
        <p:txBody>
          <a:bodyPr vert="horz" wrap="square" lIns="0" tIns="0" rIns="0" bIns="0" rtlCol="0">
            <a:noAutofit/>
          </a:bodyPr>
          <a:lstStyle/>
          <a:p>
            <a:pPr marL="6349"/>
            <a:r>
              <a:rPr lang="en-US" sz="1200" b="1" dirty="0">
                <a:latin typeface="Montserrat" panose="00000500000000000000" pitchFamily="2" charset="0"/>
                <a:cs typeface="Arial"/>
              </a:rPr>
              <a:t>Can you freeze milk?</a:t>
            </a:r>
            <a:endParaRPr lang="en-US" sz="1200" dirty="0">
              <a:latin typeface="Montserrat" panose="00000500000000000000" pitchFamily="2" charset="0"/>
            </a:endParaRPr>
          </a:p>
          <a:p>
            <a:endParaRPr lang="en-US" sz="1200" dirty="0">
              <a:latin typeface="Montserrat" panose="00000500000000000000" pitchFamily="2" charset="0"/>
            </a:endParaRPr>
          </a:p>
          <a:p>
            <a:pPr marL="6349" marR="93326"/>
            <a:r>
              <a:rPr lang="en-US" sz="1200" dirty="0">
                <a:latin typeface="Montserrat" panose="00000500000000000000" pitchFamily="2" charset="0"/>
                <a:cs typeface="Arial"/>
              </a:rPr>
              <a:t>While pasteurized milk can be frozen, it may separate or be slightly grainy when thawed. </a:t>
            </a:r>
            <a:br>
              <a:rPr lang="en-US" sz="1200" dirty="0">
                <a:latin typeface="Montserrat" panose="00000500000000000000" pitchFamily="2" charset="0"/>
                <a:cs typeface="Arial"/>
              </a:rPr>
            </a:br>
            <a:r>
              <a:rPr lang="en-US" sz="1200" dirty="0">
                <a:latin typeface="Montserrat" panose="00000500000000000000" pitchFamily="2" charset="0"/>
                <a:cs typeface="Arial"/>
              </a:rPr>
              <a:t>Frozen milk works best for cooking, but you may find it's still okay for drinking.</a:t>
            </a:r>
          </a:p>
          <a:p>
            <a:endParaRPr lang="en-US" sz="1200" dirty="0">
              <a:latin typeface="Montserrat" panose="00000500000000000000" pitchFamily="2" charset="0"/>
            </a:endParaRPr>
          </a:p>
          <a:p>
            <a:pPr marL="6349" marR="6349"/>
            <a:r>
              <a:rPr lang="en-US" sz="1200" dirty="0">
                <a:latin typeface="Montserrat" panose="00000500000000000000" pitchFamily="2" charset="0"/>
                <a:cs typeface="Arial"/>
              </a:rPr>
              <a:t>Freeze milk in plastic freezer containers or special freezer-proof glass jars. Leave some extra </a:t>
            </a:r>
            <a:br>
              <a:rPr lang="en-US" sz="1200" dirty="0">
                <a:latin typeface="Montserrat" panose="00000500000000000000" pitchFamily="2" charset="0"/>
                <a:cs typeface="Arial"/>
              </a:rPr>
            </a:br>
            <a:r>
              <a:rPr lang="en-US" sz="1200" dirty="0">
                <a:latin typeface="Montserrat" panose="00000500000000000000" pitchFamily="2" charset="0"/>
                <a:cs typeface="Arial"/>
              </a:rPr>
              <a:t>space at the top since milk expands during freezing. If packaged in a wide-mouth container, </a:t>
            </a:r>
            <a:br>
              <a:rPr lang="en-US" sz="1200" dirty="0">
                <a:latin typeface="Montserrat" panose="00000500000000000000" pitchFamily="2" charset="0"/>
                <a:cs typeface="Arial"/>
              </a:rPr>
            </a:br>
            <a:r>
              <a:rPr lang="en-US" sz="1200" dirty="0">
                <a:latin typeface="Montserrat" panose="00000500000000000000" pitchFamily="2" charset="0"/>
                <a:cs typeface="Arial"/>
              </a:rPr>
              <a:t>leave 1/2-inch head space for pints and 1-inch for quarts. If packaged in a narrow-mouth </a:t>
            </a:r>
            <a:br>
              <a:rPr lang="en-US" sz="1200" dirty="0">
                <a:latin typeface="Montserrat" panose="00000500000000000000" pitchFamily="2" charset="0"/>
                <a:cs typeface="Arial"/>
              </a:rPr>
            </a:br>
            <a:r>
              <a:rPr lang="en-US" sz="1200" dirty="0">
                <a:latin typeface="Montserrat" panose="00000500000000000000" pitchFamily="2" charset="0"/>
                <a:cs typeface="Arial"/>
              </a:rPr>
              <a:t>container (such as jars), leave 1 1/2-inch head space for either pints or quarts.</a:t>
            </a:r>
            <a:endParaRPr lang="en-US" sz="1200" dirty="0">
              <a:latin typeface="Montserrat" panose="00000500000000000000" pitchFamily="2" charset="0"/>
            </a:endParaRPr>
          </a:p>
          <a:p>
            <a:pPr>
              <a:spcBef>
                <a:spcPts val="13"/>
              </a:spcBef>
            </a:pPr>
            <a:endParaRPr lang="en-US" sz="1200" dirty="0">
              <a:latin typeface="Montserrat" panose="00000500000000000000" pitchFamily="2" charset="0"/>
            </a:endParaRPr>
          </a:p>
          <a:p>
            <a:pPr marL="6349"/>
            <a:r>
              <a:rPr lang="en-US" sz="1200" dirty="0">
                <a:latin typeface="Montserrat" panose="00000500000000000000" pitchFamily="2" charset="0"/>
                <a:cs typeface="Arial"/>
              </a:rPr>
              <a:t>Plan to use frozen milk within a month. Thaw milk in the refrigerator. Stir well before using.</a:t>
            </a:r>
          </a:p>
        </p:txBody>
      </p:sp>
      <p:sp>
        <p:nvSpPr>
          <p:cNvPr id="9" name="object 2"/>
          <p:cNvSpPr txBox="1">
            <a:spLocks noChangeArrowheads="1"/>
          </p:cNvSpPr>
          <p:nvPr/>
        </p:nvSpPr>
        <p:spPr bwMode="auto">
          <a:xfrm>
            <a:off x="2642303" y="1085046"/>
            <a:ext cx="266471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Food Preparation</a:t>
            </a:r>
          </a:p>
        </p:txBody>
      </p:sp>
    </p:spTree>
    <p:extLst>
      <p:ext uri="{BB962C8B-B14F-4D97-AF65-F5344CB8AC3E}">
        <p14:creationId xmlns:p14="http://schemas.microsoft.com/office/powerpoint/2010/main" val="5937585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26924" y="3232440"/>
            <a:ext cx="162095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7</a:t>
            </a:r>
            <a:endParaRPr lang="tr-TR" altLang="en-US" sz="2000" b="1" dirty="0">
              <a:solidFill>
                <a:schemeClr val="bg1"/>
              </a:solidFill>
              <a:latin typeface="Montserrat" pitchFamily="2" charset="0"/>
            </a:endParaRPr>
          </a:p>
        </p:txBody>
      </p:sp>
      <p:sp>
        <p:nvSpPr>
          <p:cNvPr id="7" name="object 5"/>
          <p:cNvSpPr txBox="1"/>
          <p:nvPr/>
        </p:nvSpPr>
        <p:spPr>
          <a:xfrm>
            <a:off x="2641761" y="2094614"/>
            <a:ext cx="8515189" cy="2935756"/>
          </a:xfrm>
          <a:prstGeom prst="rect">
            <a:avLst/>
          </a:prstGeom>
        </p:spPr>
        <p:txBody>
          <a:bodyPr vert="horz" wrap="square" lIns="0" tIns="0" rIns="0" bIns="0" rtlCol="0">
            <a:noAutofit/>
          </a:bodyPr>
          <a:lstStyle/>
          <a:p>
            <a:pPr marR="2787410"/>
            <a:r>
              <a:rPr lang="en-US" sz="1200" b="1" spc="-5" dirty="0">
                <a:latin typeface="Montserrat" panose="00000500000000000000" pitchFamily="2" charset="0"/>
                <a:cs typeface="Arial"/>
              </a:rPr>
              <a:t>C</a:t>
            </a:r>
            <a:r>
              <a:rPr lang="en-US" sz="1200" b="1" dirty="0">
                <a:latin typeface="Montserrat" panose="00000500000000000000" pitchFamily="2" charset="0"/>
                <a:cs typeface="Arial"/>
              </a:rPr>
              <a:t>an</a:t>
            </a:r>
            <a:r>
              <a:rPr lang="en-US" sz="1200" b="1" spc="-5" dirty="0">
                <a:latin typeface="Montserrat" panose="00000500000000000000" pitchFamily="2" charset="0"/>
                <a:cs typeface="Arial"/>
              </a:rPr>
              <a:t> </a:t>
            </a:r>
            <a:r>
              <a:rPr lang="en-US" sz="1200" b="1" spc="-25" dirty="0">
                <a:latin typeface="Montserrat" panose="00000500000000000000" pitchFamily="2" charset="0"/>
                <a:cs typeface="Arial"/>
              </a:rPr>
              <a:t>y</a:t>
            </a:r>
            <a:r>
              <a:rPr lang="en-US" sz="1200" b="1" spc="-2" dirty="0">
                <a:latin typeface="Montserrat" panose="00000500000000000000" pitchFamily="2" charset="0"/>
                <a:cs typeface="Arial"/>
              </a:rPr>
              <a:t>o</a:t>
            </a:r>
            <a:r>
              <a:rPr lang="en-US" sz="1200" b="1" dirty="0">
                <a:latin typeface="Montserrat" panose="00000500000000000000" pitchFamily="2" charset="0"/>
                <a:cs typeface="Arial"/>
              </a:rPr>
              <a:t>u</a:t>
            </a:r>
            <a:r>
              <a:rPr lang="en-US" sz="1200" b="1" spc="20" dirty="0">
                <a:latin typeface="Montserrat" panose="00000500000000000000" pitchFamily="2" charset="0"/>
                <a:cs typeface="Arial"/>
              </a:rPr>
              <a:t> </a:t>
            </a:r>
            <a:r>
              <a:rPr lang="en-US" sz="1200" b="1" dirty="0">
                <a:latin typeface="Montserrat" panose="00000500000000000000" pitchFamily="2" charset="0"/>
                <a:cs typeface="Arial"/>
              </a:rPr>
              <a:t>freeze</a:t>
            </a:r>
            <a:r>
              <a:rPr lang="en-US" sz="1200" b="1" spc="-20" dirty="0">
                <a:latin typeface="Montserrat" panose="00000500000000000000" pitchFamily="2" charset="0"/>
                <a:cs typeface="Arial"/>
              </a:rPr>
              <a:t> </a:t>
            </a:r>
            <a:r>
              <a:rPr lang="en-US" sz="1200" b="1" spc="-2" dirty="0">
                <a:latin typeface="Montserrat" panose="00000500000000000000" pitchFamily="2" charset="0"/>
                <a:cs typeface="Arial"/>
              </a:rPr>
              <a:t>ch</a:t>
            </a:r>
            <a:r>
              <a:rPr lang="en-US" sz="1200" b="1" dirty="0">
                <a:latin typeface="Montserrat" panose="00000500000000000000" pitchFamily="2" charset="0"/>
                <a:cs typeface="Arial"/>
              </a:rPr>
              <a:t>eese?</a:t>
            </a:r>
            <a:endParaRPr lang="en-US" sz="1200" dirty="0">
              <a:latin typeface="Montserrat" panose="00000500000000000000" pitchFamily="2" charset="0"/>
              <a:cs typeface="Arial"/>
            </a:endParaRPr>
          </a:p>
          <a:p>
            <a:endParaRPr lang="en-US" sz="1200" dirty="0">
              <a:latin typeface="Montserrat" panose="00000500000000000000" pitchFamily="2" charset="0"/>
            </a:endParaRPr>
          </a:p>
          <a:p>
            <a:pPr marR="6349"/>
            <a:r>
              <a:rPr lang="en-US" sz="1200" spc="-5" dirty="0">
                <a:latin typeface="Montserrat" panose="00000500000000000000" pitchFamily="2" charset="0"/>
                <a:cs typeface="Arial"/>
              </a:rPr>
              <a:t>H</a:t>
            </a:r>
            <a:r>
              <a:rPr lang="en-US" sz="1200" dirty="0">
                <a:latin typeface="Montserrat" panose="00000500000000000000" pitchFamily="2" charset="0"/>
                <a:cs typeface="Arial"/>
              </a:rPr>
              <a:t>ard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or</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se</a:t>
            </a:r>
            <a:r>
              <a:rPr lang="en-US" sz="1200" spc="-5" dirty="0">
                <a:latin typeface="Montserrat" panose="00000500000000000000" pitchFamily="2" charset="0"/>
                <a:cs typeface="Arial"/>
              </a:rPr>
              <a:t>m</a:t>
            </a:r>
            <a:r>
              <a:rPr lang="en-US" sz="1200" spc="2" dirty="0">
                <a:latin typeface="Montserrat" panose="00000500000000000000" pitchFamily="2" charset="0"/>
                <a:cs typeface="Arial"/>
              </a:rPr>
              <a:t>i</a:t>
            </a:r>
            <a:r>
              <a:rPr lang="en-US" sz="1200" dirty="0">
                <a:latin typeface="Montserrat" panose="00000500000000000000" pitchFamily="2" charset="0"/>
                <a:cs typeface="Arial"/>
              </a:rPr>
              <a:t>-hard</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cheese</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can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be</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rozen</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if</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cut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1</a:t>
            </a:r>
            <a:r>
              <a:rPr lang="en-US" sz="1200" spc="2" dirty="0">
                <a:latin typeface="Montserrat" panose="00000500000000000000" pitchFamily="2" charset="0"/>
                <a:cs typeface="Arial"/>
              </a:rPr>
              <a:t>/</a:t>
            </a:r>
            <a:r>
              <a:rPr lang="en-US" sz="1200" dirty="0">
                <a:latin typeface="Montserrat" panose="00000500000000000000" pitchFamily="2" charset="0"/>
                <a:cs typeface="Arial"/>
              </a:rPr>
              <a:t>2</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 1</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pound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blocks.</a:t>
            </a:r>
            <a:r>
              <a:rPr lang="en-US" sz="1200" spc="-22" dirty="0">
                <a:latin typeface="Montserrat" panose="00000500000000000000" pitchFamily="2" charset="0"/>
                <a:cs typeface="Arial"/>
              </a:rPr>
              <a:t> </a:t>
            </a:r>
            <a:br>
              <a:rPr lang="en-US" sz="1200" spc="-22" dirty="0">
                <a:latin typeface="Montserrat" panose="00000500000000000000" pitchFamily="2" charset="0"/>
                <a:cs typeface="Arial"/>
              </a:rPr>
            </a:br>
            <a:r>
              <a:rPr lang="en-US" sz="1200" spc="-2" dirty="0">
                <a:latin typeface="Montserrat" panose="00000500000000000000" pitchFamily="2" charset="0"/>
                <a:cs typeface="Arial"/>
              </a:rPr>
              <a:t>W</a:t>
            </a:r>
            <a:r>
              <a:rPr lang="en-US" sz="1200" dirty="0">
                <a:latin typeface="Montserrat" panose="00000500000000000000" pitchFamily="2" charset="0"/>
                <a:cs typeface="Arial"/>
              </a:rPr>
              <a:t>rap</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plas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ic</a:t>
            </a:r>
            <a:r>
              <a:rPr lang="en-US" sz="1200" spc="-20"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rap</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and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hen</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put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reezer</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bags.</a:t>
            </a:r>
            <a:r>
              <a:rPr lang="en-US" sz="1200" spc="-52"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ft</a:t>
            </a:r>
            <a:r>
              <a:rPr lang="en-US" sz="1200" dirty="0">
                <a:latin typeface="Montserrat" panose="00000500000000000000" pitchFamily="2" charset="0"/>
                <a:cs typeface="Arial"/>
              </a:rPr>
              <a:t>er</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reezing,</a:t>
            </a:r>
            <a:r>
              <a:rPr lang="en-US" sz="1200" spc="-25" dirty="0">
                <a:latin typeface="Montserrat" panose="00000500000000000000" pitchFamily="2" charset="0"/>
                <a:cs typeface="Arial"/>
              </a:rPr>
              <a:t> </a:t>
            </a:r>
            <a:r>
              <a:rPr lang="en-US" sz="1200" dirty="0">
                <a:latin typeface="Montserrat" panose="00000500000000000000" pitchFamily="2" charset="0"/>
                <a:cs typeface="Arial"/>
              </a:rPr>
              <a:t>cheese</a:t>
            </a:r>
            <a:r>
              <a:rPr lang="en-US" sz="1200" spc="-12"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ay</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beco</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cru</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bly</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eal</a:t>
            </a:r>
            <a:r>
              <a:rPr lang="en-US" sz="1200" spc="-65" dirty="0">
                <a:latin typeface="Montserrat" panose="00000500000000000000" pitchFamily="2" charset="0"/>
                <a:cs typeface="Arial"/>
              </a:rPr>
              <a:t>y</a:t>
            </a:r>
            <a:r>
              <a:rPr lang="en-US" sz="1200" dirty="0">
                <a:latin typeface="Montserrat" panose="00000500000000000000" pitchFamily="2" charset="0"/>
                <a:cs typeface="Arial"/>
              </a:rPr>
              <a:t>, but,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it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ill</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re</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ain 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s</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la</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o</a:t>
            </a:r>
            <a:r>
              <a:rPr lang="en-US" sz="1200" spc="-37" dirty="0">
                <a:latin typeface="Montserrat" panose="00000500000000000000" pitchFamily="2" charset="0"/>
                <a:cs typeface="Arial"/>
              </a:rPr>
              <a:t>r</a:t>
            </a:r>
            <a:r>
              <a:rPr lang="en-US" sz="1200" dirty="0">
                <a:latin typeface="Montserrat" panose="00000500000000000000" pitchFamily="2" charset="0"/>
                <a:cs typeface="Arial"/>
              </a:rPr>
              <a:t>.</a:t>
            </a:r>
            <a:r>
              <a:rPr lang="en-US" sz="1200" spc="-12" dirty="0">
                <a:latin typeface="Montserrat" panose="00000500000000000000" pitchFamily="2" charset="0"/>
                <a:cs typeface="Arial"/>
              </a:rPr>
              <a:t> </a:t>
            </a:r>
            <a:br>
              <a:rPr lang="en-US" sz="1200" spc="-12" dirty="0">
                <a:latin typeface="Montserrat" panose="00000500000000000000" pitchFamily="2" charset="0"/>
                <a:cs typeface="Arial"/>
              </a:rPr>
            </a:br>
            <a:r>
              <a:rPr lang="en-US" sz="1200" spc="2" dirty="0">
                <a:latin typeface="Montserrat" panose="00000500000000000000" pitchFamily="2" charset="0"/>
                <a:cs typeface="Arial"/>
              </a:rPr>
              <a:t>I</a:t>
            </a:r>
            <a:r>
              <a:rPr lang="en-US" sz="1200" dirty="0">
                <a:latin typeface="Montserrat" panose="00000500000000000000" pitchFamily="2" charset="0"/>
                <a:cs typeface="Arial"/>
              </a:rPr>
              <a:t>t</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orks best</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or</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cooking.</a:t>
            </a:r>
            <a:r>
              <a:rPr lang="en-US" sz="1200" spc="-25" dirty="0">
                <a:latin typeface="Montserrat" panose="00000500000000000000" pitchFamily="2" charset="0"/>
                <a:cs typeface="Arial"/>
              </a:rPr>
              <a:t> </a:t>
            </a:r>
            <a:r>
              <a:rPr lang="en-US" sz="1200" dirty="0">
                <a:latin typeface="Montserrat" panose="00000500000000000000" pitchFamily="2" charset="0"/>
                <a:cs typeface="Arial"/>
              </a:rPr>
              <a:t>Plan</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use</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rozen</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cheese</a:t>
            </a:r>
            <a:r>
              <a:rPr lang="en-US" sz="1200" spc="-20"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hin</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4</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6</a:t>
            </a:r>
            <a:r>
              <a:rPr lang="en-US" sz="1200" spc="-10"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onths.</a:t>
            </a:r>
            <a:r>
              <a:rPr lang="en-US" sz="1200" spc="-30" dirty="0">
                <a:latin typeface="Montserrat" panose="00000500000000000000" pitchFamily="2" charset="0"/>
                <a:cs typeface="Arial"/>
              </a:rPr>
              <a:t> </a:t>
            </a:r>
            <a:br>
              <a:rPr lang="en-US" sz="1200" spc="-30" dirty="0">
                <a:latin typeface="Montserrat" panose="00000500000000000000" pitchFamily="2" charset="0"/>
                <a:cs typeface="Arial"/>
              </a:rPr>
            </a:br>
            <a:r>
              <a:rPr lang="en-US" sz="1200" spc="-2" dirty="0">
                <a:latin typeface="Montserrat" panose="00000500000000000000" pitchFamily="2" charset="0"/>
                <a:cs typeface="Arial"/>
              </a:rPr>
              <a:t>T</a:t>
            </a:r>
            <a:r>
              <a:rPr lang="en-US" sz="1200" dirty="0">
                <a:latin typeface="Montserrat" panose="00000500000000000000" pitchFamily="2" charset="0"/>
                <a:cs typeface="Arial"/>
              </a:rPr>
              <a:t>haw</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cheese in</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re</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rige</a:t>
            </a:r>
            <a:r>
              <a:rPr lang="en-US" sz="1200" spc="-7" dirty="0">
                <a:latin typeface="Montserrat" panose="00000500000000000000" pitchFamily="2" charset="0"/>
                <a:cs typeface="Arial"/>
              </a:rPr>
              <a:t>r</a:t>
            </a:r>
            <a:r>
              <a:rPr lang="en-US" sz="1200" dirty="0">
                <a:latin typeface="Montserrat" panose="00000500000000000000" pitchFamily="2" charset="0"/>
                <a:cs typeface="Arial"/>
              </a:rPr>
              <a:t>a</a:t>
            </a:r>
            <a:r>
              <a:rPr lang="en-US" sz="1200" spc="-5"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42" dirty="0">
                <a:latin typeface="Montserrat" panose="00000500000000000000" pitchFamily="2" charset="0"/>
                <a:cs typeface="Arial"/>
              </a:rPr>
              <a:t>r</a:t>
            </a:r>
            <a:r>
              <a:rPr lang="en-US" sz="1200" dirty="0">
                <a:latin typeface="Montserrat" panose="00000500000000000000" pitchFamily="2" charset="0"/>
                <a:cs typeface="Arial"/>
              </a:rPr>
              <a:t>.</a:t>
            </a:r>
            <a:r>
              <a:rPr lang="en-US" sz="1200" spc="-17" dirty="0">
                <a:latin typeface="Montserrat" panose="00000500000000000000" pitchFamily="2" charset="0"/>
                <a:cs typeface="Arial"/>
              </a:rPr>
              <a:t> </a:t>
            </a:r>
            <a:r>
              <a:rPr lang="en-US" sz="1200" spc="-5" dirty="0">
                <a:latin typeface="Montserrat" panose="00000500000000000000" pitchFamily="2" charset="0"/>
                <a:cs typeface="Arial"/>
              </a:rPr>
              <a:t>U</a:t>
            </a:r>
            <a:r>
              <a:rPr lang="en-US" sz="1200" dirty="0">
                <a:latin typeface="Montserrat" panose="00000500000000000000" pitchFamily="2" charset="0"/>
                <a:cs typeface="Arial"/>
              </a:rPr>
              <a:t>se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soon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ft</a:t>
            </a:r>
            <a:r>
              <a:rPr lang="en-US" sz="1200" dirty="0">
                <a:latin typeface="Montserrat" panose="00000500000000000000" pitchFamily="2" charset="0"/>
                <a:cs typeface="Arial"/>
              </a:rPr>
              <a:t>er</a:t>
            </a:r>
            <a:r>
              <a:rPr lang="en-US" sz="1200" spc="-2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in</a:t>
            </a:r>
            <a:r>
              <a:rPr lang="en-US" sz="1200" spc="5" dirty="0">
                <a:latin typeface="Montserrat" panose="00000500000000000000" pitchFamily="2" charset="0"/>
                <a:cs typeface="Arial"/>
              </a:rPr>
              <a:t>g</a:t>
            </a:r>
            <a:r>
              <a:rPr lang="en-US" sz="1200" dirty="0">
                <a:latin typeface="Montserrat" panose="00000500000000000000" pitchFamily="2" charset="0"/>
                <a:cs typeface="Arial"/>
              </a:rPr>
              <a:t>.</a:t>
            </a:r>
            <a:endParaRPr lang="en-US" sz="1200" dirty="0">
              <a:latin typeface="Montserrat" panose="00000500000000000000" pitchFamily="2" charset="0"/>
            </a:endParaRPr>
          </a:p>
          <a:p>
            <a:pPr>
              <a:spcBef>
                <a:spcPts val="12"/>
              </a:spcBef>
            </a:pPr>
            <a:endParaRPr lang="en-US" sz="1200" dirty="0">
              <a:latin typeface="Montserrat" panose="00000500000000000000" pitchFamily="2" charset="0"/>
            </a:endParaRPr>
          </a:p>
          <a:p>
            <a:pPr marR="2479497"/>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cheeses</a:t>
            </a:r>
            <a:r>
              <a:rPr lang="en-US" sz="1200" spc="-1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reeze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best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are:</a:t>
            </a:r>
          </a:p>
        </p:txBody>
      </p:sp>
      <p:sp>
        <p:nvSpPr>
          <p:cNvPr id="9" name="object 2"/>
          <p:cNvSpPr txBox="1">
            <a:spLocks noChangeArrowheads="1"/>
          </p:cNvSpPr>
          <p:nvPr/>
        </p:nvSpPr>
        <p:spPr bwMode="auto">
          <a:xfrm>
            <a:off x="2641761" y="1085380"/>
            <a:ext cx="266471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Food Preparation</a:t>
            </a:r>
          </a:p>
        </p:txBody>
      </p:sp>
      <p:sp>
        <p:nvSpPr>
          <p:cNvPr id="6" name="object 5"/>
          <p:cNvSpPr txBox="1"/>
          <p:nvPr/>
        </p:nvSpPr>
        <p:spPr>
          <a:xfrm>
            <a:off x="5306479" y="4127701"/>
            <a:ext cx="1233959" cy="1017942"/>
          </a:xfrm>
          <a:prstGeom prst="rect">
            <a:avLst/>
          </a:prstGeom>
        </p:spPr>
        <p:txBody>
          <a:bodyPr vert="horz" wrap="square" lIns="0" tIns="0" rIns="0" bIns="0" rtlCol="0">
            <a:noAutofit/>
          </a:bodyPr>
          <a:lstStyle/>
          <a:p>
            <a:pPr marL="6349" marR="6349"/>
            <a:r>
              <a:rPr sz="1200" dirty="0">
                <a:latin typeface="Montserrat" panose="00000500000000000000" pitchFamily="2" charset="0"/>
                <a:cs typeface="Arial"/>
              </a:rPr>
              <a:t>Bri</a:t>
            </a:r>
            <a:r>
              <a:rPr sz="1200" spc="2" dirty="0">
                <a:latin typeface="Montserrat" panose="00000500000000000000" pitchFamily="2" charset="0"/>
                <a:cs typeface="Arial"/>
              </a:rPr>
              <a:t>c</a:t>
            </a:r>
            <a:r>
              <a:rPr sz="1200" dirty="0">
                <a:latin typeface="Montserrat" panose="00000500000000000000" pitchFamily="2" charset="0"/>
                <a:cs typeface="Arial"/>
              </a:rPr>
              <a:t>k</a:t>
            </a:r>
            <a:endParaRPr lang="en-US" sz="1200" dirty="0">
              <a:latin typeface="Montserrat" panose="00000500000000000000" pitchFamily="2" charset="0"/>
              <a:cs typeface="Arial"/>
            </a:endParaRPr>
          </a:p>
          <a:p>
            <a:pPr marL="6349" marR="6349"/>
            <a:r>
              <a:rPr sz="1200" spc="-5" dirty="0">
                <a:latin typeface="Montserrat" panose="00000500000000000000" pitchFamily="2" charset="0"/>
                <a:cs typeface="Arial"/>
              </a:rPr>
              <a:t>C</a:t>
            </a:r>
            <a:r>
              <a:rPr sz="1200" dirty="0">
                <a:latin typeface="Montserrat" panose="00000500000000000000" pitchFamily="2" charset="0"/>
                <a:cs typeface="Arial"/>
              </a:rPr>
              <a:t>a</a:t>
            </a:r>
            <a:r>
              <a:rPr sz="1200" spc="-5" dirty="0">
                <a:latin typeface="Montserrat" panose="00000500000000000000" pitchFamily="2" charset="0"/>
                <a:cs typeface="Arial"/>
              </a:rPr>
              <a:t>m</a:t>
            </a:r>
            <a:r>
              <a:rPr sz="1200" dirty="0">
                <a:latin typeface="Montserrat" panose="00000500000000000000" pitchFamily="2" charset="0"/>
                <a:cs typeface="Arial"/>
              </a:rPr>
              <a:t>e</a:t>
            </a:r>
            <a:r>
              <a:rPr sz="1200" spc="-5" dirty="0">
                <a:latin typeface="Montserrat" panose="00000500000000000000" pitchFamily="2" charset="0"/>
                <a:cs typeface="Arial"/>
              </a:rPr>
              <a:t>m</a:t>
            </a:r>
            <a:r>
              <a:rPr sz="1200" dirty="0">
                <a:latin typeface="Montserrat" panose="00000500000000000000" pitchFamily="2" charset="0"/>
                <a:cs typeface="Arial"/>
              </a:rPr>
              <a:t>bert</a:t>
            </a:r>
            <a:endParaRPr lang="en-US" sz="1200" dirty="0">
              <a:latin typeface="Montserrat" panose="00000500000000000000" pitchFamily="2" charset="0"/>
              <a:cs typeface="Arial"/>
            </a:endParaRPr>
          </a:p>
          <a:p>
            <a:pPr marL="6349" marR="6349"/>
            <a:r>
              <a:rPr sz="1200" spc="-2" dirty="0">
                <a:latin typeface="Montserrat" panose="00000500000000000000" pitchFamily="2" charset="0"/>
                <a:cs typeface="Arial"/>
              </a:rPr>
              <a:t>Edam</a:t>
            </a:r>
            <a:endParaRPr lang="en-US" sz="1200" spc="-2" dirty="0">
              <a:latin typeface="Montserrat" panose="00000500000000000000" pitchFamily="2" charset="0"/>
              <a:cs typeface="Arial"/>
            </a:endParaRPr>
          </a:p>
          <a:p>
            <a:pPr marL="6349" marR="6349"/>
            <a:r>
              <a:rPr sz="1200" spc="-5" dirty="0">
                <a:latin typeface="Montserrat" panose="00000500000000000000" pitchFamily="2" charset="0"/>
                <a:cs typeface="Arial"/>
              </a:rPr>
              <a:t>M</a:t>
            </a:r>
            <a:r>
              <a:rPr sz="1200" dirty="0">
                <a:latin typeface="Montserrat" panose="00000500000000000000" pitchFamily="2" charset="0"/>
                <a:cs typeface="Arial"/>
              </a:rPr>
              <a:t>ozzarella</a:t>
            </a:r>
            <a:endParaRPr lang="en-US" sz="1200" dirty="0">
              <a:latin typeface="Montserrat" panose="00000500000000000000" pitchFamily="2" charset="0"/>
              <a:cs typeface="Arial"/>
            </a:endParaRPr>
          </a:p>
          <a:p>
            <a:pPr marL="6349" marR="6349"/>
            <a:r>
              <a:rPr sz="1200" spc="-5" dirty="0">
                <a:latin typeface="Montserrat" panose="00000500000000000000" pitchFamily="2" charset="0"/>
                <a:cs typeface="Arial"/>
              </a:rPr>
              <a:t>R</a:t>
            </a:r>
            <a:r>
              <a:rPr sz="1200" dirty="0">
                <a:latin typeface="Montserrat" panose="00000500000000000000" pitchFamily="2" charset="0"/>
                <a:cs typeface="Arial"/>
              </a:rPr>
              <a:t>o</a:t>
            </a:r>
            <a:r>
              <a:rPr sz="1200" spc="-5" dirty="0">
                <a:latin typeface="Montserrat" panose="00000500000000000000" pitchFamily="2" charset="0"/>
                <a:cs typeface="Arial"/>
              </a:rPr>
              <a:t>m</a:t>
            </a:r>
            <a:r>
              <a:rPr sz="1200" dirty="0">
                <a:latin typeface="Montserrat" panose="00000500000000000000" pitchFamily="2" charset="0"/>
                <a:cs typeface="Arial"/>
              </a:rPr>
              <a:t>ano</a:t>
            </a:r>
            <a:endParaRPr lang="en-US" sz="1200" dirty="0">
              <a:latin typeface="Montserrat" panose="00000500000000000000" pitchFamily="2" charset="0"/>
              <a:cs typeface="Arial"/>
            </a:endParaRPr>
          </a:p>
          <a:p>
            <a:pPr marL="6349" marR="6349"/>
            <a:r>
              <a:rPr sz="1200" dirty="0">
                <a:latin typeface="Montserrat" panose="00000500000000000000" pitchFamily="2" charset="0"/>
                <a:cs typeface="Arial"/>
              </a:rPr>
              <a:t>S</a:t>
            </a:r>
            <a:r>
              <a:rPr sz="1200" spc="-10" dirty="0">
                <a:latin typeface="Montserrat" panose="00000500000000000000" pitchFamily="2" charset="0"/>
                <a:cs typeface="Arial"/>
              </a:rPr>
              <a:t>w</a:t>
            </a:r>
            <a:r>
              <a:rPr sz="1200" dirty="0">
                <a:latin typeface="Montserrat" panose="00000500000000000000" pitchFamily="2" charset="0"/>
                <a:cs typeface="Arial"/>
              </a:rPr>
              <a:t>iss</a:t>
            </a:r>
          </a:p>
        </p:txBody>
      </p:sp>
      <p:sp>
        <p:nvSpPr>
          <p:cNvPr id="8" name="object 6"/>
          <p:cNvSpPr txBox="1"/>
          <p:nvPr/>
        </p:nvSpPr>
        <p:spPr>
          <a:xfrm>
            <a:off x="7033346" y="4127701"/>
            <a:ext cx="1803705" cy="850130"/>
          </a:xfrm>
          <a:prstGeom prst="rect">
            <a:avLst/>
          </a:prstGeom>
        </p:spPr>
        <p:txBody>
          <a:bodyPr vert="horz" wrap="square" lIns="0" tIns="0" rIns="0" bIns="0" rtlCol="0">
            <a:noAutofit/>
          </a:bodyPr>
          <a:lstStyle/>
          <a:p>
            <a:pPr marL="6349" marR="6349"/>
            <a:r>
              <a:rPr sz="1200" dirty="0">
                <a:latin typeface="Montserrat" panose="00000500000000000000" pitchFamily="2" charset="0"/>
                <a:cs typeface="Arial"/>
              </a:rPr>
              <a:t>Ca</a:t>
            </a:r>
            <a:r>
              <a:rPr sz="1200" spc="-5" dirty="0">
                <a:latin typeface="Montserrat" panose="00000500000000000000" pitchFamily="2" charset="0"/>
                <a:cs typeface="Arial"/>
              </a:rPr>
              <a:t>m</a:t>
            </a:r>
            <a:r>
              <a:rPr sz="1200" dirty="0">
                <a:latin typeface="Montserrat" panose="00000500000000000000" pitchFamily="2" charset="0"/>
                <a:cs typeface="Arial"/>
              </a:rPr>
              <a:t>em</a:t>
            </a:r>
            <a:r>
              <a:rPr sz="1200" spc="-2" dirty="0">
                <a:latin typeface="Montserrat" panose="00000500000000000000" pitchFamily="2" charset="0"/>
                <a:cs typeface="Arial"/>
              </a:rPr>
              <a:t>b</a:t>
            </a:r>
            <a:r>
              <a:rPr sz="1200" dirty="0">
                <a:latin typeface="Montserrat" panose="00000500000000000000" pitchFamily="2" charset="0"/>
                <a:cs typeface="Arial"/>
              </a:rPr>
              <a:t>ert</a:t>
            </a:r>
            <a:endParaRPr lang="en-US" sz="1200" dirty="0">
              <a:latin typeface="Montserrat" panose="00000500000000000000" pitchFamily="2" charset="0"/>
              <a:cs typeface="Arial"/>
            </a:endParaRPr>
          </a:p>
          <a:p>
            <a:pPr marL="6349" marR="6349"/>
            <a:r>
              <a:rPr sz="1200" dirty="0">
                <a:latin typeface="Montserrat" panose="00000500000000000000" pitchFamily="2" charset="0"/>
                <a:cs typeface="Arial"/>
              </a:rPr>
              <a:t>Ch</a:t>
            </a:r>
            <a:r>
              <a:rPr sz="1200" spc="-2" dirty="0">
                <a:latin typeface="Montserrat" panose="00000500000000000000" pitchFamily="2" charset="0"/>
                <a:cs typeface="Arial"/>
              </a:rPr>
              <a:t>e</a:t>
            </a:r>
            <a:r>
              <a:rPr sz="1200" dirty="0">
                <a:latin typeface="Montserrat" panose="00000500000000000000" pitchFamily="2" charset="0"/>
                <a:cs typeface="Arial"/>
              </a:rPr>
              <a:t>ddar</a:t>
            </a:r>
            <a:endParaRPr lang="en-US" sz="1200" dirty="0">
              <a:latin typeface="Montserrat" panose="00000500000000000000" pitchFamily="2" charset="0"/>
              <a:cs typeface="Arial"/>
            </a:endParaRPr>
          </a:p>
          <a:p>
            <a:pPr marL="6349" marR="6349"/>
            <a:r>
              <a:rPr sz="1200" dirty="0">
                <a:latin typeface="Montserrat" panose="00000500000000000000" pitchFamily="2" charset="0"/>
                <a:cs typeface="Arial"/>
              </a:rPr>
              <a:t>Mu</a:t>
            </a:r>
            <a:r>
              <a:rPr sz="1200" spc="-2" dirty="0">
                <a:latin typeface="Montserrat" panose="00000500000000000000" pitchFamily="2" charset="0"/>
                <a:cs typeface="Arial"/>
              </a:rPr>
              <a:t>e</a:t>
            </a:r>
            <a:r>
              <a:rPr sz="1200" dirty="0">
                <a:latin typeface="Montserrat" panose="00000500000000000000" pitchFamily="2" charset="0"/>
                <a:cs typeface="Arial"/>
              </a:rPr>
              <a:t>ns</a:t>
            </a:r>
            <a:r>
              <a:rPr sz="1200" spc="2" dirty="0">
                <a:latin typeface="Montserrat" panose="00000500000000000000" pitchFamily="2" charset="0"/>
                <a:cs typeface="Arial"/>
              </a:rPr>
              <a:t>t</a:t>
            </a:r>
            <a:r>
              <a:rPr sz="1200" dirty="0">
                <a:latin typeface="Montserrat" panose="00000500000000000000" pitchFamily="2" charset="0"/>
                <a:cs typeface="Arial"/>
              </a:rPr>
              <a:t>er</a:t>
            </a:r>
            <a:endParaRPr lang="en-US" sz="1200" dirty="0">
              <a:latin typeface="Montserrat" panose="00000500000000000000" pitchFamily="2" charset="0"/>
              <a:cs typeface="Arial"/>
            </a:endParaRPr>
          </a:p>
          <a:p>
            <a:pPr marL="6349" marR="6349"/>
            <a:r>
              <a:rPr sz="1200" dirty="0">
                <a:latin typeface="Montserrat" panose="00000500000000000000" pitchFamily="2" charset="0"/>
                <a:cs typeface="Arial"/>
              </a:rPr>
              <a:t>Parmesan</a:t>
            </a:r>
            <a:endParaRPr lang="en-US" sz="1200" dirty="0">
              <a:latin typeface="Montserrat" panose="00000500000000000000" pitchFamily="2" charset="0"/>
              <a:cs typeface="Arial"/>
            </a:endParaRPr>
          </a:p>
          <a:p>
            <a:pPr marL="6349" marR="6349"/>
            <a:r>
              <a:rPr sz="1200" dirty="0">
                <a:latin typeface="Montserrat" panose="00000500000000000000" pitchFamily="2" charset="0"/>
                <a:cs typeface="Arial"/>
              </a:rPr>
              <a:t>Pro</a:t>
            </a:r>
            <a:r>
              <a:rPr sz="1200" spc="-10" dirty="0">
                <a:latin typeface="Montserrat" panose="00000500000000000000" pitchFamily="2" charset="0"/>
                <a:cs typeface="Arial"/>
              </a:rPr>
              <a:t>v</a:t>
            </a:r>
            <a:r>
              <a:rPr sz="1200" dirty="0">
                <a:latin typeface="Montserrat" panose="00000500000000000000" pitchFamily="2" charset="0"/>
                <a:cs typeface="Arial"/>
              </a:rPr>
              <a:t>olone</a:t>
            </a:r>
          </a:p>
        </p:txBody>
      </p:sp>
    </p:spTree>
    <p:extLst>
      <p:ext uri="{BB962C8B-B14F-4D97-AF65-F5344CB8AC3E}">
        <p14:creationId xmlns:p14="http://schemas.microsoft.com/office/powerpoint/2010/main" val="30081747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26924" y="3228944"/>
            <a:ext cx="162095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7</a:t>
            </a:r>
            <a:endParaRPr lang="tr-TR" altLang="en-US" sz="2000" b="1" dirty="0">
              <a:solidFill>
                <a:schemeClr val="bg1"/>
              </a:solidFill>
              <a:latin typeface="Montserrat" pitchFamily="2" charset="0"/>
            </a:endParaRPr>
          </a:p>
        </p:txBody>
      </p:sp>
      <p:sp>
        <p:nvSpPr>
          <p:cNvPr id="7" name="object 5"/>
          <p:cNvSpPr txBox="1"/>
          <p:nvPr/>
        </p:nvSpPr>
        <p:spPr>
          <a:xfrm>
            <a:off x="2642303" y="2094614"/>
            <a:ext cx="8514647" cy="2935756"/>
          </a:xfrm>
          <a:prstGeom prst="rect">
            <a:avLst/>
          </a:prstGeom>
        </p:spPr>
        <p:txBody>
          <a:bodyPr vert="horz" wrap="square" lIns="0" tIns="0" rIns="0" bIns="0" rtlCol="0">
            <a:noAutofit/>
          </a:bodyPr>
          <a:lstStyle/>
          <a:p>
            <a:pPr marL="6349" marR="8888"/>
            <a:r>
              <a:rPr lang="en-US" sz="1200" b="1" dirty="0">
                <a:latin typeface="Montserrat" panose="00000500000000000000" pitchFamily="2" charset="0"/>
                <a:cs typeface="Arial"/>
              </a:rPr>
              <a:t>Many of you take antacids because of eating food that really has no basis in nature. This is food that has been chemically composed, altered and fed to you in boxes, cans and bags. The acid that is causing pain is only the beginning of the bad things that may be happening to your body.</a:t>
            </a:r>
            <a:endParaRPr lang="en-US" sz="1200" dirty="0">
              <a:latin typeface="Montserrat" panose="00000500000000000000" pitchFamily="2" charset="0"/>
              <a:cs typeface="Arial"/>
            </a:endParaRPr>
          </a:p>
          <a:p>
            <a:pPr>
              <a:spcBef>
                <a:spcPts val="6"/>
              </a:spcBef>
            </a:pPr>
            <a:endParaRPr lang="en-US" sz="1200" dirty="0">
              <a:latin typeface="Montserrat" panose="00000500000000000000" pitchFamily="2" charset="0"/>
            </a:endParaRPr>
          </a:p>
          <a:p>
            <a:pPr marL="6349"/>
            <a:r>
              <a:rPr lang="en-US" sz="1200" dirty="0">
                <a:latin typeface="Montserrat" panose="00000500000000000000" pitchFamily="2" charset="0"/>
                <a:cs typeface="Arial"/>
              </a:rPr>
              <a:t>Acid goes straight for the weakest place in your body and makes it worse. </a:t>
            </a:r>
            <a:r>
              <a:rPr lang="en-US" sz="1200" b="1" dirty="0">
                <a:latin typeface="Montserrat" panose="00000500000000000000" pitchFamily="2" charset="0"/>
                <a:cs typeface="Arial"/>
              </a:rPr>
              <a:t>Illness is caused by</a:t>
            </a:r>
            <a:r>
              <a:rPr lang="en-US" sz="1200" dirty="0">
                <a:latin typeface="Montserrat" panose="00000500000000000000" pitchFamily="2" charset="0"/>
                <a:cs typeface="Arial"/>
              </a:rPr>
              <a:t> </a:t>
            </a:r>
            <a:r>
              <a:rPr lang="en-US" sz="1200" b="1" dirty="0">
                <a:latin typeface="Montserrat" panose="00000500000000000000" pitchFamily="2" charset="0"/>
                <a:cs typeface="Arial"/>
              </a:rPr>
              <a:t>acid</a:t>
            </a:r>
            <a:r>
              <a:rPr lang="en-US" sz="1200" dirty="0">
                <a:latin typeface="Montserrat" panose="00000500000000000000" pitchFamily="2" charset="0"/>
                <a:cs typeface="Arial"/>
              </a:rPr>
              <a:t>.</a:t>
            </a:r>
          </a:p>
          <a:p>
            <a:pPr marL="6349"/>
            <a:endParaRPr lang="en-US" sz="1200" dirty="0">
              <a:latin typeface="Montserrat" panose="00000500000000000000" pitchFamily="2" charset="0"/>
              <a:cs typeface="Arial"/>
            </a:endParaRPr>
          </a:p>
          <a:p>
            <a:pPr marL="6349" marR="110150"/>
            <a:r>
              <a:rPr lang="en-US" sz="1200" dirty="0">
                <a:latin typeface="Montserrat" panose="00000500000000000000" pitchFamily="2" charset="0"/>
                <a:cs typeface="Arial"/>
              </a:rPr>
              <a:t>Alkaline-acid balance is one of the big keys to health. Once you master this in your diet, you will thrive.</a:t>
            </a:r>
          </a:p>
          <a:p>
            <a:pPr marL="6349" marR="6349">
              <a:spcBef>
                <a:spcPts val="5"/>
              </a:spcBef>
            </a:pPr>
            <a:r>
              <a:rPr lang="en-US" sz="1200" dirty="0">
                <a:latin typeface="Montserrat" panose="00000500000000000000" pitchFamily="2" charset="0"/>
                <a:cs typeface="Arial"/>
              </a:rPr>
              <a:t>You will be surprised by all the diseases and ailments that are caused by acidity in the diet and the body.</a:t>
            </a:r>
            <a:endParaRPr lang="en-US" sz="1200" dirty="0">
              <a:latin typeface="Montserrat" panose="00000500000000000000" pitchFamily="2" charset="0"/>
            </a:endParaRPr>
          </a:p>
          <a:p>
            <a:pPr>
              <a:spcBef>
                <a:spcPts val="11"/>
              </a:spcBef>
            </a:pPr>
            <a:endParaRPr lang="en-US" sz="1200" dirty="0">
              <a:latin typeface="Montserrat" panose="00000500000000000000" pitchFamily="2" charset="0"/>
            </a:endParaRPr>
          </a:p>
          <a:p>
            <a:pPr marL="6349"/>
            <a:r>
              <a:rPr lang="en-US" sz="1200" b="1" dirty="0">
                <a:latin typeface="Montserrat" panose="00000500000000000000" pitchFamily="2" charset="0"/>
                <a:cs typeface="Arial"/>
              </a:rPr>
              <a:t>Acidity causes disturbance in your enzymes, demineralization and seriously harmful acid</a:t>
            </a:r>
            <a:r>
              <a:rPr lang="en-US" sz="1200" dirty="0">
                <a:latin typeface="Montserrat" panose="00000500000000000000" pitchFamily="2" charset="0"/>
                <a:cs typeface="Arial"/>
              </a:rPr>
              <a:t> </a:t>
            </a:r>
            <a:r>
              <a:rPr lang="en-US" sz="1200" b="1" dirty="0">
                <a:latin typeface="Montserrat" panose="00000500000000000000" pitchFamily="2" charset="0"/>
                <a:cs typeface="Arial"/>
              </a:rPr>
              <a:t>activity.</a:t>
            </a:r>
            <a:endParaRPr lang="en-US" sz="1200" dirty="0">
              <a:latin typeface="Montserrat" panose="00000500000000000000" pitchFamily="2" charset="0"/>
              <a:cs typeface="Arial"/>
            </a:endParaRPr>
          </a:p>
        </p:txBody>
      </p:sp>
      <p:sp>
        <p:nvSpPr>
          <p:cNvPr id="9" name="object 2"/>
          <p:cNvSpPr txBox="1">
            <a:spLocks noChangeArrowheads="1"/>
          </p:cNvSpPr>
          <p:nvPr/>
        </p:nvSpPr>
        <p:spPr bwMode="auto">
          <a:xfrm>
            <a:off x="2642303" y="1085046"/>
            <a:ext cx="266471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Nutrition</a:t>
            </a:r>
          </a:p>
        </p:txBody>
      </p:sp>
    </p:spTree>
    <p:extLst>
      <p:ext uri="{BB962C8B-B14F-4D97-AF65-F5344CB8AC3E}">
        <p14:creationId xmlns:p14="http://schemas.microsoft.com/office/powerpoint/2010/main" val="26771130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26924" y="3228944"/>
            <a:ext cx="162095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7</a:t>
            </a:r>
            <a:endParaRPr lang="tr-TR" altLang="en-US" sz="2000" b="1" dirty="0">
              <a:solidFill>
                <a:schemeClr val="bg1"/>
              </a:solidFill>
              <a:latin typeface="Montserrat" pitchFamily="2" charset="0"/>
            </a:endParaRPr>
          </a:p>
        </p:txBody>
      </p:sp>
      <p:sp>
        <p:nvSpPr>
          <p:cNvPr id="7" name="object 5"/>
          <p:cNvSpPr txBox="1"/>
          <p:nvPr/>
        </p:nvSpPr>
        <p:spPr>
          <a:xfrm>
            <a:off x="3974662" y="2177758"/>
            <a:ext cx="6448333" cy="2502482"/>
          </a:xfrm>
          <a:prstGeom prst="rect">
            <a:avLst/>
          </a:prstGeom>
        </p:spPr>
        <p:txBody>
          <a:bodyPr vert="horz" wrap="square" lIns="0" tIns="0" rIns="0" bIns="0" numCol="2" rtlCol="0">
            <a:noAutofit/>
          </a:bodyPr>
          <a:lstStyle/>
          <a:p>
            <a:pPr marL="6349"/>
            <a:r>
              <a:rPr lang="en-US" sz="1200" dirty="0">
                <a:latin typeface="Montserrat" panose="00000500000000000000" pitchFamily="2" charset="0"/>
                <a:cs typeface="Arial"/>
              </a:rPr>
              <a:t>If you are too acidic you may suffer from the following:</a:t>
            </a:r>
          </a:p>
          <a:p>
            <a:pPr marL="177764" marR="14602" indent="-171733" defTabSz="457109" eaLnBrk="1" fontAlgn="auto" hangingPunct="1">
              <a:spcBef>
                <a:spcPts val="167"/>
              </a:spcBef>
              <a:spcAft>
                <a:spcPts val="0"/>
              </a:spcAft>
              <a:buFont typeface="Wingdings"/>
              <a:buChar char=""/>
              <a:tabLst>
                <a:tab pos="177764" algn="l"/>
              </a:tabLst>
            </a:pPr>
            <a:endParaRPr lang="en-US" sz="1200" dirty="0">
              <a:latin typeface="Montserrat" panose="00000500000000000000" pitchFamily="2" charset="0"/>
              <a:cs typeface="Arial"/>
            </a:endParaRP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Mineral and calcium depletion</a:t>
            </a:r>
            <a:br>
              <a:rPr lang="en-US" sz="1200" dirty="0">
                <a:latin typeface="Montserrat" panose="00000500000000000000" pitchFamily="2" charset="0"/>
                <a:cs typeface="Arial"/>
              </a:rPr>
            </a:br>
            <a:r>
              <a:rPr lang="en-US" sz="1200" dirty="0">
                <a:latin typeface="Montserrat" panose="00000500000000000000" pitchFamily="2" charset="0"/>
                <a:cs typeface="Arial"/>
              </a:rPr>
              <a:t>of bones</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Osteoporosis</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Inflamed intestines</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Burning in the bladder</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Runny nose and chills</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Dry skin, thin nails</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Dull dry hair</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Leg cramping</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Rheumatism</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Arthritis</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Sciatica</a:t>
            </a:r>
          </a:p>
          <a:p>
            <a:pPr marL="177764" marR="14602" indent="-171733" defTabSz="457109" eaLnBrk="1" fontAlgn="auto" hangingPunct="1">
              <a:spcBef>
                <a:spcPts val="0"/>
              </a:spcBef>
              <a:spcAft>
                <a:spcPts val="0"/>
              </a:spcAft>
              <a:buFont typeface="Wingdings"/>
              <a:buChar char=""/>
              <a:tabLst>
                <a:tab pos="177764" algn="l"/>
              </a:tabLst>
            </a:pPr>
            <a:endParaRPr lang="en-US" sz="1200" dirty="0">
              <a:latin typeface="Montserrat" panose="00000500000000000000" pitchFamily="2" charset="0"/>
              <a:cs typeface="Arial"/>
            </a:endParaRPr>
          </a:p>
          <a:p>
            <a:pPr marL="177764" marR="14602" indent="-171733" defTabSz="457109" eaLnBrk="1" fontAlgn="auto" hangingPunct="1">
              <a:spcBef>
                <a:spcPts val="0"/>
              </a:spcBef>
              <a:spcAft>
                <a:spcPts val="0"/>
              </a:spcAft>
              <a:buFont typeface="Wingdings"/>
              <a:buChar char=""/>
              <a:tabLst>
                <a:tab pos="177764" algn="l"/>
              </a:tabLst>
            </a:pPr>
            <a:endParaRPr lang="en-US" sz="1200" dirty="0">
              <a:latin typeface="Montserrat" panose="00000500000000000000" pitchFamily="2" charset="0"/>
              <a:cs typeface="Arial"/>
            </a:endParaRPr>
          </a:p>
          <a:p>
            <a:pPr marL="177764" marR="14602" indent="-171733" defTabSz="457109" eaLnBrk="1" fontAlgn="auto" hangingPunct="1">
              <a:spcBef>
                <a:spcPts val="0"/>
              </a:spcBef>
              <a:spcAft>
                <a:spcPts val="0"/>
              </a:spcAft>
              <a:buFont typeface="Wingdings"/>
              <a:buChar char=""/>
              <a:tabLst>
                <a:tab pos="177764" algn="l"/>
              </a:tabLst>
            </a:pPr>
            <a:endParaRPr lang="en-US" sz="1200" dirty="0">
              <a:latin typeface="Montserrat" panose="00000500000000000000" pitchFamily="2" charset="0"/>
              <a:cs typeface="Arial"/>
            </a:endParaRPr>
          </a:p>
          <a:p>
            <a:pPr marL="6031" marR="14602" defTabSz="457109" eaLnBrk="1" fontAlgn="auto" hangingPunct="1">
              <a:spcBef>
                <a:spcPts val="0"/>
              </a:spcBef>
              <a:spcAft>
                <a:spcPts val="0"/>
              </a:spcAft>
              <a:tabLst>
                <a:tab pos="177764" algn="l"/>
              </a:tabLst>
            </a:pPr>
            <a:endParaRPr lang="en-US" sz="1200" dirty="0">
              <a:latin typeface="Montserrat" panose="00000500000000000000" pitchFamily="2" charset="0"/>
              <a:cs typeface="Arial"/>
            </a:endParaRPr>
          </a:p>
          <a:p>
            <a:pPr marL="177764" marR="14602" indent="-171733" defTabSz="457109" eaLnBrk="1" fontAlgn="auto" hangingPunct="1">
              <a:spcBef>
                <a:spcPts val="0"/>
              </a:spcBef>
              <a:spcAft>
                <a:spcPts val="0"/>
              </a:spcAft>
              <a:buFont typeface="Wingdings"/>
              <a:buChar char=""/>
              <a:tabLst>
                <a:tab pos="177764" algn="l"/>
              </a:tabLst>
            </a:pPr>
            <a:endParaRPr lang="en-US" sz="1200" dirty="0">
              <a:latin typeface="Montserrat" panose="00000500000000000000" pitchFamily="2" charset="0"/>
              <a:cs typeface="Arial"/>
            </a:endParaRPr>
          </a:p>
          <a:p>
            <a:pPr marL="177764" marR="14602" indent="-171733" defTabSz="457109" eaLnBrk="1" fontAlgn="auto" hangingPunct="1">
              <a:spcBef>
                <a:spcPts val="0"/>
              </a:spcBef>
              <a:spcAft>
                <a:spcPts val="0"/>
              </a:spcAft>
              <a:buFont typeface="Wingdings"/>
              <a:buChar char=""/>
              <a:tabLst>
                <a:tab pos="177764" algn="l"/>
              </a:tabLst>
            </a:pPr>
            <a:r>
              <a:rPr lang="en-US" sz="1200" dirty="0">
                <a:latin typeface="Montserrat" panose="00000500000000000000" pitchFamily="2" charset="0"/>
                <a:cs typeface="Arial"/>
              </a:rPr>
              <a:t>Tendinitis</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Migrant joint pains</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Inability to lose weight</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No energy</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Depression</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Nervousness and agitation</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Low stress threshold</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Conjunctivitis</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Tooth and gum disease</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Cracking at the corners of your lips</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Acidic diarrhea</a:t>
            </a:r>
          </a:p>
          <a:p>
            <a:pPr marL="177764" marR="14602" indent="-171733" defTabSz="457109" eaLnBrk="1" fontAlgn="auto" hangingPunct="1">
              <a:spcBef>
                <a:spcPts val="167"/>
              </a:spcBef>
              <a:spcAft>
                <a:spcPts val="0"/>
              </a:spcAft>
              <a:buFont typeface="Wingdings"/>
              <a:buChar char=""/>
              <a:tabLst>
                <a:tab pos="177764" algn="l"/>
              </a:tabLst>
            </a:pPr>
            <a:endParaRPr lang="en-US" sz="1200" dirty="0">
              <a:latin typeface="Montserrat" panose="00000500000000000000" pitchFamily="2" charset="0"/>
              <a:cs typeface="Arial"/>
            </a:endParaRPr>
          </a:p>
        </p:txBody>
      </p:sp>
      <p:sp>
        <p:nvSpPr>
          <p:cNvPr id="6" name="object 2"/>
          <p:cNvSpPr txBox="1">
            <a:spLocks noChangeArrowheads="1"/>
          </p:cNvSpPr>
          <p:nvPr/>
        </p:nvSpPr>
        <p:spPr bwMode="auto">
          <a:xfrm>
            <a:off x="2642303" y="1085046"/>
            <a:ext cx="266471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Nutrition</a:t>
            </a:r>
          </a:p>
        </p:txBody>
      </p:sp>
    </p:spTree>
    <p:extLst>
      <p:ext uri="{BB962C8B-B14F-4D97-AF65-F5344CB8AC3E}">
        <p14:creationId xmlns:p14="http://schemas.microsoft.com/office/powerpoint/2010/main" val="10034238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26924" y="3228944"/>
            <a:ext cx="162095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7</a:t>
            </a:r>
            <a:endParaRPr lang="tr-TR" altLang="en-US" sz="2000" b="1" dirty="0">
              <a:solidFill>
                <a:schemeClr val="bg1"/>
              </a:solidFill>
              <a:latin typeface="Montserrat" pitchFamily="2" charset="0"/>
            </a:endParaRPr>
          </a:p>
        </p:txBody>
      </p:sp>
      <p:sp>
        <p:nvSpPr>
          <p:cNvPr id="7" name="object 5"/>
          <p:cNvSpPr txBox="1"/>
          <p:nvPr/>
        </p:nvSpPr>
        <p:spPr>
          <a:xfrm>
            <a:off x="2642304" y="2094614"/>
            <a:ext cx="8514646" cy="2935756"/>
          </a:xfrm>
          <a:prstGeom prst="rect">
            <a:avLst/>
          </a:prstGeom>
        </p:spPr>
        <p:txBody>
          <a:bodyPr vert="horz" wrap="square" lIns="0" tIns="0" rIns="0" bIns="0" rtlCol="0">
            <a:noAutofit/>
          </a:bodyPr>
          <a:lstStyle/>
          <a:p>
            <a:pPr marL="6349"/>
            <a:r>
              <a:rPr lang="en-US" sz="1200" b="1" spc="-5" dirty="0">
                <a:latin typeface="Montserrat" panose="00000500000000000000" pitchFamily="2" charset="0"/>
                <a:cs typeface="Arial"/>
              </a:rPr>
              <a:t>UND</a:t>
            </a:r>
            <a:r>
              <a:rPr lang="en-US" sz="1200" b="1" dirty="0">
                <a:latin typeface="Montserrat" panose="00000500000000000000" pitchFamily="2" charset="0"/>
                <a:cs typeface="Arial"/>
              </a:rPr>
              <a:t>E</a:t>
            </a:r>
            <a:r>
              <a:rPr lang="en-US" sz="1200" b="1" spc="-2" dirty="0">
                <a:latin typeface="Montserrat" panose="00000500000000000000" pitchFamily="2" charset="0"/>
                <a:cs typeface="Arial"/>
              </a:rPr>
              <a:t>R</a:t>
            </a:r>
            <a:r>
              <a:rPr lang="en-US" sz="1200" b="1" dirty="0">
                <a:latin typeface="Montserrat" panose="00000500000000000000" pitchFamily="2" charset="0"/>
                <a:cs typeface="Arial"/>
              </a:rPr>
              <a:t>S</a:t>
            </a:r>
            <a:r>
              <a:rPr lang="en-US" sz="1200" b="1" spc="-57" dirty="0">
                <a:latin typeface="Montserrat" panose="00000500000000000000" pitchFamily="2" charset="0"/>
                <a:cs typeface="Arial"/>
              </a:rPr>
              <a:t>T</a:t>
            </a:r>
            <a:r>
              <a:rPr lang="en-US" sz="1200" b="1" spc="-15" dirty="0">
                <a:latin typeface="Montserrat" panose="00000500000000000000" pitchFamily="2" charset="0"/>
                <a:cs typeface="Arial"/>
              </a:rPr>
              <a:t>A</a:t>
            </a:r>
            <a:r>
              <a:rPr lang="en-US" sz="1200" b="1" spc="-5" dirty="0">
                <a:latin typeface="Montserrat" panose="00000500000000000000" pitchFamily="2" charset="0"/>
                <a:cs typeface="Arial"/>
              </a:rPr>
              <a:t>N</a:t>
            </a:r>
            <a:r>
              <a:rPr lang="en-US" sz="1200" b="1" dirty="0">
                <a:latin typeface="Montserrat" panose="00000500000000000000" pitchFamily="2" charset="0"/>
                <a:cs typeface="Arial"/>
              </a:rPr>
              <a:t>D</a:t>
            </a:r>
            <a:r>
              <a:rPr lang="en-US" sz="1200" b="1" spc="25" dirty="0">
                <a:latin typeface="Montserrat" panose="00000500000000000000" pitchFamily="2" charset="0"/>
                <a:cs typeface="Arial"/>
              </a:rPr>
              <a:t> </a:t>
            </a:r>
            <a:r>
              <a:rPr lang="en-US" sz="1200" b="1" spc="-2" dirty="0">
                <a:latin typeface="Montserrat" panose="00000500000000000000" pitchFamily="2" charset="0"/>
                <a:cs typeface="Arial"/>
              </a:rPr>
              <a:t>p</a:t>
            </a:r>
            <a:r>
              <a:rPr lang="en-US" sz="1200" b="1" dirty="0">
                <a:latin typeface="Montserrat" panose="00000500000000000000" pitchFamily="2" charset="0"/>
                <a:cs typeface="Arial"/>
              </a:rPr>
              <a:t>H </a:t>
            </a:r>
            <a:r>
              <a:rPr lang="en-US" sz="1200" b="1" spc="-5" dirty="0">
                <a:latin typeface="Montserrat" panose="00000500000000000000" pitchFamily="2" charset="0"/>
                <a:cs typeface="Arial"/>
              </a:rPr>
              <a:t>B</a:t>
            </a:r>
            <a:r>
              <a:rPr lang="en-US" sz="1200" b="1" spc="-22" dirty="0">
                <a:latin typeface="Montserrat" panose="00000500000000000000" pitchFamily="2" charset="0"/>
                <a:cs typeface="Arial"/>
              </a:rPr>
              <a:t>A</a:t>
            </a:r>
            <a:r>
              <a:rPr lang="en-US" sz="1200" b="1" spc="2" dirty="0">
                <a:latin typeface="Montserrat" panose="00000500000000000000" pitchFamily="2" charset="0"/>
                <a:cs typeface="Arial"/>
              </a:rPr>
              <a:t>L</a:t>
            </a:r>
            <a:r>
              <a:rPr lang="en-US" sz="1200" b="1" spc="-15" dirty="0">
                <a:latin typeface="Montserrat" panose="00000500000000000000" pitchFamily="2" charset="0"/>
                <a:cs typeface="Arial"/>
              </a:rPr>
              <a:t>A</a:t>
            </a:r>
            <a:r>
              <a:rPr lang="en-US" sz="1200" b="1" dirty="0">
                <a:latin typeface="Montserrat" panose="00000500000000000000" pitchFamily="2" charset="0"/>
                <a:cs typeface="Arial"/>
              </a:rPr>
              <a:t>N</a:t>
            </a:r>
            <a:r>
              <a:rPr lang="en-US" sz="1200" b="1" spc="-5" dirty="0">
                <a:latin typeface="Montserrat" panose="00000500000000000000" pitchFamily="2" charset="0"/>
                <a:cs typeface="Arial"/>
              </a:rPr>
              <a:t>C</a:t>
            </a:r>
            <a:r>
              <a:rPr lang="en-US" sz="1200" b="1" dirty="0">
                <a:latin typeface="Montserrat" panose="00000500000000000000" pitchFamily="2" charset="0"/>
                <a:cs typeface="Arial"/>
              </a:rPr>
              <a:t>E</a:t>
            </a:r>
            <a:endParaRPr lang="en-US" sz="1200" dirty="0">
              <a:latin typeface="Montserrat" panose="00000500000000000000" pitchFamily="2" charset="0"/>
              <a:cs typeface="Arial"/>
            </a:endParaRPr>
          </a:p>
          <a:p>
            <a:pPr marL="6349">
              <a:spcBef>
                <a:spcPts val="109"/>
              </a:spcBef>
            </a:pP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pH scale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goes</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rom</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0</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14</a:t>
            </a:r>
          </a:p>
          <a:p>
            <a:pPr marL="6349" marR="1933188">
              <a:spcBef>
                <a:spcPts val="42"/>
              </a:spcBef>
            </a:pP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nu</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bers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below</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7</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are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acidic</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(low</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on</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xy</a:t>
            </a:r>
            <a:r>
              <a:rPr lang="en-US" sz="1200" dirty="0">
                <a:latin typeface="Montserrat" panose="00000500000000000000" pitchFamily="2" charset="0"/>
                <a:cs typeface="Arial"/>
              </a:rPr>
              <a:t>gen) </a:t>
            </a:r>
          </a:p>
          <a:p>
            <a:pPr marL="6349" marR="1933188">
              <a:spcBef>
                <a:spcPts val="42"/>
              </a:spcBef>
            </a:pP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nu</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bers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abo</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7</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are</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alkaline</a:t>
            </a:r>
          </a:p>
          <a:p>
            <a:pPr>
              <a:spcBef>
                <a:spcPts val="5"/>
              </a:spcBef>
            </a:pPr>
            <a:endParaRPr lang="en-US" sz="1200" dirty="0">
              <a:latin typeface="Montserrat" panose="00000500000000000000" pitchFamily="2" charset="0"/>
            </a:endParaRPr>
          </a:p>
          <a:p>
            <a:pPr marL="6349"/>
            <a:r>
              <a:rPr lang="en-US" sz="1200" b="1" spc="-2" dirty="0">
                <a:latin typeface="Montserrat" panose="00000500000000000000" pitchFamily="2" charset="0"/>
                <a:cs typeface="Arial"/>
              </a:rPr>
              <a:t>T</a:t>
            </a:r>
            <a:r>
              <a:rPr lang="en-US" sz="1200" b="1" spc="-5" dirty="0">
                <a:latin typeface="Montserrat" panose="00000500000000000000" pitchFamily="2" charset="0"/>
                <a:cs typeface="Arial"/>
              </a:rPr>
              <a:t>H</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S</a:t>
            </a:r>
            <a:r>
              <a:rPr lang="en-US" sz="1200" b="1" spc="-2" dirty="0">
                <a:latin typeface="Montserrat" panose="00000500000000000000" pitchFamily="2" charset="0"/>
                <a:cs typeface="Arial"/>
              </a:rPr>
              <a:t> </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S </a:t>
            </a:r>
            <a:r>
              <a:rPr lang="en-US" sz="1200" b="1" spc="2" dirty="0">
                <a:latin typeface="Montserrat" panose="00000500000000000000" pitchFamily="2" charset="0"/>
                <a:cs typeface="Arial"/>
              </a:rPr>
              <a:t>I</a:t>
            </a:r>
            <a:r>
              <a:rPr lang="en-US" sz="1200" b="1" spc="7" dirty="0">
                <a:latin typeface="Montserrat" panose="00000500000000000000" pitchFamily="2" charset="0"/>
                <a:cs typeface="Arial"/>
              </a:rPr>
              <a:t>M</a:t>
            </a:r>
            <a:r>
              <a:rPr lang="en-US" sz="1200" b="1" dirty="0">
                <a:latin typeface="Montserrat" panose="00000500000000000000" pitchFamily="2" charset="0"/>
                <a:cs typeface="Arial"/>
              </a:rPr>
              <a:t>PO</a:t>
            </a:r>
            <a:r>
              <a:rPr lang="en-US" sz="1200" b="1" spc="-2" dirty="0">
                <a:latin typeface="Montserrat" panose="00000500000000000000" pitchFamily="2" charset="0"/>
                <a:cs typeface="Arial"/>
              </a:rPr>
              <a:t>R</a:t>
            </a:r>
            <a:r>
              <a:rPr lang="en-US" sz="1200" b="1" spc="-57" dirty="0">
                <a:latin typeface="Montserrat" panose="00000500000000000000" pitchFamily="2" charset="0"/>
                <a:cs typeface="Arial"/>
              </a:rPr>
              <a:t>T</a:t>
            </a:r>
            <a:r>
              <a:rPr lang="en-US" sz="1200" b="1" spc="-22" dirty="0">
                <a:latin typeface="Montserrat" panose="00000500000000000000" pitchFamily="2" charset="0"/>
                <a:cs typeface="Arial"/>
              </a:rPr>
              <a:t>A</a:t>
            </a:r>
            <a:r>
              <a:rPr lang="en-US" sz="1200" b="1" spc="-5" dirty="0">
                <a:latin typeface="Montserrat" panose="00000500000000000000" pitchFamily="2" charset="0"/>
                <a:cs typeface="Arial"/>
              </a:rPr>
              <a:t>N</a:t>
            </a:r>
            <a:r>
              <a:rPr lang="en-US" sz="1200" b="1" dirty="0">
                <a:latin typeface="Montserrat" panose="00000500000000000000" pitchFamily="2" charset="0"/>
                <a:cs typeface="Arial"/>
              </a:rPr>
              <a:t>T</a:t>
            </a:r>
            <a:endParaRPr lang="en-US" sz="1200" dirty="0">
              <a:latin typeface="Montserrat" panose="00000500000000000000" pitchFamily="2" charset="0"/>
              <a:cs typeface="Arial"/>
            </a:endParaRPr>
          </a:p>
          <a:p>
            <a:pPr marL="6349" marR="61265">
              <a:spcBef>
                <a:spcPts val="5"/>
              </a:spcBef>
            </a:pPr>
            <a:r>
              <a:rPr lang="en-US" sz="1200" dirty="0">
                <a:latin typeface="Montserrat" panose="00000500000000000000" pitchFamily="2" charset="0"/>
                <a:cs typeface="Arial"/>
              </a:rPr>
              <a:t>Blood,</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l</a:t>
            </a:r>
            <a:r>
              <a:rPr lang="en-US" sz="1200" spc="-10" dirty="0">
                <a:latin typeface="Montserrat" panose="00000500000000000000" pitchFamily="2" charset="0"/>
                <a:cs typeface="Arial"/>
              </a:rPr>
              <a:t>y</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ph</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cerebral</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spinal</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luid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hu</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body</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are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designed</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be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sligh</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ly</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alkaline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a pH</a:t>
            </a:r>
            <a:r>
              <a:rPr lang="en-US" sz="1200" spc="-5" dirty="0">
                <a:latin typeface="Montserrat" panose="00000500000000000000" pitchFamily="2" charset="0"/>
                <a:cs typeface="Arial"/>
              </a:rPr>
              <a:t> </a:t>
            </a:r>
            <a:r>
              <a:rPr lang="en-US" sz="1200" dirty="0">
                <a:latin typeface="Montserrat" panose="00000500000000000000" pitchFamily="2" charset="0"/>
                <a:cs typeface="Arial"/>
              </a:rPr>
              <a:t>of</a:t>
            </a:r>
            <a:r>
              <a:rPr lang="en-US" sz="1200" spc="-5" dirty="0">
                <a:latin typeface="Montserrat" panose="00000500000000000000" pitchFamily="2" charset="0"/>
                <a:cs typeface="Arial"/>
              </a:rPr>
              <a:t> </a:t>
            </a:r>
            <a:r>
              <a:rPr lang="en-US" sz="1200" dirty="0">
                <a:latin typeface="Montserrat" panose="00000500000000000000" pitchFamily="2" charset="0"/>
                <a:cs typeface="Arial"/>
              </a:rPr>
              <a:t>7</a:t>
            </a:r>
            <a:r>
              <a:rPr lang="en-US" sz="1200" spc="2" dirty="0">
                <a:latin typeface="Montserrat" panose="00000500000000000000" pitchFamily="2" charset="0"/>
                <a:cs typeface="Arial"/>
              </a:rPr>
              <a:t>.</a:t>
            </a:r>
            <a:r>
              <a:rPr lang="en-US" sz="1200" dirty="0">
                <a:latin typeface="Montserrat" panose="00000500000000000000" pitchFamily="2" charset="0"/>
                <a:cs typeface="Arial"/>
              </a:rPr>
              <a:t>4</a:t>
            </a:r>
          </a:p>
          <a:p>
            <a:pPr marL="6349" marR="1638290">
              <a:spcBef>
                <a:spcPts val="42"/>
              </a:spcBef>
            </a:pPr>
            <a:r>
              <a:rPr lang="en-US" sz="1200" dirty="0">
                <a:latin typeface="Montserrat" panose="00000500000000000000" pitchFamily="2" charset="0"/>
                <a:cs typeface="Arial"/>
              </a:rPr>
              <a:t>At 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pH</a:t>
            </a:r>
            <a:r>
              <a:rPr lang="en-US" sz="1200" spc="-5" dirty="0">
                <a:latin typeface="Montserrat" panose="00000500000000000000" pitchFamily="2" charset="0"/>
                <a:cs typeface="Arial"/>
              </a:rPr>
              <a:t> </a:t>
            </a:r>
            <a:r>
              <a:rPr lang="en-US" sz="1200" dirty="0">
                <a:latin typeface="Montserrat" panose="00000500000000000000" pitchFamily="2" charset="0"/>
                <a:cs typeface="Arial"/>
              </a:rPr>
              <a:t>sligh</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ly</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abo</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7</a:t>
            </a:r>
            <a:r>
              <a:rPr lang="en-US" sz="1200" spc="2" dirty="0">
                <a:latin typeface="Montserrat" panose="00000500000000000000" pitchFamily="2" charset="0"/>
                <a:cs typeface="Arial"/>
              </a:rPr>
              <a:t>.</a:t>
            </a:r>
            <a:r>
              <a:rPr lang="en-US" sz="1200" dirty="0">
                <a:latin typeface="Montserrat" panose="00000500000000000000" pitchFamily="2" charset="0"/>
                <a:cs typeface="Arial"/>
              </a:rPr>
              <a:t>4</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cancer</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cells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beco</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dor</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ant At pH</a:t>
            </a:r>
            <a:r>
              <a:rPr lang="en-US" sz="1200" spc="-5" dirty="0">
                <a:latin typeface="Montserrat" panose="00000500000000000000" pitchFamily="2" charset="0"/>
                <a:cs typeface="Arial"/>
              </a:rPr>
              <a:t> </a:t>
            </a:r>
            <a:r>
              <a:rPr lang="en-US" sz="1200" dirty="0">
                <a:latin typeface="Montserrat" panose="00000500000000000000" pitchFamily="2" charset="0"/>
                <a:cs typeface="Arial"/>
              </a:rPr>
              <a:t>8</a:t>
            </a:r>
            <a:r>
              <a:rPr lang="en-US" sz="1200" spc="2" dirty="0">
                <a:latin typeface="Montserrat" panose="00000500000000000000" pitchFamily="2" charset="0"/>
                <a:cs typeface="Arial"/>
              </a:rPr>
              <a:t>.</a:t>
            </a:r>
            <a:r>
              <a:rPr lang="en-US" sz="1200" dirty="0">
                <a:latin typeface="Montserrat" panose="00000500000000000000" pitchFamily="2" charset="0"/>
                <a:cs typeface="Arial"/>
              </a:rPr>
              <a:t>5</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cancer</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cells</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ill</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die</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hile</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healthy</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cells</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ill</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li</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p>
          <a:p>
            <a:pPr>
              <a:spcBef>
                <a:spcPts val="4"/>
              </a:spcBef>
            </a:pPr>
            <a:endParaRPr lang="en-US" sz="1200" dirty="0">
              <a:latin typeface="Montserrat" panose="00000500000000000000" pitchFamily="2" charset="0"/>
            </a:endParaRPr>
          </a:p>
          <a:p>
            <a:pPr marL="6349"/>
            <a:r>
              <a:rPr lang="en-US" sz="1200" b="1" spc="-2" dirty="0">
                <a:latin typeface="Montserrat" panose="00000500000000000000" pitchFamily="2" charset="0"/>
                <a:cs typeface="Arial"/>
              </a:rPr>
              <a:t>T</a:t>
            </a:r>
            <a:r>
              <a:rPr lang="en-US" sz="1200" b="1" spc="-5" dirty="0">
                <a:latin typeface="Montserrat" panose="00000500000000000000" pitchFamily="2" charset="0"/>
                <a:cs typeface="Arial"/>
              </a:rPr>
              <a:t>H</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S</a:t>
            </a:r>
            <a:r>
              <a:rPr lang="en-US" sz="1200" b="1" spc="-2" dirty="0">
                <a:latin typeface="Montserrat" panose="00000500000000000000" pitchFamily="2" charset="0"/>
                <a:cs typeface="Arial"/>
              </a:rPr>
              <a:t> </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S</a:t>
            </a:r>
            <a:r>
              <a:rPr lang="en-US" sz="1200" b="1" spc="-2" dirty="0">
                <a:latin typeface="Montserrat" panose="00000500000000000000" pitchFamily="2" charset="0"/>
                <a:cs typeface="Arial"/>
              </a:rPr>
              <a:t> W</a:t>
            </a:r>
            <a:r>
              <a:rPr lang="en-US" sz="1200" b="1" spc="-5" dirty="0">
                <a:latin typeface="Montserrat" panose="00000500000000000000" pitchFamily="2" charset="0"/>
                <a:cs typeface="Arial"/>
              </a:rPr>
              <a:t>H</a:t>
            </a:r>
            <a:r>
              <a:rPr lang="en-US" sz="1200" b="1" spc="-77" dirty="0">
                <a:latin typeface="Montserrat" panose="00000500000000000000" pitchFamily="2" charset="0"/>
                <a:cs typeface="Arial"/>
              </a:rPr>
              <a:t>A</a:t>
            </a:r>
            <a:r>
              <a:rPr lang="en-US" sz="1200" b="1" dirty="0">
                <a:latin typeface="Montserrat" panose="00000500000000000000" pitchFamily="2" charset="0"/>
                <a:cs typeface="Arial"/>
              </a:rPr>
              <a:t>T</a:t>
            </a:r>
            <a:r>
              <a:rPr lang="en-US" sz="1200" b="1" spc="7" dirty="0">
                <a:latin typeface="Montserrat" panose="00000500000000000000" pitchFamily="2" charset="0"/>
                <a:cs typeface="Arial"/>
              </a:rPr>
              <a:t> </a:t>
            </a:r>
            <a:r>
              <a:rPr lang="en-US" sz="1200" b="1" dirty="0">
                <a:latin typeface="Montserrat" panose="00000500000000000000" pitchFamily="2" charset="0"/>
                <a:cs typeface="Arial"/>
              </a:rPr>
              <a:t>YOU </a:t>
            </a:r>
            <a:r>
              <a:rPr lang="en-US" sz="1200" b="1" spc="7" dirty="0">
                <a:latin typeface="Montserrat" panose="00000500000000000000" pitchFamily="2" charset="0"/>
                <a:cs typeface="Arial"/>
              </a:rPr>
              <a:t>M</a:t>
            </a:r>
            <a:r>
              <a:rPr lang="en-US" sz="1200" b="1" spc="-5" dirty="0">
                <a:latin typeface="Montserrat" panose="00000500000000000000" pitchFamily="2" charset="0"/>
                <a:cs typeface="Arial"/>
              </a:rPr>
              <a:t>U</a:t>
            </a:r>
            <a:r>
              <a:rPr lang="en-US" sz="1200" b="1" dirty="0">
                <a:latin typeface="Montserrat" panose="00000500000000000000" pitchFamily="2" charset="0"/>
                <a:cs typeface="Arial"/>
              </a:rPr>
              <a:t>ST</a:t>
            </a:r>
            <a:r>
              <a:rPr lang="en-US" sz="1200" b="1" spc="-10" dirty="0">
                <a:latin typeface="Montserrat" panose="00000500000000000000" pitchFamily="2" charset="0"/>
                <a:cs typeface="Arial"/>
              </a:rPr>
              <a:t> </a:t>
            </a:r>
            <a:r>
              <a:rPr lang="en-US" sz="1200" b="1" spc="-5" dirty="0">
                <a:latin typeface="Montserrat" panose="00000500000000000000" pitchFamily="2" charset="0"/>
                <a:cs typeface="Arial"/>
              </a:rPr>
              <a:t>D</a:t>
            </a:r>
            <a:r>
              <a:rPr lang="en-US" sz="1200" b="1" dirty="0">
                <a:latin typeface="Montserrat" panose="00000500000000000000" pitchFamily="2" charset="0"/>
                <a:cs typeface="Arial"/>
              </a:rPr>
              <a:t>O</a:t>
            </a:r>
            <a:r>
              <a:rPr lang="en-US" sz="1200" b="1" spc="-2" dirty="0">
                <a:latin typeface="Montserrat" panose="00000500000000000000" pitchFamily="2" charset="0"/>
                <a:cs typeface="Arial"/>
              </a:rPr>
              <a:t> F</a:t>
            </a:r>
            <a:r>
              <a:rPr lang="en-US" sz="1200" b="1" dirty="0">
                <a:latin typeface="Montserrat" panose="00000500000000000000" pitchFamily="2" charset="0"/>
                <a:cs typeface="Arial"/>
              </a:rPr>
              <a:t>OR</a:t>
            </a:r>
            <a:r>
              <a:rPr lang="en-US" sz="1200" b="1" spc="-5" dirty="0">
                <a:latin typeface="Montserrat" panose="00000500000000000000" pitchFamily="2" charset="0"/>
                <a:cs typeface="Arial"/>
              </a:rPr>
              <a:t> </a:t>
            </a:r>
            <a:r>
              <a:rPr lang="en-US" sz="1200" b="1" dirty="0">
                <a:latin typeface="Montserrat" panose="00000500000000000000" pitchFamily="2" charset="0"/>
                <a:cs typeface="Arial"/>
              </a:rPr>
              <a:t>OP</a:t>
            </a:r>
            <a:r>
              <a:rPr lang="en-US" sz="1200" b="1" spc="-2" dirty="0">
                <a:latin typeface="Montserrat" panose="00000500000000000000" pitchFamily="2" charset="0"/>
                <a:cs typeface="Arial"/>
              </a:rPr>
              <a:t>T</a:t>
            </a:r>
            <a:r>
              <a:rPr lang="en-US" sz="1200" b="1" spc="2" dirty="0">
                <a:latin typeface="Montserrat" panose="00000500000000000000" pitchFamily="2" charset="0"/>
                <a:cs typeface="Arial"/>
              </a:rPr>
              <a:t>I</a:t>
            </a:r>
            <a:r>
              <a:rPr lang="en-US" sz="1200" b="1" spc="7" dirty="0">
                <a:latin typeface="Montserrat" panose="00000500000000000000" pitchFamily="2" charset="0"/>
                <a:cs typeface="Arial"/>
              </a:rPr>
              <a:t>M</a:t>
            </a:r>
            <a:r>
              <a:rPr lang="en-US" sz="1200" b="1" spc="-10" dirty="0">
                <a:latin typeface="Montserrat" panose="00000500000000000000" pitchFamily="2" charset="0"/>
                <a:cs typeface="Arial"/>
              </a:rPr>
              <a:t>U</a:t>
            </a:r>
            <a:r>
              <a:rPr lang="en-US" sz="1200" b="1" dirty="0">
                <a:latin typeface="Montserrat" panose="00000500000000000000" pitchFamily="2" charset="0"/>
                <a:cs typeface="Arial"/>
              </a:rPr>
              <a:t>M</a:t>
            </a:r>
            <a:r>
              <a:rPr lang="en-US" sz="1200" b="1" spc="-12" dirty="0">
                <a:latin typeface="Montserrat" panose="00000500000000000000" pitchFamily="2" charset="0"/>
                <a:cs typeface="Arial"/>
              </a:rPr>
              <a:t> </a:t>
            </a:r>
            <a:r>
              <a:rPr lang="en-US" sz="1200" b="1" spc="-5" dirty="0">
                <a:latin typeface="Montserrat" panose="00000500000000000000" pitchFamily="2" charset="0"/>
                <a:cs typeface="Arial"/>
              </a:rPr>
              <a:t>R</a:t>
            </a:r>
            <a:r>
              <a:rPr lang="en-US" sz="1200" b="1" dirty="0">
                <a:latin typeface="Montserrat" panose="00000500000000000000" pitchFamily="2" charset="0"/>
                <a:cs typeface="Arial"/>
              </a:rPr>
              <a:t>ES</a:t>
            </a:r>
            <a:r>
              <a:rPr lang="en-US" sz="1200" b="1" spc="-2" dirty="0">
                <a:latin typeface="Montserrat" panose="00000500000000000000" pitchFamily="2" charset="0"/>
                <a:cs typeface="Arial"/>
              </a:rPr>
              <a:t>U</a:t>
            </a:r>
            <a:r>
              <a:rPr lang="en-US" sz="1200" b="1" spc="-57" dirty="0">
                <a:latin typeface="Montserrat" panose="00000500000000000000" pitchFamily="2" charset="0"/>
                <a:cs typeface="Arial"/>
              </a:rPr>
              <a:t>L</a:t>
            </a:r>
            <a:r>
              <a:rPr lang="en-US" sz="1200" b="1" spc="-2" dirty="0">
                <a:latin typeface="Montserrat" panose="00000500000000000000" pitchFamily="2" charset="0"/>
                <a:cs typeface="Arial"/>
              </a:rPr>
              <a:t>T</a:t>
            </a:r>
            <a:r>
              <a:rPr lang="en-US" sz="1200" b="1" dirty="0">
                <a:latin typeface="Montserrat" panose="00000500000000000000" pitchFamily="2" charset="0"/>
                <a:cs typeface="Arial"/>
              </a:rPr>
              <a:t>S</a:t>
            </a:r>
            <a:endParaRPr lang="en-US" sz="1200" dirty="0">
              <a:latin typeface="Montserrat" panose="00000500000000000000" pitchFamily="2" charset="0"/>
              <a:cs typeface="Arial"/>
            </a:endParaRPr>
          </a:p>
          <a:p>
            <a:pPr marL="6349" marR="2292844">
              <a:spcBef>
                <a:spcPts val="5"/>
              </a:spcBef>
            </a:pPr>
            <a:r>
              <a:rPr lang="en-US" sz="1200" b="1" spc="-2" dirty="0">
                <a:latin typeface="Montserrat" panose="00000500000000000000" pitchFamily="2" charset="0"/>
                <a:cs typeface="Arial"/>
              </a:rPr>
              <a:t>60</a:t>
            </a:r>
            <a:r>
              <a:rPr lang="en-US" sz="1200" b="1" dirty="0">
                <a:latin typeface="Montserrat" panose="00000500000000000000" pitchFamily="2" charset="0"/>
                <a:cs typeface="Arial"/>
              </a:rPr>
              <a:t>-80%</a:t>
            </a:r>
            <a:r>
              <a:rPr lang="en-US" sz="1200" b="1" spc="-15" dirty="0">
                <a:latin typeface="Montserrat" panose="00000500000000000000" pitchFamily="2" charset="0"/>
                <a:cs typeface="Arial"/>
              </a:rPr>
              <a:t> </a:t>
            </a:r>
            <a:r>
              <a:rPr lang="en-US" sz="1200" b="1" spc="-2" dirty="0">
                <a:latin typeface="Montserrat" panose="00000500000000000000" pitchFamily="2" charset="0"/>
                <a:cs typeface="Arial"/>
              </a:rPr>
              <a:t>o</a:t>
            </a:r>
            <a:r>
              <a:rPr lang="en-US" sz="1200" b="1" dirty="0">
                <a:latin typeface="Montserrat" panose="00000500000000000000" pitchFamily="2" charset="0"/>
                <a:cs typeface="Arial"/>
              </a:rPr>
              <a:t>f</a:t>
            </a:r>
            <a:r>
              <a:rPr lang="en-US" sz="1200" b="1" spc="-2" dirty="0">
                <a:latin typeface="Montserrat" panose="00000500000000000000" pitchFamily="2" charset="0"/>
                <a:cs typeface="Arial"/>
              </a:rPr>
              <a:t> </a:t>
            </a:r>
            <a:r>
              <a:rPr lang="en-US" sz="1200" b="1" dirty="0">
                <a:latin typeface="Montserrat" panose="00000500000000000000" pitchFamily="2" charset="0"/>
                <a:cs typeface="Arial"/>
              </a:rPr>
              <a:t>t</a:t>
            </a:r>
            <a:r>
              <a:rPr lang="en-US" sz="1200" b="1" spc="-2" dirty="0">
                <a:latin typeface="Montserrat" panose="00000500000000000000" pitchFamily="2" charset="0"/>
                <a:cs typeface="Arial"/>
              </a:rPr>
              <a:t>h</a:t>
            </a:r>
            <a:r>
              <a:rPr lang="en-US" sz="1200" b="1" dirty="0">
                <a:latin typeface="Montserrat" panose="00000500000000000000" pitchFamily="2" charset="0"/>
                <a:cs typeface="Arial"/>
              </a:rPr>
              <a:t>e</a:t>
            </a:r>
            <a:r>
              <a:rPr lang="en-US" sz="1200" b="1" spc="-10" dirty="0">
                <a:latin typeface="Montserrat" panose="00000500000000000000" pitchFamily="2" charset="0"/>
                <a:cs typeface="Arial"/>
              </a:rPr>
              <a:t> </a:t>
            </a:r>
            <a:r>
              <a:rPr lang="en-US" sz="1200" b="1" spc="-2" dirty="0">
                <a:latin typeface="Montserrat" panose="00000500000000000000" pitchFamily="2" charset="0"/>
                <a:cs typeface="Arial"/>
              </a:rPr>
              <a:t>d</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et</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s</a:t>
            </a:r>
            <a:r>
              <a:rPr lang="en-US" sz="1200" b="1" spc="-5" dirty="0">
                <a:latin typeface="Montserrat" panose="00000500000000000000" pitchFamily="2" charset="0"/>
                <a:cs typeface="Arial"/>
              </a:rPr>
              <a:t>h</a:t>
            </a:r>
            <a:r>
              <a:rPr lang="en-US" sz="1200" b="1" spc="-2" dirty="0">
                <a:latin typeface="Montserrat" panose="00000500000000000000" pitchFamily="2" charset="0"/>
                <a:cs typeface="Arial"/>
              </a:rPr>
              <a:t>ou</a:t>
            </a:r>
            <a:r>
              <a:rPr lang="en-US" sz="1200" b="1" spc="2" dirty="0">
                <a:latin typeface="Montserrat" panose="00000500000000000000" pitchFamily="2" charset="0"/>
                <a:cs typeface="Arial"/>
              </a:rPr>
              <a:t>l</a:t>
            </a:r>
            <a:r>
              <a:rPr lang="en-US" sz="1200" b="1" dirty="0">
                <a:latin typeface="Montserrat" panose="00000500000000000000" pitchFamily="2" charset="0"/>
                <a:cs typeface="Arial"/>
              </a:rPr>
              <a:t>d</a:t>
            </a:r>
            <a:r>
              <a:rPr lang="en-US" sz="1200" b="1" spc="-17" dirty="0">
                <a:latin typeface="Montserrat" panose="00000500000000000000" pitchFamily="2" charset="0"/>
                <a:cs typeface="Arial"/>
              </a:rPr>
              <a:t> </a:t>
            </a:r>
            <a:r>
              <a:rPr lang="en-US" sz="1200" b="1" spc="-2" dirty="0">
                <a:latin typeface="Montserrat" panose="00000500000000000000" pitchFamily="2" charset="0"/>
                <a:cs typeface="Arial"/>
              </a:rPr>
              <a:t>b</a:t>
            </a:r>
            <a:r>
              <a:rPr lang="en-US" sz="1200" b="1" dirty="0">
                <a:latin typeface="Montserrat" panose="00000500000000000000" pitchFamily="2" charset="0"/>
                <a:cs typeface="Arial"/>
              </a:rPr>
              <a:t>e</a:t>
            </a:r>
            <a:r>
              <a:rPr lang="en-US" sz="1200" b="1" spc="-2" dirty="0">
                <a:latin typeface="Montserrat" panose="00000500000000000000" pitchFamily="2" charset="0"/>
                <a:cs typeface="Arial"/>
              </a:rPr>
              <a:t> </a:t>
            </a:r>
            <a:r>
              <a:rPr lang="en-US" sz="1200" b="1" dirty="0">
                <a:latin typeface="Montserrat" panose="00000500000000000000" pitchFamily="2" charset="0"/>
                <a:cs typeface="Arial"/>
              </a:rPr>
              <a:t>a</a:t>
            </a:r>
            <a:r>
              <a:rPr lang="en-US" sz="1200" b="1" spc="2" dirty="0">
                <a:latin typeface="Montserrat" panose="00000500000000000000" pitchFamily="2" charset="0"/>
                <a:cs typeface="Arial"/>
              </a:rPr>
              <a:t>l</a:t>
            </a:r>
            <a:r>
              <a:rPr lang="en-US" sz="1200" b="1" dirty="0">
                <a:latin typeface="Montserrat" panose="00000500000000000000" pitchFamily="2" charset="0"/>
                <a:cs typeface="Arial"/>
              </a:rPr>
              <a:t>kal</a:t>
            </a:r>
            <a:r>
              <a:rPr lang="en-US" sz="1200" b="1" spc="2" dirty="0">
                <a:latin typeface="Montserrat" panose="00000500000000000000" pitchFamily="2" charset="0"/>
                <a:cs typeface="Arial"/>
              </a:rPr>
              <a:t>i</a:t>
            </a:r>
            <a:r>
              <a:rPr lang="en-US" sz="1200" b="1" spc="-10" dirty="0">
                <a:latin typeface="Montserrat" panose="00000500000000000000" pitchFamily="2" charset="0"/>
                <a:cs typeface="Arial"/>
              </a:rPr>
              <a:t>n</a:t>
            </a:r>
            <a:r>
              <a:rPr lang="en-US" sz="1200" b="1" dirty="0">
                <a:latin typeface="Montserrat" panose="00000500000000000000" pitchFamily="2" charset="0"/>
                <a:cs typeface="Arial"/>
              </a:rPr>
              <a:t>e </a:t>
            </a:r>
          </a:p>
          <a:p>
            <a:pPr marL="6349" marR="2292844">
              <a:spcBef>
                <a:spcPts val="5"/>
              </a:spcBef>
            </a:pPr>
            <a:r>
              <a:rPr lang="en-US" sz="1200" b="1" spc="-2" dirty="0">
                <a:latin typeface="Montserrat" panose="00000500000000000000" pitchFamily="2" charset="0"/>
                <a:cs typeface="Arial"/>
              </a:rPr>
              <a:t>20</a:t>
            </a:r>
            <a:r>
              <a:rPr lang="en-US" sz="1200" b="1" dirty="0">
                <a:latin typeface="Montserrat" panose="00000500000000000000" pitchFamily="2" charset="0"/>
                <a:cs typeface="Arial"/>
              </a:rPr>
              <a:t>-40%</a:t>
            </a:r>
            <a:r>
              <a:rPr lang="en-US" sz="1200" b="1" spc="-15" dirty="0">
                <a:latin typeface="Montserrat" panose="00000500000000000000" pitchFamily="2" charset="0"/>
                <a:cs typeface="Arial"/>
              </a:rPr>
              <a:t> </a:t>
            </a:r>
            <a:r>
              <a:rPr lang="en-US" sz="1200" b="1" dirty="0">
                <a:latin typeface="Montserrat" panose="00000500000000000000" pitchFamily="2" charset="0"/>
                <a:cs typeface="Arial"/>
              </a:rPr>
              <a:t>of</a:t>
            </a:r>
            <a:r>
              <a:rPr lang="en-US" sz="1200" b="1" spc="-5" dirty="0">
                <a:latin typeface="Montserrat" panose="00000500000000000000" pitchFamily="2" charset="0"/>
                <a:cs typeface="Arial"/>
              </a:rPr>
              <a:t> </a:t>
            </a:r>
            <a:r>
              <a:rPr lang="en-US" sz="1200" b="1" dirty="0">
                <a:latin typeface="Montserrat" panose="00000500000000000000" pitchFamily="2" charset="0"/>
                <a:cs typeface="Arial"/>
              </a:rPr>
              <a:t>the</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diet</a:t>
            </a:r>
            <a:r>
              <a:rPr lang="en-US" sz="1200" b="1" spc="-10" dirty="0">
                <a:latin typeface="Montserrat" panose="00000500000000000000" pitchFamily="2" charset="0"/>
                <a:cs typeface="Arial"/>
              </a:rPr>
              <a:t> </a:t>
            </a:r>
            <a:r>
              <a:rPr lang="en-US" sz="1200" b="1" spc="-2" dirty="0">
                <a:latin typeface="Montserrat" panose="00000500000000000000" pitchFamily="2" charset="0"/>
                <a:cs typeface="Arial"/>
              </a:rPr>
              <a:t>b</a:t>
            </a:r>
            <a:r>
              <a:rPr lang="en-US" sz="1200" b="1" dirty="0">
                <a:latin typeface="Montserrat" panose="00000500000000000000" pitchFamily="2" charset="0"/>
                <a:cs typeface="Arial"/>
              </a:rPr>
              <a:t>e</a:t>
            </a:r>
            <a:r>
              <a:rPr lang="en-US" sz="1200" b="1" spc="-2" dirty="0">
                <a:latin typeface="Montserrat" panose="00000500000000000000" pitchFamily="2" charset="0"/>
                <a:cs typeface="Arial"/>
              </a:rPr>
              <a:t> </a:t>
            </a:r>
            <a:r>
              <a:rPr lang="en-US" sz="1200" b="1" dirty="0">
                <a:latin typeface="Montserrat" panose="00000500000000000000" pitchFamily="2" charset="0"/>
                <a:cs typeface="Arial"/>
              </a:rPr>
              <a:t>aci</a:t>
            </a:r>
            <a:r>
              <a:rPr lang="en-US" sz="1200" b="1" spc="-2" dirty="0">
                <a:latin typeface="Montserrat" panose="00000500000000000000" pitchFamily="2" charset="0"/>
                <a:cs typeface="Arial"/>
              </a:rPr>
              <a:t>d</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c</a:t>
            </a:r>
            <a:endParaRPr lang="en-US" sz="1200" dirty="0">
              <a:latin typeface="Montserrat" panose="00000500000000000000" pitchFamily="2" charset="0"/>
              <a:cs typeface="Arial"/>
            </a:endParaRPr>
          </a:p>
          <a:p>
            <a:endParaRPr lang="en-US" sz="1200" dirty="0">
              <a:latin typeface="Montserrat" panose="00000500000000000000" pitchFamily="2" charset="0"/>
            </a:endParaRPr>
          </a:p>
          <a:p>
            <a:pPr marL="6349" marR="6349"/>
            <a:r>
              <a:rPr lang="en-US" sz="1200" spc="-5" dirty="0">
                <a:latin typeface="Montserrat" panose="00000500000000000000" pitchFamily="2" charset="0"/>
                <a:cs typeface="Arial"/>
              </a:rPr>
              <a:t>M</a:t>
            </a:r>
            <a:r>
              <a:rPr lang="en-US" sz="1200" dirty="0">
                <a:latin typeface="Montserrat" panose="00000500000000000000" pitchFamily="2" charset="0"/>
                <a:cs typeface="Arial"/>
              </a:rPr>
              <a:t>ost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people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are</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oo</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acidic.</a:t>
            </a:r>
            <a:r>
              <a:rPr lang="en-US" sz="1200" spc="-5" dirty="0">
                <a:latin typeface="Montserrat" panose="00000500000000000000" pitchFamily="2" charset="0"/>
                <a:cs typeface="Arial"/>
              </a:rPr>
              <a:t> </a:t>
            </a:r>
            <a:r>
              <a:rPr lang="en-US" sz="1200" spc="2" dirty="0">
                <a:latin typeface="Montserrat" panose="00000500000000000000" pitchFamily="2" charset="0"/>
                <a:cs typeface="Arial"/>
              </a:rPr>
              <a:t>I</a:t>
            </a:r>
            <a:r>
              <a:rPr lang="en-US" sz="1200" dirty="0">
                <a:latin typeface="Montserrat" panose="00000500000000000000" pitchFamily="2" charset="0"/>
                <a:cs typeface="Arial"/>
              </a:rPr>
              <a:t>f</a:t>
            </a:r>
            <a:r>
              <a:rPr lang="en-US" sz="1200" spc="-5"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ant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know</a:t>
            </a:r>
            <a:r>
              <a:rPr lang="en-US" sz="1200" spc="-1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hat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our pH le</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el</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is,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purcha</a:t>
            </a:r>
            <a:r>
              <a:rPr lang="en-US" sz="1200" spc="-5" dirty="0">
                <a:latin typeface="Montserrat" panose="00000500000000000000" pitchFamily="2" charset="0"/>
                <a:cs typeface="Arial"/>
              </a:rPr>
              <a:t>s</a:t>
            </a:r>
            <a:r>
              <a:rPr lang="en-US" sz="1200" dirty="0">
                <a:latin typeface="Montserrat" panose="00000500000000000000" pitchFamily="2" charset="0"/>
                <a:cs typeface="Arial"/>
              </a:rPr>
              <a:t>e</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kit</a:t>
            </a:r>
            <a:r>
              <a:rPr lang="en-US" sz="1200" spc="-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ells</a:t>
            </a:r>
            <a:r>
              <a:rPr lang="en-US" sz="1200" spc="-1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 </a:t>
            </a:r>
          </a:p>
          <a:p>
            <a:pPr marL="6349" marR="6349"/>
            <a:r>
              <a:rPr lang="en-US" sz="1200" spc="2" dirty="0">
                <a:latin typeface="Montserrat" panose="00000500000000000000" pitchFamily="2" charset="0"/>
                <a:cs typeface="Arial"/>
              </a:rPr>
              <a:t>I</a:t>
            </a:r>
            <a:r>
              <a:rPr lang="en-US" sz="1200" dirty="0">
                <a:latin typeface="Montserrat" panose="00000500000000000000" pitchFamily="2" charset="0"/>
                <a:cs typeface="Arial"/>
              </a:rPr>
              <a:t>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contains</a:t>
            </a:r>
            <a:r>
              <a:rPr lang="en-US" sz="1200" spc="-25"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ab</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ill</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urn</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colors</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dependin</a:t>
            </a:r>
            <a:r>
              <a:rPr lang="en-US" sz="1200" dirty="0">
                <a:latin typeface="Montserrat" panose="00000500000000000000" pitchFamily="2" charset="0"/>
                <a:cs typeface="Arial"/>
              </a:rPr>
              <a:t>g</a:t>
            </a:r>
            <a:r>
              <a:rPr lang="en-US" sz="1200" spc="-20" dirty="0">
                <a:latin typeface="Montserrat" panose="00000500000000000000" pitchFamily="2" charset="0"/>
                <a:cs typeface="Arial"/>
              </a:rPr>
              <a:t> </a:t>
            </a:r>
            <a:r>
              <a:rPr lang="en-US" sz="1200" spc="-2" dirty="0">
                <a:latin typeface="Montserrat" panose="00000500000000000000" pitchFamily="2" charset="0"/>
                <a:cs typeface="Arial"/>
              </a:rPr>
              <a:t>o</a:t>
            </a:r>
            <a:r>
              <a:rPr lang="en-US" sz="1200" dirty="0">
                <a:latin typeface="Montserrat" panose="00000500000000000000" pitchFamily="2" charset="0"/>
                <a:cs typeface="Arial"/>
              </a:rPr>
              <a:t>n</a:t>
            </a:r>
            <a:r>
              <a:rPr lang="en-US" sz="1200" spc="-10" dirty="0">
                <a:latin typeface="Montserrat" panose="00000500000000000000" pitchFamily="2" charset="0"/>
                <a:cs typeface="Arial"/>
              </a:rPr>
              <a:t> y</a:t>
            </a:r>
            <a:r>
              <a:rPr lang="en-US" sz="1200" spc="-2" dirty="0">
                <a:latin typeface="Montserrat" panose="00000500000000000000" pitchFamily="2" charset="0"/>
                <a:cs typeface="Arial"/>
              </a:rPr>
              <a:t>ou</a:t>
            </a:r>
            <a:r>
              <a:rPr lang="en-US" sz="1200" dirty="0">
                <a:latin typeface="Montserrat" panose="00000500000000000000" pitchFamily="2" charset="0"/>
                <a:cs typeface="Arial"/>
              </a:rPr>
              <a:t>r</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p</a:t>
            </a:r>
            <a:r>
              <a:rPr lang="en-US" sz="1200" dirty="0">
                <a:latin typeface="Montserrat" panose="00000500000000000000" pitchFamily="2" charset="0"/>
                <a:cs typeface="Arial"/>
              </a:rPr>
              <a:t>H</a:t>
            </a:r>
            <a:r>
              <a:rPr lang="en-US" sz="1200" spc="-5" dirty="0">
                <a:latin typeface="Montserrat" panose="00000500000000000000" pitchFamily="2" charset="0"/>
                <a:cs typeface="Arial"/>
              </a:rPr>
              <a:t> </a:t>
            </a:r>
            <a:r>
              <a:rPr lang="en-US" sz="1200" spc="-2" dirty="0">
                <a:latin typeface="Montserrat" panose="00000500000000000000" pitchFamily="2" charset="0"/>
                <a:cs typeface="Arial"/>
              </a:rPr>
              <a:t>le</a:t>
            </a:r>
            <a:r>
              <a:rPr lang="en-US" sz="1200" spc="-10" dirty="0">
                <a:latin typeface="Montserrat" panose="00000500000000000000" pitchFamily="2" charset="0"/>
                <a:cs typeface="Arial"/>
              </a:rPr>
              <a:t>v</a:t>
            </a:r>
            <a:r>
              <a:rPr lang="en-US" sz="1200" spc="-2" dirty="0">
                <a:latin typeface="Montserrat" panose="00000500000000000000" pitchFamily="2" charset="0"/>
                <a:cs typeface="Arial"/>
              </a:rPr>
              <a:t>el.</a:t>
            </a:r>
            <a:endParaRPr lang="en-US" sz="1200" dirty="0">
              <a:latin typeface="Montserrat" panose="00000500000000000000" pitchFamily="2" charset="0"/>
              <a:cs typeface="Arial"/>
            </a:endParaRPr>
          </a:p>
        </p:txBody>
      </p:sp>
      <p:sp>
        <p:nvSpPr>
          <p:cNvPr id="9" name="object 2"/>
          <p:cNvSpPr txBox="1">
            <a:spLocks noChangeArrowheads="1"/>
          </p:cNvSpPr>
          <p:nvPr/>
        </p:nvSpPr>
        <p:spPr bwMode="auto">
          <a:xfrm>
            <a:off x="2642303" y="1085046"/>
            <a:ext cx="266471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Nutrition</a:t>
            </a:r>
          </a:p>
        </p:txBody>
      </p:sp>
    </p:spTree>
    <p:extLst>
      <p:ext uri="{BB962C8B-B14F-4D97-AF65-F5344CB8AC3E}">
        <p14:creationId xmlns:p14="http://schemas.microsoft.com/office/powerpoint/2010/main" val="4497127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26924" y="3228944"/>
            <a:ext cx="162095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7</a:t>
            </a:r>
            <a:endParaRPr lang="tr-TR" altLang="en-US" sz="2000" b="1" dirty="0">
              <a:solidFill>
                <a:schemeClr val="bg1"/>
              </a:solidFill>
              <a:latin typeface="Montserrat" pitchFamily="2" charset="0"/>
            </a:endParaRPr>
          </a:p>
        </p:txBody>
      </p:sp>
      <p:sp>
        <p:nvSpPr>
          <p:cNvPr id="7" name="object 5"/>
          <p:cNvSpPr txBox="1"/>
          <p:nvPr/>
        </p:nvSpPr>
        <p:spPr>
          <a:xfrm>
            <a:off x="2642304" y="2094614"/>
            <a:ext cx="8514646" cy="2800854"/>
          </a:xfrm>
          <a:prstGeom prst="rect">
            <a:avLst/>
          </a:prstGeom>
        </p:spPr>
        <p:txBody>
          <a:bodyPr vert="horz" wrap="square" lIns="0" tIns="0" rIns="0" bIns="0" numCol="1" rtlCol="0">
            <a:noAutofit/>
          </a:bodyPr>
          <a:lstStyle/>
          <a:p>
            <a:pPr marL="6349">
              <a:spcAft>
                <a:spcPts val="300"/>
              </a:spcAft>
            </a:pPr>
            <a:r>
              <a:rPr lang="en-US" sz="1200" spc="-2" dirty="0">
                <a:latin typeface="Montserrat" panose="00000500000000000000" pitchFamily="2" charset="0"/>
                <a:cs typeface="Arial"/>
              </a:rPr>
              <a:t>S</a:t>
            </a:r>
            <a:r>
              <a:rPr lang="en-US" sz="1200" dirty="0">
                <a:latin typeface="Montserrat" panose="00000500000000000000" pitchFamily="2" charset="0"/>
                <a:cs typeface="Arial"/>
              </a:rPr>
              <a:t>o</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hat can</a:t>
            </a:r>
            <a:r>
              <a:rPr lang="en-US" sz="1200" spc="-10" dirty="0">
                <a:latin typeface="Montserrat" panose="00000500000000000000" pitchFamily="2" charset="0"/>
                <a:cs typeface="Arial"/>
              </a:rPr>
              <a:t> 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do</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beco</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t>
            </a:r>
            <a:r>
              <a:rPr lang="en-US" sz="1200" spc="-15"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ore</a:t>
            </a:r>
            <a:r>
              <a:rPr lang="en-US" sz="1200" spc="-5" dirty="0">
                <a:latin typeface="Montserrat" panose="00000500000000000000" pitchFamily="2" charset="0"/>
                <a:cs typeface="Arial"/>
              </a:rPr>
              <a:t> </a:t>
            </a:r>
            <a:r>
              <a:rPr lang="en-US" sz="1200" dirty="0">
                <a:latin typeface="Montserrat" panose="00000500000000000000" pitchFamily="2" charset="0"/>
                <a:cs typeface="Arial"/>
              </a:rPr>
              <a:t>alkaline?</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Eat more alkaline foods</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Exercise (but don’t over exercise as this causes acidity which can prevent weight loss)</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Relieve yourself of stress</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Eat less foods with chemicals</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Eat more whole foods</a:t>
            </a:r>
            <a:endParaRPr lang="en-US" sz="1200" dirty="0">
              <a:latin typeface="Montserrat" panose="00000500000000000000" pitchFamily="2" charset="0"/>
            </a:endParaRPr>
          </a:p>
          <a:p>
            <a:pPr>
              <a:spcBef>
                <a:spcPts val="12"/>
              </a:spcBef>
            </a:pPr>
            <a:endParaRPr lang="en-US" sz="1200" dirty="0">
              <a:latin typeface="Montserrat" panose="00000500000000000000" pitchFamily="2" charset="0"/>
            </a:endParaRPr>
          </a:p>
          <a:p>
            <a:pPr marL="6349">
              <a:spcAft>
                <a:spcPts val="300"/>
              </a:spcAft>
            </a:pPr>
            <a:r>
              <a:rPr lang="en-US" sz="1200" b="1" spc="-2" dirty="0">
                <a:latin typeface="Montserrat" panose="00000500000000000000" pitchFamily="2" charset="0"/>
                <a:cs typeface="Arial"/>
              </a:rPr>
              <a:t>Fou</a:t>
            </a:r>
            <a:r>
              <a:rPr lang="en-US" sz="1200" b="1" dirty="0">
                <a:latin typeface="Montserrat" panose="00000500000000000000" pitchFamily="2" charset="0"/>
                <a:cs typeface="Arial"/>
              </a:rPr>
              <a:t>r </a:t>
            </a:r>
            <a:r>
              <a:rPr lang="en-US" sz="1200" b="1" spc="-2" dirty="0">
                <a:latin typeface="Montserrat" panose="00000500000000000000" pitchFamily="2" charset="0"/>
                <a:cs typeface="Arial"/>
              </a:rPr>
              <a:t>qu</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ck</a:t>
            </a:r>
            <a:r>
              <a:rPr lang="en-US" sz="1200" b="1" spc="-15" dirty="0">
                <a:latin typeface="Montserrat" panose="00000500000000000000" pitchFamily="2" charset="0"/>
                <a:cs typeface="Arial"/>
              </a:rPr>
              <a:t> </a:t>
            </a:r>
            <a:r>
              <a:rPr lang="en-US" sz="1200" b="1" dirty="0">
                <a:latin typeface="Montserrat" panose="00000500000000000000" pitchFamily="2" charset="0"/>
                <a:cs typeface="Arial"/>
              </a:rPr>
              <a:t>easy</a:t>
            </a:r>
            <a:r>
              <a:rPr lang="en-US" sz="1200" b="1" spc="-17" dirty="0">
                <a:latin typeface="Montserrat" panose="00000500000000000000" pitchFamily="2" charset="0"/>
                <a:cs typeface="Arial"/>
              </a:rPr>
              <a:t> </a:t>
            </a:r>
            <a:r>
              <a:rPr lang="en-US" sz="1200" b="1" spc="17" dirty="0">
                <a:latin typeface="Montserrat" panose="00000500000000000000" pitchFamily="2" charset="0"/>
                <a:cs typeface="Arial"/>
              </a:rPr>
              <a:t>w</a:t>
            </a:r>
            <a:r>
              <a:rPr lang="en-US" sz="1200" b="1" dirty="0">
                <a:latin typeface="Montserrat" panose="00000500000000000000" pitchFamily="2" charset="0"/>
                <a:cs typeface="Arial"/>
              </a:rPr>
              <a:t>a</a:t>
            </a:r>
            <a:r>
              <a:rPr lang="en-US" sz="1200" b="1" spc="-25" dirty="0">
                <a:latin typeface="Montserrat" panose="00000500000000000000" pitchFamily="2" charset="0"/>
                <a:cs typeface="Arial"/>
              </a:rPr>
              <a:t>y</a:t>
            </a:r>
            <a:r>
              <a:rPr lang="en-US" sz="1200" b="1" dirty="0">
                <a:latin typeface="Montserrat" panose="00000500000000000000" pitchFamily="2" charset="0"/>
                <a:cs typeface="Arial"/>
              </a:rPr>
              <a:t>s</a:t>
            </a:r>
            <a:r>
              <a:rPr lang="en-US" sz="1200" b="1" spc="-2" dirty="0">
                <a:latin typeface="Montserrat" panose="00000500000000000000" pitchFamily="2" charset="0"/>
                <a:cs typeface="Arial"/>
              </a:rPr>
              <a:t> </a:t>
            </a:r>
            <a:r>
              <a:rPr lang="en-US" sz="1200" b="1" dirty="0">
                <a:latin typeface="Montserrat" panose="00000500000000000000" pitchFamily="2" charset="0"/>
                <a:cs typeface="Arial"/>
              </a:rPr>
              <a:t>to</a:t>
            </a:r>
            <a:r>
              <a:rPr lang="en-US" sz="1200" b="1" spc="-5" dirty="0">
                <a:latin typeface="Montserrat" panose="00000500000000000000" pitchFamily="2" charset="0"/>
                <a:cs typeface="Arial"/>
              </a:rPr>
              <a:t> </a:t>
            </a:r>
            <a:r>
              <a:rPr lang="en-US" sz="1200" b="1" dirty="0">
                <a:latin typeface="Montserrat" panose="00000500000000000000" pitchFamily="2" charset="0"/>
                <a:cs typeface="Arial"/>
              </a:rPr>
              <a:t>re</a:t>
            </a:r>
            <a:r>
              <a:rPr lang="en-US" sz="1200" b="1" spc="-5" dirty="0">
                <a:latin typeface="Montserrat" panose="00000500000000000000" pitchFamily="2" charset="0"/>
                <a:cs typeface="Arial"/>
              </a:rPr>
              <a:t>d</a:t>
            </a:r>
            <a:r>
              <a:rPr lang="en-US" sz="1200" b="1" spc="-2" dirty="0">
                <a:latin typeface="Montserrat" panose="00000500000000000000" pitchFamily="2" charset="0"/>
                <a:cs typeface="Arial"/>
              </a:rPr>
              <a:t>u</a:t>
            </a:r>
            <a:r>
              <a:rPr lang="en-US" sz="1200" b="1" dirty="0">
                <a:latin typeface="Montserrat" panose="00000500000000000000" pitchFamily="2" charset="0"/>
                <a:cs typeface="Arial"/>
              </a:rPr>
              <a:t>ce</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acid</a:t>
            </a:r>
            <a:r>
              <a:rPr lang="en-US" sz="1200" b="1" spc="-17" dirty="0">
                <a:latin typeface="Montserrat" panose="00000500000000000000" pitchFamily="2" charset="0"/>
                <a:cs typeface="Arial"/>
              </a:rPr>
              <a:t> </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n</a:t>
            </a:r>
            <a:r>
              <a:rPr lang="en-US" sz="1200" b="1" spc="-5" dirty="0">
                <a:latin typeface="Montserrat" panose="00000500000000000000" pitchFamily="2" charset="0"/>
                <a:cs typeface="Arial"/>
              </a:rPr>
              <a:t> </a:t>
            </a:r>
            <a:r>
              <a:rPr lang="en-US" sz="1200" b="1" spc="-25" dirty="0">
                <a:latin typeface="Montserrat" panose="00000500000000000000" pitchFamily="2" charset="0"/>
                <a:cs typeface="Arial"/>
              </a:rPr>
              <a:t>y</a:t>
            </a:r>
            <a:r>
              <a:rPr lang="en-US" sz="1200" b="1" spc="-2" dirty="0">
                <a:latin typeface="Montserrat" panose="00000500000000000000" pitchFamily="2" charset="0"/>
                <a:cs typeface="Arial"/>
              </a:rPr>
              <a:t>ou</a:t>
            </a:r>
            <a:r>
              <a:rPr lang="en-US" sz="1200" b="1" dirty="0">
                <a:latin typeface="Montserrat" panose="00000500000000000000" pitchFamily="2" charset="0"/>
                <a:cs typeface="Arial"/>
              </a:rPr>
              <a:t>r</a:t>
            </a:r>
            <a:r>
              <a:rPr lang="en-US" sz="1200" b="1" spc="15" dirty="0">
                <a:latin typeface="Montserrat" panose="00000500000000000000" pitchFamily="2" charset="0"/>
                <a:cs typeface="Arial"/>
              </a:rPr>
              <a:t> </a:t>
            </a:r>
            <a:r>
              <a:rPr lang="en-US" sz="1200" b="1" spc="-2" dirty="0">
                <a:latin typeface="Montserrat" panose="00000500000000000000" pitchFamily="2" charset="0"/>
                <a:cs typeface="Arial"/>
              </a:rPr>
              <a:t>bod</a:t>
            </a:r>
            <a:r>
              <a:rPr lang="en-US" sz="1200" b="1" spc="-25" dirty="0">
                <a:latin typeface="Montserrat" panose="00000500000000000000" pitchFamily="2" charset="0"/>
                <a:cs typeface="Arial"/>
              </a:rPr>
              <a:t>y</a:t>
            </a:r>
            <a:r>
              <a:rPr lang="en-US" sz="1200" b="1" dirty="0">
                <a:latin typeface="Montserrat" panose="00000500000000000000" pitchFamily="2" charset="0"/>
                <a:cs typeface="Arial"/>
              </a:rPr>
              <a:t>:</a:t>
            </a:r>
            <a:endParaRPr lang="en-US" sz="1200" dirty="0">
              <a:latin typeface="Montserrat" panose="00000500000000000000" pitchFamily="2" charset="0"/>
              <a:cs typeface="Arial"/>
            </a:endParaRPr>
          </a:p>
          <a:p>
            <a:pPr marL="177764" marR="84756" indent="-171733" defTabSz="457109" eaLnBrk="1" fontAlgn="auto" hangingPunct="1">
              <a:spcBef>
                <a:spcPts val="45"/>
              </a:spcBef>
              <a:spcAft>
                <a:spcPts val="600"/>
              </a:spcAft>
              <a:buFont typeface="+mj-lt"/>
              <a:buAutoNum type="arabicPeriod"/>
              <a:tabLst>
                <a:tab pos="177764" algn="l"/>
              </a:tabLst>
            </a:pPr>
            <a:r>
              <a:rPr lang="en-US" sz="1200" dirty="0">
                <a:latin typeface="Montserrat" panose="00000500000000000000" pitchFamily="2" charset="0"/>
                <a:cs typeface="Arial"/>
              </a:rPr>
              <a:t>Drink lemon water. Lemons are by nature acid, however when we eat or drink them, </a:t>
            </a:r>
            <a:br>
              <a:rPr lang="en-US" sz="1200" dirty="0">
                <a:latin typeface="Montserrat" panose="00000500000000000000" pitchFamily="2" charset="0"/>
                <a:cs typeface="Arial"/>
              </a:rPr>
            </a:br>
            <a:r>
              <a:rPr lang="en-US" sz="1200" dirty="0">
                <a:latin typeface="Montserrat" panose="00000500000000000000" pitchFamily="2" charset="0"/>
                <a:cs typeface="Arial"/>
              </a:rPr>
              <a:t>they turn alkaline in the body.</a:t>
            </a:r>
          </a:p>
          <a:p>
            <a:pPr marL="177764" indent="-171733" defTabSz="457109" eaLnBrk="1" fontAlgn="auto" hangingPunct="1">
              <a:spcBef>
                <a:spcPts val="55"/>
              </a:spcBef>
              <a:spcAft>
                <a:spcPts val="600"/>
              </a:spcAft>
              <a:buFont typeface="+mj-lt"/>
              <a:buAutoNum type="arabicPeriod"/>
              <a:tabLst>
                <a:tab pos="177764" algn="l"/>
              </a:tabLst>
            </a:pPr>
            <a:r>
              <a:rPr lang="en-US" sz="1200" dirty="0">
                <a:latin typeface="Montserrat" panose="00000500000000000000" pitchFamily="2" charset="0"/>
                <a:cs typeface="Arial"/>
              </a:rPr>
              <a:t>Go for a walk for 30 minutes daily.</a:t>
            </a:r>
          </a:p>
          <a:p>
            <a:pPr marL="177764" indent="-171733" defTabSz="457109" eaLnBrk="1" fontAlgn="auto" hangingPunct="1">
              <a:spcBef>
                <a:spcPts val="107"/>
              </a:spcBef>
              <a:spcAft>
                <a:spcPts val="600"/>
              </a:spcAft>
              <a:buFont typeface="+mj-lt"/>
              <a:buAutoNum type="arabicPeriod"/>
              <a:tabLst>
                <a:tab pos="177764" algn="l"/>
              </a:tabLst>
            </a:pPr>
            <a:r>
              <a:rPr lang="en-US" sz="1200" dirty="0">
                <a:latin typeface="Montserrat" panose="00000500000000000000" pitchFamily="2" charset="0"/>
                <a:cs typeface="Arial"/>
              </a:rPr>
              <a:t>Add a salad and a green drink to your daily menu.</a:t>
            </a:r>
          </a:p>
          <a:p>
            <a:pPr marL="177764" indent="-171733" defTabSz="457109" eaLnBrk="1" fontAlgn="auto" hangingPunct="1">
              <a:spcBef>
                <a:spcPts val="112"/>
              </a:spcBef>
              <a:spcAft>
                <a:spcPts val="600"/>
              </a:spcAft>
              <a:buFont typeface="+mj-lt"/>
              <a:buAutoNum type="arabicPeriod"/>
              <a:tabLst>
                <a:tab pos="177764" algn="l"/>
              </a:tabLst>
            </a:pPr>
            <a:r>
              <a:rPr lang="en-US" sz="1200" dirty="0">
                <a:latin typeface="Montserrat" panose="00000500000000000000" pitchFamily="2" charset="0"/>
                <a:cs typeface="Arial"/>
              </a:rPr>
              <a:t>Watch a funny movie and relax.</a:t>
            </a:r>
            <a:endParaRPr lang="en-US" sz="1200" dirty="0">
              <a:latin typeface="Montserrat" panose="00000500000000000000" pitchFamily="2" charset="0"/>
            </a:endParaRPr>
          </a:p>
          <a:p>
            <a:pPr marL="6349" marR="6349"/>
            <a:r>
              <a:rPr lang="en-US" sz="1200" spc="-2" dirty="0">
                <a:latin typeface="Montserrat" panose="00000500000000000000" pitchFamily="2" charset="0"/>
                <a:cs typeface="Arial"/>
              </a:rPr>
              <a:t>T</a:t>
            </a:r>
            <a:r>
              <a:rPr lang="en-US" sz="1200" dirty="0">
                <a:latin typeface="Montserrat" panose="00000500000000000000" pitchFamily="2" charset="0"/>
                <a:cs typeface="Arial"/>
              </a:rPr>
              <a:t>his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is</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so</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hing</a:t>
            </a:r>
            <a:r>
              <a:rPr lang="en-US" sz="1200" spc="-2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really</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should</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be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andard</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part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of</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any</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pr</a:t>
            </a:r>
            <a:r>
              <a:rPr lang="en-US" sz="1200" spc="7" dirty="0">
                <a:latin typeface="Montserrat" panose="00000500000000000000" pitchFamily="2" charset="0"/>
                <a:cs typeface="Arial"/>
              </a:rPr>
              <a:t>o</a:t>
            </a:r>
            <a:r>
              <a:rPr lang="en-US" sz="1200" dirty="0">
                <a:latin typeface="Montserrat" panose="00000500000000000000" pitchFamily="2" charset="0"/>
                <a:cs typeface="Arial"/>
              </a:rPr>
              <a:t>-ac</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ellness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plan.</a:t>
            </a:r>
            <a:r>
              <a:rPr lang="en-US" sz="1200" spc="-12" dirty="0">
                <a:latin typeface="Montserrat" panose="00000500000000000000" pitchFamily="2" charset="0"/>
                <a:cs typeface="Arial"/>
              </a:rPr>
              <a:t> </a:t>
            </a:r>
            <a:br>
              <a:rPr lang="en-US" sz="1200" spc="-12" dirty="0">
                <a:latin typeface="Montserrat" panose="00000500000000000000" pitchFamily="2" charset="0"/>
                <a:cs typeface="Arial"/>
              </a:rPr>
            </a:br>
            <a:r>
              <a:rPr lang="en-US" sz="1200" spc="2" dirty="0">
                <a:latin typeface="Montserrat" panose="00000500000000000000" pitchFamily="2" charset="0"/>
                <a:cs typeface="Arial"/>
              </a:rPr>
              <a:t>I</a:t>
            </a:r>
            <a:r>
              <a:rPr lang="en-US" sz="1200" dirty="0">
                <a:latin typeface="Montserrat" panose="00000500000000000000" pitchFamily="2" charset="0"/>
                <a:cs typeface="Arial"/>
              </a:rPr>
              <a:t>f</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ant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ake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huge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i</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pact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on</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our</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health,</a:t>
            </a:r>
            <a:r>
              <a:rPr lang="en-US" sz="1200" spc="-15"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ill</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ake</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hese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4</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eps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ake</a:t>
            </a:r>
            <a:r>
              <a:rPr lang="en-US" sz="1200" spc="-10" dirty="0">
                <a:latin typeface="Montserrat" panose="00000500000000000000" pitchFamily="2" charset="0"/>
                <a:cs typeface="Arial"/>
              </a:rPr>
              <a:t> </a:t>
            </a:r>
            <a:br>
              <a:rPr lang="en-US" sz="1200" spc="-10" dirty="0">
                <a:latin typeface="Montserrat" panose="00000500000000000000" pitchFamily="2" charset="0"/>
                <a:cs typeface="Arial"/>
              </a:rPr>
            </a:br>
            <a:r>
              <a:rPr lang="en-US" sz="1200" spc="2" dirty="0">
                <a:latin typeface="Montserrat" panose="00000500000000000000" pitchFamily="2" charset="0"/>
                <a:cs typeface="Arial"/>
              </a:rPr>
              <a:t>t</a:t>
            </a:r>
            <a:r>
              <a:rPr lang="en-US" sz="1200" dirty="0">
                <a:latin typeface="Montserrat" panose="00000500000000000000" pitchFamily="2" charset="0"/>
                <a:cs typeface="Arial"/>
              </a:rPr>
              <a:t>hem</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part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of</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our daily</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li</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e.</a:t>
            </a:r>
          </a:p>
        </p:txBody>
      </p:sp>
      <p:sp>
        <p:nvSpPr>
          <p:cNvPr id="6" name="object 2"/>
          <p:cNvSpPr txBox="1">
            <a:spLocks noChangeArrowheads="1"/>
          </p:cNvSpPr>
          <p:nvPr/>
        </p:nvSpPr>
        <p:spPr bwMode="auto">
          <a:xfrm>
            <a:off x="2642303" y="1085046"/>
            <a:ext cx="266471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Nutrition</a:t>
            </a:r>
          </a:p>
        </p:txBody>
      </p:sp>
    </p:spTree>
    <p:extLst>
      <p:ext uri="{BB962C8B-B14F-4D97-AF65-F5344CB8AC3E}">
        <p14:creationId xmlns:p14="http://schemas.microsoft.com/office/powerpoint/2010/main" val="27614530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Box 7"/>
          <p:cNvSpPr txBox="1">
            <a:spLocks noChangeArrowheads="1"/>
          </p:cNvSpPr>
          <p:nvPr/>
        </p:nvSpPr>
        <p:spPr bwMode="auto">
          <a:xfrm rot="16200000">
            <a:off x="726925" y="3228944"/>
            <a:ext cx="162095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7</a:t>
            </a:r>
            <a:endParaRPr lang="tr-TR" altLang="en-US" sz="2000" b="1" dirty="0">
              <a:solidFill>
                <a:schemeClr val="bg1"/>
              </a:solidFill>
              <a:latin typeface="Montserrat" pitchFamily="2" charset="0"/>
            </a:endParaRPr>
          </a:p>
        </p:txBody>
      </p:sp>
      <p:sp>
        <p:nvSpPr>
          <p:cNvPr id="40" name="object 6">
            <a:extLst>
              <a:ext uri="{FF2B5EF4-FFF2-40B4-BE49-F238E27FC236}">
                <a16:creationId xmlns:a16="http://schemas.microsoft.com/office/drawing/2014/main" id="{FFC60E22-6FDB-466C-90CB-690F099A4948}"/>
              </a:ext>
            </a:extLst>
          </p:cNvPr>
          <p:cNvSpPr txBox="1"/>
          <p:nvPr/>
        </p:nvSpPr>
        <p:spPr>
          <a:xfrm>
            <a:off x="2624840" y="5089498"/>
            <a:ext cx="786412" cy="326861"/>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Weight</a:t>
            </a:r>
          </a:p>
        </p:txBody>
      </p:sp>
      <p:sp>
        <p:nvSpPr>
          <p:cNvPr id="41" name="object 4">
            <a:extLst>
              <a:ext uri="{FF2B5EF4-FFF2-40B4-BE49-F238E27FC236}">
                <a16:creationId xmlns:a16="http://schemas.microsoft.com/office/drawing/2014/main" id="{82A74342-21F8-4006-A7C8-20648B5F9BB4}"/>
              </a:ext>
            </a:extLst>
          </p:cNvPr>
          <p:cNvSpPr txBox="1"/>
          <p:nvPr/>
        </p:nvSpPr>
        <p:spPr>
          <a:xfrm>
            <a:off x="2646120" y="2102776"/>
            <a:ext cx="508794" cy="350838"/>
          </a:xfrm>
          <a:prstGeom prst="rect">
            <a:avLst/>
          </a:prstGeom>
          <a:ln w="12700">
            <a:noFill/>
          </a:ln>
        </p:spPr>
        <p:txBody>
          <a:bodyPr lIns="0" tIns="0" rIns="0" bIns="0"/>
          <a:lstStyle/>
          <a:p>
            <a:pPr marL="6351" defTabSz="457189">
              <a:tabLst>
                <a:tab pos="1388711" algn="l"/>
              </a:tabLst>
              <a:defRPr/>
            </a:pPr>
            <a:r>
              <a:rPr sz="1200" dirty="0">
                <a:solidFill>
                  <a:srgbClr val="000000"/>
                </a:solidFill>
                <a:latin typeface="Montserrat" panose="00000500000000000000" pitchFamily="2" charset="0"/>
                <a:cs typeface="Arial"/>
              </a:rPr>
              <a:t>Na</a:t>
            </a:r>
            <a:r>
              <a:rPr sz="1200" spc="3" dirty="0">
                <a:solidFill>
                  <a:srgbClr val="000000"/>
                </a:solidFill>
                <a:latin typeface="Montserrat" panose="00000500000000000000" pitchFamily="2" charset="0"/>
                <a:cs typeface="Arial"/>
              </a:rPr>
              <a:t>m</a:t>
            </a:r>
            <a:r>
              <a:rPr sz="1200" dirty="0">
                <a:solidFill>
                  <a:srgbClr val="000000"/>
                </a:solidFill>
                <a:latin typeface="Montserrat" panose="00000500000000000000" pitchFamily="2" charset="0"/>
                <a:cs typeface="Arial"/>
              </a:rPr>
              <a:t>e</a:t>
            </a:r>
          </a:p>
          <a:p>
            <a:pPr defTabSz="457189">
              <a:lnSpc>
                <a:spcPts val="351"/>
              </a:lnSpc>
              <a:spcBef>
                <a:spcPts val="11"/>
              </a:spcBef>
              <a:defRPr/>
            </a:pPr>
            <a:endParaRPr sz="1200" dirty="0">
              <a:solidFill>
                <a:srgbClr val="000000"/>
              </a:solidFill>
              <a:latin typeface="Montserrat" panose="00000500000000000000" pitchFamily="2" charset="0"/>
            </a:endParaRPr>
          </a:p>
          <a:p>
            <a:pPr marL="6351" defTabSz="457189">
              <a:tabLst>
                <a:tab pos="1389663" algn="l"/>
              </a:tabLst>
              <a:defRPr/>
            </a:pPr>
            <a:r>
              <a:rPr sz="1200" spc="-3" dirty="0">
                <a:solidFill>
                  <a:srgbClr val="000000"/>
                </a:solidFill>
                <a:latin typeface="Montserrat" panose="00000500000000000000" pitchFamily="2" charset="0"/>
                <a:cs typeface="Arial"/>
              </a:rPr>
              <a:t>D</a:t>
            </a:r>
            <a:r>
              <a:rPr sz="1200" dirty="0">
                <a:solidFill>
                  <a:srgbClr val="000000"/>
                </a:solidFill>
                <a:latin typeface="Montserrat" panose="00000500000000000000" pitchFamily="2" charset="0"/>
                <a:cs typeface="Arial"/>
              </a:rPr>
              <a:t>ate </a:t>
            </a:r>
          </a:p>
        </p:txBody>
      </p:sp>
      <p:sp>
        <p:nvSpPr>
          <p:cNvPr id="42" name="object 5">
            <a:extLst>
              <a:ext uri="{FF2B5EF4-FFF2-40B4-BE49-F238E27FC236}">
                <a16:creationId xmlns:a16="http://schemas.microsoft.com/office/drawing/2014/main" id="{D48A25D3-91E9-4A8F-9A4E-FE0F5D0227C3}"/>
              </a:ext>
            </a:extLst>
          </p:cNvPr>
          <p:cNvSpPr txBox="1"/>
          <p:nvPr/>
        </p:nvSpPr>
        <p:spPr>
          <a:xfrm>
            <a:off x="2642365" y="4272995"/>
            <a:ext cx="3524252" cy="182573"/>
          </a:xfrm>
          <a:prstGeom prst="rect">
            <a:avLst/>
          </a:prstGeom>
          <a:ln w="12700">
            <a:noFill/>
          </a:ln>
        </p:spPr>
        <p:txBody>
          <a:bodyPr lIns="0" tIns="0" rIns="0" bIns="0"/>
          <a:lstStyle>
            <a:defPPr>
              <a:defRPr lang="en-US"/>
            </a:defPPr>
            <a:lvl1pPr marL="12700">
              <a:lnSpc>
                <a:spcPct val="100000"/>
              </a:lnSpc>
              <a:defRPr sz="1200" spc="-40">
                <a:solidFill>
                  <a:srgbClr val="000000"/>
                </a:solidFill>
                <a:latin typeface="Montserrat" panose="00000500000000000000" pitchFamily="2" charset="0"/>
                <a:cs typeface="Arial"/>
              </a:defRPr>
            </a:lvl1pPr>
          </a:lstStyle>
          <a:p>
            <a:pPr defTabSz="457189">
              <a:defRPr/>
            </a:pPr>
            <a:r>
              <a:rPr kern="0" dirty="0"/>
              <a:t>What are your main concerns?</a:t>
            </a:r>
          </a:p>
        </p:txBody>
      </p:sp>
      <p:sp>
        <p:nvSpPr>
          <p:cNvPr id="43" name="object 17">
            <a:extLst>
              <a:ext uri="{FF2B5EF4-FFF2-40B4-BE49-F238E27FC236}">
                <a16:creationId xmlns:a16="http://schemas.microsoft.com/office/drawing/2014/main" id="{B8865E4A-6EC7-4138-9304-5528F908F373}"/>
              </a:ext>
            </a:extLst>
          </p:cNvPr>
          <p:cNvSpPr txBox="1"/>
          <p:nvPr/>
        </p:nvSpPr>
        <p:spPr>
          <a:xfrm>
            <a:off x="2646120" y="2592394"/>
            <a:ext cx="3953120" cy="252711"/>
          </a:xfrm>
          <a:prstGeom prst="rect">
            <a:avLst/>
          </a:prstGeom>
          <a:ln w="12700">
            <a:noFill/>
          </a:ln>
        </p:spPr>
        <p:txBody>
          <a:bodyPr lIns="0" tIns="0" rIns="0" bIns="0"/>
          <a:lstStyle/>
          <a:p>
            <a:pPr marL="6351" defTabSz="457189">
              <a:defRPr/>
            </a:pPr>
            <a:r>
              <a:rPr sz="1200" kern="200" spc="-26" dirty="0">
                <a:solidFill>
                  <a:srgbClr val="000000"/>
                </a:solidFill>
                <a:latin typeface="Montserrat" panose="00000500000000000000" pitchFamily="2" charset="0"/>
                <a:cs typeface="Arial"/>
              </a:rPr>
              <a:t>5 Positive Changes since our last visit</a:t>
            </a:r>
          </a:p>
        </p:txBody>
      </p:sp>
      <p:sp>
        <p:nvSpPr>
          <p:cNvPr id="44" name="object 18">
            <a:extLst>
              <a:ext uri="{FF2B5EF4-FFF2-40B4-BE49-F238E27FC236}">
                <a16:creationId xmlns:a16="http://schemas.microsoft.com/office/drawing/2014/main" id="{7678C02A-C454-4E78-A5B1-8ABACDFAA9D6}"/>
              </a:ext>
            </a:extLst>
          </p:cNvPr>
          <p:cNvSpPr txBox="1"/>
          <p:nvPr/>
        </p:nvSpPr>
        <p:spPr>
          <a:xfrm>
            <a:off x="5736008" y="2592394"/>
            <a:ext cx="5599538" cy="331146"/>
          </a:xfrm>
          <a:prstGeom prst="rect">
            <a:avLst/>
          </a:prstGeom>
          <a:ln w="12700">
            <a:noFill/>
          </a:ln>
        </p:spPr>
        <p:txBody>
          <a:bodyPr lIns="0" tIns="0" rIns="0" bIns="0"/>
          <a:lstStyle>
            <a:defPPr>
              <a:defRPr lang="en-US"/>
            </a:defPPr>
            <a:lvl1pPr marL="12700">
              <a:lnSpc>
                <a:spcPct val="100000"/>
              </a:lnSpc>
              <a:defRPr sz="1200" spc="-40">
                <a:solidFill>
                  <a:srgbClr val="000000"/>
                </a:solidFill>
                <a:latin typeface="Montserrat" panose="00000500000000000000" pitchFamily="2" charset="0"/>
                <a:cs typeface="Arial"/>
              </a:defRPr>
            </a:lvl1pPr>
          </a:lstStyle>
          <a:p>
            <a:pPr defTabSz="457189">
              <a:defRPr/>
            </a:pPr>
            <a:r>
              <a:rPr kern="200" spc="-26" dirty="0"/>
              <a:t>What can you do in the next two weeks to bring you closer to your goals?</a:t>
            </a:r>
          </a:p>
        </p:txBody>
      </p:sp>
      <p:sp>
        <p:nvSpPr>
          <p:cNvPr id="45" name="TextBox 10">
            <a:extLst>
              <a:ext uri="{FF2B5EF4-FFF2-40B4-BE49-F238E27FC236}">
                <a16:creationId xmlns:a16="http://schemas.microsoft.com/office/drawing/2014/main" id="{DF43B8F2-A8FA-4E5E-B067-7393B587F694}"/>
              </a:ext>
            </a:extLst>
          </p:cNvPr>
          <p:cNvSpPr txBox="1">
            <a:spLocks noChangeArrowheads="1"/>
          </p:cNvSpPr>
          <p:nvPr/>
        </p:nvSpPr>
        <p:spPr bwMode="auto">
          <a:xfrm>
            <a:off x="7505702" y="1086857"/>
            <a:ext cx="3651251"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Please complete for our next visit</a:t>
            </a:r>
          </a:p>
        </p:txBody>
      </p:sp>
      <p:sp>
        <p:nvSpPr>
          <p:cNvPr id="46" name="object 2">
            <a:extLst>
              <a:ext uri="{FF2B5EF4-FFF2-40B4-BE49-F238E27FC236}">
                <a16:creationId xmlns:a16="http://schemas.microsoft.com/office/drawing/2014/main" id="{6DB03BBD-493F-4AA5-94B2-C1A333E7628E}"/>
              </a:ext>
            </a:extLst>
          </p:cNvPr>
          <p:cNvSpPr txBox="1">
            <a:spLocks noChangeArrowheads="1"/>
          </p:cNvSpPr>
          <p:nvPr/>
        </p:nvSpPr>
        <p:spPr bwMode="auto">
          <a:xfrm>
            <a:off x="2624840" y="1078401"/>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Follow up </a:t>
            </a:r>
          </a:p>
        </p:txBody>
      </p:sp>
      <p:grpSp>
        <p:nvGrpSpPr>
          <p:cNvPr id="47" name="Group 46">
            <a:extLst>
              <a:ext uri="{FF2B5EF4-FFF2-40B4-BE49-F238E27FC236}">
                <a16:creationId xmlns:a16="http://schemas.microsoft.com/office/drawing/2014/main" id="{808998B5-6044-43E1-831A-E31A257E6EEE}"/>
              </a:ext>
            </a:extLst>
          </p:cNvPr>
          <p:cNvGrpSpPr/>
          <p:nvPr/>
        </p:nvGrpSpPr>
        <p:grpSpPr>
          <a:xfrm>
            <a:off x="5057924" y="5287835"/>
            <a:ext cx="6102201" cy="209947"/>
            <a:chOff x="12173416" y="8951961"/>
            <a:chExt cx="10145247" cy="51319"/>
          </a:xfrm>
        </p:grpSpPr>
        <p:sp>
          <p:nvSpPr>
            <p:cNvPr id="48" name="object 23">
              <a:extLst>
                <a:ext uri="{FF2B5EF4-FFF2-40B4-BE49-F238E27FC236}">
                  <a16:creationId xmlns:a16="http://schemas.microsoft.com/office/drawing/2014/main" id="{A0F77C88-1750-4A24-A56D-9733D710A666}"/>
                </a:ext>
              </a:extLst>
            </p:cNvPr>
            <p:cNvSpPr>
              <a:spLocks/>
            </p:cNvSpPr>
            <p:nvPr/>
          </p:nvSpPr>
          <p:spPr bwMode="auto">
            <a:xfrm>
              <a:off x="12173416" y="8951961"/>
              <a:ext cx="2035177" cy="5131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sp>
          <p:nvSpPr>
            <p:cNvPr id="49" name="object 23">
              <a:extLst>
                <a:ext uri="{FF2B5EF4-FFF2-40B4-BE49-F238E27FC236}">
                  <a16:creationId xmlns:a16="http://schemas.microsoft.com/office/drawing/2014/main" id="{9CF50CC8-7F9B-424F-A8FA-F1E41AEA2416}"/>
                </a:ext>
              </a:extLst>
            </p:cNvPr>
            <p:cNvSpPr>
              <a:spLocks/>
            </p:cNvSpPr>
            <p:nvPr/>
          </p:nvSpPr>
          <p:spPr bwMode="auto">
            <a:xfrm>
              <a:off x="17233500" y="8951961"/>
              <a:ext cx="2035177" cy="5131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sp>
          <p:nvSpPr>
            <p:cNvPr id="50" name="object 23">
              <a:extLst>
                <a:ext uri="{FF2B5EF4-FFF2-40B4-BE49-F238E27FC236}">
                  <a16:creationId xmlns:a16="http://schemas.microsoft.com/office/drawing/2014/main" id="{5188FCF6-88FA-4B02-B0EA-B7F10A333C42}"/>
                </a:ext>
              </a:extLst>
            </p:cNvPr>
            <p:cNvSpPr>
              <a:spLocks/>
            </p:cNvSpPr>
            <p:nvPr/>
          </p:nvSpPr>
          <p:spPr bwMode="auto">
            <a:xfrm>
              <a:off x="20283487" y="8951961"/>
              <a:ext cx="2035176" cy="5131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grpSp>
      <p:sp>
        <p:nvSpPr>
          <p:cNvPr id="51" name="object 23">
            <a:extLst>
              <a:ext uri="{FF2B5EF4-FFF2-40B4-BE49-F238E27FC236}">
                <a16:creationId xmlns:a16="http://schemas.microsoft.com/office/drawing/2014/main" id="{7A7C81D9-1547-4662-B3C8-46573543C0CA}"/>
              </a:ext>
            </a:extLst>
          </p:cNvPr>
          <p:cNvSpPr>
            <a:spLocks/>
          </p:cNvSpPr>
          <p:nvPr/>
        </p:nvSpPr>
        <p:spPr bwMode="auto">
          <a:xfrm>
            <a:off x="3237345" y="5739880"/>
            <a:ext cx="7919608" cy="4585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sp>
        <p:nvSpPr>
          <p:cNvPr id="52" name="object 6">
            <a:extLst>
              <a:ext uri="{FF2B5EF4-FFF2-40B4-BE49-F238E27FC236}">
                <a16:creationId xmlns:a16="http://schemas.microsoft.com/office/drawing/2014/main" id="{C8C643D6-0042-4F88-8019-F78185DC9C32}"/>
              </a:ext>
            </a:extLst>
          </p:cNvPr>
          <p:cNvSpPr txBox="1"/>
          <p:nvPr/>
        </p:nvSpPr>
        <p:spPr>
          <a:xfrm>
            <a:off x="4572714" y="5089498"/>
            <a:ext cx="508794" cy="209947"/>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Sleep</a:t>
            </a:r>
          </a:p>
        </p:txBody>
      </p:sp>
      <p:sp>
        <p:nvSpPr>
          <p:cNvPr id="53" name="object 6">
            <a:extLst>
              <a:ext uri="{FF2B5EF4-FFF2-40B4-BE49-F238E27FC236}">
                <a16:creationId xmlns:a16="http://schemas.microsoft.com/office/drawing/2014/main" id="{9C2C5D23-7F98-46E1-888C-4832626E77E1}"/>
              </a:ext>
            </a:extLst>
          </p:cNvPr>
          <p:cNvSpPr txBox="1"/>
          <p:nvPr/>
        </p:nvSpPr>
        <p:spPr>
          <a:xfrm>
            <a:off x="2646120" y="5494281"/>
            <a:ext cx="508794" cy="209947"/>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Mood</a:t>
            </a:r>
          </a:p>
        </p:txBody>
      </p:sp>
      <p:sp>
        <p:nvSpPr>
          <p:cNvPr id="54" name="object 6">
            <a:extLst>
              <a:ext uri="{FF2B5EF4-FFF2-40B4-BE49-F238E27FC236}">
                <a16:creationId xmlns:a16="http://schemas.microsoft.com/office/drawing/2014/main" id="{63A6810D-6390-4094-9427-AAF3B0BFC511}"/>
              </a:ext>
            </a:extLst>
          </p:cNvPr>
          <p:cNvSpPr txBox="1"/>
          <p:nvPr/>
        </p:nvSpPr>
        <p:spPr>
          <a:xfrm>
            <a:off x="6388879" y="5103347"/>
            <a:ext cx="1865498" cy="148109"/>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Constipation/Diarrhea</a:t>
            </a:r>
          </a:p>
        </p:txBody>
      </p:sp>
      <p:sp>
        <p:nvSpPr>
          <p:cNvPr id="55" name="object 6">
            <a:extLst>
              <a:ext uri="{FF2B5EF4-FFF2-40B4-BE49-F238E27FC236}">
                <a16:creationId xmlns:a16="http://schemas.microsoft.com/office/drawing/2014/main" id="{A8A77219-C128-4AD6-9681-C92348F8D349}"/>
              </a:ext>
            </a:extLst>
          </p:cNvPr>
          <p:cNvSpPr txBox="1"/>
          <p:nvPr/>
        </p:nvSpPr>
        <p:spPr>
          <a:xfrm>
            <a:off x="9369766" y="5067808"/>
            <a:ext cx="643737" cy="248313"/>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Energy</a:t>
            </a:r>
          </a:p>
        </p:txBody>
      </p:sp>
      <p:graphicFrame>
        <p:nvGraphicFramePr>
          <p:cNvPr id="56" name="Table 55">
            <a:extLst>
              <a:ext uri="{FF2B5EF4-FFF2-40B4-BE49-F238E27FC236}">
                <a16:creationId xmlns:a16="http://schemas.microsoft.com/office/drawing/2014/main" id="{23C352DF-4D73-4BF2-9401-564E35C0160D}"/>
              </a:ext>
            </a:extLst>
          </p:cNvPr>
          <p:cNvGraphicFramePr>
            <a:graphicFrameLocks noGrp="1"/>
          </p:cNvGraphicFramePr>
          <p:nvPr>
            <p:extLst>
              <p:ext uri="{D42A27DB-BD31-4B8C-83A1-F6EECF244321}">
                <p14:modId xmlns:p14="http://schemas.microsoft.com/office/powerpoint/2010/main" val="3413824565"/>
              </p:ext>
            </p:extLst>
          </p:nvPr>
        </p:nvGraphicFramePr>
        <p:xfrm>
          <a:off x="2624840" y="3011995"/>
          <a:ext cx="2771619" cy="1097280"/>
        </p:xfrm>
        <a:graphic>
          <a:graphicData uri="http://schemas.openxmlformats.org/drawingml/2006/table">
            <a:tbl>
              <a:tblPr>
                <a:tableStyleId>{5940675A-B579-460E-94D1-54222C63F5DA}</a:tableStyleId>
              </a:tblPr>
              <a:tblGrid>
                <a:gridCol w="2771619">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730034181"/>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3317482693"/>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017384085"/>
                  </a:ext>
                </a:extLst>
              </a:tr>
            </a:tbl>
          </a:graphicData>
        </a:graphic>
      </p:graphicFrame>
      <p:graphicFrame>
        <p:nvGraphicFramePr>
          <p:cNvPr id="57" name="Table 56">
            <a:extLst>
              <a:ext uri="{FF2B5EF4-FFF2-40B4-BE49-F238E27FC236}">
                <a16:creationId xmlns:a16="http://schemas.microsoft.com/office/drawing/2014/main" id="{9B76AF0A-2D66-4113-ADAE-2DE2EBCA3D4B}"/>
              </a:ext>
            </a:extLst>
          </p:cNvPr>
          <p:cNvGraphicFramePr>
            <a:graphicFrameLocks noGrp="1"/>
          </p:cNvGraphicFramePr>
          <p:nvPr>
            <p:extLst>
              <p:ext uri="{D42A27DB-BD31-4B8C-83A1-F6EECF244321}">
                <p14:modId xmlns:p14="http://schemas.microsoft.com/office/powerpoint/2010/main" val="710513728"/>
              </p:ext>
            </p:extLst>
          </p:nvPr>
        </p:nvGraphicFramePr>
        <p:xfrm>
          <a:off x="5806850" y="3011995"/>
          <a:ext cx="5353275" cy="1097280"/>
        </p:xfrm>
        <a:graphic>
          <a:graphicData uri="http://schemas.openxmlformats.org/drawingml/2006/table">
            <a:tbl>
              <a:tblPr>
                <a:tableStyleId>{5940675A-B579-460E-94D1-54222C63F5DA}</a:tableStyleId>
              </a:tblPr>
              <a:tblGrid>
                <a:gridCol w="5353275">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730034181"/>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3317482693"/>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017384085"/>
                  </a:ext>
                </a:extLst>
              </a:tr>
            </a:tbl>
          </a:graphicData>
        </a:graphic>
      </p:graphicFrame>
      <p:graphicFrame>
        <p:nvGraphicFramePr>
          <p:cNvPr id="58" name="Table 57">
            <a:extLst>
              <a:ext uri="{FF2B5EF4-FFF2-40B4-BE49-F238E27FC236}">
                <a16:creationId xmlns:a16="http://schemas.microsoft.com/office/drawing/2014/main" id="{EAAA8EEA-01A3-406B-86B7-B9714D92AB7F}"/>
              </a:ext>
            </a:extLst>
          </p:cNvPr>
          <p:cNvGraphicFramePr>
            <a:graphicFrameLocks noGrp="1"/>
          </p:cNvGraphicFramePr>
          <p:nvPr>
            <p:extLst>
              <p:ext uri="{D42A27DB-BD31-4B8C-83A1-F6EECF244321}">
                <p14:modId xmlns:p14="http://schemas.microsoft.com/office/powerpoint/2010/main" val="3773649854"/>
              </p:ext>
            </p:extLst>
          </p:nvPr>
        </p:nvGraphicFramePr>
        <p:xfrm>
          <a:off x="2609850" y="4717105"/>
          <a:ext cx="8547103" cy="274320"/>
        </p:xfrm>
        <a:graphic>
          <a:graphicData uri="http://schemas.openxmlformats.org/drawingml/2006/table">
            <a:tbl>
              <a:tblPr>
                <a:tableStyleId>{5940675A-B579-460E-94D1-54222C63F5DA}</a:tableStyleId>
              </a:tblPr>
              <a:tblGrid>
                <a:gridCol w="8547103">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bl>
          </a:graphicData>
        </a:graphic>
      </p:graphicFrame>
      <p:sp>
        <p:nvSpPr>
          <p:cNvPr id="59" name="object 23">
            <a:extLst>
              <a:ext uri="{FF2B5EF4-FFF2-40B4-BE49-F238E27FC236}">
                <a16:creationId xmlns:a16="http://schemas.microsoft.com/office/drawing/2014/main" id="{5046A14B-C926-401F-901F-86F89CF5ACFF}"/>
              </a:ext>
            </a:extLst>
          </p:cNvPr>
          <p:cNvSpPr>
            <a:spLocks/>
          </p:cNvSpPr>
          <p:nvPr/>
        </p:nvSpPr>
        <p:spPr bwMode="auto">
          <a:xfrm>
            <a:off x="3259681" y="5291023"/>
            <a:ext cx="1224126" cy="209947"/>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graphicFrame>
        <p:nvGraphicFramePr>
          <p:cNvPr id="60" name="Table 59">
            <a:extLst>
              <a:ext uri="{FF2B5EF4-FFF2-40B4-BE49-F238E27FC236}">
                <a16:creationId xmlns:a16="http://schemas.microsoft.com/office/drawing/2014/main" id="{1D26BBA2-DA01-47F1-8E9C-BD5274C10753}"/>
              </a:ext>
            </a:extLst>
          </p:cNvPr>
          <p:cNvGraphicFramePr>
            <a:graphicFrameLocks noGrp="1"/>
          </p:cNvGraphicFramePr>
          <p:nvPr>
            <p:extLst>
              <p:ext uri="{D42A27DB-BD31-4B8C-83A1-F6EECF244321}">
                <p14:modId xmlns:p14="http://schemas.microsoft.com/office/powerpoint/2010/main" val="1097411142"/>
              </p:ext>
            </p:extLst>
          </p:nvPr>
        </p:nvGraphicFramePr>
        <p:xfrm>
          <a:off x="2612385" y="6008065"/>
          <a:ext cx="8547103" cy="274320"/>
        </p:xfrm>
        <a:graphic>
          <a:graphicData uri="http://schemas.openxmlformats.org/drawingml/2006/table">
            <a:tbl>
              <a:tblPr>
                <a:tableStyleId>{5940675A-B579-460E-94D1-54222C63F5DA}</a:tableStyleId>
              </a:tblPr>
              <a:tblGrid>
                <a:gridCol w="8547103">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bl>
          </a:graphicData>
        </a:graphic>
      </p:graphicFrame>
      <p:graphicFrame>
        <p:nvGraphicFramePr>
          <p:cNvPr id="61" name="Table 60">
            <a:extLst>
              <a:ext uri="{FF2B5EF4-FFF2-40B4-BE49-F238E27FC236}">
                <a16:creationId xmlns:a16="http://schemas.microsoft.com/office/drawing/2014/main" id="{18DFCCED-8870-4910-93EC-F89F0EE3CD16}"/>
              </a:ext>
            </a:extLst>
          </p:cNvPr>
          <p:cNvGraphicFramePr>
            <a:graphicFrameLocks noGrp="1"/>
          </p:cNvGraphicFramePr>
          <p:nvPr>
            <p:extLst>
              <p:ext uri="{D42A27DB-BD31-4B8C-83A1-F6EECF244321}">
                <p14:modId xmlns:p14="http://schemas.microsoft.com/office/powerpoint/2010/main" val="502934731"/>
              </p:ext>
            </p:extLst>
          </p:nvPr>
        </p:nvGraphicFramePr>
        <p:xfrm>
          <a:off x="3259682" y="2245456"/>
          <a:ext cx="3953120" cy="235016"/>
        </p:xfrm>
        <a:graphic>
          <a:graphicData uri="http://schemas.openxmlformats.org/drawingml/2006/table">
            <a:tbl>
              <a:tblPr>
                <a:tableStyleId>{5940675A-B579-460E-94D1-54222C63F5DA}</a:tableStyleId>
              </a:tblPr>
              <a:tblGrid>
                <a:gridCol w="3953120">
                  <a:extLst>
                    <a:ext uri="{9D8B030D-6E8A-4147-A177-3AD203B41FA5}">
                      <a16:colId xmlns:a16="http://schemas.microsoft.com/office/drawing/2014/main" val="2053995879"/>
                    </a:ext>
                  </a:extLst>
                </a:gridCol>
              </a:tblGrid>
              <a:tr h="235016">
                <a:tc>
                  <a:txBody>
                    <a:bodyPr/>
                    <a:lstStyle/>
                    <a:p>
                      <a:endParaRPr lang="en-US" sz="900" dirty="0"/>
                    </a:p>
                  </a:txBody>
                  <a:tcPr>
                    <a:lnL w="12700" cmpd="sng">
                      <a:noFill/>
                    </a:lnL>
                    <a:lnR w="12700" cmpd="sng">
                      <a:noFill/>
                    </a:lnR>
                  </a:tcPr>
                </a:tc>
                <a:extLst>
                  <a:ext uri="{0D108BD9-81ED-4DB2-BD59-A6C34878D82A}">
                    <a16:rowId xmlns:a16="http://schemas.microsoft.com/office/drawing/2014/main" val="2526038409"/>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0" name="TextBox 7"/>
          <p:cNvSpPr txBox="1">
            <a:spLocks noChangeArrowheads="1"/>
          </p:cNvSpPr>
          <p:nvPr/>
        </p:nvSpPr>
        <p:spPr bwMode="auto">
          <a:xfrm rot="16200000">
            <a:off x="726925" y="3228944"/>
            <a:ext cx="162095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ctr" eaLnBrk="1" hangingPunct="1">
              <a:defRPr sz="4000">
                <a:solidFill>
                  <a:schemeClr val="bg1"/>
                </a:solidFill>
                <a:latin typeface="Montserrat" pitchFamily="2" charset="0"/>
              </a:defRPr>
            </a:lvl1pPr>
          </a:lstStyle>
          <a:p>
            <a:r>
              <a:rPr lang="en-US" altLang="en-US" sz="2000" dirty="0"/>
              <a:t>SESSION  </a:t>
            </a:r>
            <a:r>
              <a:rPr lang="en-US" altLang="en-US" sz="2000" b="1" dirty="0"/>
              <a:t>7</a:t>
            </a:r>
            <a:endParaRPr lang="tr-TR" altLang="en-US" sz="2000" b="1" dirty="0"/>
          </a:p>
        </p:txBody>
      </p:sp>
      <p:graphicFrame>
        <p:nvGraphicFramePr>
          <p:cNvPr id="14" name="object 4">
            <a:extLst>
              <a:ext uri="{FF2B5EF4-FFF2-40B4-BE49-F238E27FC236}">
                <a16:creationId xmlns:a16="http://schemas.microsoft.com/office/drawing/2014/main" id="{62AA14EC-7C35-4F6E-924C-32656AA9D9B5}"/>
              </a:ext>
            </a:extLst>
          </p:cNvPr>
          <p:cNvGraphicFramePr>
            <a:graphicFrameLocks noGrp="1"/>
          </p:cNvGraphicFramePr>
          <p:nvPr>
            <p:extLst>
              <p:ext uri="{D42A27DB-BD31-4B8C-83A1-F6EECF244321}">
                <p14:modId xmlns:p14="http://schemas.microsoft.com/office/powerpoint/2010/main" val="4236511862"/>
              </p:ext>
            </p:extLst>
          </p:nvPr>
        </p:nvGraphicFramePr>
        <p:xfrm>
          <a:off x="2624840" y="2118953"/>
          <a:ext cx="8532113" cy="2363109"/>
        </p:xfrm>
        <a:graphic>
          <a:graphicData uri="http://schemas.openxmlformats.org/drawingml/2006/table">
            <a:tbl>
              <a:tblPr firstRow="1" bandRow="1"/>
              <a:tblGrid>
                <a:gridCol w="1064413">
                  <a:extLst>
                    <a:ext uri="{9D8B030D-6E8A-4147-A177-3AD203B41FA5}">
                      <a16:colId xmlns:a16="http://schemas.microsoft.com/office/drawing/2014/main" val="20000"/>
                    </a:ext>
                  </a:extLst>
                </a:gridCol>
                <a:gridCol w="1064400">
                  <a:extLst>
                    <a:ext uri="{9D8B030D-6E8A-4147-A177-3AD203B41FA5}">
                      <a16:colId xmlns:a16="http://schemas.microsoft.com/office/drawing/2014/main" val="20001"/>
                    </a:ext>
                  </a:extLst>
                </a:gridCol>
                <a:gridCol w="1064400">
                  <a:extLst>
                    <a:ext uri="{9D8B030D-6E8A-4147-A177-3AD203B41FA5}">
                      <a16:colId xmlns:a16="http://schemas.microsoft.com/office/drawing/2014/main" val="20002"/>
                    </a:ext>
                  </a:extLst>
                </a:gridCol>
                <a:gridCol w="1064400">
                  <a:extLst>
                    <a:ext uri="{9D8B030D-6E8A-4147-A177-3AD203B41FA5}">
                      <a16:colId xmlns:a16="http://schemas.microsoft.com/office/drawing/2014/main" val="20003"/>
                    </a:ext>
                  </a:extLst>
                </a:gridCol>
                <a:gridCol w="1064400">
                  <a:extLst>
                    <a:ext uri="{9D8B030D-6E8A-4147-A177-3AD203B41FA5}">
                      <a16:colId xmlns:a16="http://schemas.microsoft.com/office/drawing/2014/main" val="20004"/>
                    </a:ext>
                  </a:extLst>
                </a:gridCol>
                <a:gridCol w="3210100">
                  <a:extLst>
                    <a:ext uri="{9D8B030D-6E8A-4147-A177-3AD203B41FA5}">
                      <a16:colId xmlns:a16="http://schemas.microsoft.com/office/drawing/2014/main" val="20005"/>
                    </a:ext>
                  </a:extLst>
                </a:gridCol>
              </a:tblGrid>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Break</a:t>
                      </a:r>
                      <a:r>
                        <a:rPr sz="1200" spc="10" dirty="0">
                          <a:solidFill>
                            <a:srgbClr val="000000"/>
                          </a:solidFill>
                          <a:latin typeface="Montserrat" panose="00000500000000000000" pitchFamily="2" charset="0"/>
                          <a:cs typeface="Arial"/>
                        </a:rPr>
                        <a:t>f</a:t>
                      </a:r>
                      <a:r>
                        <a:rPr sz="1200" spc="0" dirty="0">
                          <a:solidFill>
                            <a:srgbClr val="000000"/>
                          </a:solidFill>
                          <a:latin typeface="Montserrat" panose="00000500000000000000" pitchFamily="2" charset="0"/>
                          <a:cs typeface="Arial"/>
                        </a:rPr>
                        <a:t>ast</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Lunch</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D</a:t>
                      </a:r>
                      <a:r>
                        <a:rPr sz="1200" spc="-5" dirty="0">
                          <a:solidFill>
                            <a:srgbClr val="000000"/>
                          </a:solidFill>
                          <a:latin typeface="Montserrat" panose="00000500000000000000" pitchFamily="2" charset="0"/>
                          <a:cs typeface="Arial"/>
                        </a:rPr>
                        <a:t>i</a:t>
                      </a:r>
                      <a:r>
                        <a:rPr sz="1200" spc="0" dirty="0">
                          <a:solidFill>
                            <a:srgbClr val="000000"/>
                          </a:solidFill>
                          <a:latin typeface="Montserrat" panose="00000500000000000000" pitchFamily="2" charset="0"/>
                          <a:cs typeface="Arial"/>
                        </a:rPr>
                        <a:t>nner</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ct val="100000"/>
                        </a:lnSpc>
                      </a:pPr>
                      <a:r>
                        <a:rPr sz="1200" dirty="0">
                          <a:solidFill>
                            <a:srgbClr val="000000"/>
                          </a:solidFill>
                          <a:latin typeface="Montserrat" panose="00000500000000000000" pitchFamily="2" charset="0"/>
                          <a:cs typeface="Arial"/>
                        </a:rPr>
                        <a:t>Snacks</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ct val="100000"/>
                        </a:lnSpc>
                      </a:pPr>
                      <a:r>
                        <a:rPr sz="1200" dirty="0">
                          <a:solidFill>
                            <a:srgbClr val="000000"/>
                          </a:solidFill>
                          <a:latin typeface="Montserrat" panose="00000500000000000000" pitchFamily="2" charset="0"/>
                          <a:cs typeface="Arial"/>
                        </a:rPr>
                        <a:t>Li</a:t>
                      </a:r>
                      <a:r>
                        <a:rPr sz="1200" spc="-10" dirty="0">
                          <a:solidFill>
                            <a:srgbClr val="000000"/>
                          </a:solidFill>
                          <a:latin typeface="Montserrat" panose="00000500000000000000" pitchFamily="2" charset="0"/>
                          <a:cs typeface="Arial"/>
                        </a:rPr>
                        <a:t>q</a:t>
                      </a:r>
                      <a:r>
                        <a:rPr sz="1200" spc="0" dirty="0">
                          <a:solidFill>
                            <a:srgbClr val="000000"/>
                          </a:solidFill>
                          <a:latin typeface="Montserrat" panose="00000500000000000000" pitchFamily="2" charset="0"/>
                          <a:cs typeface="Arial"/>
                        </a:rPr>
                        <a:t>uids</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rowSpan="7">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ts val="400"/>
                        </a:lnSpc>
                      </a:pPr>
                      <a:endParaRPr lang="en-US" sz="1200" dirty="0">
                        <a:solidFill>
                          <a:srgbClr val="000000"/>
                        </a:solidFill>
                        <a:latin typeface="Montserrat" panose="00000500000000000000" pitchFamily="2" charset="0"/>
                        <a:cs typeface="Arial"/>
                      </a:endParaRPr>
                    </a:p>
                    <a:p>
                      <a:pPr marL="85725">
                        <a:lnSpc>
                          <a:spcPct val="100000"/>
                        </a:lnSpc>
                      </a:pPr>
                      <a:r>
                        <a:rPr sz="1200" dirty="0">
                          <a:solidFill>
                            <a:srgbClr val="000000"/>
                          </a:solidFill>
                          <a:latin typeface="Montserrat" panose="00000500000000000000" pitchFamily="2" charset="0"/>
                          <a:cs typeface="Arial"/>
                        </a:rPr>
                        <a:t>Co</a:t>
                      </a:r>
                      <a:r>
                        <a:rPr sz="1200" spc="5" dirty="0">
                          <a:solidFill>
                            <a:srgbClr val="000000"/>
                          </a:solidFill>
                          <a:latin typeface="Montserrat" panose="00000500000000000000" pitchFamily="2" charset="0"/>
                          <a:cs typeface="Arial"/>
                        </a:rPr>
                        <a:t>mm</a:t>
                      </a:r>
                      <a:r>
                        <a:rPr sz="1200" spc="0" dirty="0">
                          <a:solidFill>
                            <a:srgbClr val="000000"/>
                          </a:solidFill>
                          <a:latin typeface="Montserrat" panose="00000500000000000000" pitchFamily="2" charset="0"/>
                          <a:cs typeface="Arial"/>
                        </a:rPr>
                        <a:t>e</a:t>
                      </a:r>
                      <a:r>
                        <a:rPr sz="1200" spc="-10" dirty="0">
                          <a:solidFill>
                            <a:srgbClr val="000000"/>
                          </a:solidFill>
                          <a:latin typeface="Montserrat" panose="00000500000000000000" pitchFamily="2" charset="0"/>
                          <a:cs typeface="Arial"/>
                        </a:rPr>
                        <a:t>n</a:t>
                      </a:r>
                      <a:r>
                        <a:rPr sz="1200" spc="0" dirty="0">
                          <a:solidFill>
                            <a:srgbClr val="000000"/>
                          </a:solidFill>
                          <a:latin typeface="Montserrat" panose="00000500000000000000" pitchFamily="2" charset="0"/>
                          <a:cs typeface="Arial"/>
                        </a:rPr>
                        <a:t>ts</a:t>
                      </a:r>
                      <a:endParaRPr sz="1200" dirty="0">
                        <a:solidFill>
                          <a:srgbClr val="000000"/>
                        </a:solidFill>
                        <a:latin typeface="Montserrat" panose="00000500000000000000" pitchFamily="2" charset="0"/>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5"/>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6"/>
                  </a:ext>
                </a:extLst>
              </a:tr>
            </a:tbl>
          </a:graphicData>
        </a:graphic>
      </p:graphicFrame>
      <p:sp>
        <p:nvSpPr>
          <p:cNvPr id="16" name="TextBox 10">
            <a:extLst>
              <a:ext uri="{FF2B5EF4-FFF2-40B4-BE49-F238E27FC236}">
                <a16:creationId xmlns:a16="http://schemas.microsoft.com/office/drawing/2014/main" id="{4C84D74D-F884-4060-856B-48650CBC2014}"/>
              </a:ext>
            </a:extLst>
          </p:cNvPr>
          <p:cNvSpPr txBox="1">
            <a:spLocks noChangeArrowheads="1"/>
          </p:cNvSpPr>
          <p:nvPr/>
        </p:nvSpPr>
        <p:spPr bwMode="auto">
          <a:xfrm>
            <a:off x="7505702" y="1086857"/>
            <a:ext cx="3651251"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Please complete for our next visit</a:t>
            </a:r>
          </a:p>
        </p:txBody>
      </p:sp>
      <p:sp>
        <p:nvSpPr>
          <p:cNvPr id="20" name="object 2">
            <a:extLst>
              <a:ext uri="{FF2B5EF4-FFF2-40B4-BE49-F238E27FC236}">
                <a16:creationId xmlns:a16="http://schemas.microsoft.com/office/drawing/2014/main" id="{11D4ED20-7A36-48F2-89A5-EAFE3920753A}"/>
              </a:ext>
            </a:extLst>
          </p:cNvPr>
          <p:cNvSpPr txBox="1">
            <a:spLocks noChangeArrowheads="1"/>
          </p:cNvSpPr>
          <p:nvPr/>
        </p:nvSpPr>
        <p:spPr bwMode="auto">
          <a:xfrm>
            <a:off x="2624840" y="1089036"/>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Follow up </a:t>
            </a:r>
          </a:p>
        </p:txBody>
      </p:sp>
      <p:sp>
        <p:nvSpPr>
          <p:cNvPr id="21" name="object 5">
            <a:extLst>
              <a:ext uri="{FF2B5EF4-FFF2-40B4-BE49-F238E27FC236}">
                <a16:creationId xmlns:a16="http://schemas.microsoft.com/office/drawing/2014/main" id="{7C8DF7A1-634B-4DC4-85DF-398ABECADF9B}"/>
              </a:ext>
            </a:extLst>
          </p:cNvPr>
          <p:cNvSpPr txBox="1"/>
          <p:nvPr/>
        </p:nvSpPr>
        <p:spPr>
          <a:xfrm>
            <a:off x="2624840" y="4634800"/>
            <a:ext cx="2015332" cy="145256"/>
          </a:xfrm>
          <a:prstGeom prst="rect">
            <a:avLst/>
          </a:prstGeom>
          <a:ln w="12700">
            <a:noFill/>
          </a:ln>
        </p:spPr>
        <p:txBody>
          <a:bodyPr lIns="0" tIns="0" rIns="0" bIns="0"/>
          <a:lstStyle>
            <a:defPPr>
              <a:defRPr lang="en-US"/>
            </a:defPPr>
            <a:lvl1pPr marL="12700">
              <a:lnSpc>
                <a:spcPct val="100000"/>
              </a:lnSpc>
              <a:defRPr sz="1200" spc="-40">
                <a:solidFill>
                  <a:srgbClr val="000000"/>
                </a:solidFill>
                <a:latin typeface="Montserrat" panose="00000500000000000000" pitchFamily="2" charset="0"/>
                <a:cs typeface="Arial"/>
              </a:defRPr>
            </a:lvl1pPr>
          </a:lstStyle>
          <a:p>
            <a:pPr defTabSz="457189">
              <a:defRPr/>
            </a:pPr>
            <a:r>
              <a:rPr lang="en-US" dirty="0"/>
              <a:t>U</a:t>
            </a:r>
            <a:r>
              <a:rPr lang="en-US" spc="-3" dirty="0"/>
              <a:t>p</a:t>
            </a:r>
            <a:r>
              <a:rPr lang="en-US" dirty="0"/>
              <a:t>date on</a:t>
            </a:r>
            <a:r>
              <a:rPr lang="en-US" spc="8" dirty="0"/>
              <a:t> </a:t>
            </a:r>
            <a:r>
              <a:rPr lang="en-US" dirty="0"/>
              <a:t>goa</a:t>
            </a:r>
            <a:r>
              <a:rPr lang="en-US" spc="3" dirty="0"/>
              <a:t>l</a:t>
            </a:r>
            <a:r>
              <a:rPr lang="en-US" dirty="0"/>
              <a:t>s</a:t>
            </a:r>
          </a:p>
        </p:txBody>
      </p:sp>
      <p:graphicFrame>
        <p:nvGraphicFramePr>
          <p:cNvPr id="22" name="Table 21">
            <a:extLst>
              <a:ext uri="{FF2B5EF4-FFF2-40B4-BE49-F238E27FC236}">
                <a16:creationId xmlns:a16="http://schemas.microsoft.com/office/drawing/2014/main" id="{42BD7D5D-2758-44B5-9DA6-5E26BAD54E74}"/>
              </a:ext>
            </a:extLst>
          </p:cNvPr>
          <p:cNvGraphicFramePr>
            <a:graphicFrameLocks noGrp="1"/>
          </p:cNvGraphicFramePr>
          <p:nvPr>
            <p:extLst>
              <p:ext uri="{D42A27DB-BD31-4B8C-83A1-F6EECF244321}">
                <p14:modId xmlns:p14="http://schemas.microsoft.com/office/powerpoint/2010/main" val="980376995"/>
              </p:ext>
            </p:extLst>
          </p:nvPr>
        </p:nvGraphicFramePr>
        <p:xfrm>
          <a:off x="2624839" y="5212704"/>
          <a:ext cx="8532113" cy="1112520"/>
        </p:xfrm>
        <a:graphic>
          <a:graphicData uri="http://schemas.openxmlformats.org/drawingml/2006/table">
            <a:tbl>
              <a:tblPr>
                <a:tableStyleId>{5940675A-B579-460E-94D1-54222C63F5DA}</a:tableStyleId>
              </a:tblPr>
              <a:tblGrid>
                <a:gridCol w="8532113">
                  <a:extLst>
                    <a:ext uri="{9D8B030D-6E8A-4147-A177-3AD203B41FA5}">
                      <a16:colId xmlns:a16="http://schemas.microsoft.com/office/drawing/2014/main" val="526850754"/>
                    </a:ext>
                  </a:extLst>
                </a:gridCol>
              </a:tblGrid>
              <a:tr h="370840">
                <a:tc>
                  <a:txBody>
                    <a:bodyPr/>
                    <a:lstStyle/>
                    <a:p>
                      <a:endParaRPr lang="en-US" dirty="0"/>
                    </a:p>
                  </a:txBody>
                  <a:tcPr>
                    <a:lnL w="12700" cmpd="sng">
                      <a:noFill/>
                    </a:lnL>
                    <a:lnR w="12700" cmpd="sng">
                      <a:noFill/>
                    </a:lnR>
                  </a:tcPr>
                </a:tc>
                <a:extLst>
                  <a:ext uri="{0D108BD9-81ED-4DB2-BD59-A6C34878D82A}">
                    <a16:rowId xmlns:a16="http://schemas.microsoft.com/office/drawing/2014/main" val="1512796132"/>
                  </a:ext>
                </a:extLst>
              </a:tr>
              <a:tr h="370840">
                <a:tc>
                  <a:txBody>
                    <a:bodyPr/>
                    <a:lstStyle/>
                    <a:p>
                      <a:endParaRPr lang="en-US"/>
                    </a:p>
                  </a:txBody>
                  <a:tcPr>
                    <a:lnL w="12700" cmpd="sng">
                      <a:noFill/>
                    </a:lnL>
                    <a:lnR w="12700" cmpd="sng">
                      <a:noFill/>
                    </a:lnR>
                  </a:tcPr>
                </a:tc>
                <a:extLst>
                  <a:ext uri="{0D108BD9-81ED-4DB2-BD59-A6C34878D82A}">
                    <a16:rowId xmlns:a16="http://schemas.microsoft.com/office/drawing/2014/main" val="3471702169"/>
                  </a:ext>
                </a:extLst>
              </a:tr>
              <a:tr h="370840">
                <a:tc>
                  <a:txBody>
                    <a:bodyPr/>
                    <a:lstStyle/>
                    <a:p>
                      <a:endParaRPr lang="en-US" dirty="0"/>
                    </a:p>
                  </a:txBody>
                  <a:tcPr>
                    <a:lnL w="12700" cmpd="sng">
                      <a:noFill/>
                    </a:lnL>
                    <a:lnR w="12700" cmpd="sng">
                      <a:noFill/>
                    </a:lnR>
                  </a:tcPr>
                </a:tc>
                <a:extLst>
                  <a:ext uri="{0D108BD9-81ED-4DB2-BD59-A6C34878D82A}">
                    <a16:rowId xmlns:a16="http://schemas.microsoft.com/office/drawing/2014/main" val="2052338013"/>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1451" y="1002345"/>
            <a:ext cx="10183541" cy="4853311"/>
          </a:xfrm>
          <a:prstGeom prst="rect">
            <a:avLst/>
          </a:prstGeom>
          <a:solidFill>
            <a:srgbClr val="CD574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900" dirty="0">
              <a:latin typeface="Montserrat" panose="00000500000000000000" pitchFamily="2" charset="0"/>
            </a:endParaRPr>
          </a:p>
        </p:txBody>
      </p:sp>
      <p:sp>
        <p:nvSpPr>
          <p:cNvPr id="2" name="TextBox 18"/>
          <p:cNvSpPr txBox="1">
            <a:spLocks noChangeArrowheads="1"/>
          </p:cNvSpPr>
          <p:nvPr/>
        </p:nvSpPr>
        <p:spPr bwMode="auto">
          <a:xfrm>
            <a:off x="3501006" y="2875147"/>
            <a:ext cx="5184433" cy="11540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ctr" eaLnBrk="1" hangingPunct="1"/>
            <a:r>
              <a:rPr lang="en-US" altLang="en-US" sz="6899" dirty="0">
                <a:solidFill>
                  <a:schemeClr val="bg1"/>
                </a:solidFill>
                <a:latin typeface="Montserrat" pitchFamily="2" charset="0"/>
              </a:rPr>
              <a:t>SESSION  </a:t>
            </a:r>
            <a:r>
              <a:rPr lang="en-US" altLang="en-US" sz="6899" b="1" dirty="0">
                <a:solidFill>
                  <a:schemeClr val="bg1"/>
                </a:solidFill>
                <a:latin typeface="Montserrat" pitchFamily="2" charset="0"/>
              </a:rPr>
              <a:t>8</a:t>
            </a:r>
            <a:endParaRPr lang="tr-TR" altLang="en-US" sz="6899" b="1" dirty="0">
              <a:solidFill>
                <a:schemeClr val="bg1"/>
              </a:solidFill>
              <a:latin typeface="Montserrat" pitchFamily="2" charset="0"/>
            </a:endParaRPr>
          </a:p>
        </p:txBody>
      </p:sp>
    </p:spTree>
    <p:extLst>
      <p:ext uri="{BB962C8B-B14F-4D97-AF65-F5344CB8AC3E}">
        <p14:creationId xmlns:p14="http://schemas.microsoft.com/office/powerpoint/2010/main" val="4771505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Box 7"/>
          <p:cNvSpPr txBox="1">
            <a:spLocks noChangeArrowheads="1"/>
          </p:cNvSpPr>
          <p:nvPr/>
        </p:nvSpPr>
        <p:spPr bwMode="auto">
          <a:xfrm rot="-5400000">
            <a:off x="721314" y="3228945"/>
            <a:ext cx="163217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8</a:t>
            </a:r>
            <a:endParaRPr lang="tr-TR" altLang="en-US" sz="2000" b="1" dirty="0">
              <a:solidFill>
                <a:schemeClr val="bg1"/>
              </a:solidFill>
              <a:latin typeface="Montserrat" pitchFamily="2" charset="0"/>
            </a:endParaRPr>
          </a:p>
        </p:txBody>
      </p:sp>
      <p:graphicFrame>
        <p:nvGraphicFramePr>
          <p:cNvPr id="22" name="Table 21">
            <a:extLst>
              <a:ext uri="{FF2B5EF4-FFF2-40B4-BE49-F238E27FC236}">
                <a16:creationId xmlns:a16="http://schemas.microsoft.com/office/drawing/2014/main" id="{AF788628-E222-4235-9286-07B76C341810}"/>
              </a:ext>
            </a:extLst>
          </p:cNvPr>
          <p:cNvGraphicFramePr>
            <a:graphicFrameLocks noGrp="1"/>
          </p:cNvGraphicFramePr>
          <p:nvPr>
            <p:extLst>
              <p:ext uri="{D42A27DB-BD31-4B8C-83A1-F6EECF244321}">
                <p14:modId xmlns:p14="http://schemas.microsoft.com/office/powerpoint/2010/main" val="1341108682"/>
              </p:ext>
            </p:extLst>
          </p:nvPr>
        </p:nvGraphicFramePr>
        <p:xfrm>
          <a:off x="2609850" y="2402869"/>
          <a:ext cx="8550275" cy="3341112"/>
        </p:xfrm>
        <a:graphic>
          <a:graphicData uri="http://schemas.openxmlformats.org/drawingml/2006/table">
            <a:tbl>
              <a:tblPr>
                <a:tableStyleId>{793D81CF-94F2-401A-BA57-92F5A7B2D0C5}</a:tableStyleId>
              </a:tblPr>
              <a:tblGrid>
                <a:gridCol w="8550275">
                  <a:extLst>
                    <a:ext uri="{9D8B030D-6E8A-4147-A177-3AD203B41FA5}">
                      <a16:colId xmlns:a16="http://schemas.microsoft.com/office/drawing/2014/main" val="4130498642"/>
                    </a:ext>
                  </a:extLst>
                </a:gridCol>
              </a:tblGrid>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8871623"/>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0781462"/>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0197599"/>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29708937"/>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34305236"/>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8525460"/>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1767391"/>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8044034"/>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5699046"/>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3898935"/>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495301"/>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2647264"/>
                  </a:ext>
                </a:extLst>
              </a:tr>
            </a:tbl>
          </a:graphicData>
        </a:graphic>
      </p:graphicFrame>
      <p:sp>
        <p:nvSpPr>
          <p:cNvPr id="23" name="object 18">
            <a:extLst>
              <a:ext uri="{FF2B5EF4-FFF2-40B4-BE49-F238E27FC236}">
                <a16:creationId xmlns:a16="http://schemas.microsoft.com/office/drawing/2014/main" id="{D86AB18B-17CE-49BF-AD75-B88677E92383}"/>
              </a:ext>
            </a:extLst>
          </p:cNvPr>
          <p:cNvSpPr txBox="1"/>
          <p:nvPr/>
        </p:nvSpPr>
        <p:spPr>
          <a:xfrm>
            <a:off x="2624599" y="1891854"/>
            <a:ext cx="977900" cy="204788"/>
          </a:xfrm>
          <a:prstGeom prst="rect">
            <a:avLst/>
          </a:prstGeom>
        </p:spPr>
        <p:txBody>
          <a:bodyPr lIns="0" tIns="0" rIns="0" bIns="0" anchor="b"/>
          <a:lstStyle/>
          <a:p>
            <a:pPr marL="6351" defTabSz="457189">
              <a:tabLst>
                <a:tab pos="1555395" algn="l"/>
              </a:tabLst>
              <a:defRPr/>
            </a:pPr>
            <a:r>
              <a:rPr sz="1200" spc="-6" dirty="0">
                <a:solidFill>
                  <a:srgbClr val="000000"/>
                </a:solidFill>
                <a:latin typeface="Montserrat" panose="00000500000000000000" pitchFamily="2" charset="0"/>
                <a:cs typeface="Arial"/>
              </a:rPr>
              <a:t>C</a:t>
            </a:r>
            <a:r>
              <a:rPr sz="1200" dirty="0">
                <a:solidFill>
                  <a:srgbClr val="000000"/>
                </a:solidFill>
                <a:latin typeface="Montserrat" panose="00000500000000000000" pitchFamily="2" charset="0"/>
                <a:cs typeface="Arial"/>
              </a:rPr>
              <a:t>lient</a:t>
            </a:r>
            <a:r>
              <a:rPr sz="1200" spc="-8" dirty="0">
                <a:solidFill>
                  <a:srgbClr val="000000"/>
                </a:solidFill>
                <a:latin typeface="Montserrat" panose="00000500000000000000" pitchFamily="2" charset="0"/>
                <a:cs typeface="Arial"/>
              </a:rPr>
              <a:t> </a:t>
            </a:r>
            <a:r>
              <a:rPr sz="1200" spc="-6" dirty="0">
                <a:solidFill>
                  <a:srgbClr val="000000"/>
                </a:solidFill>
                <a:latin typeface="Montserrat" panose="00000500000000000000" pitchFamily="2" charset="0"/>
                <a:cs typeface="Arial"/>
              </a:rPr>
              <a:t>N</a:t>
            </a:r>
            <a:r>
              <a:rPr sz="1200" dirty="0">
                <a:solidFill>
                  <a:srgbClr val="000000"/>
                </a:solidFill>
                <a:latin typeface="Montserrat" panose="00000500000000000000" pitchFamily="2" charset="0"/>
                <a:cs typeface="Arial"/>
              </a:rPr>
              <a:t>a</a:t>
            </a:r>
            <a:r>
              <a:rPr sz="1200" spc="-6" dirty="0">
                <a:solidFill>
                  <a:srgbClr val="000000"/>
                </a:solidFill>
                <a:latin typeface="Montserrat" panose="00000500000000000000" pitchFamily="2" charset="0"/>
                <a:cs typeface="Arial"/>
              </a:rPr>
              <a:t>m</a:t>
            </a:r>
            <a:r>
              <a:rPr sz="1200" dirty="0">
                <a:solidFill>
                  <a:srgbClr val="000000"/>
                </a:solidFill>
                <a:latin typeface="Montserrat" panose="00000500000000000000" pitchFamily="2" charset="0"/>
                <a:cs typeface="Arial"/>
              </a:rPr>
              <a:t>e</a:t>
            </a:r>
            <a:r>
              <a:rPr sz="1200" spc="-3" dirty="0">
                <a:solidFill>
                  <a:srgbClr val="000000"/>
                </a:solidFill>
                <a:latin typeface="Montserrat" panose="00000500000000000000" pitchFamily="2" charset="0"/>
                <a:cs typeface="Arial"/>
              </a:rPr>
              <a:t> </a:t>
            </a:r>
            <a:r>
              <a:rPr sz="1200" u="sng" dirty="0">
                <a:solidFill>
                  <a:srgbClr val="000000"/>
                </a:solidFill>
                <a:latin typeface="Montserrat" panose="00000500000000000000" pitchFamily="2" charset="0"/>
                <a:cs typeface="Arial"/>
              </a:rPr>
              <a:t> </a:t>
            </a:r>
            <a:endParaRPr sz="1200" dirty="0">
              <a:solidFill>
                <a:srgbClr val="000000"/>
              </a:solidFill>
              <a:latin typeface="Montserrat" panose="00000500000000000000" pitchFamily="2" charset="0"/>
              <a:cs typeface="Arial"/>
            </a:endParaRPr>
          </a:p>
        </p:txBody>
      </p:sp>
      <p:sp>
        <p:nvSpPr>
          <p:cNvPr id="24" name="object 19">
            <a:extLst>
              <a:ext uri="{FF2B5EF4-FFF2-40B4-BE49-F238E27FC236}">
                <a16:creationId xmlns:a16="http://schemas.microsoft.com/office/drawing/2014/main" id="{C0A8E4D9-80A0-49FF-B09B-126738A27B8E}"/>
              </a:ext>
            </a:extLst>
          </p:cNvPr>
          <p:cNvSpPr txBox="1"/>
          <p:nvPr/>
        </p:nvSpPr>
        <p:spPr>
          <a:xfrm>
            <a:off x="6771943" y="1891854"/>
            <a:ext cx="413544" cy="204788"/>
          </a:xfrm>
          <a:prstGeom prst="rect">
            <a:avLst/>
          </a:prstGeom>
        </p:spPr>
        <p:txBody>
          <a:bodyPr lIns="0" tIns="0" rIns="0" bIns="0" anchor="b"/>
          <a:lstStyle/>
          <a:p>
            <a:pPr marL="6351" defTabSz="457189">
              <a:tabLst>
                <a:tab pos="982956" algn="l"/>
              </a:tabLst>
              <a:defRPr/>
            </a:pPr>
            <a:r>
              <a:rPr sz="1200" spc="-6" dirty="0">
                <a:solidFill>
                  <a:srgbClr val="000000"/>
                </a:solidFill>
                <a:latin typeface="Montserrat" panose="00000500000000000000" pitchFamily="2" charset="0"/>
                <a:cs typeface="Arial"/>
              </a:rPr>
              <a:t>D</a:t>
            </a:r>
            <a:r>
              <a:rPr sz="1200" dirty="0">
                <a:solidFill>
                  <a:srgbClr val="000000"/>
                </a:solidFill>
                <a:latin typeface="Montserrat" panose="00000500000000000000" pitchFamily="2" charset="0"/>
                <a:cs typeface="Arial"/>
              </a:rPr>
              <a:t>a</a:t>
            </a:r>
            <a:r>
              <a:rPr sz="1200" spc="3" dirty="0">
                <a:solidFill>
                  <a:srgbClr val="000000"/>
                </a:solidFill>
                <a:latin typeface="Montserrat" panose="00000500000000000000" pitchFamily="2" charset="0"/>
                <a:cs typeface="Arial"/>
              </a:rPr>
              <a:t>t</a:t>
            </a:r>
            <a:r>
              <a:rPr sz="1200" dirty="0">
                <a:solidFill>
                  <a:srgbClr val="000000"/>
                </a:solidFill>
                <a:latin typeface="Montserrat" panose="00000500000000000000" pitchFamily="2" charset="0"/>
                <a:cs typeface="Arial"/>
              </a:rPr>
              <a:t>e</a:t>
            </a:r>
          </a:p>
        </p:txBody>
      </p:sp>
      <p:sp>
        <p:nvSpPr>
          <p:cNvPr id="25" name="object 2">
            <a:extLst>
              <a:ext uri="{FF2B5EF4-FFF2-40B4-BE49-F238E27FC236}">
                <a16:creationId xmlns:a16="http://schemas.microsoft.com/office/drawing/2014/main" id="{64D55A99-E740-4F92-8930-BAC14D45675B}"/>
              </a:ext>
            </a:extLst>
          </p:cNvPr>
          <p:cNvSpPr txBox="1">
            <a:spLocks noChangeArrowheads="1"/>
          </p:cNvSpPr>
          <p:nvPr/>
        </p:nvSpPr>
        <p:spPr bwMode="auto">
          <a:xfrm>
            <a:off x="2624599" y="1086243"/>
            <a:ext cx="322738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Session Notes</a:t>
            </a:r>
          </a:p>
        </p:txBody>
      </p:sp>
      <p:sp>
        <p:nvSpPr>
          <p:cNvPr id="26" name="object 4">
            <a:extLst>
              <a:ext uri="{FF2B5EF4-FFF2-40B4-BE49-F238E27FC236}">
                <a16:creationId xmlns:a16="http://schemas.microsoft.com/office/drawing/2014/main" id="{E3DDE22E-BFFA-49A5-90D1-D52544ED73A5}"/>
              </a:ext>
            </a:extLst>
          </p:cNvPr>
          <p:cNvSpPr>
            <a:spLocks/>
          </p:cNvSpPr>
          <p:nvPr/>
        </p:nvSpPr>
        <p:spPr bwMode="auto">
          <a:xfrm>
            <a:off x="3602499" y="2068858"/>
            <a:ext cx="2869407" cy="27782"/>
          </a:xfrm>
          <a:custGeom>
            <a:avLst/>
            <a:gdLst>
              <a:gd name="T0" fmla="*/ 0 w 7543800"/>
              <a:gd name="T1" fmla="*/ 0 h 55202"/>
              <a:gd name="T2" fmla="*/ 7543800 w 7543800"/>
              <a:gd name="T3" fmla="*/ 0 h 55202"/>
            </a:gdLst>
            <a:ahLst/>
            <a:cxnLst>
              <a:cxn ang="0">
                <a:pos x="T0" y="T1"/>
              </a:cxn>
              <a:cxn ang="0">
                <a:pos x="T2" y="T3"/>
              </a:cxn>
            </a:cxnLst>
            <a:rect l="0" t="0" r="r" b="b"/>
            <a:pathLst>
              <a:path w="7543800" h="55202">
                <a:moveTo>
                  <a:pt x="0" y="0"/>
                </a:moveTo>
                <a:lnTo>
                  <a:pt x="7543800"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p>
        </p:txBody>
      </p:sp>
      <p:sp>
        <p:nvSpPr>
          <p:cNvPr id="27" name="object 4">
            <a:extLst>
              <a:ext uri="{FF2B5EF4-FFF2-40B4-BE49-F238E27FC236}">
                <a16:creationId xmlns:a16="http://schemas.microsoft.com/office/drawing/2014/main" id="{CF59B425-626F-4880-B19E-F686D2356C3D}"/>
              </a:ext>
            </a:extLst>
          </p:cNvPr>
          <p:cNvSpPr>
            <a:spLocks/>
          </p:cNvSpPr>
          <p:nvPr/>
        </p:nvSpPr>
        <p:spPr bwMode="auto">
          <a:xfrm>
            <a:off x="7179930" y="2057747"/>
            <a:ext cx="2492376" cy="23020"/>
          </a:xfrm>
          <a:custGeom>
            <a:avLst/>
            <a:gdLst>
              <a:gd name="T0" fmla="*/ 0 w 7543800"/>
              <a:gd name="T1" fmla="*/ 0 h 45719"/>
              <a:gd name="T2" fmla="*/ 7543800 w 7543800"/>
              <a:gd name="T3" fmla="*/ 0 h 45719"/>
            </a:gdLst>
            <a:ahLst/>
            <a:cxnLst>
              <a:cxn ang="0">
                <a:pos x="T0" y="T1"/>
              </a:cxn>
              <a:cxn ang="0">
                <a:pos x="T2" y="T3"/>
              </a:cxn>
            </a:cxnLst>
            <a:rect l="0" t="0" r="r" b="b"/>
            <a:pathLst>
              <a:path w="7543800" h="45719">
                <a:moveTo>
                  <a:pt x="0" y="0"/>
                </a:moveTo>
                <a:lnTo>
                  <a:pt x="7543800"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p>
        </p:txBody>
      </p:sp>
    </p:spTree>
    <p:extLst>
      <p:ext uri="{BB962C8B-B14F-4D97-AF65-F5344CB8AC3E}">
        <p14:creationId xmlns:p14="http://schemas.microsoft.com/office/powerpoint/2010/main" val="2383270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Table 26">
            <a:extLst>
              <a:ext uri="{FF2B5EF4-FFF2-40B4-BE49-F238E27FC236}">
                <a16:creationId xmlns:a16="http://schemas.microsoft.com/office/drawing/2014/main" id="{AD5FC8F4-1E8A-4228-8A77-373DD32962B9}"/>
              </a:ext>
            </a:extLst>
          </p:cNvPr>
          <p:cNvGraphicFramePr>
            <a:graphicFrameLocks noGrp="1"/>
          </p:cNvGraphicFramePr>
          <p:nvPr>
            <p:extLst>
              <p:ext uri="{D42A27DB-BD31-4B8C-83A1-F6EECF244321}">
                <p14:modId xmlns:p14="http://schemas.microsoft.com/office/powerpoint/2010/main" val="1272230932"/>
              </p:ext>
            </p:extLst>
          </p:nvPr>
        </p:nvGraphicFramePr>
        <p:xfrm>
          <a:off x="2609850" y="2402869"/>
          <a:ext cx="8550275" cy="3341112"/>
        </p:xfrm>
        <a:graphic>
          <a:graphicData uri="http://schemas.openxmlformats.org/drawingml/2006/table">
            <a:tbl>
              <a:tblPr>
                <a:tableStyleId>{793D81CF-94F2-401A-BA57-92F5A7B2D0C5}</a:tableStyleId>
              </a:tblPr>
              <a:tblGrid>
                <a:gridCol w="8550275">
                  <a:extLst>
                    <a:ext uri="{9D8B030D-6E8A-4147-A177-3AD203B41FA5}">
                      <a16:colId xmlns:a16="http://schemas.microsoft.com/office/drawing/2014/main" val="4130498642"/>
                    </a:ext>
                  </a:extLst>
                </a:gridCol>
              </a:tblGrid>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8871623"/>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0781462"/>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0197599"/>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29708937"/>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34305236"/>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8525460"/>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1767391"/>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8044034"/>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5699046"/>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3898935"/>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495301"/>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2647264"/>
                  </a:ext>
                </a:extLst>
              </a:tr>
            </a:tbl>
          </a:graphicData>
        </a:graphic>
      </p:graphicFrame>
      <p:sp>
        <p:nvSpPr>
          <p:cNvPr id="23554" name="TextBox 7"/>
          <p:cNvSpPr txBox="1">
            <a:spLocks noChangeArrowheads="1"/>
          </p:cNvSpPr>
          <p:nvPr/>
        </p:nvSpPr>
        <p:spPr bwMode="auto">
          <a:xfrm rot="-5400000">
            <a:off x="726924" y="3228944"/>
            <a:ext cx="162095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7</a:t>
            </a:r>
            <a:endParaRPr lang="tr-TR" altLang="en-US" sz="2000" b="1" dirty="0">
              <a:solidFill>
                <a:schemeClr val="bg1"/>
              </a:solidFill>
              <a:latin typeface="Montserrat" pitchFamily="2" charset="0"/>
            </a:endParaRPr>
          </a:p>
        </p:txBody>
      </p:sp>
      <p:sp>
        <p:nvSpPr>
          <p:cNvPr id="22" name="object 18">
            <a:extLst>
              <a:ext uri="{FF2B5EF4-FFF2-40B4-BE49-F238E27FC236}">
                <a16:creationId xmlns:a16="http://schemas.microsoft.com/office/drawing/2014/main" id="{173772FB-9DC6-465C-8AE5-40B2C5257074}"/>
              </a:ext>
            </a:extLst>
          </p:cNvPr>
          <p:cNvSpPr txBox="1"/>
          <p:nvPr/>
        </p:nvSpPr>
        <p:spPr>
          <a:xfrm>
            <a:off x="2624599" y="1891854"/>
            <a:ext cx="977900" cy="204788"/>
          </a:xfrm>
          <a:prstGeom prst="rect">
            <a:avLst/>
          </a:prstGeom>
        </p:spPr>
        <p:txBody>
          <a:bodyPr lIns="0" tIns="0" rIns="0" bIns="0" anchor="b"/>
          <a:lstStyle/>
          <a:p>
            <a:pPr marL="6351" defTabSz="457189">
              <a:tabLst>
                <a:tab pos="1555395" algn="l"/>
              </a:tabLst>
              <a:defRPr/>
            </a:pPr>
            <a:r>
              <a:rPr sz="1200" spc="-6" dirty="0">
                <a:solidFill>
                  <a:srgbClr val="000000"/>
                </a:solidFill>
                <a:latin typeface="Montserrat" panose="00000500000000000000" pitchFamily="2" charset="0"/>
                <a:cs typeface="Arial"/>
              </a:rPr>
              <a:t>C</a:t>
            </a:r>
            <a:r>
              <a:rPr sz="1200" dirty="0">
                <a:solidFill>
                  <a:srgbClr val="000000"/>
                </a:solidFill>
                <a:latin typeface="Montserrat" panose="00000500000000000000" pitchFamily="2" charset="0"/>
                <a:cs typeface="Arial"/>
              </a:rPr>
              <a:t>lient</a:t>
            </a:r>
            <a:r>
              <a:rPr sz="1200" spc="-8" dirty="0">
                <a:solidFill>
                  <a:srgbClr val="000000"/>
                </a:solidFill>
                <a:latin typeface="Montserrat" panose="00000500000000000000" pitchFamily="2" charset="0"/>
                <a:cs typeface="Arial"/>
              </a:rPr>
              <a:t> </a:t>
            </a:r>
            <a:r>
              <a:rPr sz="1200" spc="-6" dirty="0">
                <a:solidFill>
                  <a:srgbClr val="000000"/>
                </a:solidFill>
                <a:latin typeface="Montserrat" panose="00000500000000000000" pitchFamily="2" charset="0"/>
                <a:cs typeface="Arial"/>
              </a:rPr>
              <a:t>N</a:t>
            </a:r>
            <a:r>
              <a:rPr sz="1200" dirty="0">
                <a:solidFill>
                  <a:srgbClr val="000000"/>
                </a:solidFill>
                <a:latin typeface="Montserrat" panose="00000500000000000000" pitchFamily="2" charset="0"/>
                <a:cs typeface="Arial"/>
              </a:rPr>
              <a:t>a</a:t>
            </a:r>
            <a:r>
              <a:rPr sz="1200" spc="-6" dirty="0">
                <a:solidFill>
                  <a:srgbClr val="000000"/>
                </a:solidFill>
                <a:latin typeface="Montserrat" panose="00000500000000000000" pitchFamily="2" charset="0"/>
                <a:cs typeface="Arial"/>
              </a:rPr>
              <a:t>m</a:t>
            </a:r>
            <a:r>
              <a:rPr sz="1200" dirty="0">
                <a:solidFill>
                  <a:srgbClr val="000000"/>
                </a:solidFill>
                <a:latin typeface="Montserrat" panose="00000500000000000000" pitchFamily="2" charset="0"/>
                <a:cs typeface="Arial"/>
              </a:rPr>
              <a:t>e</a:t>
            </a:r>
            <a:r>
              <a:rPr sz="1200" spc="-3" dirty="0">
                <a:solidFill>
                  <a:srgbClr val="000000"/>
                </a:solidFill>
                <a:latin typeface="Montserrat" panose="00000500000000000000" pitchFamily="2" charset="0"/>
                <a:cs typeface="Arial"/>
              </a:rPr>
              <a:t> </a:t>
            </a:r>
            <a:r>
              <a:rPr sz="1200" u="sng" dirty="0">
                <a:solidFill>
                  <a:srgbClr val="000000"/>
                </a:solidFill>
                <a:latin typeface="Montserrat" panose="00000500000000000000" pitchFamily="2" charset="0"/>
                <a:cs typeface="Arial"/>
              </a:rPr>
              <a:t> </a:t>
            </a:r>
            <a:endParaRPr sz="1200" dirty="0">
              <a:solidFill>
                <a:srgbClr val="000000"/>
              </a:solidFill>
              <a:latin typeface="Montserrat" panose="00000500000000000000" pitchFamily="2" charset="0"/>
              <a:cs typeface="Arial"/>
            </a:endParaRPr>
          </a:p>
        </p:txBody>
      </p:sp>
      <p:sp>
        <p:nvSpPr>
          <p:cNvPr id="23" name="object 19">
            <a:extLst>
              <a:ext uri="{FF2B5EF4-FFF2-40B4-BE49-F238E27FC236}">
                <a16:creationId xmlns:a16="http://schemas.microsoft.com/office/drawing/2014/main" id="{449A5D10-E149-4D48-8D89-B2A5AC6C9034}"/>
              </a:ext>
            </a:extLst>
          </p:cNvPr>
          <p:cNvSpPr txBox="1"/>
          <p:nvPr/>
        </p:nvSpPr>
        <p:spPr>
          <a:xfrm>
            <a:off x="6771943" y="1891854"/>
            <a:ext cx="413544" cy="204788"/>
          </a:xfrm>
          <a:prstGeom prst="rect">
            <a:avLst/>
          </a:prstGeom>
        </p:spPr>
        <p:txBody>
          <a:bodyPr lIns="0" tIns="0" rIns="0" bIns="0" anchor="b"/>
          <a:lstStyle/>
          <a:p>
            <a:pPr marL="6351" defTabSz="457189">
              <a:tabLst>
                <a:tab pos="982956" algn="l"/>
              </a:tabLst>
              <a:defRPr/>
            </a:pPr>
            <a:r>
              <a:rPr sz="1200" spc="-6" dirty="0">
                <a:solidFill>
                  <a:srgbClr val="000000"/>
                </a:solidFill>
                <a:latin typeface="Montserrat" panose="00000500000000000000" pitchFamily="2" charset="0"/>
                <a:cs typeface="Arial"/>
              </a:rPr>
              <a:t>D</a:t>
            </a:r>
            <a:r>
              <a:rPr sz="1200" dirty="0">
                <a:solidFill>
                  <a:srgbClr val="000000"/>
                </a:solidFill>
                <a:latin typeface="Montserrat" panose="00000500000000000000" pitchFamily="2" charset="0"/>
                <a:cs typeface="Arial"/>
              </a:rPr>
              <a:t>a</a:t>
            </a:r>
            <a:r>
              <a:rPr sz="1200" spc="3" dirty="0">
                <a:solidFill>
                  <a:srgbClr val="000000"/>
                </a:solidFill>
                <a:latin typeface="Montserrat" panose="00000500000000000000" pitchFamily="2" charset="0"/>
                <a:cs typeface="Arial"/>
              </a:rPr>
              <a:t>t</a:t>
            </a:r>
            <a:r>
              <a:rPr sz="1200" dirty="0">
                <a:solidFill>
                  <a:srgbClr val="000000"/>
                </a:solidFill>
                <a:latin typeface="Montserrat" panose="00000500000000000000" pitchFamily="2" charset="0"/>
                <a:cs typeface="Arial"/>
              </a:rPr>
              <a:t>e</a:t>
            </a:r>
          </a:p>
        </p:txBody>
      </p:sp>
      <p:sp>
        <p:nvSpPr>
          <p:cNvPr id="24" name="object 2">
            <a:extLst>
              <a:ext uri="{FF2B5EF4-FFF2-40B4-BE49-F238E27FC236}">
                <a16:creationId xmlns:a16="http://schemas.microsoft.com/office/drawing/2014/main" id="{88FF3EA4-0C6B-4298-82D9-C23A9D00AB1B}"/>
              </a:ext>
            </a:extLst>
          </p:cNvPr>
          <p:cNvSpPr txBox="1">
            <a:spLocks noChangeArrowheads="1"/>
          </p:cNvSpPr>
          <p:nvPr/>
        </p:nvSpPr>
        <p:spPr bwMode="auto">
          <a:xfrm>
            <a:off x="2624599" y="1086243"/>
            <a:ext cx="322738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Session Notes</a:t>
            </a:r>
          </a:p>
        </p:txBody>
      </p:sp>
      <p:sp>
        <p:nvSpPr>
          <p:cNvPr id="25" name="object 4">
            <a:extLst>
              <a:ext uri="{FF2B5EF4-FFF2-40B4-BE49-F238E27FC236}">
                <a16:creationId xmlns:a16="http://schemas.microsoft.com/office/drawing/2014/main" id="{F2B61432-5E7C-463E-B323-4CF2A20885A1}"/>
              </a:ext>
            </a:extLst>
          </p:cNvPr>
          <p:cNvSpPr>
            <a:spLocks/>
          </p:cNvSpPr>
          <p:nvPr/>
        </p:nvSpPr>
        <p:spPr bwMode="auto">
          <a:xfrm>
            <a:off x="3602499" y="2068858"/>
            <a:ext cx="2869407" cy="27782"/>
          </a:xfrm>
          <a:custGeom>
            <a:avLst/>
            <a:gdLst>
              <a:gd name="T0" fmla="*/ 0 w 7543800"/>
              <a:gd name="T1" fmla="*/ 0 h 55202"/>
              <a:gd name="T2" fmla="*/ 7543800 w 7543800"/>
              <a:gd name="T3" fmla="*/ 0 h 55202"/>
            </a:gdLst>
            <a:ahLst/>
            <a:cxnLst>
              <a:cxn ang="0">
                <a:pos x="T0" y="T1"/>
              </a:cxn>
              <a:cxn ang="0">
                <a:pos x="T2" y="T3"/>
              </a:cxn>
            </a:cxnLst>
            <a:rect l="0" t="0" r="r" b="b"/>
            <a:pathLst>
              <a:path w="7543800" h="55202">
                <a:moveTo>
                  <a:pt x="0" y="0"/>
                </a:moveTo>
                <a:lnTo>
                  <a:pt x="7543800"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p>
        </p:txBody>
      </p:sp>
      <p:sp>
        <p:nvSpPr>
          <p:cNvPr id="26" name="object 4">
            <a:extLst>
              <a:ext uri="{FF2B5EF4-FFF2-40B4-BE49-F238E27FC236}">
                <a16:creationId xmlns:a16="http://schemas.microsoft.com/office/drawing/2014/main" id="{81737C3E-6C2C-4F64-90A9-89250AF70DFA}"/>
              </a:ext>
            </a:extLst>
          </p:cNvPr>
          <p:cNvSpPr>
            <a:spLocks/>
          </p:cNvSpPr>
          <p:nvPr/>
        </p:nvSpPr>
        <p:spPr bwMode="auto">
          <a:xfrm>
            <a:off x="7179930" y="2057747"/>
            <a:ext cx="2492376" cy="23020"/>
          </a:xfrm>
          <a:custGeom>
            <a:avLst/>
            <a:gdLst>
              <a:gd name="T0" fmla="*/ 0 w 7543800"/>
              <a:gd name="T1" fmla="*/ 0 h 45719"/>
              <a:gd name="T2" fmla="*/ 7543800 w 7543800"/>
              <a:gd name="T3" fmla="*/ 0 h 45719"/>
            </a:gdLst>
            <a:ahLst/>
            <a:cxnLst>
              <a:cxn ang="0">
                <a:pos x="T0" y="T1"/>
              </a:cxn>
              <a:cxn ang="0">
                <a:pos x="T2" y="T3"/>
              </a:cxn>
            </a:cxnLst>
            <a:rect l="0" t="0" r="r" b="b"/>
            <a:pathLst>
              <a:path w="7543800" h="45719">
                <a:moveTo>
                  <a:pt x="0" y="0"/>
                </a:moveTo>
                <a:lnTo>
                  <a:pt x="7543800"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p>
        </p:txBody>
      </p:sp>
      <p:pic>
        <p:nvPicPr>
          <p:cNvPr id="9" name="Picture 8">
            <a:extLst>
              <a:ext uri="{FF2B5EF4-FFF2-40B4-BE49-F238E27FC236}">
                <a16:creationId xmlns:a16="http://schemas.microsoft.com/office/drawing/2014/main" id="{41A35AE3-6917-4199-BEF7-8B562C69768D}"/>
              </a:ext>
            </a:extLst>
          </p:cNvPr>
          <p:cNvPicPr>
            <a:picLocks noChangeAspect="1"/>
          </p:cNvPicPr>
          <p:nvPr/>
        </p:nvPicPr>
        <p:blipFill>
          <a:blip r:embed="rId2"/>
          <a:stretch>
            <a:fillRect/>
          </a:stretch>
        </p:blipFill>
        <p:spPr>
          <a:xfrm>
            <a:off x="4273158" y="6622337"/>
            <a:ext cx="3457575" cy="171450"/>
          </a:xfrm>
          <a:prstGeom prst="rect">
            <a:avLst/>
          </a:prstGeom>
        </p:spPr>
      </p:pic>
    </p:spTree>
    <p:extLst>
      <p:ext uri="{BB962C8B-B14F-4D97-AF65-F5344CB8AC3E}">
        <p14:creationId xmlns:p14="http://schemas.microsoft.com/office/powerpoint/2010/main" val="20331140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21314" y="3228945"/>
            <a:ext cx="163217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8</a:t>
            </a:r>
            <a:endParaRPr lang="tr-TR" altLang="en-US" sz="2000" b="1" dirty="0">
              <a:solidFill>
                <a:schemeClr val="bg1"/>
              </a:solidFill>
              <a:latin typeface="Montserrat" pitchFamily="2" charset="0"/>
            </a:endParaRPr>
          </a:p>
        </p:txBody>
      </p:sp>
      <p:sp>
        <p:nvSpPr>
          <p:cNvPr id="16388" name="TextBox 10"/>
          <p:cNvSpPr txBox="1">
            <a:spLocks noChangeArrowheads="1"/>
          </p:cNvSpPr>
          <p:nvPr/>
        </p:nvSpPr>
        <p:spPr bwMode="auto">
          <a:xfrm>
            <a:off x="8144351" y="1089008"/>
            <a:ext cx="3012074"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eaLnBrk="1" hangingPunct="1">
              <a:lnSpc>
                <a:spcPts val="3499"/>
              </a:lnSpc>
            </a:pPr>
            <a:r>
              <a:rPr lang="en-US" altLang="en-US" sz="1600" dirty="0">
                <a:solidFill>
                  <a:srgbClr val="BCC8C8"/>
                </a:solidFill>
                <a:latin typeface="Montserrat" pitchFamily="2" charset="0"/>
              </a:rPr>
              <a:t>What makes us eat</a:t>
            </a:r>
          </a:p>
        </p:txBody>
      </p:sp>
      <p:sp>
        <p:nvSpPr>
          <p:cNvPr id="5" name="object 3"/>
          <p:cNvSpPr txBox="1">
            <a:spLocks/>
          </p:cNvSpPr>
          <p:nvPr/>
        </p:nvSpPr>
        <p:spPr>
          <a:xfrm>
            <a:off x="2642304" y="2088705"/>
            <a:ext cx="8514122" cy="2941665"/>
          </a:xfrm>
          <a:prstGeom prst="rect">
            <a:avLst/>
          </a:prstGeom>
        </p:spPr>
        <p:txBody>
          <a:bodyPr vert="horz" wrap="square" lIns="0" tIns="0" rIns="0" bIns="0" rtlCol="0">
            <a:noAutofit/>
          </a:bodyPr>
          <a:lstStyle/>
          <a:p>
            <a:pPr marL="6349"/>
            <a:r>
              <a:rPr lang="en-US" sz="1200" dirty="0">
                <a:latin typeface="Montserrat" panose="00000500000000000000" pitchFamily="2" charset="0"/>
                <a:cs typeface="Arial"/>
              </a:rPr>
              <a:t>We are all different! Understanding signals to eat will allow us to make changes.</a:t>
            </a:r>
            <a:endParaRPr lang="en-US" sz="1200" dirty="0">
              <a:latin typeface="Montserrat" panose="00000500000000000000" pitchFamily="2" charset="0"/>
            </a:endParaRPr>
          </a:p>
          <a:p>
            <a:pPr>
              <a:spcBef>
                <a:spcPts val="7"/>
              </a:spcBef>
            </a:pPr>
            <a:endParaRPr lang="en-US" sz="1200" dirty="0">
              <a:latin typeface="Montserrat" panose="00000500000000000000" pitchFamily="2" charset="0"/>
            </a:endParaRPr>
          </a:p>
          <a:p>
            <a:pPr marL="6349">
              <a:spcAft>
                <a:spcPts val="300"/>
              </a:spcAft>
            </a:pPr>
            <a:r>
              <a:rPr lang="en-US" sz="1200" dirty="0">
                <a:latin typeface="Montserrat" panose="00000500000000000000" pitchFamily="2" charset="0"/>
                <a:cs typeface="Arial"/>
              </a:rPr>
              <a:t>5 common signals that tell us to eat are:</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Hunger</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What we are thinking or feeling</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What other people say and do</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Sight and smell of food</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Certain activities such as watching TV or seeing pictures of food in a magazine</a:t>
            </a:r>
          </a:p>
          <a:p>
            <a:endParaRPr lang="en-US" sz="1200" dirty="0">
              <a:latin typeface="Montserrat" panose="00000500000000000000" pitchFamily="2" charset="0"/>
            </a:endParaRPr>
          </a:p>
          <a:p>
            <a:pPr marL="6349" marR="6349"/>
            <a:r>
              <a:rPr lang="en-US" sz="1200" dirty="0">
                <a:latin typeface="Montserrat" panose="00000500000000000000" pitchFamily="2" charset="0"/>
                <a:cs typeface="Arial"/>
              </a:rPr>
              <a:t>When we react to these signals over and over again, we develop habits. Food signals aren’t always bad. </a:t>
            </a:r>
            <a:br>
              <a:rPr lang="en-US" sz="1200" dirty="0">
                <a:latin typeface="Montserrat" panose="00000500000000000000" pitchFamily="2" charset="0"/>
                <a:cs typeface="Arial"/>
              </a:rPr>
            </a:br>
            <a:r>
              <a:rPr lang="en-US" sz="1200" dirty="0">
                <a:latin typeface="Montserrat" panose="00000500000000000000" pitchFamily="2" charset="0"/>
                <a:cs typeface="Arial"/>
              </a:rPr>
              <a:t>They should not be confused with intuitive eating. Make sure they don’t interfere with eating healthy foods.</a:t>
            </a:r>
          </a:p>
          <a:p>
            <a:pPr>
              <a:spcBef>
                <a:spcPts val="13"/>
              </a:spcBef>
            </a:pPr>
            <a:endParaRPr lang="en-US" sz="1200" dirty="0">
              <a:latin typeface="Montserrat" panose="00000500000000000000" pitchFamily="2" charset="0"/>
            </a:endParaRPr>
          </a:p>
          <a:p>
            <a:pPr marL="6349">
              <a:spcAft>
                <a:spcPts val="300"/>
              </a:spcAft>
            </a:pPr>
            <a:r>
              <a:rPr lang="en-US" sz="1200" dirty="0">
                <a:latin typeface="Montserrat" panose="00000500000000000000" pitchFamily="2" charset="0"/>
                <a:cs typeface="Arial"/>
              </a:rPr>
              <a:t>3 tips for staying away from unhealthy choices:</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Stay away from the things that signal us</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Create new, healthy habits</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Add in new foods, activities and signals that help you to lead a healthier life</a:t>
            </a:r>
          </a:p>
        </p:txBody>
      </p:sp>
      <p:sp>
        <p:nvSpPr>
          <p:cNvPr id="10" name="object 2"/>
          <p:cNvSpPr txBox="1">
            <a:spLocks noChangeArrowheads="1"/>
          </p:cNvSpPr>
          <p:nvPr/>
        </p:nvSpPr>
        <p:spPr bwMode="auto">
          <a:xfrm>
            <a:off x="2642303" y="1088169"/>
            <a:ext cx="3507461"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Your Environment</a:t>
            </a:r>
          </a:p>
        </p:txBody>
      </p:sp>
    </p:spTree>
    <p:extLst>
      <p:ext uri="{BB962C8B-B14F-4D97-AF65-F5344CB8AC3E}">
        <p14:creationId xmlns:p14="http://schemas.microsoft.com/office/powerpoint/2010/main" val="3949746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21314" y="3228945"/>
            <a:ext cx="163217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8</a:t>
            </a:r>
            <a:endParaRPr lang="tr-TR" altLang="en-US" sz="2000" b="1" dirty="0">
              <a:solidFill>
                <a:schemeClr val="bg1"/>
              </a:solidFill>
              <a:latin typeface="Montserrat" pitchFamily="2" charset="0"/>
            </a:endParaRPr>
          </a:p>
        </p:txBody>
      </p:sp>
      <p:sp>
        <p:nvSpPr>
          <p:cNvPr id="16388" name="TextBox 10"/>
          <p:cNvSpPr txBox="1">
            <a:spLocks noChangeArrowheads="1"/>
          </p:cNvSpPr>
          <p:nvPr/>
        </p:nvSpPr>
        <p:spPr bwMode="auto">
          <a:xfrm>
            <a:off x="7687847" y="1089008"/>
            <a:ext cx="3468578"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eaLnBrk="1" hangingPunct="1">
              <a:lnSpc>
                <a:spcPts val="3499"/>
              </a:lnSpc>
            </a:pPr>
            <a:r>
              <a:rPr lang="en-US" altLang="en-US" sz="1600" dirty="0">
                <a:solidFill>
                  <a:srgbClr val="BCC8C8"/>
                </a:solidFill>
                <a:latin typeface="Montserrat" pitchFamily="2" charset="0"/>
              </a:rPr>
              <a:t>De-clutter at home</a:t>
            </a:r>
          </a:p>
        </p:txBody>
      </p:sp>
      <p:sp>
        <p:nvSpPr>
          <p:cNvPr id="5" name="object 3"/>
          <p:cNvSpPr txBox="1">
            <a:spLocks/>
          </p:cNvSpPr>
          <p:nvPr/>
        </p:nvSpPr>
        <p:spPr>
          <a:xfrm>
            <a:off x="2635851" y="2088705"/>
            <a:ext cx="8520574" cy="2941665"/>
          </a:xfrm>
          <a:prstGeom prst="rect">
            <a:avLst/>
          </a:prstGeom>
        </p:spPr>
        <p:txBody>
          <a:bodyPr vert="horz" wrap="square" lIns="0" tIns="0" rIns="0" bIns="0" rtlCol="0">
            <a:noAutofit/>
          </a:bodyPr>
          <a:lstStyle/>
          <a:p>
            <a:pPr marL="6349" marR="64440"/>
            <a:r>
              <a:rPr lang="en-US" sz="1200" b="1" dirty="0">
                <a:latin typeface="Montserrat" panose="00000500000000000000" pitchFamily="2" charset="0"/>
                <a:cs typeface="Arial"/>
              </a:rPr>
              <a:t>En</a:t>
            </a:r>
            <a:r>
              <a:rPr lang="en-US" sz="1200" b="1" spc="-10" dirty="0">
                <a:latin typeface="Montserrat" panose="00000500000000000000" pitchFamily="2" charset="0"/>
                <a:cs typeface="Arial"/>
              </a:rPr>
              <a:t>v</a:t>
            </a:r>
            <a:r>
              <a:rPr lang="en-US" sz="1200" b="1" dirty="0">
                <a:latin typeface="Montserrat" panose="00000500000000000000" pitchFamily="2" charset="0"/>
                <a:cs typeface="Arial"/>
              </a:rPr>
              <a:t>iron</a:t>
            </a:r>
            <a:r>
              <a:rPr lang="en-US" sz="1200" b="1" spc="-5" dirty="0">
                <a:latin typeface="Montserrat" panose="00000500000000000000" pitchFamily="2" charset="0"/>
                <a:cs typeface="Arial"/>
              </a:rPr>
              <a:t>m</a:t>
            </a:r>
            <a:r>
              <a:rPr lang="en-US" sz="1200" b="1" dirty="0">
                <a:latin typeface="Montserrat" panose="00000500000000000000" pitchFamily="2" charset="0"/>
                <a:cs typeface="Arial"/>
              </a:rPr>
              <a:t>ent</a:t>
            </a:r>
            <a:r>
              <a:rPr lang="en-US" sz="1200" b="1" spc="-12" dirty="0">
                <a:latin typeface="Montserrat" panose="00000500000000000000" pitchFamily="2" charset="0"/>
                <a:cs typeface="Arial"/>
              </a:rPr>
              <a:t> </a:t>
            </a:r>
            <a:r>
              <a:rPr lang="en-US" sz="1200" b="1" dirty="0">
                <a:latin typeface="Montserrat" panose="00000500000000000000" pitchFamily="2" charset="0"/>
                <a:cs typeface="Arial"/>
              </a:rPr>
              <a:t>has</a:t>
            </a:r>
            <a:r>
              <a:rPr lang="en-US" sz="1200" b="1" spc="-7" dirty="0">
                <a:latin typeface="Montserrat" panose="00000500000000000000" pitchFamily="2" charset="0"/>
                <a:cs typeface="Arial"/>
              </a:rPr>
              <a:t> </a:t>
            </a:r>
            <a:r>
              <a:rPr lang="en-US" sz="1200" b="1" dirty="0">
                <a:latin typeface="Montserrat" panose="00000500000000000000" pitchFamily="2" charset="0"/>
                <a:cs typeface="Arial"/>
              </a:rPr>
              <a:t>a</a:t>
            </a:r>
            <a:r>
              <a:rPr lang="en-US" sz="1200" b="1" spc="-2" dirty="0">
                <a:latin typeface="Montserrat" panose="00000500000000000000" pitchFamily="2" charset="0"/>
                <a:cs typeface="Arial"/>
              </a:rPr>
              <a:t> </a:t>
            </a:r>
            <a:r>
              <a:rPr lang="en-US" sz="1200" b="1" dirty="0">
                <a:latin typeface="Montserrat" panose="00000500000000000000" pitchFamily="2" charset="0"/>
                <a:cs typeface="Arial"/>
              </a:rPr>
              <a:t>huge</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e</a:t>
            </a:r>
            <a:r>
              <a:rPr lang="en-US" sz="1200" b="1" spc="-10" dirty="0">
                <a:latin typeface="Montserrat" panose="00000500000000000000" pitchFamily="2" charset="0"/>
                <a:cs typeface="Arial"/>
              </a:rPr>
              <a:t>f</a:t>
            </a:r>
            <a:r>
              <a:rPr lang="en-US" sz="1200" b="1" spc="2" dirty="0">
                <a:latin typeface="Montserrat" panose="00000500000000000000" pitchFamily="2" charset="0"/>
                <a:cs typeface="Arial"/>
              </a:rPr>
              <a:t>f</a:t>
            </a:r>
            <a:r>
              <a:rPr lang="en-US" sz="1200" b="1" dirty="0">
                <a:latin typeface="Montserrat" panose="00000500000000000000" pitchFamily="2" charset="0"/>
                <a:cs typeface="Arial"/>
              </a:rPr>
              <a:t>ect</a:t>
            </a:r>
            <a:r>
              <a:rPr lang="en-US" sz="1200" b="1" spc="-22" dirty="0">
                <a:latin typeface="Montserrat" panose="00000500000000000000" pitchFamily="2" charset="0"/>
                <a:cs typeface="Arial"/>
              </a:rPr>
              <a:t> </a:t>
            </a:r>
            <a:r>
              <a:rPr lang="en-US" sz="1200" b="1" dirty="0">
                <a:latin typeface="Montserrat" panose="00000500000000000000" pitchFamily="2" charset="0"/>
                <a:cs typeface="Arial"/>
              </a:rPr>
              <a:t>on</a:t>
            </a:r>
            <a:r>
              <a:rPr lang="en-US" sz="1200" b="1" spc="-2" dirty="0">
                <a:latin typeface="Montserrat" panose="00000500000000000000" pitchFamily="2" charset="0"/>
                <a:cs typeface="Arial"/>
              </a:rPr>
              <a:t> </a:t>
            </a:r>
            <a:r>
              <a:rPr lang="en-US" sz="1200" b="1" dirty="0">
                <a:latin typeface="Montserrat" panose="00000500000000000000" pitchFamily="2" charset="0"/>
                <a:cs typeface="Arial"/>
              </a:rPr>
              <a:t>our</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beha</a:t>
            </a:r>
            <a:r>
              <a:rPr lang="en-US" sz="1200" b="1" spc="-12" dirty="0">
                <a:latin typeface="Montserrat" panose="00000500000000000000" pitchFamily="2" charset="0"/>
                <a:cs typeface="Arial"/>
              </a:rPr>
              <a:t>v</a:t>
            </a:r>
            <a:r>
              <a:rPr lang="en-US" sz="1200" b="1" dirty="0">
                <a:latin typeface="Montserrat" panose="00000500000000000000" pitchFamily="2" charset="0"/>
                <a:cs typeface="Arial"/>
              </a:rPr>
              <a:t>io</a:t>
            </a:r>
            <a:r>
              <a:rPr lang="en-US" sz="1200" b="1" spc="-37" dirty="0">
                <a:latin typeface="Montserrat" panose="00000500000000000000" pitchFamily="2" charset="0"/>
                <a:cs typeface="Arial"/>
              </a:rPr>
              <a:t>r</a:t>
            </a:r>
            <a:r>
              <a:rPr lang="en-US" sz="1200" b="1" dirty="0">
                <a:latin typeface="Montserrat" panose="00000500000000000000" pitchFamily="2" charset="0"/>
                <a:cs typeface="Arial"/>
              </a:rPr>
              <a:t>.</a:t>
            </a:r>
            <a:r>
              <a:rPr lang="en-US" sz="1200" b="1" spc="-25" dirty="0">
                <a:latin typeface="Montserrat" panose="00000500000000000000" pitchFamily="2" charset="0"/>
                <a:cs typeface="Arial"/>
              </a:rPr>
              <a:t> </a:t>
            </a:r>
            <a:r>
              <a:rPr lang="en-US" sz="1200" b="1" spc="-72" dirty="0">
                <a:latin typeface="Montserrat" panose="00000500000000000000" pitchFamily="2" charset="0"/>
                <a:cs typeface="Arial"/>
              </a:rPr>
              <a:t>Y</a:t>
            </a:r>
            <a:r>
              <a:rPr lang="en-US" sz="1200" b="1" dirty="0">
                <a:latin typeface="Montserrat" panose="00000500000000000000" pitchFamily="2" charset="0"/>
                <a:cs typeface="Arial"/>
              </a:rPr>
              <a:t>ou</a:t>
            </a:r>
            <a:r>
              <a:rPr lang="en-US" sz="1200" b="1" spc="-2" dirty="0">
                <a:latin typeface="Montserrat" panose="00000500000000000000" pitchFamily="2" charset="0"/>
                <a:cs typeface="Arial"/>
              </a:rPr>
              <a:t> </a:t>
            </a:r>
            <a:r>
              <a:rPr lang="en-US" sz="1200" b="1" spc="-10" dirty="0">
                <a:latin typeface="Montserrat" panose="00000500000000000000" pitchFamily="2" charset="0"/>
                <a:cs typeface="Arial"/>
              </a:rPr>
              <a:t>w</a:t>
            </a:r>
            <a:r>
              <a:rPr lang="en-US" sz="1200" b="1" dirty="0">
                <a:latin typeface="Montserrat" panose="00000500000000000000" pitchFamily="2" charset="0"/>
                <a:cs typeface="Arial"/>
              </a:rPr>
              <a:t>ould not</a:t>
            </a:r>
            <a:r>
              <a:rPr lang="en-US" sz="1200" b="1" spc="-5" dirty="0">
                <a:latin typeface="Montserrat" panose="00000500000000000000" pitchFamily="2" charset="0"/>
                <a:cs typeface="Arial"/>
              </a:rPr>
              <a:t> </a:t>
            </a:r>
            <a:r>
              <a:rPr lang="en-US" sz="1200" b="1" dirty="0">
                <a:latin typeface="Montserrat" panose="00000500000000000000" pitchFamily="2" charset="0"/>
                <a:cs typeface="Arial"/>
              </a:rPr>
              <a:t>beha</a:t>
            </a:r>
            <a:r>
              <a:rPr lang="en-US" sz="1200" b="1" spc="-12" dirty="0">
                <a:latin typeface="Montserrat" panose="00000500000000000000" pitchFamily="2" charset="0"/>
                <a:cs typeface="Arial"/>
              </a:rPr>
              <a:t>v</a:t>
            </a:r>
            <a:r>
              <a:rPr lang="en-US" sz="1200" b="1" dirty="0">
                <a:latin typeface="Montserrat" panose="00000500000000000000" pitchFamily="2" charset="0"/>
                <a:cs typeface="Arial"/>
              </a:rPr>
              <a:t>e</a:t>
            </a:r>
            <a:r>
              <a:rPr lang="en-US" sz="1200" b="1" spc="-10" dirty="0">
                <a:latin typeface="Montserrat" panose="00000500000000000000" pitchFamily="2" charset="0"/>
                <a:cs typeface="Arial"/>
              </a:rPr>
              <a:t> </a:t>
            </a:r>
            <a:r>
              <a:rPr lang="en-US" sz="1200" b="1" spc="2" dirty="0">
                <a:latin typeface="Montserrat" panose="00000500000000000000" pitchFamily="2" charset="0"/>
                <a:cs typeface="Arial"/>
              </a:rPr>
              <a:t>t</a:t>
            </a:r>
            <a:r>
              <a:rPr lang="en-US" sz="1200" b="1" dirty="0">
                <a:latin typeface="Montserrat" panose="00000500000000000000" pitchFamily="2" charset="0"/>
                <a:cs typeface="Arial"/>
              </a:rPr>
              <a:t>he</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sa</a:t>
            </a:r>
            <a:r>
              <a:rPr lang="en-US" sz="1200" b="1" spc="-5" dirty="0">
                <a:latin typeface="Montserrat" panose="00000500000000000000" pitchFamily="2" charset="0"/>
                <a:cs typeface="Arial"/>
              </a:rPr>
              <a:t>m</a:t>
            </a:r>
            <a:r>
              <a:rPr lang="en-US" sz="1200" b="1" dirty="0">
                <a:latin typeface="Montserrat" panose="00000500000000000000" pitchFamily="2" charset="0"/>
                <a:cs typeface="Arial"/>
              </a:rPr>
              <a:t>e</a:t>
            </a:r>
            <a:r>
              <a:rPr lang="en-US" sz="1200" b="1" spc="-10" dirty="0">
                <a:latin typeface="Montserrat" panose="00000500000000000000" pitchFamily="2" charset="0"/>
                <a:cs typeface="Arial"/>
              </a:rPr>
              <a:t> w</a:t>
            </a:r>
            <a:r>
              <a:rPr lang="en-US" sz="1200" b="1" dirty="0">
                <a:latin typeface="Montserrat" panose="00000500000000000000" pitchFamily="2" charset="0"/>
                <a:cs typeface="Arial"/>
              </a:rPr>
              <a:t>ay at</a:t>
            </a:r>
            <a:r>
              <a:rPr lang="en-US" sz="1200" b="1" spc="-7" dirty="0">
                <a:latin typeface="Montserrat" panose="00000500000000000000" pitchFamily="2" charset="0"/>
                <a:cs typeface="Arial"/>
              </a:rPr>
              <a:t> </a:t>
            </a:r>
            <a:r>
              <a:rPr lang="en-US" sz="1200" b="1" dirty="0">
                <a:latin typeface="Montserrat" panose="00000500000000000000" pitchFamily="2" charset="0"/>
                <a:cs typeface="Arial"/>
              </a:rPr>
              <a:t>a</a:t>
            </a:r>
            <a:r>
              <a:rPr lang="en-US" sz="1200" b="1" spc="-2" dirty="0">
                <a:latin typeface="Montserrat" panose="00000500000000000000" pitchFamily="2" charset="0"/>
                <a:cs typeface="Arial"/>
              </a:rPr>
              <a:t> </a:t>
            </a:r>
            <a:r>
              <a:rPr lang="en-US" sz="1200" b="1" dirty="0">
                <a:latin typeface="Montserrat" panose="00000500000000000000" pitchFamily="2" charset="0"/>
                <a:cs typeface="Arial"/>
              </a:rPr>
              <a:t>black</a:t>
            </a:r>
            <a:r>
              <a:rPr lang="en-US" sz="1200" b="1" spc="-12" dirty="0">
                <a:latin typeface="Montserrat" panose="00000500000000000000" pitchFamily="2" charset="0"/>
                <a:cs typeface="Arial"/>
              </a:rPr>
              <a:t> </a:t>
            </a:r>
            <a:r>
              <a:rPr lang="en-US" sz="1200" b="1" spc="2" dirty="0">
                <a:latin typeface="Montserrat" panose="00000500000000000000" pitchFamily="2" charset="0"/>
                <a:cs typeface="Arial"/>
              </a:rPr>
              <a:t>t</a:t>
            </a:r>
            <a:r>
              <a:rPr lang="en-US" sz="1200" b="1" dirty="0">
                <a:latin typeface="Montserrat" panose="00000500000000000000" pitchFamily="2" charset="0"/>
                <a:cs typeface="Arial"/>
              </a:rPr>
              <a:t>ie fundrais</a:t>
            </a:r>
            <a:r>
              <a:rPr lang="en-US" sz="1200" b="1" spc="-7" dirty="0">
                <a:latin typeface="Montserrat" panose="00000500000000000000" pitchFamily="2" charset="0"/>
                <a:cs typeface="Arial"/>
              </a:rPr>
              <a:t>e</a:t>
            </a:r>
            <a:r>
              <a:rPr lang="en-US" sz="1200" b="1" dirty="0">
                <a:latin typeface="Montserrat" panose="00000500000000000000" pitchFamily="2" charset="0"/>
                <a:cs typeface="Arial"/>
              </a:rPr>
              <a:t>r</a:t>
            </a:r>
            <a:r>
              <a:rPr lang="en-US" sz="1200" b="1" spc="-20" dirty="0">
                <a:latin typeface="Montserrat" panose="00000500000000000000" pitchFamily="2" charset="0"/>
                <a:cs typeface="Arial"/>
              </a:rPr>
              <a:t> </a:t>
            </a:r>
            <a:r>
              <a:rPr lang="en-US" sz="1200" b="1" dirty="0">
                <a:latin typeface="Montserrat" panose="00000500000000000000" pitchFamily="2" charset="0"/>
                <a:cs typeface="Arial"/>
              </a:rPr>
              <a:t>as</a:t>
            </a:r>
            <a:r>
              <a:rPr lang="en-US" sz="1200" b="1" spc="-7" dirty="0">
                <a:latin typeface="Montserrat" panose="00000500000000000000" pitchFamily="2" charset="0"/>
                <a:cs typeface="Arial"/>
              </a:rPr>
              <a:t> </a:t>
            </a:r>
            <a:r>
              <a:rPr lang="en-US" sz="1200" b="1" dirty="0">
                <a:latin typeface="Montserrat" panose="00000500000000000000" pitchFamily="2" charset="0"/>
                <a:cs typeface="Arial"/>
              </a:rPr>
              <a:t>at</a:t>
            </a:r>
            <a:r>
              <a:rPr lang="en-US" sz="1200" b="1" spc="-7" dirty="0">
                <a:latin typeface="Montserrat" panose="00000500000000000000" pitchFamily="2" charset="0"/>
                <a:cs typeface="Arial"/>
              </a:rPr>
              <a:t> </a:t>
            </a:r>
            <a:r>
              <a:rPr lang="en-US" sz="1200" b="1" dirty="0">
                <a:latin typeface="Montserrat" panose="00000500000000000000" pitchFamily="2" charset="0"/>
                <a:cs typeface="Arial"/>
              </a:rPr>
              <a:t>a</a:t>
            </a:r>
            <a:r>
              <a:rPr lang="en-US" sz="1200" b="1" spc="-2" dirty="0">
                <a:latin typeface="Montserrat" panose="00000500000000000000" pitchFamily="2" charset="0"/>
                <a:cs typeface="Arial"/>
              </a:rPr>
              <a:t> </a:t>
            </a:r>
            <a:r>
              <a:rPr lang="en-US" sz="1200" b="1" dirty="0">
                <a:latin typeface="Montserrat" panose="00000500000000000000" pitchFamily="2" charset="0"/>
                <a:cs typeface="Arial"/>
              </a:rPr>
              <a:t>hockey</a:t>
            </a:r>
            <a:r>
              <a:rPr lang="en-US" sz="1200" b="1" spc="-17" dirty="0">
                <a:latin typeface="Montserrat" panose="00000500000000000000" pitchFamily="2" charset="0"/>
                <a:cs typeface="Arial"/>
              </a:rPr>
              <a:t> </a:t>
            </a:r>
            <a:r>
              <a:rPr lang="en-US" sz="1200" b="1" dirty="0">
                <a:latin typeface="Montserrat" panose="00000500000000000000" pitchFamily="2" charset="0"/>
                <a:cs typeface="Arial"/>
              </a:rPr>
              <a:t>ga</a:t>
            </a:r>
            <a:r>
              <a:rPr lang="en-US" sz="1200" b="1" spc="-5" dirty="0">
                <a:latin typeface="Montserrat" panose="00000500000000000000" pitchFamily="2" charset="0"/>
                <a:cs typeface="Arial"/>
              </a:rPr>
              <a:t>m</a:t>
            </a:r>
            <a:r>
              <a:rPr lang="en-US" sz="1200" b="1" dirty="0">
                <a:latin typeface="Montserrat" panose="00000500000000000000" pitchFamily="2" charset="0"/>
                <a:cs typeface="Arial"/>
              </a:rPr>
              <a:t>e.</a:t>
            </a:r>
            <a:r>
              <a:rPr lang="en-US" sz="1200" b="1" spc="-25" dirty="0">
                <a:latin typeface="Montserrat" panose="00000500000000000000" pitchFamily="2" charset="0"/>
                <a:cs typeface="Arial"/>
              </a:rPr>
              <a:t> </a:t>
            </a:r>
            <a:r>
              <a:rPr lang="en-US" sz="1200" b="1" spc="-72" dirty="0">
                <a:latin typeface="Montserrat" panose="00000500000000000000" pitchFamily="2" charset="0"/>
                <a:cs typeface="Arial"/>
              </a:rPr>
              <a:t>Y</a:t>
            </a:r>
            <a:r>
              <a:rPr lang="en-US" sz="1200" b="1" dirty="0">
                <a:latin typeface="Montserrat" panose="00000500000000000000" pitchFamily="2" charset="0"/>
                <a:cs typeface="Arial"/>
              </a:rPr>
              <a:t>ou</a:t>
            </a:r>
            <a:r>
              <a:rPr lang="en-US" sz="1200" b="1" spc="2" dirty="0">
                <a:latin typeface="Montserrat" panose="00000500000000000000" pitchFamily="2" charset="0"/>
                <a:cs typeface="Arial"/>
              </a:rPr>
              <a:t> </a:t>
            </a:r>
            <a:r>
              <a:rPr lang="en-US" sz="1200" b="1" spc="-10" dirty="0">
                <a:latin typeface="Montserrat" panose="00000500000000000000" pitchFamily="2" charset="0"/>
                <a:cs typeface="Arial"/>
              </a:rPr>
              <a:t>w</a:t>
            </a:r>
            <a:r>
              <a:rPr lang="en-US" sz="1200" b="1" dirty="0">
                <a:latin typeface="Montserrat" panose="00000500000000000000" pitchFamily="2" charset="0"/>
                <a:cs typeface="Arial"/>
              </a:rPr>
              <a:t>on’t</a:t>
            </a:r>
            <a:r>
              <a:rPr lang="en-US" sz="1200" b="1" spc="-2" dirty="0">
                <a:latin typeface="Montserrat" panose="00000500000000000000" pitchFamily="2" charset="0"/>
                <a:cs typeface="Arial"/>
              </a:rPr>
              <a:t> </a:t>
            </a:r>
            <a:r>
              <a:rPr lang="en-US" sz="1200" b="1" dirty="0">
                <a:latin typeface="Montserrat" panose="00000500000000000000" pitchFamily="2" charset="0"/>
                <a:cs typeface="Arial"/>
              </a:rPr>
              <a:t>dress,</a:t>
            </a:r>
            <a:r>
              <a:rPr lang="en-US" sz="1200" b="1" spc="-20" dirty="0">
                <a:latin typeface="Montserrat" panose="00000500000000000000" pitchFamily="2" charset="0"/>
                <a:cs typeface="Arial"/>
              </a:rPr>
              <a:t> </a:t>
            </a:r>
            <a:r>
              <a:rPr lang="en-US" sz="1200" b="1" dirty="0">
                <a:latin typeface="Montserrat" panose="00000500000000000000" pitchFamily="2" charset="0"/>
                <a:cs typeface="Arial"/>
              </a:rPr>
              <a:t>eat,</a:t>
            </a:r>
            <a:r>
              <a:rPr lang="en-US" sz="1200" b="1" spc="-12" dirty="0">
                <a:latin typeface="Montserrat" panose="00000500000000000000" pitchFamily="2" charset="0"/>
                <a:cs typeface="Arial"/>
              </a:rPr>
              <a:t> </a:t>
            </a:r>
            <a:r>
              <a:rPr lang="en-US" sz="1200" b="1" dirty="0">
                <a:latin typeface="Montserrat" panose="00000500000000000000" pitchFamily="2" charset="0"/>
                <a:cs typeface="Arial"/>
              </a:rPr>
              <a:t>talk</a:t>
            </a:r>
            <a:r>
              <a:rPr lang="en-US" sz="1200" b="1" spc="-7" dirty="0">
                <a:latin typeface="Montserrat" panose="00000500000000000000" pitchFamily="2" charset="0"/>
                <a:cs typeface="Arial"/>
              </a:rPr>
              <a:t> </a:t>
            </a:r>
            <a:r>
              <a:rPr lang="en-US" sz="1200" b="1" dirty="0">
                <a:latin typeface="Montserrat" panose="00000500000000000000" pitchFamily="2" charset="0"/>
                <a:cs typeface="Arial"/>
              </a:rPr>
              <a:t>(</a:t>
            </a:r>
            <a:r>
              <a:rPr lang="en-US" sz="1200" b="1" spc="2" dirty="0">
                <a:latin typeface="Montserrat" panose="00000500000000000000" pitchFamily="2" charset="0"/>
                <a:cs typeface="Arial"/>
              </a:rPr>
              <a:t>s</a:t>
            </a:r>
            <a:r>
              <a:rPr lang="en-US" sz="1200" b="1" dirty="0">
                <a:latin typeface="Montserrat" panose="00000500000000000000" pitchFamily="2" charset="0"/>
                <a:cs typeface="Arial"/>
              </a:rPr>
              <a:t>hout)</a:t>
            </a:r>
            <a:r>
              <a:rPr lang="en-US" sz="1200" b="1" spc="-20" dirty="0">
                <a:latin typeface="Montserrat" panose="00000500000000000000" pitchFamily="2" charset="0"/>
                <a:cs typeface="Arial"/>
              </a:rPr>
              <a:t> </a:t>
            </a:r>
            <a:r>
              <a:rPr lang="en-US" sz="1200" b="1" dirty="0">
                <a:latin typeface="Montserrat" panose="00000500000000000000" pitchFamily="2" charset="0"/>
                <a:cs typeface="Arial"/>
              </a:rPr>
              <a:t>or</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e</a:t>
            </a:r>
            <a:r>
              <a:rPr lang="en-US" sz="1200" b="1" spc="-10" dirty="0">
                <a:latin typeface="Montserrat" panose="00000500000000000000" pitchFamily="2" charset="0"/>
                <a:cs typeface="Arial"/>
              </a:rPr>
              <a:t>v</a:t>
            </a:r>
            <a:r>
              <a:rPr lang="en-US" sz="1200" b="1" dirty="0">
                <a:latin typeface="Montserrat" panose="00000500000000000000" pitchFamily="2" charset="0"/>
                <a:cs typeface="Arial"/>
              </a:rPr>
              <a:t>en</a:t>
            </a:r>
            <a:r>
              <a:rPr lang="en-US" sz="1200" b="1" spc="-2" dirty="0">
                <a:latin typeface="Montserrat" panose="00000500000000000000" pitchFamily="2" charset="0"/>
                <a:cs typeface="Arial"/>
              </a:rPr>
              <a:t> </a:t>
            </a:r>
            <a:r>
              <a:rPr lang="en-US" sz="1200" b="1" dirty="0">
                <a:latin typeface="Montserrat" panose="00000500000000000000" pitchFamily="2" charset="0"/>
                <a:cs typeface="Arial"/>
              </a:rPr>
              <a:t>sit</a:t>
            </a:r>
            <a:r>
              <a:rPr lang="en-US" sz="1200" b="1" spc="-7" dirty="0">
                <a:latin typeface="Montserrat" panose="00000500000000000000" pitchFamily="2" charset="0"/>
                <a:cs typeface="Arial"/>
              </a:rPr>
              <a:t> </a:t>
            </a:r>
            <a:r>
              <a:rPr lang="en-US" sz="1200" b="1" dirty="0">
                <a:latin typeface="Montserrat" panose="00000500000000000000" pitchFamily="2" charset="0"/>
                <a:cs typeface="Arial"/>
              </a:rPr>
              <a:t>the</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sa</a:t>
            </a:r>
            <a:r>
              <a:rPr lang="en-US" sz="1200" b="1" spc="-5" dirty="0">
                <a:latin typeface="Montserrat" panose="00000500000000000000" pitchFamily="2" charset="0"/>
                <a:cs typeface="Arial"/>
              </a:rPr>
              <a:t>m</a:t>
            </a:r>
            <a:r>
              <a:rPr lang="en-US" sz="1200" b="1" dirty="0">
                <a:latin typeface="Montserrat" panose="00000500000000000000" pitchFamily="2" charset="0"/>
                <a:cs typeface="Arial"/>
              </a:rPr>
              <a:t>e.</a:t>
            </a:r>
            <a:r>
              <a:rPr lang="en-US" sz="1200" b="1" spc="-12" dirty="0">
                <a:latin typeface="Montserrat" panose="00000500000000000000" pitchFamily="2" charset="0"/>
                <a:cs typeface="Arial"/>
              </a:rPr>
              <a:t> </a:t>
            </a:r>
            <a:r>
              <a:rPr lang="en-US" sz="1200" b="1" dirty="0">
                <a:latin typeface="Montserrat" panose="00000500000000000000" pitchFamily="2" charset="0"/>
                <a:cs typeface="Arial"/>
              </a:rPr>
              <a:t>If</a:t>
            </a:r>
            <a:r>
              <a:rPr lang="en-US" sz="1200" b="1" spc="-7" dirty="0">
                <a:latin typeface="Montserrat" panose="00000500000000000000" pitchFamily="2" charset="0"/>
                <a:cs typeface="Arial"/>
              </a:rPr>
              <a:t> </a:t>
            </a:r>
            <a:r>
              <a:rPr lang="en-US" sz="1200" b="1" spc="-10" dirty="0">
                <a:latin typeface="Montserrat" panose="00000500000000000000" pitchFamily="2" charset="0"/>
                <a:cs typeface="Arial"/>
              </a:rPr>
              <a:t>y</a:t>
            </a:r>
            <a:r>
              <a:rPr lang="en-US" sz="1200" b="1" dirty="0">
                <a:latin typeface="Montserrat" panose="00000500000000000000" pitchFamily="2" charset="0"/>
                <a:cs typeface="Arial"/>
              </a:rPr>
              <a:t>ou</a:t>
            </a:r>
            <a:r>
              <a:rPr lang="en-US" sz="1200" b="1" spc="2" dirty="0">
                <a:latin typeface="Montserrat" panose="00000500000000000000" pitchFamily="2" charset="0"/>
                <a:cs typeface="Arial"/>
              </a:rPr>
              <a:t> </a:t>
            </a:r>
            <a:r>
              <a:rPr lang="en-US" sz="1200" b="1" spc="-10" dirty="0">
                <a:latin typeface="Montserrat" panose="00000500000000000000" pitchFamily="2" charset="0"/>
                <a:cs typeface="Arial"/>
              </a:rPr>
              <a:t>w</a:t>
            </a:r>
            <a:r>
              <a:rPr lang="en-US" sz="1200" b="1" dirty="0">
                <a:latin typeface="Montserrat" panose="00000500000000000000" pitchFamily="2" charset="0"/>
                <a:cs typeface="Arial"/>
              </a:rPr>
              <a:t>ant </a:t>
            </a:r>
            <a:r>
              <a:rPr lang="en-US" sz="1200" b="1" spc="2" dirty="0">
                <a:latin typeface="Montserrat" panose="00000500000000000000" pitchFamily="2" charset="0"/>
                <a:cs typeface="Arial"/>
              </a:rPr>
              <a:t>t</a:t>
            </a:r>
            <a:r>
              <a:rPr lang="en-US" sz="1200" b="1" dirty="0">
                <a:latin typeface="Montserrat" panose="00000500000000000000" pitchFamily="2" charset="0"/>
                <a:cs typeface="Arial"/>
              </a:rPr>
              <a:t>o</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a</a:t>
            </a:r>
            <a:r>
              <a:rPr lang="en-US" sz="1200" b="1" spc="-10" dirty="0">
                <a:latin typeface="Montserrat" panose="00000500000000000000" pitchFamily="2" charset="0"/>
                <a:cs typeface="Arial"/>
              </a:rPr>
              <a:t>f</a:t>
            </a:r>
            <a:r>
              <a:rPr lang="en-US" sz="1200" b="1" spc="2" dirty="0">
                <a:latin typeface="Montserrat" panose="00000500000000000000" pitchFamily="2" charset="0"/>
                <a:cs typeface="Arial"/>
              </a:rPr>
              <a:t>f</a:t>
            </a:r>
            <a:r>
              <a:rPr lang="en-US" sz="1200" b="1" dirty="0">
                <a:latin typeface="Montserrat" panose="00000500000000000000" pitchFamily="2" charset="0"/>
                <a:cs typeface="Arial"/>
              </a:rPr>
              <a:t>ect</a:t>
            </a:r>
            <a:r>
              <a:rPr lang="en-US" sz="1200" b="1" spc="-17" dirty="0">
                <a:latin typeface="Montserrat" panose="00000500000000000000" pitchFamily="2" charset="0"/>
                <a:cs typeface="Arial"/>
              </a:rPr>
              <a:t> </a:t>
            </a:r>
            <a:r>
              <a:rPr lang="en-US" sz="1200" b="1" spc="-10" dirty="0">
                <a:latin typeface="Montserrat" panose="00000500000000000000" pitchFamily="2" charset="0"/>
                <a:cs typeface="Arial"/>
              </a:rPr>
              <a:t>y</a:t>
            </a:r>
            <a:r>
              <a:rPr lang="en-US" sz="1200" b="1" dirty="0">
                <a:latin typeface="Montserrat" panose="00000500000000000000" pitchFamily="2" charset="0"/>
                <a:cs typeface="Arial"/>
              </a:rPr>
              <a:t>our</a:t>
            </a:r>
            <a:r>
              <a:rPr lang="en-US" sz="1200" b="1" spc="-2" dirty="0">
                <a:latin typeface="Montserrat" panose="00000500000000000000" pitchFamily="2" charset="0"/>
                <a:cs typeface="Arial"/>
              </a:rPr>
              <a:t> </a:t>
            </a:r>
            <a:r>
              <a:rPr lang="en-US" sz="1200" b="1" dirty="0">
                <a:latin typeface="Montserrat" panose="00000500000000000000" pitchFamily="2" charset="0"/>
                <a:cs typeface="Arial"/>
              </a:rPr>
              <a:t>habits</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and</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create</a:t>
            </a:r>
            <a:r>
              <a:rPr lang="en-US" sz="1200" b="1" spc="-22" dirty="0">
                <a:latin typeface="Montserrat" panose="00000500000000000000" pitchFamily="2" charset="0"/>
                <a:cs typeface="Arial"/>
              </a:rPr>
              <a:t> </a:t>
            </a:r>
            <a:r>
              <a:rPr lang="en-US" sz="1200" b="1" dirty="0">
                <a:latin typeface="Montserrat" panose="00000500000000000000" pitchFamily="2" charset="0"/>
                <a:cs typeface="Arial"/>
              </a:rPr>
              <a:t>new</a:t>
            </a:r>
            <a:r>
              <a:rPr lang="en-US" sz="1200" b="1" spc="-7" dirty="0">
                <a:latin typeface="Montserrat" panose="00000500000000000000" pitchFamily="2" charset="0"/>
                <a:cs typeface="Arial"/>
              </a:rPr>
              <a:t> </a:t>
            </a:r>
            <a:r>
              <a:rPr lang="en-US" sz="1200" b="1" dirty="0">
                <a:latin typeface="Montserrat" panose="00000500000000000000" pitchFamily="2" charset="0"/>
                <a:cs typeface="Arial"/>
              </a:rPr>
              <a:t>beha</a:t>
            </a:r>
            <a:r>
              <a:rPr lang="en-US" sz="1200" b="1" spc="-12" dirty="0">
                <a:latin typeface="Montserrat" panose="00000500000000000000" pitchFamily="2" charset="0"/>
                <a:cs typeface="Arial"/>
              </a:rPr>
              <a:t>v</a:t>
            </a:r>
            <a:r>
              <a:rPr lang="en-US" sz="1200" b="1" dirty="0">
                <a:latin typeface="Montserrat" panose="00000500000000000000" pitchFamily="2" charset="0"/>
                <a:cs typeface="Arial"/>
              </a:rPr>
              <a:t>iors,</a:t>
            </a:r>
            <a:r>
              <a:rPr lang="en-US" sz="1200" b="1" spc="-12" dirty="0">
                <a:latin typeface="Montserrat" panose="00000500000000000000" pitchFamily="2" charset="0"/>
                <a:cs typeface="Arial"/>
              </a:rPr>
              <a:t> </a:t>
            </a:r>
            <a:r>
              <a:rPr lang="en-US" sz="1200" b="1" spc="2" dirty="0">
                <a:latin typeface="Montserrat" panose="00000500000000000000" pitchFamily="2" charset="0"/>
                <a:cs typeface="Arial"/>
              </a:rPr>
              <a:t>t</a:t>
            </a:r>
            <a:r>
              <a:rPr lang="en-US" sz="1200" b="1" dirty="0">
                <a:latin typeface="Montserrat" panose="00000500000000000000" pitchFamily="2" charset="0"/>
                <a:cs typeface="Arial"/>
              </a:rPr>
              <a:t>hen</a:t>
            </a:r>
            <a:r>
              <a:rPr lang="en-US" sz="1200" b="1" spc="-15" dirty="0">
                <a:latin typeface="Montserrat" panose="00000500000000000000" pitchFamily="2" charset="0"/>
                <a:cs typeface="Arial"/>
              </a:rPr>
              <a:t> </a:t>
            </a:r>
            <a:r>
              <a:rPr lang="en-US" sz="1200" b="1" dirty="0">
                <a:latin typeface="Montserrat" panose="00000500000000000000" pitchFamily="2" charset="0"/>
                <a:cs typeface="Arial"/>
              </a:rPr>
              <a:t>it is</a:t>
            </a:r>
            <a:r>
              <a:rPr lang="en-US" sz="1200" b="1" spc="-7" dirty="0">
                <a:latin typeface="Montserrat" panose="00000500000000000000" pitchFamily="2" charset="0"/>
                <a:cs typeface="Arial"/>
              </a:rPr>
              <a:t> </a:t>
            </a:r>
            <a:r>
              <a:rPr lang="en-US" sz="1200" b="1" spc="-10" dirty="0">
                <a:latin typeface="Montserrat" panose="00000500000000000000" pitchFamily="2" charset="0"/>
                <a:cs typeface="Arial"/>
              </a:rPr>
              <a:t>w</a:t>
            </a:r>
            <a:r>
              <a:rPr lang="en-US" sz="1200" b="1" dirty="0">
                <a:latin typeface="Montserrat" panose="00000500000000000000" pitchFamily="2" charset="0"/>
                <a:cs typeface="Arial"/>
              </a:rPr>
              <a:t>ise</a:t>
            </a:r>
            <a:r>
              <a:rPr lang="en-US" sz="1200" b="1" spc="2" dirty="0">
                <a:latin typeface="Montserrat" panose="00000500000000000000" pitchFamily="2" charset="0"/>
                <a:cs typeface="Arial"/>
              </a:rPr>
              <a:t> t</a:t>
            </a:r>
            <a:r>
              <a:rPr lang="en-US" sz="1200" b="1" dirty="0">
                <a:latin typeface="Montserrat" panose="00000500000000000000" pitchFamily="2" charset="0"/>
                <a:cs typeface="Arial"/>
              </a:rPr>
              <a:t>o</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conte</a:t>
            </a:r>
            <a:r>
              <a:rPr lang="en-US" sz="1200" b="1" spc="-5" dirty="0">
                <a:latin typeface="Montserrat" panose="00000500000000000000" pitchFamily="2" charset="0"/>
                <a:cs typeface="Arial"/>
              </a:rPr>
              <a:t>m</a:t>
            </a:r>
            <a:r>
              <a:rPr lang="en-US" sz="1200" b="1" dirty="0">
                <a:latin typeface="Montserrat" panose="00000500000000000000" pitchFamily="2" charset="0"/>
                <a:cs typeface="Arial"/>
              </a:rPr>
              <a:t>pl</a:t>
            </a:r>
            <a:r>
              <a:rPr lang="en-US" sz="1200" b="1" spc="-7" dirty="0">
                <a:latin typeface="Montserrat" panose="00000500000000000000" pitchFamily="2" charset="0"/>
                <a:cs typeface="Arial"/>
              </a:rPr>
              <a:t>a</a:t>
            </a:r>
            <a:r>
              <a:rPr lang="en-US" sz="1200" b="1" spc="2" dirty="0">
                <a:latin typeface="Montserrat" panose="00000500000000000000" pitchFamily="2" charset="0"/>
                <a:cs typeface="Arial"/>
              </a:rPr>
              <a:t>t</a:t>
            </a:r>
            <a:r>
              <a:rPr lang="en-US" sz="1200" b="1" dirty="0">
                <a:latin typeface="Montserrat" panose="00000500000000000000" pitchFamily="2" charset="0"/>
                <a:cs typeface="Arial"/>
              </a:rPr>
              <a:t>e</a:t>
            </a:r>
            <a:r>
              <a:rPr lang="en-US" sz="1200" b="1" spc="-22" dirty="0">
                <a:latin typeface="Montserrat" panose="00000500000000000000" pitchFamily="2" charset="0"/>
                <a:cs typeface="Arial"/>
              </a:rPr>
              <a:t> </a:t>
            </a:r>
            <a:r>
              <a:rPr lang="en-US" sz="1200" b="1" spc="-10" dirty="0">
                <a:latin typeface="Montserrat" panose="00000500000000000000" pitchFamily="2" charset="0"/>
                <a:cs typeface="Arial"/>
              </a:rPr>
              <a:t>w</a:t>
            </a:r>
            <a:r>
              <a:rPr lang="en-US" sz="1200" b="1" dirty="0">
                <a:latin typeface="Montserrat" panose="00000500000000000000" pitchFamily="2" charset="0"/>
                <a:cs typeface="Arial"/>
              </a:rPr>
              <a:t>hat surroun</a:t>
            </a:r>
            <a:r>
              <a:rPr lang="en-US" sz="1200" b="1" spc="-7" dirty="0">
                <a:latin typeface="Montserrat" panose="00000500000000000000" pitchFamily="2" charset="0"/>
                <a:cs typeface="Arial"/>
              </a:rPr>
              <a:t>d</a:t>
            </a:r>
            <a:r>
              <a:rPr lang="en-US" sz="1200" b="1" dirty="0">
                <a:latin typeface="Montserrat" panose="00000500000000000000" pitchFamily="2" charset="0"/>
                <a:cs typeface="Arial"/>
              </a:rPr>
              <a:t>s</a:t>
            </a:r>
            <a:r>
              <a:rPr lang="en-US" sz="1200" b="1" spc="-17" dirty="0">
                <a:latin typeface="Montserrat" panose="00000500000000000000" pitchFamily="2" charset="0"/>
                <a:cs typeface="Arial"/>
              </a:rPr>
              <a:t> </a:t>
            </a:r>
            <a:r>
              <a:rPr lang="en-US" sz="1200" b="1" spc="-10" dirty="0">
                <a:latin typeface="Montserrat" panose="00000500000000000000" pitchFamily="2" charset="0"/>
                <a:cs typeface="Arial"/>
              </a:rPr>
              <a:t>y</a:t>
            </a:r>
            <a:r>
              <a:rPr lang="en-US" sz="1200" b="1" dirty="0">
                <a:latin typeface="Montserrat" panose="00000500000000000000" pitchFamily="2" charset="0"/>
                <a:cs typeface="Arial"/>
              </a:rPr>
              <a:t>ou and</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plan</a:t>
            </a:r>
            <a:r>
              <a:rPr lang="en-US" sz="1200" b="1" spc="-10" dirty="0">
                <a:latin typeface="Montserrat" panose="00000500000000000000" pitchFamily="2" charset="0"/>
                <a:cs typeface="Arial"/>
              </a:rPr>
              <a:t> </a:t>
            </a:r>
            <a:r>
              <a:rPr lang="en-US" sz="1200" b="1" spc="2" dirty="0">
                <a:latin typeface="Montserrat" panose="00000500000000000000" pitchFamily="2" charset="0"/>
                <a:cs typeface="Arial"/>
              </a:rPr>
              <a:t>f</a:t>
            </a:r>
            <a:r>
              <a:rPr lang="en-US" sz="1200" b="1" dirty="0">
                <a:latin typeface="Montserrat" panose="00000500000000000000" pitchFamily="2" charset="0"/>
                <a:cs typeface="Arial"/>
              </a:rPr>
              <a:t>or</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i</a:t>
            </a:r>
            <a:r>
              <a:rPr lang="en-US" sz="1200" b="1" spc="2" dirty="0">
                <a:latin typeface="Montserrat" panose="00000500000000000000" pitchFamily="2" charset="0"/>
                <a:cs typeface="Arial"/>
              </a:rPr>
              <a:t>t</a:t>
            </a:r>
            <a:r>
              <a:rPr lang="en-US" sz="1200" b="1" dirty="0">
                <a:latin typeface="Montserrat" panose="00000500000000000000" pitchFamily="2" charset="0"/>
                <a:cs typeface="Arial"/>
              </a:rPr>
              <a:t>.</a:t>
            </a:r>
          </a:p>
          <a:p>
            <a:pPr marL="6349" marR="64440"/>
            <a:endParaRPr lang="en-US" sz="1200" b="1" dirty="0">
              <a:latin typeface="Montserrat" panose="00000500000000000000" pitchFamily="2" charset="0"/>
              <a:cs typeface="Arial"/>
            </a:endParaRPr>
          </a:p>
          <a:p>
            <a:pPr marL="6349" marR="166019">
              <a:spcBef>
                <a:spcPts val="40"/>
              </a:spcBef>
            </a:pPr>
            <a:r>
              <a:rPr lang="en-US" sz="1200" b="1" dirty="0">
                <a:latin typeface="Montserrat" panose="00000500000000000000" pitchFamily="2" charset="0"/>
                <a:cs typeface="Arial"/>
              </a:rPr>
              <a:t>Lets</a:t>
            </a:r>
            <a:r>
              <a:rPr lang="en-US" sz="1200" b="1" spc="-12" dirty="0">
                <a:latin typeface="Montserrat" panose="00000500000000000000" pitchFamily="2" charset="0"/>
                <a:cs typeface="Arial"/>
              </a:rPr>
              <a:t> </a:t>
            </a:r>
            <a:r>
              <a:rPr lang="en-US" sz="1200" b="1" dirty="0">
                <a:latin typeface="Montserrat" panose="00000500000000000000" pitchFamily="2" charset="0"/>
                <a:cs typeface="Arial"/>
              </a:rPr>
              <a:t>look</a:t>
            </a:r>
            <a:r>
              <a:rPr lang="en-US" sz="1200" b="1" spc="-7" dirty="0">
                <a:latin typeface="Montserrat" panose="00000500000000000000" pitchFamily="2" charset="0"/>
                <a:cs typeface="Arial"/>
              </a:rPr>
              <a:t> </a:t>
            </a:r>
            <a:r>
              <a:rPr lang="en-US" sz="1200" b="1" dirty="0">
                <a:latin typeface="Montserrat" panose="00000500000000000000" pitchFamily="2" charset="0"/>
                <a:cs typeface="Arial"/>
              </a:rPr>
              <a:t>at</a:t>
            </a:r>
            <a:r>
              <a:rPr lang="en-US" sz="1200" b="1" spc="-7" dirty="0">
                <a:latin typeface="Montserrat" panose="00000500000000000000" pitchFamily="2" charset="0"/>
                <a:cs typeface="Arial"/>
              </a:rPr>
              <a:t> </a:t>
            </a:r>
            <a:r>
              <a:rPr lang="en-US" sz="1200" b="1" dirty="0">
                <a:latin typeface="Montserrat" panose="00000500000000000000" pitchFamily="2" charset="0"/>
                <a:cs typeface="Arial"/>
              </a:rPr>
              <a:t>our</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en</a:t>
            </a:r>
            <a:r>
              <a:rPr lang="en-US" sz="1200" b="1" spc="-10" dirty="0">
                <a:latin typeface="Montserrat" panose="00000500000000000000" pitchFamily="2" charset="0"/>
                <a:cs typeface="Arial"/>
              </a:rPr>
              <a:t>v</a:t>
            </a:r>
            <a:r>
              <a:rPr lang="en-US" sz="1200" b="1" dirty="0">
                <a:latin typeface="Montserrat" panose="00000500000000000000" pitchFamily="2" charset="0"/>
                <a:cs typeface="Arial"/>
              </a:rPr>
              <a:t>iron</a:t>
            </a:r>
            <a:r>
              <a:rPr lang="en-US" sz="1200" b="1" spc="-5" dirty="0">
                <a:latin typeface="Montserrat" panose="00000500000000000000" pitchFamily="2" charset="0"/>
                <a:cs typeface="Arial"/>
              </a:rPr>
              <a:t>m</a:t>
            </a:r>
            <a:r>
              <a:rPr lang="en-US" sz="1200" b="1" dirty="0">
                <a:latin typeface="Montserrat" panose="00000500000000000000" pitchFamily="2" charset="0"/>
                <a:cs typeface="Arial"/>
              </a:rPr>
              <a:t>ent</a:t>
            </a:r>
            <a:r>
              <a:rPr lang="en-US" sz="1200" b="1" spc="-12" dirty="0">
                <a:latin typeface="Montserrat" panose="00000500000000000000" pitchFamily="2" charset="0"/>
                <a:cs typeface="Arial"/>
              </a:rPr>
              <a:t> </a:t>
            </a:r>
            <a:r>
              <a:rPr lang="en-US" sz="1200" b="1" dirty="0">
                <a:latin typeface="Montserrat" panose="00000500000000000000" pitchFamily="2" charset="0"/>
                <a:cs typeface="Arial"/>
              </a:rPr>
              <a:t>and</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see</a:t>
            </a:r>
            <a:r>
              <a:rPr lang="en-US" sz="1200" b="1" spc="-10" dirty="0">
                <a:latin typeface="Montserrat" panose="00000500000000000000" pitchFamily="2" charset="0"/>
                <a:cs typeface="Arial"/>
              </a:rPr>
              <a:t> w</a:t>
            </a:r>
            <a:r>
              <a:rPr lang="en-US" sz="1200" b="1" dirty="0">
                <a:latin typeface="Montserrat" panose="00000500000000000000" pitchFamily="2" charset="0"/>
                <a:cs typeface="Arial"/>
              </a:rPr>
              <a:t>hat is challenging</a:t>
            </a:r>
            <a:r>
              <a:rPr lang="en-US" sz="1200" b="1" spc="-27" dirty="0">
                <a:latin typeface="Montserrat" panose="00000500000000000000" pitchFamily="2" charset="0"/>
                <a:cs typeface="Arial"/>
              </a:rPr>
              <a:t> </a:t>
            </a:r>
            <a:r>
              <a:rPr lang="en-US" sz="1200" b="1" dirty="0">
                <a:latin typeface="Montserrat" panose="00000500000000000000" pitchFamily="2" charset="0"/>
                <a:cs typeface="Arial"/>
              </a:rPr>
              <a:t>or</a:t>
            </a:r>
            <a:r>
              <a:rPr lang="en-US" sz="1200" b="1" spc="-2" dirty="0">
                <a:latin typeface="Montserrat" panose="00000500000000000000" pitchFamily="2" charset="0"/>
                <a:cs typeface="Arial"/>
              </a:rPr>
              <a:t> </a:t>
            </a:r>
            <a:r>
              <a:rPr lang="en-US" sz="1200" b="1" dirty="0">
                <a:latin typeface="Montserrat" panose="00000500000000000000" pitchFamily="2" charset="0"/>
                <a:cs typeface="Arial"/>
              </a:rPr>
              <a:t>helping</a:t>
            </a:r>
            <a:r>
              <a:rPr lang="en-US" sz="1200" b="1" spc="-15" dirty="0">
                <a:latin typeface="Montserrat" panose="00000500000000000000" pitchFamily="2" charset="0"/>
                <a:cs typeface="Arial"/>
              </a:rPr>
              <a:t> </a:t>
            </a:r>
            <a:r>
              <a:rPr lang="en-US" sz="1200" b="1" spc="-10" dirty="0">
                <a:latin typeface="Montserrat" panose="00000500000000000000" pitchFamily="2" charset="0"/>
                <a:cs typeface="Arial"/>
              </a:rPr>
              <a:t>y</a:t>
            </a:r>
            <a:r>
              <a:rPr lang="en-US" sz="1200" b="1" dirty="0">
                <a:latin typeface="Montserrat" panose="00000500000000000000" pitchFamily="2" charset="0"/>
                <a:cs typeface="Arial"/>
              </a:rPr>
              <a:t>our</a:t>
            </a:r>
            <a:r>
              <a:rPr lang="en-US" sz="1200" b="1" spc="-2" dirty="0">
                <a:latin typeface="Montserrat" panose="00000500000000000000" pitchFamily="2" charset="0"/>
                <a:cs typeface="Arial"/>
              </a:rPr>
              <a:t> </a:t>
            </a:r>
            <a:r>
              <a:rPr lang="en-US" sz="1200" b="1" dirty="0">
                <a:latin typeface="Montserrat" panose="00000500000000000000" pitchFamily="2" charset="0"/>
                <a:cs typeface="Arial"/>
              </a:rPr>
              <a:t>e</a:t>
            </a:r>
            <a:r>
              <a:rPr lang="en-US" sz="1200" b="1" spc="-10" dirty="0">
                <a:latin typeface="Montserrat" panose="00000500000000000000" pitchFamily="2" charset="0"/>
                <a:cs typeface="Arial"/>
              </a:rPr>
              <a:t>f</a:t>
            </a:r>
            <a:r>
              <a:rPr lang="en-US" sz="1200" b="1" spc="2" dirty="0">
                <a:latin typeface="Montserrat" panose="00000500000000000000" pitchFamily="2" charset="0"/>
                <a:cs typeface="Arial"/>
              </a:rPr>
              <a:t>f</a:t>
            </a:r>
            <a:r>
              <a:rPr lang="en-US" sz="1200" b="1" dirty="0">
                <a:latin typeface="Montserrat" panose="00000500000000000000" pitchFamily="2" charset="0"/>
                <a:cs typeface="Arial"/>
              </a:rPr>
              <a:t>or</a:t>
            </a:r>
            <a:r>
              <a:rPr lang="en-US" sz="1200" b="1" spc="2" dirty="0">
                <a:latin typeface="Montserrat" panose="00000500000000000000" pitchFamily="2" charset="0"/>
                <a:cs typeface="Arial"/>
              </a:rPr>
              <a:t>t</a:t>
            </a:r>
            <a:r>
              <a:rPr lang="en-US" sz="1200" b="1" spc="-5" dirty="0">
                <a:latin typeface="Montserrat" panose="00000500000000000000" pitchFamily="2" charset="0"/>
                <a:cs typeface="Arial"/>
              </a:rPr>
              <a:t>s</a:t>
            </a:r>
            <a:r>
              <a:rPr lang="en-US" sz="1200" b="1" dirty="0">
                <a:latin typeface="Montserrat" panose="00000500000000000000" pitchFamily="2" charset="0"/>
                <a:cs typeface="Arial"/>
              </a:rPr>
              <a:t>. </a:t>
            </a:r>
            <a:r>
              <a:rPr lang="en-US" sz="1200" b="1" spc="-15" dirty="0">
                <a:latin typeface="Montserrat" panose="00000500000000000000" pitchFamily="2" charset="0"/>
                <a:cs typeface="Arial"/>
              </a:rPr>
              <a:t> </a:t>
            </a:r>
            <a:br>
              <a:rPr lang="en-US" sz="1200" b="1" spc="-15" dirty="0">
                <a:latin typeface="Montserrat" panose="00000500000000000000" pitchFamily="2" charset="0"/>
                <a:cs typeface="Arial"/>
              </a:rPr>
            </a:br>
            <a:r>
              <a:rPr lang="en-US" sz="1200" b="1" dirty="0">
                <a:latin typeface="Montserrat" panose="00000500000000000000" pitchFamily="2" charset="0"/>
                <a:cs typeface="Arial"/>
              </a:rPr>
              <a:t>Pla</a:t>
            </a:r>
            <a:r>
              <a:rPr lang="en-US" sz="1200" b="1" spc="2" dirty="0">
                <a:latin typeface="Montserrat" panose="00000500000000000000" pitchFamily="2" charset="0"/>
                <a:cs typeface="Arial"/>
              </a:rPr>
              <a:t>c</a:t>
            </a:r>
            <a:r>
              <a:rPr lang="en-US" sz="1200" b="1" dirty="0">
                <a:latin typeface="Montserrat" panose="00000500000000000000" pitchFamily="2" charset="0"/>
                <a:cs typeface="Arial"/>
              </a:rPr>
              <a:t>es,</a:t>
            </a:r>
            <a:r>
              <a:rPr lang="en-US" sz="1200" b="1" spc="-17" dirty="0">
                <a:latin typeface="Montserrat" panose="00000500000000000000" pitchFamily="2" charset="0"/>
                <a:cs typeface="Arial"/>
              </a:rPr>
              <a:t> </a:t>
            </a:r>
            <a:r>
              <a:rPr lang="en-US" sz="1200" b="1" spc="2" dirty="0">
                <a:latin typeface="Montserrat" panose="00000500000000000000" pitchFamily="2" charset="0"/>
                <a:cs typeface="Arial"/>
              </a:rPr>
              <a:t>t</a:t>
            </a:r>
            <a:r>
              <a:rPr lang="en-US" sz="1200" b="1" dirty="0">
                <a:latin typeface="Montserrat" panose="00000500000000000000" pitchFamily="2" charset="0"/>
                <a:cs typeface="Arial"/>
              </a:rPr>
              <a:t>hings, people</a:t>
            </a:r>
            <a:r>
              <a:rPr lang="en-US" sz="1200" b="1" spc="-17" dirty="0">
                <a:latin typeface="Montserrat" panose="00000500000000000000" pitchFamily="2" charset="0"/>
                <a:cs typeface="Arial"/>
              </a:rPr>
              <a:t> </a:t>
            </a:r>
            <a:r>
              <a:rPr lang="en-US" sz="1200" b="1" dirty="0">
                <a:latin typeface="Montserrat" panose="00000500000000000000" pitchFamily="2" charset="0"/>
                <a:cs typeface="Arial"/>
              </a:rPr>
              <a:t>and</a:t>
            </a:r>
            <a:r>
              <a:rPr lang="en-US" sz="1200" b="1" spc="-7" dirty="0">
                <a:latin typeface="Montserrat" panose="00000500000000000000" pitchFamily="2" charset="0"/>
                <a:cs typeface="Arial"/>
              </a:rPr>
              <a:t> </a:t>
            </a:r>
            <a:r>
              <a:rPr lang="en-US" sz="1200" b="1" dirty="0">
                <a:latin typeface="Montserrat" panose="00000500000000000000" pitchFamily="2" charset="0"/>
                <a:cs typeface="Arial"/>
              </a:rPr>
              <a:t>enter</a:t>
            </a:r>
            <a:r>
              <a:rPr lang="en-US" sz="1200" b="1" spc="2" dirty="0">
                <a:latin typeface="Montserrat" panose="00000500000000000000" pitchFamily="2" charset="0"/>
                <a:cs typeface="Arial"/>
              </a:rPr>
              <a:t>t</a:t>
            </a:r>
            <a:r>
              <a:rPr lang="en-US" sz="1200" b="1" dirty="0">
                <a:latin typeface="Montserrat" panose="00000500000000000000" pitchFamily="2" charset="0"/>
                <a:cs typeface="Arial"/>
              </a:rPr>
              <a:t>ai</a:t>
            </a:r>
            <a:r>
              <a:rPr lang="en-US" sz="1200" b="1" spc="-7" dirty="0">
                <a:latin typeface="Montserrat" panose="00000500000000000000" pitchFamily="2" charset="0"/>
                <a:cs typeface="Arial"/>
              </a:rPr>
              <a:t>n</a:t>
            </a:r>
            <a:r>
              <a:rPr lang="en-US" sz="1200" b="1" spc="-5" dirty="0">
                <a:latin typeface="Montserrat" panose="00000500000000000000" pitchFamily="2" charset="0"/>
                <a:cs typeface="Arial"/>
              </a:rPr>
              <a:t>m</a:t>
            </a:r>
            <a:r>
              <a:rPr lang="en-US" sz="1200" b="1" dirty="0">
                <a:latin typeface="Montserrat" panose="00000500000000000000" pitchFamily="2" charset="0"/>
                <a:cs typeface="Arial"/>
              </a:rPr>
              <a:t>e</a:t>
            </a:r>
            <a:r>
              <a:rPr lang="en-US" sz="1200" b="1" spc="-7" dirty="0">
                <a:latin typeface="Montserrat" panose="00000500000000000000" pitchFamily="2" charset="0"/>
                <a:cs typeface="Arial"/>
              </a:rPr>
              <a:t>n</a:t>
            </a:r>
            <a:r>
              <a:rPr lang="en-US" sz="1200" b="1" dirty="0">
                <a:latin typeface="Montserrat" panose="00000500000000000000" pitchFamily="2" charset="0"/>
                <a:cs typeface="Arial"/>
              </a:rPr>
              <a:t>t</a:t>
            </a:r>
            <a:r>
              <a:rPr lang="en-US" sz="1200" b="1" spc="-17" dirty="0">
                <a:latin typeface="Montserrat" panose="00000500000000000000" pitchFamily="2" charset="0"/>
                <a:cs typeface="Arial"/>
              </a:rPr>
              <a:t> </a:t>
            </a:r>
            <a:r>
              <a:rPr lang="en-US" sz="1200" b="1" dirty="0">
                <a:latin typeface="Montserrat" panose="00000500000000000000" pitchFamily="2" charset="0"/>
                <a:cs typeface="Arial"/>
              </a:rPr>
              <a:t>are</a:t>
            </a:r>
            <a:r>
              <a:rPr lang="en-US" sz="1200" b="1" spc="-10" dirty="0">
                <a:latin typeface="Montserrat" panose="00000500000000000000" pitchFamily="2" charset="0"/>
                <a:cs typeface="Arial"/>
              </a:rPr>
              <a:t> w</a:t>
            </a:r>
            <a:r>
              <a:rPr lang="en-US" sz="1200" b="1" dirty="0">
                <a:latin typeface="Montserrat" panose="00000500000000000000" pitchFamily="2" charset="0"/>
                <a:cs typeface="Arial"/>
              </a:rPr>
              <a:t>hat </a:t>
            </a:r>
            <a:r>
              <a:rPr lang="en-US" sz="1200" b="1" spc="2" dirty="0">
                <a:latin typeface="Montserrat" panose="00000500000000000000" pitchFamily="2" charset="0"/>
                <a:cs typeface="Arial"/>
              </a:rPr>
              <a:t>f</a:t>
            </a:r>
            <a:r>
              <a:rPr lang="en-US" sz="1200" b="1" dirty="0">
                <a:latin typeface="Montserrat" panose="00000500000000000000" pitchFamily="2" charset="0"/>
                <a:cs typeface="Arial"/>
              </a:rPr>
              <a:t>orm</a:t>
            </a:r>
            <a:r>
              <a:rPr lang="en-US" sz="1200" b="1" spc="-7" dirty="0">
                <a:latin typeface="Montserrat" panose="00000500000000000000" pitchFamily="2" charset="0"/>
                <a:cs typeface="Arial"/>
              </a:rPr>
              <a:t> </a:t>
            </a:r>
            <a:r>
              <a:rPr lang="en-US" sz="1200" b="1" dirty="0">
                <a:latin typeface="Montserrat" panose="00000500000000000000" pitchFamily="2" charset="0"/>
                <a:cs typeface="Arial"/>
              </a:rPr>
              <a:t>our</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en</a:t>
            </a:r>
            <a:r>
              <a:rPr lang="en-US" sz="1200" b="1" spc="-10" dirty="0">
                <a:latin typeface="Montserrat" panose="00000500000000000000" pitchFamily="2" charset="0"/>
                <a:cs typeface="Arial"/>
              </a:rPr>
              <a:t>v</a:t>
            </a:r>
            <a:r>
              <a:rPr lang="en-US" sz="1200" b="1" dirty="0">
                <a:latin typeface="Montserrat" panose="00000500000000000000" pitchFamily="2" charset="0"/>
                <a:cs typeface="Arial"/>
              </a:rPr>
              <a:t>iron</a:t>
            </a:r>
            <a:r>
              <a:rPr lang="en-US" sz="1200" b="1" spc="-5" dirty="0">
                <a:latin typeface="Montserrat" panose="00000500000000000000" pitchFamily="2" charset="0"/>
                <a:cs typeface="Arial"/>
              </a:rPr>
              <a:t>m</a:t>
            </a:r>
            <a:r>
              <a:rPr lang="en-US" sz="1200" b="1" dirty="0">
                <a:latin typeface="Montserrat" panose="00000500000000000000" pitchFamily="2" charset="0"/>
                <a:cs typeface="Arial"/>
              </a:rPr>
              <a:t>ent.</a:t>
            </a:r>
            <a:endParaRPr lang="en-US" sz="1200" b="1" dirty="0">
              <a:latin typeface="Montserrat" panose="00000500000000000000" pitchFamily="2" charset="0"/>
            </a:endParaRPr>
          </a:p>
          <a:p>
            <a:pPr>
              <a:spcBef>
                <a:spcPts val="11"/>
              </a:spcBef>
            </a:pPr>
            <a:endParaRPr lang="en-US" sz="1200" dirty="0">
              <a:latin typeface="Montserrat" panose="00000500000000000000" pitchFamily="2" charset="0"/>
            </a:endParaRPr>
          </a:p>
          <a:p>
            <a:pPr marL="6349">
              <a:spcAft>
                <a:spcPts val="300"/>
              </a:spcAft>
            </a:pPr>
            <a:r>
              <a:rPr lang="en-US" sz="1200" b="1" spc="-5" dirty="0">
                <a:latin typeface="Montserrat" panose="00000500000000000000" pitchFamily="2" charset="0"/>
                <a:cs typeface="Arial"/>
              </a:rPr>
              <a:t>H</a:t>
            </a:r>
            <a:r>
              <a:rPr lang="en-US" sz="1200" b="1" dirty="0">
                <a:latin typeface="Montserrat" panose="00000500000000000000" pitchFamily="2" charset="0"/>
                <a:cs typeface="Arial"/>
              </a:rPr>
              <a:t>o</a:t>
            </a:r>
            <a:r>
              <a:rPr lang="en-US" sz="1200" b="1" spc="-5" dirty="0">
                <a:latin typeface="Montserrat" panose="00000500000000000000" pitchFamily="2" charset="0"/>
                <a:cs typeface="Arial"/>
              </a:rPr>
              <a:t>m</a:t>
            </a:r>
            <a:r>
              <a:rPr lang="en-US" sz="1200" b="1" dirty="0">
                <a:latin typeface="Montserrat" panose="00000500000000000000" pitchFamily="2" charset="0"/>
                <a:cs typeface="Arial"/>
              </a:rPr>
              <a:t>e</a:t>
            </a:r>
          </a:p>
          <a:p>
            <a:pPr marL="6349" marR="134593"/>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easiest</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place</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i</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ple</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ent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change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is at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ho</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I</a:t>
            </a:r>
            <a:r>
              <a:rPr lang="en-US" sz="1200" dirty="0">
                <a:latin typeface="Montserrat" panose="00000500000000000000" pitchFamily="2" charset="0"/>
                <a:cs typeface="Arial"/>
              </a:rPr>
              <a:t>f</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it is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clu</a:t>
            </a:r>
            <a:r>
              <a:rPr lang="en-US" sz="1200" spc="2" dirty="0">
                <a:latin typeface="Montserrat" panose="00000500000000000000" pitchFamily="2" charset="0"/>
                <a:cs typeface="Arial"/>
              </a:rPr>
              <a:t>tt</a:t>
            </a:r>
            <a:r>
              <a:rPr lang="en-US" sz="1200" dirty="0">
                <a:latin typeface="Montserrat" panose="00000500000000000000" pitchFamily="2" charset="0"/>
                <a:cs typeface="Arial"/>
              </a:rPr>
              <a:t>ered</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it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can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drain</a:t>
            </a:r>
            <a:r>
              <a:rPr lang="en-US" sz="1200" spc="-10" dirty="0">
                <a:latin typeface="Montserrat" panose="00000500000000000000" pitchFamily="2" charset="0"/>
                <a:cs typeface="Arial"/>
              </a:rPr>
              <a:t> y</a:t>
            </a:r>
            <a:r>
              <a:rPr lang="en-US" sz="1200" dirty="0">
                <a:latin typeface="Montserrat" panose="00000500000000000000" pitchFamily="2" charset="0"/>
                <a:cs typeface="Arial"/>
              </a:rPr>
              <a:t>our</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energ</a:t>
            </a:r>
            <a:r>
              <a:rPr lang="en-US" sz="1200" spc="-65" dirty="0">
                <a:latin typeface="Montserrat" panose="00000500000000000000" pitchFamily="2" charset="0"/>
                <a:cs typeface="Arial"/>
              </a:rPr>
              <a:t>y</a:t>
            </a:r>
            <a:r>
              <a:rPr lang="en-US" sz="1200" dirty="0">
                <a:latin typeface="Montserrat" panose="00000500000000000000" pitchFamily="2" charset="0"/>
                <a:cs typeface="Arial"/>
              </a:rPr>
              <a:t>.</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I</a:t>
            </a:r>
            <a:r>
              <a:rPr lang="en-US" sz="1200" dirty="0">
                <a:latin typeface="Montserrat" panose="00000500000000000000" pitchFamily="2" charset="0"/>
                <a:cs typeface="Arial"/>
              </a:rPr>
              <a:t>f</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it is clu</a:t>
            </a:r>
            <a:r>
              <a:rPr lang="en-US" sz="1200" spc="2" dirty="0">
                <a:latin typeface="Montserrat" panose="00000500000000000000" pitchFamily="2" charset="0"/>
                <a:cs typeface="Arial"/>
              </a:rPr>
              <a:t>tt</a:t>
            </a:r>
            <a:r>
              <a:rPr lang="en-US" sz="1200" dirty="0">
                <a:latin typeface="Montserrat" panose="00000500000000000000" pitchFamily="2" charset="0"/>
                <a:cs typeface="Arial"/>
              </a:rPr>
              <a:t>er</a:t>
            </a:r>
            <a:r>
              <a:rPr lang="en-US" sz="1200" spc="-7" dirty="0">
                <a:latin typeface="Montserrat" panose="00000500000000000000" pitchFamily="2" charset="0"/>
                <a:cs typeface="Arial"/>
              </a:rPr>
              <a:t>e</a:t>
            </a:r>
            <a:r>
              <a:rPr lang="en-US" sz="1200" dirty="0">
                <a:latin typeface="Montserrat" panose="00000500000000000000" pitchFamily="2" charset="0"/>
                <a:cs typeface="Arial"/>
              </a:rPr>
              <a:t>d</a:t>
            </a:r>
            <a:r>
              <a:rPr lang="en-US" sz="1200" spc="-2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unhealthy</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oods,</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it can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cause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proble</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s.</a:t>
            </a:r>
            <a:r>
              <a:rPr lang="en-US" sz="1200" spc="-17" dirty="0">
                <a:latin typeface="Montserrat" panose="00000500000000000000" pitchFamily="2" charset="0"/>
                <a:cs typeface="Arial"/>
              </a:rPr>
              <a:t> </a:t>
            </a:r>
            <a:r>
              <a:rPr lang="en-US" sz="1200" spc="2" dirty="0">
                <a:latin typeface="Montserrat" panose="00000500000000000000" pitchFamily="2" charset="0"/>
                <a:cs typeface="Arial"/>
              </a:rPr>
              <a:t>I</a:t>
            </a:r>
            <a:r>
              <a:rPr lang="en-US" sz="1200" dirty="0">
                <a:latin typeface="Montserrat" panose="00000500000000000000" pitchFamily="2" charset="0"/>
                <a:cs typeface="Arial"/>
              </a:rPr>
              <a:t>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session</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1,</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e</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ent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hrough</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ar</a:t>
            </a:r>
            <a:r>
              <a:rPr lang="en-US" sz="1200" spc="2" dirty="0">
                <a:latin typeface="Montserrat" panose="00000500000000000000" pitchFamily="2" charset="0"/>
                <a:cs typeface="Arial"/>
              </a:rPr>
              <a:t>t</a:t>
            </a:r>
            <a:r>
              <a:rPr lang="en-US" sz="1200" spc="-7" dirty="0">
                <a:latin typeface="Montserrat" panose="00000500000000000000" pitchFamily="2" charset="0"/>
                <a:cs typeface="Arial"/>
              </a:rPr>
              <a:t>e</a:t>
            </a:r>
            <a:r>
              <a:rPr lang="en-US" sz="1200" dirty="0">
                <a:latin typeface="Montserrat" panose="00000500000000000000" pitchFamily="2" charset="0"/>
                <a:cs typeface="Arial"/>
              </a:rPr>
              <a:t>d re</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ing</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so</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of</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oods</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cause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unhealthy</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conseq</a:t>
            </a:r>
            <a:r>
              <a:rPr lang="en-US" sz="1200" spc="-7" dirty="0">
                <a:latin typeface="Montserrat" panose="00000500000000000000" pitchFamily="2" charset="0"/>
                <a:cs typeface="Arial"/>
              </a:rPr>
              <a:t>u</a:t>
            </a:r>
            <a:r>
              <a:rPr lang="en-US" sz="1200" dirty="0">
                <a:latin typeface="Montserrat" panose="00000500000000000000" pitchFamily="2" charset="0"/>
                <a:cs typeface="Arial"/>
              </a:rPr>
              <a:t>en</a:t>
            </a:r>
            <a:r>
              <a:rPr lang="en-US" sz="1200" spc="-5" dirty="0">
                <a:latin typeface="Montserrat" panose="00000500000000000000" pitchFamily="2" charset="0"/>
                <a:cs typeface="Arial"/>
              </a:rPr>
              <a:t>c</a:t>
            </a:r>
            <a:r>
              <a:rPr lang="en-US" sz="1200" dirty="0">
                <a:latin typeface="Montserrat" panose="00000500000000000000" pitchFamily="2" charset="0"/>
                <a:cs typeface="Arial"/>
              </a:rPr>
              <a:t>e</a:t>
            </a:r>
            <a:r>
              <a:rPr lang="en-US" sz="1200" spc="-5" dirty="0">
                <a:latin typeface="Montserrat" panose="00000500000000000000" pitchFamily="2" charset="0"/>
                <a:cs typeface="Arial"/>
              </a:rPr>
              <a:t>s</a:t>
            </a:r>
            <a:r>
              <a:rPr lang="en-US" sz="1200" dirty="0">
                <a:latin typeface="Montserrat" panose="00000500000000000000" pitchFamily="2" charset="0"/>
                <a:cs typeface="Arial"/>
              </a:rPr>
              <a:t>.</a:t>
            </a:r>
            <a:r>
              <a:rPr lang="en-US" sz="1200" spc="-22" dirty="0">
                <a:latin typeface="Montserrat" panose="00000500000000000000" pitchFamily="2" charset="0"/>
                <a:cs typeface="Arial"/>
              </a:rPr>
              <a:t> </a:t>
            </a:r>
            <a:r>
              <a:rPr lang="en-US" sz="1200" spc="-5" dirty="0">
                <a:latin typeface="Montserrat" panose="00000500000000000000" pitchFamily="2" charset="0"/>
                <a:cs typeface="Arial"/>
              </a:rPr>
              <a:t>N</a:t>
            </a:r>
            <a:r>
              <a:rPr lang="en-US" sz="1200" dirty="0">
                <a:latin typeface="Montserrat" panose="00000500000000000000" pitchFamily="2" charset="0"/>
                <a:cs typeface="Arial"/>
              </a:rPr>
              <a:t>ow is 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good</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go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back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hrough</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pull</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out</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oods</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do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not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create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health</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energy</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or</a:t>
            </a:r>
            <a:r>
              <a:rPr lang="en-US" sz="1200" spc="-15"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5" dirty="0">
                <a:latin typeface="Montserrat" panose="00000500000000000000" pitchFamily="2" charset="0"/>
                <a:cs typeface="Arial"/>
              </a:rPr>
              <a:t> </a:t>
            </a:r>
            <a:r>
              <a:rPr lang="en-US" sz="1200" dirty="0">
                <a:latin typeface="Montserrat" panose="00000500000000000000" pitchFamily="2" charset="0"/>
                <a:cs typeface="Arial"/>
              </a:rPr>
              <a:t>especially</a:t>
            </a:r>
            <a:r>
              <a:rPr lang="en-US" sz="1200" spc="-25" dirty="0">
                <a:latin typeface="Montserrat" panose="00000500000000000000" pitchFamily="2" charset="0"/>
                <a:cs typeface="Arial"/>
              </a:rPr>
              <a:t> </a:t>
            </a:r>
            <a:r>
              <a:rPr lang="en-US" sz="1200" dirty="0">
                <a:latin typeface="Montserrat" panose="00000500000000000000" pitchFamily="2" charset="0"/>
                <a:cs typeface="Arial"/>
              </a:rPr>
              <a:t>all</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sugar and</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oods</a:t>
            </a:r>
            <a:r>
              <a:rPr lang="en-US" sz="1200" spc="-1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e</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p</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y</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calories. </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I</a:t>
            </a:r>
            <a:r>
              <a:rPr lang="en-US" sz="1200" dirty="0">
                <a:latin typeface="Montserrat" panose="00000500000000000000" pitchFamily="2" charset="0"/>
                <a:cs typeface="Arial"/>
              </a:rPr>
              <a:t>f</a:t>
            </a:r>
            <a:r>
              <a:rPr lang="en-US" sz="1200" spc="-1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ha</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choice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bet</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een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apple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pear</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an</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apple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and 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candy</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ba</a:t>
            </a:r>
            <a:r>
              <a:rPr lang="en-US" sz="1200" spc="-37" dirty="0">
                <a:latin typeface="Montserrat" panose="00000500000000000000" pitchFamily="2" charset="0"/>
                <a:cs typeface="Arial"/>
              </a:rPr>
              <a:t>r</a:t>
            </a:r>
            <a:r>
              <a:rPr lang="en-US" sz="1200" dirty="0">
                <a:latin typeface="Montserrat" panose="00000500000000000000" pitchFamily="2" charset="0"/>
                <a:cs typeface="Arial"/>
              </a:rPr>
              <a:t>,</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it is 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lot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easier</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to</a:t>
            </a:r>
            <a:r>
              <a:rPr lang="en-US" sz="1200" spc="-10"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ake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the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right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decision. </a:t>
            </a:r>
            <a:r>
              <a:rPr lang="en-US" sz="1200" spc="-32" dirty="0">
                <a:latin typeface="Montserrat" panose="00000500000000000000" pitchFamily="2" charset="0"/>
                <a:cs typeface="Arial"/>
              </a:rPr>
              <a:t> </a:t>
            </a:r>
            <a:br>
              <a:rPr lang="en-US" sz="1200" spc="-32" dirty="0">
                <a:latin typeface="Montserrat" panose="00000500000000000000" pitchFamily="2" charset="0"/>
                <a:cs typeface="Arial"/>
              </a:rPr>
            </a:br>
            <a:r>
              <a:rPr lang="en-US" sz="1200" spc="-27" dirty="0">
                <a:latin typeface="Montserrat" panose="00000500000000000000" pitchFamily="2" charset="0"/>
                <a:cs typeface="Arial"/>
              </a:rPr>
              <a:t>T</a:t>
            </a:r>
            <a:r>
              <a:rPr lang="en-US" sz="1200" dirty="0">
                <a:latin typeface="Montserrat" panose="00000500000000000000" pitchFamily="2" charset="0"/>
                <a:cs typeface="Arial"/>
              </a:rPr>
              <a:t>ry</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“before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after”</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shot</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of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our re</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riger</a:t>
            </a:r>
            <a:r>
              <a:rPr lang="en-US" sz="1200" spc="-7" dirty="0">
                <a:latin typeface="Montserrat" panose="00000500000000000000" pitchFamily="2" charset="0"/>
                <a:cs typeface="Arial"/>
              </a:rPr>
              <a:t>a</a:t>
            </a:r>
            <a:r>
              <a:rPr lang="en-US" sz="1200" spc="2" dirty="0">
                <a:latin typeface="Montserrat" panose="00000500000000000000" pitchFamily="2" charset="0"/>
                <a:cs typeface="Arial"/>
              </a:rPr>
              <a:t>t</a:t>
            </a:r>
            <a:r>
              <a:rPr lang="en-US" sz="1200" spc="-7" dirty="0">
                <a:latin typeface="Montserrat" panose="00000500000000000000" pitchFamily="2" charset="0"/>
                <a:cs typeface="Arial"/>
              </a:rPr>
              <a:t>o</a:t>
            </a:r>
            <a:r>
              <a:rPr lang="en-US" sz="1200" dirty="0">
                <a:latin typeface="Montserrat" panose="00000500000000000000" pitchFamily="2" charset="0"/>
                <a:cs typeface="Arial"/>
              </a:rPr>
              <a:t>r</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pantr</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 </a:t>
            </a:r>
            <a:r>
              <a:rPr lang="en-US" sz="1200" spc="-2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di</a:t>
            </a:r>
            <a:r>
              <a:rPr lang="en-US" sz="1200" spc="-10" dirty="0">
                <a:latin typeface="Montserrat" panose="00000500000000000000" pitchFamily="2" charset="0"/>
                <a:cs typeface="Arial"/>
              </a:rPr>
              <a:t>f</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ere</a:t>
            </a:r>
            <a:r>
              <a:rPr lang="en-US" sz="1200" spc="-7" dirty="0">
                <a:latin typeface="Montserrat" panose="00000500000000000000" pitchFamily="2" charset="0"/>
                <a:cs typeface="Arial"/>
              </a:rPr>
              <a:t>n</a:t>
            </a:r>
            <a:r>
              <a:rPr lang="en-US" sz="1200" dirty="0">
                <a:latin typeface="Montserrat" panose="00000500000000000000" pitchFamily="2" charset="0"/>
                <a:cs typeface="Arial"/>
              </a:rPr>
              <a:t>ce</a:t>
            </a:r>
            <a:r>
              <a:rPr lang="en-US" sz="1200" spc="-2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ill</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ound</a:t>
            </a:r>
            <a:r>
              <a:rPr lang="en-US" sz="1200" spc="-2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br>
              <a:rPr lang="en-US" sz="1200" spc="-2" dirty="0">
                <a:latin typeface="Montserrat" panose="00000500000000000000" pitchFamily="2" charset="0"/>
                <a:cs typeface="Arial"/>
              </a:rPr>
            </a:br>
            <a:r>
              <a:rPr lang="en-US" sz="1200" spc="-72"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ill</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be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recei</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ing</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grocery</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li</a:t>
            </a:r>
            <a:r>
              <a:rPr lang="en-US" sz="1200" spc="2" dirty="0">
                <a:latin typeface="Montserrat" panose="00000500000000000000" pitchFamily="2" charset="0"/>
                <a:cs typeface="Arial"/>
              </a:rPr>
              <a:t>s</a:t>
            </a:r>
            <a:r>
              <a:rPr lang="en-US" sz="1200" dirty="0">
                <a:latin typeface="Montserrat" panose="00000500000000000000" pitchFamily="2" charset="0"/>
                <a:cs typeface="Arial"/>
              </a:rPr>
              <a:t>t</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or a</a:t>
            </a:r>
            <a:r>
              <a:rPr lang="en-US" sz="1200" spc="-10" dirty="0">
                <a:latin typeface="Montserrat" panose="00000500000000000000" pitchFamily="2" charset="0"/>
                <a:cs typeface="Arial"/>
              </a:rPr>
              <a:t> w</a:t>
            </a:r>
            <a:r>
              <a:rPr lang="en-US" sz="1200" dirty="0">
                <a:latin typeface="Montserrat" panose="00000500000000000000" pitchFamily="2" charset="0"/>
                <a:cs typeface="Arial"/>
              </a:rPr>
              <a:t>ell 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ock</a:t>
            </a:r>
            <a:r>
              <a:rPr lang="en-US" sz="1200" spc="-7" dirty="0">
                <a:latin typeface="Montserrat" panose="00000500000000000000" pitchFamily="2" charset="0"/>
                <a:cs typeface="Arial"/>
              </a:rPr>
              <a:t>e</a:t>
            </a:r>
            <a:r>
              <a:rPr lang="en-US" sz="1200" dirty="0">
                <a:latin typeface="Montserrat" panose="00000500000000000000" pitchFamily="2" charset="0"/>
                <a:cs typeface="Arial"/>
              </a:rPr>
              <a:t>d</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pantr</a:t>
            </a:r>
            <a:r>
              <a:rPr lang="en-US" sz="1200" spc="-65" dirty="0">
                <a:latin typeface="Montserrat" panose="00000500000000000000" pitchFamily="2" charset="0"/>
                <a:cs typeface="Arial"/>
              </a:rPr>
              <a:t>y</a:t>
            </a:r>
            <a:r>
              <a:rPr lang="en-US" sz="1200" dirty="0">
                <a:latin typeface="Montserrat" panose="00000500000000000000" pitchFamily="2" charset="0"/>
                <a:cs typeface="Arial"/>
              </a:rPr>
              <a:t>.</a:t>
            </a:r>
            <a:r>
              <a:rPr lang="en-US" sz="1200" spc="-17" dirty="0">
                <a:latin typeface="Montserrat" panose="00000500000000000000" pitchFamily="2" charset="0"/>
                <a:cs typeface="Arial"/>
              </a:rPr>
              <a:t> </a:t>
            </a:r>
            <a:r>
              <a:rPr lang="en-US" sz="1200" spc="-72"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should</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subtra</a:t>
            </a:r>
            <a:r>
              <a:rPr lang="en-US" sz="1200" spc="-5" dirty="0">
                <a:latin typeface="Montserrat" panose="00000500000000000000" pitchFamily="2" charset="0"/>
                <a:cs typeface="Arial"/>
              </a:rPr>
              <a:t>c</a:t>
            </a:r>
            <a:r>
              <a:rPr lang="en-US" sz="1200" dirty="0">
                <a:latin typeface="Montserrat" panose="00000500000000000000" pitchFamily="2" charset="0"/>
                <a:cs typeface="Arial"/>
              </a:rPr>
              <a:t>t</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an</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thing</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that</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doesn’t</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appeal</a:t>
            </a:r>
            <a:r>
              <a:rPr lang="en-US" sz="1200" spc="-17" dirty="0">
                <a:latin typeface="Montserrat" panose="00000500000000000000" pitchFamily="2" charset="0"/>
                <a:cs typeface="Arial"/>
              </a:rPr>
              <a:t> </a:t>
            </a:r>
            <a:br>
              <a:rPr lang="en-US" sz="1200" spc="-17" dirty="0">
                <a:latin typeface="Montserrat" panose="00000500000000000000" pitchFamily="2" charset="0"/>
                <a:cs typeface="Arial"/>
              </a:rPr>
            </a:br>
            <a:r>
              <a:rPr lang="en-US" sz="1200" dirty="0">
                <a:latin typeface="Montserrat" panose="00000500000000000000" pitchFamily="2" charset="0"/>
                <a:cs typeface="Arial"/>
              </a:rPr>
              <a:t>to</a:t>
            </a:r>
            <a:r>
              <a:rPr lang="en-US" sz="1200" spc="-10" dirty="0">
                <a:latin typeface="Montserrat" panose="00000500000000000000" pitchFamily="2" charset="0"/>
                <a:cs typeface="Arial"/>
              </a:rPr>
              <a:t> 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or</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that</a:t>
            </a:r>
            <a:r>
              <a:rPr lang="en-US" sz="1200" spc="-15"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think</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ill</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not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get used,</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but</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please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keep</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open</a:t>
            </a:r>
            <a:r>
              <a:rPr lang="en-US" sz="1200" spc="-10"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ind.</a:t>
            </a:r>
            <a:r>
              <a:rPr lang="en-US" sz="1200" spc="-2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5" dirty="0">
                <a:latin typeface="Montserrat" panose="00000500000000000000" pitchFamily="2" charset="0"/>
                <a:cs typeface="Arial"/>
              </a:rPr>
              <a:t> </a:t>
            </a:r>
            <a:r>
              <a:rPr lang="en-US" sz="1200" dirty="0">
                <a:latin typeface="Montserrat" panose="00000500000000000000" pitchFamily="2" charset="0"/>
                <a:cs typeface="Arial"/>
              </a:rPr>
              <a:t>bet</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er</a:t>
            </a:r>
            <a:r>
              <a:rPr lang="en-US" sz="1200" spc="-20"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our</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pantry</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is 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ocke</a:t>
            </a:r>
            <a:r>
              <a:rPr lang="en-US" sz="1200" spc="-7" dirty="0">
                <a:latin typeface="Montserrat" panose="00000500000000000000" pitchFamily="2" charset="0"/>
                <a:cs typeface="Arial"/>
              </a:rPr>
              <a:t>d</a:t>
            </a:r>
            <a:r>
              <a:rPr lang="en-US" sz="1200" dirty="0">
                <a:latin typeface="Montserrat" panose="00000500000000000000" pitchFamily="2" charset="0"/>
                <a:cs typeface="Arial"/>
              </a:rPr>
              <a:t>,</a:t>
            </a:r>
            <a:r>
              <a:rPr lang="en-US" sz="1200" spc="-17" dirty="0">
                <a:latin typeface="Montserrat" panose="00000500000000000000" pitchFamily="2" charset="0"/>
                <a:cs typeface="Arial"/>
              </a:rPr>
              <a:t> </a:t>
            </a:r>
            <a:br>
              <a:rPr lang="en-US" sz="1200" spc="-17" dirty="0">
                <a:latin typeface="Montserrat" panose="00000500000000000000" pitchFamily="2" charset="0"/>
                <a:cs typeface="Arial"/>
              </a:rPr>
            </a:b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5"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ore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prepared</a:t>
            </a:r>
            <a:r>
              <a:rPr lang="en-US" sz="1200" spc="-2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are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hrow</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ogeth</a:t>
            </a:r>
            <a:r>
              <a:rPr lang="en-US" sz="1200" spc="-5" dirty="0">
                <a:latin typeface="Montserrat" panose="00000500000000000000" pitchFamily="2" charset="0"/>
                <a:cs typeface="Arial"/>
              </a:rPr>
              <a:t>e</a:t>
            </a:r>
            <a:r>
              <a:rPr lang="en-US" sz="1200" dirty="0">
                <a:latin typeface="Montserrat" panose="00000500000000000000" pitchFamily="2" charset="0"/>
                <a:cs typeface="Arial"/>
              </a:rPr>
              <a:t>r</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last</a:t>
            </a:r>
            <a:r>
              <a:rPr lang="en-US" sz="1200" spc="-7"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inute</a:t>
            </a:r>
            <a:r>
              <a:rPr lang="en-US" sz="1200" spc="-7"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eal.</a:t>
            </a:r>
          </a:p>
        </p:txBody>
      </p:sp>
      <p:sp>
        <p:nvSpPr>
          <p:cNvPr id="10" name="object 2"/>
          <p:cNvSpPr txBox="1">
            <a:spLocks noChangeArrowheads="1"/>
          </p:cNvSpPr>
          <p:nvPr/>
        </p:nvSpPr>
        <p:spPr bwMode="auto">
          <a:xfrm>
            <a:off x="2635850" y="1077514"/>
            <a:ext cx="3507461"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Your Environment</a:t>
            </a:r>
          </a:p>
        </p:txBody>
      </p:sp>
    </p:spTree>
    <p:extLst>
      <p:ext uri="{BB962C8B-B14F-4D97-AF65-F5344CB8AC3E}">
        <p14:creationId xmlns:p14="http://schemas.microsoft.com/office/powerpoint/2010/main" val="14488075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21314" y="3228945"/>
            <a:ext cx="163217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8</a:t>
            </a:r>
            <a:endParaRPr lang="tr-TR" altLang="en-US" sz="2000" b="1" dirty="0">
              <a:solidFill>
                <a:schemeClr val="bg1"/>
              </a:solidFill>
              <a:latin typeface="Montserrat" pitchFamily="2" charset="0"/>
            </a:endParaRPr>
          </a:p>
        </p:txBody>
      </p:sp>
      <p:sp>
        <p:nvSpPr>
          <p:cNvPr id="5" name="object 3"/>
          <p:cNvSpPr txBox="1">
            <a:spLocks/>
          </p:cNvSpPr>
          <p:nvPr/>
        </p:nvSpPr>
        <p:spPr>
          <a:xfrm>
            <a:off x="2642303" y="2088705"/>
            <a:ext cx="8514647" cy="2941665"/>
          </a:xfrm>
          <a:prstGeom prst="rect">
            <a:avLst/>
          </a:prstGeom>
        </p:spPr>
        <p:txBody>
          <a:bodyPr vert="horz" wrap="square" lIns="0" tIns="0" rIns="0" bIns="0" rtlCol="0">
            <a:noAutofit/>
          </a:bodyPr>
          <a:lstStyle/>
          <a:p>
            <a:pPr marL="6349">
              <a:spcAft>
                <a:spcPts val="300"/>
              </a:spcAft>
            </a:pPr>
            <a:r>
              <a:rPr lang="en-US" sz="1200" b="1" spc="-5" dirty="0">
                <a:latin typeface="Montserrat" panose="00000500000000000000" pitchFamily="2" charset="0"/>
                <a:cs typeface="Arial"/>
              </a:rPr>
              <a:t>H</a:t>
            </a:r>
            <a:r>
              <a:rPr lang="en-US" sz="1200" b="1" dirty="0">
                <a:latin typeface="Montserrat" panose="00000500000000000000" pitchFamily="2" charset="0"/>
                <a:cs typeface="Arial"/>
              </a:rPr>
              <a:t>o</a:t>
            </a:r>
            <a:r>
              <a:rPr lang="en-US" sz="1200" b="1" spc="-5" dirty="0">
                <a:latin typeface="Montserrat" panose="00000500000000000000" pitchFamily="2" charset="0"/>
                <a:cs typeface="Arial"/>
              </a:rPr>
              <a:t>m</a:t>
            </a:r>
            <a:r>
              <a:rPr lang="en-US" sz="1200" b="1" dirty="0">
                <a:latin typeface="Montserrat" panose="00000500000000000000" pitchFamily="2" charset="0"/>
                <a:cs typeface="Arial"/>
              </a:rPr>
              <a:t>e</a:t>
            </a:r>
          </a:p>
          <a:p>
            <a:pPr marL="6349" marR="189827"/>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one</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hing</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a:t>
            </a:r>
            <a:r>
              <a:rPr lang="en-US" sz="1200" spc="-1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ant is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lo</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of</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resh</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rui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s,</a:t>
            </a:r>
            <a:r>
              <a:rPr lang="en-US" sz="1200" spc="-22" dirty="0">
                <a:latin typeface="Montserrat" panose="00000500000000000000" pitchFamily="2" charset="0"/>
                <a:cs typeface="Arial"/>
              </a:rPr>
              <a:t> </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egetables</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and herbs.</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Buy</a:t>
            </a:r>
            <a:r>
              <a:rPr lang="en-US" sz="1200" spc="2" dirty="0">
                <a:latin typeface="Montserrat" panose="00000500000000000000" pitchFamily="2" charset="0"/>
                <a:cs typeface="Arial"/>
              </a:rPr>
              <a:t> f</a:t>
            </a:r>
            <a:r>
              <a:rPr lang="en-US" sz="1200" dirty="0">
                <a:latin typeface="Montserrat" panose="00000500000000000000" pitchFamily="2" charset="0"/>
                <a:cs typeface="Arial"/>
              </a:rPr>
              <a:t>oods</a:t>
            </a:r>
            <a:r>
              <a:rPr lang="en-US" sz="1200" spc="-2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ha</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not been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gro</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n</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pes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icides</a:t>
            </a:r>
            <a:r>
              <a:rPr lang="en-US" sz="1200" spc="-25"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er</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ili</a:t>
            </a:r>
            <a:r>
              <a:rPr lang="en-US" sz="1200" spc="2" dirty="0">
                <a:latin typeface="Montserrat" panose="00000500000000000000" pitchFamily="2" charset="0"/>
                <a:cs typeface="Arial"/>
              </a:rPr>
              <a:t>z</a:t>
            </a:r>
            <a:r>
              <a:rPr lang="en-US" sz="1200" dirty="0">
                <a:latin typeface="Montserrat" panose="00000500000000000000" pitchFamily="2" charset="0"/>
                <a:cs typeface="Arial"/>
              </a:rPr>
              <a:t>er</a:t>
            </a:r>
            <a:r>
              <a:rPr lang="en-US" sz="1200" spc="-5" dirty="0">
                <a:latin typeface="Montserrat" panose="00000500000000000000" pitchFamily="2" charset="0"/>
                <a:cs typeface="Arial"/>
              </a:rPr>
              <a:t>s</a:t>
            </a:r>
            <a:r>
              <a:rPr lang="en-US" sz="1200" dirty="0">
                <a:latin typeface="Montserrat" panose="00000500000000000000" pitchFamily="2" charset="0"/>
                <a:cs typeface="Arial"/>
              </a:rPr>
              <a:t>.</a:t>
            </a:r>
            <a:r>
              <a:rPr lang="en-US" sz="1200" spc="-35" dirty="0">
                <a:latin typeface="Montserrat" panose="00000500000000000000" pitchFamily="2" charset="0"/>
                <a:cs typeface="Arial"/>
              </a:rPr>
              <a:t> </a:t>
            </a:r>
            <a:r>
              <a:rPr lang="en-US" sz="1200" spc="-72"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don’t</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ant</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to</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ad</a:t>
            </a:r>
            <a:r>
              <a:rPr lang="en-US" sz="1200" dirty="0">
                <a:latin typeface="Montserrat" panose="00000500000000000000" pitchFamily="2" charset="0"/>
                <a:cs typeface="Arial"/>
              </a:rPr>
              <a:t>d</a:t>
            </a:r>
            <a:r>
              <a:rPr lang="en-US" sz="1200" spc="-10"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ore</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x</a:t>
            </a:r>
            <a:r>
              <a:rPr lang="en-US" sz="1200" dirty="0">
                <a:latin typeface="Montserrat" panose="00000500000000000000" pitchFamily="2" charset="0"/>
                <a:cs typeface="Arial"/>
              </a:rPr>
              <a:t>ins</a:t>
            </a:r>
            <a:r>
              <a:rPr lang="en-US" sz="1200" spc="-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our</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bod</a:t>
            </a:r>
            <a:r>
              <a:rPr lang="en-US" sz="1200" spc="-65" dirty="0">
                <a:latin typeface="Montserrat" panose="00000500000000000000" pitchFamily="2" charset="0"/>
                <a:cs typeface="Arial"/>
              </a:rPr>
              <a:t>y</a:t>
            </a:r>
            <a:r>
              <a:rPr lang="en-US" sz="1200" dirty="0">
                <a:latin typeface="Montserrat" panose="00000500000000000000" pitchFamily="2" charset="0"/>
                <a:cs typeface="Arial"/>
              </a:rPr>
              <a:t>. Gla</a:t>
            </a:r>
            <a:r>
              <a:rPr lang="en-US" sz="1200" spc="2" dirty="0">
                <a:latin typeface="Montserrat" panose="00000500000000000000" pitchFamily="2" charset="0"/>
                <a:cs typeface="Arial"/>
              </a:rPr>
              <a:t>s</a:t>
            </a:r>
            <a:r>
              <a:rPr lang="en-US" sz="1200" dirty="0">
                <a:latin typeface="Montserrat" panose="00000500000000000000" pitchFamily="2" charset="0"/>
                <a:cs typeface="Arial"/>
              </a:rPr>
              <a:t>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jars,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containe</a:t>
            </a:r>
            <a:r>
              <a:rPr lang="en-US" sz="1200" spc="-7" dirty="0">
                <a:latin typeface="Montserrat" panose="00000500000000000000" pitchFamily="2" charset="0"/>
                <a:cs typeface="Arial"/>
              </a:rPr>
              <a:t>r</a:t>
            </a:r>
            <a:r>
              <a:rPr lang="en-US" sz="1200" dirty="0">
                <a:latin typeface="Montserrat" panose="00000500000000000000" pitchFamily="2" charset="0"/>
                <a:cs typeface="Arial"/>
              </a:rPr>
              <a:t>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cups</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bo</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ls are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preferred</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er</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plas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ic. O</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her</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clu</a:t>
            </a:r>
            <a:r>
              <a:rPr lang="en-US" sz="1200" spc="2" dirty="0">
                <a:latin typeface="Montserrat" panose="00000500000000000000" pitchFamily="2" charset="0"/>
                <a:cs typeface="Arial"/>
              </a:rPr>
              <a:t>tt</a:t>
            </a:r>
            <a:r>
              <a:rPr lang="en-US" sz="1200" dirty="0">
                <a:latin typeface="Montserrat" panose="00000500000000000000" pitchFamily="2" charset="0"/>
                <a:cs typeface="Arial"/>
              </a:rPr>
              <a:t>er</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house</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can</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also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be</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draining.</a:t>
            </a:r>
            <a:r>
              <a:rPr lang="en-US" sz="1200" spc="-3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his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is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good</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go</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hrough</a:t>
            </a:r>
            <a:r>
              <a:rPr lang="en-US" sz="1200" spc="-2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our</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house</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and o</a:t>
            </a:r>
            <a:r>
              <a:rPr lang="en-US" sz="1200" spc="-10" dirty="0">
                <a:latin typeface="Montserrat" panose="00000500000000000000" pitchFamily="2" charset="0"/>
                <a:cs typeface="Arial"/>
              </a:rPr>
              <a:t>f</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ice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clear</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out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all</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e</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s</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clu</a:t>
            </a:r>
            <a:r>
              <a:rPr lang="en-US" sz="1200" spc="2" dirty="0">
                <a:latin typeface="Montserrat" panose="00000500000000000000" pitchFamily="2" charset="0"/>
                <a:cs typeface="Arial"/>
              </a:rPr>
              <a:t>tt</a:t>
            </a:r>
            <a:r>
              <a:rPr lang="en-US" sz="1200" dirty="0">
                <a:latin typeface="Montserrat" panose="00000500000000000000" pitchFamily="2" charset="0"/>
                <a:cs typeface="Arial"/>
              </a:rPr>
              <a:t>er</a:t>
            </a:r>
            <a:r>
              <a:rPr lang="en-US" sz="1200" spc="-2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our</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li</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e.</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Be</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ru</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hless!</a:t>
            </a:r>
            <a:r>
              <a:rPr lang="en-US" sz="1200" spc="-25" dirty="0">
                <a:latin typeface="Montserrat" panose="00000500000000000000" pitchFamily="2" charset="0"/>
                <a:cs typeface="Arial"/>
              </a:rPr>
              <a:t> </a:t>
            </a:r>
            <a:r>
              <a:rPr lang="en-US" sz="1200" dirty="0">
                <a:latin typeface="Montserrat" panose="00000500000000000000" pitchFamily="2" charset="0"/>
                <a:cs typeface="Arial"/>
              </a:rPr>
              <a:t>Sell, donate</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or</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oss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an</a:t>
            </a:r>
            <a:r>
              <a:rPr lang="en-US" sz="1200" spc="-10" dirty="0">
                <a:latin typeface="Montserrat" panose="00000500000000000000" pitchFamily="2" charset="0"/>
                <a:cs typeface="Arial"/>
              </a:rPr>
              <a:t>y</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hing</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 do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not</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ha</a:t>
            </a:r>
            <a:r>
              <a:rPr lang="en-US" sz="1200" spc="-12"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5"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5" dirty="0">
                <a:latin typeface="Montserrat" panose="00000500000000000000" pitchFamily="2" charset="0"/>
                <a:cs typeface="Arial"/>
              </a:rPr>
              <a:t> </a:t>
            </a:r>
            <a:r>
              <a:rPr lang="en-US" sz="1200" dirty="0">
                <a:latin typeface="Montserrat" panose="00000500000000000000" pitchFamily="2" charset="0"/>
                <a:cs typeface="Arial"/>
              </a:rPr>
              <a:t>use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for</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ha</a:t>
            </a:r>
            <a:r>
              <a:rPr lang="en-US" sz="1200" spc="-12" dirty="0">
                <a:latin typeface="Montserrat" panose="00000500000000000000" pitchFamily="2" charset="0"/>
                <a:cs typeface="Arial"/>
              </a:rPr>
              <a:t>v</a:t>
            </a:r>
            <a:r>
              <a:rPr lang="en-US" sz="1200" dirty="0">
                <a:latin typeface="Montserrat" panose="00000500000000000000" pitchFamily="2" charset="0"/>
                <a:cs typeface="Arial"/>
              </a:rPr>
              <a:t>en’t</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used</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for</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past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3</a:t>
            </a:r>
            <a:r>
              <a:rPr lang="en-US" sz="1200" spc="-5"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ea</a:t>
            </a:r>
            <a:r>
              <a:rPr lang="en-US" sz="1200" spc="-2" dirty="0">
                <a:latin typeface="Montserrat" panose="00000500000000000000" pitchFamily="2" charset="0"/>
                <a:cs typeface="Arial"/>
              </a:rPr>
              <a:t>r</a:t>
            </a:r>
            <a:r>
              <a:rPr lang="en-US" sz="1200" dirty="0">
                <a:latin typeface="Montserrat" panose="00000500000000000000" pitchFamily="2" charset="0"/>
                <a:cs typeface="Arial"/>
              </a:rPr>
              <a:t>s.</a:t>
            </a:r>
            <a:r>
              <a:rPr lang="en-US" sz="1200" spc="-7" dirty="0">
                <a:latin typeface="Montserrat" panose="00000500000000000000" pitchFamily="2" charset="0"/>
                <a:cs typeface="Arial"/>
              </a:rPr>
              <a:t> </a:t>
            </a:r>
            <a:r>
              <a:rPr lang="en-US" sz="1200" spc="-5" dirty="0">
                <a:latin typeface="Montserrat" panose="00000500000000000000" pitchFamily="2" charset="0"/>
                <a:cs typeface="Arial"/>
              </a:rPr>
              <a:t>W</a:t>
            </a:r>
            <a:r>
              <a:rPr lang="en-US" sz="1200" dirty="0">
                <a:latin typeface="Montserrat" panose="00000500000000000000" pitchFamily="2" charset="0"/>
                <a:cs typeface="Arial"/>
              </a:rPr>
              <a:t>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ha</a:t>
            </a:r>
            <a:r>
              <a:rPr lang="en-US" sz="1200" spc="-12"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5" dirty="0">
                <a:latin typeface="Montserrat" panose="00000500000000000000" pitchFamily="2" charset="0"/>
                <a:cs typeface="Arial"/>
              </a:rPr>
              <a:t> </a:t>
            </a:r>
            <a:r>
              <a:rPr lang="en-US" sz="1200" dirty="0">
                <a:latin typeface="Montserrat" panose="00000500000000000000" pitchFamily="2" charset="0"/>
                <a:cs typeface="Arial"/>
              </a:rPr>
              <a:t>beco</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so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en</a:t>
            </a:r>
            <a:r>
              <a:rPr lang="en-US" sz="1200" spc="-5" dirty="0">
                <a:latin typeface="Montserrat" panose="00000500000000000000" pitchFamily="2" charset="0"/>
                <a:cs typeface="Arial"/>
              </a:rPr>
              <a:t>am</a:t>
            </a:r>
            <a:r>
              <a:rPr lang="en-US" sz="1200" dirty="0">
                <a:latin typeface="Montserrat" panose="00000500000000000000" pitchFamily="2" charset="0"/>
                <a:cs typeface="Arial"/>
              </a:rPr>
              <a:t>or</a:t>
            </a:r>
            <a:r>
              <a:rPr lang="en-US" sz="1200" spc="-2" dirty="0">
                <a:latin typeface="Montserrat" panose="00000500000000000000" pitchFamily="2" charset="0"/>
                <a:cs typeface="Arial"/>
              </a:rPr>
              <a:t>e</a:t>
            </a:r>
            <a:r>
              <a:rPr lang="en-US" sz="1200" dirty="0">
                <a:latin typeface="Montserrat" panose="00000500000000000000" pitchFamily="2" charset="0"/>
                <a:cs typeface="Arial"/>
              </a:rPr>
              <a:t>d</a:t>
            </a:r>
            <a:r>
              <a:rPr lang="en-US" sz="1200" spc="-15"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ith collecting</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a:t>
            </a:r>
            <a:r>
              <a:rPr lang="en-US" sz="1200" spc="2" dirty="0">
                <a:latin typeface="Montserrat" panose="00000500000000000000" pitchFamily="2" charset="0"/>
                <a:cs typeface="Arial"/>
              </a:rPr>
              <a:t>s</a:t>
            </a:r>
            <a:r>
              <a:rPr lang="en-US" sz="1200" dirty="0">
                <a:latin typeface="Montserrat" panose="00000500000000000000" pitchFamily="2" charset="0"/>
                <a:cs typeface="Arial"/>
              </a:rPr>
              <a:t>tu</a:t>
            </a:r>
            <a:r>
              <a:rPr lang="en-US" sz="1200" spc="-10" dirty="0">
                <a:latin typeface="Montserrat" panose="00000500000000000000" pitchFamily="2" charset="0"/>
                <a:cs typeface="Arial"/>
              </a:rPr>
              <a:t>f</a:t>
            </a:r>
            <a:r>
              <a:rPr lang="en-US" sz="1200" spc="-5" dirty="0">
                <a:latin typeface="Montserrat" panose="00000500000000000000" pitchFamily="2" charset="0"/>
                <a:cs typeface="Arial"/>
              </a:rPr>
              <a:t>f</a:t>
            </a:r>
            <a:r>
              <a:rPr lang="en-US" sz="1200" dirty="0">
                <a:latin typeface="Montserrat" panose="00000500000000000000" pitchFamily="2" charset="0"/>
                <a:cs typeface="Arial"/>
              </a:rPr>
              <a:t>”</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that</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our</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li</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es are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erflo</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ing</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ith</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it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5"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so</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eti</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form</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unhealthy</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attac</a:t>
            </a:r>
            <a:r>
              <a:rPr lang="en-US" sz="1200" spc="-7" dirty="0">
                <a:latin typeface="Montserrat" panose="00000500000000000000" pitchFamily="2" charset="0"/>
                <a:cs typeface="Arial"/>
              </a:rPr>
              <a:t>h</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t>
            </a:r>
            <a:r>
              <a:rPr lang="en-US" sz="1200" spc="-7" dirty="0">
                <a:latin typeface="Montserrat" panose="00000500000000000000" pitchFamily="2" charset="0"/>
                <a:cs typeface="Arial"/>
              </a:rPr>
              <a:t>n</a:t>
            </a:r>
            <a:r>
              <a:rPr lang="en-US" sz="1200" dirty="0">
                <a:latin typeface="Montserrat" panose="00000500000000000000" pitchFamily="2" charset="0"/>
                <a:cs typeface="Arial"/>
              </a:rPr>
              <a:t>t</a:t>
            </a:r>
            <a:r>
              <a:rPr lang="en-US" sz="1200" spc="-5" dirty="0">
                <a:latin typeface="Montserrat" panose="00000500000000000000" pitchFamily="2" charset="0"/>
                <a:cs typeface="Arial"/>
              </a:rPr>
              <a:t>s</a:t>
            </a:r>
            <a:r>
              <a:rPr lang="en-US" sz="1200" dirty="0">
                <a:latin typeface="Montserrat" panose="00000500000000000000" pitchFamily="2" charset="0"/>
                <a:cs typeface="Arial"/>
              </a:rPr>
              <a:t>. </a:t>
            </a:r>
            <a:r>
              <a:rPr lang="en-US" sz="1200" spc="7" dirty="0">
                <a:latin typeface="Montserrat" panose="00000500000000000000" pitchFamily="2" charset="0"/>
                <a:cs typeface="Arial"/>
              </a:rPr>
              <a:t>W</a:t>
            </a:r>
            <a:r>
              <a:rPr lang="en-US" sz="1200" dirty="0">
                <a:latin typeface="Montserrat" panose="00000500000000000000" pitchFamily="2" charset="0"/>
                <a:cs typeface="Arial"/>
              </a:rPr>
              <a:t>hat</a:t>
            </a:r>
            <a:r>
              <a:rPr lang="en-US" sz="1200" spc="-20"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are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going</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or</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is 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health</a:t>
            </a:r>
            <a:r>
              <a:rPr lang="en-US" sz="1200" spc="-62" dirty="0">
                <a:latin typeface="Montserrat" panose="00000500000000000000" pitchFamily="2" charset="0"/>
                <a:cs typeface="Arial"/>
              </a:rPr>
              <a:t>y</a:t>
            </a:r>
            <a:r>
              <a:rPr lang="en-US" sz="1200" dirty="0">
                <a:latin typeface="Montserrat" panose="00000500000000000000" pitchFamily="2" charset="0"/>
                <a:cs typeface="Arial"/>
              </a:rPr>
              <a: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energizing</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space</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pro</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o</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es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ph</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sical</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spiri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ual</a:t>
            </a:r>
            <a:r>
              <a:rPr lang="en-US" sz="1200" spc="-2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ell</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being.</a:t>
            </a:r>
            <a:endParaRPr lang="en-US" sz="1200" dirty="0">
              <a:latin typeface="Montserrat" panose="00000500000000000000" pitchFamily="2" charset="0"/>
            </a:endParaRPr>
          </a:p>
          <a:p>
            <a:pPr>
              <a:spcBef>
                <a:spcPts val="48"/>
              </a:spcBef>
            </a:pPr>
            <a:endParaRPr lang="en-US" sz="1200" dirty="0">
              <a:latin typeface="Montserrat" panose="00000500000000000000" pitchFamily="2" charset="0"/>
            </a:endParaRPr>
          </a:p>
          <a:p>
            <a:pPr marL="6349">
              <a:spcAft>
                <a:spcPts val="300"/>
              </a:spcAft>
            </a:pPr>
            <a:r>
              <a:rPr lang="en-US" sz="1200" b="1" dirty="0">
                <a:latin typeface="Montserrat" panose="00000500000000000000" pitchFamily="2" charset="0"/>
                <a:cs typeface="Arial"/>
              </a:rPr>
              <a:t>Pla</a:t>
            </a:r>
            <a:r>
              <a:rPr lang="en-US" sz="1200" b="1" spc="2" dirty="0">
                <a:latin typeface="Montserrat" panose="00000500000000000000" pitchFamily="2" charset="0"/>
                <a:cs typeface="Arial"/>
              </a:rPr>
              <a:t>c</a:t>
            </a:r>
            <a:r>
              <a:rPr lang="en-US" sz="1200" b="1" dirty="0">
                <a:latin typeface="Montserrat" panose="00000500000000000000" pitchFamily="2" charset="0"/>
                <a:cs typeface="Arial"/>
              </a:rPr>
              <a:t>es</a:t>
            </a:r>
          </a:p>
          <a:p>
            <a:pPr marL="6349">
              <a:spcBef>
                <a:spcPts val="160"/>
              </a:spcBef>
            </a:pP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places</a:t>
            </a:r>
            <a:r>
              <a:rPr lang="en-US" sz="1200" spc="-10" dirty="0">
                <a:latin typeface="Montserrat" panose="00000500000000000000" pitchFamily="2" charset="0"/>
                <a:cs typeface="Arial"/>
              </a:rPr>
              <a:t> w</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isit</a:t>
            </a:r>
            <a:r>
              <a:rPr lang="en-US" sz="1200" spc="5"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luence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our</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beha</a:t>
            </a:r>
            <a:r>
              <a:rPr lang="en-US" sz="1200" spc="-12" dirty="0">
                <a:latin typeface="Montserrat" panose="00000500000000000000" pitchFamily="2" charset="0"/>
                <a:cs typeface="Arial"/>
              </a:rPr>
              <a:t>v</a:t>
            </a:r>
            <a:r>
              <a:rPr lang="en-US" sz="1200" dirty="0">
                <a:latin typeface="Montserrat" panose="00000500000000000000" pitchFamily="2" charset="0"/>
                <a:cs typeface="Arial"/>
              </a:rPr>
              <a:t>io</a:t>
            </a:r>
            <a:r>
              <a:rPr lang="en-US" sz="1200" spc="-37" dirty="0">
                <a:latin typeface="Montserrat" panose="00000500000000000000" pitchFamily="2" charset="0"/>
                <a:cs typeface="Arial"/>
              </a:rPr>
              <a:t>r</a:t>
            </a:r>
            <a:r>
              <a:rPr lang="en-US" sz="1200" dirty="0">
                <a:latin typeface="Montserrat" panose="00000500000000000000" pitchFamily="2" charset="0"/>
                <a:cs typeface="Arial"/>
              </a:rPr>
              <a:t>.</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W</a:t>
            </a:r>
            <a:r>
              <a:rPr lang="en-US" sz="1200" dirty="0">
                <a:latin typeface="Montserrat" panose="00000500000000000000" pitchFamily="2" charset="0"/>
                <a:cs typeface="Arial"/>
              </a:rPr>
              <a:t>e</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are</a:t>
            </a:r>
            <a:r>
              <a:rPr lang="en-US" sz="1200" spc="-10"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ore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li</a:t>
            </a:r>
            <a:r>
              <a:rPr lang="en-US" sz="1200" spc="2" dirty="0">
                <a:latin typeface="Montserrat" panose="00000500000000000000" pitchFamily="2" charset="0"/>
                <a:cs typeface="Arial"/>
              </a:rPr>
              <a:t>k</a:t>
            </a:r>
            <a:r>
              <a:rPr lang="en-US" sz="1200" dirty="0">
                <a:latin typeface="Montserrat" panose="00000500000000000000" pitchFamily="2" charset="0"/>
                <a:cs typeface="Arial"/>
              </a:rPr>
              <a:t>ely</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ake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10"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ental</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e</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o</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ional</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break</a:t>
            </a:r>
          </a:p>
          <a:p>
            <a:pPr marL="6349">
              <a:spcBef>
                <a:spcPts val="107"/>
              </a:spcBef>
              <a:spcAft>
                <a:spcPts val="600"/>
              </a:spcAft>
            </a:pPr>
            <a:r>
              <a:rPr lang="en-US" sz="1200" dirty="0">
                <a:latin typeface="Montserrat" panose="00000500000000000000" pitchFamily="2" charset="0"/>
                <a:cs typeface="Arial"/>
              </a:rPr>
              <a:t>at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chu</a:t>
            </a:r>
            <a:r>
              <a:rPr lang="en-US" sz="1200" spc="-2" dirty="0">
                <a:latin typeface="Montserrat" panose="00000500000000000000" pitchFamily="2" charset="0"/>
                <a:cs typeface="Arial"/>
              </a:rPr>
              <a:t>r</a:t>
            </a:r>
            <a:r>
              <a:rPr lang="en-US" sz="1200" dirty="0">
                <a:latin typeface="Montserrat" panose="00000500000000000000" pitchFamily="2" charset="0"/>
                <a:cs typeface="Arial"/>
              </a:rPr>
              <a:t>ch</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or</a:t>
            </a:r>
            <a:r>
              <a:rPr lang="en-US" sz="1200" spc="-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y</a:t>
            </a:r>
            <a:r>
              <a:rPr lang="en-US" sz="1200" dirty="0">
                <a:latin typeface="Montserrat" panose="00000500000000000000" pitchFamily="2" charset="0"/>
                <a:cs typeface="Arial"/>
              </a:rPr>
              <a:t>oga</a:t>
            </a:r>
            <a:r>
              <a:rPr lang="en-US" sz="1200" spc="-5" dirty="0">
                <a:latin typeface="Montserrat" panose="00000500000000000000" pitchFamily="2" charset="0"/>
                <a:cs typeface="Arial"/>
              </a:rPr>
              <a:t> </a:t>
            </a:r>
            <a:r>
              <a:rPr lang="en-US" sz="1200" dirty="0">
                <a:latin typeface="Montserrat" panose="00000500000000000000" pitchFamily="2" charset="0"/>
                <a:cs typeface="Arial"/>
              </a:rPr>
              <a:t>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udio</a:t>
            </a:r>
            <a:r>
              <a:rPr lang="en-US" sz="1200" spc="-1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han</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at</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5" dirty="0">
                <a:latin typeface="Montserrat" panose="00000500000000000000" pitchFamily="2" charset="0"/>
                <a:cs typeface="Arial"/>
              </a:rPr>
              <a:t> </a:t>
            </a:r>
            <a:r>
              <a:rPr lang="en-US" sz="1200" dirty="0">
                <a:latin typeface="Montserrat" panose="00000500000000000000" pitchFamily="2" charset="0"/>
                <a:cs typeface="Arial"/>
              </a:rPr>
              <a:t>ba</a:t>
            </a:r>
            <a:r>
              <a:rPr lang="en-US" sz="1200" spc="-40" dirty="0">
                <a:latin typeface="Montserrat" panose="00000500000000000000" pitchFamily="2" charset="0"/>
                <a:cs typeface="Arial"/>
              </a:rPr>
              <a:t>r</a:t>
            </a:r>
            <a:r>
              <a:rPr lang="en-US" sz="1200" dirty="0">
                <a:latin typeface="Montserrat" panose="00000500000000000000" pitchFamily="2" charset="0"/>
                <a:cs typeface="Arial"/>
              </a:rPr>
              <a:t>.</a:t>
            </a:r>
            <a:r>
              <a:rPr lang="en-US" sz="1200" spc="-25" dirty="0">
                <a:latin typeface="Montserrat" panose="00000500000000000000" pitchFamily="2" charset="0"/>
                <a:cs typeface="Arial"/>
              </a:rPr>
              <a:t> </a:t>
            </a:r>
            <a:r>
              <a:rPr lang="en-US" sz="1200" spc="-5"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2" dirty="0">
                <a:latin typeface="Montserrat" panose="00000500000000000000" pitchFamily="2" charset="0"/>
                <a:cs typeface="Arial"/>
              </a:rPr>
              <a:t>r</a:t>
            </a:r>
            <a:r>
              <a:rPr lang="en-US" sz="1200" dirty="0">
                <a:latin typeface="Montserrat" panose="00000500000000000000" pitchFamily="2" charset="0"/>
                <a:cs typeface="Arial"/>
              </a:rPr>
              <a:t>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are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places</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calm</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places</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dr</a:t>
            </a:r>
            <a:r>
              <a:rPr lang="en-US" sz="1200" spc="-2" dirty="0">
                <a:latin typeface="Montserrat" panose="00000500000000000000" pitchFamily="2" charset="0"/>
                <a:cs typeface="Arial"/>
              </a:rPr>
              <a:t>a</a:t>
            </a:r>
            <a:r>
              <a:rPr lang="en-US" sz="1200" dirty="0">
                <a:latin typeface="Montserrat" panose="00000500000000000000" pitchFamily="2" charset="0"/>
                <a:cs typeface="Arial"/>
              </a:rPr>
              <a:t>in</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us.</a:t>
            </a:r>
          </a:p>
          <a:p>
            <a:pPr marL="6349">
              <a:spcBef>
                <a:spcPts val="107"/>
              </a:spcBef>
              <a:spcAft>
                <a:spcPts val="600"/>
              </a:spcAft>
            </a:pPr>
            <a:endParaRPr lang="en-US" sz="1200" dirty="0">
              <a:latin typeface="Montserrat" panose="00000500000000000000" pitchFamily="2" charset="0"/>
            </a:endParaRPr>
          </a:p>
          <a:p>
            <a:pPr marL="324420" marR="154274" indent="-317" algn="ctr"/>
            <a:r>
              <a:rPr lang="en-US" sz="1600" spc="-20" dirty="0">
                <a:solidFill>
                  <a:srgbClr val="000000"/>
                </a:solidFill>
                <a:latin typeface="Montserrat" panose="00000500000000000000" pitchFamily="2" charset="0"/>
                <a:cs typeface="Arial"/>
              </a:rPr>
              <a:t>“Collaborate with nature. Value Beauty. Respect your intuitive inklings about </a:t>
            </a:r>
            <a:br>
              <a:rPr lang="en-US" sz="1600" spc="-20" dirty="0">
                <a:solidFill>
                  <a:srgbClr val="000000"/>
                </a:solidFill>
                <a:latin typeface="Montserrat" panose="00000500000000000000" pitchFamily="2" charset="0"/>
                <a:cs typeface="Arial"/>
              </a:rPr>
            </a:br>
            <a:r>
              <a:rPr lang="en-US" sz="1600" spc="-20" dirty="0">
                <a:solidFill>
                  <a:srgbClr val="000000"/>
                </a:solidFill>
                <a:latin typeface="Montserrat" panose="00000500000000000000" pitchFamily="2" charset="0"/>
                <a:cs typeface="Arial"/>
              </a:rPr>
              <a:t>the colors, shapes, textures and patterns that populate your personal world. </a:t>
            </a:r>
            <a:br>
              <a:rPr lang="en-US" sz="1600" spc="-20" dirty="0">
                <a:solidFill>
                  <a:srgbClr val="000000"/>
                </a:solidFill>
                <a:latin typeface="Montserrat" panose="00000500000000000000" pitchFamily="2" charset="0"/>
                <a:cs typeface="Arial"/>
              </a:rPr>
            </a:br>
            <a:r>
              <a:rPr lang="en-US" sz="1600" spc="-20" dirty="0">
                <a:solidFill>
                  <a:srgbClr val="000000"/>
                </a:solidFill>
                <a:latin typeface="Montserrat" panose="00000500000000000000" pitchFamily="2" charset="0"/>
                <a:cs typeface="Arial"/>
              </a:rPr>
              <a:t>Create an environment that entices fortune.”</a:t>
            </a:r>
          </a:p>
          <a:p>
            <a:pPr marL="171416" algn="ctr">
              <a:spcBef>
                <a:spcPts val="212"/>
              </a:spcBef>
            </a:pPr>
            <a:r>
              <a:rPr lang="en-US" sz="1400" i="1" dirty="0">
                <a:solidFill>
                  <a:srgbClr val="BCC8C8"/>
                </a:solidFill>
                <a:latin typeface="Montserrat" panose="00000500000000000000" pitchFamily="2" charset="0"/>
                <a:cs typeface="Arial"/>
              </a:rPr>
              <a:t>Victoria Moran</a:t>
            </a:r>
          </a:p>
        </p:txBody>
      </p:sp>
      <p:sp>
        <p:nvSpPr>
          <p:cNvPr id="10" name="object 2"/>
          <p:cNvSpPr txBox="1">
            <a:spLocks noChangeArrowheads="1"/>
          </p:cNvSpPr>
          <p:nvPr/>
        </p:nvSpPr>
        <p:spPr bwMode="auto">
          <a:xfrm>
            <a:off x="2642303" y="1088169"/>
            <a:ext cx="3507461"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Your Environment</a:t>
            </a:r>
          </a:p>
        </p:txBody>
      </p:sp>
    </p:spTree>
    <p:extLst>
      <p:ext uri="{BB962C8B-B14F-4D97-AF65-F5344CB8AC3E}">
        <p14:creationId xmlns:p14="http://schemas.microsoft.com/office/powerpoint/2010/main" val="39750527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22504" y="3228945"/>
            <a:ext cx="163217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8</a:t>
            </a:r>
            <a:endParaRPr lang="tr-TR" altLang="en-US" sz="2000" b="1" dirty="0">
              <a:solidFill>
                <a:schemeClr val="bg1"/>
              </a:solidFill>
              <a:latin typeface="Montserrat" pitchFamily="2" charset="0"/>
            </a:endParaRPr>
          </a:p>
        </p:txBody>
      </p:sp>
      <p:sp>
        <p:nvSpPr>
          <p:cNvPr id="5" name="object 3"/>
          <p:cNvSpPr txBox="1">
            <a:spLocks/>
          </p:cNvSpPr>
          <p:nvPr/>
        </p:nvSpPr>
        <p:spPr>
          <a:xfrm>
            <a:off x="2642303" y="2088705"/>
            <a:ext cx="8514647" cy="2941665"/>
          </a:xfrm>
          <a:prstGeom prst="rect">
            <a:avLst/>
          </a:prstGeom>
        </p:spPr>
        <p:txBody>
          <a:bodyPr vert="horz" wrap="square" lIns="0" tIns="0" rIns="0" bIns="0" rtlCol="0">
            <a:noAutofit/>
          </a:bodyPr>
          <a:lstStyle/>
          <a:p>
            <a:pPr marL="6349">
              <a:spcAft>
                <a:spcPts val="300"/>
              </a:spcAft>
            </a:pPr>
            <a:r>
              <a:rPr lang="en-US" sz="1200" b="1" spc="-2" dirty="0">
                <a:latin typeface="Montserrat" panose="00000500000000000000" pitchFamily="2" charset="0"/>
                <a:cs typeface="Arial"/>
              </a:rPr>
              <a:t>People</a:t>
            </a:r>
            <a:endParaRPr lang="en-US" sz="1200" b="1" dirty="0">
              <a:latin typeface="Montserrat" panose="00000500000000000000" pitchFamily="2" charset="0"/>
              <a:cs typeface="Arial"/>
            </a:endParaRPr>
          </a:p>
          <a:p>
            <a:pPr marL="6349" marR="26029"/>
            <a:r>
              <a:rPr lang="en-US" sz="1200" spc="2" dirty="0">
                <a:latin typeface="Montserrat" panose="00000500000000000000" pitchFamily="2" charset="0"/>
                <a:cs typeface="Arial"/>
              </a:rPr>
              <a:t>I</a:t>
            </a:r>
            <a:r>
              <a:rPr lang="en-US" sz="1200" dirty="0">
                <a:latin typeface="Montserrat" panose="00000500000000000000" pitchFamily="2" charset="0"/>
                <a:cs typeface="Arial"/>
              </a:rPr>
              <a:t>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order</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ake</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changes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reach</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goals</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ha</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se</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a:t>
            </a:r>
            <a:r>
              <a:rPr lang="en-US" sz="1200" spc="-17"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ay</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ha</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li</a:t>
            </a:r>
            <a:r>
              <a:rPr lang="en-US" sz="1200" spc="-2" dirty="0">
                <a:latin typeface="Montserrat" panose="00000500000000000000" pitchFamily="2" charset="0"/>
                <a:cs typeface="Arial"/>
              </a:rPr>
              <a:t>m</a:t>
            </a:r>
            <a:r>
              <a:rPr lang="en-US" sz="1200" dirty="0">
                <a:latin typeface="Montserrat" panose="00000500000000000000" pitchFamily="2" charset="0"/>
                <a:cs typeface="Arial"/>
              </a:rPr>
              <a:t>it</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our</a:t>
            </a:r>
            <a:r>
              <a:rPr lang="en-US" sz="1200" spc="2" dirty="0">
                <a:latin typeface="Montserrat" panose="00000500000000000000" pitchFamily="2" charset="0"/>
                <a:cs typeface="Arial"/>
              </a:rPr>
              <a:t> t</a:t>
            </a:r>
            <a:r>
              <a:rPr lang="en-US" sz="1200" dirty="0">
                <a:latin typeface="Montserrat" panose="00000500000000000000" pitchFamily="2" charset="0"/>
                <a:cs typeface="Arial"/>
              </a:rPr>
              <a:t>i</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 w</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 so</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 </a:t>
            </a:r>
            <a:br>
              <a:rPr lang="en-US" sz="1200" spc="-10" dirty="0">
                <a:latin typeface="Montserrat" panose="00000500000000000000" pitchFamily="2" charset="0"/>
                <a:cs typeface="Arial"/>
              </a:rPr>
            </a:br>
            <a:r>
              <a:rPr lang="en-US" sz="1200" dirty="0">
                <a:latin typeface="Montserrat" panose="00000500000000000000" pitchFamily="2" charset="0"/>
                <a:cs typeface="Arial"/>
              </a:rPr>
              <a:t>of</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ore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negati</a:t>
            </a:r>
            <a:r>
              <a:rPr lang="en-US" sz="1200" spc="-7"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people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our</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li</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e.</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I</a:t>
            </a:r>
            <a:r>
              <a:rPr lang="en-US" sz="1200" dirty="0">
                <a:latin typeface="Montserrat" panose="00000500000000000000" pitchFamily="2" charset="0"/>
                <a:cs typeface="Arial"/>
              </a:rPr>
              <a:t>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is i</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portant</a:t>
            </a:r>
            <a:r>
              <a:rPr lang="en-US" sz="1200" spc="-1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surround</a:t>
            </a:r>
            <a:r>
              <a:rPr lang="en-US" sz="1200" spc="-27"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ourself</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people</a:t>
            </a:r>
            <a:r>
              <a:rPr lang="en-US" sz="1200" spc="-17"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ho</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li</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up.</a:t>
            </a:r>
            <a:r>
              <a:rPr lang="en-US" sz="1200" spc="-7" dirty="0">
                <a:latin typeface="Montserrat" panose="00000500000000000000" pitchFamily="2" charset="0"/>
                <a:cs typeface="Arial"/>
              </a:rPr>
              <a:t> </a:t>
            </a:r>
            <a:br>
              <a:rPr lang="en-US" sz="1200" spc="-7" dirty="0">
                <a:latin typeface="Montserrat" panose="00000500000000000000" pitchFamily="2" charset="0"/>
                <a:cs typeface="Arial"/>
              </a:rPr>
            </a:br>
            <a:r>
              <a:rPr lang="en-US" sz="1200" spc="2" dirty="0">
                <a:latin typeface="Montserrat" panose="00000500000000000000" pitchFamily="2" charset="0"/>
                <a:cs typeface="Arial"/>
              </a:rPr>
              <a:t>I</a:t>
            </a:r>
            <a:r>
              <a:rPr lang="en-US" sz="1200" dirty="0">
                <a:latin typeface="Montserrat" panose="00000500000000000000" pitchFamily="2" charset="0"/>
                <a:cs typeface="Arial"/>
              </a:rPr>
              <a:t>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is e</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en</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bet</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er</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if</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can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be</a:t>
            </a:r>
            <a:r>
              <a:rPr lang="en-US" sz="1200" spc="-10" dirty="0">
                <a:latin typeface="Montserrat" panose="00000500000000000000" pitchFamily="2" charset="0"/>
                <a:cs typeface="Arial"/>
              </a:rPr>
              <a:t> w</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people</a:t>
            </a:r>
            <a:r>
              <a:rPr lang="en-US" sz="1200" spc="-17"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ho</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are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going</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hrough</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sa</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kinds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of</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changes as</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p>
          <a:p>
            <a:pPr>
              <a:spcBef>
                <a:spcPts val="11"/>
              </a:spcBef>
            </a:pPr>
            <a:endParaRPr lang="en-US" sz="1200" dirty="0">
              <a:latin typeface="Montserrat" panose="00000500000000000000" pitchFamily="2" charset="0"/>
            </a:endParaRPr>
          </a:p>
          <a:p>
            <a:pPr marL="6349">
              <a:spcAft>
                <a:spcPts val="300"/>
              </a:spcAft>
            </a:pPr>
            <a:r>
              <a:rPr lang="en-US" sz="1200" b="1" dirty="0">
                <a:latin typeface="Montserrat" panose="00000500000000000000" pitchFamily="2" charset="0"/>
                <a:cs typeface="Arial"/>
              </a:rPr>
              <a:t>En</a:t>
            </a:r>
            <a:r>
              <a:rPr lang="en-US" sz="1200" b="1" spc="2" dirty="0">
                <a:latin typeface="Montserrat" panose="00000500000000000000" pitchFamily="2" charset="0"/>
                <a:cs typeface="Arial"/>
              </a:rPr>
              <a:t>t</a:t>
            </a:r>
            <a:r>
              <a:rPr lang="en-US" sz="1200" b="1" dirty="0">
                <a:latin typeface="Montserrat" panose="00000500000000000000" pitchFamily="2" charset="0"/>
                <a:cs typeface="Arial"/>
              </a:rPr>
              <a:t>er</a:t>
            </a:r>
            <a:r>
              <a:rPr lang="en-US" sz="1200" b="1" spc="2" dirty="0">
                <a:latin typeface="Montserrat" panose="00000500000000000000" pitchFamily="2" charset="0"/>
                <a:cs typeface="Arial"/>
              </a:rPr>
              <a:t>t</a:t>
            </a:r>
            <a:r>
              <a:rPr lang="en-US" sz="1200" b="1" dirty="0">
                <a:latin typeface="Montserrat" panose="00000500000000000000" pitchFamily="2" charset="0"/>
                <a:cs typeface="Arial"/>
              </a:rPr>
              <a:t>ain</a:t>
            </a:r>
            <a:r>
              <a:rPr lang="en-US" sz="1200" b="1" spc="-10" dirty="0">
                <a:latin typeface="Montserrat" panose="00000500000000000000" pitchFamily="2" charset="0"/>
                <a:cs typeface="Arial"/>
              </a:rPr>
              <a:t>m</a:t>
            </a:r>
            <a:r>
              <a:rPr lang="en-US" sz="1200" b="1" dirty="0">
                <a:latin typeface="Montserrat" panose="00000500000000000000" pitchFamily="2" charset="0"/>
                <a:cs typeface="Arial"/>
              </a:rPr>
              <a:t>ent</a:t>
            </a:r>
          </a:p>
          <a:p>
            <a:pPr marL="6349" marR="9206"/>
            <a:r>
              <a:rPr lang="en-US" sz="1200" spc="-5" dirty="0">
                <a:latin typeface="Montserrat" panose="00000500000000000000" pitchFamily="2" charset="0"/>
                <a:cs typeface="Arial"/>
              </a:rPr>
              <a:t>D</a:t>
            </a:r>
            <a:r>
              <a:rPr lang="en-US" sz="1200" dirty="0">
                <a:latin typeface="Montserrat" panose="00000500000000000000" pitchFamily="2" charset="0"/>
                <a:cs typeface="Arial"/>
              </a:rPr>
              <a:t>o</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spend</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enings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ront</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of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ele</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ision?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3</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hours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ront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of</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ele</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ision</a:t>
            </a:r>
            <a:r>
              <a:rPr lang="en-US" sz="1200" spc="-10"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ay</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sound</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good no</a:t>
            </a:r>
            <a:r>
              <a:rPr lang="en-US" sz="1200" spc="-47" dirty="0">
                <a:latin typeface="Montserrat" panose="00000500000000000000" pitchFamily="2" charset="0"/>
                <a:cs typeface="Arial"/>
              </a:rPr>
              <a:t>w</a:t>
            </a:r>
            <a:r>
              <a:rPr lang="en-US" sz="1200" dirty="0">
                <a:latin typeface="Montserrat" panose="00000500000000000000" pitchFamily="2" charset="0"/>
                <a:cs typeface="Arial"/>
              </a:rPr>
              <a:t>, </a:t>
            </a:r>
            <a:br>
              <a:rPr lang="en-US" sz="1200" dirty="0">
                <a:latin typeface="Montserrat" panose="00000500000000000000" pitchFamily="2" charset="0"/>
                <a:cs typeface="Arial"/>
              </a:rPr>
            </a:br>
            <a:r>
              <a:rPr lang="en-US" sz="1200" dirty="0">
                <a:latin typeface="Montserrat" panose="00000500000000000000" pitchFamily="2" charset="0"/>
                <a:cs typeface="Arial"/>
              </a:rPr>
              <a:t>but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if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spent</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sa</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3</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hours</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pla</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ing</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golf,</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s</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a:t>
            </a:r>
            <a:r>
              <a:rPr lang="en-US" sz="1200" spc="-5" dirty="0">
                <a:latin typeface="Montserrat" panose="00000500000000000000" pitchFamily="2" charset="0"/>
                <a:cs typeface="Arial"/>
              </a:rPr>
              <a:t>mm</a:t>
            </a:r>
            <a:r>
              <a:rPr lang="en-US" sz="1200" dirty="0">
                <a:latin typeface="Montserrat" panose="00000500000000000000" pitchFamily="2" charset="0"/>
                <a:cs typeface="Arial"/>
              </a:rPr>
              <a:t>ing</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or</a:t>
            </a:r>
            <a:r>
              <a:rPr lang="en-US" sz="1200" spc="-10" dirty="0">
                <a:latin typeface="Montserrat" panose="00000500000000000000" pitchFamily="2" charset="0"/>
                <a:cs typeface="Arial"/>
              </a:rPr>
              <a:t> w</a:t>
            </a:r>
            <a:r>
              <a:rPr lang="en-US" sz="1200" dirty="0">
                <a:latin typeface="Montserrat" panose="00000500000000000000" pitchFamily="2" charset="0"/>
                <a:cs typeface="Arial"/>
              </a:rPr>
              <a:t>alking</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
            </a:r>
            <a:r>
              <a:rPr lang="en-US" sz="1200" spc="2" dirty="0">
                <a:latin typeface="Montserrat" panose="00000500000000000000" pitchFamily="2" charset="0"/>
                <a:cs typeface="Arial"/>
              </a:rPr>
              <a:t> f</a:t>
            </a:r>
            <a:r>
              <a:rPr lang="en-US" sz="1200" dirty="0">
                <a:latin typeface="Montserrat" panose="00000500000000000000" pitchFamily="2" charset="0"/>
                <a:cs typeface="Arial"/>
              </a:rPr>
              <a:t>riends,</a:t>
            </a:r>
            <a:r>
              <a:rPr lang="en-US" sz="1200" spc="-2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ould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eel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uch</a:t>
            </a:r>
            <a:r>
              <a:rPr lang="en-US" sz="1200" spc="-10" dirty="0">
                <a:latin typeface="Montserrat" panose="00000500000000000000" pitchFamily="2" charset="0"/>
                <a:cs typeface="Arial"/>
              </a:rPr>
              <a:t> </a:t>
            </a:r>
            <a:br>
              <a:rPr lang="en-US" sz="1200" spc="-10" dirty="0">
                <a:latin typeface="Montserrat" panose="00000500000000000000" pitchFamily="2" charset="0"/>
                <a:cs typeface="Arial"/>
              </a:rPr>
            </a:br>
            <a:r>
              <a:rPr lang="en-US" sz="1200" dirty="0">
                <a:latin typeface="Montserrat" panose="00000500000000000000" pitchFamily="2" charset="0"/>
                <a:cs typeface="Arial"/>
              </a:rPr>
              <a:t>better</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ould</a:t>
            </a:r>
            <a:r>
              <a:rPr lang="en-US" sz="1200" spc="-5" dirty="0">
                <a:latin typeface="Montserrat" panose="00000500000000000000" pitchFamily="2" charset="0"/>
                <a:cs typeface="Arial"/>
              </a:rPr>
              <a:t> </a:t>
            </a:r>
            <a:r>
              <a:rPr lang="en-US" sz="1200" dirty="0">
                <a:latin typeface="Montserrat" panose="00000500000000000000" pitchFamily="2" charset="0"/>
                <a:cs typeface="Arial"/>
              </a:rPr>
              <a:t>be</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li</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ing</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our</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life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instead</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of so</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eone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else</a:t>
            </a:r>
            <a:r>
              <a:rPr lang="en-US" sz="1200" spc="-12" dirty="0">
                <a:latin typeface="Montserrat" panose="00000500000000000000" pitchFamily="2" charset="0"/>
                <a:cs typeface="Arial"/>
              </a:rPr>
              <a:t>’</a:t>
            </a:r>
            <a:r>
              <a:rPr lang="en-US" sz="1200" dirty="0">
                <a:latin typeface="Montserrat" panose="00000500000000000000" pitchFamily="2" charset="0"/>
                <a:cs typeface="Arial"/>
              </a:rPr>
              <a:t>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On</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other</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hand,</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funny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ie</a:t>
            </a:r>
            <a:r>
              <a:rPr lang="en-US" sz="1200" spc="2" dirty="0">
                <a:latin typeface="Montserrat" panose="00000500000000000000" pitchFamily="2" charset="0"/>
                <a:cs typeface="Arial"/>
              </a:rPr>
              <a:t> t</a:t>
            </a:r>
            <a:r>
              <a:rPr lang="en-US" sz="1200" dirty="0">
                <a:latin typeface="Montserrat" panose="00000500000000000000" pitchFamily="2" charset="0"/>
                <a:cs typeface="Arial"/>
              </a:rPr>
              <a:t>hat</a:t>
            </a:r>
            <a:r>
              <a:rPr lang="en-US" sz="1200" spc="-12"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akes</a:t>
            </a:r>
            <a:r>
              <a:rPr lang="en-US" sz="1200" spc="-1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laugh</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laugh</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can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be</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best</a:t>
            </a:r>
            <a:r>
              <a:rPr lang="en-US" sz="1200" spc="-12"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edicine.</a:t>
            </a:r>
            <a:r>
              <a:rPr lang="en-US" sz="1200" spc="-30" dirty="0">
                <a:latin typeface="Montserrat" panose="00000500000000000000" pitchFamily="2" charset="0"/>
                <a:cs typeface="Arial"/>
              </a:rPr>
              <a:t> </a:t>
            </a:r>
            <a:r>
              <a:rPr lang="en-US" sz="1200" spc="-80" dirty="0">
                <a:latin typeface="Montserrat" panose="00000500000000000000" pitchFamily="2" charset="0"/>
                <a:cs typeface="Arial"/>
              </a:rPr>
              <a:t>T</a:t>
            </a:r>
            <a:r>
              <a:rPr lang="en-US" sz="1200" dirty="0">
                <a:latin typeface="Montserrat" panose="00000500000000000000" pitchFamily="2" charset="0"/>
                <a:cs typeface="Arial"/>
              </a:rPr>
              <a:t>aking</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alk</a:t>
            </a:r>
            <a:r>
              <a:rPr lang="en-US" sz="1200" spc="5"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li</a:t>
            </a:r>
            <a:r>
              <a:rPr lang="en-US" sz="1200" spc="2" dirty="0">
                <a:latin typeface="Montserrat" panose="00000500000000000000" pitchFamily="2" charset="0"/>
                <a:cs typeface="Arial"/>
              </a:rPr>
              <a:t>st</a:t>
            </a:r>
            <a:r>
              <a:rPr lang="en-US" sz="1200" dirty="0">
                <a:latin typeface="Montserrat" panose="00000500000000000000" pitchFamily="2" charset="0"/>
                <a:cs typeface="Arial"/>
              </a:rPr>
              <a:t>ening</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usic</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a:t>
            </a:r>
            <a:r>
              <a:rPr lang="en-US" sz="1200" spc="-12"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o</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es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inspires</a:t>
            </a:r>
            <a:r>
              <a:rPr lang="en-US" sz="1200" spc="-20"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can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get</a:t>
            </a:r>
            <a:r>
              <a:rPr lang="en-US" sz="1200" spc="-1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ing</a:t>
            </a:r>
            <a:r>
              <a:rPr lang="en-US" sz="1200" spc="2" dirty="0">
                <a:latin typeface="Montserrat" panose="00000500000000000000" pitchFamily="2" charset="0"/>
                <a:cs typeface="Arial"/>
              </a:rPr>
              <a:t> f</a:t>
            </a:r>
            <a:r>
              <a:rPr lang="en-US" sz="1200" dirty="0">
                <a:latin typeface="Montserrat" panose="00000500000000000000" pitchFamily="2" charset="0"/>
                <a:cs typeface="Arial"/>
              </a:rPr>
              <a:t>as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er</a:t>
            </a:r>
            <a:r>
              <a:rPr lang="en-US" sz="1200" spc="-27"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ake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it 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special</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enjo</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able e</a:t>
            </a:r>
            <a:r>
              <a:rPr lang="en-US" sz="1200" spc="-10" dirty="0">
                <a:latin typeface="Montserrat" panose="00000500000000000000" pitchFamily="2" charset="0"/>
                <a:cs typeface="Arial"/>
              </a:rPr>
              <a:t>x</a:t>
            </a:r>
            <a:r>
              <a:rPr lang="en-US" sz="1200" dirty="0">
                <a:latin typeface="Montserrat" panose="00000500000000000000" pitchFamily="2" charset="0"/>
                <a:cs typeface="Arial"/>
              </a:rPr>
              <a:t>perience.</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Surrounding</a:t>
            </a:r>
            <a:r>
              <a:rPr lang="en-US" sz="1200" spc="-2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ourself</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
            </a:r>
            <a:r>
              <a:rPr lang="en-US" sz="1200" spc="-2" dirty="0">
                <a:latin typeface="Montserrat" panose="00000500000000000000" pitchFamily="2" charset="0"/>
                <a:cs typeface="Arial"/>
              </a:rPr>
              <a:t> </a:t>
            </a:r>
            <a:br>
              <a:rPr lang="en-US" sz="1200" spc="-2" dirty="0">
                <a:latin typeface="Montserrat" panose="00000500000000000000" pitchFamily="2" charset="0"/>
                <a:cs typeface="Arial"/>
              </a:rPr>
            </a:br>
            <a:r>
              <a:rPr lang="en-US" sz="1200" dirty="0">
                <a:latin typeface="Montserrat" panose="00000500000000000000" pitchFamily="2" charset="0"/>
                <a:cs typeface="Arial"/>
              </a:rPr>
              <a:t>posi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x</a:t>
            </a:r>
            <a:r>
              <a:rPr lang="en-US" sz="1200" dirty="0">
                <a:latin typeface="Montserrat" panose="00000500000000000000" pitchFamily="2" charset="0"/>
                <a:cs typeface="Arial"/>
              </a:rPr>
              <a:t>periences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can</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i</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pro</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our</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health</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dra</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a:t>
            </a:r>
            <a:r>
              <a:rPr lang="en-US" sz="1200" spc="-5" dirty="0">
                <a:latin typeface="Montserrat" panose="00000500000000000000" pitchFamily="2" charset="0"/>
                <a:cs typeface="Arial"/>
              </a:rPr>
              <a:t>c</a:t>
            </a:r>
            <a:r>
              <a:rPr lang="en-US" sz="1200" dirty="0">
                <a:latin typeface="Montserrat" panose="00000500000000000000" pitchFamily="2" charset="0"/>
                <a:cs typeface="Arial"/>
              </a:rPr>
              <a:t>all</a:t>
            </a:r>
            <a:r>
              <a:rPr lang="en-US" sz="1200" spc="-65" dirty="0">
                <a:latin typeface="Montserrat" panose="00000500000000000000" pitchFamily="2" charset="0"/>
                <a:cs typeface="Arial"/>
              </a:rPr>
              <a:t>y</a:t>
            </a:r>
            <a:r>
              <a:rPr lang="en-US" sz="1200" dirty="0">
                <a:latin typeface="Montserrat" panose="00000500000000000000" pitchFamily="2" charset="0"/>
                <a:cs typeface="Arial"/>
              </a:rPr>
              <a:t>.</a:t>
            </a:r>
          </a:p>
          <a:p>
            <a:pPr>
              <a:spcBef>
                <a:spcPts val="7"/>
              </a:spcBef>
            </a:pPr>
            <a:endParaRPr lang="en-US" sz="1200" dirty="0">
              <a:latin typeface="Montserrat" panose="00000500000000000000" pitchFamily="2" charset="0"/>
            </a:endParaRPr>
          </a:p>
          <a:p>
            <a:pPr marL="6349"/>
            <a:r>
              <a:rPr lang="en-US" sz="1200" spc="7" dirty="0">
                <a:latin typeface="Montserrat" panose="00000500000000000000" pitchFamily="2" charset="0"/>
                <a:cs typeface="Arial"/>
              </a:rPr>
              <a:t>W</a:t>
            </a:r>
            <a:r>
              <a:rPr lang="en-US" sz="1200" dirty="0">
                <a:latin typeface="Montserrat" panose="00000500000000000000" pitchFamily="2" charset="0"/>
                <a:cs typeface="Arial"/>
              </a:rPr>
              <a:t>ho</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are</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people,</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places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ents</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li</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t</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up?</a:t>
            </a:r>
            <a:r>
              <a:rPr lang="en-US" sz="1200" spc="-10" dirty="0">
                <a:latin typeface="Montserrat" panose="00000500000000000000" pitchFamily="2" charset="0"/>
                <a:cs typeface="Arial"/>
              </a:rPr>
              <a:t> </a:t>
            </a:r>
            <a:r>
              <a:rPr lang="en-US" sz="1200" spc="-5" dirty="0">
                <a:latin typeface="Montserrat" panose="00000500000000000000" pitchFamily="2" charset="0"/>
                <a:cs typeface="Arial"/>
              </a:rPr>
              <a:t>C</a:t>
            </a:r>
            <a:r>
              <a:rPr lang="en-US" sz="1200" dirty="0">
                <a:latin typeface="Montserrat" panose="00000500000000000000" pitchFamily="2" charset="0"/>
                <a:cs typeface="Arial"/>
              </a:rPr>
              <a:t>an</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plan</a:t>
            </a:r>
            <a:r>
              <a:rPr lang="en-US" sz="1200" spc="-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spend</a:t>
            </a:r>
            <a:r>
              <a:rPr lang="en-US" sz="1200" spc="-15"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ore</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 w</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t>
            </a:r>
          </a:p>
        </p:txBody>
      </p:sp>
      <p:sp>
        <p:nvSpPr>
          <p:cNvPr id="10" name="object 2"/>
          <p:cNvSpPr txBox="1">
            <a:spLocks noChangeArrowheads="1"/>
          </p:cNvSpPr>
          <p:nvPr/>
        </p:nvSpPr>
        <p:spPr bwMode="auto">
          <a:xfrm>
            <a:off x="2642303" y="1085046"/>
            <a:ext cx="3507461"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Your Environment</a:t>
            </a:r>
          </a:p>
        </p:txBody>
      </p:sp>
    </p:spTree>
    <p:extLst>
      <p:ext uri="{BB962C8B-B14F-4D97-AF65-F5344CB8AC3E}">
        <p14:creationId xmlns:p14="http://schemas.microsoft.com/office/powerpoint/2010/main" val="41679219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21314" y="3228945"/>
            <a:ext cx="163217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8</a:t>
            </a:r>
            <a:endParaRPr lang="tr-TR" altLang="en-US" sz="2000" b="1" dirty="0">
              <a:solidFill>
                <a:schemeClr val="bg1"/>
              </a:solidFill>
              <a:latin typeface="Montserrat" pitchFamily="2" charset="0"/>
            </a:endParaRPr>
          </a:p>
        </p:txBody>
      </p:sp>
      <p:sp>
        <p:nvSpPr>
          <p:cNvPr id="16388" name="TextBox 10"/>
          <p:cNvSpPr txBox="1">
            <a:spLocks noChangeArrowheads="1"/>
          </p:cNvSpPr>
          <p:nvPr/>
        </p:nvSpPr>
        <p:spPr bwMode="auto">
          <a:xfrm>
            <a:off x="7687847" y="1089008"/>
            <a:ext cx="3468578"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eaLnBrk="1" hangingPunct="1">
              <a:lnSpc>
                <a:spcPts val="3499"/>
              </a:lnSpc>
            </a:pPr>
            <a:r>
              <a:rPr lang="en-US" altLang="en-US" sz="1600" dirty="0">
                <a:solidFill>
                  <a:srgbClr val="BCC8C8"/>
                </a:solidFill>
                <a:latin typeface="Montserrat" pitchFamily="2" charset="0"/>
              </a:rPr>
              <a:t>Think this, not that!</a:t>
            </a:r>
          </a:p>
        </p:txBody>
      </p:sp>
      <p:sp>
        <p:nvSpPr>
          <p:cNvPr id="5" name="object 3"/>
          <p:cNvSpPr txBox="1">
            <a:spLocks/>
          </p:cNvSpPr>
          <p:nvPr/>
        </p:nvSpPr>
        <p:spPr>
          <a:xfrm>
            <a:off x="2642303" y="2088705"/>
            <a:ext cx="8514122" cy="2941665"/>
          </a:xfrm>
          <a:prstGeom prst="rect">
            <a:avLst/>
          </a:prstGeom>
        </p:spPr>
        <p:txBody>
          <a:bodyPr vert="horz" wrap="square" lIns="0" tIns="0" rIns="0" bIns="0" rtlCol="0">
            <a:noAutofit/>
          </a:bodyPr>
          <a:lstStyle/>
          <a:p>
            <a:pPr marL="6349" marR="167289"/>
            <a:r>
              <a:rPr lang="en-US" sz="1200" b="1" dirty="0">
                <a:latin typeface="Montserrat" panose="00000500000000000000" pitchFamily="2" charset="0"/>
                <a:cs typeface="Arial"/>
              </a:rPr>
              <a:t>Do you have negative thoughts? Stinking thinking is what they call it! </a:t>
            </a:r>
            <a:br>
              <a:rPr lang="en-US" sz="1200" b="1" dirty="0">
                <a:latin typeface="Montserrat" panose="00000500000000000000" pitchFamily="2" charset="0"/>
                <a:cs typeface="Arial"/>
              </a:rPr>
            </a:br>
            <a:r>
              <a:rPr lang="en-US" sz="1200" b="1" dirty="0">
                <a:latin typeface="Montserrat" panose="00000500000000000000" pitchFamily="2" charset="0"/>
                <a:cs typeface="Arial"/>
              </a:rPr>
              <a:t>Below are some ideas on how to get yourself out of that mindset.</a:t>
            </a:r>
          </a:p>
          <a:p>
            <a:pPr>
              <a:spcBef>
                <a:spcPts val="11"/>
              </a:spcBef>
            </a:pPr>
            <a:endParaRPr lang="en-US" sz="1200" dirty="0">
              <a:latin typeface="Montserrat" panose="00000500000000000000" pitchFamily="2" charset="0"/>
            </a:endParaRP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Making a mistake is only a failure if you don’t learn from it.</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The past does not equal the future. If you ate a piece of cake today, it doesn’t mean that you </a:t>
            </a:r>
            <a:br>
              <a:rPr lang="en-US" sz="1200" dirty="0">
                <a:latin typeface="Montserrat" panose="00000500000000000000" pitchFamily="2" charset="0"/>
                <a:cs typeface="Arial"/>
              </a:rPr>
            </a:br>
            <a:r>
              <a:rPr lang="en-US" sz="1200" dirty="0">
                <a:latin typeface="Montserrat" panose="00000500000000000000" pitchFamily="2" charset="0"/>
                <a:cs typeface="Arial"/>
              </a:rPr>
              <a:t>are bound to fail every day after.</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Just because everyone else is doing it, doesn’t mean that you will be forced to too. </a:t>
            </a:r>
            <a:br>
              <a:rPr lang="en-US" sz="1200" dirty="0">
                <a:latin typeface="Montserrat" panose="00000500000000000000" pitchFamily="2" charset="0"/>
                <a:cs typeface="Arial"/>
              </a:rPr>
            </a:br>
            <a:r>
              <a:rPr lang="en-US" sz="1200" dirty="0">
                <a:latin typeface="Montserrat" panose="00000500000000000000" pitchFamily="2" charset="0"/>
                <a:cs typeface="Arial"/>
              </a:rPr>
              <a:t>Be prepared and bring foods that you like or know which foods you can eat and remember </a:t>
            </a:r>
            <a:br>
              <a:rPr lang="en-US" sz="1200" dirty="0">
                <a:latin typeface="Montserrat" panose="00000500000000000000" pitchFamily="2" charset="0"/>
                <a:cs typeface="Arial"/>
              </a:rPr>
            </a:br>
            <a:r>
              <a:rPr lang="en-US" sz="1200" dirty="0">
                <a:latin typeface="Montserrat" panose="00000500000000000000" pitchFamily="2" charset="0"/>
                <a:cs typeface="Arial"/>
              </a:rPr>
              <a:t>how much better you will feel after.</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Give yourself credit for your progress. Take count of everything you have done right today.</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You control your feelings. You can let yourself get hopeless or you can redirect your thoughts </a:t>
            </a:r>
            <a:br>
              <a:rPr lang="en-US" sz="1200" dirty="0">
                <a:latin typeface="Montserrat" panose="00000500000000000000" pitchFamily="2" charset="0"/>
                <a:cs typeface="Arial"/>
              </a:rPr>
            </a:br>
            <a:r>
              <a:rPr lang="en-US" sz="1200" dirty="0">
                <a:latin typeface="Montserrat" panose="00000500000000000000" pitchFamily="2" charset="0"/>
                <a:cs typeface="Arial"/>
              </a:rPr>
              <a:t>by visualizing your goals.</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Don’t label yourself. Just because you binged on brownies doesn’t mean you are a loser.</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Think of all the good things you did and know you are winning.</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Release limiting beliefs that hold you back.</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Don’t give in to rationalization. It is not okay to eat that food you are allergic to because you </a:t>
            </a:r>
            <a:br>
              <a:rPr lang="en-US" sz="1200" dirty="0">
                <a:latin typeface="Montserrat" panose="00000500000000000000" pitchFamily="2" charset="0"/>
                <a:cs typeface="Arial"/>
              </a:rPr>
            </a:br>
            <a:r>
              <a:rPr lang="en-US" sz="1200" dirty="0">
                <a:latin typeface="Montserrat" panose="00000500000000000000" pitchFamily="2" charset="0"/>
                <a:cs typeface="Arial"/>
              </a:rPr>
              <a:t>are tired and stressed.</a:t>
            </a:r>
          </a:p>
        </p:txBody>
      </p:sp>
      <p:sp>
        <p:nvSpPr>
          <p:cNvPr id="10" name="object 2"/>
          <p:cNvSpPr txBox="1">
            <a:spLocks noChangeArrowheads="1"/>
          </p:cNvSpPr>
          <p:nvPr/>
        </p:nvSpPr>
        <p:spPr bwMode="auto">
          <a:xfrm>
            <a:off x="2642303" y="1085046"/>
            <a:ext cx="3507461"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Tools</a:t>
            </a:r>
          </a:p>
        </p:txBody>
      </p:sp>
    </p:spTree>
    <p:extLst>
      <p:ext uri="{BB962C8B-B14F-4D97-AF65-F5344CB8AC3E}">
        <p14:creationId xmlns:p14="http://schemas.microsoft.com/office/powerpoint/2010/main" val="36447880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21314" y="3228945"/>
            <a:ext cx="163217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8</a:t>
            </a:r>
            <a:endParaRPr lang="tr-TR" altLang="en-US" sz="2000" b="1" dirty="0">
              <a:solidFill>
                <a:schemeClr val="bg1"/>
              </a:solidFill>
              <a:latin typeface="Montserrat" pitchFamily="2" charset="0"/>
            </a:endParaRPr>
          </a:p>
        </p:txBody>
      </p:sp>
      <p:sp>
        <p:nvSpPr>
          <p:cNvPr id="16388" name="TextBox 10"/>
          <p:cNvSpPr txBox="1">
            <a:spLocks noChangeArrowheads="1"/>
          </p:cNvSpPr>
          <p:nvPr/>
        </p:nvSpPr>
        <p:spPr bwMode="auto">
          <a:xfrm>
            <a:off x="7687847" y="1089008"/>
            <a:ext cx="3468578"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eaLnBrk="1" hangingPunct="1">
              <a:lnSpc>
                <a:spcPts val="3499"/>
              </a:lnSpc>
            </a:pPr>
            <a:r>
              <a:rPr lang="en-US" altLang="en-US" sz="1600" dirty="0">
                <a:solidFill>
                  <a:srgbClr val="BCC8C8"/>
                </a:solidFill>
                <a:latin typeface="Montserrat" pitchFamily="2" charset="0"/>
              </a:rPr>
              <a:t>Excuse me…</a:t>
            </a:r>
          </a:p>
        </p:txBody>
      </p:sp>
      <p:sp>
        <p:nvSpPr>
          <p:cNvPr id="5" name="object 3"/>
          <p:cNvSpPr txBox="1">
            <a:spLocks/>
          </p:cNvSpPr>
          <p:nvPr/>
        </p:nvSpPr>
        <p:spPr>
          <a:xfrm>
            <a:off x="2642317" y="2088705"/>
            <a:ext cx="8514633" cy="2941665"/>
          </a:xfrm>
          <a:prstGeom prst="rect">
            <a:avLst/>
          </a:prstGeom>
        </p:spPr>
        <p:txBody>
          <a:bodyPr vert="horz" wrap="square" lIns="0" tIns="0" rIns="0" bIns="0" rtlCol="0">
            <a:noAutofit/>
          </a:bodyPr>
          <a:lstStyle/>
          <a:p>
            <a:pPr marL="6349" marR="6349"/>
            <a:r>
              <a:rPr lang="en-US" sz="1200" b="1" spc="-2" dirty="0">
                <a:latin typeface="Montserrat" panose="00000500000000000000" pitchFamily="2" charset="0"/>
                <a:cs typeface="Arial"/>
              </a:rPr>
              <a:t>T</a:t>
            </a:r>
            <a:r>
              <a:rPr lang="en-US" sz="1200" b="1" dirty="0">
                <a:latin typeface="Montserrat" panose="00000500000000000000" pitchFamily="2" charset="0"/>
                <a:cs typeface="Arial"/>
              </a:rPr>
              <a:t>he</a:t>
            </a:r>
            <a:r>
              <a:rPr lang="en-US" sz="1200" b="1" spc="-10" dirty="0">
                <a:latin typeface="Montserrat" panose="00000500000000000000" pitchFamily="2" charset="0"/>
                <a:cs typeface="Arial"/>
              </a:rPr>
              <a:t> </a:t>
            </a:r>
            <a:r>
              <a:rPr lang="en-US" sz="1200" b="1" spc="-5" dirty="0">
                <a:latin typeface="Montserrat" panose="00000500000000000000" pitchFamily="2" charset="0"/>
                <a:cs typeface="Arial"/>
              </a:rPr>
              <a:t>m</a:t>
            </a:r>
            <a:r>
              <a:rPr lang="en-US" sz="1200" b="1" dirty="0">
                <a:latin typeface="Montserrat" panose="00000500000000000000" pitchFamily="2" charset="0"/>
                <a:cs typeface="Arial"/>
              </a:rPr>
              <a:t>ost</a:t>
            </a:r>
            <a:r>
              <a:rPr lang="en-US" sz="1200" b="1" spc="-7" dirty="0">
                <a:latin typeface="Montserrat" panose="00000500000000000000" pitchFamily="2" charset="0"/>
                <a:cs typeface="Arial"/>
              </a:rPr>
              <a:t> </a:t>
            </a:r>
            <a:r>
              <a:rPr lang="en-US" sz="1200" b="1" dirty="0">
                <a:latin typeface="Montserrat" panose="00000500000000000000" pitchFamily="2" charset="0"/>
                <a:cs typeface="Arial"/>
              </a:rPr>
              <a:t>self</a:t>
            </a:r>
            <a:r>
              <a:rPr lang="en-US" sz="1200" b="1" spc="-12" dirty="0">
                <a:latin typeface="Montserrat" panose="00000500000000000000" pitchFamily="2" charset="0"/>
                <a:cs typeface="Arial"/>
              </a:rPr>
              <a:t> </a:t>
            </a:r>
            <a:r>
              <a:rPr lang="en-US" sz="1200" b="1" dirty="0">
                <a:latin typeface="Montserrat" panose="00000500000000000000" pitchFamily="2" charset="0"/>
                <a:cs typeface="Arial"/>
              </a:rPr>
              <a:t>defeating</a:t>
            </a:r>
            <a:r>
              <a:rPr lang="en-US" sz="1200" b="1" spc="-22" dirty="0">
                <a:latin typeface="Montserrat" panose="00000500000000000000" pitchFamily="2" charset="0"/>
                <a:cs typeface="Arial"/>
              </a:rPr>
              <a:t> </a:t>
            </a:r>
            <a:r>
              <a:rPr lang="en-US" sz="1200" b="1" dirty="0">
                <a:latin typeface="Montserrat" panose="00000500000000000000" pitchFamily="2" charset="0"/>
                <a:cs typeface="Arial"/>
              </a:rPr>
              <a:t>ac</a:t>
            </a:r>
            <a:r>
              <a:rPr lang="en-US" sz="1200" b="1" spc="2" dirty="0">
                <a:latin typeface="Montserrat" panose="00000500000000000000" pitchFamily="2" charset="0"/>
                <a:cs typeface="Arial"/>
              </a:rPr>
              <a:t>t</a:t>
            </a:r>
            <a:r>
              <a:rPr lang="en-US" sz="1200" b="1" dirty="0">
                <a:latin typeface="Montserrat" panose="00000500000000000000" pitchFamily="2" charset="0"/>
                <a:cs typeface="Arial"/>
              </a:rPr>
              <a:t>s</a:t>
            </a:r>
            <a:r>
              <a:rPr lang="en-US" sz="1200" b="1" spc="-20" dirty="0">
                <a:latin typeface="Montserrat" panose="00000500000000000000" pitchFamily="2" charset="0"/>
                <a:cs typeface="Arial"/>
              </a:rPr>
              <a:t> </a:t>
            </a:r>
            <a:r>
              <a:rPr lang="en-US" sz="1200" b="1" dirty="0">
                <a:latin typeface="Montserrat" panose="00000500000000000000" pitchFamily="2" charset="0"/>
                <a:cs typeface="Arial"/>
              </a:rPr>
              <a:t>are</a:t>
            </a:r>
            <a:r>
              <a:rPr lang="en-US" sz="1200" b="1" spc="-10" dirty="0">
                <a:latin typeface="Montserrat" panose="00000500000000000000" pitchFamily="2" charset="0"/>
                <a:cs typeface="Arial"/>
              </a:rPr>
              <a:t> </a:t>
            </a:r>
            <a:r>
              <a:rPr lang="en-US" sz="1200" b="1" spc="-5" dirty="0">
                <a:latin typeface="Montserrat" panose="00000500000000000000" pitchFamily="2" charset="0"/>
                <a:cs typeface="Arial"/>
              </a:rPr>
              <a:t>m</a:t>
            </a:r>
            <a:r>
              <a:rPr lang="en-US" sz="1200" b="1" dirty="0">
                <a:latin typeface="Montserrat" panose="00000500000000000000" pitchFamily="2" charset="0"/>
                <a:cs typeface="Arial"/>
              </a:rPr>
              <a:t>aking</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e</a:t>
            </a:r>
            <a:r>
              <a:rPr lang="en-US" sz="1200" b="1" spc="-10" dirty="0">
                <a:latin typeface="Montserrat" panose="00000500000000000000" pitchFamily="2" charset="0"/>
                <a:cs typeface="Arial"/>
              </a:rPr>
              <a:t>x</a:t>
            </a:r>
            <a:r>
              <a:rPr lang="en-US" sz="1200" b="1" dirty="0">
                <a:latin typeface="Montserrat" panose="00000500000000000000" pitchFamily="2" charset="0"/>
                <a:cs typeface="Arial"/>
              </a:rPr>
              <a:t>cuses</a:t>
            </a:r>
            <a:r>
              <a:rPr lang="en-US" sz="1200" b="1" spc="-12" dirty="0">
                <a:latin typeface="Montserrat" panose="00000500000000000000" pitchFamily="2" charset="0"/>
                <a:cs typeface="Arial"/>
              </a:rPr>
              <a:t> </a:t>
            </a:r>
            <a:r>
              <a:rPr lang="en-US" sz="1200" b="1" dirty="0">
                <a:latin typeface="Montserrat" panose="00000500000000000000" pitchFamily="2" charset="0"/>
                <a:cs typeface="Arial"/>
              </a:rPr>
              <a:t>and</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ra</a:t>
            </a:r>
            <a:r>
              <a:rPr lang="en-US" sz="1200" b="1" spc="2" dirty="0">
                <a:latin typeface="Montserrat" panose="00000500000000000000" pitchFamily="2" charset="0"/>
                <a:cs typeface="Arial"/>
              </a:rPr>
              <a:t>t</a:t>
            </a:r>
            <a:r>
              <a:rPr lang="en-US" sz="1200" b="1" dirty="0">
                <a:latin typeface="Montserrat" panose="00000500000000000000" pitchFamily="2" charset="0"/>
                <a:cs typeface="Arial"/>
              </a:rPr>
              <a:t>ionalizi</a:t>
            </a:r>
            <a:r>
              <a:rPr lang="en-US" sz="1200" b="1" spc="-7" dirty="0">
                <a:latin typeface="Montserrat" panose="00000500000000000000" pitchFamily="2" charset="0"/>
                <a:cs typeface="Arial"/>
              </a:rPr>
              <a:t>n</a:t>
            </a:r>
            <a:r>
              <a:rPr lang="en-US" sz="1200" b="1" dirty="0">
                <a:latin typeface="Montserrat" panose="00000500000000000000" pitchFamily="2" charset="0"/>
                <a:cs typeface="Arial"/>
              </a:rPr>
              <a:t>g.</a:t>
            </a:r>
            <a:r>
              <a:rPr lang="en-US" sz="1200" b="1" spc="-17" dirty="0">
                <a:latin typeface="Montserrat" panose="00000500000000000000" pitchFamily="2" charset="0"/>
                <a:cs typeface="Arial"/>
              </a:rPr>
              <a:t> </a:t>
            </a:r>
            <a:r>
              <a:rPr lang="en-US" sz="1200" b="1" spc="7" dirty="0">
                <a:latin typeface="Montserrat" panose="00000500000000000000" pitchFamily="2" charset="0"/>
                <a:cs typeface="Arial"/>
              </a:rPr>
              <a:t>W</a:t>
            </a:r>
            <a:r>
              <a:rPr lang="en-US" sz="1200" b="1" dirty="0">
                <a:latin typeface="Montserrat" panose="00000500000000000000" pitchFamily="2" charset="0"/>
                <a:cs typeface="Arial"/>
              </a:rPr>
              <a:t>hen</a:t>
            </a:r>
            <a:r>
              <a:rPr lang="en-US" sz="1200" b="1" spc="-22" dirty="0">
                <a:latin typeface="Montserrat" panose="00000500000000000000" pitchFamily="2" charset="0"/>
                <a:cs typeface="Arial"/>
              </a:rPr>
              <a:t> </a:t>
            </a:r>
            <a:r>
              <a:rPr lang="en-US" sz="1200" b="1" spc="-5" dirty="0">
                <a:latin typeface="Montserrat" panose="00000500000000000000" pitchFamily="2" charset="0"/>
                <a:cs typeface="Arial"/>
              </a:rPr>
              <a:t>m</a:t>
            </a:r>
            <a:r>
              <a:rPr lang="en-US" sz="1200" b="1" dirty="0">
                <a:latin typeface="Montserrat" panose="00000500000000000000" pitchFamily="2" charset="0"/>
                <a:cs typeface="Arial"/>
              </a:rPr>
              <a:t>aking</a:t>
            </a:r>
            <a:r>
              <a:rPr lang="en-US" sz="1200" b="1" spc="-15" dirty="0">
                <a:latin typeface="Montserrat" panose="00000500000000000000" pitchFamily="2" charset="0"/>
                <a:cs typeface="Arial"/>
              </a:rPr>
              <a:t> </a:t>
            </a:r>
            <a:r>
              <a:rPr lang="en-US" sz="1200" b="1" dirty="0">
                <a:latin typeface="Montserrat" panose="00000500000000000000" pitchFamily="2" charset="0"/>
                <a:cs typeface="Arial"/>
              </a:rPr>
              <a:t>healthy changes,</a:t>
            </a:r>
            <a:r>
              <a:rPr lang="en-US" sz="1200" b="1" spc="-22" dirty="0">
                <a:latin typeface="Montserrat" panose="00000500000000000000" pitchFamily="2" charset="0"/>
                <a:cs typeface="Arial"/>
              </a:rPr>
              <a:t> </a:t>
            </a:r>
            <a:br>
              <a:rPr lang="en-US" sz="1200" b="1" spc="-22" dirty="0">
                <a:latin typeface="Montserrat" panose="00000500000000000000" pitchFamily="2" charset="0"/>
                <a:cs typeface="Arial"/>
              </a:rPr>
            </a:br>
            <a:r>
              <a:rPr lang="en-US" sz="1200" b="1" dirty="0">
                <a:latin typeface="Montserrat" panose="00000500000000000000" pitchFamily="2" charset="0"/>
                <a:cs typeface="Arial"/>
              </a:rPr>
              <a:t>it is</a:t>
            </a:r>
            <a:r>
              <a:rPr lang="en-US" sz="1200" b="1" spc="-7" dirty="0">
                <a:latin typeface="Montserrat" panose="00000500000000000000" pitchFamily="2" charset="0"/>
                <a:cs typeface="Arial"/>
              </a:rPr>
              <a:t> </a:t>
            </a:r>
            <a:r>
              <a:rPr lang="en-US" sz="1200" b="1" dirty="0">
                <a:latin typeface="Montserrat" panose="00000500000000000000" pitchFamily="2" charset="0"/>
                <a:cs typeface="Arial"/>
              </a:rPr>
              <a:t>nor</a:t>
            </a:r>
            <a:r>
              <a:rPr lang="en-US" sz="1200" b="1" spc="-5" dirty="0">
                <a:latin typeface="Montserrat" panose="00000500000000000000" pitchFamily="2" charset="0"/>
                <a:cs typeface="Arial"/>
              </a:rPr>
              <a:t>m</a:t>
            </a:r>
            <a:r>
              <a:rPr lang="en-US" sz="1200" b="1" dirty="0">
                <a:latin typeface="Montserrat" panose="00000500000000000000" pitchFamily="2" charset="0"/>
                <a:cs typeface="Arial"/>
              </a:rPr>
              <a:t>al</a:t>
            </a:r>
            <a:r>
              <a:rPr lang="en-US" sz="1200" b="1" spc="-10" dirty="0">
                <a:latin typeface="Montserrat" panose="00000500000000000000" pitchFamily="2" charset="0"/>
                <a:cs typeface="Arial"/>
              </a:rPr>
              <a:t> </a:t>
            </a:r>
            <a:r>
              <a:rPr lang="en-US" sz="1200" b="1" spc="2" dirty="0">
                <a:latin typeface="Montserrat" panose="00000500000000000000" pitchFamily="2" charset="0"/>
                <a:cs typeface="Arial"/>
              </a:rPr>
              <a:t>t</a:t>
            </a:r>
            <a:r>
              <a:rPr lang="en-US" sz="1200" b="1" dirty="0">
                <a:latin typeface="Montserrat" panose="00000500000000000000" pitchFamily="2" charset="0"/>
                <a:cs typeface="Arial"/>
              </a:rPr>
              <a:t>o</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co</a:t>
            </a:r>
            <a:r>
              <a:rPr lang="en-US" sz="1200" b="1" spc="-5" dirty="0">
                <a:latin typeface="Montserrat" panose="00000500000000000000" pitchFamily="2" charset="0"/>
                <a:cs typeface="Arial"/>
              </a:rPr>
              <a:t>m</a:t>
            </a:r>
            <a:r>
              <a:rPr lang="en-US" sz="1200" b="1" dirty="0">
                <a:latin typeface="Montserrat" panose="00000500000000000000" pitchFamily="2" charset="0"/>
                <a:cs typeface="Arial"/>
              </a:rPr>
              <a:t>e</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up</a:t>
            </a:r>
            <a:r>
              <a:rPr lang="en-US" sz="1200" b="1" spc="-10" dirty="0">
                <a:latin typeface="Montserrat" panose="00000500000000000000" pitchFamily="2" charset="0"/>
                <a:cs typeface="Arial"/>
              </a:rPr>
              <a:t> w</a:t>
            </a:r>
            <a:r>
              <a:rPr lang="en-US" sz="1200" b="1" dirty="0">
                <a:latin typeface="Montserrat" panose="00000500000000000000" pitchFamily="2" charset="0"/>
                <a:cs typeface="Arial"/>
              </a:rPr>
              <a:t>i</a:t>
            </a:r>
            <a:r>
              <a:rPr lang="en-US" sz="1200" b="1" spc="2" dirty="0">
                <a:latin typeface="Montserrat" panose="00000500000000000000" pitchFamily="2" charset="0"/>
                <a:cs typeface="Arial"/>
              </a:rPr>
              <a:t>t</a:t>
            </a:r>
            <a:r>
              <a:rPr lang="en-US" sz="1200" b="1" dirty="0">
                <a:latin typeface="Montserrat" panose="00000500000000000000" pitchFamily="2" charset="0"/>
                <a:cs typeface="Arial"/>
              </a:rPr>
              <a:t>h</a:t>
            </a:r>
            <a:r>
              <a:rPr lang="en-US" sz="1200" b="1" spc="2" dirty="0">
                <a:latin typeface="Montserrat" panose="00000500000000000000" pitchFamily="2" charset="0"/>
                <a:cs typeface="Arial"/>
              </a:rPr>
              <a:t> </a:t>
            </a:r>
            <a:r>
              <a:rPr lang="en-US" sz="1200" b="1" dirty="0">
                <a:latin typeface="Montserrat" panose="00000500000000000000" pitchFamily="2" charset="0"/>
                <a:cs typeface="Arial"/>
              </a:rPr>
              <a:t>e</a:t>
            </a:r>
            <a:r>
              <a:rPr lang="en-US" sz="1200" b="1" spc="-10" dirty="0">
                <a:latin typeface="Montserrat" panose="00000500000000000000" pitchFamily="2" charset="0"/>
                <a:cs typeface="Arial"/>
              </a:rPr>
              <a:t>x</a:t>
            </a:r>
            <a:r>
              <a:rPr lang="en-US" sz="1200" b="1" dirty="0">
                <a:latin typeface="Montserrat" panose="00000500000000000000" pitchFamily="2" charset="0"/>
                <a:cs typeface="Arial"/>
              </a:rPr>
              <a:t>cuses</a:t>
            </a:r>
            <a:r>
              <a:rPr lang="en-US" sz="1200" b="1" spc="-12" dirty="0">
                <a:latin typeface="Montserrat" panose="00000500000000000000" pitchFamily="2" charset="0"/>
                <a:cs typeface="Arial"/>
              </a:rPr>
              <a:t> </a:t>
            </a:r>
            <a:r>
              <a:rPr lang="en-US" sz="1200" b="1" dirty="0">
                <a:latin typeface="Montserrat" panose="00000500000000000000" pitchFamily="2" charset="0"/>
                <a:cs typeface="Arial"/>
              </a:rPr>
              <a:t>and</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ra</a:t>
            </a:r>
            <a:r>
              <a:rPr lang="en-US" sz="1200" b="1" spc="2" dirty="0">
                <a:latin typeface="Montserrat" panose="00000500000000000000" pitchFamily="2" charset="0"/>
                <a:cs typeface="Arial"/>
              </a:rPr>
              <a:t>t</a:t>
            </a:r>
            <a:r>
              <a:rPr lang="en-US" sz="1200" b="1" dirty="0">
                <a:latin typeface="Montserrat" panose="00000500000000000000" pitchFamily="2" charset="0"/>
                <a:cs typeface="Arial"/>
              </a:rPr>
              <a:t>ionaliz</a:t>
            </a:r>
            <a:r>
              <a:rPr lang="en-US" sz="1200" b="1" spc="-7" dirty="0">
                <a:latin typeface="Montserrat" panose="00000500000000000000" pitchFamily="2" charset="0"/>
                <a:cs typeface="Arial"/>
              </a:rPr>
              <a:t>e</a:t>
            </a:r>
            <a:r>
              <a:rPr lang="en-US" sz="1200" b="1" dirty="0">
                <a:latin typeface="Montserrat" panose="00000500000000000000" pitchFamily="2" charset="0"/>
                <a:cs typeface="Arial"/>
              </a:rPr>
              <a:t>.</a:t>
            </a:r>
            <a:r>
              <a:rPr lang="en-US" sz="1200" b="1" spc="-30" dirty="0">
                <a:latin typeface="Montserrat" panose="00000500000000000000" pitchFamily="2" charset="0"/>
                <a:cs typeface="Arial"/>
              </a:rPr>
              <a:t> </a:t>
            </a:r>
            <a:r>
              <a:rPr lang="en-US" sz="1200" b="1" spc="-2" dirty="0">
                <a:latin typeface="Montserrat" panose="00000500000000000000" pitchFamily="2" charset="0"/>
                <a:cs typeface="Arial"/>
              </a:rPr>
              <a:t>T</a:t>
            </a:r>
            <a:r>
              <a:rPr lang="en-US" sz="1200" b="1" dirty="0">
                <a:latin typeface="Montserrat" panose="00000500000000000000" pitchFamily="2" charset="0"/>
                <a:cs typeface="Arial"/>
              </a:rPr>
              <a:t>his</a:t>
            </a:r>
            <a:r>
              <a:rPr lang="en-US" sz="1200" b="1" spc="-7" dirty="0">
                <a:latin typeface="Montserrat" panose="00000500000000000000" pitchFamily="2" charset="0"/>
                <a:cs typeface="Arial"/>
              </a:rPr>
              <a:t> </a:t>
            </a:r>
            <a:r>
              <a:rPr lang="en-US" sz="1200" b="1" dirty="0">
                <a:latin typeface="Montserrat" panose="00000500000000000000" pitchFamily="2" charset="0"/>
                <a:cs typeface="Arial"/>
              </a:rPr>
              <a:t>is part</a:t>
            </a:r>
            <a:r>
              <a:rPr lang="en-US" sz="1200" b="1" spc="-12" dirty="0">
                <a:latin typeface="Montserrat" panose="00000500000000000000" pitchFamily="2" charset="0"/>
                <a:cs typeface="Arial"/>
              </a:rPr>
              <a:t> </a:t>
            </a:r>
            <a:r>
              <a:rPr lang="en-US" sz="1200" b="1" dirty="0">
                <a:latin typeface="Montserrat" panose="00000500000000000000" pitchFamily="2" charset="0"/>
                <a:cs typeface="Arial"/>
              </a:rPr>
              <a:t>of</a:t>
            </a:r>
            <a:r>
              <a:rPr lang="en-US" sz="1200" b="1" spc="-7" dirty="0">
                <a:latin typeface="Montserrat" panose="00000500000000000000" pitchFamily="2" charset="0"/>
                <a:cs typeface="Arial"/>
              </a:rPr>
              <a:t> </a:t>
            </a:r>
            <a:r>
              <a:rPr lang="en-US" sz="1200" b="1" spc="2" dirty="0">
                <a:latin typeface="Montserrat" panose="00000500000000000000" pitchFamily="2" charset="0"/>
                <a:cs typeface="Arial"/>
              </a:rPr>
              <a:t>t</a:t>
            </a:r>
            <a:r>
              <a:rPr lang="en-US" sz="1200" b="1" dirty="0">
                <a:latin typeface="Montserrat" panose="00000500000000000000" pitchFamily="2" charset="0"/>
                <a:cs typeface="Arial"/>
              </a:rPr>
              <a:t>he</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proces</a:t>
            </a:r>
            <a:r>
              <a:rPr lang="en-US" sz="1200" b="1" spc="-5" dirty="0">
                <a:latin typeface="Montserrat" panose="00000500000000000000" pitchFamily="2" charset="0"/>
                <a:cs typeface="Arial"/>
              </a:rPr>
              <a:t>s</a:t>
            </a:r>
            <a:r>
              <a:rPr lang="en-US" sz="1200" b="1" dirty="0">
                <a:latin typeface="Montserrat" panose="00000500000000000000" pitchFamily="2" charset="0"/>
                <a:cs typeface="Arial"/>
              </a:rPr>
              <a:t>. </a:t>
            </a:r>
            <a:r>
              <a:rPr lang="en-US" sz="1200" b="1" spc="-15" dirty="0">
                <a:latin typeface="Montserrat" panose="00000500000000000000" pitchFamily="2" charset="0"/>
                <a:cs typeface="Arial"/>
              </a:rPr>
              <a:t> </a:t>
            </a:r>
            <a:r>
              <a:rPr lang="en-US" sz="1200" b="1" dirty="0">
                <a:latin typeface="Montserrat" panose="00000500000000000000" pitchFamily="2" charset="0"/>
                <a:cs typeface="Arial"/>
              </a:rPr>
              <a:t>Learn </a:t>
            </a:r>
            <a:r>
              <a:rPr lang="en-US" sz="1200" b="1" spc="2" dirty="0">
                <a:latin typeface="Montserrat" panose="00000500000000000000" pitchFamily="2" charset="0"/>
                <a:cs typeface="Arial"/>
              </a:rPr>
              <a:t>t</a:t>
            </a:r>
            <a:r>
              <a:rPr lang="en-US" sz="1200" b="1" dirty="0">
                <a:latin typeface="Montserrat" panose="00000500000000000000" pitchFamily="2" charset="0"/>
                <a:cs typeface="Arial"/>
              </a:rPr>
              <a:t>o</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recognize</a:t>
            </a:r>
            <a:r>
              <a:rPr lang="en-US" sz="1200" b="1" spc="-22" dirty="0">
                <a:latin typeface="Montserrat" panose="00000500000000000000" pitchFamily="2" charset="0"/>
                <a:cs typeface="Arial"/>
              </a:rPr>
              <a:t> </a:t>
            </a:r>
            <a:r>
              <a:rPr lang="en-US" sz="1200" b="1" spc="2" dirty="0">
                <a:latin typeface="Montserrat" panose="00000500000000000000" pitchFamily="2" charset="0"/>
                <a:cs typeface="Arial"/>
              </a:rPr>
              <a:t>t</a:t>
            </a:r>
            <a:r>
              <a:rPr lang="en-US" sz="1200" b="1" dirty="0">
                <a:latin typeface="Montserrat" panose="00000500000000000000" pitchFamily="2" charset="0"/>
                <a:cs typeface="Arial"/>
              </a:rPr>
              <a:t>hese</a:t>
            </a:r>
            <a:r>
              <a:rPr lang="en-US" sz="1200" b="1" spc="-22" dirty="0">
                <a:latin typeface="Montserrat" panose="00000500000000000000" pitchFamily="2" charset="0"/>
                <a:cs typeface="Arial"/>
              </a:rPr>
              <a:t> </a:t>
            </a:r>
            <a:r>
              <a:rPr lang="en-US" sz="1200" b="1" dirty="0">
                <a:latin typeface="Montserrat" panose="00000500000000000000" pitchFamily="2" charset="0"/>
                <a:cs typeface="Arial"/>
              </a:rPr>
              <a:t>and</a:t>
            </a:r>
            <a:r>
              <a:rPr lang="en-US" sz="1200" b="1" spc="-10" dirty="0">
                <a:latin typeface="Montserrat" panose="00000500000000000000" pitchFamily="2" charset="0"/>
                <a:cs typeface="Arial"/>
              </a:rPr>
              <a:t> y</a:t>
            </a:r>
            <a:r>
              <a:rPr lang="en-US" sz="1200" b="1" dirty="0">
                <a:latin typeface="Montserrat" panose="00000500000000000000" pitchFamily="2" charset="0"/>
                <a:cs typeface="Arial"/>
              </a:rPr>
              <a:t>ou</a:t>
            </a:r>
            <a:r>
              <a:rPr lang="en-US" sz="1200" b="1" spc="2" dirty="0">
                <a:latin typeface="Montserrat" panose="00000500000000000000" pitchFamily="2" charset="0"/>
                <a:cs typeface="Arial"/>
              </a:rPr>
              <a:t> </a:t>
            </a:r>
            <a:r>
              <a:rPr lang="en-US" sz="1200" b="1" spc="-10" dirty="0">
                <a:latin typeface="Montserrat" panose="00000500000000000000" pitchFamily="2" charset="0"/>
                <a:cs typeface="Arial"/>
              </a:rPr>
              <a:t>w</a:t>
            </a:r>
            <a:r>
              <a:rPr lang="en-US" sz="1200" b="1" dirty="0">
                <a:latin typeface="Montserrat" panose="00000500000000000000" pitchFamily="2" charset="0"/>
                <a:cs typeface="Arial"/>
              </a:rPr>
              <a:t>ill</a:t>
            </a:r>
            <a:r>
              <a:rPr lang="en-US" sz="1200" b="1" spc="7" dirty="0">
                <a:latin typeface="Montserrat" panose="00000500000000000000" pitchFamily="2" charset="0"/>
                <a:cs typeface="Arial"/>
              </a:rPr>
              <a:t> </a:t>
            </a:r>
            <a:r>
              <a:rPr lang="en-US" sz="1200" b="1" dirty="0">
                <a:latin typeface="Montserrat" panose="00000500000000000000" pitchFamily="2" charset="0"/>
                <a:cs typeface="Arial"/>
              </a:rPr>
              <a:t>be</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on</a:t>
            </a:r>
            <a:r>
              <a:rPr lang="en-US" sz="1200" b="1" spc="-2" dirty="0">
                <a:latin typeface="Montserrat" panose="00000500000000000000" pitchFamily="2" charset="0"/>
                <a:cs typeface="Arial"/>
              </a:rPr>
              <a:t> </a:t>
            </a:r>
            <a:r>
              <a:rPr lang="en-US" sz="1200" b="1" spc="-10" dirty="0">
                <a:latin typeface="Montserrat" panose="00000500000000000000" pitchFamily="2" charset="0"/>
                <a:cs typeface="Arial"/>
              </a:rPr>
              <a:t>y</a:t>
            </a:r>
            <a:r>
              <a:rPr lang="en-US" sz="1200" b="1" dirty="0">
                <a:latin typeface="Montserrat" panose="00000500000000000000" pitchFamily="2" charset="0"/>
                <a:cs typeface="Arial"/>
              </a:rPr>
              <a:t>our</a:t>
            </a:r>
            <a:r>
              <a:rPr lang="en-US" sz="1200" b="1" spc="-2" dirty="0">
                <a:latin typeface="Montserrat" panose="00000500000000000000" pitchFamily="2" charset="0"/>
                <a:cs typeface="Arial"/>
              </a:rPr>
              <a:t> </a:t>
            </a:r>
            <a:r>
              <a:rPr lang="en-US" sz="1200" b="1" spc="-10" dirty="0">
                <a:latin typeface="Montserrat" panose="00000500000000000000" pitchFamily="2" charset="0"/>
                <a:cs typeface="Arial"/>
              </a:rPr>
              <a:t>w</a:t>
            </a:r>
            <a:r>
              <a:rPr lang="en-US" sz="1200" b="1" dirty="0">
                <a:latin typeface="Montserrat" panose="00000500000000000000" pitchFamily="2" charset="0"/>
                <a:cs typeface="Arial"/>
              </a:rPr>
              <a:t>ay</a:t>
            </a:r>
            <a:r>
              <a:rPr lang="en-US" sz="1200" b="1" spc="5" dirty="0">
                <a:latin typeface="Montserrat" panose="00000500000000000000" pitchFamily="2" charset="0"/>
                <a:cs typeface="Arial"/>
              </a:rPr>
              <a:t> </a:t>
            </a:r>
            <a:r>
              <a:rPr lang="en-US" sz="1200" b="1" spc="2" dirty="0">
                <a:latin typeface="Montserrat" panose="00000500000000000000" pitchFamily="2" charset="0"/>
                <a:cs typeface="Arial"/>
              </a:rPr>
              <a:t>t</a:t>
            </a:r>
            <a:r>
              <a:rPr lang="en-US" sz="1200" b="1" dirty="0">
                <a:latin typeface="Montserrat" panose="00000500000000000000" pitchFamily="2" charset="0"/>
                <a:cs typeface="Arial"/>
              </a:rPr>
              <a:t>o</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succe</a:t>
            </a:r>
            <a:r>
              <a:rPr lang="en-US" sz="1200" b="1" spc="-5" dirty="0">
                <a:latin typeface="Montserrat" panose="00000500000000000000" pitchFamily="2" charset="0"/>
                <a:cs typeface="Arial"/>
              </a:rPr>
              <a:t>s</a:t>
            </a:r>
            <a:r>
              <a:rPr lang="en-US" sz="1200" b="1" dirty="0">
                <a:latin typeface="Montserrat" panose="00000500000000000000" pitchFamily="2" charset="0"/>
                <a:cs typeface="Arial"/>
              </a:rPr>
              <a:t>s</a:t>
            </a:r>
            <a:r>
              <a:rPr lang="en-US" sz="1200" b="1" spc="-20" dirty="0">
                <a:latin typeface="Montserrat" panose="00000500000000000000" pitchFamily="2" charset="0"/>
                <a:cs typeface="Arial"/>
              </a:rPr>
              <a:t> </a:t>
            </a:r>
            <a:r>
              <a:rPr lang="en-US" sz="1200" b="1" dirty="0">
                <a:latin typeface="Montserrat" panose="00000500000000000000" pitchFamily="2" charset="0"/>
                <a:cs typeface="Arial"/>
              </a:rPr>
              <a:t>and</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accepti</a:t>
            </a:r>
            <a:r>
              <a:rPr lang="en-US" sz="1200" b="1" spc="-7" dirty="0">
                <a:latin typeface="Montserrat" panose="00000500000000000000" pitchFamily="2" charset="0"/>
                <a:cs typeface="Arial"/>
              </a:rPr>
              <a:t>n</a:t>
            </a:r>
            <a:r>
              <a:rPr lang="en-US" sz="1200" b="1" dirty="0">
                <a:latin typeface="Montserrat" panose="00000500000000000000" pitchFamily="2" charset="0"/>
                <a:cs typeface="Arial"/>
              </a:rPr>
              <a:t>g</a:t>
            </a:r>
            <a:r>
              <a:rPr lang="en-US" sz="1200" b="1" spc="-22" dirty="0">
                <a:latin typeface="Montserrat" panose="00000500000000000000" pitchFamily="2" charset="0"/>
                <a:cs typeface="Arial"/>
              </a:rPr>
              <a:t> </a:t>
            </a:r>
            <a:r>
              <a:rPr lang="en-US" sz="1200" b="1" dirty="0">
                <a:latin typeface="Montserrat" panose="00000500000000000000" pitchFamily="2" charset="0"/>
                <a:cs typeface="Arial"/>
              </a:rPr>
              <a:t>responsi</a:t>
            </a:r>
            <a:r>
              <a:rPr lang="en-US" sz="1200" b="1" spc="-7" dirty="0">
                <a:latin typeface="Montserrat" panose="00000500000000000000" pitchFamily="2" charset="0"/>
                <a:cs typeface="Arial"/>
              </a:rPr>
              <a:t>b</a:t>
            </a:r>
            <a:r>
              <a:rPr lang="en-US" sz="1200" b="1" dirty="0">
                <a:latin typeface="Montserrat" panose="00000500000000000000" pitchFamily="2" charset="0"/>
                <a:cs typeface="Arial"/>
              </a:rPr>
              <a:t>ili</a:t>
            </a:r>
            <a:r>
              <a:rPr lang="en-US" sz="1200" b="1" spc="2" dirty="0">
                <a:latin typeface="Montserrat" panose="00000500000000000000" pitchFamily="2" charset="0"/>
                <a:cs typeface="Arial"/>
              </a:rPr>
              <a:t>t</a:t>
            </a:r>
            <a:r>
              <a:rPr lang="en-US" sz="1200" b="1" spc="-65" dirty="0">
                <a:latin typeface="Montserrat" panose="00000500000000000000" pitchFamily="2" charset="0"/>
                <a:cs typeface="Arial"/>
              </a:rPr>
              <a:t>y</a:t>
            </a:r>
            <a:r>
              <a:rPr lang="en-US" sz="1200" b="1" dirty="0">
                <a:latin typeface="Montserrat" panose="00000500000000000000" pitchFamily="2" charset="0"/>
                <a:cs typeface="Arial"/>
              </a:rPr>
              <a:t>.</a:t>
            </a:r>
          </a:p>
          <a:p>
            <a:endParaRPr lang="en-US" sz="1200" dirty="0">
              <a:latin typeface="Montserrat" panose="00000500000000000000" pitchFamily="2" charset="0"/>
            </a:endParaRPr>
          </a:p>
          <a:p>
            <a:pPr marL="6349" marR="18411"/>
            <a:r>
              <a:rPr lang="en-US" sz="1200" spc="-5" dirty="0">
                <a:latin typeface="Montserrat" panose="00000500000000000000" pitchFamily="2" charset="0"/>
                <a:cs typeface="Arial"/>
              </a:rPr>
              <a:t>D</a:t>
            </a:r>
            <a:r>
              <a:rPr lang="en-US" sz="1200" dirty="0">
                <a:latin typeface="Montserrat" panose="00000500000000000000" pitchFamily="2" charset="0"/>
                <a:cs typeface="Arial"/>
              </a:rPr>
              <a:t>o</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recognize</a:t>
            </a:r>
            <a:r>
              <a:rPr lang="en-US" sz="1200" spc="-27" dirty="0">
                <a:latin typeface="Montserrat" panose="00000500000000000000" pitchFamily="2" charset="0"/>
                <a:cs typeface="Arial"/>
              </a:rPr>
              <a:t> </a:t>
            </a:r>
            <a:r>
              <a:rPr lang="en-US" sz="1200" dirty="0">
                <a:latin typeface="Montserrat" panose="00000500000000000000" pitchFamily="2" charset="0"/>
                <a:cs typeface="Arial"/>
              </a:rPr>
              <a:t>any</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of</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hese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e</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t>
            </a:r>
            <a:r>
              <a:rPr lang="en-US" sz="1200" spc="-7" dirty="0">
                <a:latin typeface="Montserrat" panose="00000500000000000000" pitchFamily="2" charset="0"/>
                <a:cs typeface="Arial"/>
              </a:rPr>
              <a:t>n</a:t>
            </a:r>
            <a:r>
              <a:rPr lang="en-US" sz="1200" spc="2" dirty="0">
                <a:latin typeface="Montserrat" panose="00000500000000000000" pitchFamily="2" charset="0"/>
                <a:cs typeface="Arial"/>
              </a:rPr>
              <a:t>t</a:t>
            </a:r>
            <a:r>
              <a:rPr lang="en-US" sz="1200" spc="-5" dirty="0">
                <a:latin typeface="Montserrat" panose="00000500000000000000" pitchFamily="2" charset="0"/>
                <a:cs typeface="Arial"/>
              </a:rPr>
              <a:t>s</a:t>
            </a:r>
            <a:r>
              <a:rPr lang="en-US" sz="1200" dirty="0">
                <a:latin typeface="Montserrat" panose="00000500000000000000" pitchFamily="2" charset="0"/>
                <a:cs typeface="Arial"/>
              </a:rPr>
              <a:t>?</a:t>
            </a:r>
            <a:r>
              <a:rPr lang="en-US" sz="1200" spc="-22" dirty="0">
                <a:latin typeface="Montserrat" panose="00000500000000000000" pitchFamily="2" charset="0"/>
                <a:cs typeface="Arial"/>
              </a:rPr>
              <a:t> </a:t>
            </a:r>
            <a:r>
              <a:rPr lang="en-US" sz="1200" spc="-5" dirty="0">
                <a:latin typeface="Montserrat" panose="00000500000000000000" pitchFamily="2" charset="0"/>
                <a:cs typeface="Arial"/>
              </a:rPr>
              <a:t>H</a:t>
            </a:r>
            <a:r>
              <a:rPr lang="en-US" sz="1200" dirty="0">
                <a:latin typeface="Montserrat" panose="00000500000000000000" pitchFamily="2" charset="0"/>
                <a:cs typeface="Arial"/>
              </a:rPr>
              <a:t>a</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f</a:t>
            </a:r>
            <a:r>
              <a:rPr lang="en-US" sz="1200" dirty="0">
                <a:latin typeface="Montserrat" panose="00000500000000000000" pitchFamily="2" charset="0"/>
                <a:cs typeface="Arial"/>
              </a:rPr>
              <a:t>ound</a:t>
            </a:r>
            <a:r>
              <a:rPr lang="en-US" sz="1200" spc="-15"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ourself</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sa</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ing</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t>
            </a:r>
            <a:r>
              <a:rPr lang="en-US" sz="1200" spc="-2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less</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 gi</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7" dirty="0">
                <a:latin typeface="Montserrat" panose="00000500000000000000" pitchFamily="2" charset="0"/>
                <a:cs typeface="Arial"/>
              </a:rPr>
              <a:t> </a:t>
            </a:r>
            <a:br>
              <a:rPr lang="en-US" sz="1200" spc="-7" dirty="0">
                <a:latin typeface="Montserrat" panose="00000500000000000000" pitchFamily="2" charset="0"/>
                <a:cs typeface="Arial"/>
              </a:rPr>
            </a:b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easier</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it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beco</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es.</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st</a:t>
            </a:r>
            <a:r>
              <a:rPr lang="en-US" sz="1200" dirty="0">
                <a:latin typeface="Montserrat" panose="00000500000000000000" pitchFamily="2" charset="0"/>
                <a:cs typeface="Arial"/>
              </a:rPr>
              <a:t>ablishi</a:t>
            </a:r>
            <a:r>
              <a:rPr lang="en-US" sz="1200" spc="-7" dirty="0">
                <a:latin typeface="Montserrat" panose="00000500000000000000" pitchFamily="2" charset="0"/>
                <a:cs typeface="Arial"/>
              </a:rPr>
              <a:t>n</a:t>
            </a:r>
            <a:r>
              <a:rPr lang="en-US" sz="1200" dirty="0">
                <a:latin typeface="Montserrat" panose="00000500000000000000" pitchFamily="2" charset="0"/>
                <a:cs typeface="Arial"/>
              </a:rPr>
              <a:t>g</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pat</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erns</a:t>
            </a:r>
            <a:r>
              <a:rPr lang="en-US" sz="1200" spc="-25" dirty="0">
                <a:latin typeface="Montserrat" panose="00000500000000000000" pitchFamily="2" charset="0"/>
                <a:cs typeface="Arial"/>
              </a:rPr>
              <a:t> </a:t>
            </a:r>
            <a:r>
              <a:rPr lang="en-US" sz="1200" dirty="0">
                <a:latin typeface="Montserrat" panose="00000500000000000000" pitchFamily="2" charset="0"/>
                <a:cs typeface="Arial"/>
              </a:rPr>
              <a:t>now</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ill</a:t>
            </a:r>
            <a:r>
              <a:rPr lang="en-US" sz="1200" spc="7"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ake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it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easier</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u</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ure!</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Just one last time.</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It is only once, it won’t really matter.</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I can’t stand the idea of it going to waste.</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I worked out this morning, I deserve one more.</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It is a party and I will be unsociable if I don’t.</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I’ll start tomorrow.</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I paid all that money for it.</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It’s a special occasion.</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I am tired and I just don’t care.</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There must be a good reason I am craving it.</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I will go for a walk twice as long tomorrow.</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I am not going to get one of these again until next year, maybe never.</a:t>
            </a:r>
          </a:p>
        </p:txBody>
      </p:sp>
      <p:sp>
        <p:nvSpPr>
          <p:cNvPr id="10" name="object 2"/>
          <p:cNvSpPr txBox="1">
            <a:spLocks noChangeArrowheads="1"/>
          </p:cNvSpPr>
          <p:nvPr/>
        </p:nvSpPr>
        <p:spPr bwMode="auto">
          <a:xfrm>
            <a:off x="2642317" y="1088169"/>
            <a:ext cx="3507461"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Tools</a:t>
            </a:r>
          </a:p>
        </p:txBody>
      </p:sp>
    </p:spTree>
    <p:extLst>
      <p:ext uri="{BB962C8B-B14F-4D97-AF65-F5344CB8AC3E}">
        <p14:creationId xmlns:p14="http://schemas.microsoft.com/office/powerpoint/2010/main" val="12325275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21314" y="3228945"/>
            <a:ext cx="163217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8</a:t>
            </a:r>
            <a:endParaRPr lang="tr-TR" altLang="en-US" sz="2000" b="1" dirty="0">
              <a:solidFill>
                <a:schemeClr val="bg1"/>
              </a:solidFill>
              <a:latin typeface="Montserrat" pitchFamily="2" charset="0"/>
            </a:endParaRPr>
          </a:p>
        </p:txBody>
      </p:sp>
      <p:sp>
        <p:nvSpPr>
          <p:cNvPr id="5" name="object 3"/>
          <p:cNvSpPr txBox="1">
            <a:spLocks/>
          </p:cNvSpPr>
          <p:nvPr/>
        </p:nvSpPr>
        <p:spPr>
          <a:xfrm>
            <a:off x="2642304" y="2088705"/>
            <a:ext cx="8514646" cy="2941665"/>
          </a:xfrm>
          <a:prstGeom prst="rect">
            <a:avLst/>
          </a:prstGeom>
        </p:spPr>
        <p:txBody>
          <a:bodyPr vert="horz" wrap="square" lIns="0" tIns="0" rIns="0" bIns="0" rtlCol="0">
            <a:noAutofit/>
          </a:bodyPr>
          <a:lstStyle/>
          <a:p>
            <a:pPr marL="6349" marR="6349"/>
            <a:r>
              <a:rPr lang="en-US" sz="1200" spc="-5" dirty="0">
                <a:latin typeface="Montserrat" panose="00000500000000000000" pitchFamily="2" charset="0"/>
                <a:cs typeface="Arial"/>
              </a:rPr>
              <a:t>M</a:t>
            </a:r>
            <a:r>
              <a:rPr lang="en-US" sz="1200" dirty="0">
                <a:latin typeface="Montserrat" panose="00000500000000000000" pitchFamily="2" charset="0"/>
                <a:cs typeface="Arial"/>
              </a:rPr>
              <a:t>any</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people</a:t>
            </a:r>
            <a:r>
              <a:rPr lang="en-US" sz="1200" spc="-17"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orry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if</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hey</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assert</a:t>
            </a:r>
            <a:r>
              <a:rPr lang="en-US" sz="1200" spc="-1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sel</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es,</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o</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hers</a:t>
            </a:r>
            <a:r>
              <a:rPr lang="en-US" sz="1200" spc="-1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ill</a:t>
            </a:r>
            <a:r>
              <a:rPr lang="en-US" sz="1200" spc="2" dirty="0">
                <a:latin typeface="Montserrat" panose="00000500000000000000" pitchFamily="2" charset="0"/>
                <a:cs typeface="Arial"/>
              </a:rPr>
              <a:t> t</a:t>
            </a:r>
            <a:r>
              <a:rPr lang="en-US" sz="1200" dirty="0">
                <a:latin typeface="Montserrat" panose="00000500000000000000" pitchFamily="2" charset="0"/>
                <a:cs typeface="Arial"/>
              </a:rPr>
              <a:t>hink</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of</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heir</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beha</a:t>
            </a:r>
            <a:r>
              <a:rPr lang="en-US" sz="1200" spc="-12" dirty="0">
                <a:latin typeface="Montserrat" panose="00000500000000000000" pitchFamily="2" charset="0"/>
                <a:cs typeface="Arial"/>
              </a:rPr>
              <a:t>v</a:t>
            </a:r>
            <a:r>
              <a:rPr lang="en-US" sz="1200" dirty="0">
                <a:latin typeface="Montserrat" panose="00000500000000000000" pitchFamily="2" charset="0"/>
                <a:cs typeface="Arial"/>
              </a:rPr>
              <a:t>ior</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aggres</a:t>
            </a:r>
            <a:r>
              <a:rPr lang="en-US" sz="1200" spc="2" dirty="0">
                <a:latin typeface="Montserrat" panose="00000500000000000000" pitchFamily="2" charset="0"/>
                <a:cs typeface="Arial"/>
              </a:rPr>
              <a:t>s</a:t>
            </a:r>
            <a:r>
              <a:rPr lang="en-US" sz="1200" dirty="0">
                <a:latin typeface="Montserrat" panose="00000500000000000000" pitchFamily="2" charset="0"/>
                <a:cs typeface="Arial"/>
              </a:rPr>
              <a:t>i</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 </a:t>
            </a:r>
            <a:br>
              <a:rPr lang="en-US" sz="1200" dirty="0">
                <a:latin typeface="Montserrat" panose="00000500000000000000" pitchFamily="2" charset="0"/>
                <a:cs typeface="Arial"/>
              </a:rPr>
            </a:br>
            <a:r>
              <a:rPr lang="en-US" sz="1200" spc="-5"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2" dirty="0">
                <a:latin typeface="Montserrat" panose="00000500000000000000" pitchFamily="2" charset="0"/>
                <a:cs typeface="Arial"/>
              </a:rPr>
              <a:t>r</a:t>
            </a:r>
            <a:r>
              <a:rPr lang="en-US" sz="1200" dirty="0">
                <a:latin typeface="Montserrat" panose="00000500000000000000" pitchFamily="2" charset="0"/>
                <a:cs typeface="Arial"/>
              </a:rPr>
              <a:t>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is</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5" dirty="0">
                <a:latin typeface="Montserrat" panose="00000500000000000000" pitchFamily="2" charset="0"/>
                <a:cs typeface="Arial"/>
              </a:rPr>
              <a:t> </a:t>
            </a:r>
            <a:r>
              <a:rPr lang="en-US" sz="1200" dirty="0">
                <a:latin typeface="Montserrat" panose="00000500000000000000" pitchFamily="2" charset="0"/>
                <a:cs typeface="Arial"/>
              </a:rPr>
              <a:t>di</a:t>
            </a:r>
            <a:r>
              <a:rPr lang="en-US" sz="1200" spc="-10" dirty="0">
                <a:latin typeface="Montserrat" panose="00000500000000000000" pitchFamily="2" charset="0"/>
                <a:cs typeface="Arial"/>
              </a:rPr>
              <a:t>f</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er</a:t>
            </a:r>
            <a:r>
              <a:rPr lang="en-US" sz="1200" spc="-2" dirty="0">
                <a:latin typeface="Montserrat" panose="00000500000000000000" pitchFamily="2" charset="0"/>
                <a:cs typeface="Arial"/>
              </a:rPr>
              <a:t>e</a:t>
            </a:r>
            <a:r>
              <a:rPr lang="en-US" sz="1200" spc="-7" dirty="0">
                <a:latin typeface="Montserrat" panose="00000500000000000000" pitchFamily="2" charset="0"/>
                <a:cs typeface="Arial"/>
              </a:rPr>
              <a:t>n</a:t>
            </a:r>
            <a:r>
              <a:rPr lang="en-US" sz="1200" dirty="0">
                <a:latin typeface="Montserrat" panose="00000500000000000000" pitchFamily="2" charset="0"/>
                <a:cs typeface="Arial"/>
              </a:rPr>
              <a:t>ce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bet</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een</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bei</a:t>
            </a:r>
            <a:r>
              <a:rPr lang="en-US" sz="1200" spc="-5" dirty="0">
                <a:latin typeface="Montserrat" panose="00000500000000000000" pitchFamily="2" charset="0"/>
                <a:cs typeface="Arial"/>
              </a:rPr>
              <a:t>n</a:t>
            </a:r>
            <a:r>
              <a:rPr lang="en-US" sz="1200" dirty="0">
                <a:latin typeface="Montserrat" panose="00000500000000000000" pitchFamily="2" charset="0"/>
                <a:cs typeface="Arial"/>
              </a:rPr>
              <a:t>g</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as</a:t>
            </a:r>
            <a:r>
              <a:rPr lang="en-US" sz="1200" spc="2" dirty="0">
                <a:latin typeface="Montserrat" panose="00000500000000000000" pitchFamily="2" charset="0"/>
                <a:cs typeface="Arial"/>
              </a:rPr>
              <a:t>s</a:t>
            </a:r>
            <a:r>
              <a:rPr lang="en-US" sz="1200" dirty="0">
                <a:latin typeface="Montserrat" panose="00000500000000000000" pitchFamily="2" charset="0"/>
                <a:cs typeface="Arial"/>
              </a:rPr>
              <a:t>erti</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ag</a:t>
            </a:r>
            <a:r>
              <a:rPr lang="en-US" sz="1200" spc="-5" dirty="0">
                <a:latin typeface="Montserrat" panose="00000500000000000000" pitchFamily="2" charset="0"/>
                <a:cs typeface="Arial"/>
              </a:rPr>
              <a:t>g</a:t>
            </a:r>
            <a:r>
              <a:rPr lang="en-US" sz="1200" dirty="0">
                <a:latin typeface="Montserrat" panose="00000500000000000000" pitchFamily="2" charset="0"/>
                <a:cs typeface="Arial"/>
              </a:rPr>
              <a:t>res</a:t>
            </a:r>
            <a:r>
              <a:rPr lang="en-US" sz="1200" spc="2" dirty="0">
                <a:latin typeface="Montserrat" panose="00000500000000000000" pitchFamily="2" charset="0"/>
                <a:cs typeface="Arial"/>
              </a:rPr>
              <a:t>s</a:t>
            </a:r>
            <a:r>
              <a:rPr lang="en-US" sz="1200" dirty="0">
                <a:latin typeface="Montserrat" panose="00000500000000000000" pitchFamily="2" charset="0"/>
                <a:cs typeface="Arial"/>
              </a:rPr>
              <a:t>i</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55" dirty="0">
                <a:latin typeface="Montserrat" panose="00000500000000000000" pitchFamily="2" charset="0"/>
                <a:cs typeface="Arial"/>
              </a:rPr>
              <a:t> </a:t>
            </a:r>
            <a:r>
              <a:rPr lang="en-US" sz="1200" dirty="0">
                <a:latin typeface="Montserrat" panose="00000500000000000000" pitchFamily="2" charset="0"/>
                <a:cs typeface="Arial"/>
              </a:rPr>
              <a:t>As</a:t>
            </a:r>
            <a:r>
              <a:rPr lang="en-US" sz="1200" spc="2" dirty="0">
                <a:latin typeface="Montserrat" panose="00000500000000000000" pitchFamily="2" charset="0"/>
                <a:cs typeface="Arial"/>
              </a:rPr>
              <a:t>s</a:t>
            </a:r>
            <a:r>
              <a:rPr lang="en-US" sz="1200" dirty="0">
                <a:latin typeface="Montserrat" panose="00000500000000000000" pitchFamily="2" charset="0"/>
                <a:cs typeface="Arial"/>
              </a:rPr>
              <a:t>erti</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pe</a:t>
            </a:r>
            <a:r>
              <a:rPr lang="en-US" sz="1200" spc="-5" dirty="0">
                <a:latin typeface="Montserrat" panose="00000500000000000000" pitchFamily="2" charset="0"/>
                <a:cs typeface="Arial"/>
              </a:rPr>
              <a:t>o</a:t>
            </a:r>
            <a:r>
              <a:rPr lang="en-US" sz="1200" dirty="0">
                <a:latin typeface="Montserrat" panose="00000500000000000000" pitchFamily="2" charset="0"/>
                <a:cs typeface="Arial"/>
              </a:rPr>
              <a:t>ple</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ate</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heir </a:t>
            </a:r>
            <a:r>
              <a:rPr lang="en-US" sz="1200" spc="-2" dirty="0">
                <a:latin typeface="Montserrat" panose="00000500000000000000" pitchFamily="2" charset="0"/>
                <a:cs typeface="Arial"/>
              </a:rPr>
              <a:t>opinion</a:t>
            </a:r>
            <a:r>
              <a:rPr lang="en-US" sz="1200" spc="2" dirty="0">
                <a:latin typeface="Montserrat" panose="00000500000000000000" pitchFamily="2" charset="0"/>
                <a:cs typeface="Arial"/>
              </a:rPr>
              <a:t>s</a:t>
            </a:r>
            <a:r>
              <a:rPr lang="en-US" sz="1200" dirty="0">
                <a:latin typeface="Montserrat" panose="00000500000000000000" pitchFamily="2" charset="0"/>
                <a:cs typeface="Arial"/>
              </a:rPr>
              <a:t>,</a:t>
            </a:r>
            <a:r>
              <a:rPr lang="en-US" sz="1200" spc="-20"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spc="-2" dirty="0">
                <a:latin typeface="Montserrat" panose="00000500000000000000" pitchFamily="2" charset="0"/>
                <a:cs typeface="Arial"/>
              </a:rPr>
              <a:t>hil</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st</a:t>
            </a:r>
            <a:r>
              <a:rPr lang="en-US" sz="1200" spc="-2" dirty="0">
                <a:latin typeface="Montserrat" panose="00000500000000000000" pitchFamily="2" charset="0"/>
                <a:cs typeface="Arial"/>
              </a:rPr>
              <a:t>il</a:t>
            </a:r>
            <a:r>
              <a:rPr lang="en-US" sz="1200" dirty="0">
                <a:latin typeface="Montserrat" panose="00000500000000000000" pitchFamily="2" charset="0"/>
                <a:cs typeface="Arial"/>
              </a:rPr>
              <a:t>l</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bein</a:t>
            </a:r>
            <a:r>
              <a:rPr lang="en-US" sz="1200" dirty="0">
                <a:latin typeface="Montserrat" panose="00000500000000000000" pitchFamily="2" charset="0"/>
                <a:cs typeface="Arial"/>
              </a:rPr>
              <a:t>g</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re</a:t>
            </a:r>
            <a:r>
              <a:rPr lang="en-US" sz="1200" spc="2" dirty="0">
                <a:latin typeface="Montserrat" panose="00000500000000000000" pitchFamily="2" charset="0"/>
                <a:cs typeface="Arial"/>
              </a:rPr>
              <a:t>s</a:t>
            </a:r>
            <a:r>
              <a:rPr lang="en-US" sz="1200" spc="-2" dirty="0">
                <a:latin typeface="Montserrat" panose="00000500000000000000" pitchFamily="2" charset="0"/>
                <a:cs typeface="Arial"/>
              </a:rPr>
              <a:t>pe</a:t>
            </a:r>
            <a:r>
              <a:rPr lang="en-US" sz="1200" spc="2" dirty="0">
                <a:latin typeface="Montserrat" panose="00000500000000000000" pitchFamily="2" charset="0"/>
                <a:cs typeface="Arial"/>
              </a:rPr>
              <a:t>c</a:t>
            </a:r>
            <a:r>
              <a:rPr lang="en-US" sz="1200" spc="-2" dirty="0">
                <a:latin typeface="Montserrat" panose="00000500000000000000" pitchFamily="2" charset="0"/>
                <a:cs typeface="Arial"/>
              </a:rPr>
              <a:t>tfu</a:t>
            </a:r>
            <a:r>
              <a:rPr lang="en-US" sz="1200" dirty="0">
                <a:latin typeface="Montserrat" panose="00000500000000000000" pitchFamily="2" charset="0"/>
                <a:cs typeface="Arial"/>
              </a:rPr>
              <a:t>l</a:t>
            </a:r>
            <a:r>
              <a:rPr lang="en-US" sz="1200" spc="-20" dirty="0">
                <a:latin typeface="Montserrat" panose="00000500000000000000" pitchFamily="2" charset="0"/>
                <a:cs typeface="Arial"/>
              </a:rPr>
              <a:t> </a:t>
            </a:r>
            <a:r>
              <a:rPr lang="en-US" sz="1200" spc="-2" dirty="0">
                <a:latin typeface="Montserrat" panose="00000500000000000000" pitchFamily="2" charset="0"/>
                <a:cs typeface="Arial"/>
              </a:rPr>
              <a:t>o</a:t>
            </a:r>
            <a:r>
              <a:rPr lang="en-US" sz="1200" dirty="0">
                <a:latin typeface="Montserrat" panose="00000500000000000000" pitchFamily="2" charset="0"/>
                <a:cs typeface="Arial"/>
              </a:rPr>
              <a:t>f</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o</a:t>
            </a:r>
            <a:r>
              <a:rPr lang="en-US" sz="1200" spc="2" dirty="0">
                <a:latin typeface="Montserrat" panose="00000500000000000000" pitchFamily="2" charset="0"/>
                <a:cs typeface="Arial"/>
              </a:rPr>
              <a:t>t</a:t>
            </a:r>
            <a:r>
              <a:rPr lang="en-US" sz="1200" spc="-2" dirty="0">
                <a:latin typeface="Montserrat" panose="00000500000000000000" pitchFamily="2" charset="0"/>
                <a:cs typeface="Arial"/>
              </a:rPr>
              <a:t>her</a:t>
            </a:r>
            <a:r>
              <a:rPr lang="en-US" sz="1200" spc="2" dirty="0">
                <a:latin typeface="Montserrat" panose="00000500000000000000" pitchFamily="2" charset="0"/>
                <a:cs typeface="Arial"/>
              </a:rPr>
              <a:t>s</a:t>
            </a:r>
            <a:r>
              <a:rPr lang="en-US" sz="1200" dirty="0">
                <a:latin typeface="Montserrat" panose="00000500000000000000" pitchFamily="2" charset="0"/>
                <a:cs typeface="Arial"/>
              </a:rPr>
              <a:t>.</a:t>
            </a:r>
            <a:r>
              <a:rPr lang="en-US" sz="1200" spc="-47" dirty="0">
                <a:latin typeface="Montserrat" panose="00000500000000000000" pitchFamily="2" charset="0"/>
                <a:cs typeface="Arial"/>
              </a:rPr>
              <a:t> </a:t>
            </a:r>
            <a:r>
              <a:rPr lang="en-US" sz="1200" dirty="0">
                <a:latin typeface="Montserrat" panose="00000500000000000000" pitchFamily="2" charset="0"/>
                <a:cs typeface="Arial"/>
              </a:rPr>
              <a:t>Aggres</a:t>
            </a:r>
            <a:r>
              <a:rPr lang="en-US" sz="1200" spc="2" dirty="0">
                <a:latin typeface="Montserrat" panose="00000500000000000000" pitchFamily="2" charset="0"/>
                <a:cs typeface="Arial"/>
              </a:rPr>
              <a:t>s</a:t>
            </a:r>
            <a:r>
              <a:rPr lang="en-US" sz="1200" dirty="0">
                <a:latin typeface="Montserrat" panose="00000500000000000000" pitchFamily="2" charset="0"/>
                <a:cs typeface="Arial"/>
              </a:rPr>
              <a:t>i</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people</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tt</a:t>
            </a:r>
            <a:r>
              <a:rPr lang="en-US" sz="1200" dirty="0">
                <a:latin typeface="Montserrat" panose="00000500000000000000" pitchFamily="2" charset="0"/>
                <a:cs typeface="Arial"/>
              </a:rPr>
              <a:t>ack</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or</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ignore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o</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hers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opinions in</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a</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or</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of</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heir</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n.</a:t>
            </a:r>
          </a:p>
          <a:p>
            <a:pPr>
              <a:spcBef>
                <a:spcPts val="6"/>
              </a:spcBef>
            </a:pPr>
            <a:endParaRPr lang="en-US" sz="1200" dirty="0">
              <a:latin typeface="Montserrat" panose="00000500000000000000" pitchFamily="2" charset="0"/>
            </a:endParaRPr>
          </a:p>
          <a:p>
            <a:pPr marL="6349"/>
            <a:r>
              <a:rPr lang="en-US" sz="1200" b="1" spc="-2" dirty="0">
                <a:latin typeface="Montserrat" panose="00000500000000000000" pitchFamily="2" charset="0"/>
                <a:cs typeface="Arial"/>
              </a:rPr>
              <a:t>Th</a:t>
            </a:r>
            <a:r>
              <a:rPr lang="en-US" sz="1200" b="1" dirty="0">
                <a:latin typeface="Montserrat" panose="00000500000000000000" pitchFamily="2" charset="0"/>
                <a:cs typeface="Arial"/>
              </a:rPr>
              <a:t>ese</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r</a:t>
            </a:r>
            <a:r>
              <a:rPr lang="en-US" sz="1200" b="1" spc="2" dirty="0">
                <a:latin typeface="Montserrat" panose="00000500000000000000" pitchFamily="2" charset="0"/>
                <a:cs typeface="Arial"/>
              </a:rPr>
              <a:t>i</a:t>
            </a:r>
            <a:r>
              <a:rPr lang="en-US" sz="1200" b="1" spc="-2" dirty="0">
                <a:latin typeface="Montserrat" panose="00000500000000000000" pitchFamily="2" charset="0"/>
                <a:cs typeface="Arial"/>
              </a:rPr>
              <a:t>gh</a:t>
            </a:r>
            <a:r>
              <a:rPr lang="en-US" sz="1200" b="1" dirty="0">
                <a:latin typeface="Montserrat" panose="00000500000000000000" pitchFamily="2" charset="0"/>
                <a:cs typeface="Arial"/>
              </a:rPr>
              <a:t>ts</a:t>
            </a:r>
            <a:r>
              <a:rPr lang="en-US" sz="1200" b="1" spc="-15" dirty="0">
                <a:latin typeface="Montserrat" panose="00000500000000000000" pitchFamily="2" charset="0"/>
                <a:cs typeface="Arial"/>
              </a:rPr>
              <a:t> </a:t>
            </a:r>
            <a:r>
              <a:rPr lang="en-US" sz="1200" b="1" spc="-2" dirty="0">
                <a:latin typeface="Montserrat" panose="00000500000000000000" pitchFamily="2" charset="0"/>
                <a:cs typeface="Arial"/>
              </a:rPr>
              <a:t>h</a:t>
            </a:r>
            <a:r>
              <a:rPr lang="en-US" sz="1200" b="1" spc="2" dirty="0">
                <a:latin typeface="Montserrat" panose="00000500000000000000" pitchFamily="2" charset="0"/>
                <a:cs typeface="Arial"/>
              </a:rPr>
              <a:t>i</a:t>
            </a:r>
            <a:r>
              <a:rPr lang="en-US" sz="1200" b="1" spc="-2" dirty="0">
                <a:latin typeface="Montserrat" panose="00000500000000000000" pitchFamily="2" charset="0"/>
                <a:cs typeface="Arial"/>
              </a:rPr>
              <a:t>gh</a:t>
            </a:r>
            <a:r>
              <a:rPr lang="en-US" sz="1200" b="1" spc="2" dirty="0">
                <a:latin typeface="Montserrat" panose="00000500000000000000" pitchFamily="2" charset="0"/>
                <a:cs typeface="Arial"/>
              </a:rPr>
              <a:t>li</a:t>
            </a:r>
            <a:r>
              <a:rPr lang="en-US" sz="1200" b="1" spc="-2" dirty="0">
                <a:latin typeface="Montserrat" panose="00000500000000000000" pitchFamily="2" charset="0"/>
                <a:cs typeface="Arial"/>
              </a:rPr>
              <a:t>gh</a:t>
            </a:r>
            <a:r>
              <a:rPr lang="en-US" sz="1200" b="1" dirty="0">
                <a:latin typeface="Montserrat" panose="00000500000000000000" pitchFamily="2" charset="0"/>
                <a:cs typeface="Arial"/>
              </a:rPr>
              <a:t>t</a:t>
            </a:r>
            <a:r>
              <a:rPr lang="en-US" sz="1200" b="1" spc="-17" dirty="0">
                <a:latin typeface="Montserrat" panose="00000500000000000000" pitchFamily="2" charset="0"/>
                <a:cs typeface="Arial"/>
              </a:rPr>
              <a:t> </a:t>
            </a:r>
            <a:r>
              <a:rPr lang="en-US" sz="1200" b="1" dirty="0">
                <a:latin typeface="Montserrat" panose="00000500000000000000" pitchFamily="2" charset="0"/>
                <a:cs typeface="Arial"/>
              </a:rPr>
              <a:t>t</a:t>
            </a:r>
            <a:r>
              <a:rPr lang="en-US" sz="1200" b="1" spc="-2" dirty="0">
                <a:latin typeface="Montserrat" panose="00000500000000000000" pitchFamily="2" charset="0"/>
                <a:cs typeface="Arial"/>
              </a:rPr>
              <a:t>h</a:t>
            </a:r>
            <a:r>
              <a:rPr lang="en-US" sz="1200" b="1" dirty="0">
                <a:latin typeface="Montserrat" panose="00000500000000000000" pitchFamily="2" charset="0"/>
                <a:cs typeface="Arial"/>
              </a:rPr>
              <a:t>e</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free</a:t>
            </a:r>
            <a:r>
              <a:rPr lang="en-US" sz="1200" b="1" spc="-5" dirty="0">
                <a:latin typeface="Montserrat" panose="00000500000000000000" pitchFamily="2" charset="0"/>
                <a:cs typeface="Arial"/>
              </a:rPr>
              <a:t>d</a:t>
            </a:r>
            <a:r>
              <a:rPr lang="en-US" sz="1200" b="1" spc="-2" dirty="0">
                <a:latin typeface="Montserrat" panose="00000500000000000000" pitchFamily="2" charset="0"/>
                <a:cs typeface="Arial"/>
              </a:rPr>
              <a:t>o</a:t>
            </a:r>
            <a:r>
              <a:rPr lang="en-US" sz="1200" b="1" dirty="0">
                <a:latin typeface="Montserrat" panose="00000500000000000000" pitchFamily="2" charset="0"/>
                <a:cs typeface="Arial"/>
              </a:rPr>
              <a:t>m</a:t>
            </a:r>
            <a:r>
              <a:rPr lang="en-US" sz="1200" b="1" spc="-10" dirty="0">
                <a:latin typeface="Montserrat" panose="00000500000000000000" pitchFamily="2" charset="0"/>
                <a:cs typeface="Arial"/>
              </a:rPr>
              <a:t> </a:t>
            </a:r>
            <a:r>
              <a:rPr lang="en-US" sz="1200" b="1" spc="-25" dirty="0">
                <a:latin typeface="Montserrat" panose="00000500000000000000" pitchFamily="2" charset="0"/>
                <a:cs typeface="Arial"/>
              </a:rPr>
              <a:t>y</a:t>
            </a:r>
            <a:r>
              <a:rPr lang="en-US" sz="1200" b="1" spc="-2" dirty="0">
                <a:latin typeface="Montserrat" panose="00000500000000000000" pitchFamily="2" charset="0"/>
                <a:cs typeface="Arial"/>
              </a:rPr>
              <a:t>o</a:t>
            </a:r>
            <a:r>
              <a:rPr lang="en-US" sz="1200" b="1" dirty="0">
                <a:latin typeface="Montserrat" panose="00000500000000000000" pitchFamily="2" charset="0"/>
                <a:cs typeface="Arial"/>
              </a:rPr>
              <a:t>u</a:t>
            </a:r>
            <a:r>
              <a:rPr lang="en-US" sz="1200" b="1" spc="12" dirty="0">
                <a:latin typeface="Montserrat" panose="00000500000000000000" pitchFamily="2" charset="0"/>
                <a:cs typeface="Arial"/>
              </a:rPr>
              <a:t> </a:t>
            </a:r>
            <a:r>
              <a:rPr lang="en-US" sz="1200" b="1" spc="-2" dirty="0">
                <a:latin typeface="Montserrat" panose="00000500000000000000" pitchFamily="2" charset="0"/>
                <a:cs typeface="Arial"/>
              </a:rPr>
              <a:t>h</a:t>
            </a:r>
            <a:r>
              <a:rPr lang="en-US" sz="1200" b="1" dirty="0">
                <a:latin typeface="Montserrat" panose="00000500000000000000" pitchFamily="2" charset="0"/>
                <a:cs typeface="Arial"/>
              </a:rPr>
              <a:t>a</a:t>
            </a:r>
            <a:r>
              <a:rPr lang="en-US" sz="1200" b="1" spc="-7" dirty="0">
                <a:latin typeface="Montserrat" panose="00000500000000000000" pitchFamily="2" charset="0"/>
                <a:cs typeface="Arial"/>
              </a:rPr>
              <a:t>v</a:t>
            </a:r>
            <a:r>
              <a:rPr lang="en-US" sz="1200" b="1" dirty="0">
                <a:latin typeface="Montserrat" panose="00000500000000000000" pitchFamily="2" charset="0"/>
                <a:cs typeface="Arial"/>
              </a:rPr>
              <a:t>e</a:t>
            </a:r>
            <a:r>
              <a:rPr lang="en-US" sz="1200" b="1" spc="-2" dirty="0">
                <a:latin typeface="Montserrat" panose="00000500000000000000" pitchFamily="2" charset="0"/>
                <a:cs typeface="Arial"/>
              </a:rPr>
              <a:t> </a:t>
            </a:r>
            <a:r>
              <a:rPr lang="en-US" sz="1200" b="1" dirty="0">
                <a:latin typeface="Montserrat" panose="00000500000000000000" pitchFamily="2" charset="0"/>
                <a:cs typeface="Arial"/>
              </a:rPr>
              <a:t>to</a:t>
            </a:r>
            <a:r>
              <a:rPr lang="en-US" sz="1200" b="1" spc="-5" dirty="0">
                <a:latin typeface="Montserrat" panose="00000500000000000000" pitchFamily="2" charset="0"/>
                <a:cs typeface="Arial"/>
              </a:rPr>
              <a:t> </a:t>
            </a:r>
            <a:r>
              <a:rPr lang="en-US" sz="1200" b="1" spc="-2" dirty="0">
                <a:latin typeface="Montserrat" panose="00000500000000000000" pitchFamily="2" charset="0"/>
                <a:cs typeface="Arial"/>
              </a:rPr>
              <a:t>b</a:t>
            </a:r>
            <a:r>
              <a:rPr lang="en-US" sz="1200" b="1" dirty="0">
                <a:latin typeface="Montserrat" panose="00000500000000000000" pitchFamily="2" charset="0"/>
                <a:cs typeface="Arial"/>
              </a:rPr>
              <a:t>e</a:t>
            </a:r>
            <a:r>
              <a:rPr lang="en-US" sz="1200" b="1" spc="-2" dirty="0">
                <a:latin typeface="Montserrat" panose="00000500000000000000" pitchFamily="2" charset="0"/>
                <a:cs typeface="Arial"/>
              </a:rPr>
              <a:t> </a:t>
            </a:r>
            <a:r>
              <a:rPr lang="en-US" sz="1200" b="1" spc="-25" dirty="0">
                <a:latin typeface="Montserrat" panose="00000500000000000000" pitchFamily="2" charset="0"/>
                <a:cs typeface="Arial"/>
              </a:rPr>
              <a:t>y</a:t>
            </a:r>
            <a:r>
              <a:rPr lang="en-US" sz="1200" b="1" spc="-2" dirty="0">
                <a:latin typeface="Montserrat" panose="00000500000000000000" pitchFamily="2" charset="0"/>
                <a:cs typeface="Arial"/>
              </a:rPr>
              <a:t>ou</a:t>
            </a:r>
            <a:r>
              <a:rPr lang="en-US" sz="1200" b="1" dirty="0">
                <a:latin typeface="Montserrat" panose="00000500000000000000" pitchFamily="2" charset="0"/>
                <a:cs typeface="Arial"/>
              </a:rPr>
              <a:t>rself</a:t>
            </a:r>
            <a:r>
              <a:rPr lang="en-US" sz="1200" b="1" spc="7" dirty="0">
                <a:latin typeface="Montserrat" panose="00000500000000000000" pitchFamily="2" charset="0"/>
                <a:cs typeface="Arial"/>
              </a:rPr>
              <a:t> </a:t>
            </a:r>
            <a:r>
              <a:rPr lang="en-US" sz="1200" b="1" spc="17" dirty="0">
                <a:latin typeface="Montserrat" panose="00000500000000000000" pitchFamily="2" charset="0"/>
                <a:cs typeface="Arial"/>
              </a:rPr>
              <a:t>w</a:t>
            </a:r>
            <a:r>
              <a:rPr lang="en-US" sz="1200" b="1" spc="-2" dirty="0">
                <a:latin typeface="Montserrat" panose="00000500000000000000" pitchFamily="2" charset="0"/>
                <a:cs typeface="Arial"/>
              </a:rPr>
              <a:t>i</a:t>
            </a:r>
            <a:r>
              <a:rPr lang="en-US" sz="1200" b="1" spc="-7" dirty="0">
                <a:latin typeface="Montserrat" panose="00000500000000000000" pitchFamily="2" charset="0"/>
                <a:cs typeface="Arial"/>
              </a:rPr>
              <a:t>t</a:t>
            </a:r>
            <a:r>
              <a:rPr lang="en-US" sz="1200" b="1" spc="-2" dirty="0">
                <a:latin typeface="Montserrat" panose="00000500000000000000" pitchFamily="2" charset="0"/>
                <a:cs typeface="Arial"/>
              </a:rPr>
              <a:t>hou</a:t>
            </a:r>
            <a:r>
              <a:rPr lang="en-US" sz="1200" b="1" dirty="0">
                <a:latin typeface="Montserrat" panose="00000500000000000000" pitchFamily="2" charset="0"/>
                <a:cs typeface="Arial"/>
              </a:rPr>
              <a:t>t</a:t>
            </a:r>
            <a:r>
              <a:rPr lang="en-US" sz="1200" b="1" spc="-20" dirty="0">
                <a:latin typeface="Montserrat" panose="00000500000000000000" pitchFamily="2" charset="0"/>
                <a:cs typeface="Arial"/>
              </a:rPr>
              <a:t> </a:t>
            </a:r>
            <a:r>
              <a:rPr lang="en-US" sz="1200" b="1" spc="-2" dirty="0">
                <a:latin typeface="Montserrat" panose="00000500000000000000" pitchFamily="2" charset="0"/>
                <a:cs typeface="Arial"/>
              </a:rPr>
              <a:t>d</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sres</a:t>
            </a:r>
            <a:r>
              <a:rPr lang="en-US" sz="1200" b="1" spc="-5" dirty="0">
                <a:latin typeface="Montserrat" panose="00000500000000000000" pitchFamily="2" charset="0"/>
                <a:cs typeface="Arial"/>
              </a:rPr>
              <a:t>p</a:t>
            </a:r>
            <a:r>
              <a:rPr lang="en-US" sz="1200" b="1" dirty="0">
                <a:latin typeface="Montserrat" panose="00000500000000000000" pitchFamily="2" charset="0"/>
                <a:cs typeface="Arial"/>
              </a:rPr>
              <a:t>e</a:t>
            </a:r>
            <a:r>
              <a:rPr lang="en-US" sz="1200" b="1" spc="-7" dirty="0">
                <a:latin typeface="Montserrat" panose="00000500000000000000" pitchFamily="2" charset="0"/>
                <a:cs typeface="Arial"/>
              </a:rPr>
              <a:t>c</a:t>
            </a:r>
            <a:r>
              <a:rPr lang="en-US" sz="1200" b="1" dirty="0">
                <a:latin typeface="Montserrat" panose="00000500000000000000" pitchFamily="2" charset="0"/>
                <a:cs typeface="Arial"/>
              </a:rPr>
              <a:t>t</a:t>
            </a:r>
            <a:r>
              <a:rPr lang="en-US" sz="1200" b="1" spc="-2" dirty="0">
                <a:latin typeface="Montserrat" panose="00000500000000000000" pitchFamily="2" charset="0"/>
                <a:cs typeface="Arial"/>
              </a:rPr>
              <a:t>in</a:t>
            </a:r>
            <a:r>
              <a:rPr lang="en-US" sz="1200" b="1" dirty="0">
                <a:latin typeface="Montserrat" panose="00000500000000000000" pitchFamily="2" charset="0"/>
                <a:cs typeface="Arial"/>
              </a:rPr>
              <a:t>g</a:t>
            </a:r>
            <a:r>
              <a:rPr lang="en-US" sz="1200" b="1" spc="-22" dirty="0">
                <a:latin typeface="Montserrat" panose="00000500000000000000" pitchFamily="2" charset="0"/>
                <a:cs typeface="Arial"/>
              </a:rPr>
              <a:t> </a:t>
            </a:r>
            <a:r>
              <a:rPr lang="en-US" sz="1200" b="1" spc="-2" dirty="0">
                <a:latin typeface="Montserrat" panose="00000500000000000000" pitchFamily="2" charset="0"/>
                <a:cs typeface="Arial"/>
              </a:rPr>
              <a:t>o</a:t>
            </a:r>
            <a:r>
              <a:rPr lang="en-US" sz="1200" b="1" dirty="0">
                <a:latin typeface="Montserrat" panose="00000500000000000000" pitchFamily="2" charset="0"/>
                <a:cs typeface="Arial"/>
              </a:rPr>
              <a:t>t</a:t>
            </a:r>
            <a:r>
              <a:rPr lang="en-US" sz="1200" b="1" spc="-2" dirty="0">
                <a:latin typeface="Montserrat" panose="00000500000000000000" pitchFamily="2" charset="0"/>
                <a:cs typeface="Arial"/>
              </a:rPr>
              <a:t>h</a:t>
            </a:r>
            <a:r>
              <a:rPr lang="en-US" sz="1200" b="1" dirty="0">
                <a:latin typeface="Montserrat" panose="00000500000000000000" pitchFamily="2" charset="0"/>
                <a:cs typeface="Arial"/>
              </a:rPr>
              <a:t>ers.</a:t>
            </a:r>
            <a:endParaRPr lang="en-US" sz="1200" dirty="0">
              <a:latin typeface="Montserrat" panose="00000500000000000000" pitchFamily="2" charset="0"/>
              <a:cs typeface="Arial"/>
            </a:endParaRP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The right to have and express your own feelings and opinions appropriately and have them taken seriously by others.</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The right to ask for what you want.</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The right to say “no” without feeling guilty.</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The right to be treated with respect and not be taken for granted.</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The right to offer no reasons or excuses.</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The right to set your own priorities.</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The right to make mistakes.</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The right to change your mind.</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Then right to make your own decisions and deal with the consequences.</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The right to choose not to assert yourself.</a:t>
            </a:r>
          </a:p>
        </p:txBody>
      </p:sp>
      <p:sp>
        <p:nvSpPr>
          <p:cNvPr id="10" name="object 2"/>
          <p:cNvSpPr txBox="1">
            <a:spLocks noChangeArrowheads="1"/>
          </p:cNvSpPr>
          <p:nvPr/>
        </p:nvSpPr>
        <p:spPr bwMode="auto">
          <a:xfrm>
            <a:off x="2642303" y="1088168"/>
            <a:ext cx="3507461"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Communication Styles</a:t>
            </a:r>
          </a:p>
        </p:txBody>
      </p:sp>
      <p:sp>
        <p:nvSpPr>
          <p:cNvPr id="6" name="object 5"/>
          <p:cNvSpPr txBox="1"/>
          <p:nvPr/>
        </p:nvSpPr>
        <p:spPr>
          <a:xfrm>
            <a:off x="2642303" y="6342098"/>
            <a:ext cx="4562080" cy="134902"/>
          </a:xfrm>
          <a:prstGeom prst="rect">
            <a:avLst/>
          </a:prstGeom>
        </p:spPr>
        <p:txBody>
          <a:bodyPr vert="horz" wrap="square" lIns="0" tIns="0" rIns="0" bIns="0" rtlCol="0">
            <a:noAutofit/>
          </a:bodyPr>
          <a:lstStyle/>
          <a:p>
            <a:pPr marL="6349"/>
            <a:r>
              <a:rPr lang="en-US" sz="1000" i="1" dirty="0">
                <a:latin typeface="Montserrat" panose="00000500000000000000" pitchFamily="2" charset="0"/>
                <a:cs typeface="Arial"/>
              </a:rPr>
              <a:t>Cer</a:t>
            </a:r>
            <a:r>
              <a:rPr lang="en-US" sz="1000" i="1" spc="-2" dirty="0">
                <a:latin typeface="Montserrat" panose="00000500000000000000" pitchFamily="2" charset="0"/>
                <a:cs typeface="Arial"/>
              </a:rPr>
              <a:t>i</a:t>
            </a:r>
            <a:r>
              <a:rPr lang="en-US" sz="1000" i="1" dirty="0">
                <a:latin typeface="Montserrat" panose="00000500000000000000" pitchFamily="2" charset="0"/>
                <a:cs typeface="Arial"/>
              </a:rPr>
              <a:t>dian</a:t>
            </a:r>
            <a:r>
              <a:rPr lang="en-US" sz="1000" i="1" spc="-15" dirty="0">
                <a:latin typeface="Montserrat" panose="00000500000000000000" pitchFamily="2" charset="0"/>
                <a:cs typeface="Arial"/>
              </a:rPr>
              <a:t> </a:t>
            </a:r>
            <a:r>
              <a:rPr lang="en-US" sz="1000" i="1" dirty="0">
                <a:latin typeface="Montserrat" panose="00000500000000000000" pitchFamily="2" charset="0"/>
                <a:cs typeface="Arial"/>
              </a:rPr>
              <a:t>Corporati</a:t>
            </a:r>
            <a:r>
              <a:rPr lang="en-US" sz="1000" i="1" spc="-2" dirty="0">
                <a:latin typeface="Montserrat" panose="00000500000000000000" pitchFamily="2" charset="0"/>
                <a:cs typeface="Arial"/>
              </a:rPr>
              <a:t>o</a:t>
            </a:r>
            <a:r>
              <a:rPr lang="en-US" sz="1000" i="1" dirty="0">
                <a:latin typeface="Montserrat" panose="00000500000000000000" pitchFamily="2" charset="0"/>
                <a:cs typeface="Arial"/>
              </a:rPr>
              <a:t>n</a:t>
            </a:r>
            <a:r>
              <a:rPr lang="en-US" sz="1000" i="1" spc="-15" dirty="0">
                <a:latin typeface="Montserrat" panose="00000500000000000000" pitchFamily="2" charset="0"/>
                <a:cs typeface="Arial"/>
              </a:rPr>
              <a:t> </a:t>
            </a:r>
            <a:r>
              <a:rPr lang="en-US" sz="1000" i="1" dirty="0">
                <a:latin typeface="Montserrat" panose="00000500000000000000" pitchFamily="2" charset="0"/>
                <a:cs typeface="Arial"/>
              </a:rPr>
              <a:t>(199</a:t>
            </a:r>
            <a:r>
              <a:rPr lang="en-US" sz="1000" i="1" spc="7" dirty="0">
                <a:latin typeface="Montserrat" panose="00000500000000000000" pitchFamily="2" charset="0"/>
                <a:cs typeface="Arial"/>
              </a:rPr>
              <a:t>9</a:t>
            </a:r>
            <a:r>
              <a:rPr lang="en-US" sz="1000" i="1" dirty="0">
                <a:latin typeface="Montserrat" panose="00000500000000000000" pitchFamily="2" charset="0"/>
                <a:cs typeface="Arial"/>
              </a:rPr>
              <a:t>)</a:t>
            </a:r>
            <a:endParaRPr lang="en-US" sz="1000" dirty="0">
              <a:latin typeface="Montserrat" panose="00000500000000000000" pitchFamily="2" charset="0"/>
              <a:cs typeface="Arial"/>
            </a:endParaRPr>
          </a:p>
        </p:txBody>
      </p:sp>
    </p:spTree>
    <p:extLst>
      <p:ext uri="{BB962C8B-B14F-4D97-AF65-F5344CB8AC3E}">
        <p14:creationId xmlns:p14="http://schemas.microsoft.com/office/powerpoint/2010/main" val="335936756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20212" y="3263612"/>
            <a:ext cx="163217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8</a:t>
            </a:r>
            <a:endParaRPr lang="tr-TR" altLang="en-US" sz="2000" b="1" dirty="0">
              <a:solidFill>
                <a:schemeClr val="bg1"/>
              </a:solidFill>
              <a:latin typeface="Montserrat" pitchFamily="2" charset="0"/>
            </a:endParaRPr>
          </a:p>
        </p:txBody>
      </p:sp>
      <p:sp>
        <p:nvSpPr>
          <p:cNvPr id="10" name="object 2"/>
          <p:cNvSpPr txBox="1">
            <a:spLocks noChangeArrowheads="1"/>
          </p:cNvSpPr>
          <p:nvPr/>
        </p:nvSpPr>
        <p:spPr bwMode="auto">
          <a:xfrm>
            <a:off x="2631921" y="1085046"/>
            <a:ext cx="3507461"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Communication Styles</a:t>
            </a:r>
          </a:p>
        </p:txBody>
      </p:sp>
      <p:sp>
        <p:nvSpPr>
          <p:cNvPr id="6" name="object 5"/>
          <p:cNvSpPr txBox="1"/>
          <p:nvPr/>
        </p:nvSpPr>
        <p:spPr>
          <a:xfrm>
            <a:off x="2627313" y="6342098"/>
            <a:ext cx="4562080" cy="134902"/>
          </a:xfrm>
          <a:prstGeom prst="rect">
            <a:avLst/>
          </a:prstGeom>
        </p:spPr>
        <p:txBody>
          <a:bodyPr vert="horz" wrap="square" lIns="0" tIns="0" rIns="0" bIns="0" rtlCol="0">
            <a:noAutofit/>
          </a:bodyPr>
          <a:lstStyle/>
          <a:p>
            <a:pPr marL="6349"/>
            <a:r>
              <a:rPr lang="en-US" sz="1000" i="1" spc="-2" dirty="0">
                <a:latin typeface="Montserrat" panose="00000500000000000000" pitchFamily="2" charset="0"/>
                <a:cs typeface="Arial"/>
              </a:rPr>
              <a:t>M</a:t>
            </a:r>
            <a:r>
              <a:rPr lang="en-US" sz="1000" i="1" dirty="0">
                <a:latin typeface="Montserrat" panose="00000500000000000000" pitchFamily="2" charset="0"/>
                <a:cs typeface="Arial"/>
              </a:rPr>
              <a:t>ount</a:t>
            </a:r>
            <a:r>
              <a:rPr lang="en-US" sz="1000" i="1" spc="2" dirty="0">
                <a:latin typeface="Montserrat" panose="00000500000000000000" pitchFamily="2" charset="0"/>
                <a:cs typeface="Arial"/>
              </a:rPr>
              <a:t>a</a:t>
            </a:r>
            <a:r>
              <a:rPr lang="en-US" sz="1000" i="1" dirty="0">
                <a:latin typeface="Montserrat" panose="00000500000000000000" pitchFamily="2" charset="0"/>
                <a:cs typeface="Arial"/>
              </a:rPr>
              <a:t>in</a:t>
            </a:r>
            <a:r>
              <a:rPr lang="en-US" sz="1000" i="1" spc="-22" dirty="0">
                <a:latin typeface="Montserrat" panose="00000500000000000000" pitchFamily="2" charset="0"/>
                <a:cs typeface="Arial"/>
              </a:rPr>
              <a:t> </a:t>
            </a:r>
            <a:r>
              <a:rPr lang="en-US" sz="1000" i="1" dirty="0">
                <a:latin typeface="Montserrat" panose="00000500000000000000" pitchFamily="2" charset="0"/>
                <a:cs typeface="Arial"/>
              </a:rPr>
              <a:t>St</a:t>
            </a:r>
            <a:r>
              <a:rPr lang="en-US" sz="1000" i="1" spc="2" dirty="0">
                <a:latin typeface="Montserrat" panose="00000500000000000000" pitchFamily="2" charset="0"/>
                <a:cs typeface="Arial"/>
              </a:rPr>
              <a:t>a</a:t>
            </a:r>
            <a:r>
              <a:rPr lang="en-US" sz="1000" i="1" dirty="0">
                <a:latin typeface="Montserrat" panose="00000500000000000000" pitchFamily="2" charset="0"/>
                <a:cs typeface="Arial"/>
              </a:rPr>
              <a:t>te</a:t>
            </a:r>
            <a:r>
              <a:rPr lang="en-US" sz="1000" i="1" spc="-2" dirty="0">
                <a:latin typeface="Montserrat" panose="00000500000000000000" pitchFamily="2" charset="0"/>
                <a:cs typeface="Arial"/>
              </a:rPr>
              <a:t> </a:t>
            </a:r>
            <a:r>
              <a:rPr lang="en-US" sz="1000" i="1" dirty="0">
                <a:latin typeface="Montserrat" panose="00000500000000000000" pitchFamily="2" charset="0"/>
                <a:cs typeface="Arial"/>
              </a:rPr>
              <a:t>Ce</a:t>
            </a:r>
            <a:r>
              <a:rPr lang="en-US" sz="1000" i="1" spc="2" dirty="0">
                <a:latin typeface="Montserrat" panose="00000500000000000000" pitchFamily="2" charset="0"/>
                <a:cs typeface="Arial"/>
              </a:rPr>
              <a:t>n</a:t>
            </a:r>
            <a:r>
              <a:rPr lang="en-US" sz="1000" i="1" dirty="0">
                <a:latin typeface="Montserrat" panose="00000500000000000000" pitchFamily="2" charset="0"/>
                <a:cs typeface="Arial"/>
              </a:rPr>
              <a:t>t</a:t>
            </a:r>
            <a:r>
              <a:rPr lang="en-US" sz="1000" i="1" spc="2" dirty="0">
                <a:latin typeface="Montserrat" panose="00000500000000000000" pitchFamily="2" charset="0"/>
                <a:cs typeface="Arial"/>
              </a:rPr>
              <a:t>e</a:t>
            </a:r>
            <a:r>
              <a:rPr lang="en-US" sz="1000" i="1" dirty="0">
                <a:latin typeface="Montserrat" panose="00000500000000000000" pitchFamily="2" charset="0"/>
                <a:cs typeface="Arial"/>
              </a:rPr>
              <a:t>rs</a:t>
            </a:r>
            <a:r>
              <a:rPr lang="en-US" sz="1000" i="1" spc="-12" dirty="0">
                <a:latin typeface="Montserrat" panose="00000500000000000000" pitchFamily="2" charset="0"/>
                <a:cs typeface="Arial"/>
              </a:rPr>
              <a:t> </a:t>
            </a:r>
            <a:r>
              <a:rPr lang="en-US" sz="1000" i="1" dirty="0">
                <a:latin typeface="Montserrat" panose="00000500000000000000" pitchFamily="2" charset="0"/>
                <a:cs typeface="Arial"/>
              </a:rPr>
              <a:t>f</a:t>
            </a:r>
            <a:r>
              <a:rPr lang="en-US" sz="1000" i="1" spc="2" dirty="0">
                <a:latin typeface="Montserrat" panose="00000500000000000000" pitchFamily="2" charset="0"/>
                <a:cs typeface="Arial"/>
              </a:rPr>
              <a:t>o</a:t>
            </a:r>
            <a:r>
              <a:rPr lang="en-US" sz="1000" i="1" dirty="0">
                <a:latin typeface="Montserrat" panose="00000500000000000000" pitchFamily="2" charset="0"/>
                <a:cs typeface="Arial"/>
              </a:rPr>
              <a:t>r I</a:t>
            </a:r>
            <a:r>
              <a:rPr lang="en-US" sz="1000" i="1" spc="2" dirty="0">
                <a:latin typeface="Montserrat" panose="00000500000000000000" pitchFamily="2" charset="0"/>
                <a:cs typeface="Arial"/>
              </a:rPr>
              <a:t>n</a:t>
            </a:r>
            <a:r>
              <a:rPr lang="en-US" sz="1000" i="1" dirty="0">
                <a:latin typeface="Montserrat" panose="00000500000000000000" pitchFamily="2" charset="0"/>
                <a:cs typeface="Arial"/>
              </a:rPr>
              <a:t>dep</a:t>
            </a:r>
            <a:r>
              <a:rPr lang="en-US" sz="1000" i="1" spc="-5" dirty="0">
                <a:latin typeface="Montserrat" panose="00000500000000000000" pitchFamily="2" charset="0"/>
                <a:cs typeface="Arial"/>
              </a:rPr>
              <a:t>end</a:t>
            </a:r>
            <a:r>
              <a:rPr lang="en-US" sz="1000" i="1" dirty="0">
                <a:latin typeface="Montserrat" panose="00000500000000000000" pitchFamily="2" charset="0"/>
                <a:cs typeface="Arial"/>
              </a:rPr>
              <a:t>e</a:t>
            </a:r>
            <a:r>
              <a:rPr lang="en-US" sz="1000" i="1" spc="-5" dirty="0">
                <a:latin typeface="Montserrat" panose="00000500000000000000" pitchFamily="2" charset="0"/>
                <a:cs typeface="Arial"/>
              </a:rPr>
              <a:t>n</a:t>
            </a:r>
            <a:r>
              <a:rPr lang="en-US" sz="1000" i="1" dirty="0">
                <a:latin typeface="Montserrat" panose="00000500000000000000" pitchFamily="2" charset="0"/>
                <a:cs typeface="Arial"/>
              </a:rPr>
              <a:t>t</a:t>
            </a:r>
            <a:r>
              <a:rPr lang="en-US" sz="1000" i="1" spc="-15" dirty="0">
                <a:latin typeface="Montserrat" panose="00000500000000000000" pitchFamily="2" charset="0"/>
                <a:cs typeface="Arial"/>
              </a:rPr>
              <a:t> </a:t>
            </a:r>
            <a:r>
              <a:rPr lang="en-US" sz="1000" i="1" dirty="0">
                <a:latin typeface="Montserrat" panose="00000500000000000000" pitchFamily="2" charset="0"/>
                <a:cs typeface="Arial"/>
              </a:rPr>
              <a:t>Liv</a:t>
            </a:r>
            <a:r>
              <a:rPr lang="en-US" sz="1000" i="1" spc="-2" dirty="0">
                <a:latin typeface="Montserrat" panose="00000500000000000000" pitchFamily="2" charset="0"/>
                <a:cs typeface="Arial"/>
              </a:rPr>
              <a:t>i</a:t>
            </a:r>
            <a:r>
              <a:rPr lang="en-US" sz="1000" i="1" dirty="0">
                <a:latin typeface="Montserrat" panose="00000500000000000000" pitchFamily="2" charset="0"/>
                <a:cs typeface="Arial"/>
              </a:rPr>
              <a:t>n</a:t>
            </a:r>
            <a:r>
              <a:rPr lang="en-US" sz="1000" i="1" spc="35" dirty="0">
                <a:latin typeface="Montserrat" panose="00000500000000000000" pitchFamily="2" charset="0"/>
                <a:cs typeface="Arial"/>
              </a:rPr>
              <a:t>g</a:t>
            </a:r>
            <a:endParaRPr lang="en-US" sz="1000" dirty="0">
              <a:latin typeface="Montserrat" panose="00000500000000000000" pitchFamily="2" charset="0"/>
              <a:cs typeface="Arial"/>
            </a:endParaRPr>
          </a:p>
        </p:txBody>
      </p:sp>
      <p:graphicFrame>
        <p:nvGraphicFramePr>
          <p:cNvPr id="7" name="object 4"/>
          <p:cNvGraphicFramePr>
            <a:graphicFrameLocks noGrp="1"/>
          </p:cNvGraphicFramePr>
          <p:nvPr>
            <p:extLst>
              <p:ext uri="{D42A27DB-BD31-4B8C-83A1-F6EECF244321}">
                <p14:modId xmlns:p14="http://schemas.microsoft.com/office/powerpoint/2010/main" val="2522589929"/>
              </p:ext>
            </p:extLst>
          </p:nvPr>
        </p:nvGraphicFramePr>
        <p:xfrm>
          <a:off x="2627312" y="2087910"/>
          <a:ext cx="8529636" cy="3685046"/>
        </p:xfrm>
        <a:graphic>
          <a:graphicData uri="http://schemas.openxmlformats.org/drawingml/2006/table">
            <a:tbl>
              <a:tblPr firstRow="1" bandRow="1">
                <a:tableStyleId>{2D5ABB26-0587-4C30-8999-92F81FD0307C}</a:tableStyleId>
              </a:tblPr>
              <a:tblGrid>
                <a:gridCol w="2034538">
                  <a:extLst>
                    <a:ext uri="{9D8B030D-6E8A-4147-A177-3AD203B41FA5}">
                      <a16:colId xmlns:a16="http://schemas.microsoft.com/office/drawing/2014/main" val="20000"/>
                    </a:ext>
                  </a:extLst>
                </a:gridCol>
                <a:gridCol w="2112862">
                  <a:extLst>
                    <a:ext uri="{9D8B030D-6E8A-4147-A177-3AD203B41FA5}">
                      <a16:colId xmlns:a16="http://schemas.microsoft.com/office/drawing/2014/main" val="20001"/>
                    </a:ext>
                  </a:extLst>
                </a:gridCol>
                <a:gridCol w="1784571">
                  <a:extLst>
                    <a:ext uri="{9D8B030D-6E8A-4147-A177-3AD203B41FA5}">
                      <a16:colId xmlns:a16="http://schemas.microsoft.com/office/drawing/2014/main" val="20002"/>
                    </a:ext>
                  </a:extLst>
                </a:gridCol>
                <a:gridCol w="2597665">
                  <a:extLst>
                    <a:ext uri="{9D8B030D-6E8A-4147-A177-3AD203B41FA5}">
                      <a16:colId xmlns:a16="http://schemas.microsoft.com/office/drawing/2014/main" val="20003"/>
                    </a:ext>
                  </a:extLst>
                </a:gridCol>
              </a:tblGrid>
              <a:tr h="301591">
                <a:tc>
                  <a:txBody>
                    <a:bodyPr/>
                    <a:lstStyle/>
                    <a:p>
                      <a:pPr marL="85090">
                        <a:lnSpc>
                          <a:spcPct val="100000"/>
                        </a:lnSpc>
                      </a:pPr>
                      <a:r>
                        <a:rPr sz="1200" b="1" dirty="0">
                          <a:latin typeface="Montserrat" panose="00000500000000000000" pitchFamily="2" charset="0"/>
                          <a:cs typeface="Arial"/>
                        </a:rPr>
                        <a:t>Passi</a:t>
                      </a:r>
                      <a:r>
                        <a:rPr sz="1200" b="1" spc="-20" dirty="0">
                          <a:latin typeface="Montserrat" panose="00000500000000000000" pitchFamily="2" charset="0"/>
                          <a:cs typeface="Arial"/>
                        </a:rPr>
                        <a:t>v</a:t>
                      </a:r>
                      <a:r>
                        <a:rPr sz="1200" b="1" spc="0" dirty="0">
                          <a:latin typeface="Montserrat" panose="00000500000000000000" pitchFamily="2" charset="0"/>
                          <a:cs typeface="Arial"/>
                        </a:rPr>
                        <a:t>e</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a:lnSpc>
                          <a:spcPct val="100000"/>
                        </a:lnSpc>
                      </a:pPr>
                      <a:r>
                        <a:rPr sz="1200" b="1" spc="-40" dirty="0">
                          <a:latin typeface="Montserrat" panose="00000500000000000000" pitchFamily="2" charset="0"/>
                          <a:cs typeface="Arial"/>
                        </a:rPr>
                        <a:t>A</a:t>
                      </a:r>
                      <a:r>
                        <a:rPr sz="1200" b="1" spc="0" dirty="0">
                          <a:latin typeface="Montserrat" panose="00000500000000000000" pitchFamily="2" charset="0"/>
                          <a:cs typeface="Arial"/>
                        </a:rPr>
                        <a:t>ggressi</a:t>
                      </a:r>
                      <a:r>
                        <a:rPr sz="1200" b="1" spc="-20" dirty="0">
                          <a:latin typeface="Montserrat" panose="00000500000000000000" pitchFamily="2" charset="0"/>
                          <a:cs typeface="Arial"/>
                        </a:rPr>
                        <a:t>v</a:t>
                      </a:r>
                      <a:r>
                        <a:rPr sz="1200" b="1" spc="0" dirty="0">
                          <a:latin typeface="Montserrat" panose="00000500000000000000" pitchFamily="2" charset="0"/>
                          <a:cs typeface="Arial"/>
                        </a:rPr>
                        <a:t>e</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b="1" dirty="0">
                          <a:latin typeface="Montserrat" panose="00000500000000000000" pitchFamily="2" charset="0"/>
                          <a:cs typeface="Arial"/>
                        </a:rPr>
                        <a:t>Passi</a:t>
                      </a:r>
                      <a:r>
                        <a:rPr sz="1200" b="1" spc="-20" dirty="0">
                          <a:latin typeface="Montserrat" panose="00000500000000000000" pitchFamily="2" charset="0"/>
                          <a:cs typeface="Arial"/>
                        </a:rPr>
                        <a:t>v</a:t>
                      </a:r>
                      <a:r>
                        <a:rPr sz="1200" b="1" spc="0" dirty="0">
                          <a:latin typeface="Montserrat" panose="00000500000000000000" pitchFamily="2" charset="0"/>
                          <a:cs typeface="Arial"/>
                        </a:rPr>
                        <a:t>e</a:t>
                      </a:r>
                      <a:r>
                        <a:rPr sz="1200" b="1" spc="-15" dirty="0">
                          <a:latin typeface="Montserrat" panose="00000500000000000000" pitchFamily="2" charset="0"/>
                          <a:cs typeface="Arial"/>
                        </a:rPr>
                        <a:t> </a:t>
                      </a:r>
                      <a:r>
                        <a:rPr sz="1200" b="1" spc="0" dirty="0">
                          <a:latin typeface="Montserrat" panose="00000500000000000000" pitchFamily="2" charset="0"/>
                          <a:cs typeface="Arial"/>
                        </a:rPr>
                        <a:t>–</a:t>
                      </a:r>
                      <a:r>
                        <a:rPr lang="en-US" sz="1200" b="0" spc="0" baseline="0" dirty="0">
                          <a:latin typeface="Montserrat" panose="00000500000000000000" pitchFamily="2" charset="0"/>
                          <a:cs typeface="Arial"/>
                        </a:rPr>
                        <a:t> </a:t>
                      </a:r>
                      <a:r>
                        <a:rPr sz="1200" b="1" spc="-40" dirty="0">
                          <a:latin typeface="Montserrat" panose="00000500000000000000" pitchFamily="2" charset="0"/>
                          <a:cs typeface="Arial"/>
                        </a:rPr>
                        <a:t>A</a:t>
                      </a:r>
                      <a:r>
                        <a:rPr sz="1200" b="1" spc="0" dirty="0">
                          <a:latin typeface="Montserrat" panose="00000500000000000000" pitchFamily="2" charset="0"/>
                          <a:cs typeface="Arial"/>
                        </a:rPr>
                        <a:t>g</a:t>
                      </a:r>
                      <a:r>
                        <a:rPr sz="1200" b="1" spc="-5" dirty="0">
                          <a:latin typeface="Montserrat" panose="00000500000000000000" pitchFamily="2" charset="0"/>
                          <a:cs typeface="Arial"/>
                        </a:rPr>
                        <a:t>g</a:t>
                      </a:r>
                      <a:r>
                        <a:rPr sz="1200" b="1" spc="0" dirty="0">
                          <a:latin typeface="Montserrat" panose="00000500000000000000" pitchFamily="2" charset="0"/>
                          <a:cs typeface="Arial"/>
                        </a:rPr>
                        <a:t>res</a:t>
                      </a:r>
                      <a:r>
                        <a:rPr sz="1200" b="1" spc="5" dirty="0">
                          <a:latin typeface="Montserrat" panose="00000500000000000000" pitchFamily="2" charset="0"/>
                          <a:cs typeface="Arial"/>
                        </a:rPr>
                        <a:t>s</a:t>
                      </a:r>
                      <a:r>
                        <a:rPr sz="1200" b="1" spc="0" dirty="0">
                          <a:latin typeface="Montserrat" panose="00000500000000000000" pitchFamily="2" charset="0"/>
                          <a:cs typeface="Arial"/>
                        </a:rPr>
                        <a:t>i</a:t>
                      </a:r>
                      <a:r>
                        <a:rPr sz="1200" b="1" spc="-20" dirty="0">
                          <a:latin typeface="Montserrat" panose="00000500000000000000" pitchFamily="2" charset="0"/>
                          <a:cs typeface="Arial"/>
                        </a:rPr>
                        <a:t>v</a:t>
                      </a:r>
                      <a:r>
                        <a:rPr sz="1200" b="1" spc="0" dirty="0">
                          <a:latin typeface="Montserrat" panose="00000500000000000000" pitchFamily="2" charset="0"/>
                          <a:cs typeface="Arial"/>
                        </a:rPr>
                        <a:t>e</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b="1" spc="-40" dirty="0">
                          <a:latin typeface="Montserrat" panose="00000500000000000000" pitchFamily="2" charset="0"/>
                          <a:cs typeface="Arial"/>
                        </a:rPr>
                        <a:t>A</a:t>
                      </a:r>
                      <a:r>
                        <a:rPr sz="1200" b="1" spc="0" dirty="0">
                          <a:latin typeface="Montserrat" panose="00000500000000000000" pitchFamily="2" charset="0"/>
                          <a:cs typeface="Arial"/>
                        </a:rPr>
                        <a:t>sserti</a:t>
                      </a:r>
                      <a:r>
                        <a:rPr sz="1200" b="1" spc="-20" dirty="0">
                          <a:latin typeface="Montserrat" panose="00000500000000000000" pitchFamily="2" charset="0"/>
                          <a:cs typeface="Arial"/>
                        </a:rPr>
                        <a:t>v</a:t>
                      </a:r>
                      <a:r>
                        <a:rPr sz="1200" b="1" spc="0" dirty="0">
                          <a:latin typeface="Montserrat" panose="00000500000000000000" pitchFamily="2" charset="0"/>
                          <a:cs typeface="Arial"/>
                        </a:rPr>
                        <a:t>e</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0"/>
                  </a:ext>
                </a:extLst>
              </a:tr>
              <a:tr h="437134">
                <a:tc>
                  <a:txBody>
                    <a:bodyPr/>
                    <a:lstStyle/>
                    <a:p>
                      <a:pPr marL="85090">
                        <a:lnSpc>
                          <a:spcPct val="100000"/>
                        </a:lnSpc>
                      </a:pPr>
                      <a:r>
                        <a:rPr sz="1200" dirty="0">
                          <a:latin typeface="Montserrat" panose="00000500000000000000" pitchFamily="2" charset="0"/>
                          <a:cs typeface="Arial"/>
                        </a:rPr>
                        <a:t>A</a:t>
                      </a:r>
                      <a:r>
                        <a:rPr sz="1200" spc="10" dirty="0">
                          <a:latin typeface="Montserrat" panose="00000500000000000000" pitchFamily="2" charset="0"/>
                          <a:cs typeface="Arial"/>
                        </a:rPr>
                        <a:t>f</a:t>
                      </a:r>
                      <a:r>
                        <a:rPr sz="1200" spc="0" dirty="0">
                          <a:latin typeface="Montserrat" panose="00000500000000000000" pitchFamily="2" charset="0"/>
                          <a:cs typeface="Arial"/>
                        </a:rPr>
                        <a:t>raid</a:t>
                      </a:r>
                      <a:r>
                        <a:rPr sz="1200" spc="-20" dirty="0">
                          <a:latin typeface="Montserrat" panose="00000500000000000000" pitchFamily="2" charset="0"/>
                          <a:cs typeface="Arial"/>
                        </a:rPr>
                        <a:t> </a:t>
                      </a:r>
                      <a:r>
                        <a:rPr sz="1200" spc="0" dirty="0">
                          <a:latin typeface="Montserrat" panose="00000500000000000000" pitchFamily="2" charset="0"/>
                          <a:cs typeface="Arial"/>
                        </a:rPr>
                        <a:t>to</a:t>
                      </a:r>
                      <a:r>
                        <a:rPr sz="1200" spc="-5" dirty="0">
                          <a:latin typeface="Montserrat" panose="00000500000000000000" pitchFamily="2" charset="0"/>
                          <a:cs typeface="Arial"/>
                        </a:rPr>
                        <a:t> </a:t>
                      </a:r>
                      <a:r>
                        <a:rPr sz="1200" spc="0" dirty="0">
                          <a:latin typeface="Montserrat" panose="00000500000000000000" pitchFamily="2" charset="0"/>
                          <a:cs typeface="Arial"/>
                        </a:rPr>
                        <a:t>speak</a:t>
                      </a:r>
                      <a:r>
                        <a:rPr sz="1200" spc="-25" dirty="0">
                          <a:latin typeface="Montserrat" panose="00000500000000000000" pitchFamily="2" charset="0"/>
                          <a:cs typeface="Arial"/>
                        </a:rPr>
                        <a:t> </a:t>
                      </a:r>
                      <a:r>
                        <a:rPr sz="1200" spc="0" dirty="0">
                          <a:latin typeface="Montserrat" panose="00000500000000000000" pitchFamily="2" charset="0"/>
                          <a:cs typeface="Arial"/>
                        </a:rPr>
                        <a:t>up</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marR="400050">
                        <a:lnSpc>
                          <a:spcPct val="100000"/>
                        </a:lnSpc>
                      </a:pPr>
                      <a:r>
                        <a:rPr sz="1200" dirty="0">
                          <a:latin typeface="Montserrat" panose="00000500000000000000" pitchFamily="2" charset="0"/>
                          <a:cs typeface="Arial"/>
                        </a:rPr>
                        <a:t>I</a:t>
                      </a:r>
                      <a:r>
                        <a:rPr sz="1200" spc="5" dirty="0">
                          <a:latin typeface="Montserrat" panose="00000500000000000000" pitchFamily="2" charset="0"/>
                          <a:cs typeface="Arial"/>
                        </a:rPr>
                        <a:t>n</a:t>
                      </a:r>
                      <a:r>
                        <a:rPr sz="1200" spc="0" dirty="0">
                          <a:latin typeface="Montserrat" panose="00000500000000000000" pitchFamily="2" charset="0"/>
                          <a:cs typeface="Arial"/>
                        </a:rPr>
                        <a:t>t</a:t>
                      </a:r>
                      <a:r>
                        <a:rPr sz="1200" spc="5" dirty="0">
                          <a:latin typeface="Montserrat" panose="00000500000000000000" pitchFamily="2" charset="0"/>
                          <a:cs typeface="Arial"/>
                        </a:rPr>
                        <a:t>e</a:t>
                      </a:r>
                      <a:r>
                        <a:rPr sz="1200" spc="0" dirty="0">
                          <a:latin typeface="Montserrat" panose="00000500000000000000" pitchFamily="2" charset="0"/>
                          <a:cs typeface="Arial"/>
                        </a:rPr>
                        <a:t>r</a:t>
                      </a:r>
                      <a:r>
                        <a:rPr sz="1200" spc="-10" dirty="0">
                          <a:latin typeface="Montserrat" panose="00000500000000000000" pitchFamily="2" charset="0"/>
                          <a:cs typeface="Arial"/>
                        </a:rPr>
                        <a:t>r</a:t>
                      </a:r>
                      <a:r>
                        <a:rPr sz="1200" spc="0" dirty="0">
                          <a:latin typeface="Montserrat" panose="00000500000000000000" pitchFamily="2" charset="0"/>
                          <a:cs typeface="Arial"/>
                        </a:rPr>
                        <a:t>upts</a:t>
                      </a:r>
                      <a:r>
                        <a:rPr sz="1200" spc="-20" dirty="0">
                          <a:latin typeface="Montserrat" panose="00000500000000000000" pitchFamily="2" charset="0"/>
                          <a:cs typeface="Arial"/>
                        </a:rPr>
                        <a:t> </a:t>
                      </a:r>
                      <a:r>
                        <a:rPr sz="1200" spc="0" dirty="0">
                          <a:latin typeface="Montserrat" panose="00000500000000000000" pitchFamily="2" charset="0"/>
                          <a:cs typeface="Arial"/>
                        </a:rPr>
                        <a:t>and</a:t>
                      </a:r>
                      <a:r>
                        <a:rPr sz="1200" spc="-20" dirty="0">
                          <a:latin typeface="Montserrat" panose="00000500000000000000" pitchFamily="2" charset="0"/>
                          <a:cs typeface="Arial"/>
                        </a:rPr>
                        <a:t> </a:t>
                      </a:r>
                      <a:r>
                        <a:rPr sz="1200" spc="0" dirty="0">
                          <a:latin typeface="Montserrat" panose="00000500000000000000" pitchFamily="2" charset="0"/>
                          <a:cs typeface="Arial"/>
                        </a:rPr>
                        <a:t>speaks o</a:t>
                      </a:r>
                      <a:r>
                        <a:rPr sz="1200" spc="-15" dirty="0">
                          <a:latin typeface="Montserrat" panose="00000500000000000000" pitchFamily="2" charset="0"/>
                          <a:cs typeface="Arial"/>
                        </a:rPr>
                        <a:t>v</a:t>
                      </a:r>
                      <a:r>
                        <a:rPr sz="1200" spc="0" dirty="0">
                          <a:latin typeface="Montserrat" panose="00000500000000000000" pitchFamily="2" charset="0"/>
                          <a:cs typeface="Arial"/>
                        </a:rPr>
                        <a:t>er ot</a:t>
                      </a:r>
                      <a:r>
                        <a:rPr sz="1200" spc="5" dirty="0">
                          <a:latin typeface="Montserrat" panose="00000500000000000000" pitchFamily="2" charset="0"/>
                          <a:cs typeface="Arial"/>
                        </a:rPr>
                        <a:t>h</a:t>
                      </a:r>
                      <a:r>
                        <a:rPr sz="1200" spc="0" dirty="0">
                          <a:latin typeface="Montserrat" panose="00000500000000000000" pitchFamily="2" charset="0"/>
                          <a:cs typeface="Arial"/>
                        </a:rPr>
                        <a:t>ers</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dirty="0">
                          <a:latin typeface="Montserrat" panose="00000500000000000000" pitchFamily="2" charset="0"/>
                          <a:cs typeface="Arial"/>
                        </a:rPr>
                        <a:t>Both</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dirty="0">
                          <a:latin typeface="Montserrat" panose="00000500000000000000" pitchFamily="2" charset="0"/>
                          <a:cs typeface="Arial"/>
                        </a:rPr>
                        <a:t>Speaks</a:t>
                      </a:r>
                      <a:r>
                        <a:rPr sz="1200" spc="-35" dirty="0">
                          <a:latin typeface="Montserrat" panose="00000500000000000000" pitchFamily="2" charset="0"/>
                          <a:cs typeface="Arial"/>
                        </a:rPr>
                        <a:t> </a:t>
                      </a:r>
                      <a:r>
                        <a:rPr sz="1200" spc="0" dirty="0">
                          <a:latin typeface="Montserrat" panose="00000500000000000000" pitchFamily="2" charset="0"/>
                          <a:cs typeface="Arial"/>
                        </a:rPr>
                        <a:t>openly</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218567">
                <a:tc>
                  <a:txBody>
                    <a:bodyPr/>
                    <a:lstStyle/>
                    <a:p>
                      <a:pPr marL="85090">
                        <a:lnSpc>
                          <a:spcPct val="100000"/>
                        </a:lnSpc>
                      </a:pPr>
                      <a:r>
                        <a:rPr sz="1200" dirty="0">
                          <a:latin typeface="Montserrat" panose="00000500000000000000" pitchFamily="2" charset="0"/>
                          <a:cs typeface="Arial"/>
                        </a:rPr>
                        <a:t>Speaks</a:t>
                      </a:r>
                      <a:r>
                        <a:rPr sz="1200" spc="-35" dirty="0">
                          <a:latin typeface="Montserrat" panose="00000500000000000000" pitchFamily="2" charset="0"/>
                          <a:cs typeface="Arial"/>
                        </a:rPr>
                        <a:t> </a:t>
                      </a:r>
                      <a:r>
                        <a:rPr sz="1200" spc="0" dirty="0">
                          <a:latin typeface="Montserrat" panose="00000500000000000000" pitchFamily="2" charset="0"/>
                          <a:cs typeface="Arial"/>
                        </a:rPr>
                        <a:t>so</a:t>
                      </a:r>
                      <a:r>
                        <a:rPr sz="1200" spc="10" dirty="0">
                          <a:latin typeface="Montserrat" panose="00000500000000000000" pitchFamily="2" charset="0"/>
                          <a:cs typeface="Arial"/>
                        </a:rPr>
                        <a:t>f</a:t>
                      </a:r>
                      <a:r>
                        <a:rPr sz="1200" spc="0" dirty="0">
                          <a:latin typeface="Montserrat" panose="00000500000000000000" pitchFamily="2" charset="0"/>
                          <a:cs typeface="Arial"/>
                        </a:rPr>
                        <a:t>tly</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a:lnSpc>
                          <a:spcPct val="100000"/>
                        </a:lnSpc>
                      </a:pPr>
                      <a:r>
                        <a:rPr sz="1200" dirty="0">
                          <a:latin typeface="Montserrat" panose="00000500000000000000" pitchFamily="2" charset="0"/>
                          <a:cs typeface="Arial"/>
                        </a:rPr>
                        <a:t>Speaks</a:t>
                      </a:r>
                      <a:r>
                        <a:rPr sz="1200" spc="-35" dirty="0">
                          <a:latin typeface="Montserrat" panose="00000500000000000000" pitchFamily="2" charset="0"/>
                          <a:cs typeface="Arial"/>
                        </a:rPr>
                        <a:t> </a:t>
                      </a:r>
                      <a:r>
                        <a:rPr sz="1200" spc="0" dirty="0">
                          <a:latin typeface="Montserrat" panose="00000500000000000000" pitchFamily="2" charset="0"/>
                          <a:cs typeface="Arial"/>
                        </a:rPr>
                        <a:t>lo</a:t>
                      </a:r>
                      <a:r>
                        <a:rPr sz="1200" spc="5" dirty="0">
                          <a:latin typeface="Montserrat" panose="00000500000000000000" pitchFamily="2" charset="0"/>
                          <a:cs typeface="Arial"/>
                        </a:rPr>
                        <a:t>u</a:t>
                      </a:r>
                      <a:r>
                        <a:rPr sz="1200" spc="0" dirty="0">
                          <a:latin typeface="Montserrat" panose="00000500000000000000" pitchFamily="2" charset="0"/>
                          <a:cs typeface="Arial"/>
                        </a:rPr>
                        <a:t>dly</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dirty="0">
                          <a:latin typeface="Montserrat" panose="00000500000000000000" pitchFamily="2" charset="0"/>
                          <a:cs typeface="Arial"/>
                        </a:rPr>
                        <a:t>Both</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dirty="0">
                          <a:latin typeface="Montserrat" panose="00000500000000000000" pitchFamily="2" charset="0"/>
                          <a:cs typeface="Arial"/>
                        </a:rPr>
                        <a:t>Uses</a:t>
                      </a:r>
                      <a:r>
                        <a:rPr sz="1200" spc="-10" dirty="0">
                          <a:latin typeface="Montserrat" panose="00000500000000000000" pitchFamily="2" charset="0"/>
                          <a:cs typeface="Arial"/>
                        </a:rPr>
                        <a:t> </a:t>
                      </a:r>
                      <a:r>
                        <a:rPr sz="1200" spc="0" dirty="0">
                          <a:latin typeface="Montserrat" panose="00000500000000000000" pitchFamily="2" charset="0"/>
                          <a:cs typeface="Arial"/>
                        </a:rPr>
                        <a:t>a c</a:t>
                      </a:r>
                      <a:r>
                        <a:rPr sz="1200" spc="5" dirty="0">
                          <a:latin typeface="Montserrat" panose="00000500000000000000" pitchFamily="2" charset="0"/>
                          <a:cs typeface="Arial"/>
                        </a:rPr>
                        <a:t>o</a:t>
                      </a:r>
                      <a:r>
                        <a:rPr sz="1200" spc="0" dirty="0">
                          <a:latin typeface="Montserrat" panose="00000500000000000000" pitchFamily="2" charset="0"/>
                          <a:cs typeface="Arial"/>
                        </a:rPr>
                        <a:t>n</a:t>
                      </a:r>
                      <a:r>
                        <a:rPr sz="1200" spc="-15" dirty="0">
                          <a:latin typeface="Montserrat" panose="00000500000000000000" pitchFamily="2" charset="0"/>
                          <a:cs typeface="Arial"/>
                        </a:rPr>
                        <a:t>v</a:t>
                      </a:r>
                      <a:r>
                        <a:rPr sz="1200" spc="0" dirty="0">
                          <a:latin typeface="Montserrat" panose="00000500000000000000" pitchFamily="2" charset="0"/>
                          <a:cs typeface="Arial"/>
                        </a:rPr>
                        <a:t>ersatio</a:t>
                      </a:r>
                      <a:r>
                        <a:rPr sz="1200" spc="-5" dirty="0">
                          <a:latin typeface="Montserrat" panose="00000500000000000000" pitchFamily="2" charset="0"/>
                          <a:cs typeface="Arial"/>
                        </a:rPr>
                        <a:t>n</a:t>
                      </a:r>
                      <a:r>
                        <a:rPr sz="1200" spc="-10" dirty="0">
                          <a:latin typeface="Montserrat" panose="00000500000000000000" pitchFamily="2" charset="0"/>
                          <a:cs typeface="Arial"/>
                        </a:rPr>
                        <a:t>a</a:t>
                      </a:r>
                      <a:r>
                        <a:rPr sz="1200" spc="0" dirty="0">
                          <a:latin typeface="Montserrat" panose="00000500000000000000" pitchFamily="2" charset="0"/>
                          <a:cs typeface="Arial"/>
                        </a:rPr>
                        <a:t>l</a:t>
                      </a:r>
                      <a:r>
                        <a:rPr sz="1200" spc="-35" dirty="0">
                          <a:latin typeface="Montserrat" panose="00000500000000000000" pitchFamily="2" charset="0"/>
                          <a:cs typeface="Arial"/>
                        </a:rPr>
                        <a:t> </a:t>
                      </a:r>
                      <a:r>
                        <a:rPr sz="1200" spc="0" dirty="0">
                          <a:latin typeface="Montserrat" panose="00000500000000000000" pitchFamily="2" charset="0"/>
                          <a:cs typeface="Arial"/>
                        </a:rPr>
                        <a:t>t</a:t>
                      </a:r>
                      <a:r>
                        <a:rPr sz="1200" spc="5" dirty="0">
                          <a:latin typeface="Montserrat" panose="00000500000000000000" pitchFamily="2" charset="0"/>
                          <a:cs typeface="Arial"/>
                        </a:rPr>
                        <a:t>o</a:t>
                      </a:r>
                      <a:r>
                        <a:rPr sz="1200" spc="0" dirty="0">
                          <a:latin typeface="Montserrat" panose="00000500000000000000" pitchFamily="2" charset="0"/>
                          <a:cs typeface="Arial"/>
                        </a:rPr>
                        <a:t>ne</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18567">
                <a:tc>
                  <a:txBody>
                    <a:bodyPr/>
                    <a:lstStyle/>
                    <a:p>
                      <a:pPr marL="85090">
                        <a:lnSpc>
                          <a:spcPct val="100000"/>
                        </a:lnSpc>
                      </a:pPr>
                      <a:r>
                        <a:rPr sz="1200" dirty="0">
                          <a:latin typeface="Montserrat" panose="00000500000000000000" pitchFamily="2" charset="0"/>
                          <a:cs typeface="Arial"/>
                        </a:rPr>
                        <a:t>Do</a:t>
                      </a:r>
                      <a:r>
                        <a:rPr sz="1200" spc="5" dirty="0">
                          <a:latin typeface="Montserrat" panose="00000500000000000000" pitchFamily="2" charset="0"/>
                          <a:cs typeface="Arial"/>
                        </a:rPr>
                        <a:t>e</a:t>
                      </a:r>
                      <a:r>
                        <a:rPr sz="1200" spc="0" dirty="0">
                          <a:latin typeface="Montserrat" panose="00000500000000000000" pitchFamily="2" charset="0"/>
                          <a:cs typeface="Arial"/>
                        </a:rPr>
                        <a:t>sn’t</a:t>
                      </a:r>
                      <a:r>
                        <a:rPr sz="1200" spc="-25" dirty="0">
                          <a:latin typeface="Montserrat" panose="00000500000000000000" pitchFamily="2" charset="0"/>
                          <a:cs typeface="Arial"/>
                        </a:rPr>
                        <a:t> </a:t>
                      </a:r>
                      <a:r>
                        <a:rPr sz="1200" spc="0" dirty="0">
                          <a:latin typeface="Montserrat" panose="00000500000000000000" pitchFamily="2" charset="0"/>
                          <a:cs typeface="Arial"/>
                        </a:rPr>
                        <a:t>lo</a:t>
                      </a:r>
                      <a:r>
                        <a:rPr sz="1200" spc="5" dirty="0">
                          <a:latin typeface="Montserrat" panose="00000500000000000000" pitchFamily="2" charset="0"/>
                          <a:cs typeface="Arial"/>
                        </a:rPr>
                        <a:t>o</a:t>
                      </a:r>
                      <a:r>
                        <a:rPr sz="1200" spc="0" dirty="0">
                          <a:latin typeface="Montserrat" panose="00000500000000000000" pitchFamily="2" charset="0"/>
                          <a:cs typeface="Arial"/>
                        </a:rPr>
                        <a:t>k</a:t>
                      </a:r>
                      <a:r>
                        <a:rPr sz="1200" spc="-25" dirty="0">
                          <a:latin typeface="Montserrat" panose="00000500000000000000" pitchFamily="2" charset="0"/>
                          <a:cs typeface="Arial"/>
                        </a:rPr>
                        <a:t> </a:t>
                      </a:r>
                      <a:r>
                        <a:rPr sz="1200" spc="0" dirty="0">
                          <a:latin typeface="Montserrat" panose="00000500000000000000" pitchFamily="2" charset="0"/>
                          <a:cs typeface="Arial"/>
                        </a:rPr>
                        <a:t>at</a:t>
                      </a:r>
                      <a:r>
                        <a:rPr sz="1200" spc="-10" dirty="0">
                          <a:latin typeface="Montserrat" panose="00000500000000000000" pitchFamily="2" charset="0"/>
                          <a:cs typeface="Arial"/>
                        </a:rPr>
                        <a:t> </a:t>
                      </a:r>
                      <a:r>
                        <a:rPr sz="1200" spc="0" dirty="0">
                          <a:latin typeface="Montserrat" panose="00000500000000000000" pitchFamily="2" charset="0"/>
                          <a:cs typeface="Arial"/>
                        </a:rPr>
                        <a:t>people</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a:lnSpc>
                          <a:spcPct val="100000"/>
                        </a:lnSpc>
                      </a:pPr>
                      <a:r>
                        <a:rPr sz="1200" dirty="0">
                          <a:latin typeface="Montserrat" panose="00000500000000000000" pitchFamily="2" charset="0"/>
                          <a:cs typeface="Arial"/>
                        </a:rPr>
                        <a:t>Glares</a:t>
                      </a:r>
                      <a:r>
                        <a:rPr sz="1200" spc="-5" dirty="0">
                          <a:latin typeface="Montserrat" panose="00000500000000000000" pitchFamily="2" charset="0"/>
                          <a:cs typeface="Arial"/>
                        </a:rPr>
                        <a:t> </a:t>
                      </a:r>
                      <a:r>
                        <a:rPr sz="1200" spc="0" dirty="0">
                          <a:latin typeface="Montserrat" panose="00000500000000000000" pitchFamily="2" charset="0"/>
                          <a:cs typeface="Arial"/>
                        </a:rPr>
                        <a:t>and</a:t>
                      </a:r>
                      <a:r>
                        <a:rPr sz="1200" spc="-20" dirty="0">
                          <a:latin typeface="Montserrat" panose="00000500000000000000" pitchFamily="2" charset="0"/>
                          <a:cs typeface="Arial"/>
                        </a:rPr>
                        <a:t> </a:t>
                      </a:r>
                      <a:r>
                        <a:rPr sz="1200" spc="0" dirty="0">
                          <a:latin typeface="Montserrat" panose="00000500000000000000" pitchFamily="2" charset="0"/>
                          <a:cs typeface="Arial"/>
                        </a:rPr>
                        <a:t>st</a:t>
                      </a:r>
                      <a:r>
                        <a:rPr sz="1200" spc="5" dirty="0">
                          <a:latin typeface="Montserrat" panose="00000500000000000000" pitchFamily="2" charset="0"/>
                          <a:cs typeface="Arial"/>
                        </a:rPr>
                        <a:t>a</a:t>
                      </a:r>
                      <a:r>
                        <a:rPr sz="1200" spc="0" dirty="0">
                          <a:latin typeface="Montserrat" panose="00000500000000000000" pitchFamily="2" charset="0"/>
                          <a:cs typeface="Arial"/>
                        </a:rPr>
                        <a:t>res</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dirty="0">
                          <a:latin typeface="Montserrat" panose="00000500000000000000" pitchFamily="2" charset="0"/>
                          <a:cs typeface="Arial"/>
                        </a:rPr>
                        <a:t>Both</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dirty="0">
                          <a:latin typeface="Montserrat" panose="00000500000000000000" pitchFamily="2" charset="0"/>
                          <a:cs typeface="Arial"/>
                        </a:rPr>
                        <a:t>Has</a:t>
                      </a:r>
                      <a:r>
                        <a:rPr sz="1200" spc="-10" dirty="0">
                          <a:latin typeface="Montserrat" panose="00000500000000000000" pitchFamily="2" charset="0"/>
                          <a:cs typeface="Arial"/>
                        </a:rPr>
                        <a:t> g</a:t>
                      </a:r>
                      <a:r>
                        <a:rPr sz="1200" spc="0" dirty="0">
                          <a:latin typeface="Montserrat" panose="00000500000000000000" pitchFamily="2" charset="0"/>
                          <a:cs typeface="Arial"/>
                        </a:rPr>
                        <a:t>ood</a:t>
                      </a:r>
                      <a:r>
                        <a:rPr sz="1200" spc="-20" dirty="0">
                          <a:latin typeface="Montserrat" panose="00000500000000000000" pitchFamily="2" charset="0"/>
                          <a:cs typeface="Arial"/>
                        </a:rPr>
                        <a:t> </a:t>
                      </a:r>
                      <a:r>
                        <a:rPr sz="1200" spc="0" dirty="0">
                          <a:latin typeface="Montserrat" panose="00000500000000000000" pitchFamily="2" charset="0"/>
                          <a:cs typeface="Arial"/>
                        </a:rPr>
                        <a:t>e</a:t>
                      </a:r>
                      <a:r>
                        <a:rPr sz="1200" spc="-15" dirty="0">
                          <a:latin typeface="Montserrat" panose="00000500000000000000" pitchFamily="2" charset="0"/>
                          <a:cs typeface="Arial"/>
                        </a:rPr>
                        <a:t>y</a:t>
                      </a:r>
                      <a:r>
                        <a:rPr sz="1200" spc="0" dirty="0">
                          <a:latin typeface="Montserrat" panose="00000500000000000000" pitchFamily="2" charset="0"/>
                          <a:cs typeface="Arial"/>
                        </a:rPr>
                        <a:t>e c</a:t>
                      </a:r>
                      <a:r>
                        <a:rPr sz="1200" spc="5" dirty="0">
                          <a:latin typeface="Montserrat" panose="00000500000000000000" pitchFamily="2" charset="0"/>
                          <a:cs typeface="Arial"/>
                        </a:rPr>
                        <a:t>o</a:t>
                      </a:r>
                      <a:r>
                        <a:rPr sz="1200" spc="0" dirty="0">
                          <a:latin typeface="Montserrat" panose="00000500000000000000" pitchFamily="2" charset="0"/>
                          <a:cs typeface="Arial"/>
                        </a:rPr>
                        <a:t>nt</a:t>
                      </a:r>
                      <a:r>
                        <a:rPr sz="1200" spc="5" dirty="0">
                          <a:latin typeface="Montserrat" panose="00000500000000000000" pitchFamily="2" charset="0"/>
                          <a:cs typeface="Arial"/>
                        </a:rPr>
                        <a:t>a</a:t>
                      </a:r>
                      <a:r>
                        <a:rPr sz="1200" spc="0" dirty="0">
                          <a:latin typeface="Montserrat" panose="00000500000000000000" pitchFamily="2" charset="0"/>
                          <a:cs typeface="Arial"/>
                        </a:rPr>
                        <a:t>ct</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437134">
                <a:tc>
                  <a:txBody>
                    <a:bodyPr/>
                    <a:lstStyle/>
                    <a:p>
                      <a:pPr marL="85090">
                        <a:lnSpc>
                          <a:spcPct val="100000"/>
                        </a:lnSpc>
                      </a:pPr>
                      <a:r>
                        <a:rPr sz="1200" dirty="0">
                          <a:latin typeface="Montserrat" panose="00000500000000000000" pitchFamily="2" charset="0"/>
                          <a:cs typeface="Arial"/>
                        </a:rPr>
                        <a:t>I</a:t>
                      </a:r>
                      <a:r>
                        <a:rPr sz="1200" spc="5" dirty="0">
                          <a:latin typeface="Montserrat" panose="00000500000000000000" pitchFamily="2" charset="0"/>
                          <a:cs typeface="Arial"/>
                        </a:rPr>
                        <a:t>n</a:t>
                      </a:r>
                      <a:r>
                        <a:rPr sz="1200" spc="0" dirty="0">
                          <a:latin typeface="Montserrat" panose="00000500000000000000" pitchFamily="2" charset="0"/>
                          <a:cs typeface="Arial"/>
                        </a:rPr>
                        <a:t>e</a:t>
                      </a:r>
                      <a:r>
                        <a:rPr sz="1200" spc="-15" dirty="0">
                          <a:latin typeface="Montserrat" panose="00000500000000000000" pitchFamily="2" charset="0"/>
                          <a:cs typeface="Arial"/>
                        </a:rPr>
                        <a:t>x</a:t>
                      </a:r>
                      <a:r>
                        <a:rPr sz="1200" spc="0" dirty="0">
                          <a:latin typeface="Montserrat" panose="00000500000000000000" pitchFamily="2" charset="0"/>
                          <a:cs typeface="Arial"/>
                        </a:rPr>
                        <a:t>pressi</a:t>
                      </a:r>
                      <a:r>
                        <a:rPr sz="1200" spc="-15" dirty="0">
                          <a:latin typeface="Montserrat" panose="00000500000000000000" pitchFamily="2" charset="0"/>
                          <a:cs typeface="Arial"/>
                        </a:rPr>
                        <a:t>v</a:t>
                      </a:r>
                      <a:r>
                        <a:rPr sz="1200" spc="0" dirty="0">
                          <a:latin typeface="Montserrat" panose="00000500000000000000" pitchFamily="2" charset="0"/>
                          <a:cs typeface="Arial"/>
                        </a:rPr>
                        <a:t>e</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a:lnSpc>
                          <a:spcPct val="100000"/>
                        </a:lnSpc>
                      </a:pPr>
                      <a:r>
                        <a:rPr sz="1200" dirty="0">
                          <a:latin typeface="Montserrat" panose="00000500000000000000" pitchFamily="2" charset="0"/>
                          <a:cs typeface="Arial"/>
                        </a:rPr>
                        <a:t>I</a:t>
                      </a:r>
                      <a:r>
                        <a:rPr sz="1200" spc="5" dirty="0">
                          <a:latin typeface="Montserrat" panose="00000500000000000000" pitchFamily="2" charset="0"/>
                          <a:cs typeface="Arial"/>
                        </a:rPr>
                        <a:t>n</a:t>
                      </a:r>
                      <a:r>
                        <a:rPr sz="1200" spc="0" dirty="0">
                          <a:latin typeface="Montserrat" panose="00000500000000000000" pitchFamily="2" charset="0"/>
                          <a:cs typeface="Arial"/>
                        </a:rPr>
                        <a:t>ti</a:t>
                      </a:r>
                      <a:r>
                        <a:rPr sz="1200" spc="5" dirty="0">
                          <a:latin typeface="Montserrat" panose="00000500000000000000" pitchFamily="2" charset="0"/>
                          <a:cs typeface="Arial"/>
                        </a:rPr>
                        <a:t>m</a:t>
                      </a:r>
                      <a:r>
                        <a:rPr sz="1200" spc="0" dirty="0">
                          <a:latin typeface="Montserrat" panose="00000500000000000000" pitchFamily="2" charset="0"/>
                          <a:cs typeface="Arial"/>
                        </a:rPr>
                        <a:t>id</a:t>
                      </a:r>
                      <a:r>
                        <a:rPr sz="1200" spc="5" dirty="0">
                          <a:latin typeface="Montserrat" panose="00000500000000000000" pitchFamily="2" charset="0"/>
                          <a:cs typeface="Arial"/>
                        </a:rPr>
                        <a:t>a</a:t>
                      </a:r>
                      <a:r>
                        <a:rPr sz="1200" spc="0" dirty="0">
                          <a:latin typeface="Montserrat" panose="00000500000000000000" pitchFamily="2" charset="0"/>
                          <a:cs typeface="Arial"/>
                        </a:rPr>
                        <a:t>t</a:t>
                      </a:r>
                      <a:r>
                        <a:rPr sz="1200" spc="-5" dirty="0">
                          <a:latin typeface="Montserrat" panose="00000500000000000000" pitchFamily="2" charset="0"/>
                          <a:cs typeface="Arial"/>
                        </a:rPr>
                        <a:t>e</a:t>
                      </a:r>
                      <a:r>
                        <a:rPr sz="1200" spc="0" dirty="0">
                          <a:latin typeface="Montserrat" panose="00000500000000000000" pitchFamily="2" charset="0"/>
                          <a:cs typeface="Arial"/>
                        </a:rPr>
                        <a:t>s</a:t>
                      </a:r>
                      <a:r>
                        <a:rPr sz="1200" spc="-30" dirty="0">
                          <a:latin typeface="Montserrat" panose="00000500000000000000" pitchFamily="2" charset="0"/>
                          <a:cs typeface="Arial"/>
                        </a:rPr>
                        <a:t> </a:t>
                      </a:r>
                      <a:r>
                        <a:rPr sz="1200" spc="0" dirty="0">
                          <a:latin typeface="Montserrat" panose="00000500000000000000" pitchFamily="2" charset="0"/>
                          <a:cs typeface="Arial"/>
                        </a:rPr>
                        <a:t>ot</a:t>
                      </a:r>
                      <a:r>
                        <a:rPr sz="1200" spc="5" dirty="0">
                          <a:latin typeface="Montserrat" panose="00000500000000000000" pitchFamily="2" charset="0"/>
                          <a:cs typeface="Arial"/>
                        </a:rPr>
                        <a:t>h</a:t>
                      </a:r>
                      <a:r>
                        <a:rPr sz="1200" spc="0" dirty="0">
                          <a:latin typeface="Montserrat" panose="00000500000000000000" pitchFamily="2" charset="0"/>
                          <a:cs typeface="Arial"/>
                        </a:rPr>
                        <a:t>ers</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dirty="0">
                          <a:latin typeface="Montserrat" panose="00000500000000000000" pitchFamily="2" charset="0"/>
                          <a:cs typeface="Arial"/>
                        </a:rPr>
                        <a:t>Both</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marR="231140">
                        <a:lnSpc>
                          <a:spcPct val="100099"/>
                        </a:lnSpc>
                      </a:pPr>
                      <a:r>
                        <a:rPr sz="1200" dirty="0">
                          <a:latin typeface="Montserrat" panose="00000500000000000000" pitchFamily="2" charset="0"/>
                          <a:cs typeface="Arial"/>
                        </a:rPr>
                        <a:t>Sho</a:t>
                      </a:r>
                      <a:r>
                        <a:rPr sz="1200" spc="-15" dirty="0">
                          <a:latin typeface="Montserrat" panose="00000500000000000000" pitchFamily="2" charset="0"/>
                          <a:cs typeface="Arial"/>
                        </a:rPr>
                        <a:t>w</a:t>
                      </a:r>
                      <a:r>
                        <a:rPr sz="1200" spc="0" dirty="0">
                          <a:latin typeface="Montserrat" panose="00000500000000000000" pitchFamily="2" charset="0"/>
                          <a:cs typeface="Arial"/>
                        </a:rPr>
                        <a:t>s</a:t>
                      </a:r>
                      <a:r>
                        <a:rPr sz="1200" spc="-10" dirty="0">
                          <a:latin typeface="Montserrat" panose="00000500000000000000" pitchFamily="2" charset="0"/>
                          <a:cs typeface="Arial"/>
                        </a:rPr>
                        <a:t> </a:t>
                      </a:r>
                      <a:r>
                        <a:rPr sz="1200" spc="0" dirty="0">
                          <a:latin typeface="Montserrat" panose="00000500000000000000" pitchFamily="2" charset="0"/>
                          <a:cs typeface="Arial"/>
                        </a:rPr>
                        <a:t>e</a:t>
                      </a:r>
                      <a:r>
                        <a:rPr sz="1200" spc="-15" dirty="0">
                          <a:latin typeface="Montserrat" panose="00000500000000000000" pitchFamily="2" charset="0"/>
                          <a:cs typeface="Arial"/>
                        </a:rPr>
                        <a:t>x</a:t>
                      </a:r>
                      <a:r>
                        <a:rPr sz="1200" spc="0" dirty="0">
                          <a:latin typeface="Montserrat" panose="00000500000000000000" pitchFamily="2" charset="0"/>
                          <a:cs typeface="Arial"/>
                        </a:rPr>
                        <a:t>pression appro</a:t>
                      </a:r>
                      <a:r>
                        <a:rPr sz="1200" spc="-10" dirty="0">
                          <a:latin typeface="Montserrat" panose="00000500000000000000" pitchFamily="2" charset="0"/>
                          <a:cs typeface="Arial"/>
                        </a:rPr>
                        <a:t>p</a:t>
                      </a:r>
                      <a:r>
                        <a:rPr sz="1200" spc="0" dirty="0">
                          <a:latin typeface="Montserrat" panose="00000500000000000000" pitchFamily="2" charset="0"/>
                          <a:cs typeface="Arial"/>
                        </a:rPr>
                        <a:t>r</a:t>
                      </a:r>
                      <a:r>
                        <a:rPr sz="1200" spc="-10" dirty="0">
                          <a:latin typeface="Montserrat" panose="00000500000000000000" pitchFamily="2" charset="0"/>
                          <a:cs typeface="Arial"/>
                        </a:rPr>
                        <a:t>i</a:t>
                      </a:r>
                      <a:r>
                        <a:rPr sz="1200" spc="0" dirty="0">
                          <a:latin typeface="Montserrat" panose="00000500000000000000" pitchFamily="2" charset="0"/>
                          <a:cs typeface="Arial"/>
                        </a:rPr>
                        <a:t>ate</a:t>
                      </a:r>
                      <a:r>
                        <a:rPr sz="1200" spc="-40" dirty="0">
                          <a:latin typeface="Montserrat" panose="00000500000000000000" pitchFamily="2" charset="0"/>
                          <a:cs typeface="Arial"/>
                        </a:rPr>
                        <a:t> </a:t>
                      </a:r>
                      <a:r>
                        <a:rPr sz="1200" spc="0" dirty="0">
                          <a:latin typeface="Montserrat" panose="00000500000000000000" pitchFamily="2" charset="0"/>
                          <a:cs typeface="Arial"/>
                        </a:rPr>
                        <a:t>to</a:t>
                      </a:r>
                      <a:r>
                        <a:rPr sz="1200" spc="5" dirty="0">
                          <a:latin typeface="Montserrat" panose="00000500000000000000" pitchFamily="2" charset="0"/>
                          <a:cs typeface="Arial"/>
                        </a:rPr>
                        <a:t> </a:t>
                      </a:r>
                      <a:r>
                        <a:rPr sz="1200" spc="0" dirty="0">
                          <a:latin typeface="Montserrat" panose="00000500000000000000" pitchFamily="2" charset="0"/>
                          <a:cs typeface="Arial"/>
                        </a:rPr>
                        <a:t>the</a:t>
                      </a:r>
                      <a:r>
                        <a:rPr sz="1200" spc="-20" dirty="0">
                          <a:latin typeface="Montserrat" panose="00000500000000000000" pitchFamily="2" charset="0"/>
                          <a:cs typeface="Arial"/>
                        </a:rPr>
                        <a:t> </a:t>
                      </a:r>
                      <a:r>
                        <a:rPr sz="1200" spc="5" dirty="0">
                          <a:latin typeface="Montserrat" panose="00000500000000000000" pitchFamily="2" charset="0"/>
                          <a:cs typeface="Arial"/>
                        </a:rPr>
                        <a:t>m</a:t>
                      </a:r>
                      <a:r>
                        <a:rPr sz="1200" spc="0" dirty="0">
                          <a:latin typeface="Montserrat" panose="00000500000000000000" pitchFamily="2" charset="0"/>
                          <a:cs typeface="Arial"/>
                        </a:rPr>
                        <a:t>essa</a:t>
                      </a:r>
                      <a:r>
                        <a:rPr sz="1200" spc="-10" dirty="0">
                          <a:latin typeface="Montserrat" panose="00000500000000000000" pitchFamily="2" charset="0"/>
                          <a:cs typeface="Arial"/>
                        </a:rPr>
                        <a:t>g</a:t>
                      </a:r>
                      <a:r>
                        <a:rPr sz="1200" spc="0" dirty="0">
                          <a:latin typeface="Montserrat" panose="00000500000000000000" pitchFamily="2" charset="0"/>
                          <a:cs typeface="Arial"/>
                        </a:rPr>
                        <a:t>e</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r h="218567">
                <a:tc>
                  <a:txBody>
                    <a:bodyPr/>
                    <a:lstStyle/>
                    <a:p>
                      <a:pPr marL="85090">
                        <a:lnSpc>
                          <a:spcPct val="100000"/>
                        </a:lnSpc>
                      </a:pPr>
                      <a:r>
                        <a:rPr sz="1200" dirty="0">
                          <a:latin typeface="Montserrat" panose="00000500000000000000" pitchFamily="2" charset="0"/>
                          <a:cs typeface="Arial"/>
                        </a:rPr>
                        <a:t>Slo</a:t>
                      </a:r>
                      <a:r>
                        <a:rPr sz="1200" spc="5" dirty="0">
                          <a:latin typeface="Montserrat" panose="00000500000000000000" pitchFamily="2" charset="0"/>
                          <a:cs typeface="Arial"/>
                        </a:rPr>
                        <a:t>u</a:t>
                      </a:r>
                      <a:r>
                        <a:rPr sz="1200" spc="0" dirty="0">
                          <a:latin typeface="Montserrat" panose="00000500000000000000" pitchFamily="2" charset="0"/>
                          <a:cs typeface="Arial"/>
                        </a:rPr>
                        <a:t>ch</a:t>
                      </a:r>
                      <a:r>
                        <a:rPr sz="1200" spc="-10" dirty="0">
                          <a:latin typeface="Montserrat" panose="00000500000000000000" pitchFamily="2" charset="0"/>
                          <a:cs typeface="Arial"/>
                        </a:rPr>
                        <a:t>e</a:t>
                      </a:r>
                      <a:r>
                        <a:rPr sz="1200" spc="0" dirty="0">
                          <a:latin typeface="Montserrat" panose="00000500000000000000" pitchFamily="2" charset="0"/>
                          <a:cs typeface="Arial"/>
                        </a:rPr>
                        <a:t>s</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a:lnSpc>
                          <a:spcPct val="100000"/>
                        </a:lnSpc>
                      </a:pPr>
                      <a:r>
                        <a:rPr sz="1200" dirty="0">
                          <a:latin typeface="Montserrat" panose="00000500000000000000" pitchFamily="2" charset="0"/>
                          <a:cs typeface="Arial"/>
                        </a:rPr>
                        <a:t>R</a:t>
                      </a:r>
                      <a:r>
                        <a:rPr sz="1200" spc="-5" dirty="0">
                          <a:latin typeface="Montserrat" panose="00000500000000000000" pitchFamily="2" charset="0"/>
                          <a:cs typeface="Arial"/>
                        </a:rPr>
                        <a:t>i</a:t>
                      </a:r>
                      <a:r>
                        <a:rPr sz="1200" spc="-10" dirty="0">
                          <a:latin typeface="Montserrat" panose="00000500000000000000" pitchFamily="2" charset="0"/>
                          <a:cs typeface="Arial"/>
                        </a:rPr>
                        <a:t>g</a:t>
                      </a:r>
                      <a:r>
                        <a:rPr sz="1200" spc="0" dirty="0">
                          <a:latin typeface="Montserrat" panose="00000500000000000000" pitchFamily="2" charset="0"/>
                          <a:cs typeface="Arial"/>
                        </a:rPr>
                        <a:t>id</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dirty="0">
                          <a:latin typeface="Montserrat" panose="00000500000000000000" pitchFamily="2" charset="0"/>
                          <a:cs typeface="Arial"/>
                        </a:rPr>
                        <a:t>Both</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dirty="0">
                          <a:latin typeface="Montserrat" panose="00000500000000000000" pitchFamily="2" charset="0"/>
                          <a:cs typeface="Arial"/>
                        </a:rPr>
                        <a:t>O</a:t>
                      </a:r>
                      <a:r>
                        <a:rPr sz="1200" spc="5" dirty="0">
                          <a:latin typeface="Montserrat" panose="00000500000000000000" pitchFamily="2" charset="0"/>
                          <a:cs typeface="Arial"/>
                        </a:rPr>
                        <a:t>p</a:t>
                      </a:r>
                      <a:r>
                        <a:rPr sz="1200" spc="0" dirty="0">
                          <a:latin typeface="Montserrat" panose="00000500000000000000" pitchFamily="2" charset="0"/>
                          <a:cs typeface="Arial"/>
                        </a:rPr>
                        <a:t>en</a:t>
                      </a:r>
                      <a:r>
                        <a:rPr sz="1200" spc="-20" dirty="0">
                          <a:latin typeface="Montserrat" panose="00000500000000000000" pitchFamily="2" charset="0"/>
                          <a:cs typeface="Arial"/>
                        </a:rPr>
                        <a:t> </a:t>
                      </a:r>
                      <a:r>
                        <a:rPr sz="1200" spc="0" dirty="0">
                          <a:latin typeface="Montserrat" panose="00000500000000000000" pitchFamily="2" charset="0"/>
                          <a:cs typeface="Arial"/>
                        </a:rPr>
                        <a:t>post</a:t>
                      </a:r>
                      <a:r>
                        <a:rPr sz="1200" spc="5" dirty="0">
                          <a:latin typeface="Montserrat" panose="00000500000000000000" pitchFamily="2" charset="0"/>
                          <a:cs typeface="Arial"/>
                        </a:rPr>
                        <a:t>u</a:t>
                      </a:r>
                      <a:r>
                        <a:rPr sz="1200" spc="0" dirty="0">
                          <a:latin typeface="Montserrat" panose="00000500000000000000" pitchFamily="2" charset="0"/>
                          <a:cs typeface="Arial"/>
                        </a:rPr>
                        <a:t>re</a:t>
                      </a:r>
                      <a:r>
                        <a:rPr sz="1200" spc="-25" dirty="0">
                          <a:latin typeface="Montserrat" panose="00000500000000000000" pitchFamily="2" charset="0"/>
                          <a:cs typeface="Arial"/>
                        </a:rPr>
                        <a:t> </a:t>
                      </a:r>
                      <a:r>
                        <a:rPr sz="1200" spc="0" dirty="0">
                          <a:latin typeface="Montserrat" panose="00000500000000000000" pitchFamily="2" charset="0"/>
                          <a:cs typeface="Arial"/>
                        </a:rPr>
                        <a:t>–</a:t>
                      </a:r>
                      <a:r>
                        <a:rPr sz="1200" spc="5" dirty="0">
                          <a:latin typeface="Montserrat" panose="00000500000000000000" pitchFamily="2" charset="0"/>
                          <a:cs typeface="Arial"/>
                        </a:rPr>
                        <a:t> </a:t>
                      </a:r>
                      <a:r>
                        <a:rPr sz="1200" spc="0" dirty="0">
                          <a:latin typeface="Montserrat" panose="00000500000000000000" pitchFamily="2" charset="0"/>
                          <a:cs typeface="Arial"/>
                        </a:rPr>
                        <a:t>rela</a:t>
                      </a:r>
                      <a:r>
                        <a:rPr sz="1200" spc="-15" dirty="0">
                          <a:latin typeface="Montserrat" panose="00000500000000000000" pitchFamily="2" charset="0"/>
                          <a:cs typeface="Arial"/>
                        </a:rPr>
                        <a:t>x</a:t>
                      </a:r>
                      <a:r>
                        <a:rPr sz="1200" spc="0" dirty="0">
                          <a:latin typeface="Montserrat" panose="00000500000000000000" pitchFamily="2" charset="0"/>
                          <a:cs typeface="Arial"/>
                        </a:rPr>
                        <a:t>ed</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5"/>
                  </a:ext>
                </a:extLst>
              </a:tr>
              <a:tr h="218567">
                <a:tc>
                  <a:txBody>
                    <a:bodyPr/>
                    <a:lstStyle/>
                    <a:p>
                      <a:pPr marL="85090">
                        <a:lnSpc>
                          <a:spcPct val="100000"/>
                        </a:lnSpc>
                      </a:pPr>
                      <a:r>
                        <a:rPr sz="1200" dirty="0">
                          <a:latin typeface="Montserrat" panose="00000500000000000000" pitchFamily="2" charset="0"/>
                          <a:cs typeface="Arial"/>
                        </a:rPr>
                        <a:t>Is</a:t>
                      </a:r>
                      <a:r>
                        <a:rPr sz="1200" spc="5" dirty="0">
                          <a:latin typeface="Montserrat" panose="00000500000000000000" pitchFamily="2" charset="0"/>
                          <a:cs typeface="Arial"/>
                        </a:rPr>
                        <a:t>o</a:t>
                      </a:r>
                      <a:r>
                        <a:rPr sz="1200" spc="0" dirty="0">
                          <a:latin typeface="Montserrat" panose="00000500000000000000" pitchFamily="2" charset="0"/>
                          <a:cs typeface="Arial"/>
                        </a:rPr>
                        <a:t>lates</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a:lnSpc>
                          <a:spcPct val="100000"/>
                        </a:lnSpc>
                      </a:pPr>
                      <a:r>
                        <a:rPr sz="1200" dirty="0">
                          <a:latin typeface="Montserrat" panose="00000500000000000000" pitchFamily="2" charset="0"/>
                          <a:cs typeface="Arial"/>
                        </a:rPr>
                        <a:t>Co</a:t>
                      </a:r>
                      <a:r>
                        <a:rPr sz="1200" spc="5" dirty="0">
                          <a:latin typeface="Montserrat" panose="00000500000000000000" pitchFamily="2" charset="0"/>
                          <a:cs typeface="Arial"/>
                        </a:rPr>
                        <a:t>n</a:t>
                      </a:r>
                      <a:r>
                        <a:rPr sz="1200" spc="0" dirty="0">
                          <a:latin typeface="Montserrat" panose="00000500000000000000" pitchFamily="2" charset="0"/>
                          <a:cs typeface="Arial"/>
                        </a:rPr>
                        <a:t>trols</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dirty="0">
                          <a:latin typeface="Montserrat" panose="00000500000000000000" pitchFamily="2" charset="0"/>
                          <a:cs typeface="Arial"/>
                        </a:rPr>
                        <a:t>Both</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dirty="0">
                          <a:latin typeface="Montserrat" panose="00000500000000000000" pitchFamily="2" charset="0"/>
                          <a:cs typeface="Arial"/>
                        </a:rPr>
                        <a:t>Part</a:t>
                      </a:r>
                      <a:r>
                        <a:rPr sz="1200" spc="-5" dirty="0">
                          <a:latin typeface="Montserrat" panose="00000500000000000000" pitchFamily="2" charset="0"/>
                          <a:cs typeface="Arial"/>
                        </a:rPr>
                        <a:t>i</a:t>
                      </a:r>
                      <a:r>
                        <a:rPr sz="1200" spc="0" dirty="0">
                          <a:latin typeface="Montserrat" panose="00000500000000000000" pitchFamily="2" charset="0"/>
                          <a:cs typeface="Arial"/>
                        </a:rPr>
                        <a:t>cip</a:t>
                      </a:r>
                      <a:r>
                        <a:rPr sz="1200" spc="5" dirty="0">
                          <a:latin typeface="Montserrat" panose="00000500000000000000" pitchFamily="2" charset="0"/>
                          <a:cs typeface="Arial"/>
                        </a:rPr>
                        <a:t>a</a:t>
                      </a:r>
                      <a:r>
                        <a:rPr sz="1200" spc="0" dirty="0">
                          <a:latin typeface="Montserrat" panose="00000500000000000000" pitchFamily="2" charset="0"/>
                          <a:cs typeface="Arial"/>
                        </a:rPr>
                        <a:t>t</a:t>
                      </a:r>
                      <a:r>
                        <a:rPr sz="1200" spc="5" dirty="0">
                          <a:latin typeface="Montserrat" panose="00000500000000000000" pitchFamily="2" charset="0"/>
                          <a:cs typeface="Arial"/>
                        </a:rPr>
                        <a:t>e</a:t>
                      </a:r>
                      <a:r>
                        <a:rPr sz="1200" spc="0" dirty="0">
                          <a:latin typeface="Montserrat" panose="00000500000000000000" pitchFamily="2" charset="0"/>
                          <a:cs typeface="Arial"/>
                        </a:rPr>
                        <a:t>s</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6"/>
                  </a:ext>
                </a:extLst>
              </a:tr>
              <a:tr h="218567">
                <a:tc>
                  <a:txBody>
                    <a:bodyPr/>
                    <a:lstStyle/>
                    <a:p>
                      <a:pPr marL="85090">
                        <a:lnSpc>
                          <a:spcPct val="100000"/>
                        </a:lnSpc>
                      </a:pPr>
                      <a:r>
                        <a:rPr sz="1200" dirty="0">
                          <a:latin typeface="Montserrat" panose="00000500000000000000" pitchFamily="2" charset="0"/>
                          <a:cs typeface="Arial"/>
                        </a:rPr>
                        <a:t>A</a:t>
                      </a:r>
                      <a:r>
                        <a:rPr sz="1200" spc="-10" dirty="0">
                          <a:latin typeface="Montserrat" panose="00000500000000000000" pitchFamily="2" charset="0"/>
                          <a:cs typeface="Arial"/>
                        </a:rPr>
                        <a:t>g</a:t>
                      </a:r>
                      <a:r>
                        <a:rPr sz="1200" spc="0" dirty="0">
                          <a:latin typeface="Montserrat" panose="00000500000000000000" pitchFamily="2" charset="0"/>
                          <a:cs typeface="Arial"/>
                        </a:rPr>
                        <a:t>rees</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a:lnSpc>
                          <a:spcPct val="100000"/>
                        </a:lnSpc>
                      </a:pPr>
                      <a:r>
                        <a:rPr sz="1200" dirty="0">
                          <a:latin typeface="Montserrat" panose="00000500000000000000" pitchFamily="2" charset="0"/>
                          <a:cs typeface="Arial"/>
                        </a:rPr>
                        <a:t>De</a:t>
                      </a:r>
                      <a:r>
                        <a:rPr sz="1200" spc="5" dirty="0">
                          <a:latin typeface="Montserrat" panose="00000500000000000000" pitchFamily="2" charset="0"/>
                          <a:cs typeface="Arial"/>
                        </a:rPr>
                        <a:t>m</a:t>
                      </a:r>
                      <a:r>
                        <a:rPr sz="1200" spc="0" dirty="0">
                          <a:latin typeface="Montserrat" panose="00000500000000000000" pitchFamily="2" charset="0"/>
                          <a:cs typeface="Arial"/>
                        </a:rPr>
                        <a:t>an</a:t>
                      </a:r>
                      <a:r>
                        <a:rPr sz="1200" spc="-10" dirty="0">
                          <a:latin typeface="Montserrat" panose="00000500000000000000" pitchFamily="2" charset="0"/>
                          <a:cs typeface="Arial"/>
                        </a:rPr>
                        <a:t>d</a:t>
                      </a:r>
                      <a:r>
                        <a:rPr sz="1200" spc="0" dirty="0">
                          <a:latin typeface="Montserrat" panose="00000500000000000000" pitchFamily="2" charset="0"/>
                          <a:cs typeface="Arial"/>
                        </a:rPr>
                        <a:t>s</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dirty="0">
                          <a:latin typeface="Montserrat" panose="00000500000000000000" pitchFamily="2" charset="0"/>
                          <a:cs typeface="Arial"/>
                        </a:rPr>
                        <a:t>Both</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dirty="0">
                          <a:latin typeface="Montserrat" panose="00000500000000000000" pitchFamily="2" charset="0"/>
                          <a:cs typeface="Arial"/>
                        </a:rPr>
                        <a:t>Speaks</a:t>
                      </a:r>
                      <a:r>
                        <a:rPr sz="1200" spc="-35" dirty="0">
                          <a:latin typeface="Montserrat" panose="00000500000000000000" pitchFamily="2" charset="0"/>
                          <a:cs typeface="Arial"/>
                        </a:rPr>
                        <a:t> </a:t>
                      </a:r>
                      <a:r>
                        <a:rPr sz="1200" spc="0" dirty="0">
                          <a:latin typeface="Montserrat" panose="00000500000000000000" pitchFamily="2" charset="0"/>
                          <a:cs typeface="Arial"/>
                        </a:rPr>
                        <a:t>to</a:t>
                      </a:r>
                      <a:r>
                        <a:rPr sz="1200" spc="5" dirty="0">
                          <a:latin typeface="Montserrat" panose="00000500000000000000" pitchFamily="2" charset="0"/>
                          <a:cs typeface="Arial"/>
                        </a:rPr>
                        <a:t> </a:t>
                      </a:r>
                      <a:r>
                        <a:rPr sz="1200" spc="0" dirty="0">
                          <a:latin typeface="Montserrat" panose="00000500000000000000" pitchFamily="2" charset="0"/>
                          <a:cs typeface="Arial"/>
                        </a:rPr>
                        <a:t>the</a:t>
                      </a:r>
                      <a:r>
                        <a:rPr sz="1200" spc="-5" dirty="0">
                          <a:latin typeface="Montserrat" panose="00000500000000000000" pitchFamily="2" charset="0"/>
                          <a:cs typeface="Arial"/>
                        </a:rPr>
                        <a:t> </a:t>
                      </a:r>
                      <a:r>
                        <a:rPr sz="1200" spc="0" dirty="0">
                          <a:latin typeface="Montserrat" panose="00000500000000000000" pitchFamily="2" charset="0"/>
                          <a:cs typeface="Arial"/>
                        </a:rPr>
                        <a:t>point</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7"/>
                  </a:ext>
                </a:extLst>
              </a:tr>
              <a:tr h="218567">
                <a:tc>
                  <a:txBody>
                    <a:bodyPr/>
                    <a:lstStyle/>
                    <a:p>
                      <a:pPr marL="85090">
                        <a:lnSpc>
                          <a:spcPct val="100000"/>
                        </a:lnSpc>
                      </a:pPr>
                      <a:r>
                        <a:rPr sz="1200" spc="-80" dirty="0">
                          <a:latin typeface="Montserrat" panose="00000500000000000000" pitchFamily="2" charset="0"/>
                          <a:cs typeface="Arial"/>
                        </a:rPr>
                        <a:t>V</a:t>
                      </a:r>
                      <a:r>
                        <a:rPr sz="1200" spc="0" dirty="0">
                          <a:latin typeface="Montserrat" panose="00000500000000000000" pitchFamily="2" charset="0"/>
                          <a:cs typeface="Arial"/>
                        </a:rPr>
                        <a:t>alu</a:t>
                      </a:r>
                      <a:r>
                        <a:rPr sz="1200" spc="5" dirty="0">
                          <a:latin typeface="Montserrat" panose="00000500000000000000" pitchFamily="2" charset="0"/>
                          <a:cs typeface="Arial"/>
                        </a:rPr>
                        <a:t>e</a:t>
                      </a:r>
                      <a:r>
                        <a:rPr sz="1200" spc="0" dirty="0">
                          <a:latin typeface="Montserrat" panose="00000500000000000000" pitchFamily="2" charset="0"/>
                          <a:cs typeface="Arial"/>
                        </a:rPr>
                        <a:t>s</a:t>
                      </a:r>
                      <a:r>
                        <a:rPr sz="1200" spc="-35" dirty="0">
                          <a:latin typeface="Montserrat" panose="00000500000000000000" pitchFamily="2" charset="0"/>
                          <a:cs typeface="Arial"/>
                        </a:rPr>
                        <a:t> </a:t>
                      </a:r>
                      <a:r>
                        <a:rPr sz="1200" spc="0" dirty="0">
                          <a:latin typeface="Montserrat" panose="00000500000000000000" pitchFamily="2" charset="0"/>
                          <a:cs typeface="Arial"/>
                        </a:rPr>
                        <a:t>self</a:t>
                      </a:r>
                      <a:r>
                        <a:rPr sz="1200" spc="-10" dirty="0">
                          <a:latin typeface="Montserrat" panose="00000500000000000000" pitchFamily="2" charset="0"/>
                          <a:cs typeface="Arial"/>
                        </a:rPr>
                        <a:t> </a:t>
                      </a:r>
                      <a:r>
                        <a:rPr sz="1200" spc="0" dirty="0">
                          <a:latin typeface="Montserrat" panose="00000500000000000000" pitchFamily="2" charset="0"/>
                          <a:cs typeface="Arial"/>
                        </a:rPr>
                        <a:t>less</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a:lnSpc>
                          <a:spcPct val="100000"/>
                        </a:lnSpc>
                      </a:pPr>
                      <a:r>
                        <a:rPr sz="1200" spc="-80" dirty="0">
                          <a:latin typeface="Montserrat" panose="00000500000000000000" pitchFamily="2" charset="0"/>
                          <a:cs typeface="Arial"/>
                        </a:rPr>
                        <a:t>V</a:t>
                      </a:r>
                      <a:r>
                        <a:rPr sz="1200" spc="0" dirty="0">
                          <a:latin typeface="Montserrat" panose="00000500000000000000" pitchFamily="2" charset="0"/>
                          <a:cs typeface="Arial"/>
                        </a:rPr>
                        <a:t>alu</a:t>
                      </a:r>
                      <a:r>
                        <a:rPr sz="1200" spc="5" dirty="0">
                          <a:latin typeface="Montserrat" panose="00000500000000000000" pitchFamily="2" charset="0"/>
                          <a:cs typeface="Arial"/>
                        </a:rPr>
                        <a:t>e</a:t>
                      </a:r>
                      <a:r>
                        <a:rPr sz="1200" spc="0" dirty="0">
                          <a:latin typeface="Montserrat" panose="00000500000000000000" pitchFamily="2" charset="0"/>
                          <a:cs typeface="Arial"/>
                        </a:rPr>
                        <a:t>s</a:t>
                      </a:r>
                      <a:r>
                        <a:rPr sz="1200" spc="-30" dirty="0">
                          <a:latin typeface="Montserrat" panose="00000500000000000000" pitchFamily="2" charset="0"/>
                          <a:cs typeface="Arial"/>
                        </a:rPr>
                        <a:t> </a:t>
                      </a:r>
                      <a:r>
                        <a:rPr sz="1200" spc="0" dirty="0">
                          <a:latin typeface="Montserrat" panose="00000500000000000000" pitchFamily="2" charset="0"/>
                          <a:cs typeface="Arial"/>
                        </a:rPr>
                        <a:t>self</a:t>
                      </a:r>
                      <a:r>
                        <a:rPr sz="1200" spc="-10" dirty="0">
                          <a:latin typeface="Montserrat" panose="00000500000000000000" pitchFamily="2" charset="0"/>
                          <a:cs typeface="Arial"/>
                        </a:rPr>
                        <a:t> </a:t>
                      </a:r>
                      <a:r>
                        <a:rPr sz="1200" spc="5" dirty="0">
                          <a:latin typeface="Montserrat" panose="00000500000000000000" pitchFamily="2" charset="0"/>
                          <a:cs typeface="Arial"/>
                        </a:rPr>
                        <a:t>m</a:t>
                      </a:r>
                      <a:r>
                        <a:rPr sz="1200" spc="0" dirty="0">
                          <a:latin typeface="Montserrat" panose="00000500000000000000" pitchFamily="2" charset="0"/>
                          <a:cs typeface="Arial"/>
                        </a:rPr>
                        <a:t>ore</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dirty="0">
                          <a:latin typeface="Montserrat" panose="00000500000000000000" pitchFamily="2" charset="0"/>
                          <a:cs typeface="Arial"/>
                        </a:rPr>
                        <a:t>Both</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spc="-80" dirty="0">
                          <a:latin typeface="Montserrat" panose="00000500000000000000" pitchFamily="2" charset="0"/>
                          <a:cs typeface="Arial"/>
                        </a:rPr>
                        <a:t>V</a:t>
                      </a:r>
                      <a:r>
                        <a:rPr sz="1200" spc="0" dirty="0">
                          <a:latin typeface="Montserrat" panose="00000500000000000000" pitchFamily="2" charset="0"/>
                          <a:cs typeface="Arial"/>
                        </a:rPr>
                        <a:t>alu</a:t>
                      </a:r>
                      <a:r>
                        <a:rPr sz="1200" spc="5" dirty="0">
                          <a:latin typeface="Montserrat" panose="00000500000000000000" pitchFamily="2" charset="0"/>
                          <a:cs typeface="Arial"/>
                        </a:rPr>
                        <a:t>e</a:t>
                      </a:r>
                      <a:r>
                        <a:rPr sz="1200" spc="0" dirty="0">
                          <a:latin typeface="Montserrat" panose="00000500000000000000" pitchFamily="2" charset="0"/>
                          <a:cs typeface="Arial"/>
                        </a:rPr>
                        <a:t>s</a:t>
                      </a:r>
                      <a:r>
                        <a:rPr sz="1200" spc="-35" dirty="0">
                          <a:latin typeface="Montserrat" panose="00000500000000000000" pitchFamily="2" charset="0"/>
                          <a:cs typeface="Arial"/>
                        </a:rPr>
                        <a:t> </a:t>
                      </a:r>
                      <a:r>
                        <a:rPr sz="1200" spc="0" dirty="0">
                          <a:latin typeface="Montserrat" panose="00000500000000000000" pitchFamily="2" charset="0"/>
                          <a:cs typeface="Arial"/>
                        </a:rPr>
                        <a:t>self</a:t>
                      </a:r>
                      <a:r>
                        <a:rPr sz="1200" spc="-10" dirty="0">
                          <a:latin typeface="Montserrat" panose="00000500000000000000" pitchFamily="2" charset="0"/>
                          <a:cs typeface="Arial"/>
                        </a:rPr>
                        <a:t> </a:t>
                      </a:r>
                      <a:r>
                        <a:rPr sz="1200" spc="0" dirty="0">
                          <a:latin typeface="Montserrat" panose="00000500000000000000" pitchFamily="2" charset="0"/>
                          <a:cs typeface="Arial"/>
                        </a:rPr>
                        <a:t>e</a:t>
                      </a:r>
                      <a:r>
                        <a:rPr sz="1200" spc="-10" dirty="0">
                          <a:latin typeface="Montserrat" panose="00000500000000000000" pitchFamily="2" charset="0"/>
                          <a:cs typeface="Arial"/>
                        </a:rPr>
                        <a:t>q</a:t>
                      </a:r>
                      <a:r>
                        <a:rPr sz="1200" spc="0" dirty="0">
                          <a:latin typeface="Montserrat" panose="00000500000000000000" pitchFamily="2" charset="0"/>
                          <a:cs typeface="Arial"/>
                        </a:rPr>
                        <a:t>ual</a:t>
                      </a:r>
                      <a:r>
                        <a:rPr sz="1200" spc="-25" dirty="0">
                          <a:latin typeface="Montserrat" panose="00000500000000000000" pitchFamily="2" charset="0"/>
                          <a:cs typeface="Arial"/>
                        </a:rPr>
                        <a:t> </a:t>
                      </a:r>
                      <a:r>
                        <a:rPr sz="1200" spc="0" dirty="0">
                          <a:latin typeface="Montserrat" panose="00000500000000000000" pitchFamily="2" charset="0"/>
                          <a:cs typeface="Arial"/>
                        </a:rPr>
                        <a:t>to</a:t>
                      </a:r>
                      <a:r>
                        <a:rPr sz="1200" spc="-5" dirty="0">
                          <a:latin typeface="Montserrat" panose="00000500000000000000" pitchFamily="2" charset="0"/>
                          <a:cs typeface="Arial"/>
                        </a:rPr>
                        <a:t> </a:t>
                      </a:r>
                      <a:r>
                        <a:rPr sz="1200" spc="0" dirty="0">
                          <a:latin typeface="Montserrat" panose="00000500000000000000" pitchFamily="2" charset="0"/>
                          <a:cs typeface="Arial"/>
                        </a:rPr>
                        <a:t>ot</a:t>
                      </a:r>
                      <a:r>
                        <a:rPr sz="1200" spc="5" dirty="0">
                          <a:latin typeface="Montserrat" panose="00000500000000000000" pitchFamily="2" charset="0"/>
                          <a:cs typeface="Arial"/>
                        </a:rPr>
                        <a:t>h</a:t>
                      </a:r>
                      <a:r>
                        <a:rPr sz="1200" spc="0" dirty="0">
                          <a:latin typeface="Montserrat" panose="00000500000000000000" pitchFamily="2" charset="0"/>
                          <a:cs typeface="Arial"/>
                        </a:rPr>
                        <a:t>ers</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8"/>
                  </a:ext>
                </a:extLst>
              </a:tr>
              <a:tr h="271042">
                <a:tc>
                  <a:txBody>
                    <a:bodyPr/>
                    <a:lstStyle/>
                    <a:p>
                      <a:pPr marL="85090">
                        <a:lnSpc>
                          <a:spcPct val="100000"/>
                        </a:lnSpc>
                      </a:pPr>
                      <a:r>
                        <a:rPr sz="1200" dirty="0">
                          <a:latin typeface="Montserrat" panose="00000500000000000000" pitchFamily="2" charset="0"/>
                          <a:cs typeface="Arial"/>
                        </a:rPr>
                        <a:t>Hurts self</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a:lnSpc>
                          <a:spcPct val="100000"/>
                        </a:lnSpc>
                      </a:pPr>
                      <a:r>
                        <a:rPr sz="1200" dirty="0">
                          <a:latin typeface="Montserrat" panose="00000500000000000000" pitchFamily="2" charset="0"/>
                          <a:cs typeface="Arial"/>
                        </a:rPr>
                        <a:t>Hurts ot</a:t>
                      </a:r>
                      <a:r>
                        <a:rPr sz="1200" spc="5" dirty="0">
                          <a:latin typeface="Montserrat" panose="00000500000000000000" pitchFamily="2" charset="0"/>
                          <a:cs typeface="Arial"/>
                        </a:rPr>
                        <a:t>h</a:t>
                      </a:r>
                      <a:r>
                        <a:rPr sz="1200" spc="0" dirty="0">
                          <a:latin typeface="Montserrat" panose="00000500000000000000" pitchFamily="2" charset="0"/>
                          <a:cs typeface="Arial"/>
                        </a:rPr>
                        <a:t>ers</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dirty="0">
                          <a:latin typeface="Montserrat" panose="00000500000000000000" pitchFamily="2" charset="0"/>
                          <a:cs typeface="Arial"/>
                        </a:rPr>
                        <a:t>Both</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spc="-40" dirty="0">
                          <a:latin typeface="Montserrat" panose="00000500000000000000" pitchFamily="2" charset="0"/>
                          <a:cs typeface="Arial"/>
                        </a:rPr>
                        <a:t>T</a:t>
                      </a:r>
                      <a:r>
                        <a:rPr sz="1200" spc="0" dirty="0">
                          <a:latin typeface="Montserrat" panose="00000500000000000000" pitchFamily="2" charset="0"/>
                          <a:cs typeface="Arial"/>
                        </a:rPr>
                        <a:t>r</a:t>
                      </a:r>
                      <a:r>
                        <a:rPr sz="1200" spc="-10" dirty="0">
                          <a:latin typeface="Montserrat" panose="00000500000000000000" pitchFamily="2" charset="0"/>
                          <a:cs typeface="Arial"/>
                        </a:rPr>
                        <a:t>i</a:t>
                      </a:r>
                      <a:r>
                        <a:rPr sz="1200" spc="0" dirty="0">
                          <a:latin typeface="Montserrat" panose="00000500000000000000" pitchFamily="2" charset="0"/>
                          <a:cs typeface="Arial"/>
                        </a:rPr>
                        <a:t>es</a:t>
                      </a:r>
                      <a:r>
                        <a:rPr sz="1200" spc="-10" dirty="0">
                          <a:latin typeface="Montserrat" panose="00000500000000000000" pitchFamily="2" charset="0"/>
                          <a:cs typeface="Arial"/>
                        </a:rPr>
                        <a:t> </a:t>
                      </a:r>
                      <a:r>
                        <a:rPr sz="1200" spc="0" dirty="0">
                          <a:latin typeface="Montserrat" panose="00000500000000000000" pitchFamily="2" charset="0"/>
                          <a:cs typeface="Arial"/>
                        </a:rPr>
                        <a:t>to</a:t>
                      </a:r>
                      <a:r>
                        <a:rPr sz="1200" spc="5" dirty="0">
                          <a:latin typeface="Montserrat" panose="00000500000000000000" pitchFamily="2" charset="0"/>
                          <a:cs typeface="Arial"/>
                        </a:rPr>
                        <a:t> h</a:t>
                      </a:r>
                      <a:r>
                        <a:rPr sz="1200" spc="0" dirty="0">
                          <a:latin typeface="Montserrat" panose="00000500000000000000" pitchFamily="2" charset="0"/>
                          <a:cs typeface="Arial"/>
                        </a:rPr>
                        <a:t>urt</a:t>
                      </a:r>
                      <a:r>
                        <a:rPr sz="1200" spc="-10" dirty="0">
                          <a:latin typeface="Montserrat" panose="00000500000000000000" pitchFamily="2" charset="0"/>
                          <a:cs typeface="Arial"/>
                        </a:rPr>
                        <a:t> </a:t>
                      </a:r>
                      <a:r>
                        <a:rPr sz="1200" spc="0" dirty="0">
                          <a:latin typeface="Montserrat" panose="00000500000000000000" pitchFamily="2" charset="0"/>
                          <a:cs typeface="Arial"/>
                        </a:rPr>
                        <a:t>no</a:t>
                      </a:r>
                      <a:r>
                        <a:rPr sz="1200" spc="-20" dirty="0">
                          <a:latin typeface="Montserrat" panose="00000500000000000000" pitchFamily="2" charset="0"/>
                          <a:cs typeface="Arial"/>
                        </a:rPr>
                        <a:t> </a:t>
                      </a:r>
                      <a:r>
                        <a:rPr sz="1200" spc="0" dirty="0">
                          <a:latin typeface="Montserrat" panose="00000500000000000000" pitchFamily="2" charset="0"/>
                          <a:cs typeface="Arial"/>
                        </a:rPr>
                        <a:t>one</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9"/>
                  </a:ext>
                </a:extLst>
              </a:tr>
              <a:tr h="655701">
                <a:tc>
                  <a:txBody>
                    <a:bodyPr/>
                    <a:lstStyle/>
                    <a:p>
                      <a:pPr marL="85090" marR="304165">
                        <a:lnSpc>
                          <a:spcPct val="100000"/>
                        </a:lnSpc>
                      </a:pPr>
                      <a:r>
                        <a:rPr sz="1200" dirty="0">
                          <a:latin typeface="Montserrat" panose="00000500000000000000" pitchFamily="2" charset="0"/>
                          <a:cs typeface="Arial"/>
                        </a:rPr>
                        <a:t>Do</a:t>
                      </a:r>
                      <a:r>
                        <a:rPr sz="1200" spc="5" dirty="0">
                          <a:latin typeface="Montserrat" panose="00000500000000000000" pitchFamily="2" charset="0"/>
                          <a:cs typeface="Arial"/>
                        </a:rPr>
                        <a:t>e</a:t>
                      </a:r>
                      <a:r>
                        <a:rPr sz="1200" spc="0" dirty="0">
                          <a:latin typeface="Montserrat" panose="00000500000000000000" pitchFamily="2" charset="0"/>
                          <a:cs typeface="Arial"/>
                        </a:rPr>
                        <a:t>s</a:t>
                      </a:r>
                      <a:r>
                        <a:rPr sz="1200" spc="-25" dirty="0">
                          <a:latin typeface="Montserrat" panose="00000500000000000000" pitchFamily="2" charset="0"/>
                          <a:cs typeface="Arial"/>
                        </a:rPr>
                        <a:t> </a:t>
                      </a:r>
                      <a:r>
                        <a:rPr sz="1200" spc="0" dirty="0">
                          <a:latin typeface="Montserrat" panose="00000500000000000000" pitchFamily="2" charset="0"/>
                          <a:cs typeface="Arial"/>
                        </a:rPr>
                        <a:t>not</a:t>
                      </a:r>
                      <a:r>
                        <a:rPr sz="1200" spc="-5" dirty="0">
                          <a:latin typeface="Montserrat" panose="00000500000000000000" pitchFamily="2" charset="0"/>
                          <a:cs typeface="Arial"/>
                        </a:rPr>
                        <a:t> </a:t>
                      </a:r>
                      <a:r>
                        <a:rPr sz="1200" spc="0" dirty="0">
                          <a:latin typeface="Montserrat" panose="00000500000000000000" pitchFamily="2" charset="0"/>
                          <a:cs typeface="Arial"/>
                        </a:rPr>
                        <a:t>reach</a:t>
                      </a:r>
                      <a:r>
                        <a:rPr sz="1200" spc="-20" dirty="0">
                          <a:latin typeface="Montserrat" panose="00000500000000000000" pitchFamily="2" charset="0"/>
                          <a:cs typeface="Arial"/>
                        </a:rPr>
                        <a:t> </a:t>
                      </a:r>
                      <a:r>
                        <a:rPr sz="1200" spc="-10" dirty="0">
                          <a:latin typeface="Montserrat" panose="00000500000000000000" pitchFamily="2" charset="0"/>
                          <a:cs typeface="Arial"/>
                        </a:rPr>
                        <a:t>g</a:t>
                      </a:r>
                      <a:r>
                        <a:rPr sz="1200" spc="0" dirty="0">
                          <a:latin typeface="Montserrat" panose="00000500000000000000" pitchFamily="2" charset="0"/>
                          <a:cs typeface="Arial"/>
                        </a:rPr>
                        <a:t>oal</a:t>
                      </a:r>
                      <a:r>
                        <a:rPr sz="1200" spc="5" dirty="0">
                          <a:latin typeface="Montserrat" panose="00000500000000000000" pitchFamily="2" charset="0"/>
                          <a:cs typeface="Arial"/>
                        </a:rPr>
                        <a:t>s</a:t>
                      </a:r>
                      <a:r>
                        <a:rPr sz="1200" spc="0" dirty="0">
                          <a:latin typeface="Montserrat" panose="00000500000000000000" pitchFamily="2" charset="0"/>
                          <a:cs typeface="Arial"/>
                        </a:rPr>
                        <a:t>- </a:t>
                      </a:r>
                      <a:r>
                        <a:rPr sz="1200" spc="5" dirty="0">
                          <a:latin typeface="Montserrat" panose="00000500000000000000" pitchFamily="2" charset="0"/>
                          <a:cs typeface="Arial"/>
                        </a:rPr>
                        <a:t>m</a:t>
                      </a:r>
                      <a:r>
                        <a:rPr sz="1200" spc="0" dirty="0">
                          <a:latin typeface="Montserrat" panose="00000500000000000000" pitchFamily="2" charset="0"/>
                          <a:cs typeface="Arial"/>
                        </a:rPr>
                        <a:t>ay</a:t>
                      </a:r>
                      <a:r>
                        <a:rPr sz="1200" spc="-15" dirty="0">
                          <a:latin typeface="Montserrat" panose="00000500000000000000" pitchFamily="2" charset="0"/>
                          <a:cs typeface="Arial"/>
                        </a:rPr>
                        <a:t> </a:t>
                      </a:r>
                      <a:r>
                        <a:rPr sz="1200" spc="5" dirty="0">
                          <a:latin typeface="Montserrat" panose="00000500000000000000" pitchFamily="2" charset="0"/>
                          <a:cs typeface="Arial"/>
                        </a:rPr>
                        <a:t>n</a:t>
                      </a:r>
                      <a:r>
                        <a:rPr sz="1200" spc="0" dirty="0">
                          <a:latin typeface="Montserrat" panose="00000500000000000000" pitchFamily="2" charset="0"/>
                          <a:cs typeface="Arial"/>
                        </a:rPr>
                        <a:t>ot</a:t>
                      </a:r>
                      <a:r>
                        <a:rPr sz="1200" spc="-20" dirty="0">
                          <a:latin typeface="Montserrat" panose="00000500000000000000" pitchFamily="2" charset="0"/>
                          <a:cs typeface="Arial"/>
                        </a:rPr>
                        <a:t> </a:t>
                      </a:r>
                      <a:r>
                        <a:rPr sz="1200" spc="0" dirty="0">
                          <a:latin typeface="Montserrat" panose="00000500000000000000" pitchFamily="2" charset="0"/>
                          <a:cs typeface="Arial"/>
                        </a:rPr>
                        <a:t>set</a:t>
                      </a:r>
                      <a:r>
                        <a:rPr sz="1200" spc="5" dirty="0">
                          <a:latin typeface="Montserrat" panose="00000500000000000000" pitchFamily="2" charset="0"/>
                          <a:cs typeface="Arial"/>
                        </a:rPr>
                        <a:t> </a:t>
                      </a:r>
                      <a:r>
                        <a:rPr sz="1200" spc="-10" dirty="0">
                          <a:latin typeface="Montserrat" panose="00000500000000000000" pitchFamily="2" charset="0"/>
                          <a:cs typeface="Arial"/>
                        </a:rPr>
                        <a:t>g</a:t>
                      </a:r>
                      <a:r>
                        <a:rPr sz="1200" spc="0" dirty="0">
                          <a:latin typeface="Montserrat" panose="00000500000000000000" pitchFamily="2" charset="0"/>
                          <a:cs typeface="Arial"/>
                        </a:rPr>
                        <a:t>oals</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marR="224154">
                        <a:lnSpc>
                          <a:spcPct val="100000"/>
                        </a:lnSpc>
                      </a:pPr>
                      <a:r>
                        <a:rPr sz="1200" dirty="0">
                          <a:latin typeface="Montserrat" panose="00000500000000000000" pitchFamily="2" charset="0"/>
                          <a:cs typeface="Arial"/>
                        </a:rPr>
                        <a:t>Re</a:t>
                      </a:r>
                      <a:r>
                        <a:rPr sz="1200" spc="5" dirty="0">
                          <a:latin typeface="Montserrat" panose="00000500000000000000" pitchFamily="2" charset="0"/>
                          <a:cs typeface="Arial"/>
                        </a:rPr>
                        <a:t>a</a:t>
                      </a:r>
                      <a:r>
                        <a:rPr sz="1200" spc="0" dirty="0">
                          <a:latin typeface="Montserrat" panose="00000500000000000000" pitchFamily="2" charset="0"/>
                          <a:cs typeface="Arial"/>
                        </a:rPr>
                        <a:t>ches</a:t>
                      </a:r>
                      <a:r>
                        <a:rPr sz="1200" spc="-35" dirty="0">
                          <a:latin typeface="Montserrat" panose="00000500000000000000" pitchFamily="2" charset="0"/>
                          <a:cs typeface="Arial"/>
                        </a:rPr>
                        <a:t> </a:t>
                      </a:r>
                      <a:r>
                        <a:rPr sz="1200" spc="-10" dirty="0">
                          <a:latin typeface="Montserrat" panose="00000500000000000000" pitchFamily="2" charset="0"/>
                          <a:cs typeface="Arial"/>
                        </a:rPr>
                        <a:t>g</a:t>
                      </a:r>
                      <a:r>
                        <a:rPr sz="1200" spc="0" dirty="0">
                          <a:latin typeface="Montserrat" panose="00000500000000000000" pitchFamily="2" charset="0"/>
                          <a:cs typeface="Arial"/>
                        </a:rPr>
                        <a:t>oals</a:t>
                      </a:r>
                      <a:r>
                        <a:rPr sz="1200" spc="-15" dirty="0">
                          <a:latin typeface="Montserrat" panose="00000500000000000000" pitchFamily="2" charset="0"/>
                          <a:cs typeface="Arial"/>
                        </a:rPr>
                        <a:t> </a:t>
                      </a:r>
                      <a:r>
                        <a:rPr sz="1200" spc="0" dirty="0">
                          <a:latin typeface="Montserrat" panose="00000500000000000000" pitchFamily="2" charset="0"/>
                          <a:cs typeface="Arial"/>
                        </a:rPr>
                        <a:t>–</a:t>
                      </a:r>
                      <a:r>
                        <a:rPr sz="1200" spc="5" dirty="0">
                          <a:latin typeface="Montserrat" panose="00000500000000000000" pitchFamily="2" charset="0"/>
                          <a:cs typeface="Arial"/>
                        </a:rPr>
                        <a:t> </a:t>
                      </a:r>
                      <a:r>
                        <a:rPr sz="1200" spc="0" dirty="0">
                          <a:latin typeface="Montserrat" panose="00000500000000000000" pitchFamily="2" charset="0"/>
                          <a:cs typeface="Arial"/>
                        </a:rPr>
                        <a:t>hurt</a:t>
                      </a:r>
                      <a:r>
                        <a:rPr sz="1200" spc="-5" dirty="0">
                          <a:latin typeface="Montserrat" panose="00000500000000000000" pitchFamily="2" charset="0"/>
                          <a:cs typeface="Arial"/>
                        </a:rPr>
                        <a:t>i</a:t>
                      </a:r>
                      <a:r>
                        <a:rPr sz="1200" spc="0" dirty="0">
                          <a:latin typeface="Montserrat" panose="00000500000000000000" pitchFamily="2" charset="0"/>
                          <a:cs typeface="Arial"/>
                        </a:rPr>
                        <a:t>ng ot</a:t>
                      </a:r>
                      <a:r>
                        <a:rPr sz="1200" spc="5" dirty="0">
                          <a:latin typeface="Montserrat" panose="00000500000000000000" pitchFamily="2" charset="0"/>
                          <a:cs typeface="Arial"/>
                        </a:rPr>
                        <a:t>h</a:t>
                      </a:r>
                      <a:r>
                        <a:rPr sz="1200" spc="0" dirty="0">
                          <a:latin typeface="Montserrat" panose="00000500000000000000" pitchFamily="2" charset="0"/>
                          <a:cs typeface="Arial"/>
                        </a:rPr>
                        <a:t>ers</a:t>
                      </a:r>
                      <a:r>
                        <a:rPr sz="1200" spc="-25" dirty="0">
                          <a:latin typeface="Montserrat" panose="00000500000000000000" pitchFamily="2" charset="0"/>
                          <a:cs typeface="Arial"/>
                        </a:rPr>
                        <a:t> </a:t>
                      </a:r>
                      <a:r>
                        <a:rPr sz="1200" spc="0" dirty="0">
                          <a:latin typeface="Montserrat" panose="00000500000000000000" pitchFamily="2" charset="0"/>
                          <a:cs typeface="Arial"/>
                        </a:rPr>
                        <a:t>in</a:t>
                      </a:r>
                      <a:r>
                        <a:rPr sz="1200" spc="-10" dirty="0">
                          <a:latin typeface="Montserrat" panose="00000500000000000000" pitchFamily="2" charset="0"/>
                          <a:cs typeface="Arial"/>
                        </a:rPr>
                        <a:t> </a:t>
                      </a:r>
                      <a:r>
                        <a:rPr sz="1200" spc="0" dirty="0">
                          <a:latin typeface="Montserrat" panose="00000500000000000000" pitchFamily="2" charset="0"/>
                          <a:cs typeface="Arial"/>
                        </a:rPr>
                        <a:t>t</a:t>
                      </a:r>
                      <a:r>
                        <a:rPr sz="1200" spc="5" dirty="0">
                          <a:latin typeface="Montserrat" panose="00000500000000000000" pitchFamily="2" charset="0"/>
                          <a:cs typeface="Arial"/>
                        </a:rPr>
                        <a:t>h</a:t>
                      </a:r>
                      <a:r>
                        <a:rPr sz="1200" spc="0" dirty="0">
                          <a:latin typeface="Montserrat" panose="00000500000000000000" pitchFamily="2" charset="0"/>
                          <a:cs typeface="Arial"/>
                        </a:rPr>
                        <a:t>e</a:t>
                      </a:r>
                      <a:r>
                        <a:rPr sz="1200" spc="-5" dirty="0">
                          <a:latin typeface="Montserrat" panose="00000500000000000000" pitchFamily="2" charset="0"/>
                          <a:cs typeface="Arial"/>
                        </a:rPr>
                        <a:t> </a:t>
                      </a:r>
                      <a:r>
                        <a:rPr sz="1200" spc="0" dirty="0">
                          <a:latin typeface="Montserrat" panose="00000500000000000000" pitchFamily="2" charset="0"/>
                          <a:cs typeface="Arial"/>
                        </a:rPr>
                        <a:t>process</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dirty="0">
                          <a:latin typeface="Montserrat" panose="00000500000000000000" pitchFamily="2" charset="0"/>
                          <a:cs typeface="Arial"/>
                        </a:rPr>
                        <a:t>Both</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marR="443230">
                        <a:lnSpc>
                          <a:spcPct val="100000"/>
                        </a:lnSpc>
                      </a:pPr>
                      <a:r>
                        <a:rPr sz="1200" dirty="0">
                          <a:latin typeface="Montserrat" panose="00000500000000000000" pitchFamily="2" charset="0"/>
                          <a:cs typeface="Arial"/>
                        </a:rPr>
                        <a:t>Usu</a:t>
                      </a:r>
                      <a:r>
                        <a:rPr sz="1200" spc="5" dirty="0">
                          <a:latin typeface="Montserrat" panose="00000500000000000000" pitchFamily="2" charset="0"/>
                          <a:cs typeface="Arial"/>
                        </a:rPr>
                        <a:t>a</a:t>
                      </a:r>
                      <a:r>
                        <a:rPr sz="1200" spc="0" dirty="0">
                          <a:latin typeface="Montserrat" panose="00000500000000000000" pitchFamily="2" charset="0"/>
                          <a:cs typeface="Arial"/>
                        </a:rPr>
                        <a:t>l</a:t>
                      </a:r>
                      <a:r>
                        <a:rPr sz="1200" spc="-5" dirty="0">
                          <a:latin typeface="Montserrat" panose="00000500000000000000" pitchFamily="2" charset="0"/>
                          <a:cs typeface="Arial"/>
                        </a:rPr>
                        <a:t>l</a:t>
                      </a:r>
                      <a:r>
                        <a:rPr sz="1200" spc="0" dirty="0">
                          <a:latin typeface="Montserrat" panose="00000500000000000000" pitchFamily="2" charset="0"/>
                          <a:cs typeface="Arial"/>
                        </a:rPr>
                        <a:t>y</a:t>
                      </a:r>
                      <a:r>
                        <a:rPr sz="1200" spc="-25" dirty="0">
                          <a:latin typeface="Montserrat" panose="00000500000000000000" pitchFamily="2" charset="0"/>
                          <a:cs typeface="Arial"/>
                        </a:rPr>
                        <a:t> </a:t>
                      </a:r>
                      <a:r>
                        <a:rPr sz="1200" spc="0" dirty="0">
                          <a:latin typeface="Montserrat" panose="00000500000000000000" pitchFamily="2" charset="0"/>
                          <a:cs typeface="Arial"/>
                        </a:rPr>
                        <a:t>reaches</a:t>
                      </a:r>
                      <a:r>
                        <a:rPr sz="1200" spc="-35" dirty="0">
                          <a:latin typeface="Montserrat" panose="00000500000000000000" pitchFamily="2" charset="0"/>
                          <a:cs typeface="Arial"/>
                        </a:rPr>
                        <a:t> </a:t>
                      </a:r>
                      <a:r>
                        <a:rPr sz="1200" spc="-10" dirty="0">
                          <a:latin typeface="Montserrat" panose="00000500000000000000" pitchFamily="2" charset="0"/>
                          <a:cs typeface="Arial"/>
                        </a:rPr>
                        <a:t>g</a:t>
                      </a:r>
                      <a:r>
                        <a:rPr sz="1200" spc="0" dirty="0">
                          <a:latin typeface="Montserrat" panose="00000500000000000000" pitchFamily="2" charset="0"/>
                          <a:cs typeface="Arial"/>
                        </a:rPr>
                        <a:t>oals </a:t>
                      </a:r>
                      <a:r>
                        <a:rPr sz="1200" spc="-15" dirty="0">
                          <a:latin typeface="Montserrat" panose="00000500000000000000" pitchFamily="2" charset="0"/>
                          <a:cs typeface="Arial"/>
                        </a:rPr>
                        <a:t>w</a:t>
                      </a:r>
                      <a:r>
                        <a:rPr sz="1200" spc="0" dirty="0">
                          <a:latin typeface="Montserrat" panose="00000500000000000000" pitchFamily="2" charset="0"/>
                          <a:cs typeface="Arial"/>
                        </a:rPr>
                        <a:t>ithout</a:t>
                      </a:r>
                      <a:r>
                        <a:rPr sz="1200" spc="-5" dirty="0">
                          <a:latin typeface="Montserrat" panose="00000500000000000000" pitchFamily="2" charset="0"/>
                          <a:cs typeface="Arial"/>
                        </a:rPr>
                        <a:t> </a:t>
                      </a:r>
                      <a:r>
                        <a:rPr sz="1200" spc="0" dirty="0">
                          <a:latin typeface="Montserrat" panose="00000500000000000000" pitchFamily="2" charset="0"/>
                          <a:cs typeface="Arial"/>
                        </a:rPr>
                        <a:t>al</a:t>
                      </a:r>
                      <a:r>
                        <a:rPr sz="1200" spc="-5" dirty="0">
                          <a:latin typeface="Montserrat" panose="00000500000000000000" pitchFamily="2" charset="0"/>
                          <a:cs typeface="Arial"/>
                        </a:rPr>
                        <a:t>i</a:t>
                      </a:r>
                      <a:r>
                        <a:rPr sz="1200" spc="0" dirty="0">
                          <a:latin typeface="Montserrat" panose="00000500000000000000" pitchFamily="2" charset="0"/>
                          <a:cs typeface="Arial"/>
                        </a:rPr>
                        <a:t>en</a:t>
                      </a:r>
                      <a:r>
                        <a:rPr sz="1200" spc="-10" dirty="0">
                          <a:latin typeface="Montserrat" panose="00000500000000000000" pitchFamily="2" charset="0"/>
                          <a:cs typeface="Arial"/>
                        </a:rPr>
                        <a:t>a</a:t>
                      </a:r>
                      <a:r>
                        <a:rPr sz="1200" spc="0" dirty="0">
                          <a:latin typeface="Montserrat" panose="00000500000000000000" pitchFamily="2" charset="0"/>
                          <a:cs typeface="Arial"/>
                        </a:rPr>
                        <a:t>ting</a:t>
                      </a:r>
                      <a:r>
                        <a:rPr sz="1200" spc="-40" dirty="0">
                          <a:latin typeface="Montserrat" panose="00000500000000000000" pitchFamily="2" charset="0"/>
                          <a:cs typeface="Arial"/>
                        </a:rPr>
                        <a:t> </a:t>
                      </a:r>
                      <a:r>
                        <a:rPr sz="1200" spc="0" dirty="0">
                          <a:latin typeface="Montserrat" panose="00000500000000000000" pitchFamily="2" charset="0"/>
                          <a:cs typeface="Arial"/>
                        </a:rPr>
                        <a:t>ot</a:t>
                      </a:r>
                      <a:r>
                        <a:rPr sz="1200" spc="5" dirty="0">
                          <a:latin typeface="Montserrat" panose="00000500000000000000" pitchFamily="2" charset="0"/>
                          <a:cs typeface="Arial"/>
                        </a:rPr>
                        <a:t>h</a:t>
                      </a:r>
                      <a:r>
                        <a:rPr sz="1200" spc="0" dirty="0">
                          <a:latin typeface="Montserrat" panose="00000500000000000000" pitchFamily="2" charset="0"/>
                          <a:cs typeface="Arial"/>
                        </a:rPr>
                        <a:t>ers</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0"/>
                  </a:ext>
                </a:extLst>
              </a:tr>
              <a:tr h="271042">
                <a:tc>
                  <a:txBody>
                    <a:bodyPr/>
                    <a:lstStyle/>
                    <a:p>
                      <a:pPr marL="85090">
                        <a:lnSpc>
                          <a:spcPct val="100000"/>
                        </a:lnSpc>
                      </a:pPr>
                      <a:r>
                        <a:rPr sz="1200" spc="-120" dirty="0">
                          <a:latin typeface="Montserrat" panose="00000500000000000000" pitchFamily="2" charset="0"/>
                          <a:cs typeface="Arial"/>
                        </a:rPr>
                        <a:t>Y</a:t>
                      </a:r>
                      <a:r>
                        <a:rPr sz="1200" spc="0" dirty="0">
                          <a:latin typeface="Montserrat" panose="00000500000000000000" pitchFamily="2" charset="0"/>
                          <a:cs typeface="Arial"/>
                        </a:rPr>
                        <a:t>ou</a:t>
                      </a:r>
                      <a:r>
                        <a:rPr sz="1200" spc="-5" dirty="0">
                          <a:latin typeface="Montserrat" panose="00000500000000000000" pitchFamily="2" charset="0"/>
                          <a:cs typeface="Arial"/>
                        </a:rPr>
                        <a:t> </a:t>
                      </a:r>
                      <a:r>
                        <a:rPr sz="1200" spc="0" dirty="0">
                          <a:latin typeface="Montserrat" panose="00000500000000000000" pitchFamily="2" charset="0"/>
                          <a:cs typeface="Arial"/>
                        </a:rPr>
                        <a:t>are</a:t>
                      </a:r>
                      <a:r>
                        <a:rPr sz="1200" spc="-10" dirty="0">
                          <a:latin typeface="Montserrat" panose="00000500000000000000" pitchFamily="2" charset="0"/>
                          <a:cs typeface="Arial"/>
                        </a:rPr>
                        <a:t> </a:t>
                      </a:r>
                      <a:r>
                        <a:rPr sz="1200" spc="0" dirty="0">
                          <a:latin typeface="Montserrat" panose="00000500000000000000" pitchFamily="2" charset="0"/>
                          <a:cs typeface="Arial"/>
                        </a:rPr>
                        <a:t>okay</a:t>
                      </a:r>
                      <a:r>
                        <a:rPr sz="1200" spc="-15" dirty="0">
                          <a:latin typeface="Montserrat" panose="00000500000000000000" pitchFamily="2" charset="0"/>
                          <a:cs typeface="Arial"/>
                        </a:rPr>
                        <a:t> </a:t>
                      </a:r>
                      <a:r>
                        <a:rPr sz="1200" spc="0" dirty="0">
                          <a:latin typeface="Montserrat" panose="00000500000000000000" pitchFamily="2" charset="0"/>
                          <a:cs typeface="Arial"/>
                        </a:rPr>
                        <a:t>-</a:t>
                      </a:r>
                      <a:r>
                        <a:rPr sz="1200" spc="10" dirty="0">
                          <a:latin typeface="Montserrat" panose="00000500000000000000" pitchFamily="2" charset="0"/>
                          <a:cs typeface="Arial"/>
                        </a:rPr>
                        <a:t> </a:t>
                      </a:r>
                      <a:r>
                        <a:rPr sz="1200" spc="0" dirty="0">
                          <a:latin typeface="Montserrat" panose="00000500000000000000" pitchFamily="2" charset="0"/>
                          <a:cs typeface="Arial"/>
                        </a:rPr>
                        <a:t>I</a:t>
                      </a:r>
                      <a:r>
                        <a:rPr sz="1200" spc="5" dirty="0">
                          <a:latin typeface="Montserrat" panose="00000500000000000000" pitchFamily="2" charset="0"/>
                          <a:cs typeface="Arial"/>
                        </a:rPr>
                        <a:t> </a:t>
                      </a:r>
                      <a:r>
                        <a:rPr sz="1200" spc="0" dirty="0">
                          <a:latin typeface="Montserrat" panose="00000500000000000000" pitchFamily="2" charset="0"/>
                          <a:cs typeface="Arial"/>
                        </a:rPr>
                        <a:t>am</a:t>
                      </a:r>
                      <a:r>
                        <a:rPr sz="1200" spc="-5" dirty="0">
                          <a:latin typeface="Montserrat" panose="00000500000000000000" pitchFamily="2" charset="0"/>
                          <a:cs typeface="Arial"/>
                        </a:rPr>
                        <a:t> </a:t>
                      </a:r>
                      <a:r>
                        <a:rPr sz="1200" spc="0" dirty="0">
                          <a:latin typeface="Montserrat" panose="00000500000000000000" pitchFamily="2" charset="0"/>
                          <a:cs typeface="Arial"/>
                        </a:rPr>
                        <a:t>not</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a:lnSpc>
                          <a:spcPct val="100000"/>
                        </a:lnSpc>
                      </a:pPr>
                      <a:r>
                        <a:rPr sz="1200" dirty="0">
                          <a:latin typeface="Montserrat" panose="00000500000000000000" pitchFamily="2" charset="0"/>
                          <a:cs typeface="Arial"/>
                        </a:rPr>
                        <a:t>I</a:t>
                      </a:r>
                      <a:r>
                        <a:rPr sz="1200" spc="5" dirty="0">
                          <a:latin typeface="Montserrat" panose="00000500000000000000" pitchFamily="2" charset="0"/>
                          <a:cs typeface="Arial"/>
                        </a:rPr>
                        <a:t> </a:t>
                      </a:r>
                      <a:r>
                        <a:rPr sz="1200" spc="0" dirty="0">
                          <a:latin typeface="Montserrat" panose="00000500000000000000" pitchFamily="2" charset="0"/>
                          <a:cs typeface="Arial"/>
                        </a:rPr>
                        <a:t>am</a:t>
                      </a:r>
                      <a:r>
                        <a:rPr sz="1200" spc="-5" dirty="0">
                          <a:latin typeface="Montserrat" panose="00000500000000000000" pitchFamily="2" charset="0"/>
                          <a:cs typeface="Arial"/>
                        </a:rPr>
                        <a:t> </a:t>
                      </a:r>
                      <a:r>
                        <a:rPr sz="1200" spc="0" dirty="0">
                          <a:latin typeface="Montserrat" panose="00000500000000000000" pitchFamily="2" charset="0"/>
                          <a:cs typeface="Arial"/>
                        </a:rPr>
                        <a:t>okay</a:t>
                      </a:r>
                      <a:r>
                        <a:rPr sz="1200" spc="-15" dirty="0">
                          <a:latin typeface="Montserrat" panose="00000500000000000000" pitchFamily="2" charset="0"/>
                          <a:cs typeface="Arial"/>
                        </a:rPr>
                        <a:t> </a:t>
                      </a:r>
                      <a:r>
                        <a:rPr sz="1200" spc="0" dirty="0">
                          <a:latin typeface="Montserrat" panose="00000500000000000000" pitchFamily="2" charset="0"/>
                          <a:cs typeface="Arial"/>
                        </a:rPr>
                        <a:t>–</a:t>
                      </a:r>
                      <a:r>
                        <a:rPr sz="1200" spc="5" dirty="0">
                          <a:latin typeface="Montserrat" panose="00000500000000000000" pitchFamily="2" charset="0"/>
                          <a:cs typeface="Arial"/>
                        </a:rPr>
                        <a:t> </a:t>
                      </a:r>
                      <a:r>
                        <a:rPr sz="1200" spc="-15" dirty="0">
                          <a:latin typeface="Montserrat" panose="00000500000000000000" pitchFamily="2" charset="0"/>
                          <a:cs typeface="Arial"/>
                        </a:rPr>
                        <a:t>y</a:t>
                      </a:r>
                      <a:r>
                        <a:rPr sz="1200" spc="0" dirty="0">
                          <a:latin typeface="Montserrat" panose="00000500000000000000" pitchFamily="2" charset="0"/>
                          <a:cs typeface="Arial"/>
                        </a:rPr>
                        <a:t>ou</a:t>
                      </a:r>
                      <a:r>
                        <a:rPr sz="1200" spc="-5" dirty="0">
                          <a:latin typeface="Montserrat" panose="00000500000000000000" pitchFamily="2" charset="0"/>
                          <a:cs typeface="Arial"/>
                        </a:rPr>
                        <a:t> </a:t>
                      </a:r>
                      <a:r>
                        <a:rPr sz="1200" spc="0" dirty="0">
                          <a:latin typeface="Montserrat" panose="00000500000000000000" pitchFamily="2" charset="0"/>
                          <a:cs typeface="Arial"/>
                        </a:rPr>
                        <a:t>are</a:t>
                      </a:r>
                      <a:r>
                        <a:rPr sz="1200" spc="-10" dirty="0">
                          <a:latin typeface="Montserrat" panose="00000500000000000000" pitchFamily="2" charset="0"/>
                          <a:cs typeface="Arial"/>
                        </a:rPr>
                        <a:t> </a:t>
                      </a:r>
                      <a:r>
                        <a:rPr sz="1200" spc="0" dirty="0">
                          <a:latin typeface="Montserrat" panose="00000500000000000000" pitchFamily="2" charset="0"/>
                          <a:cs typeface="Arial"/>
                        </a:rPr>
                        <a:t>not</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dirty="0">
                          <a:latin typeface="Montserrat" panose="00000500000000000000" pitchFamily="2" charset="0"/>
                          <a:cs typeface="Arial"/>
                        </a:rPr>
                        <a:t>Both</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dirty="0">
                          <a:latin typeface="Montserrat" panose="00000500000000000000" pitchFamily="2" charset="0"/>
                          <a:cs typeface="Arial"/>
                        </a:rPr>
                        <a:t>I’m</a:t>
                      </a:r>
                      <a:r>
                        <a:rPr sz="1200" spc="-5" dirty="0">
                          <a:latin typeface="Montserrat" panose="00000500000000000000" pitchFamily="2" charset="0"/>
                          <a:cs typeface="Arial"/>
                        </a:rPr>
                        <a:t> </a:t>
                      </a:r>
                      <a:r>
                        <a:rPr sz="1200" spc="0" dirty="0">
                          <a:latin typeface="Montserrat" panose="00000500000000000000" pitchFamily="2" charset="0"/>
                          <a:cs typeface="Arial"/>
                        </a:rPr>
                        <a:t>oka</a:t>
                      </a:r>
                      <a:r>
                        <a:rPr sz="1200" spc="-100" dirty="0">
                          <a:latin typeface="Montserrat" panose="00000500000000000000" pitchFamily="2" charset="0"/>
                          <a:cs typeface="Arial"/>
                        </a:rPr>
                        <a:t>y</a:t>
                      </a:r>
                      <a:r>
                        <a:rPr sz="1200" spc="0" dirty="0">
                          <a:latin typeface="Montserrat" panose="00000500000000000000" pitchFamily="2" charset="0"/>
                          <a:cs typeface="Arial"/>
                        </a:rPr>
                        <a:t>, </a:t>
                      </a:r>
                      <a:r>
                        <a:rPr sz="1200" spc="-15" dirty="0">
                          <a:latin typeface="Montserrat" panose="00000500000000000000" pitchFamily="2" charset="0"/>
                          <a:cs typeface="Arial"/>
                        </a:rPr>
                        <a:t>y</a:t>
                      </a:r>
                      <a:r>
                        <a:rPr sz="1200" spc="0" dirty="0">
                          <a:latin typeface="Montserrat" panose="00000500000000000000" pitchFamily="2" charset="0"/>
                          <a:cs typeface="Arial"/>
                        </a:rPr>
                        <a:t>ou</a:t>
                      </a:r>
                      <a:r>
                        <a:rPr sz="1200" spc="-5" dirty="0">
                          <a:latin typeface="Montserrat" panose="00000500000000000000" pitchFamily="2" charset="0"/>
                          <a:cs typeface="Arial"/>
                        </a:rPr>
                        <a:t> </a:t>
                      </a:r>
                      <a:r>
                        <a:rPr sz="1200" spc="0" dirty="0">
                          <a:latin typeface="Montserrat" panose="00000500000000000000" pitchFamily="2" charset="0"/>
                          <a:cs typeface="Arial"/>
                        </a:rPr>
                        <a:t>are</a:t>
                      </a:r>
                      <a:r>
                        <a:rPr sz="1200" spc="-10" dirty="0">
                          <a:latin typeface="Montserrat" panose="00000500000000000000" pitchFamily="2" charset="0"/>
                          <a:cs typeface="Arial"/>
                        </a:rPr>
                        <a:t> </a:t>
                      </a:r>
                      <a:r>
                        <a:rPr sz="1200" spc="0" dirty="0">
                          <a:latin typeface="Montserrat" panose="00000500000000000000" pitchFamily="2" charset="0"/>
                          <a:cs typeface="Arial"/>
                        </a:rPr>
                        <a:t>okay</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9832973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21314" y="3228945"/>
            <a:ext cx="163217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8</a:t>
            </a:r>
            <a:endParaRPr lang="tr-TR" altLang="en-US" sz="2000" b="1" dirty="0">
              <a:solidFill>
                <a:schemeClr val="bg1"/>
              </a:solidFill>
              <a:latin typeface="Montserrat" pitchFamily="2" charset="0"/>
            </a:endParaRPr>
          </a:p>
        </p:txBody>
      </p:sp>
      <p:sp>
        <p:nvSpPr>
          <p:cNvPr id="10" name="object 2"/>
          <p:cNvSpPr txBox="1">
            <a:spLocks noChangeArrowheads="1"/>
          </p:cNvSpPr>
          <p:nvPr/>
        </p:nvSpPr>
        <p:spPr bwMode="auto">
          <a:xfrm>
            <a:off x="2642303" y="1085046"/>
            <a:ext cx="3507461"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Communication Styles</a:t>
            </a:r>
          </a:p>
        </p:txBody>
      </p:sp>
      <p:graphicFrame>
        <p:nvGraphicFramePr>
          <p:cNvPr id="3" name="Table 2"/>
          <p:cNvGraphicFramePr>
            <a:graphicFrameLocks noGrp="1"/>
          </p:cNvGraphicFramePr>
          <p:nvPr>
            <p:extLst>
              <p:ext uri="{D42A27DB-BD31-4B8C-83A1-F6EECF244321}">
                <p14:modId xmlns:p14="http://schemas.microsoft.com/office/powerpoint/2010/main" val="3227280724"/>
              </p:ext>
            </p:extLst>
          </p:nvPr>
        </p:nvGraphicFramePr>
        <p:xfrm>
          <a:off x="2642303" y="1818411"/>
          <a:ext cx="8514647" cy="3986845"/>
        </p:xfrm>
        <a:graphic>
          <a:graphicData uri="http://schemas.openxmlformats.org/drawingml/2006/table">
            <a:tbl>
              <a:tblPr firstRow="1" bandRow="1">
                <a:tableStyleId>{2D5ABB26-0587-4C30-8999-92F81FD0307C}</a:tableStyleId>
              </a:tblPr>
              <a:tblGrid>
                <a:gridCol w="3852286">
                  <a:extLst>
                    <a:ext uri="{9D8B030D-6E8A-4147-A177-3AD203B41FA5}">
                      <a16:colId xmlns:a16="http://schemas.microsoft.com/office/drawing/2014/main" val="20000"/>
                    </a:ext>
                  </a:extLst>
                </a:gridCol>
                <a:gridCol w="4662361">
                  <a:extLst>
                    <a:ext uri="{9D8B030D-6E8A-4147-A177-3AD203B41FA5}">
                      <a16:colId xmlns:a16="http://schemas.microsoft.com/office/drawing/2014/main" val="20001"/>
                    </a:ext>
                  </a:extLst>
                </a:gridCol>
              </a:tblGrid>
              <a:tr h="285747">
                <a:tc gridSpan="2">
                  <a:txBody>
                    <a:bodyPr/>
                    <a:lstStyle/>
                    <a:p>
                      <a:pPr marL="85090">
                        <a:lnSpc>
                          <a:spcPts val="2160"/>
                        </a:lnSpc>
                        <a:spcAft>
                          <a:spcPts val="600"/>
                        </a:spcAft>
                      </a:pPr>
                      <a:r>
                        <a:rPr sz="1400" b="1" dirty="0">
                          <a:latin typeface="Montserrat" panose="00000500000000000000" pitchFamily="2" charset="0"/>
                          <a:cs typeface="Arial"/>
                        </a:rPr>
                        <a:t>Extr</a:t>
                      </a:r>
                      <a:r>
                        <a:rPr sz="1400" b="1" spc="-5" dirty="0">
                          <a:latin typeface="Montserrat" panose="00000500000000000000" pitchFamily="2" charset="0"/>
                          <a:cs typeface="Arial"/>
                        </a:rPr>
                        <a:t>o</a:t>
                      </a:r>
                      <a:r>
                        <a:rPr sz="1400" b="1" spc="-40" dirty="0">
                          <a:latin typeface="Montserrat" panose="00000500000000000000" pitchFamily="2" charset="0"/>
                          <a:cs typeface="Arial"/>
                        </a:rPr>
                        <a:t>v</a:t>
                      </a:r>
                      <a:r>
                        <a:rPr sz="1400" b="1" spc="0" dirty="0">
                          <a:latin typeface="Montserrat" panose="00000500000000000000" pitchFamily="2" charset="0"/>
                          <a:cs typeface="Arial"/>
                        </a:rPr>
                        <a:t>erts</a:t>
                      </a:r>
                      <a:r>
                        <a:rPr sz="1400" b="1" spc="55" dirty="0">
                          <a:latin typeface="Montserrat" panose="00000500000000000000" pitchFamily="2" charset="0"/>
                          <a:cs typeface="Arial"/>
                        </a:rPr>
                        <a:t> </a:t>
                      </a:r>
                      <a:r>
                        <a:rPr sz="1400" b="1" spc="-40" dirty="0">
                          <a:latin typeface="Montserrat" panose="00000500000000000000" pitchFamily="2" charset="0"/>
                          <a:cs typeface="Arial"/>
                        </a:rPr>
                        <a:t>v</a:t>
                      </a:r>
                      <a:r>
                        <a:rPr sz="1400" b="1" spc="0" dirty="0">
                          <a:latin typeface="Montserrat" panose="00000500000000000000" pitchFamily="2" charset="0"/>
                          <a:cs typeface="Arial"/>
                        </a:rPr>
                        <a:t>s</a:t>
                      </a:r>
                      <a:r>
                        <a:rPr sz="1400" b="1" spc="35" dirty="0">
                          <a:latin typeface="Montserrat" panose="00000500000000000000" pitchFamily="2" charset="0"/>
                          <a:cs typeface="Arial"/>
                        </a:rPr>
                        <a:t> </a:t>
                      </a:r>
                      <a:r>
                        <a:rPr sz="1400" b="1" spc="0" dirty="0">
                          <a:latin typeface="Montserrat" panose="00000500000000000000" pitchFamily="2" charset="0"/>
                          <a:cs typeface="Arial"/>
                        </a:rPr>
                        <a:t>I</a:t>
                      </a:r>
                      <a:r>
                        <a:rPr sz="1400" b="1" spc="-5" dirty="0">
                          <a:latin typeface="Montserrat" panose="00000500000000000000" pitchFamily="2" charset="0"/>
                          <a:cs typeface="Arial"/>
                        </a:rPr>
                        <a:t>n</a:t>
                      </a:r>
                      <a:r>
                        <a:rPr sz="1400" b="1" spc="0" dirty="0">
                          <a:latin typeface="Montserrat" panose="00000500000000000000" pitchFamily="2" charset="0"/>
                          <a:cs typeface="Arial"/>
                        </a:rPr>
                        <a:t>tr</a:t>
                      </a:r>
                      <a:r>
                        <a:rPr sz="1400" b="1" spc="-5" dirty="0">
                          <a:latin typeface="Montserrat" panose="00000500000000000000" pitchFamily="2" charset="0"/>
                          <a:cs typeface="Arial"/>
                        </a:rPr>
                        <a:t>o</a:t>
                      </a:r>
                      <a:r>
                        <a:rPr sz="1400" b="1" spc="-40" dirty="0">
                          <a:latin typeface="Montserrat" panose="00000500000000000000" pitchFamily="2" charset="0"/>
                          <a:cs typeface="Arial"/>
                        </a:rPr>
                        <a:t>v</a:t>
                      </a:r>
                      <a:r>
                        <a:rPr sz="1400" b="1" spc="0" dirty="0">
                          <a:latin typeface="Montserrat" panose="00000500000000000000" pitchFamily="2" charset="0"/>
                          <a:cs typeface="Arial"/>
                        </a:rPr>
                        <a:t>e</a:t>
                      </a:r>
                      <a:r>
                        <a:rPr sz="1400" b="1" spc="10" dirty="0">
                          <a:latin typeface="Montserrat" panose="00000500000000000000" pitchFamily="2" charset="0"/>
                          <a:cs typeface="Arial"/>
                        </a:rPr>
                        <a:t>r</a:t>
                      </a:r>
                      <a:r>
                        <a:rPr sz="1400" b="1" spc="0" dirty="0">
                          <a:latin typeface="Montserrat" panose="00000500000000000000" pitchFamily="2" charset="0"/>
                          <a:cs typeface="Arial"/>
                        </a:rPr>
                        <a:t>ts</a:t>
                      </a:r>
                      <a:r>
                        <a:rPr sz="1400" b="1" spc="60" dirty="0">
                          <a:latin typeface="Montserrat" panose="00000500000000000000" pitchFamily="2" charset="0"/>
                          <a:cs typeface="Arial"/>
                        </a:rPr>
                        <a:t> </a:t>
                      </a:r>
                      <a:r>
                        <a:rPr sz="1400" b="1" spc="0" dirty="0">
                          <a:latin typeface="Montserrat" panose="00000500000000000000" pitchFamily="2" charset="0"/>
                          <a:cs typeface="Arial"/>
                        </a:rPr>
                        <a:t>–</a:t>
                      </a:r>
                      <a:r>
                        <a:rPr sz="1400" b="1" spc="10" dirty="0">
                          <a:latin typeface="Montserrat" panose="00000500000000000000" pitchFamily="2" charset="0"/>
                          <a:cs typeface="Arial"/>
                        </a:rPr>
                        <a:t> </a:t>
                      </a:r>
                      <a:r>
                        <a:rPr sz="1400" b="1" spc="40" dirty="0">
                          <a:latin typeface="Montserrat" panose="00000500000000000000" pitchFamily="2" charset="0"/>
                          <a:cs typeface="Arial"/>
                        </a:rPr>
                        <a:t>w</a:t>
                      </a:r>
                      <a:r>
                        <a:rPr sz="1400" b="1" spc="0" dirty="0">
                          <a:latin typeface="Montserrat" panose="00000500000000000000" pitchFamily="2" charset="0"/>
                          <a:cs typeface="Arial"/>
                        </a:rPr>
                        <a:t>h</a:t>
                      </a:r>
                      <a:r>
                        <a:rPr sz="1400" b="1" spc="-5" dirty="0">
                          <a:latin typeface="Montserrat" panose="00000500000000000000" pitchFamily="2" charset="0"/>
                          <a:cs typeface="Arial"/>
                        </a:rPr>
                        <a:t>e</a:t>
                      </a:r>
                      <a:r>
                        <a:rPr sz="1400" b="1" spc="0" dirty="0">
                          <a:latin typeface="Montserrat" panose="00000500000000000000" pitchFamily="2" charset="0"/>
                          <a:cs typeface="Arial"/>
                        </a:rPr>
                        <a:t>re</a:t>
                      </a:r>
                      <a:r>
                        <a:rPr sz="1400" b="1" spc="-25" dirty="0">
                          <a:latin typeface="Montserrat" panose="00000500000000000000" pitchFamily="2" charset="0"/>
                          <a:cs typeface="Arial"/>
                        </a:rPr>
                        <a:t> </a:t>
                      </a:r>
                      <a:r>
                        <a:rPr sz="1400" b="1" spc="40" dirty="0">
                          <a:latin typeface="Montserrat" panose="00000500000000000000" pitchFamily="2" charset="0"/>
                          <a:cs typeface="Arial"/>
                        </a:rPr>
                        <a:t>w</a:t>
                      </a:r>
                      <a:r>
                        <a:rPr sz="1400" b="1" spc="0" dirty="0">
                          <a:latin typeface="Montserrat" panose="00000500000000000000" pitchFamily="2" charset="0"/>
                          <a:cs typeface="Arial"/>
                        </a:rPr>
                        <a:t>e</a:t>
                      </a:r>
                      <a:r>
                        <a:rPr sz="1400" b="1" spc="-40" dirty="0">
                          <a:latin typeface="Montserrat" panose="00000500000000000000" pitchFamily="2" charset="0"/>
                          <a:cs typeface="Arial"/>
                        </a:rPr>
                        <a:t> </a:t>
                      </a:r>
                      <a:r>
                        <a:rPr sz="1400" b="1" spc="0" dirty="0">
                          <a:latin typeface="Montserrat" panose="00000500000000000000" pitchFamily="2" charset="0"/>
                          <a:cs typeface="Arial"/>
                        </a:rPr>
                        <a:t>g</a:t>
                      </a:r>
                      <a:r>
                        <a:rPr sz="1400" b="1" spc="-5" dirty="0">
                          <a:latin typeface="Montserrat" panose="00000500000000000000" pitchFamily="2" charset="0"/>
                          <a:cs typeface="Arial"/>
                        </a:rPr>
                        <a:t>e</a:t>
                      </a:r>
                      <a:r>
                        <a:rPr sz="1400" b="1" spc="0" dirty="0">
                          <a:latin typeface="Montserrat" panose="00000500000000000000" pitchFamily="2" charset="0"/>
                          <a:cs typeface="Arial"/>
                        </a:rPr>
                        <a:t>t</a:t>
                      </a:r>
                      <a:r>
                        <a:rPr sz="1400" b="1" spc="15" dirty="0">
                          <a:latin typeface="Montserrat" panose="00000500000000000000" pitchFamily="2" charset="0"/>
                          <a:cs typeface="Arial"/>
                        </a:rPr>
                        <a:t> </a:t>
                      </a:r>
                      <a:r>
                        <a:rPr sz="1400" b="1" spc="0" dirty="0">
                          <a:latin typeface="Montserrat" panose="00000500000000000000" pitchFamily="2" charset="0"/>
                          <a:cs typeface="Arial"/>
                        </a:rPr>
                        <a:t>o</a:t>
                      </a:r>
                      <a:r>
                        <a:rPr sz="1400" b="1" spc="-10" dirty="0">
                          <a:latin typeface="Montserrat" panose="00000500000000000000" pitchFamily="2" charset="0"/>
                          <a:cs typeface="Arial"/>
                        </a:rPr>
                        <a:t>u</a:t>
                      </a:r>
                      <a:r>
                        <a:rPr sz="1400" b="1" spc="0" dirty="0">
                          <a:latin typeface="Montserrat" panose="00000500000000000000" pitchFamily="2" charset="0"/>
                          <a:cs typeface="Arial"/>
                        </a:rPr>
                        <a:t>r</a:t>
                      </a:r>
                      <a:r>
                        <a:rPr sz="1400" b="1" spc="10" dirty="0">
                          <a:latin typeface="Montserrat" panose="00000500000000000000" pitchFamily="2" charset="0"/>
                          <a:cs typeface="Arial"/>
                        </a:rPr>
                        <a:t> </a:t>
                      </a:r>
                      <a:r>
                        <a:rPr sz="1400" b="1" spc="0" dirty="0">
                          <a:latin typeface="Montserrat" panose="00000500000000000000" pitchFamily="2" charset="0"/>
                          <a:cs typeface="Arial"/>
                        </a:rPr>
                        <a:t>e</a:t>
                      </a:r>
                      <a:r>
                        <a:rPr sz="1400" b="1" spc="-5" dirty="0">
                          <a:latin typeface="Montserrat" panose="00000500000000000000" pitchFamily="2" charset="0"/>
                          <a:cs typeface="Arial"/>
                        </a:rPr>
                        <a:t>n</a:t>
                      </a:r>
                      <a:r>
                        <a:rPr sz="1400" b="1" spc="0" dirty="0">
                          <a:latin typeface="Montserrat" panose="00000500000000000000" pitchFamily="2" charset="0"/>
                          <a:cs typeface="Arial"/>
                        </a:rPr>
                        <a:t>ergy</a:t>
                      </a:r>
                      <a:endParaRPr sz="14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0"/>
                  </a:ext>
                </a:extLst>
              </a:tr>
              <a:tr h="243852">
                <a:tc>
                  <a:txBody>
                    <a:bodyPr/>
                    <a:lstStyle/>
                    <a:p>
                      <a:pPr marL="85090">
                        <a:lnSpc>
                          <a:spcPts val="2160"/>
                        </a:lnSpc>
                        <a:spcAft>
                          <a:spcPts val="600"/>
                        </a:spcAft>
                      </a:pPr>
                      <a:r>
                        <a:rPr sz="1400" dirty="0">
                          <a:latin typeface="Montserrat" panose="00000500000000000000" pitchFamily="2" charset="0"/>
                          <a:cs typeface="Arial"/>
                        </a:rPr>
                        <a:t>Ext</a:t>
                      </a:r>
                      <a:r>
                        <a:rPr sz="1400" spc="-5" dirty="0">
                          <a:latin typeface="Montserrat" panose="00000500000000000000" pitchFamily="2" charset="0"/>
                          <a:cs typeface="Arial"/>
                        </a:rPr>
                        <a:t>r</a:t>
                      </a:r>
                      <a:r>
                        <a:rPr sz="1400" spc="0" dirty="0">
                          <a:latin typeface="Montserrat" panose="00000500000000000000" pitchFamily="2" charset="0"/>
                          <a:cs typeface="Arial"/>
                        </a:rPr>
                        <a:t>overts</a:t>
                      </a:r>
                      <a:endParaRPr sz="14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ts val="2160"/>
                        </a:lnSpc>
                        <a:spcAft>
                          <a:spcPts val="600"/>
                        </a:spcAft>
                      </a:pPr>
                      <a:r>
                        <a:rPr sz="1400" dirty="0">
                          <a:latin typeface="Montserrat" panose="00000500000000000000" pitchFamily="2" charset="0"/>
                          <a:cs typeface="Arial"/>
                        </a:rPr>
                        <a:t>Introv</a:t>
                      </a:r>
                      <a:r>
                        <a:rPr sz="1400" spc="5" dirty="0">
                          <a:latin typeface="Montserrat" panose="00000500000000000000" pitchFamily="2" charset="0"/>
                          <a:cs typeface="Arial"/>
                        </a:rPr>
                        <a:t>e</a:t>
                      </a:r>
                      <a:r>
                        <a:rPr sz="1400" spc="0" dirty="0">
                          <a:latin typeface="Montserrat" panose="00000500000000000000" pitchFamily="2" charset="0"/>
                          <a:cs typeface="Arial"/>
                        </a:rPr>
                        <a:t>rts</a:t>
                      </a:r>
                      <a:endParaRPr sz="14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1862141">
                <a:tc>
                  <a:txBody>
                    <a:bodyPr/>
                    <a:lstStyle/>
                    <a:p>
                      <a:pPr marL="85090" marR="189230">
                        <a:lnSpc>
                          <a:spcPts val="2160"/>
                        </a:lnSpc>
                        <a:spcAft>
                          <a:spcPts val="600"/>
                        </a:spcAft>
                      </a:pPr>
                      <a:r>
                        <a:rPr sz="1200" dirty="0">
                          <a:latin typeface="Montserrat" panose="00000500000000000000" pitchFamily="2" charset="0"/>
                          <a:cs typeface="Arial"/>
                        </a:rPr>
                        <a:t>A</a:t>
                      </a:r>
                      <a:r>
                        <a:rPr sz="1200" spc="5" dirty="0">
                          <a:latin typeface="Montserrat" panose="00000500000000000000" pitchFamily="2" charset="0"/>
                          <a:cs typeface="Arial"/>
                        </a:rPr>
                        <a:t>c</a:t>
                      </a:r>
                      <a:r>
                        <a:rPr sz="1200" spc="0" dirty="0">
                          <a:latin typeface="Montserrat" panose="00000500000000000000" pitchFamily="2" charset="0"/>
                          <a:cs typeface="Arial"/>
                        </a:rPr>
                        <a:t>t</a:t>
                      </a:r>
                      <a:r>
                        <a:rPr sz="1200" spc="-15" dirty="0">
                          <a:latin typeface="Montserrat" panose="00000500000000000000" pitchFamily="2" charset="0"/>
                          <a:cs typeface="Arial"/>
                        </a:rPr>
                        <a:t> </a:t>
                      </a:r>
                      <a:r>
                        <a:rPr sz="1200" spc="0" dirty="0">
                          <a:latin typeface="Montserrat" panose="00000500000000000000" pitchFamily="2" charset="0"/>
                          <a:cs typeface="Arial"/>
                        </a:rPr>
                        <a:t>or</a:t>
                      </a:r>
                      <a:r>
                        <a:rPr sz="1200" spc="-15" dirty="0">
                          <a:latin typeface="Montserrat" panose="00000500000000000000" pitchFamily="2" charset="0"/>
                          <a:cs typeface="Arial"/>
                        </a:rPr>
                        <a:t> </a:t>
                      </a:r>
                      <a:r>
                        <a:rPr sz="1200" spc="0" dirty="0">
                          <a:latin typeface="Montserrat" panose="00000500000000000000" pitchFamily="2" charset="0"/>
                          <a:cs typeface="Arial"/>
                        </a:rPr>
                        <a:t>speak</a:t>
                      </a:r>
                      <a:r>
                        <a:rPr sz="1200" spc="-25" dirty="0">
                          <a:latin typeface="Montserrat" panose="00000500000000000000" pitchFamily="2" charset="0"/>
                          <a:cs typeface="Arial"/>
                        </a:rPr>
                        <a:t> </a:t>
                      </a:r>
                      <a:r>
                        <a:rPr sz="1200" spc="5" dirty="0">
                          <a:latin typeface="Montserrat" panose="00000500000000000000" pitchFamily="2" charset="0"/>
                          <a:cs typeface="Arial"/>
                        </a:rPr>
                        <a:t>f</a:t>
                      </a:r>
                      <a:r>
                        <a:rPr sz="1200" spc="0" dirty="0">
                          <a:latin typeface="Montserrat" panose="00000500000000000000" pitchFamily="2" charset="0"/>
                          <a:cs typeface="Arial"/>
                        </a:rPr>
                        <a:t>ir</a:t>
                      </a:r>
                      <a:r>
                        <a:rPr sz="1200" spc="5" dirty="0">
                          <a:latin typeface="Montserrat" panose="00000500000000000000" pitchFamily="2" charset="0"/>
                          <a:cs typeface="Arial"/>
                        </a:rPr>
                        <a:t>st</a:t>
                      </a:r>
                      <a:r>
                        <a:rPr sz="1200" spc="0" dirty="0">
                          <a:latin typeface="Montserrat" panose="00000500000000000000" pitchFamily="2" charset="0"/>
                          <a:cs typeface="Arial"/>
                        </a:rPr>
                        <a:t>,</a:t>
                      </a:r>
                      <a:r>
                        <a:rPr sz="1200" spc="-35" dirty="0">
                          <a:latin typeface="Montserrat" panose="00000500000000000000" pitchFamily="2" charset="0"/>
                          <a:cs typeface="Arial"/>
                        </a:rPr>
                        <a:t> </a:t>
                      </a:r>
                      <a:r>
                        <a:rPr sz="1200" spc="5" dirty="0">
                          <a:latin typeface="Montserrat" panose="00000500000000000000" pitchFamily="2" charset="0"/>
                          <a:cs typeface="Arial"/>
                        </a:rPr>
                        <a:t>t</a:t>
                      </a:r>
                      <a:r>
                        <a:rPr sz="1200" spc="0" dirty="0">
                          <a:latin typeface="Montserrat" panose="00000500000000000000" pitchFamily="2" charset="0"/>
                          <a:cs typeface="Arial"/>
                        </a:rPr>
                        <a:t>hen</a:t>
                      </a:r>
                      <a:r>
                        <a:rPr sz="1200" spc="-20" dirty="0">
                          <a:latin typeface="Montserrat" panose="00000500000000000000" pitchFamily="2" charset="0"/>
                          <a:cs typeface="Arial"/>
                        </a:rPr>
                        <a:t> </a:t>
                      </a:r>
                      <a:r>
                        <a:rPr sz="1200" spc="5" dirty="0">
                          <a:latin typeface="Montserrat" panose="00000500000000000000" pitchFamily="2" charset="0"/>
                          <a:cs typeface="Arial"/>
                        </a:rPr>
                        <a:t>t</a:t>
                      </a:r>
                      <a:r>
                        <a:rPr sz="1200" spc="0" dirty="0">
                          <a:latin typeface="Montserrat" panose="00000500000000000000" pitchFamily="2" charset="0"/>
                          <a:cs typeface="Arial"/>
                        </a:rPr>
                        <a:t>hink </a:t>
                      </a:r>
                      <a:endParaRPr lang="en-US" sz="1200" spc="0" dirty="0">
                        <a:latin typeface="Montserrat" panose="00000500000000000000" pitchFamily="2" charset="0"/>
                        <a:cs typeface="Arial"/>
                      </a:endParaRPr>
                    </a:p>
                    <a:p>
                      <a:pPr marL="85090" marR="189230">
                        <a:lnSpc>
                          <a:spcPts val="2160"/>
                        </a:lnSpc>
                        <a:spcAft>
                          <a:spcPts val="600"/>
                        </a:spcAft>
                      </a:pPr>
                      <a:r>
                        <a:rPr sz="1200" spc="0" dirty="0">
                          <a:latin typeface="Montserrat" panose="00000500000000000000" pitchFamily="2" charset="0"/>
                          <a:cs typeface="Arial"/>
                        </a:rPr>
                        <a:t>Like</a:t>
                      </a:r>
                      <a:r>
                        <a:rPr sz="1200" spc="-20" dirty="0">
                          <a:latin typeface="Montserrat" panose="00000500000000000000" pitchFamily="2" charset="0"/>
                          <a:cs typeface="Arial"/>
                        </a:rPr>
                        <a:t> v</a:t>
                      </a:r>
                      <a:r>
                        <a:rPr sz="1200" spc="0" dirty="0">
                          <a:latin typeface="Montserrat" panose="00000500000000000000" pitchFamily="2" charset="0"/>
                          <a:cs typeface="Arial"/>
                        </a:rPr>
                        <a:t>arie</a:t>
                      </a:r>
                      <a:r>
                        <a:rPr sz="1200" spc="5" dirty="0">
                          <a:latin typeface="Montserrat" panose="00000500000000000000" pitchFamily="2" charset="0"/>
                          <a:cs typeface="Arial"/>
                        </a:rPr>
                        <a:t>t</a:t>
                      </a:r>
                      <a:r>
                        <a:rPr sz="1200" spc="0" dirty="0">
                          <a:latin typeface="Montserrat" panose="00000500000000000000" pitchFamily="2" charset="0"/>
                          <a:cs typeface="Arial"/>
                        </a:rPr>
                        <a:t>y</a:t>
                      </a:r>
                      <a:r>
                        <a:rPr sz="1200" spc="-15" dirty="0">
                          <a:latin typeface="Montserrat" panose="00000500000000000000" pitchFamily="2" charset="0"/>
                          <a:cs typeface="Arial"/>
                        </a:rPr>
                        <a:t> </a:t>
                      </a:r>
                      <a:r>
                        <a:rPr sz="1200" spc="0" dirty="0">
                          <a:latin typeface="Montserrat" panose="00000500000000000000" pitchFamily="2" charset="0"/>
                          <a:cs typeface="Arial"/>
                        </a:rPr>
                        <a:t>and</a:t>
                      </a:r>
                      <a:r>
                        <a:rPr sz="1200" spc="-20" dirty="0">
                          <a:latin typeface="Montserrat" panose="00000500000000000000" pitchFamily="2" charset="0"/>
                          <a:cs typeface="Arial"/>
                        </a:rPr>
                        <a:t> </a:t>
                      </a:r>
                      <a:r>
                        <a:rPr sz="1200" spc="0" dirty="0">
                          <a:latin typeface="Montserrat" panose="00000500000000000000" pitchFamily="2" charset="0"/>
                          <a:cs typeface="Arial"/>
                        </a:rPr>
                        <a:t>ac</a:t>
                      </a:r>
                      <a:r>
                        <a:rPr sz="1200" spc="5" dirty="0">
                          <a:latin typeface="Montserrat" panose="00000500000000000000" pitchFamily="2" charset="0"/>
                          <a:cs typeface="Arial"/>
                        </a:rPr>
                        <a:t>t</a:t>
                      </a:r>
                      <a:r>
                        <a:rPr sz="1200" spc="0" dirty="0">
                          <a:latin typeface="Montserrat" panose="00000500000000000000" pitchFamily="2" charset="0"/>
                          <a:cs typeface="Arial"/>
                        </a:rPr>
                        <a:t>ion </a:t>
                      </a:r>
                      <a:endParaRPr lang="en-US" sz="1200" spc="0" dirty="0">
                        <a:latin typeface="Montserrat" panose="00000500000000000000" pitchFamily="2" charset="0"/>
                        <a:cs typeface="Arial"/>
                      </a:endParaRPr>
                    </a:p>
                    <a:p>
                      <a:pPr marL="85090" marR="189230">
                        <a:lnSpc>
                          <a:spcPts val="2160"/>
                        </a:lnSpc>
                        <a:spcAft>
                          <a:spcPts val="600"/>
                        </a:spcAft>
                      </a:pPr>
                      <a:r>
                        <a:rPr sz="1200" spc="0" dirty="0">
                          <a:latin typeface="Montserrat" panose="00000500000000000000" pitchFamily="2" charset="0"/>
                          <a:cs typeface="Arial"/>
                        </a:rPr>
                        <a:t>Seek</a:t>
                      </a:r>
                      <a:r>
                        <a:rPr sz="1200" spc="-15" dirty="0">
                          <a:latin typeface="Montserrat" panose="00000500000000000000" pitchFamily="2" charset="0"/>
                          <a:cs typeface="Arial"/>
                        </a:rPr>
                        <a:t> </a:t>
                      </a:r>
                      <a:r>
                        <a:rPr sz="1200" spc="0" dirty="0">
                          <a:latin typeface="Montserrat" panose="00000500000000000000" pitchFamily="2" charset="0"/>
                          <a:cs typeface="Arial"/>
                        </a:rPr>
                        <a:t>in</a:t>
                      </a:r>
                      <a:r>
                        <a:rPr sz="1200" spc="5" dirty="0">
                          <a:latin typeface="Montserrat" panose="00000500000000000000" pitchFamily="2" charset="0"/>
                          <a:cs typeface="Arial"/>
                        </a:rPr>
                        <a:t>t</a:t>
                      </a:r>
                      <a:r>
                        <a:rPr sz="1200" spc="0" dirty="0">
                          <a:latin typeface="Montserrat" panose="00000500000000000000" pitchFamily="2" charset="0"/>
                          <a:cs typeface="Arial"/>
                        </a:rPr>
                        <a:t>erac</a:t>
                      </a:r>
                      <a:r>
                        <a:rPr sz="1200" spc="-5" dirty="0">
                          <a:latin typeface="Montserrat" panose="00000500000000000000" pitchFamily="2" charset="0"/>
                          <a:cs typeface="Arial"/>
                        </a:rPr>
                        <a:t>t</a:t>
                      </a:r>
                      <a:r>
                        <a:rPr sz="1200" spc="0" dirty="0">
                          <a:latin typeface="Montserrat" panose="00000500000000000000" pitchFamily="2" charset="0"/>
                          <a:cs typeface="Arial"/>
                        </a:rPr>
                        <a:t>ion</a:t>
                      </a:r>
                      <a:endParaRPr sz="1200" dirty="0">
                        <a:latin typeface="Montserrat" panose="00000500000000000000" pitchFamily="2" charset="0"/>
                        <a:cs typeface="Arial"/>
                      </a:endParaRPr>
                    </a:p>
                    <a:p>
                      <a:pPr marL="85090" marR="1052195">
                        <a:lnSpc>
                          <a:spcPts val="2160"/>
                        </a:lnSpc>
                        <a:spcAft>
                          <a:spcPts val="600"/>
                        </a:spcAft>
                      </a:pPr>
                      <a:r>
                        <a:rPr sz="1200" spc="-5" dirty="0">
                          <a:latin typeface="Montserrat" panose="00000500000000000000" pitchFamily="2" charset="0"/>
                          <a:cs typeface="Arial"/>
                        </a:rPr>
                        <a:t>Enjo</a:t>
                      </a:r>
                      <a:r>
                        <a:rPr sz="1200" spc="0" dirty="0">
                          <a:latin typeface="Montserrat" panose="00000500000000000000" pitchFamily="2" charset="0"/>
                          <a:cs typeface="Arial"/>
                        </a:rPr>
                        <a:t>y</a:t>
                      </a:r>
                      <a:r>
                        <a:rPr sz="1200" spc="-10" dirty="0">
                          <a:latin typeface="Montserrat" panose="00000500000000000000" pitchFamily="2" charset="0"/>
                          <a:cs typeface="Arial"/>
                        </a:rPr>
                        <a:t> </a:t>
                      </a:r>
                      <a:r>
                        <a:rPr sz="1200" spc="0" dirty="0">
                          <a:latin typeface="Montserrat" panose="00000500000000000000" pitchFamily="2" charset="0"/>
                          <a:cs typeface="Arial"/>
                        </a:rPr>
                        <a:t>groups </a:t>
                      </a:r>
                      <a:endParaRPr lang="en-US" sz="1200" spc="0" dirty="0">
                        <a:latin typeface="Montserrat" panose="00000500000000000000" pitchFamily="2" charset="0"/>
                        <a:cs typeface="Arial"/>
                      </a:endParaRPr>
                    </a:p>
                    <a:p>
                      <a:pPr marL="85090" marR="1052195">
                        <a:lnSpc>
                          <a:spcPts val="2160"/>
                        </a:lnSpc>
                        <a:spcAft>
                          <a:spcPts val="600"/>
                        </a:spcAft>
                      </a:pPr>
                      <a:r>
                        <a:rPr sz="1200" spc="0" dirty="0">
                          <a:latin typeface="Montserrat" panose="00000500000000000000" pitchFamily="2" charset="0"/>
                          <a:cs typeface="Arial"/>
                        </a:rPr>
                        <a:t>E</a:t>
                      </a:r>
                      <a:r>
                        <a:rPr sz="1200" spc="-20" dirty="0">
                          <a:latin typeface="Montserrat" panose="00000500000000000000" pitchFamily="2" charset="0"/>
                          <a:cs typeface="Arial"/>
                        </a:rPr>
                        <a:t>x</a:t>
                      </a:r>
                      <a:r>
                        <a:rPr sz="1200" spc="0" dirty="0">
                          <a:latin typeface="Montserrat" panose="00000500000000000000" pitchFamily="2" charset="0"/>
                          <a:cs typeface="Arial"/>
                        </a:rPr>
                        <a:t>pe</a:t>
                      </a:r>
                      <a:r>
                        <a:rPr sz="1200" spc="-10" dirty="0">
                          <a:latin typeface="Montserrat" panose="00000500000000000000" pitchFamily="2" charset="0"/>
                          <a:cs typeface="Arial"/>
                        </a:rPr>
                        <a:t>n</a:t>
                      </a:r>
                      <a:r>
                        <a:rPr sz="1200" spc="0" dirty="0">
                          <a:latin typeface="Montserrat" panose="00000500000000000000" pitchFamily="2" charset="0"/>
                          <a:cs typeface="Arial"/>
                        </a:rPr>
                        <a:t>d</a:t>
                      </a:r>
                      <a:r>
                        <a:rPr sz="1200" spc="-10" dirty="0">
                          <a:latin typeface="Montserrat" panose="00000500000000000000" pitchFamily="2" charset="0"/>
                          <a:cs typeface="Arial"/>
                        </a:rPr>
                        <a:t> </a:t>
                      </a:r>
                      <a:r>
                        <a:rPr sz="1200" spc="0" dirty="0">
                          <a:latin typeface="Montserrat" panose="00000500000000000000" pitchFamily="2" charset="0"/>
                          <a:cs typeface="Arial"/>
                        </a:rPr>
                        <a:t>en</a:t>
                      </a:r>
                      <a:r>
                        <a:rPr sz="1200" spc="-10" dirty="0">
                          <a:latin typeface="Montserrat" panose="00000500000000000000" pitchFamily="2" charset="0"/>
                          <a:cs typeface="Arial"/>
                        </a:rPr>
                        <a:t>e</a:t>
                      </a:r>
                      <a:r>
                        <a:rPr sz="1200" spc="0" dirty="0">
                          <a:latin typeface="Montserrat" panose="00000500000000000000" pitchFamily="2" charset="0"/>
                          <a:cs typeface="Arial"/>
                        </a:rPr>
                        <a:t>rgy </a:t>
                      </a:r>
                      <a:endParaRPr lang="en-US" sz="1200" spc="0" dirty="0">
                        <a:latin typeface="Montserrat" panose="00000500000000000000" pitchFamily="2" charset="0"/>
                        <a:cs typeface="Arial"/>
                      </a:endParaRPr>
                    </a:p>
                    <a:p>
                      <a:pPr marL="85090" marR="1052195">
                        <a:lnSpc>
                          <a:spcPts val="2160"/>
                        </a:lnSpc>
                        <a:spcAft>
                          <a:spcPts val="600"/>
                        </a:spcAft>
                      </a:pPr>
                      <a:r>
                        <a:rPr sz="1200" spc="-5" dirty="0">
                          <a:latin typeface="Montserrat" panose="00000500000000000000" pitchFamily="2" charset="0"/>
                          <a:cs typeface="Arial"/>
                        </a:rPr>
                        <a:t>T</a:t>
                      </a:r>
                      <a:r>
                        <a:rPr sz="1200" spc="0" dirty="0">
                          <a:latin typeface="Montserrat" panose="00000500000000000000" pitchFamily="2" charset="0"/>
                          <a:cs typeface="Arial"/>
                        </a:rPr>
                        <a:t>hink</a:t>
                      </a:r>
                      <a:r>
                        <a:rPr sz="1200" spc="-15" dirty="0">
                          <a:latin typeface="Montserrat" panose="00000500000000000000" pitchFamily="2" charset="0"/>
                          <a:cs typeface="Arial"/>
                        </a:rPr>
                        <a:t> </a:t>
                      </a:r>
                      <a:r>
                        <a:rPr sz="1200" spc="0" dirty="0">
                          <a:latin typeface="Montserrat" panose="00000500000000000000" pitchFamily="2" charset="0"/>
                          <a:cs typeface="Arial"/>
                        </a:rPr>
                        <a:t>out</a:t>
                      </a:r>
                      <a:r>
                        <a:rPr sz="1200" spc="-25" dirty="0">
                          <a:latin typeface="Montserrat" panose="00000500000000000000" pitchFamily="2" charset="0"/>
                          <a:cs typeface="Arial"/>
                        </a:rPr>
                        <a:t> </a:t>
                      </a:r>
                      <a:r>
                        <a:rPr sz="1200" spc="0" dirty="0">
                          <a:latin typeface="Montserrat" panose="00000500000000000000" pitchFamily="2" charset="0"/>
                          <a:cs typeface="Arial"/>
                        </a:rPr>
                        <a:t>loud </a:t>
                      </a:r>
                      <a:endParaRPr lang="en-US" sz="1200" spc="0" dirty="0">
                        <a:latin typeface="Montserrat" panose="00000500000000000000" pitchFamily="2" charset="0"/>
                        <a:cs typeface="Arial"/>
                      </a:endParaRPr>
                    </a:p>
                    <a:p>
                      <a:pPr marL="85090" marR="1052195">
                        <a:lnSpc>
                          <a:spcPts val="2160"/>
                        </a:lnSpc>
                        <a:spcAft>
                          <a:spcPts val="600"/>
                        </a:spcAft>
                      </a:pPr>
                      <a:r>
                        <a:rPr sz="1200" spc="0" dirty="0">
                          <a:latin typeface="Montserrat" panose="00000500000000000000" pitchFamily="2" charset="0"/>
                          <a:cs typeface="Arial"/>
                        </a:rPr>
                        <a:t>Enjoy</a:t>
                      </a:r>
                      <a:r>
                        <a:rPr sz="1200" spc="-15" dirty="0">
                          <a:latin typeface="Montserrat" panose="00000500000000000000" pitchFamily="2" charset="0"/>
                          <a:cs typeface="Arial"/>
                        </a:rPr>
                        <a:t> </a:t>
                      </a:r>
                      <a:r>
                        <a:rPr sz="1200" spc="0" dirty="0">
                          <a:latin typeface="Montserrat" panose="00000500000000000000" pitchFamily="2" charset="0"/>
                          <a:cs typeface="Arial"/>
                        </a:rPr>
                        <a:t>discus</a:t>
                      </a:r>
                      <a:r>
                        <a:rPr sz="1200" spc="-10" dirty="0">
                          <a:latin typeface="Montserrat" panose="00000500000000000000" pitchFamily="2" charset="0"/>
                          <a:cs typeface="Arial"/>
                        </a:rPr>
                        <a:t>s</a:t>
                      </a:r>
                      <a:r>
                        <a:rPr sz="1200" spc="0" dirty="0">
                          <a:latin typeface="Montserrat" panose="00000500000000000000" pitchFamily="2" charset="0"/>
                          <a:cs typeface="Arial"/>
                        </a:rPr>
                        <a:t>ing </a:t>
                      </a:r>
                      <a:endParaRPr lang="en-US" sz="1200" spc="0" dirty="0">
                        <a:latin typeface="Montserrat" panose="00000500000000000000" pitchFamily="2" charset="0"/>
                        <a:cs typeface="Arial"/>
                      </a:endParaRPr>
                    </a:p>
                    <a:p>
                      <a:pPr marL="85090" marR="1052195">
                        <a:lnSpc>
                          <a:spcPts val="2160"/>
                        </a:lnSpc>
                        <a:spcAft>
                          <a:spcPts val="600"/>
                        </a:spcAft>
                      </a:pPr>
                      <a:r>
                        <a:rPr sz="1200" spc="-5" dirty="0">
                          <a:latin typeface="Montserrat" panose="00000500000000000000" pitchFamily="2" charset="0"/>
                          <a:cs typeface="Arial"/>
                        </a:rPr>
                        <a:t>F</a:t>
                      </a:r>
                      <a:r>
                        <a:rPr sz="1200" spc="0" dirty="0">
                          <a:latin typeface="Montserrat" panose="00000500000000000000" pitchFamily="2" charset="0"/>
                          <a:cs typeface="Arial"/>
                        </a:rPr>
                        <a:t>ocus</a:t>
                      </a:r>
                      <a:r>
                        <a:rPr sz="1200" spc="-25" dirty="0">
                          <a:latin typeface="Montserrat" panose="00000500000000000000" pitchFamily="2" charset="0"/>
                          <a:cs typeface="Arial"/>
                        </a:rPr>
                        <a:t> </a:t>
                      </a:r>
                      <a:r>
                        <a:rPr sz="1200" spc="0" dirty="0">
                          <a:latin typeface="Montserrat" panose="00000500000000000000" pitchFamily="2" charset="0"/>
                          <a:cs typeface="Arial"/>
                        </a:rPr>
                        <a:t>out</a:t>
                      </a:r>
                      <a:r>
                        <a:rPr sz="1200" spc="-20" dirty="0">
                          <a:latin typeface="Montserrat" panose="00000500000000000000" pitchFamily="2" charset="0"/>
                          <a:cs typeface="Arial"/>
                        </a:rPr>
                        <a:t>w</a:t>
                      </a:r>
                      <a:r>
                        <a:rPr sz="1200" spc="0" dirty="0">
                          <a:latin typeface="Montserrat" panose="00000500000000000000" pitchFamily="2" charset="0"/>
                          <a:cs typeface="Arial"/>
                        </a:rPr>
                        <a:t>ardly </a:t>
                      </a:r>
                      <a:endParaRPr lang="en-US" sz="1200" spc="0" dirty="0">
                        <a:latin typeface="Montserrat" panose="00000500000000000000" pitchFamily="2" charset="0"/>
                        <a:cs typeface="Arial"/>
                      </a:endParaRPr>
                    </a:p>
                    <a:p>
                      <a:pPr marL="85090" marR="1052195">
                        <a:lnSpc>
                          <a:spcPts val="2160"/>
                        </a:lnSpc>
                        <a:spcAft>
                          <a:spcPts val="600"/>
                        </a:spcAft>
                      </a:pPr>
                      <a:r>
                        <a:rPr sz="1200" spc="0" dirty="0">
                          <a:latin typeface="Montserrat" panose="00000500000000000000" pitchFamily="2" charset="0"/>
                          <a:cs typeface="Arial"/>
                        </a:rPr>
                        <a:t>Ou</a:t>
                      </a:r>
                      <a:r>
                        <a:rPr sz="1200" spc="5" dirty="0">
                          <a:latin typeface="Montserrat" panose="00000500000000000000" pitchFamily="2" charset="0"/>
                          <a:cs typeface="Arial"/>
                        </a:rPr>
                        <a:t>t</a:t>
                      </a:r>
                      <a:r>
                        <a:rPr sz="1200" spc="0" dirty="0">
                          <a:latin typeface="Montserrat" panose="00000500000000000000" pitchFamily="2" charset="0"/>
                          <a:cs typeface="Arial"/>
                        </a:rPr>
                        <a:t>going </a:t>
                      </a:r>
                      <a:endParaRPr lang="en-US" sz="1200" spc="0" dirty="0">
                        <a:latin typeface="Montserrat" panose="00000500000000000000" pitchFamily="2" charset="0"/>
                        <a:cs typeface="Arial"/>
                      </a:endParaRPr>
                    </a:p>
                    <a:p>
                      <a:pPr marL="85090" marR="1052195">
                        <a:lnSpc>
                          <a:spcPts val="2160"/>
                        </a:lnSpc>
                        <a:spcAft>
                          <a:spcPts val="600"/>
                        </a:spcAft>
                      </a:pPr>
                      <a:r>
                        <a:rPr sz="1200" spc="-160" dirty="0">
                          <a:latin typeface="Montserrat" panose="00000500000000000000" pitchFamily="2" charset="0"/>
                          <a:cs typeface="Arial"/>
                        </a:rPr>
                        <a:t>T</a:t>
                      </a:r>
                      <a:r>
                        <a:rPr sz="1200" spc="0" dirty="0">
                          <a:latin typeface="Montserrat" panose="00000500000000000000" pitchFamily="2" charset="0"/>
                          <a:cs typeface="Arial"/>
                        </a:rPr>
                        <a:t>alka</a:t>
                      </a:r>
                      <a:r>
                        <a:rPr sz="1200" spc="5" dirty="0">
                          <a:latin typeface="Montserrat" panose="00000500000000000000" pitchFamily="2" charset="0"/>
                          <a:cs typeface="Arial"/>
                        </a:rPr>
                        <a:t>t</a:t>
                      </a:r>
                      <a:r>
                        <a:rPr sz="1200" spc="0" dirty="0">
                          <a:latin typeface="Montserrat" panose="00000500000000000000" pitchFamily="2" charset="0"/>
                          <a:cs typeface="Arial"/>
                        </a:rPr>
                        <a:t>i</a:t>
                      </a:r>
                      <a:r>
                        <a:rPr sz="1200" spc="-20" dirty="0">
                          <a:latin typeface="Montserrat" panose="00000500000000000000" pitchFamily="2" charset="0"/>
                          <a:cs typeface="Arial"/>
                        </a:rPr>
                        <a:t>v</a:t>
                      </a:r>
                      <a:r>
                        <a:rPr sz="1200" spc="0" dirty="0">
                          <a:latin typeface="Montserrat" panose="00000500000000000000" pitchFamily="2" charset="0"/>
                          <a:cs typeface="Arial"/>
                        </a:rPr>
                        <a:t>e</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ts val="2160"/>
                        </a:lnSpc>
                        <a:spcAft>
                          <a:spcPts val="600"/>
                        </a:spcAft>
                      </a:pPr>
                      <a:r>
                        <a:rPr sz="1200" spc="-5" dirty="0">
                          <a:latin typeface="Montserrat" panose="00000500000000000000" pitchFamily="2" charset="0"/>
                          <a:cs typeface="Arial"/>
                        </a:rPr>
                        <a:t>T</a:t>
                      </a:r>
                      <a:r>
                        <a:rPr sz="1200" spc="0" dirty="0">
                          <a:latin typeface="Montserrat" panose="00000500000000000000" pitchFamily="2" charset="0"/>
                          <a:cs typeface="Arial"/>
                        </a:rPr>
                        <a:t>hink</a:t>
                      </a:r>
                      <a:r>
                        <a:rPr sz="1200" spc="-15" dirty="0">
                          <a:latin typeface="Montserrat" panose="00000500000000000000" pitchFamily="2" charset="0"/>
                          <a:cs typeface="Arial"/>
                        </a:rPr>
                        <a:t> </a:t>
                      </a:r>
                      <a:r>
                        <a:rPr sz="1200" spc="5" dirty="0">
                          <a:latin typeface="Montserrat" panose="00000500000000000000" pitchFamily="2" charset="0"/>
                          <a:cs typeface="Arial"/>
                        </a:rPr>
                        <a:t>f</a:t>
                      </a:r>
                      <a:r>
                        <a:rPr sz="1200" spc="0" dirty="0">
                          <a:latin typeface="Montserrat" panose="00000500000000000000" pitchFamily="2" charset="0"/>
                          <a:cs typeface="Arial"/>
                        </a:rPr>
                        <a:t>ir</a:t>
                      </a:r>
                      <a:r>
                        <a:rPr sz="1200" spc="5" dirty="0">
                          <a:latin typeface="Montserrat" panose="00000500000000000000" pitchFamily="2" charset="0"/>
                          <a:cs typeface="Arial"/>
                        </a:rPr>
                        <a:t>st</a:t>
                      </a:r>
                      <a:r>
                        <a:rPr sz="1200" spc="0" dirty="0">
                          <a:latin typeface="Montserrat" panose="00000500000000000000" pitchFamily="2" charset="0"/>
                          <a:cs typeface="Arial"/>
                        </a:rPr>
                        <a:t>,</a:t>
                      </a:r>
                      <a:r>
                        <a:rPr sz="1200" spc="-35" dirty="0">
                          <a:latin typeface="Montserrat" panose="00000500000000000000" pitchFamily="2" charset="0"/>
                          <a:cs typeface="Arial"/>
                        </a:rPr>
                        <a:t> </a:t>
                      </a:r>
                      <a:r>
                        <a:rPr sz="1200" spc="5" dirty="0">
                          <a:latin typeface="Montserrat" panose="00000500000000000000" pitchFamily="2" charset="0"/>
                          <a:cs typeface="Arial"/>
                        </a:rPr>
                        <a:t>t</a:t>
                      </a:r>
                      <a:r>
                        <a:rPr sz="1200" spc="0" dirty="0">
                          <a:latin typeface="Montserrat" panose="00000500000000000000" pitchFamily="2" charset="0"/>
                          <a:cs typeface="Arial"/>
                        </a:rPr>
                        <a:t>hen</a:t>
                      </a:r>
                      <a:r>
                        <a:rPr sz="1200" spc="-30" dirty="0">
                          <a:latin typeface="Montserrat" panose="00000500000000000000" pitchFamily="2" charset="0"/>
                          <a:cs typeface="Arial"/>
                        </a:rPr>
                        <a:t> </a:t>
                      </a:r>
                      <a:r>
                        <a:rPr sz="1200" spc="0" dirty="0">
                          <a:latin typeface="Montserrat" panose="00000500000000000000" pitchFamily="2" charset="0"/>
                          <a:cs typeface="Arial"/>
                        </a:rPr>
                        <a:t>act</a:t>
                      </a:r>
                      <a:r>
                        <a:rPr sz="1200" spc="-15" dirty="0">
                          <a:latin typeface="Montserrat" panose="00000500000000000000" pitchFamily="2" charset="0"/>
                          <a:cs typeface="Arial"/>
                        </a:rPr>
                        <a:t> </a:t>
                      </a:r>
                      <a:r>
                        <a:rPr sz="1200" spc="0" dirty="0">
                          <a:latin typeface="Montserrat" panose="00000500000000000000" pitchFamily="2" charset="0"/>
                          <a:cs typeface="Arial"/>
                        </a:rPr>
                        <a:t>or</a:t>
                      </a:r>
                      <a:r>
                        <a:rPr sz="1200" spc="-20" dirty="0">
                          <a:latin typeface="Montserrat" panose="00000500000000000000" pitchFamily="2" charset="0"/>
                          <a:cs typeface="Arial"/>
                        </a:rPr>
                        <a:t> </a:t>
                      </a:r>
                      <a:r>
                        <a:rPr sz="1200" spc="0" dirty="0">
                          <a:latin typeface="Montserrat" panose="00000500000000000000" pitchFamily="2" charset="0"/>
                          <a:cs typeface="Arial"/>
                        </a:rPr>
                        <a:t>speak</a:t>
                      </a:r>
                      <a:endParaRPr sz="1200" dirty="0">
                        <a:latin typeface="Montserrat" panose="00000500000000000000" pitchFamily="2" charset="0"/>
                        <a:cs typeface="Arial"/>
                      </a:endParaRPr>
                    </a:p>
                    <a:p>
                      <a:pPr marL="85725" marR="151130">
                        <a:lnSpc>
                          <a:spcPts val="2160"/>
                        </a:lnSpc>
                        <a:spcAft>
                          <a:spcPts val="600"/>
                        </a:spcAft>
                      </a:pPr>
                      <a:r>
                        <a:rPr sz="1200" dirty="0">
                          <a:latin typeface="Montserrat" panose="00000500000000000000" pitchFamily="2" charset="0"/>
                          <a:cs typeface="Arial"/>
                        </a:rPr>
                        <a:t>Like</a:t>
                      </a:r>
                      <a:r>
                        <a:rPr sz="1200" spc="-20" dirty="0">
                          <a:latin typeface="Montserrat" panose="00000500000000000000" pitchFamily="2" charset="0"/>
                          <a:cs typeface="Arial"/>
                        </a:rPr>
                        <a:t> </a:t>
                      </a:r>
                      <a:r>
                        <a:rPr sz="1200" spc="5" dirty="0">
                          <a:latin typeface="Montserrat" panose="00000500000000000000" pitchFamily="2" charset="0"/>
                          <a:cs typeface="Arial"/>
                        </a:rPr>
                        <a:t>t</a:t>
                      </a:r>
                      <a:r>
                        <a:rPr sz="1200" spc="0" dirty="0">
                          <a:latin typeface="Montserrat" panose="00000500000000000000" pitchFamily="2" charset="0"/>
                          <a:cs typeface="Arial"/>
                        </a:rPr>
                        <a:t>o</a:t>
                      </a:r>
                      <a:r>
                        <a:rPr sz="1200" spc="-20" dirty="0">
                          <a:latin typeface="Montserrat" panose="00000500000000000000" pitchFamily="2" charset="0"/>
                          <a:cs typeface="Arial"/>
                        </a:rPr>
                        <a:t> </a:t>
                      </a:r>
                      <a:r>
                        <a:rPr sz="1200" spc="5" dirty="0">
                          <a:latin typeface="Montserrat" panose="00000500000000000000" pitchFamily="2" charset="0"/>
                          <a:cs typeface="Arial"/>
                        </a:rPr>
                        <a:t>f</a:t>
                      </a:r>
                      <a:r>
                        <a:rPr sz="1200" spc="0" dirty="0">
                          <a:latin typeface="Montserrat" panose="00000500000000000000" pitchFamily="2" charset="0"/>
                          <a:cs typeface="Arial"/>
                        </a:rPr>
                        <a:t>ocus</a:t>
                      </a:r>
                      <a:r>
                        <a:rPr sz="1200" spc="-40" dirty="0">
                          <a:latin typeface="Montserrat" panose="00000500000000000000" pitchFamily="2" charset="0"/>
                          <a:cs typeface="Arial"/>
                        </a:rPr>
                        <a:t> </a:t>
                      </a:r>
                      <a:r>
                        <a:rPr sz="1200" spc="0" dirty="0">
                          <a:latin typeface="Montserrat" panose="00000500000000000000" pitchFamily="2" charset="0"/>
                          <a:cs typeface="Arial"/>
                        </a:rPr>
                        <a:t>on</a:t>
                      </a:r>
                      <a:r>
                        <a:rPr sz="1200" spc="-5" dirty="0">
                          <a:latin typeface="Montserrat" panose="00000500000000000000" pitchFamily="2" charset="0"/>
                          <a:cs typeface="Arial"/>
                        </a:rPr>
                        <a:t> </a:t>
                      </a:r>
                      <a:r>
                        <a:rPr sz="1200" spc="0" dirty="0">
                          <a:latin typeface="Montserrat" panose="00000500000000000000" pitchFamily="2" charset="0"/>
                          <a:cs typeface="Arial"/>
                        </a:rPr>
                        <a:t>one</a:t>
                      </a:r>
                      <a:r>
                        <a:rPr sz="1200" spc="-20" dirty="0">
                          <a:latin typeface="Montserrat" panose="00000500000000000000" pitchFamily="2" charset="0"/>
                          <a:cs typeface="Arial"/>
                        </a:rPr>
                        <a:t> </a:t>
                      </a:r>
                      <a:r>
                        <a:rPr sz="1200" spc="5" dirty="0">
                          <a:latin typeface="Montserrat" panose="00000500000000000000" pitchFamily="2" charset="0"/>
                          <a:cs typeface="Arial"/>
                        </a:rPr>
                        <a:t>t</a:t>
                      </a:r>
                      <a:r>
                        <a:rPr sz="1200" spc="0" dirty="0">
                          <a:latin typeface="Montserrat" panose="00000500000000000000" pitchFamily="2" charset="0"/>
                          <a:cs typeface="Arial"/>
                        </a:rPr>
                        <a:t>hing</a:t>
                      </a:r>
                      <a:r>
                        <a:rPr sz="1200" spc="-30" dirty="0">
                          <a:latin typeface="Montserrat" panose="00000500000000000000" pitchFamily="2" charset="0"/>
                          <a:cs typeface="Arial"/>
                        </a:rPr>
                        <a:t> </a:t>
                      </a:r>
                      <a:r>
                        <a:rPr sz="1200" spc="0" dirty="0">
                          <a:latin typeface="Montserrat" panose="00000500000000000000" pitchFamily="2" charset="0"/>
                          <a:cs typeface="Arial"/>
                        </a:rPr>
                        <a:t>at</a:t>
                      </a:r>
                      <a:r>
                        <a:rPr sz="1200" spc="-15" dirty="0">
                          <a:latin typeface="Montserrat" panose="00000500000000000000" pitchFamily="2" charset="0"/>
                          <a:cs typeface="Arial"/>
                        </a:rPr>
                        <a:t> </a:t>
                      </a:r>
                      <a:r>
                        <a:rPr sz="1200" spc="0" dirty="0">
                          <a:latin typeface="Montserrat" panose="00000500000000000000" pitchFamily="2" charset="0"/>
                          <a:cs typeface="Arial"/>
                        </a:rPr>
                        <a:t>a</a:t>
                      </a:r>
                      <a:r>
                        <a:rPr sz="1200" spc="-5" dirty="0">
                          <a:latin typeface="Montserrat" panose="00000500000000000000" pitchFamily="2" charset="0"/>
                          <a:cs typeface="Arial"/>
                        </a:rPr>
                        <a:t> </a:t>
                      </a:r>
                      <a:r>
                        <a:rPr sz="1200" spc="5" dirty="0">
                          <a:latin typeface="Montserrat" panose="00000500000000000000" pitchFamily="2" charset="0"/>
                          <a:cs typeface="Arial"/>
                        </a:rPr>
                        <a:t>t</a:t>
                      </a:r>
                      <a:r>
                        <a:rPr sz="1200" spc="0" dirty="0">
                          <a:latin typeface="Montserrat" panose="00000500000000000000" pitchFamily="2" charset="0"/>
                          <a:cs typeface="Arial"/>
                        </a:rPr>
                        <a:t>i</a:t>
                      </a:r>
                      <a:r>
                        <a:rPr sz="1200" spc="-10" dirty="0">
                          <a:latin typeface="Montserrat" panose="00000500000000000000" pitchFamily="2" charset="0"/>
                          <a:cs typeface="Arial"/>
                        </a:rPr>
                        <a:t>m</a:t>
                      </a:r>
                      <a:r>
                        <a:rPr sz="1200" spc="0" dirty="0">
                          <a:latin typeface="Montserrat" panose="00000500000000000000" pitchFamily="2" charset="0"/>
                          <a:cs typeface="Arial"/>
                        </a:rPr>
                        <a:t>e </a:t>
                      </a:r>
                      <a:endParaRPr lang="en-US" sz="1200" spc="0" dirty="0">
                        <a:latin typeface="Montserrat" panose="00000500000000000000" pitchFamily="2" charset="0"/>
                        <a:cs typeface="Arial"/>
                      </a:endParaRPr>
                    </a:p>
                    <a:p>
                      <a:pPr marL="85725" marR="151130">
                        <a:lnSpc>
                          <a:spcPts val="2160"/>
                        </a:lnSpc>
                        <a:spcAft>
                          <a:spcPts val="600"/>
                        </a:spcAft>
                      </a:pPr>
                      <a:r>
                        <a:rPr sz="1200" spc="0" dirty="0">
                          <a:latin typeface="Montserrat" panose="00000500000000000000" pitchFamily="2" charset="0"/>
                          <a:cs typeface="Arial"/>
                        </a:rPr>
                        <a:t>Like</a:t>
                      </a:r>
                      <a:r>
                        <a:rPr sz="1200" spc="-20" dirty="0">
                          <a:latin typeface="Montserrat" panose="00000500000000000000" pitchFamily="2" charset="0"/>
                          <a:cs typeface="Arial"/>
                        </a:rPr>
                        <a:t> </a:t>
                      </a:r>
                      <a:r>
                        <a:rPr sz="1200" spc="5" dirty="0">
                          <a:latin typeface="Montserrat" panose="00000500000000000000" pitchFamily="2" charset="0"/>
                          <a:cs typeface="Arial"/>
                        </a:rPr>
                        <a:t>t</a:t>
                      </a:r>
                      <a:r>
                        <a:rPr sz="1200" spc="0" dirty="0">
                          <a:latin typeface="Montserrat" panose="00000500000000000000" pitchFamily="2" charset="0"/>
                          <a:cs typeface="Arial"/>
                        </a:rPr>
                        <a:t>o</a:t>
                      </a:r>
                      <a:r>
                        <a:rPr sz="1200" spc="-20" dirty="0">
                          <a:latin typeface="Montserrat" panose="00000500000000000000" pitchFamily="2" charset="0"/>
                          <a:cs typeface="Arial"/>
                        </a:rPr>
                        <a:t> </a:t>
                      </a:r>
                      <a:r>
                        <a:rPr sz="1200" spc="0" dirty="0">
                          <a:latin typeface="Montserrat" panose="00000500000000000000" pitchFamily="2" charset="0"/>
                          <a:cs typeface="Arial"/>
                        </a:rPr>
                        <a:t>be</a:t>
                      </a:r>
                      <a:r>
                        <a:rPr sz="1200" spc="-20" dirty="0">
                          <a:latin typeface="Montserrat" panose="00000500000000000000" pitchFamily="2" charset="0"/>
                          <a:cs typeface="Arial"/>
                        </a:rPr>
                        <a:t> </a:t>
                      </a:r>
                      <a:r>
                        <a:rPr sz="1200" spc="0" dirty="0">
                          <a:latin typeface="Montserrat" panose="00000500000000000000" pitchFamily="2" charset="0"/>
                          <a:cs typeface="Arial"/>
                        </a:rPr>
                        <a:t>alone</a:t>
                      </a:r>
                      <a:endParaRPr sz="1200" dirty="0">
                        <a:latin typeface="Montserrat" panose="00000500000000000000" pitchFamily="2" charset="0"/>
                        <a:cs typeface="Arial"/>
                      </a:endParaRPr>
                    </a:p>
                    <a:p>
                      <a:pPr marL="85725" marR="1320800">
                        <a:lnSpc>
                          <a:spcPts val="2160"/>
                        </a:lnSpc>
                        <a:spcAft>
                          <a:spcPts val="600"/>
                        </a:spcAft>
                      </a:pPr>
                      <a:r>
                        <a:rPr sz="1200" dirty="0">
                          <a:latin typeface="Montserrat" panose="00000500000000000000" pitchFamily="2" charset="0"/>
                          <a:cs typeface="Arial"/>
                        </a:rPr>
                        <a:t>Enjoy</a:t>
                      </a:r>
                      <a:r>
                        <a:rPr sz="1200" spc="-15" dirty="0">
                          <a:latin typeface="Montserrat" panose="00000500000000000000" pitchFamily="2" charset="0"/>
                          <a:cs typeface="Arial"/>
                        </a:rPr>
                        <a:t> </a:t>
                      </a:r>
                      <a:r>
                        <a:rPr sz="1200" spc="0" dirty="0">
                          <a:latin typeface="Montserrat" panose="00000500000000000000" pitchFamily="2" charset="0"/>
                          <a:cs typeface="Arial"/>
                        </a:rPr>
                        <a:t>on</a:t>
                      </a:r>
                      <a:r>
                        <a:rPr sz="1200" spc="-5" dirty="0">
                          <a:latin typeface="Montserrat" panose="00000500000000000000" pitchFamily="2" charset="0"/>
                          <a:cs typeface="Arial"/>
                        </a:rPr>
                        <a:t>e</a:t>
                      </a:r>
                      <a:r>
                        <a:rPr sz="1200" spc="0" dirty="0">
                          <a:latin typeface="Montserrat" panose="00000500000000000000" pitchFamily="2" charset="0"/>
                          <a:cs typeface="Arial"/>
                        </a:rPr>
                        <a:t>-</a:t>
                      </a:r>
                      <a:r>
                        <a:rPr sz="1200" spc="-5" dirty="0">
                          <a:latin typeface="Montserrat" panose="00000500000000000000" pitchFamily="2" charset="0"/>
                          <a:cs typeface="Arial"/>
                        </a:rPr>
                        <a:t>on</a:t>
                      </a:r>
                      <a:r>
                        <a:rPr sz="1200" spc="0" dirty="0">
                          <a:latin typeface="Montserrat" panose="00000500000000000000" pitchFamily="2" charset="0"/>
                          <a:cs typeface="Arial"/>
                        </a:rPr>
                        <a:t>-o</a:t>
                      </a:r>
                      <a:r>
                        <a:rPr sz="1200" spc="-15" dirty="0">
                          <a:latin typeface="Montserrat" panose="00000500000000000000" pitchFamily="2" charset="0"/>
                          <a:cs typeface="Arial"/>
                        </a:rPr>
                        <a:t>n</a:t>
                      </a:r>
                      <a:r>
                        <a:rPr sz="1200" spc="0" dirty="0">
                          <a:latin typeface="Montserrat" panose="00000500000000000000" pitchFamily="2" charset="0"/>
                          <a:cs typeface="Arial"/>
                        </a:rPr>
                        <a:t>e </a:t>
                      </a:r>
                      <a:endParaRPr lang="en-US" sz="1200" spc="0" dirty="0">
                        <a:latin typeface="Montserrat" panose="00000500000000000000" pitchFamily="2" charset="0"/>
                        <a:cs typeface="Arial"/>
                      </a:endParaRPr>
                    </a:p>
                    <a:p>
                      <a:pPr marL="85725" marR="1320800">
                        <a:lnSpc>
                          <a:spcPts val="2160"/>
                        </a:lnSpc>
                        <a:spcAft>
                          <a:spcPts val="600"/>
                        </a:spcAft>
                      </a:pPr>
                      <a:r>
                        <a:rPr sz="1200" spc="-10" dirty="0">
                          <a:latin typeface="Montserrat" panose="00000500000000000000" pitchFamily="2" charset="0"/>
                          <a:cs typeface="Arial"/>
                        </a:rPr>
                        <a:t>C</a:t>
                      </a:r>
                      <a:r>
                        <a:rPr sz="1200" spc="0" dirty="0">
                          <a:latin typeface="Montserrat" panose="00000500000000000000" pitchFamily="2" charset="0"/>
                          <a:cs typeface="Arial"/>
                        </a:rPr>
                        <a:t>onser</a:t>
                      </a:r>
                      <a:r>
                        <a:rPr sz="1200" spc="-25" dirty="0">
                          <a:latin typeface="Montserrat" panose="00000500000000000000" pitchFamily="2" charset="0"/>
                          <a:cs typeface="Arial"/>
                        </a:rPr>
                        <a:t>v</a:t>
                      </a:r>
                      <a:r>
                        <a:rPr sz="1200" spc="0" dirty="0">
                          <a:latin typeface="Montserrat" panose="00000500000000000000" pitchFamily="2" charset="0"/>
                          <a:cs typeface="Arial"/>
                        </a:rPr>
                        <a:t>e</a:t>
                      </a:r>
                      <a:r>
                        <a:rPr sz="1200" spc="-20" dirty="0">
                          <a:latin typeface="Montserrat" panose="00000500000000000000" pitchFamily="2" charset="0"/>
                          <a:cs typeface="Arial"/>
                        </a:rPr>
                        <a:t> </a:t>
                      </a:r>
                      <a:r>
                        <a:rPr sz="1200" spc="0" dirty="0">
                          <a:latin typeface="Montserrat" panose="00000500000000000000" pitchFamily="2" charset="0"/>
                          <a:cs typeface="Arial"/>
                        </a:rPr>
                        <a:t>en</a:t>
                      </a:r>
                      <a:r>
                        <a:rPr sz="1200" spc="-10" dirty="0">
                          <a:latin typeface="Montserrat" panose="00000500000000000000" pitchFamily="2" charset="0"/>
                          <a:cs typeface="Arial"/>
                        </a:rPr>
                        <a:t>e</a:t>
                      </a:r>
                      <a:r>
                        <a:rPr sz="1200" spc="0" dirty="0">
                          <a:latin typeface="Montserrat" panose="00000500000000000000" pitchFamily="2" charset="0"/>
                          <a:cs typeface="Arial"/>
                        </a:rPr>
                        <a:t>rgy </a:t>
                      </a:r>
                      <a:endParaRPr lang="en-US" sz="1200" spc="0" dirty="0">
                        <a:latin typeface="Montserrat" panose="00000500000000000000" pitchFamily="2" charset="0"/>
                        <a:cs typeface="Arial"/>
                      </a:endParaRPr>
                    </a:p>
                    <a:p>
                      <a:pPr marL="85725" marR="1320800">
                        <a:lnSpc>
                          <a:spcPts val="2160"/>
                        </a:lnSpc>
                        <a:spcAft>
                          <a:spcPts val="600"/>
                        </a:spcAft>
                      </a:pPr>
                      <a:r>
                        <a:rPr sz="1200" spc="-5" dirty="0">
                          <a:latin typeface="Montserrat" panose="00000500000000000000" pitchFamily="2" charset="0"/>
                          <a:cs typeface="Arial"/>
                        </a:rPr>
                        <a:t>T</a:t>
                      </a:r>
                      <a:r>
                        <a:rPr sz="1200" spc="0" dirty="0">
                          <a:latin typeface="Montserrat" panose="00000500000000000000" pitchFamily="2" charset="0"/>
                          <a:cs typeface="Arial"/>
                        </a:rPr>
                        <a:t>hink</a:t>
                      </a:r>
                      <a:r>
                        <a:rPr sz="1200" spc="-15" dirty="0">
                          <a:latin typeface="Montserrat" panose="00000500000000000000" pitchFamily="2" charset="0"/>
                          <a:cs typeface="Arial"/>
                        </a:rPr>
                        <a:t> </a:t>
                      </a:r>
                      <a:r>
                        <a:rPr sz="1200" spc="5" dirty="0">
                          <a:latin typeface="Montserrat" panose="00000500000000000000" pitchFamily="2" charset="0"/>
                          <a:cs typeface="Arial"/>
                        </a:rPr>
                        <a:t>t</a:t>
                      </a:r>
                      <a:r>
                        <a:rPr sz="1200" spc="0" dirty="0">
                          <a:latin typeface="Montserrat" panose="00000500000000000000" pitchFamily="2" charset="0"/>
                          <a:cs typeface="Arial"/>
                        </a:rPr>
                        <a:t>o</a:t>
                      </a:r>
                      <a:r>
                        <a:rPr sz="1200" spc="-20" dirty="0">
                          <a:latin typeface="Montserrat" panose="00000500000000000000" pitchFamily="2" charset="0"/>
                          <a:cs typeface="Arial"/>
                        </a:rPr>
                        <a:t> </a:t>
                      </a:r>
                      <a:r>
                        <a:rPr sz="1200" spc="5" dirty="0">
                          <a:latin typeface="Montserrat" panose="00000500000000000000" pitchFamily="2" charset="0"/>
                          <a:cs typeface="Arial"/>
                        </a:rPr>
                        <a:t>t</a:t>
                      </a:r>
                      <a:r>
                        <a:rPr sz="1200" spc="0" dirty="0">
                          <a:latin typeface="Montserrat" panose="00000500000000000000" pitchFamily="2" charset="0"/>
                          <a:cs typeface="Arial"/>
                        </a:rPr>
                        <a:t>he</a:t>
                      </a:r>
                      <a:r>
                        <a:rPr sz="1200" spc="-10" dirty="0">
                          <a:latin typeface="Montserrat" panose="00000500000000000000" pitchFamily="2" charset="0"/>
                          <a:cs typeface="Arial"/>
                        </a:rPr>
                        <a:t>m</a:t>
                      </a:r>
                      <a:r>
                        <a:rPr sz="1200" spc="0" dirty="0">
                          <a:latin typeface="Montserrat" panose="00000500000000000000" pitchFamily="2" charset="0"/>
                          <a:cs typeface="Arial"/>
                        </a:rPr>
                        <a:t>sel</a:t>
                      </a:r>
                      <a:r>
                        <a:rPr sz="1200" spc="-20" dirty="0">
                          <a:latin typeface="Montserrat" panose="00000500000000000000" pitchFamily="2" charset="0"/>
                          <a:cs typeface="Arial"/>
                        </a:rPr>
                        <a:t>v</a:t>
                      </a:r>
                      <a:r>
                        <a:rPr sz="1200" spc="0" dirty="0">
                          <a:latin typeface="Montserrat" panose="00000500000000000000" pitchFamily="2" charset="0"/>
                          <a:cs typeface="Arial"/>
                        </a:rPr>
                        <a:t>es </a:t>
                      </a:r>
                      <a:endParaRPr lang="en-US" sz="1200" spc="0" dirty="0">
                        <a:latin typeface="Montserrat" panose="00000500000000000000" pitchFamily="2" charset="0"/>
                        <a:cs typeface="Arial"/>
                      </a:endParaRPr>
                    </a:p>
                    <a:p>
                      <a:pPr marL="85725" marR="1320800">
                        <a:lnSpc>
                          <a:spcPts val="2160"/>
                        </a:lnSpc>
                        <a:spcAft>
                          <a:spcPts val="600"/>
                        </a:spcAft>
                      </a:pPr>
                      <a:r>
                        <a:rPr sz="1200" spc="0" dirty="0">
                          <a:latin typeface="Montserrat" panose="00000500000000000000" pitchFamily="2" charset="0"/>
                          <a:cs typeface="Arial"/>
                        </a:rPr>
                        <a:t>Enjoy</a:t>
                      </a:r>
                      <a:r>
                        <a:rPr sz="1200" spc="-15" dirty="0">
                          <a:latin typeface="Montserrat" panose="00000500000000000000" pitchFamily="2" charset="0"/>
                          <a:cs typeface="Arial"/>
                        </a:rPr>
                        <a:t> </a:t>
                      </a:r>
                      <a:r>
                        <a:rPr sz="1200" spc="0" dirty="0">
                          <a:latin typeface="Montserrat" panose="00000500000000000000" pitchFamily="2" charset="0"/>
                          <a:cs typeface="Arial"/>
                        </a:rPr>
                        <a:t>re</a:t>
                      </a:r>
                      <a:r>
                        <a:rPr sz="1200" spc="5" dirty="0">
                          <a:latin typeface="Montserrat" panose="00000500000000000000" pitchFamily="2" charset="0"/>
                          <a:cs typeface="Arial"/>
                        </a:rPr>
                        <a:t>f</a:t>
                      </a:r>
                      <a:r>
                        <a:rPr sz="1200" spc="0" dirty="0">
                          <a:latin typeface="Montserrat" panose="00000500000000000000" pitchFamily="2" charset="0"/>
                          <a:cs typeface="Arial"/>
                        </a:rPr>
                        <a:t>lec</a:t>
                      </a:r>
                      <a:r>
                        <a:rPr sz="1200" spc="5" dirty="0">
                          <a:latin typeface="Montserrat" panose="00000500000000000000" pitchFamily="2" charset="0"/>
                          <a:cs typeface="Arial"/>
                        </a:rPr>
                        <a:t>t</a:t>
                      </a:r>
                      <a:r>
                        <a:rPr sz="1200" spc="0" dirty="0">
                          <a:latin typeface="Montserrat" panose="00000500000000000000" pitchFamily="2" charset="0"/>
                          <a:cs typeface="Arial"/>
                        </a:rPr>
                        <a:t>i</a:t>
                      </a:r>
                      <a:r>
                        <a:rPr sz="1200" spc="-15" dirty="0">
                          <a:latin typeface="Montserrat" panose="00000500000000000000" pitchFamily="2" charset="0"/>
                          <a:cs typeface="Arial"/>
                        </a:rPr>
                        <a:t>n</a:t>
                      </a:r>
                      <a:r>
                        <a:rPr sz="1200" spc="0" dirty="0">
                          <a:latin typeface="Montserrat" panose="00000500000000000000" pitchFamily="2" charset="0"/>
                          <a:cs typeface="Arial"/>
                        </a:rPr>
                        <a:t>g </a:t>
                      </a:r>
                      <a:endParaRPr lang="en-US" sz="1200" spc="0" dirty="0">
                        <a:latin typeface="Montserrat" panose="00000500000000000000" pitchFamily="2" charset="0"/>
                        <a:cs typeface="Arial"/>
                      </a:endParaRPr>
                    </a:p>
                    <a:p>
                      <a:pPr marL="85725" marR="1320800">
                        <a:lnSpc>
                          <a:spcPts val="2160"/>
                        </a:lnSpc>
                        <a:spcAft>
                          <a:spcPts val="600"/>
                        </a:spcAft>
                      </a:pPr>
                      <a:r>
                        <a:rPr sz="1200" spc="-5" dirty="0">
                          <a:latin typeface="Montserrat" panose="00000500000000000000" pitchFamily="2" charset="0"/>
                          <a:cs typeface="Arial"/>
                        </a:rPr>
                        <a:t>F</a:t>
                      </a:r>
                      <a:r>
                        <a:rPr sz="1200" spc="0" dirty="0">
                          <a:latin typeface="Montserrat" panose="00000500000000000000" pitchFamily="2" charset="0"/>
                          <a:cs typeface="Arial"/>
                        </a:rPr>
                        <a:t>ocus</a:t>
                      </a:r>
                      <a:r>
                        <a:rPr sz="1200" spc="-25" dirty="0">
                          <a:latin typeface="Montserrat" panose="00000500000000000000" pitchFamily="2" charset="0"/>
                          <a:cs typeface="Arial"/>
                        </a:rPr>
                        <a:t> </a:t>
                      </a:r>
                      <a:r>
                        <a:rPr sz="1200" spc="0" dirty="0">
                          <a:latin typeface="Montserrat" panose="00000500000000000000" pitchFamily="2" charset="0"/>
                          <a:cs typeface="Arial"/>
                        </a:rPr>
                        <a:t>in</a:t>
                      </a:r>
                      <a:r>
                        <a:rPr sz="1200" spc="-20" dirty="0">
                          <a:latin typeface="Montserrat" panose="00000500000000000000" pitchFamily="2" charset="0"/>
                          <a:cs typeface="Arial"/>
                        </a:rPr>
                        <a:t>w</a:t>
                      </a:r>
                      <a:r>
                        <a:rPr sz="1200" spc="0" dirty="0">
                          <a:latin typeface="Montserrat" panose="00000500000000000000" pitchFamily="2" charset="0"/>
                          <a:cs typeface="Arial"/>
                        </a:rPr>
                        <a:t>ardly </a:t>
                      </a:r>
                      <a:endParaRPr lang="en-US" sz="1200" spc="0" dirty="0">
                        <a:latin typeface="Montserrat" panose="00000500000000000000" pitchFamily="2" charset="0"/>
                        <a:cs typeface="Arial"/>
                      </a:endParaRPr>
                    </a:p>
                    <a:p>
                      <a:pPr marL="85725" marR="1320800">
                        <a:lnSpc>
                          <a:spcPts val="2160"/>
                        </a:lnSpc>
                        <a:spcAft>
                          <a:spcPts val="600"/>
                        </a:spcAft>
                      </a:pPr>
                      <a:r>
                        <a:rPr sz="1200" spc="-10" dirty="0">
                          <a:latin typeface="Montserrat" panose="00000500000000000000" pitchFamily="2" charset="0"/>
                          <a:cs typeface="Arial"/>
                        </a:rPr>
                        <a:t>R</a:t>
                      </a:r>
                      <a:r>
                        <a:rPr sz="1200" spc="0" dirty="0">
                          <a:latin typeface="Montserrat" panose="00000500000000000000" pitchFamily="2" charset="0"/>
                          <a:cs typeface="Arial"/>
                        </a:rPr>
                        <a:t>eser</a:t>
                      </a:r>
                      <a:r>
                        <a:rPr sz="1200" spc="-20" dirty="0">
                          <a:latin typeface="Montserrat" panose="00000500000000000000" pitchFamily="2" charset="0"/>
                          <a:cs typeface="Arial"/>
                        </a:rPr>
                        <a:t>v</a:t>
                      </a:r>
                      <a:r>
                        <a:rPr sz="1200" spc="0" dirty="0">
                          <a:latin typeface="Montserrat" panose="00000500000000000000" pitchFamily="2" charset="0"/>
                          <a:cs typeface="Arial"/>
                        </a:rPr>
                        <a:t>ed</a:t>
                      </a:r>
                      <a:endParaRPr sz="1200" dirty="0">
                        <a:latin typeface="Montserrat" panose="00000500000000000000" pitchFamily="2" charset="0"/>
                        <a:cs typeface="Arial"/>
                      </a:endParaRPr>
                    </a:p>
                    <a:p>
                      <a:pPr marL="85725">
                        <a:lnSpc>
                          <a:spcPts val="2160"/>
                        </a:lnSpc>
                        <a:spcAft>
                          <a:spcPts val="600"/>
                        </a:spcAft>
                      </a:pPr>
                      <a:r>
                        <a:rPr sz="1200" spc="-5" dirty="0">
                          <a:latin typeface="Montserrat" panose="00000500000000000000" pitchFamily="2" charset="0"/>
                          <a:cs typeface="Arial"/>
                        </a:rPr>
                        <a:t>Quiet</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0408288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21314" y="3228945"/>
            <a:ext cx="163217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8</a:t>
            </a:r>
            <a:endParaRPr lang="tr-TR" altLang="en-US" sz="2000" b="1" dirty="0">
              <a:solidFill>
                <a:schemeClr val="bg1"/>
              </a:solidFill>
              <a:latin typeface="Montserrat" pitchFamily="2" charset="0"/>
            </a:endParaRPr>
          </a:p>
        </p:txBody>
      </p:sp>
      <p:sp>
        <p:nvSpPr>
          <p:cNvPr id="10" name="object 2"/>
          <p:cNvSpPr txBox="1">
            <a:spLocks noChangeArrowheads="1"/>
          </p:cNvSpPr>
          <p:nvPr/>
        </p:nvSpPr>
        <p:spPr bwMode="auto">
          <a:xfrm>
            <a:off x="2642303" y="1078744"/>
            <a:ext cx="3507461"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Communication Styles</a:t>
            </a:r>
          </a:p>
        </p:txBody>
      </p:sp>
      <p:graphicFrame>
        <p:nvGraphicFramePr>
          <p:cNvPr id="11" name="Table 10"/>
          <p:cNvGraphicFramePr>
            <a:graphicFrameLocks noGrp="1"/>
          </p:cNvGraphicFramePr>
          <p:nvPr>
            <p:extLst>
              <p:ext uri="{D42A27DB-BD31-4B8C-83A1-F6EECF244321}">
                <p14:modId xmlns:p14="http://schemas.microsoft.com/office/powerpoint/2010/main" val="2770311922"/>
              </p:ext>
            </p:extLst>
          </p:nvPr>
        </p:nvGraphicFramePr>
        <p:xfrm>
          <a:off x="2642303" y="1822557"/>
          <a:ext cx="8514647" cy="2920045"/>
        </p:xfrm>
        <a:graphic>
          <a:graphicData uri="http://schemas.openxmlformats.org/drawingml/2006/table">
            <a:tbl>
              <a:tblPr firstRow="1" bandRow="1">
                <a:tableStyleId>{2D5ABB26-0587-4C30-8999-92F81FD0307C}</a:tableStyleId>
              </a:tblPr>
              <a:tblGrid>
                <a:gridCol w="3852286">
                  <a:extLst>
                    <a:ext uri="{9D8B030D-6E8A-4147-A177-3AD203B41FA5}">
                      <a16:colId xmlns:a16="http://schemas.microsoft.com/office/drawing/2014/main" val="20000"/>
                    </a:ext>
                  </a:extLst>
                </a:gridCol>
                <a:gridCol w="4662361">
                  <a:extLst>
                    <a:ext uri="{9D8B030D-6E8A-4147-A177-3AD203B41FA5}">
                      <a16:colId xmlns:a16="http://schemas.microsoft.com/office/drawing/2014/main" val="20001"/>
                    </a:ext>
                  </a:extLst>
                </a:gridCol>
              </a:tblGrid>
              <a:tr h="285747">
                <a:tc gridSpan="2">
                  <a:txBody>
                    <a:bodyPr/>
                    <a:lstStyle/>
                    <a:p>
                      <a:pPr marL="85090" algn="l" defTabSz="1828800" rtl="0" eaLnBrk="1" latinLnBrk="0" hangingPunct="1">
                        <a:lnSpc>
                          <a:spcPts val="2160"/>
                        </a:lnSpc>
                        <a:spcAft>
                          <a:spcPts val="600"/>
                        </a:spcAft>
                      </a:pPr>
                      <a:r>
                        <a:rPr sz="1400" b="1" kern="1200" dirty="0">
                          <a:solidFill>
                            <a:schemeClr val="tx1"/>
                          </a:solidFill>
                          <a:latin typeface="Montserrat" panose="00000500000000000000" pitchFamily="2" charset="0"/>
                          <a:ea typeface="+mn-ea"/>
                          <a:cs typeface="Arial"/>
                        </a:rPr>
                        <a:t>Sensors vs Intuits – how we take in information</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0"/>
                  </a:ext>
                </a:extLst>
              </a:tr>
              <a:tr h="243852">
                <a:tc>
                  <a:txBody>
                    <a:bodyPr/>
                    <a:lstStyle/>
                    <a:p>
                      <a:pPr marL="85725" algn="l" defTabSz="1828800" rtl="0" eaLnBrk="1" latinLnBrk="0" hangingPunct="1">
                        <a:lnSpc>
                          <a:spcPts val="2160"/>
                        </a:lnSpc>
                        <a:spcAft>
                          <a:spcPts val="600"/>
                        </a:spcAft>
                      </a:pPr>
                      <a:r>
                        <a:rPr sz="1400" kern="1200" dirty="0">
                          <a:solidFill>
                            <a:schemeClr val="tx1"/>
                          </a:solidFill>
                          <a:latin typeface="Montserrat" panose="00000500000000000000" pitchFamily="2" charset="0"/>
                          <a:ea typeface="+mn-ea"/>
                          <a:cs typeface="Arial"/>
                        </a:rPr>
                        <a:t>Sensors</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gn="l" defTabSz="1828800" rtl="0" eaLnBrk="1" latinLnBrk="0" hangingPunct="1">
                        <a:lnSpc>
                          <a:spcPts val="2160"/>
                        </a:lnSpc>
                        <a:spcAft>
                          <a:spcPts val="600"/>
                        </a:spcAft>
                      </a:pPr>
                      <a:r>
                        <a:rPr sz="1400" kern="1200" dirty="0">
                          <a:solidFill>
                            <a:schemeClr val="tx1"/>
                          </a:solidFill>
                          <a:latin typeface="Montserrat" panose="00000500000000000000" pitchFamily="2" charset="0"/>
                          <a:ea typeface="+mn-ea"/>
                          <a:cs typeface="Arial"/>
                        </a:rPr>
                        <a:t>Intuits</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1360622">
                <a:tc>
                  <a:txBody>
                    <a:bodyPr/>
                    <a:lstStyle/>
                    <a:p>
                      <a:pPr marL="85090" marR="150495" algn="l" defTabSz="1828800" rtl="0" eaLnBrk="1" latinLnBrk="0" hangingPunct="1">
                        <a:lnSpc>
                          <a:spcPts val="2160"/>
                        </a:lnSpc>
                        <a:spcAft>
                          <a:spcPts val="600"/>
                        </a:spcAft>
                      </a:pPr>
                      <a:r>
                        <a:rPr sz="1200" kern="1200" dirty="0">
                          <a:solidFill>
                            <a:schemeClr val="tx1"/>
                          </a:solidFill>
                          <a:latin typeface="Montserrat" panose="00000500000000000000" pitchFamily="2" charset="0"/>
                          <a:ea typeface="+mn-ea"/>
                          <a:cs typeface="Arial"/>
                        </a:rPr>
                        <a:t>Prefer facts, concrete information </a:t>
                      </a:r>
                      <a:endParaRPr lang="en-US" sz="1200" kern="1200" dirty="0">
                        <a:solidFill>
                          <a:schemeClr val="tx1"/>
                        </a:solidFill>
                        <a:latin typeface="Montserrat" panose="00000500000000000000" pitchFamily="2" charset="0"/>
                        <a:ea typeface="+mn-ea"/>
                        <a:cs typeface="Arial"/>
                      </a:endParaRPr>
                    </a:p>
                    <a:p>
                      <a:pPr marL="85090" marR="150495" algn="l" defTabSz="1828800" rtl="0" eaLnBrk="1" latinLnBrk="0" hangingPunct="1">
                        <a:lnSpc>
                          <a:spcPts val="2160"/>
                        </a:lnSpc>
                        <a:spcAft>
                          <a:spcPts val="600"/>
                        </a:spcAft>
                      </a:pPr>
                      <a:r>
                        <a:rPr sz="1200" kern="1200" dirty="0">
                          <a:solidFill>
                            <a:schemeClr val="tx1"/>
                          </a:solidFill>
                          <a:latin typeface="Montserrat" panose="00000500000000000000" pitchFamily="2" charset="0"/>
                          <a:ea typeface="+mn-ea"/>
                          <a:cs typeface="Arial"/>
                        </a:rPr>
                        <a:t>More interested in what is actual </a:t>
                      </a:r>
                      <a:endParaRPr lang="en-US" sz="1200" kern="1200" dirty="0">
                        <a:solidFill>
                          <a:schemeClr val="tx1"/>
                        </a:solidFill>
                        <a:latin typeface="Montserrat" panose="00000500000000000000" pitchFamily="2" charset="0"/>
                        <a:ea typeface="+mn-ea"/>
                        <a:cs typeface="Arial"/>
                      </a:endParaRPr>
                    </a:p>
                    <a:p>
                      <a:pPr marL="85090" marR="150495" algn="l" defTabSz="1828800" rtl="0" eaLnBrk="1" latinLnBrk="0" hangingPunct="1">
                        <a:lnSpc>
                          <a:spcPts val="2160"/>
                        </a:lnSpc>
                        <a:spcAft>
                          <a:spcPts val="600"/>
                        </a:spcAft>
                      </a:pPr>
                      <a:r>
                        <a:rPr sz="1200" kern="1200" dirty="0">
                          <a:solidFill>
                            <a:schemeClr val="tx1"/>
                          </a:solidFill>
                          <a:latin typeface="Montserrat" panose="00000500000000000000" pitchFamily="2" charset="0"/>
                          <a:ea typeface="+mn-ea"/>
                          <a:cs typeface="Arial"/>
                        </a:rPr>
                        <a:t>Pay attention to specifics </a:t>
                      </a:r>
                      <a:endParaRPr lang="en-US" sz="1200" kern="1200" dirty="0">
                        <a:solidFill>
                          <a:schemeClr val="tx1"/>
                        </a:solidFill>
                        <a:latin typeface="Montserrat" panose="00000500000000000000" pitchFamily="2" charset="0"/>
                        <a:ea typeface="+mn-ea"/>
                        <a:cs typeface="Arial"/>
                      </a:endParaRPr>
                    </a:p>
                    <a:p>
                      <a:pPr marL="85090" marR="150495" algn="l" defTabSz="1828800" rtl="0" eaLnBrk="1" latinLnBrk="0" hangingPunct="1">
                        <a:lnSpc>
                          <a:spcPts val="2160"/>
                        </a:lnSpc>
                        <a:spcAft>
                          <a:spcPts val="600"/>
                        </a:spcAft>
                      </a:pPr>
                      <a:r>
                        <a:rPr sz="1200" kern="1200" dirty="0">
                          <a:solidFill>
                            <a:schemeClr val="tx1"/>
                          </a:solidFill>
                          <a:latin typeface="Montserrat" panose="00000500000000000000" pitchFamily="2" charset="0"/>
                          <a:ea typeface="+mn-ea"/>
                          <a:cs typeface="Arial"/>
                        </a:rPr>
                        <a:t>Practical and realistic</a:t>
                      </a:r>
                    </a:p>
                    <a:p>
                      <a:pPr marL="85090" marR="1068705" algn="l" defTabSz="1828800" rtl="0" eaLnBrk="1" latinLnBrk="0" hangingPunct="1">
                        <a:lnSpc>
                          <a:spcPts val="2160"/>
                        </a:lnSpc>
                        <a:spcAft>
                          <a:spcPts val="600"/>
                        </a:spcAft>
                      </a:pPr>
                      <a:r>
                        <a:rPr sz="1200" kern="1200" dirty="0">
                          <a:solidFill>
                            <a:schemeClr val="tx1"/>
                          </a:solidFill>
                          <a:latin typeface="Montserrat" panose="00000500000000000000" pitchFamily="2" charset="0"/>
                          <a:ea typeface="+mn-ea"/>
                          <a:cs typeface="Arial"/>
                        </a:rPr>
                        <a:t>Focus on the present </a:t>
                      </a:r>
                      <a:endParaRPr lang="en-US" sz="1200" kern="1200" dirty="0">
                        <a:solidFill>
                          <a:schemeClr val="tx1"/>
                        </a:solidFill>
                        <a:latin typeface="Montserrat" panose="00000500000000000000" pitchFamily="2" charset="0"/>
                        <a:ea typeface="+mn-ea"/>
                        <a:cs typeface="Arial"/>
                      </a:endParaRPr>
                    </a:p>
                    <a:p>
                      <a:pPr marL="85090" marR="1068705" algn="l" defTabSz="1828800" rtl="0" eaLnBrk="1" latinLnBrk="0" hangingPunct="1">
                        <a:lnSpc>
                          <a:spcPts val="2160"/>
                        </a:lnSpc>
                        <a:spcAft>
                          <a:spcPts val="600"/>
                        </a:spcAft>
                      </a:pPr>
                      <a:r>
                        <a:rPr sz="1200" kern="1200" dirty="0">
                          <a:solidFill>
                            <a:schemeClr val="tx1"/>
                          </a:solidFill>
                          <a:latin typeface="Montserrat" panose="00000500000000000000" pitchFamily="2" charset="0"/>
                          <a:ea typeface="+mn-ea"/>
                          <a:cs typeface="Arial"/>
                        </a:rPr>
                        <a:t>Value common sense </a:t>
                      </a:r>
                      <a:endParaRPr lang="en-US" sz="1200" kern="1200" dirty="0">
                        <a:solidFill>
                          <a:schemeClr val="tx1"/>
                        </a:solidFill>
                        <a:latin typeface="Montserrat" panose="00000500000000000000" pitchFamily="2" charset="0"/>
                        <a:ea typeface="+mn-ea"/>
                        <a:cs typeface="Arial"/>
                      </a:endParaRPr>
                    </a:p>
                    <a:p>
                      <a:pPr marL="85090" marR="1068705" algn="l" defTabSz="1828800" rtl="0" eaLnBrk="1" latinLnBrk="0" hangingPunct="1">
                        <a:lnSpc>
                          <a:spcPts val="2160"/>
                        </a:lnSpc>
                        <a:spcAft>
                          <a:spcPts val="600"/>
                        </a:spcAft>
                      </a:pPr>
                      <a:r>
                        <a:rPr sz="1200" kern="1200" dirty="0">
                          <a:solidFill>
                            <a:schemeClr val="tx1"/>
                          </a:solidFill>
                          <a:latin typeface="Montserrat" panose="00000500000000000000" pitchFamily="2" charset="0"/>
                          <a:ea typeface="+mn-ea"/>
                          <a:cs typeface="Arial"/>
                        </a:rPr>
                        <a:t>Pragmatic</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marR="572135" algn="l" defTabSz="1828800" rtl="0" eaLnBrk="1" latinLnBrk="0" hangingPunct="1">
                        <a:lnSpc>
                          <a:spcPts val="2160"/>
                        </a:lnSpc>
                        <a:spcAft>
                          <a:spcPts val="600"/>
                        </a:spcAft>
                      </a:pPr>
                      <a:r>
                        <a:rPr sz="1200" kern="1200" dirty="0">
                          <a:solidFill>
                            <a:schemeClr val="tx1"/>
                          </a:solidFill>
                          <a:latin typeface="Montserrat" panose="00000500000000000000" pitchFamily="2" charset="0"/>
                          <a:ea typeface="+mn-ea"/>
                          <a:cs typeface="Arial"/>
                        </a:rPr>
                        <a:t>Prefer insights, abstract information </a:t>
                      </a:r>
                      <a:br>
                        <a:rPr lang="en-US" sz="1200" kern="1200" dirty="0">
                          <a:solidFill>
                            <a:schemeClr val="tx1"/>
                          </a:solidFill>
                          <a:latin typeface="Montserrat" panose="00000500000000000000" pitchFamily="2" charset="0"/>
                          <a:ea typeface="+mn-ea"/>
                          <a:cs typeface="Arial"/>
                        </a:rPr>
                      </a:br>
                      <a:r>
                        <a:rPr sz="1200" kern="1200" dirty="0">
                          <a:solidFill>
                            <a:schemeClr val="tx1"/>
                          </a:solidFill>
                          <a:latin typeface="Montserrat" panose="00000500000000000000" pitchFamily="2" charset="0"/>
                          <a:ea typeface="+mn-ea"/>
                          <a:cs typeface="Arial"/>
                        </a:rPr>
                        <a:t>More interested in what is possible </a:t>
                      </a:r>
                      <a:br>
                        <a:rPr lang="en-US" sz="1200" kern="1200" dirty="0">
                          <a:solidFill>
                            <a:schemeClr val="tx1"/>
                          </a:solidFill>
                          <a:latin typeface="Montserrat" panose="00000500000000000000" pitchFamily="2" charset="0"/>
                          <a:ea typeface="+mn-ea"/>
                          <a:cs typeface="Arial"/>
                        </a:rPr>
                      </a:br>
                      <a:r>
                        <a:rPr sz="1200" kern="1200" dirty="0">
                          <a:solidFill>
                            <a:schemeClr val="tx1"/>
                          </a:solidFill>
                          <a:latin typeface="Montserrat" panose="00000500000000000000" pitchFamily="2" charset="0"/>
                          <a:ea typeface="+mn-ea"/>
                          <a:cs typeface="Arial"/>
                        </a:rPr>
                        <a:t>Focus on the big picture</a:t>
                      </a:r>
                    </a:p>
                    <a:p>
                      <a:pPr marL="85090" marR="1442720" algn="l" defTabSz="1828800" rtl="0" eaLnBrk="1" latinLnBrk="0" hangingPunct="1">
                        <a:lnSpc>
                          <a:spcPts val="2160"/>
                        </a:lnSpc>
                        <a:spcAft>
                          <a:spcPts val="600"/>
                        </a:spcAft>
                      </a:pPr>
                      <a:r>
                        <a:rPr sz="1200" kern="1200" dirty="0">
                          <a:solidFill>
                            <a:schemeClr val="tx1"/>
                          </a:solidFill>
                          <a:latin typeface="Montserrat" panose="00000500000000000000" pitchFamily="2" charset="0"/>
                          <a:ea typeface="+mn-ea"/>
                          <a:cs typeface="Arial"/>
                        </a:rPr>
                        <a:t>Inspired and imaginative </a:t>
                      </a:r>
                      <a:endParaRPr lang="en-US" sz="1200" kern="1200" dirty="0">
                        <a:solidFill>
                          <a:schemeClr val="tx1"/>
                        </a:solidFill>
                        <a:latin typeface="Montserrat" panose="00000500000000000000" pitchFamily="2" charset="0"/>
                        <a:ea typeface="+mn-ea"/>
                        <a:cs typeface="Arial"/>
                      </a:endParaRPr>
                    </a:p>
                    <a:p>
                      <a:pPr marL="85090" marR="1442720" algn="l" defTabSz="1828800" rtl="0" eaLnBrk="1" latinLnBrk="0" hangingPunct="1">
                        <a:lnSpc>
                          <a:spcPts val="2160"/>
                        </a:lnSpc>
                        <a:spcAft>
                          <a:spcPts val="600"/>
                        </a:spcAft>
                      </a:pPr>
                      <a:r>
                        <a:rPr sz="1200" kern="1200" dirty="0">
                          <a:solidFill>
                            <a:schemeClr val="tx1"/>
                          </a:solidFill>
                          <a:latin typeface="Montserrat" panose="00000500000000000000" pitchFamily="2" charset="0"/>
                          <a:ea typeface="+mn-ea"/>
                          <a:cs typeface="Arial"/>
                        </a:rPr>
                        <a:t>Focus on the future </a:t>
                      </a:r>
                      <a:endParaRPr lang="en-US" sz="1200" kern="1200" dirty="0">
                        <a:solidFill>
                          <a:schemeClr val="tx1"/>
                        </a:solidFill>
                        <a:latin typeface="Montserrat" panose="00000500000000000000" pitchFamily="2" charset="0"/>
                        <a:ea typeface="+mn-ea"/>
                        <a:cs typeface="Arial"/>
                      </a:endParaRPr>
                    </a:p>
                    <a:p>
                      <a:pPr marL="85090" marR="1442720" algn="l" defTabSz="1828800" rtl="0" eaLnBrk="1" latinLnBrk="0" hangingPunct="1">
                        <a:lnSpc>
                          <a:spcPts val="2160"/>
                        </a:lnSpc>
                        <a:spcAft>
                          <a:spcPts val="600"/>
                        </a:spcAft>
                      </a:pPr>
                      <a:r>
                        <a:rPr sz="1200" kern="1200" dirty="0">
                          <a:solidFill>
                            <a:schemeClr val="tx1"/>
                          </a:solidFill>
                          <a:latin typeface="Montserrat" panose="00000500000000000000" pitchFamily="2" charset="0"/>
                          <a:ea typeface="+mn-ea"/>
                          <a:cs typeface="Arial"/>
                        </a:rPr>
                        <a:t>Value innovation </a:t>
                      </a:r>
                      <a:endParaRPr lang="en-US" sz="1200" kern="1200" dirty="0">
                        <a:solidFill>
                          <a:schemeClr val="tx1"/>
                        </a:solidFill>
                        <a:latin typeface="Montserrat" panose="00000500000000000000" pitchFamily="2" charset="0"/>
                        <a:ea typeface="+mn-ea"/>
                        <a:cs typeface="Arial"/>
                      </a:endParaRPr>
                    </a:p>
                    <a:p>
                      <a:pPr marL="85090" marR="1442720" algn="l" defTabSz="1828800" rtl="0" eaLnBrk="1" latinLnBrk="0" hangingPunct="1">
                        <a:lnSpc>
                          <a:spcPts val="2160"/>
                        </a:lnSpc>
                        <a:spcAft>
                          <a:spcPts val="600"/>
                        </a:spcAft>
                      </a:pPr>
                      <a:r>
                        <a:rPr sz="1200" kern="1200" dirty="0">
                          <a:solidFill>
                            <a:schemeClr val="tx1"/>
                          </a:solidFill>
                          <a:latin typeface="Montserrat" panose="00000500000000000000" pitchFamily="2" charset="0"/>
                          <a:ea typeface="+mn-ea"/>
                          <a:cs typeface="Arial"/>
                        </a:rPr>
                        <a:t>Speculative</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074935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3"/>
          <p:cNvSpPr txBox="1"/>
          <p:nvPr/>
        </p:nvSpPr>
        <p:spPr>
          <a:xfrm>
            <a:off x="2642303" y="2088922"/>
            <a:ext cx="8514647" cy="2941448"/>
          </a:xfrm>
          <a:prstGeom prst="rect">
            <a:avLst/>
          </a:prstGeom>
        </p:spPr>
        <p:txBody>
          <a:bodyPr vert="horz" wrap="square" lIns="0" tIns="0" rIns="0" bIns="0" rtlCol="0">
            <a:noAutofit/>
          </a:bodyPr>
          <a:lstStyle/>
          <a:p>
            <a:pPr marL="6349"/>
            <a:r>
              <a:rPr lang="en-US" sz="1200" b="1" dirty="0">
                <a:latin typeface="Montserrat" panose="00000500000000000000" pitchFamily="2" charset="0"/>
                <a:cs typeface="Arial"/>
              </a:rPr>
              <a:t>Give Flavors Time to Blend</a:t>
            </a:r>
            <a:endParaRPr lang="en-US" sz="1200" dirty="0">
              <a:latin typeface="Montserrat" panose="00000500000000000000" pitchFamily="2" charset="0"/>
              <a:cs typeface="Arial"/>
            </a:endParaRPr>
          </a:p>
          <a:p>
            <a:pPr>
              <a:lnSpc>
                <a:spcPts val="425"/>
              </a:lnSpc>
              <a:spcBef>
                <a:spcPts val="17"/>
              </a:spcBef>
            </a:pPr>
            <a:endParaRPr lang="en-US" sz="1200" dirty="0">
              <a:latin typeface="Montserrat" panose="00000500000000000000" pitchFamily="2" charset="0"/>
            </a:endParaRPr>
          </a:p>
          <a:p>
            <a:pPr>
              <a:lnSpc>
                <a:spcPts val="500"/>
              </a:lnSpc>
            </a:pPr>
            <a:endParaRPr lang="en-US" sz="1200" dirty="0">
              <a:latin typeface="Montserrat" panose="00000500000000000000" pitchFamily="2" charset="0"/>
            </a:endParaRPr>
          </a:p>
          <a:p>
            <a:pPr marL="6349" marR="6349">
              <a:lnSpc>
                <a:spcPct val="113599"/>
              </a:lnSpc>
            </a:pPr>
            <a:r>
              <a:rPr lang="en-US" sz="1200" dirty="0">
                <a:latin typeface="Montserrat" panose="00000500000000000000" pitchFamily="2" charset="0"/>
                <a:cs typeface="Arial"/>
              </a:rPr>
              <a:t>We sometimes short change ourselves of the full flavor of foods because we're in such a hurry </a:t>
            </a:r>
            <a:br>
              <a:rPr lang="en-US" sz="1200" dirty="0">
                <a:latin typeface="Montserrat" panose="00000500000000000000" pitchFamily="2" charset="0"/>
                <a:cs typeface="Arial"/>
              </a:rPr>
            </a:br>
            <a:r>
              <a:rPr lang="en-US" sz="1200" dirty="0">
                <a:latin typeface="Montserrat" panose="00000500000000000000" pitchFamily="2" charset="0"/>
                <a:cs typeface="Arial"/>
              </a:rPr>
              <a:t>to get them to the table.</a:t>
            </a:r>
          </a:p>
          <a:p>
            <a:pPr>
              <a:lnSpc>
                <a:spcPts val="425"/>
              </a:lnSpc>
              <a:spcBef>
                <a:spcPts val="20"/>
              </a:spcBef>
            </a:pPr>
            <a:endParaRPr lang="en-US" sz="1200" dirty="0">
              <a:latin typeface="Montserrat" panose="00000500000000000000" pitchFamily="2" charset="0"/>
            </a:endParaRPr>
          </a:p>
          <a:p>
            <a:pPr>
              <a:lnSpc>
                <a:spcPts val="500"/>
              </a:lnSpc>
            </a:pPr>
            <a:endParaRPr lang="en-US" sz="1200" dirty="0">
              <a:latin typeface="Montserrat" panose="00000500000000000000" pitchFamily="2" charset="0"/>
            </a:endParaRPr>
          </a:p>
          <a:p>
            <a:pPr marL="6349" marR="114277">
              <a:lnSpc>
                <a:spcPct val="113199"/>
              </a:lnSpc>
            </a:pPr>
            <a:r>
              <a:rPr lang="en-US" sz="1200" dirty="0">
                <a:latin typeface="Montserrat" panose="00000500000000000000" pitchFamily="2" charset="0"/>
                <a:cs typeface="Arial"/>
              </a:rPr>
              <a:t>Enhance the taste (and save yourself some last minute preparation time!) of some foods by preparing them at least a half hour before serving. This gives the flavors time to blend. </a:t>
            </a:r>
            <a:br>
              <a:rPr lang="en-US" sz="1200" dirty="0">
                <a:latin typeface="Montserrat" panose="00000500000000000000" pitchFamily="2" charset="0"/>
                <a:cs typeface="Arial"/>
              </a:rPr>
            </a:br>
            <a:r>
              <a:rPr lang="en-US" sz="1200" dirty="0">
                <a:latin typeface="Montserrat" panose="00000500000000000000" pitchFamily="2" charset="0"/>
                <a:cs typeface="Arial"/>
              </a:rPr>
              <a:t>This tip works well for foods served cold, such as many fruit and pasta salads, potato salad, etc.</a:t>
            </a:r>
          </a:p>
          <a:p>
            <a:pPr>
              <a:lnSpc>
                <a:spcPts val="500"/>
              </a:lnSpc>
            </a:pPr>
            <a:endParaRPr lang="en-US" sz="1200" dirty="0">
              <a:latin typeface="Montserrat" panose="00000500000000000000" pitchFamily="2" charset="0"/>
            </a:endParaRPr>
          </a:p>
          <a:p>
            <a:pPr>
              <a:lnSpc>
                <a:spcPts val="550"/>
              </a:lnSpc>
              <a:spcBef>
                <a:spcPts val="13"/>
              </a:spcBef>
            </a:pPr>
            <a:endParaRPr lang="en-US" sz="1200" dirty="0">
              <a:latin typeface="Montserrat" panose="00000500000000000000" pitchFamily="2" charset="0"/>
            </a:endParaRPr>
          </a:p>
          <a:p>
            <a:pPr marL="6349"/>
            <a:r>
              <a:rPr lang="en-US" sz="1200" dirty="0">
                <a:latin typeface="Montserrat" panose="00000500000000000000" pitchFamily="2" charset="0"/>
                <a:cs typeface="Arial"/>
              </a:rPr>
              <a:t>Keep them chilled in the refrigerator.</a:t>
            </a:r>
          </a:p>
        </p:txBody>
      </p:sp>
      <p:sp>
        <p:nvSpPr>
          <p:cNvPr id="16386" name="TextBox 7"/>
          <p:cNvSpPr txBox="1">
            <a:spLocks noChangeArrowheads="1"/>
          </p:cNvSpPr>
          <p:nvPr/>
        </p:nvSpPr>
        <p:spPr bwMode="auto">
          <a:xfrm rot="-5400000">
            <a:off x="726924" y="3228944"/>
            <a:ext cx="162095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7</a:t>
            </a:r>
            <a:endParaRPr lang="tr-TR" altLang="en-US" sz="2000" b="1" dirty="0">
              <a:solidFill>
                <a:schemeClr val="bg1"/>
              </a:solidFill>
              <a:latin typeface="Montserrat" pitchFamily="2" charset="0"/>
            </a:endParaRPr>
          </a:p>
        </p:txBody>
      </p:sp>
      <p:sp>
        <p:nvSpPr>
          <p:cNvPr id="18" name="object 2"/>
          <p:cNvSpPr txBox="1">
            <a:spLocks noChangeArrowheads="1"/>
          </p:cNvSpPr>
          <p:nvPr/>
        </p:nvSpPr>
        <p:spPr bwMode="auto">
          <a:xfrm>
            <a:off x="2642303" y="1085046"/>
            <a:ext cx="266471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Food Preparation</a:t>
            </a:r>
          </a:p>
        </p:txBody>
      </p:sp>
      <p:pic>
        <p:nvPicPr>
          <p:cNvPr id="6" name="Picture 5">
            <a:extLst>
              <a:ext uri="{FF2B5EF4-FFF2-40B4-BE49-F238E27FC236}">
                <a16:creationId xmlns:a16="http://schemas.microsoft.com/office/drawing/2014/main" id="{3FFA3249-1B2D-4297-B4CA-AC0C0236D396}"/>
              </a:ext>
            </a:extLst>
          </p:cNvPr>
          <p:cNvPicPr>
            <a:picLocks noChangeAspect="1"/>
          </p:cNvPicPr>
          <p:nvPr/>
        </p:nvPicPr>
        <p:blipFill>
          <a:blip r:embed="rId2"/>
          <a:stretch>
            <a:fillRect/>
          </a:stretch>
        </p:blipFill>
        <p:spPr>
          <a:xfrm>
            <a:off x="4273158" y="6622337"/>
            <a:ext cx="3457575" cy="171450"/>
          </a:xfrm>
          <a:prstGeom prst="rect">
            <a:avLst/>
          </a:prstGeom>
        </p:spPr>
      </p:pic>
    </p:spTree>
    <p:extLst>
      <p:ext uri="{BB962C8B-B14F-4D97-AF65-F5344CB8AC3E}">
        <p14:creationId xmlns:p14="http://schemas.microsoft.com/office/powerpoint/2010/main" val="80800299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21314" y="3228945"/>
            <a:ext cx="163217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8</a:t>
            </a:r>
            <a:endParaRPr lang="tr-TR" altLang="en-US" sz="2000" b="1" dirty="0">
              <a:solidFill>
                <a:schemeClr val="bg1"/>
              </a:solidFill>
              <a:latin typeface="Montserrat" pitchFamily="2" charset="0"/>
            </a:endParaRPr>
          </a:p>
        </p:txBody>
      </p:sp>
      <p:sp>
        <p:nvSpPr>
          <p:cNvPr id="10" name="object 2"/>
          <p:cNvSpPr txBox="1">
            <a:spLocks noChangeArrowheads="1"/>
          </p:cNvSpPr>
          <p:nvPr/>
        </p:nvSpPr>
        <p:spPr bwMode="auto">
          <a:xfrm>
            <a:off x="2627313" y="1078990"/>
            <a:ext cx="3507461"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Communication Styles</a:t>
            </a:r>
          </a:p>
        </p:txBody>
      </p:sp>
      <p:graphicFrame>
        <p:nvGraphicFramePr>
          <p:cNvPr id="8" name="Table 7"/>
          <p:cNvGraphicFramePr>
            <a:graphicFrameLocks noGrp="1"/>
          </p:cNvGraphicFramePr>
          <p:nvPr>
            <p:extLst>
              <p:ext uri="{D42A27DB-BD31-4B8C-83A1-F6EECF244321}">
                <p14:modId xmlns:p14="http://schemas.microsoft.com/office/powerpoint/2010/main" val="1804708614"/>
              </p:ext>
            </p:extLst>
          </p:nvPr>
        </p:nvGraphicFramePr>
        <p:xfrm>
          <a:off x="2627313" y="1855661"/>
          <a:ext cx="8529637" cy="3979990"/>
        </p:xfrm>
        <a:graphic>
          <a:graphicData uri="http://schemas.openxmlformats.org/drawingml/2006/table">
            <a:tbl>
              <a:tblPr firstRow="1" bandRow="1">
                <a:tableStyleId>{2D5ABB26-0587-4C30-8999-92F81FD0307C}</a:tableStyleId>
              </a:tblPr>
              <a:tblGrid>
                <a:gridCol w="3859069">
                  <a:extLst>
                    <a:ext uri="{9D8B030D-6E8A-4147-A177-3AD203B41FA5}">
                      <a16:colId xmlns:a16="http://schemas.microsoft.com/office/drawing/2014/main" val="20000"/>
                    </a:ext>
                  </a:extLst>
                </a:gridCol>
                <a:gridCol w="4670568">
                  <a:extLst>
                    <a:ext uri="{9D8B030D-6E8A-4147-A177-3AD203B41FA5}">
                      <a16:colId xmlns:a16="http://schemas.microsoft.com/office/drawing/2014/main" val="20001"/>
                    </a:ext>
                  </a:extLst>
                </a:gridCol>
              </a:tblGrid>
              <a:tr h="236270">
                <a:tc gridSpan="2">
                  <a:txBody>
                    <a:bodyPr/>
                    <a:lstStyle/>
                    <a:p>
                      <a:pPr marL="85090" algn="l" defTabSz="1828800" rtl="0" eaLnBrk="1" latinLnBrk="0" hangingPunct="1">
                        <a:lnSpc>
                          <a:spcPts val="2160"/>
                        </a:lnSpc>
                        <a:spcAft>
                          <a:spcPts val="600"/>
                        </a:spcAft>
                      </a:pPr>
                      <a:r>
                        <a:rPr sz="1400" b="1" kern="1200" dirty="0">
                          <a:solidFill>
                            <a:schemeClr val="tx1"/>
                          </a:solidFill>
                          <a:latin typeface="Montserrat" panose="00000500000000000000" pitchFamily="2" charset="0"/>
                          <a:ea typeface="+mn-ea"/>
                          <a:cs typeface="Arial"/>
                        </a:rPr>
                        <a:t>Thinkers vs Feelers – how we process information</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0"/>
                  </a:ext>
                </a:extLst>
              </a:tr>
              <a:tr h="236270">
                <a:tc>
                  <a:txBody>
                    <a:bodyPr/>
                    <a:lstStyle/>
                    <a:p>
                      <a:pPr marL="85725" algn="l" defTabSz="1828800" rtl="0" eaLnBrk="1" latinLnBrk="0" hangingPunct="1">
                        <a:lnSpc>
                          <a:spcPts val="2160"/>
                        </a:lnSpc>
                        <a:spcAft>
                          <a:spcPts val="600"/>
                        </a:spcAft>
                      </a:pPr>
                      <a:r>
                        <a:rPr sz="1400" kern="1200" dirty="0">
                          <a:solidFill>
                            <a:schemeClr val="tx1"/>
                          </a:solidFill>
                          <a:latin typeface="Montserrat" panose="00000500000000000000" pitchFamily="2" charset="0"/>
                          <a:ea typeface="+mn-ea"/>
                          <a:cs typeface="Arial"/>
                        </a:rPr>
                        <a:t>Thinkers</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gn="l" defTabSz="1828800" rtl="0" eaLnBrk="1" latinLnBrk="0" hangingPunct="1">
                        <a:lnSpc>
                          <a:spcPts val="2160"/>
                        </a:lnSpc>
                        <a:spcAft>
                          <a:spcPts val="600"/>
                        </a:spcAft>
                      </a:pPr>
                      <a:r>
                        <a:rPr sz="1400" kern="1200" dirty="0">
                          <a:solidFill>
                            <a:schemeClr val="tx1"/>
                          </a:solidFill>
                          <a:latin typeface="Montserrat" panose="00000500000000000000" pitchFamily="2" charset="0"/>
                          <a:ea typeface="+mn-ea"/>
                          <a:cs typeface="Arial"/>
                        </a:rPr>
                        <a:t>Feelers</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263132">
                <a:tc>
                  <a:txBody>
                    <a:bodyPr/>
                    <a:lstStyle/>
                    <a:p>
                      <a:pPr marL="85090" marR="137795" algn="l" defTabSz="1828800" rtl="0" eaLnBrk="1" latinLnBrk="0" hangingPunct="1">
                        <a:lnSpc>
                          <a:spcPts val="2160"/>
                        </a:lnSpc>
                        <a:spcAft>
                          <a:spcPts val="600"/>
                        </a:spcAft>
                      </a:pPr>
                      <a:r>
                        <a:rPr sz="1200" kern="1200" dirty="0">
                          <a:solidFill>
                            <a:schemeClr val="tx1"/>
                          </a:solidFill>
                          <a:latin typeface="Montserrat" panose="00000500000000000000" pitchFamily="2" charset="0"/>
                          <a:ea typeface="+mn-ea"/>
                          <a:cs typeface="Arial"/>
                        </a:rPr>
                        <a:t>Usually don’t take things personally</a:t>
                      </a:r>
                      <a:endParaRPr lang="en-US" sz="1200" kern="1200" dirty="0">
                        <a:solidFill>
                          <a:schemeClr val="tx1"/>
                        </a:solidFill>
                        <a:latin typeface="Montserrat" panose="00000500000000000000" pitchFamily="2" charset="0"/>
                        <a:ea typeface="+mn-ea"/>
                        <a:cs typeface="Arial"/>
                      </a:endParaRPr>
                    </a:p>
                    <a:p>
                      <a:pPr marL="85090" marR="137795" algn="l" defTabSz="1828800" rtl="0" eaLnBrk="1" latinLnBrk="0" hangingPunct="1">
                        <a:lnSpc>
                          <a:spcPts val="2160"/>
                        </a:lnSpc>
                        <a:spcAft>
                          <a:spcPts val="600"/>
                        </a:spcAft>
                      </a:pPr>
                      <a:r>
                        <a:rPr sz="1200" kern="1200" dirty="0">
                          <a:solidFill>
                            <a:schemeClr val="tx1"/>
                          </a:solidFill>
                          <a:latin typeface="Montserrat" panose="00000500000000000000" pitchFamily="2" charset="0"/>
                          <a:ea typeface="+mn-ea"/>
                          <a:cs typeface="Arial"/>
                        </a:rPr>
                        <a:t>Analyze the problem</a:t>
                      </a:r>
                    </a:p>
                    <a:p>
                      <a:pPr marL="85090" marR="636270" algn="l" defTabSz="1828800" rtl="0" eaLnBrk="1" latinLnBrk="0" hangingPunct="1">
                        <a:lnSpc>
                          <a:spcPts val="2160"/>
                        </a:lnSpc>
                        <a:spcAft>
                          <a:spcPts val="600"/>
                        </a:spcAft>
                      </a:pPr>
                      <a:r>
                        <a:rPr sz="1200" kern="1200" dirty="0">
                          <a:solidFill>
                            <a:schemeClr val="tx1"/>
                          </a:solidFill>
                          <a:latin typeface="Montserrat" panose="00000500000000000000" pitchFamily="2" charset="0"/>
                          <a:ea typeface="+mn-ea"/>
                          <a:cs typeface="Arial"/>
                        </a:rPr>
                        <a:t>Objective, convinced by logic</a:t>
                      </a:r>
                      <a:endParaRPr lang="en-US" sz="1200" kern="1200" dirty="0">
                        <a:solidFill>
                          <a:schemeClr val="tx1"/>
                        </a:solidFill>
                        <a:latin typeface="Montserrat" panose="00000500000000000000" pitchFamily="2" charset="0"/>
                        <a:ea typeface="+mn-ea"/>
                        <a:cs typeface="Arial"/>
                      </a:endParaRPr>
                    </a:p>
                    <a:p>
                      <a:pPr marL="85090" marR="636270" algn="l" defTabSz="1828800" rtl="0" eaLnBrk="1" latinLnBrk="0" hangingPunct="1">
                        <a:lnSpc>
                          <a:spcPts val="2160"/>
                        </a:lnSpc>
                        <a:spcAft>
                          <a:spcPts val="600"/>
                        </a:spcAft>
                      </a:pPr>
                      <a:r>
                        <a:rPr sz="1200" kern="1200" dirty="0">
                          <a:solidFill>
                            <a:schemeClr val="tx1"/>
                          </a:solidFill>
                          <a:latin typeface="Montserrat" panose="00000500000000000000" pitchFamily="2" charset="0"/>
                          <a:ea typeface="+mn-ea"/>
                          <a:cs typeface="Arial"/>
                        </a:rPr>
                        <a:t>Can be seen as insensitive</a:t>
                      </a:r>
                      <a:endParaRPr lang="en-US" sz="1200" kern="1200" dirty="0">
                        <a:solidFill>
                          <a:schemeClr val="tx1"/>
                        </a:solidFill>
                        <a:latin typeface="Montserrat" panose="00000500000000000000" pitchFamily="2" charset="0"/>
                        <a:ea typeface="+mn-ea"/>
                        <a:cs typeface="Arial"/>
                      </a:endParaRPr>
                    </a:p>
                    <a:p>
                      <a:pPr marL="85090" marR="636270" algn="l" defTabSz="1828800" rtl="0" eaLnBrk="1" latinLnBrk="0" hangingPunct="1">
                        <a:lnSpc>
                          <a:spcPts val="2160"/>
                        </a:lnSpc>
                        <a:spcAft>
                          <a:spcPts val="600"/>
                        </a:spcAft>
                      </a:pPr>
                      <a:r>
                        <a:rPr sz="1200" kern="1200" dirty="0">
                          <a:solidFill>
                            <a:schemeClr val="tx1"/>
                          </a:solidFill>
                          <a:latin typeface="Montserrat" panose="00000500000000000000" pitchFamily="2" charset="0"/>
                          <a:ea typeface="+mn-ea"/>
                          <a:cs typeface="Arial"/>
                        </a:rPr>
                        <a:t>Decide with their head</a:t>
                      </a:r>
                    </a:p>
                    <a:p>
                      <a:pPr marL="85090" marR="1463675" algn="l" defTabSz="1828800" rtl="0" eaLnBrk="1" latinLnBrk="0" hangingPunct="1">
                        <a:lnSpc>
                          <a:spcPts val="2160"/>
                        </a:lnSpc>
                        <a:spcBef>
                          <a:spcPts val="55"/>
                        </a:spcBef>
                        <a:spcAft>
                          <a:spcPts val="600"/>
                        </a:spcAft>
                      </a:pPr>
                      <a:r>
                        <a:rPr sz="1200" kern="1200" dirty="0">
                          <a:solidFill>
                            <a:schemeClr val="tx1"/>
                          </a:solidFill>
                          <a:latin typeface="Montserrat" panose="00000500000000000000" pitchFamily="2" charset="0"/>
                          <a:ea typeface="+mn-ea"/>
                          <a:cs typeface="Arial"/>
                        </a:rPr>
                        <a:t>Good at critiquing</a:t>
                      </a:r>
                      <a:endParaRPr lang="en-US" sz="1200" kern="1200" dirty="0">
                        <a:solidFill>
                          <a:schemeClr val="tx1"/>
                        </a:solidFill>
                        <a:latin typeface="Montserrat" panose="00000500000000000000" pitchFamily="2" charset="0"/>
                        <a:ea typeface="+mn-ea"/>
                        <a:cs typeface="Arial"/>
                      </a:endParaRPr>
                    </a:p>
                    <a:p>
                      <a:pPr marL="85090" marR="1463675" algn="l" defTabSz="1828800" rtl="0" eaLnBrk="1" latinLnBrk="0" hangingPunct="1">
                        <a:lnSpc>
                          <a:spcPts val="2160"/>
                        </a:lnSpc>
                        <a:spcBef>
                          <a:spcPts val="55"/>
                        </a:spcBef>
                        <a:spcAft>
                          <a:spcPts val="600"/>
                        </a:spcAft>
                      </a:pPr>
                      <a:r>
                        <a:rPr sz="1200" kern="1200" dirty="0">
                          <a:solidFill>
                            <a:schemeClr val="tx1"/>
                          </a:solidFill>
                          <a:latin typeface="Montserrat" panose="00000500000000000000" pitchFamily="2" charset="0"/>
                          <a:ea typeface="+mn-ea"/>
                          <a:cs typeface="Arial"/>
                        </a:rPr>
                        <a:t>Value competence</a:t>
                      </a:r>
                    </a:p>
                    <a:p>
                      <a:pPr marL="85090" marR="1924685" algn="l" defTabSz="1828800" rtl="0" eaLnBrk="1" latinLnBrk="0" hangingPunct="1">
                        <a:lnSpc>
                          <a:spcPts val="2160"/>
                        </a:lnSpc>
                        <a:spcAft>
                          <a:spcPts val="600"/>
                        </a:spcAft>
                      </a:pPr>
                      <a:r>
                        <a:rPr sz="1200" kern="1200" dirty="0">
                          <a:solidFill>
                            <a:schemeClr val="tx1"/>
                          </a:solidFill>
                          <a:latin typeface="Montserrat" panose="00000500000000000000" pitchFamily="2" charset="0"/>
                          <a:ea typeface="+mn-ea"/>
                          <a:cs typeface="Arial"/>
                        </a:rPr>
                        <a:t>Firm-minded</a:t>
                      </a:r>
                      <a:endParaRPr lang="en-US" sz="1200" kern="1200" dirty="0">
                        <a:solidFill>
                          <a:schemeClr val="tx1"/>
                        </a:solidFill>
                        <a:latin typeface="Montserrat" panose="00000500000000000000" pitchFamily="2" charset="0"/>
                        <a:ea typeface="+mn-ea"/>
                        <a:cs typeface="Arial"/>
                      </a:endParaRPr>
                    </a:p>
                    <a:p>
                      <a:pPr marL="85090" marR="1924685" algn="l" defTabSz="1828800" rtl="0" eaLnBrk="1" latinLnBrk="0" hangingPunct="1">
                        <a:lnSpc>
                          <a:spcPts val="2160"/>
                        </a:lnSpc>
                        <a:spcAft>
                          <a:spcPts val="600"/>
                        </a:spcAft>
                      </a:pPr>
                      <a:r>
                        <a:rPr sz="1200" kern="1200" dirty="0">
                          <a:solidFill>
                            <a:schemeClr val="tx1"/>
                          </a:solidFill>
                          <a:latin typeface="Montserrat" panose="00000500000000000000" pitchFamily="2" charset="0"/>
                          <a:ea typeface="+mn-ea"/>
                          <a:cs typeface="Arial"/>
                        </a:rPr>
                        <a:t>Value</a:t>
                      </a:r>
                      <a:r>
                        <a:rPr lang="en-US" sz="1200" kern="1200" baseline="0" dirty="0">
                          <a:solidFill>
                            <a:schemeClr val="tx1"/>
                          </a:solidFill>
                          <a:latin typeface="Montserrat" panose="00000500000000000000" pitchFamily="2" charset="0"/>
                          <a:ea typeface="+mn-ea"/>
                          <a:cs typeface="Arial"/>
                        </a:rPr>
                        <a:t> </a:t>
                      </a:r>
                      <a:r>
                        <a:rPr sz="1200" kern="1200" dirty="0">
                          <a:solidFill>
                            <a:schemeClr val="tx1"/>
                          </a:solidFill>
                          <a:latin typeface="Montserrat" panose="00000500000000000000" pitchFamily="2" charset="0"/>
                          <a:ea typeface="+mn-ea"/>
                          <a:cs typeface="Arial"/>
                        </a:rPr>
                        <a:t>justice</a:t>
                      </a:r>
                      <a:endParaRPr lang="en-US" sz="1200" kern="1200" dirty="0">
                        <a:solidFill>
                          <a:schemeClr val="tx1"/>
                        </a:solidFill>
                        <a:latin typeface="Montserrat" panose="00000500000000000000" pitchFamily="2" charset="0"/>
                        <a:ea typeface="+mn-ea"/>
                        <a:cs typeface="Arial"/>
                      </a:endParaRPr>
                    </a:p>
                    <a:p>
                      <a:pPr marL="85090" marR="1924685" algn="l" defTabSz="1828800" rtl="0" eaLnBrk="1" latinLnBrk="0" hangingPunct="1">
                        <a:lnSpc>
                          <a:spcPts val="2160"/>
                        </a:lnSpc>
                        <a:spcAft>
                          <a:spcPts val="600"/>
                        </a:spcAft>
                      </a:pPr>
                      <a:r>
                        <a:rPr sz="1200" kern="1200" dirty="0">
                          <a:solidFill>
                            <a:schemeClr val="tx1"/>
                          </a:solidFill>
                          <a:latin typeface="Montserrat" panose="00000500000000000000" pitchFamily="2" charset="0"/>
                          <a:ea typeface="+mn-ea"/>
                          <a:cs typeface="Arial"/>
                        </a:rPr>
                        <a:t>Direct</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marR="1043305" algn="l" defTabSz="1828800" rtl="0" eaLnBrk="1" latinLnBrk="0" hangingPunct="1">
                        <a:lnSpc>
                          <a:spcPts val="2160"/>
                        </a:lnSpc>
                        <a:spcAft>
                          <a:spcPts val="600"/>
                        </a:spcAft>
                      </a:pPr>
                      <a:r>
                        <a:rPr sz="1200" kern="1200" dirty="0">
                          <a:solidFill>
                            <a:schemeClr val="tx1"/>
                          </a:solidFill>
                          <a:latin typeface="Montserrat" panose="00000500000000000000" pitchFamily="2" charset="0"/>
                          <a:ea typeface="+mn-ea"/>
                          <a:cs typeface="Arial"/>
                        </a:rPr>
                        <a:t>Usually take things personally</a:t>
                      </a:r>
                      <a:endParaRPr lang="en-US" sz="1200" kern="1200" dirty="0">
                        <a:solidFill>
                          <a:schemeClr val="tx1"/>
                        </a:solidFill>
                        <a:latin typeface="Montserrat" panose="00000500000000000000" pitchFamily="2" charset="0"/>
                        <a:ea typeface="+mn-ea"/>
                        <a:cs typeface="Arial"/>
                      </a:endParaRPr>
                    </a:p>
                    <a:p>
                      <a:pPr marL="85090" marR="1043305" algn="l" defTabSz="1828800" rtl="0" eaLnBrk="1" latinLnBrk="0" hangingPunct="1">
                        <a:lnSpc>
                          <a:spcPts val="2160"/>
                        </a:lnSpc>
                        <a:spcAft>
                          <a:spcPts val="600"/>
                        </a:spcAft>
                      </a:pPr>
                      <a:r>
                        <a:rPr sz="1200" kern="1200" dirty="0">
                          <a:solidFill>
                            <a:schemeClr val="tx1"/>
                          </a:solidFill>
                          <a:latin typeface="Montserrat" panose="00000500000000000000" pitchFamily="2" charset="0"/>
                          <a:ea typeface="+mn-ea"/>
                          <a:cs typeface="Arial"/>
                        </a:rPr>
                        <a:t>Sympathize with your problem</a:t>
                      </a:r>
                      <a:endParaRPr lang="en-US" sz="1200" kern="1200" dirty="0">
                        <a:solidFill>
                          <a:schemeClr val="tx1"/>
                        </a:solidFill>
                        <a:latin typeface="Montserrat" panose="00000500000000000000" pitchFamily="2" charset="0"/>
                        <a:ea typeface="+mn-ea"/>
                        <a:cs typeface="Arial"/>
                      </a:endParaRPr>
                    </a:p>
                    <a:p>
                      <a:pPr marL="85090" marR="1043305" algn="l" defTabSz="1828800" rtl="0" eaLnBrk="1" latinLnBrk="0" hangingPunct="1">
                        <a:lnSpc>
                          <a:spcPts val="2160"/>
                        </a:lnSpc>
                        <a:spcAft>
                          <a:spcPts val="600"/>
                        </a:spcAft>
                      </a:pPr>
                      <a:r>
                        <a:rPr sz="1200" kern="1200" dirty="0">
                          <a:solidFill>
                            <a:schemeClr val="tx1"/>
                          </a:solidFill>
                          <a:latin typeface="Montserrat" panose="00000500000000000000" pitchFamily="2" charset="0"/>
                          <a:ea typeface="+mn-ea"/>
                          <a:cs typeface="Arial"/>
                        </a:rPr>
                        <a:t>Subjective, convinced by values</a:t>
                      </a:r>
                      <a:endParaRPr lang="en-US" sz="1200" kern="1200" dirty="0">
                        <a:solidFill>
                          <a:schemeClr val="tx1"/>
                        </a:solidFill>
                        <a:latin typeface="Montserrat" panose="00000500000000000000" pitchFamily="2" charset="0"/>
                        <a:ea typeface="+mn-ea"/>
                        <a:cs typeface="Arial"/>
                      </a:endParaRPr>
                    </a:p>
                    <a:p>
                      <a:pPr marL="85090" marR="1043305" algn="l" defTabSz="1828800" rtl="0" eaLnBrk="1" latinLnBrk="0" hangingPunct="1">
                        <a:lnSpc>
                          <a:spcPts val="2160"/>
                        </a:lnSpc>
                        <a:spcAft>
                          <a:spcPts val="600"/>
                        </a:spcAft>
                      </a:pPr>
                      <a:r>
                        <a:rPr sz="1200" kern="1200" dirty="0">
                          <a:solidFill>
                            <a:schemeClr val="tx1"/>
                          </a:solidFill>
                          <a:latin typeface="Montserrat" panose="00000500000000000000" pitchFamily="2" charset="0"/>
                          <a:ea typeface="+mn-ea"/>
                          <a:cs typeface="Arial"/>
                        </a:rPr>
                        <a:t>Can be seen as overemotional</a:t>
                      </a:r>
                      <a:endParaRPr lang="en-US" sz="1200" kern="1200" dirty="0">
                        <a:solidFill>
                          <a:schemeClr val="tx1"/>
                        </a:solidFill>
                        <a:latin typeface="Montserrat" panose="00000500000000000000" pitchFamily="2" charset="0"/>
                        <a:ea typeface="+mn-ea"/>
                        <a:cs typeface="Arial"/>
                      </a:endParaRPr>
                    </a:p>
                    <a:p>
                      <a:pPr marL="85090" marR="1043305" algn="l" defTabSz="1828800" rtl="0" eaLnBrk="1" latinLnBrk="0" hangingPunct="1">
                        <a:lnSpc>
                          <a:spcPts val="2160"/>
                        </a:lnSpc>
                        <a:spcAft>
                          <a:spcPts val="600"/>
                        </a:spcAft>
                      </a:pPr>
                      <a:r>
                        <a:rPr sz="1200" kern="1200" dirty="0">
                          <a:solidFill>
                            <a:schemeClr val="tx1"/>
                          </a:solidFill>
                          <a:latin typeface="Montserrat" panose="00000500000000000000" pitchFamily="2" charset="0"/>
                          <a:ea typeface="+mn-ea"/>
                          <a:cs typeface="Arial"/>
                        </a:rPr>
                        <a:t>Decide with their heart</a:t>
                      </a:r>
                    </a:p>
                    <a:p>
                      <a:pPr marL="85090" marR="1908175" algn="l" defTabSz="1828800" rtl="0" eaLnBrk="1" latinLnBrk="0" hangingPunct="1">
                        <a:lnSpc>
                          <a:spcPts val="2160"/>
                        </a:lnSpc>
                        <a:spcBef>
                          <a:spcPts val="55"/>
                        </a:spcBef>
                        <a:spcAft>
                          <a:spcPts val="600"/>
                        </a:spcAft>
                      </a:pPr>
                      <a:r>
                        <a:rPr sz="1200" kern="1200" dirty="0">
                          <a:solidFill>
                            <a:schemeClr val="tx1"/>
                          </a:solidFill>
                          <a:latin typeface="Montserrat" panose="00000500000000000000" pitchFamily="2" charset="0"/>
                          <a:ea typeface="+mn-ea"/>
                          <a:cs typeface="Arial"/>
                        </a:rPr>
                        <a:t>Good at appreciating</a:t>
                      </a:r>
                      <a:endParaRPr lang="en-US" sz="1200" kern="1200" dirty="0">
                        <a:solidFill>
                          <a:schemeClr val="tx1"/>
                        </a:solidFill>
                        <a:latin typeface="Montserrat" panose="00000500000000000000" pitchFamily="2" charset="0"/>
                        <a:ea typeface="+mn-ea"/>
                        <a:cs typeface="Arial"/>
                      </a:endParaRPr>
                    </a:p>
                    <a:p>
                      <a:pPr marL="85090" marR="1908175" algn="l" defTabSz="1828800" rtl="0" eaLnBrk="1" latinLnBrk="0" hangingPunct="1">
                        <a:lnSpc>
                          <a:spcPts val="2160"/>
                        </a:lnSpc>
                        <a:spcBef>
                          <a:spcPts val="55"/>
                        </a:spcBef>
                        <a:spcAft>
                          <a:spcPts val="600"/>
                        </a:spcAft>
                      </a:pPr>
                      <a:r>
                        <a:rPr sz="1200" kern="1200" dirty="0">
                          <a:solidFill>
                            <a:schemeClr val="tx1"/>
                          </a:solidFill>
                          <a:latin typeface="Montserrat" panose="00000500000000000000" pitchFamily="2" charset="0"/>
                          <a:ea typeface="+mn-ea"/>
                          <a:cs typeface="Arial"/>
                        </a:rPr>
                        <a:t>Value relationships</a:t>
                      </a:r>
                    </a:p>
                    <a:p>
                      <a:pPr marL="85090" marR="2372360" algn="l" defTabSz="1828800" rtl="0" eaLnBrk="1" latinLnBrk="0" hangingPunct="1">
                        <a:lnSpc>
                          <a:spcPts val="2160"/>
                        </a:lnSpc>
                        <a:spcAft>
                          <a:spcPts val="600"/>
                        </a:spcAft>
                      </a:pPr>
                      <a:r>
                        <a:rPr sz="1200" kern="1200" dirty="0">
                          <a:solidFill>
                            <a:schemeClr val="tx1"/>
                          </a:solidFill>
                          <a:latin typeface="Montserrat" panose="00000500000000000000" pitchFamily="2" charset="0"/>
                          <a:ea typeface="+mn-ea"/>
                          <a:cs typeface="Arial"/>
                        </a:rPr>
                        <a:t>Gentle-hearted</a:t>
                      </a:r>
                      <a:endParaRPr lang="en-US" sz="1200" kern="1200" dirty="0">
                        <a:solidFill>
                          <a:schemeClr val="tx1"/>
                        </a:solidFill>
                        <a:latin typeface="Montserrat" panose="00000500000000000000" pitchFamily="2" charset="0"/>
                        <a:ea typeface="+mn-ea"/>
                        <a:cs typeface="Arial"/>
                      </a:endParaRPr>
                    </a:p>
                    <a:p>
                      <a:pPr marL="85090" marR="2372360" algn="l" defTabSz="1828800" rtl="0" eaLnBrk="1" latinLnBrk="0" hangingPunct="1">
                        <a:lnSpc>
                          <a:spcPts val="2160"/>
                        </a:lnSpc>
                        <a:spcAft>
                          <a:spcPts val="600"/>
                        </a:spcAft>
                      </a:pPr>
                      <a:r>
                        <a:rPr sz="1200" kern="1200" dirty="0">
                          <a:solidFill>
                            <a:schemeClr val="tx1"/>
                          </a:solidFill>
                          <a:latin typeface="Montserrat" panose="00000500000000000000" pitchFamily="2" charset="0"/>
                          <a:ea typeface="+mn-ea"/>
                          <a:cs typeface="Arial"/>
                        </a:rPr>
                        <a:t>Value</a:t>
                      </a:r>
                      <a:r>
                        <a:rPr lang="en-US" sz="1200" kern="1200" dirty="0">
                          <a:solidFill>
                            <a:schemeClr val="tx1"/>
                          </a:solidFill>
                          <a:latin typeface="Montserrat" panose="00000500000000000000" pitchFamily="2" charset="0"/>
                          <a:ea typeface="+mn-ea"/>
                          <a:cs typeface="Arial"/>
                        </a:rPr>
                        <a:t> </a:t>
                      </a:r>
                      <a:r>
                        <a:rPr sz="1200" kern="1200" dirty="0">
                          <a:solidFill>
                            <a:schemeClr val="tx1"/>
                          </a:solidFill>
                          <a:latin typeface="Montserrat" panose="00000500000000000000" pitchFamily="2" charset="0"/>
                          <a:ea typeface="+mn-ea"/>
                          <a:cs typeface="Arial"/>
                        </a:rPr>
                        <a:t>harmony</a:t>
                      </a:r>
                      <a:endParaRPr lang="en-US" sz="1200" kern="1200" dirty="0">
                        <a:solidFill>
                          <a:schemeClr val="tx1"/>
                        </a:solidFill>
                        <a:latin typeface="Montserrat" panose="00000500000000000000" pitchFamily="2" charset="0"/>
                        <a:ea typeface="+mn-ea"/>
                        <a:cs typeface="Arial"/>
                      </a:endParaRPr>
                    </a:p>
                    <a:p>
                      <a:pPr marL="85090" marR="2372360" algn="l" defTabSz="1828800" rtl="0" eaLnBrk="1" latinLnBrk="0" hangingPunct="1">
                        <a:lnSpc>
                          <a:spcPts val="2160"/>
                        </a:lnSpc>
                        <a:spcAft>
                          <a:spcPts val="600"/>
                        </a:spcAft>
                      </a:pPr>
                      <a:r>
                        <a:rPr sz="1200" kern="1200" dirty="0">
                          <a:solidFill>
                            <a:schemeClr val="tx1"/>
                          </a:solidFill>
                          <a:latin typeface="Montserrat" panose="00000500000000000000" pitchFamily="2" charset="0"/>
                          <a:ea typeface="+mn-ea"/>
                          <a:cs typeface="Arial"/>
                        </a:rPr>
                        <a:t>Tactful</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4827943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21314" y="3226449"/>
            <a:ext cx="163217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8</a:t>
            </a:r>
            <a:endParaRPr lang="tr-TR" altLang="en-US" sz="2000" b="1" dirty="0">
              <a:solidFill>
                <a:schemeClr val="bg1"/>
              </a:solidFill>
              <a:latin typeface="Montserrat" pitchFamily="2" charset="0"/>
            </a:endParaRPr>
          </a:p>
        </p:txBody>
      </p:sp>
      <p:sp>
        <p:nvSpPr>
          <p:cNvPr id="10" name="object 2"/>
          <p:cNvSpPr txBox="1">
            <a:spLocks noChangeArrowheads="1"/>
          </p:cNvSpPr>
          <p:nvPr/>
        </p:nvSpPr>
        <p:spPr bwMode="auto">
          <a:xfrm>
            <a:off x="2631921" y="1088169"/>
            <a:ext cx="3507461"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Communication Styles</a:t>
            </a:r>
          </a:p>
        </p:txBody>
      </p:sp>
      <p:graphicFrame>
        <p:nvGraphicFramePr>
          <p:cNvPr id="8" name="Table 7"/>
          <p:cNvGraphicFramePr>
            <a:graphicFrameLocks noGrp="1"/>
          </p:cNvGraphicFramePr>
          <p:nvPr>
            <p:extLst>
              <p:ext uri="{D42A27DB-BD31-4B8C-83A1-F6EECF244321}">
                <p14:modId xmlns:p14="http://schemas.microsoft.com/office/powerpoint/2010/main" val="2212937320"/>
              </p:ext>
            </p:extLst>
          </p:nvPr>
        </p:nvGraphicFramePr>
        <p:xfrm>
          <a:off x="2631921" y="1833081"/>
          <a:ext cx="8525029" cy="2208845"/>
        </p:xfrm>
        <a:graphic>
          <a:graphicData uri="http://schemas.openxmlformats.org/drawingml/2006/table">
            <a:tbl>
              <a:tblPr firstRow="1" bandRow="1">
                <a:tableStyleId>{2D5ABB26-0587-4C30-8999-92F81FD0307C}</a:tableStyleId>
              </a:tblPr>
              <a:tblGrid>
                <a:gridCol w="3856985">
                  <a:extLst>
                    <a:ext uri="{9D8B030D-6E8A-4147-A177-3AD203B41FA5}">
                      <a16:colId xmlns:a16="http://schemas.microsoft.com/office/drawing/2014/main" val="20000"/>
                    </a:ext>
                  </a:extLst>
                </a:gridCol>
                <a:gridCol w="4668044">
                  <a:extLst>
                    <a:ext uri="{9D8B030D-6E8A-4147-A177-3AD203B41FA5}">
                      <a16:colId xmlns:a16="http://schemas.microsoft.com/office/drawing/2014/main" val="20001"/>
                    </a:ext>
                  </a:extLst>
                </a:gridCol>
              </a:tblGrid>
              <a:tr h="285747">
                <a:tc gridSpan="2">
                  <a:txBody>
                    <a:bodyPr/>
                    <a:lstStyle/>
                    <a:p>
                      <a:pPr marL="85090" algn="l" defTabSz="1828800" rtl="0" eaLnBrk="1" latinLnBrk="0" hangingPunct="1">
                        <a:lnSpc>
                          <a:spcPts val="2160"/>
                        </a:lnSpc>
                        <a:spcAft>
                          <a:spcPts val="600"/>
                        </a:spcAft>
                      </a:pPr>
                      <a:r>
                        <a:rPr sz="1400" b="1" kern="1200" dirty="0">
                          <a:solidFill>
                            <a:schemeClr val="tx1"/>
                          </a:solidFill>
                          <a:latin typeface="Montserrat" panose="00000500000000000000" pitchFamily="2" charset="0"/>
                          <a:ea typeface="+mn-ea"/>
                          <a:cs typeface="Arial"/>
                        </a:rPr>
                        <a:t>Judging type vs Party type – how we like our lifestyle</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0"/>
                  </a:ext>
                </a:extLst>
              </a:tr>
              <a:tr h="243852">
                <a:tc>
                  <a:txBody>
                    <a:bodyPr/>
                    <a:lstStyle/>
                    <a:p>
                      <a:pPr marL="85725" algn="l" defTabSz="1828800" rtl="0" eaLnBrk="1" latinLnBrk="0" hangingPunct="1">
                        <a:lnSpc>
                          <a:spcPts val="2160"/>
                        </a:lnSpc>
                        <a:spcAft>
                          <a:spcPts val="600"/>
                        </a:spcAft>
                      </a:pPr>
                      <a:r>
                        <a:rPr sz="1400" kern="1200" dirty="0">
                          <a:solidFill>
                            <a:schemeClr val="tx1"/>
                          </a:solidFill>
                          <a:latin typeface="Montserrat" panose="00000500000000000000" pitchFamily="2" charset="0"/>
                          <a:ea typeface="+mn-ea"/>
                          <a:cs typeface="Arial"/>
                        </a:rPr>
                        <a:t>Judging</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gn="l" defTabSz="1828800" rtl="0" eaLnBrk="1" latinLnBrk="0" hangingPunct="1">
                        <a:lnSpc>
                          <a:spcPts val="2160"/>
                        </a:lnSpc>
                        <a:spcAft>
                          <a:spcPts val="600"/>
                        </a:spcAft>
                      </a:pPr>
                      <a:r>
                        <a:rPr sz="1400" kern="1200" dirty="0">
                          <a:solidFill>
                            <a:schemeClr val="tx1"/>
                          </a:solidFill>
                          <a:latin typeface="Montserrat" panose="00000500000000000000" pitchFamily="2" charset="0"/>
                          <a:ea typeface="+mn-ea"/>
                          <a:cs typeface="Arial"/>
                        </a:rPr>
                        <a:t>Party</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992418">
                <a:tc>
                  <a:txBody>
                    <a:bodyPr/>
                    <a:lstStyle/>
                    <a:p>
                      <a:pPr marL="85090" marR="150495" algn="l" defTabSz="1828800" rtl="0" eaLnBrk="1" latinLnBrk="0" hangingPunct="1">
                        <a:lnSpc>
                          <a:spcPts val="2160"/>
                        </a:lnSpc>
                        <a:spcAft>
                          <a:spcPts val="600"/>
                        </a:spcAft>
                      </a:pPr>
                      <a:r>
                        <a:rPr sz="1200" kern="1200" dirty="0">
                          <a:solidFill>
                            <a:schemeClr val="tx1"/>
                          </a:solidFill>
                          <a:latin typeface="Montserrat" panose="00000500000000000000" pitchFamily="2" charset="0"/>
                          <a:ea typeface="+mn-ea"/>
                          <a:cs typeface="Arial"/>
                        </a:rPr>
                        <a:t>Work now, play later</a:t>
                      </a:r>
                      <a:endParaRPr lang="en-US" sz="1200" kern="1200" dirty="0">
                        <a:solidFill>
                          <a:schemeClr val="tx1"/>
                        </a:solidFill>
                        <a:latin typeface="Montserrat" panose="00000500000000000000" pitchFamily="2" charset="0"/>
                        <a:ea typeface="+mn-ea"/>
                        <a:cs typeface="Arial"/>
                      </a:endParaRPr>
                    </a:p>
                    <a:p>
                      <a:pPr marL="85090" marR="150495" algn="l" defTabSz="1828800" rtl="0" eaLnBrk="1" latinLnBrk="0" hangingPunct="1">
                        <a:lnSpc>
                          <a:spcPts val="2160"/>
                        </a:lnSpc>
                        <a:spcAft>
                          <a:spcPts val="600"/>
                        </a:spcAft>
                      </a:pPr>
                      <a:r>
                        <a:rPr sz="1200" kern="1200" dirty="0">
                          <a:solidFill>
                            <a:schemeClr val="tx1"/>
                          </a:solidFill>
                          <a:latin typeface="Montserrat" panose="00000500000000000000" pitchFamily="2" charset="0"/>
                          <a:ea typeface="+mn-ea"/>
                          <a:cs typeface="Arial"/>
                        </a:rPr>
                        <a:t>Seek closure</a:t>
                      </a:r>
                    </a:p>
                    <a:p>
                      <a:pPr marL="85090" marR="150495" algn="l" defTabSz="1828800" rtl="0" eaLnBrk="1" latinLnBrk="0" hangingPunct="1">
                        <a:lnSpc>
                          <a:spcPts val="2160"/>
                        </a:lnSpc>
                        <a:spcAft>
                          <a:spcPts val="600"/>
                        </a:spcAft>
                      </a:pPr>
                      <a:r>
                        <a:rPr sz="1200" kern="1200" dirty="0">
                          <a:solidFill>
                            <a:schemeClr val="tx1"/>
                          </a:solidFill>
                          <a:latin typeface="Montserrat" panose="00000500000000000000" pitchFamily="2" charset="0"/>
                          <a:ea typeface="+mn-ea"/>
                          <a:cs typeface="Arial"/>
                        </a:rPr>
                        <a:t>Value structure</a:t>
                      </a:r>
                      <a:endParaRPr lang="en-US" sz="1200" kern="1200" dirty="0">
                        <a:solidFill>
                          <a:schemeClr val="tx1"/>
                        </a:solidFill>
                        <a:latin typeface="Montserrat" panose="00000500000000000000" pitchFamily="2" charset="0"/>
                        <a:ea typeface="+mn-ea"/>
                        <a:cs typeface="Arial"/>
                      </a:endParaRPr>
                    </a:p>
                    <a:p>
                      <a:pPr marL="85090" marR="150495" algn="l" defTabSz="1828800" rtl="0" eaLnBrk="1" latinLnBrk="0" hangingPunct="1">
                        <a:lnSpc>
                          <a:spcPts val="2160"/>
                        </a:lnSpc>
                        <a:spcAft>
                          <a:spcPts val="600"/>
                        </a:spcAft>
                      </a:pPr>
                      <a:r>
                        <a:rPr sz="1200" kern="1200" dirty="0">
                          <a:solidFill>
                            <a:schemeClr val="tx1"/>
                          </a:solidFill>
                          <a:latin typeface="Montserrat" panose="00000500000000000000" pitchFamily="2" charset="0"/>
                          <a:ea typeface="+mn-ea"/>
                          <a:cs typeface="Arial"/>
                        </a:rPr>
                        <a:t>Plan ahead</a:t>
                      </a:r>
                      <a:endParaRPr lang="en-US" sz="1200" kern="1200" dirty="0">
                        <a:solidFill>
                          <a:schemeClr val="tx1"/>
                        </a:solidFill>
                        <a:latin typeface="Montserrat" panose="00000500000000000000" pitchFamily="2" charset="0"/>
                        <a:ea typeface="+mn-ea"/>
                        <a:cs typeface="Arial"/>
                      </a:endParaRPr>
                    </a:p>
                    <a:p>
                      <a:pPr marL="85090" marR="150495" algn="l" defTabSz="1828800" rtl="0" eaLnBrk="1" latinLnBrk="0" hangingPunct="1">
                        <a:lnSpc>
                          <a:spcPts val="2160"/>
                        </a:lnSpc>
                        <a:spcAft>
                          <a:spcPts val="600"/>
                        </a:spcAft>
                      </a:pPr>
                      <a:r>
                        <a:rPr sz="1200" kern="1200" dirty="0">
                          <a:solidFill>
                            <a:schemeClr val="tx1"/>
                          </a:solidFill>
                          <a:latin typeface="Montserrat" panose="00000500000000000000" pitchFamily="2" charset="0"/>
                          <a:ea typeface="+mn-ea"/>
                          <a:cs typeface="Arial"/>
                        </a:rPr>
                        <a:t>Like order</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marR="150495" algn="l" defTabSz="1828800" rtl="0" eaLnBrk="1" latinLnBrk="0" hangingPunct="1">
                        <a:lnSpc>
                          <a:spcPts val="2160"/>
                        </a:lnSpc>
                        <a:spcAft>
                          <a:spcPts val="600"/>
                        </a:spcAft>
                      </a:pPr>
                      <a:r>
                        <a:rPr sz="1200" kern="1200" dirty="0">
                          <a:solidFill>
                            <a:schemeClr val="tx1"/>
                          </a:solidFill>
                          <a:latin typeface="Montserrat" panose="00000500000000000000" pitchFamily="2" charset="0"/>
                          <a:ea typeface="+mn-ea"/>
                          <a:cs typeface="Arial"/>
                        </a:rPr>
                        <a:t>Play now, work later</a:t>
                      </a:r>
                      <a:endParaRPr lang="en-US" sz="1200" kern="1200" dirty="0">
                        <a:solidFill>
                          <a:schemeClr val="tx1"/>
                        </a:solidFill>
                        <a:latin typeface="Montserrat" panose="00000500000000000000" pitchFamily="2" charset="0"/>
                        <a:ea typeface="+mn-ea"/>
                        <a:cs typeface="Arial"/>
                      </a:endParaRPr>
                    </a:p>
                    <a:p>
                      <a:pPr marL="85090" marR="150495" algn="l" defTabSz="1828800" rtl="0" eaLnBrk="1" latinLnBrk="0" hangingPunct="1">
                        <a:lnSpc>
                          <a:spcPts val="2160"/>
                        </a:lnSpc>
                        <a:spcAft>
                          <a:spcPts val="600"/>
                        </a:spcAft>
                      </a:pPr>
                      <a:r>
                        <a:rPr sz="1200" kern="1200" dirty="0">
                          <a:solidFill>
                            <a:schemeClr val="tx1"/>
                          </a:solidFill>
                          <a:latin typeface="Montserrat" panose="00000500000000000000" pitchFamily="2" charset="0"/>
                          <a:ea typeface="+mn-ea"/>
                          <a:cs typeface="Arial"/>
                        </a:rPr>
                        <a:t>Seek openness</a:t>
                      </a:r>
                      <a:endParaRPr lang="en-US" sz="1200" kern="1200" dirty="0">
                        <a:solidFill>
                          <a:schemeClr val="tx1"/>
                        </a:solidFill>
                        <a:latin typeface="Montserrat" panose="00000500000000000000" pitchFamily="2" charset="0"/>
                        <a:ea typeface="+mn-ea"/>
                        <a:cs typeface="Arial"/>
                      </a:endParaRPr>
                    </a:p>
                    <a:p>
                      <a:pPr marL="85090" marR="150495" algn="l" defTabSz="1828800" rtl="0" eaLnBrk="1" latinLnBrk="0" hangingPunct="1">
                        <a:lnSpc>
                          <a:spcPts val="2160"/>
                        </a:lnSpc>
                        <a:spcAft>
                          <a:spcPts val="600"/>
                        </a:spcAft>
                      </a:pPr>
                      <a:r>
                        <a:rPr sz="1200" kern="1200" dirty="0">
                          <a:solidFill>
                            <a:schemeClr val="tx1"/>
                          </a:solidFill>
                          <a:latin typeface="Montserrat" panose="00000500000000000000" pitchFamily="2" charset="0"/>
                          <a:ea typeface="+mn-ea"/>
                          <a:cs typeface="Arial"/>
                        </a:rPr>
                        <a:t>Value the flow</a:t>
                      </a:r>
                      <a:endParaRPr lang="en-US" sz="1200" kern="1200" dirty="0">
                        <a:solidFill>
                          <a:schemeClr val="tx1"/>
                        </a:solidFill>
                        <a:latin typeface="Montserrat" panose="00000500000000000000" pitchFamily="2" charset="0"/>
                        <a:ea typeface="+mn-ea"/>
                        <a:cs typeface="Arial"/>
                      </a:endParaRPr>
                    </a:p>
                    <a:p>
                      <a:pPr marL="85090" marR="150495" algn="l" defTabSz="1828800" rtl="0" eaLnBrk="1" latinLnBrk="0" hangingPunct="1">
                        <a:lnSpc>
                          <a:spcPts val="2160"/>
                        </a:lnSpc>
                        <a:spcAft>
                          <a:spcPts val="600"/>
                        </a:spcAft>
                      </a:pPr>
                      <a:r>
                        <a:rPr sz="1200" kern="1200" dirty="0">
                          <a:solidFill>
                            <a:schemeClr val="tx1"/>
                          </a:solidFill>
                          <a:latin typeface="Montserrat" panose="00000500000000000000" pitchFamily="2" charset="0"/>
                          <a:ea typeface="+mn-ea"/>
                          <a:cs typeface="Arial"/>
                        </a:rPr>
                        <a:t>Adapt as they go</a:t>
                      </a:r>
                      <a:endParaRPr lang="en-US" sz="1200" kern="1200" dirty="0">
                        <a:solidFill>
                          <a:schemeClr val="tx1"/>
                        </a:solidFill>
                        <a:latin typeface="Montserrat" panose="00000500000000000000" pitchFamily="2" charset="0"/>
                        <a:ea typeface="+mn-ea"/>
                        <a:cs typeface="Arial"/>
                      </a:endParaRPr>
                    </a:p>
                    <a:p>
                      <a:pPr marL="85090" marR="150495" algn="l" defTabSz="1828800" rtl="0" eaLnBrk="1" latinLnBrk="0" hangingPunct="1">
                        <a:lnSpc>
                          <a:spcPts val="2160"/>
                        </a:lnSpc>
                        <a:spcAft>
                          <a:spcPts val="600"/>
                        </a:spcAft>
                      </a:pPr>
                      <a:r>
                        <a:rPr sz="1200" kern="1200" dirty="0">
                          <a:solidFill>
                            <a:schemeClr val="tx1"/>
                          </a:solidFill>
                          <a:latin typeface="Montserrat" panose="00000500000000000000" pitchFamily="2" charset="0"/>
                          <a:ea typeface="+mn-ea"/>
                          <a:cs typeface="Arial"/>
                        </a:rPr>
                        <a:t>Like flexibility</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9121591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Box 7"/>
          <p:cNvSpPr txBox="1">
            <a:spLocks noChangeArrowheads="1"/>
          </p:cNvSpPr>
          <p:nvPr/>
        </p:nvSpPr>
        <p:spPr bwMode="auto">
          <a:xfrm rot="-5400000">
            <a:off x="721314" y="3234006"/>
            <a:ext cx="163217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8</a:t>
            </a:r>
            <a:endParaRPr lang="tr-TR" altLang="en-US" sz="2000" b="1" dirty="0">
              <a:solidFill>
                <a:schemeClr val="bg1"/>
              </a:solidFill>
              <a:latin typeface="Montserrat" pitchFamily="2" charset="0"/>
            </a:endParaRPr>
          </a:p>
        </p:txBody>
      </p:sp>
      <p:sp>
        <p:nvSpPr>
          <p:cNvPr id="40" name="object 6">
            <a:extLst>
              <a:ext uri="{FF2B5EF4-FFF2-40B4-BE49-F238E27FC236}">
                <a16:creationId xmlns:a16="http://schemas.microsoft.com/office/drawing/2014/main" id="{BE1AD597-8593-45AE-A352-B50B83DB8C9D}"/>
              </a:ext>
            </a:extLst>
          </p:cNvPr>
          <p:cNvSpPr txBox="1"/>
          <p:nvPr/>
        </p:nvSpPr>
        <p:spPr>
          <a:xfrm>
            <a:off x="2624840" y="5089498"/>
            <a:ext cx="786412" cy="326861"/>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Weight</a:t>
            </a:r>
          </a:p>
        </p:txBody>
      </p:sp>
      <p:sp>
        <p:nvSpPr>
          <p:cNvPr id="41" name="object 4">
            <a:extLst>
              <a:ext uri="{FF2B5EF4-FFF2-40B4-BE49-F238E27FC236}">
                <a16:creationId xmlns:a16="http://schemas.microsoft.com/office/drawing/2014/main" id="{C39E7EFB-3267-4709-B833-B97147E9F0A6}"/>
              </a:ext>
            </a:extLst>
          </p:cNvPr>
          <p:cNvSpPr txBox="1"/>
          <p:nvPr/>
        </p:nvSpPr>
        <p:spPr>
          <a:xfrm>
            <a:off x="2646120" y="2102776"/>
            <a:ext cx="508794" cy="350838"/>
          </a:xfrm>
          <a:prstGeom prst="rect">
            <a:avLst/>
          </a:prstGeom>
          <a:ln w="12700">
            <a:noFill/>
          </a:ln>
        </p:spPr>
        <p:txBody>
          <a:bodyPr lIns="0" tIns="0" rIns="0" bIns="0"/>
          <a:lstStyle/>
          <a:p>
            <a:pPr marL="6351" defTabSz="457189">
              <a:tabLst>
                <a:tab pos="1388711" algn="l"/>
              </a:tabLst>
              <a:defRPr/>
            </a:pPr>
            <a:r>
              <a:rPr sz="1200" dirty="0">
                <a:solidFill>
                  <a:srgbClr val="000000"/>
                </a:solidFill>
                <a:latin typeface="Montserrat" panose="00000500000000000000" pitchFamily="2" charset="0"/>
                <a:cs typeface="Arial"/>
              </a:rPr>
              <a:t>Na</a:t>
            </a:r>
            <a:r>
              <a:rPr sz="1200" spc="3" dirty="0">
                <a:solidFill>
                  <a:srgbClr val="000000"/>
                </a:solidFill>
                <a:latin typeface="Montserrat" panose="00000500000000000000" pitchFamily="2" charset="0"/>
                <a:cs typeface="Arial"/>
              </a:rPr>
              <a:t>m</a:t>
            </a:r>
            <a:r>
              <a:rPr sz="1200" dirty="0">
                <a:solidFill>
                  <a:srgbClr val="000000"/>
                </a:solidFill>
                <a:latin typeface="Montserrat" panose="00000500000000000000" pitchFamily="2" charset="0"/>
                <a:cs typeface="Arial"/>
              </a:rPr>
              <a:t>e</a:t>
            </a:r>
          </a:p>
          <a:p>
            <a:pPr defTabSz="457189">
              <a:lnSpc>
                <a:spcPts val="351"/>
              </a:lnSpc>
              <a:spcBef>
                <a:spcPts val="11"/>
              </a:spcBef>
              <a:defRPr/>
            </a:pPr>
            <a:endParaRPr sz="1200" dirty="0">
              <a:solidFill>
                <a:srgbClr val="000000"/>
              </a:solidFill>
              <a:latin typeface="Montserrat" panose="00000500000000000000" pitchFamily="2" charset="0"/>
            </a:endParaRPr>
          </a:p>
          <a:p>
            <a:pPr marL="6351" defTabSz="457189">
              <a:tabLst>
                <a:tab pos="1389663" algn="l"/>
              </a:tabLst>
              <a:defRPr/>
            </a:pPr>
            <a:r>
              <a:rPr sz="1200" spc="-3" dirty="0">
                <a:solidFill>
                  <a:srgbClr val="000000"/>
                </a:solidFill>
                <a:latin typeface="Montserrat" panose="00000500000000000000" pitchFamily="2" charset="0"/>
                <a:cs typeface="Arial"/>
              </a:rPr>
              <a:t>D</a:t>
            </a:r>
            <a:r>
              <a:rPr sz="1200" dirty="0">
                <a:solidFill>
                  <a:srgbClr val="000000"/>
                </a:solidFill>
                <a:latin typeface="Montserrat" panose="00000500000000000000" pitchFamily="2" charset="0"/>
                <a:cs typeface="Arial"/>
              </a:rPr>
              <a:t>ate </a:t>
            </a:r>
          </a:p>
        </p:txBody>
      </p:sp>
      <p:sp>
        <p:nvSpPr>
          <p:cNvPr id="42" name="object 5">
            <a:extLst>
              <a:ext uri="{FF2B5EF4-FFF2-40B4-BE49-F238E27FC236}">
                <a16:creationId xmlns:a16="http://schemas.microsoft.com/office/drawing/2014/main" id="{4FF16424-C68A-4E38-A1EE-E1DB1568C655}"/>
              </a:ext>
            </a:extLst>
          </p:cNvPr>
          <p:cNvSpPr txBox="1"/>
          <p:nvPr/>
        </p:nvSpPr>
        <p:spPr>
          <a:xfrm>
            <a:off x="2642365" y="4272995"/>
            <a:ext cx="3524252" cy="182573"/>
          </a:xfrm>
          <a:prstGeom prst="rect">
            <a:avLst/>
          </a:prstGeom>
          <a:ln w="12700">
            <a:noFill/>
          </a:ln>
        </p:spPr>
        <p:txBody>
          <a:bodyPr lIns="0" tIns="0" rIns="0" bIns="0"/>
          <a:lstStyle>
            <a:defPPr>
              <a:defRPr lang="en-US"/>
            </a:defPPr>
            <a:lvl1pPr marL="12700">
              <a:lnSpc>
                <a:spcPct val="100000"/>
              </a:lnSpc>
              <a:defRPr sz="1200" spc="-40">
                <a:solidFill>
                  <a:srgbClr val="000000"/>
                </a:solidFill>
                <a:latin typeface="Montserrat" panose="00000500000000000000" pitchFamily="2" charset="0"/>
                <a:cs typeface="Arial"/>
              </a:defRPr>
            </a:lvl1pPr>
          </a:lstStyle>
          <a:p>
            <a:pPr defTabSz="457189">
              <a:defRPr/>
            </a:pPr>
            <a:r>
              <a:rPr kern="0" dirty="0"/>
              <a:t>What are your main concerns?</a:t>
            </a:r>
          </a:p>
        </p:txBody>
      </p:sp>
      <p:sp>
        <p:nvSpPr>
          <p:cNvPr id="43" name="object 17">
            <a:extLst>
              <a:ext uri="{FF2B5EF4-FFF2-40B4-BE49-F238E27FC236}">
                <a16:creationId xmlns:a16="http://schemas.microsoft.com/office/drawing/2014/main" id="{10773A06-4720-4219-8FF2-6068BB90BAB4}"/>
              </a:ext>
            </a:extLst>
          </p:cNvPr>
          <p:cNvSpPr txBox="1"/>
          <p:nvPr/>
        </p:nvSpPr>
        <p:spPr>
          <a:xfrm>
            <a:off x="2646120" y="2592394"/>
            <a:ext cx="3953120" cy="252711"/>
          </a:xfrm>
          <a:prstGeom prst="rect">
            <a:avLst/>
          </a:prstGeom>
          <a:ln w="12700">
            <a:noFill/>
          </a:ln>
        </p:spPr>
        <p:txBody>
          <a:bodyPr lIns="0" tIns="0" rIns="0" bIns="0"/>
          <a:lstStyle/>
          <a:p>
            <a:pPr marL="6351" defTabSz="457189">
              <a:defRPr/>
            </a:pPr>
            <a:r>
              <a:rPr sz="1200" kern="200" spc="-26" dirty="0">
                <a:solidFill>
                  <a:srgbClr val="000000"/>
                </a:solidFill>
                <a:latin typeface="Montserrat" panose="00000500000000000000" pitchFamily="2" charset="0"/>
                <a:cs typeface="Arial"/>
              </a:rPr>
              <a:t>5 Positive Changes since our last visit</a:t>
            </a:r>
          </a:p>
        </p:txBody>
      </p:sp>
      <p:sp>
        <p:nvSpPr>
          <p:cNvPr id="44" name="object 18">
            <a:extLst>
              <a:ext uri="{FF2B5EF4-FFF2-40B4-BE49-F238E27FC236}">
                <a16:creationId xmlns:a16="http://schemas.microsoft.com/office/drawing/2014/main" id="{4E5C6079-7F4A-4F8D-8AA6-0E2931BA5DF3}"/>
              </a:ext>
            </a:extLst>
          </p:cNvPr>
          <p:cNvSpPr txBox="1"/>
          <p:nvPr/>
        </p:nvSpPr>
        <p:spPr>
          <a:xfrm>
            <a:off x="5736008" y="2592394"/>
            <a:ext cx="5599538" cy="331146"/>
          </a:xfrm>
          <a:prstGeom prst="rect">
            <a:avLst/>
          </a:prstGeom>
          <a:ln w="12700">
            <a:noFill/>
          </a:ln>
        </p:spPr>
        <p:txBody>
          <a:bodyPr lIns="0" tIns="0" rIns="0" bIns="0"/>
          <a:lstStyle>
            <a:defPPr>
              <a:defRPr lang="en-US"/>
            </a:defPPr>
            <a:lvl1pPr marL="12700">
              <a:lnSpc>
                <a:spcPct val="100000"/>
              </a:lnSpc>
              <a:defRPr sz="1200" spc="-40">
                <a:solidFill>
                  <a:srgbClr val="000000"/>
                </a:solidFill>
                <a:latin typeface="Montserrat" panose="00000500000000000000" pitchFamily="2" charset="0"/>
                <a:cs typeface="Arial"/>
              </a:defRPr>
            </a:lvl1pPr>
          </a:lstStyle>
          <a:p>
            <a:pPr defTabSz="457189">
              <a:defRPr/>
            </a:pPr>
            <a:r>
              <a:rPr kern="200" spc="-26" dirty="0"/>
              <a:t>What can you do in the next two weeks to bring you closer to your goals?</a:t>
            </a:r>
          </a:p>
        </p:txBody>
      </p:sp>
      <p:sp>
        <p:nvSpPr>
          <p:cNvPr id="45" name="TextBox 10">
            <a:extLst>
              <a:ext uri="{FF2B5EF4-FFF2-40B4-BE49-F238E27FC236}">
                <a16:creationId xmlns:a16="http://schemas.microsoft.com/office/drawing/2014/main" id="{938A3B57-EE51-4BA8-8729-9216B9A4F2E5}"/>
              </a:ext>
            </a:extLst>
          </p:cNvPr>
          <p:cNvSpPr txBox="1">
            <a:spLocks noChangeArrowheads="1"/>
          </p:cNvSpPr>
          <p:nvPr/>
        </p:nvSpPr>
        <p:spPr bwMode="auto">
          <a:xfrm>
            <a:off x="7505702" y="1086857"/>
            <a:ext cx="3651251"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Please complete for our next visit</a:t>
            </a:r>
          </a:p>
        </p:txBody>
      </p:sp>
      <p:sp>
        <p:nvSpPr>
          <p:cNvPr id="46" name="object 2">
            <a:extLst>
              <a:ext uri="{FF2B5EF4-FFF2-40B4-BE49-F238E27FC236}">
                <a16:creationId xmlns:a16="http://schemas.microsoft.com/office/drawing/2014/main" id="{A0661BAD-CC46-4634-AF93-C37C65FE5288}"/>
              </a:ext>
            </a:extLst>
          </p:cNvPr>
          <p:cNvSpPr txBox="1">
            <a:spLocks noChangeArrowheads="1"/>
          </p:cNvSpPr>
          <p:nvPr/>
        </p:nvSpPr>
        <p:spPr bwMode="auto">
          <a:xfrm>
            <a:off x="2624840" y="1078401"/>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Follow up </a:t>
            </a:r>
          </a:p>
        </p:txBody>
      </p:sp>
      <p:grpSp>
        <p:nvGrpSpPr>
          <p:cNvPr id="47" name="Group 46">
            <a:extLst>
              <a:ext uri="{FF2B5EF4-FFF2-40B4-BE49-F238E27FC236}">
                <a16:creationId xmlns:a16="http://schemas.microsoft.com/office/drawing/2014/main" id="{11D4354D-5194-40E1-BC89-33C9A205501D}"/>
              </a:ext>
            </a:extLst>
          </p:cNvPr>
          <p:cNvGrpSpPr/>
          <p:nvPr/>
        </p:nvGrpSpPr>
        <p:grpSpPr>
          <a:xfrm>
            <a:off x="5057924" y="5287835"/>
            <a:ext cx="6102201" cy="209947"/>
            <a:chOff x="12173416" y="8951961"/>
            <a:chExt cx="10145247" cy="51319"/>
          </a:xfrm>
        </p:grpSpPr>
        <p:sp>
          <p:nvSpPr>
            <p:cNvPr id="48" name="object 23">
              <a:extLst>
                <a:ext uri="{FF2B5EF4-FFF2-40B4-BE49-F238E27FC236}">
                  <a16:creationId xmlns:a16="http://schemas.microsoft.com/office/drawing/2014/main" id="{2BEC6C42-CE37-402A-B831-7139F4D21620}"/>
                </a:ext>
              </a:extLst>
            </p:cNvPr>
            <p:cNvSpPr>
              <a:spLocks/>
            </p:cNvSpPr>
            <p:nvPr/>
          </p:nvSpPr>
          <p:spPr bwMode="auto">
            <a:xfrm>
              <a:off x="12173416" y="8951961"/>
              <a:ext cx="2035177" cy="5131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sp>
          <p:nvSpPr>
            <p:cNvPr id="49" name="object 23">
              <a:extLst>
                <a:ext uri="{FF2B5EF4-FFF2-40B4-BE49-F238E27FC236}">
                  <a16:creationId xmlns:a16="http://schemas.microsoft.com/office/drawing/2014/main" id="{AF71CA5F-53A9-464A-AE92-503E17EE9B00}"/>
                </a:ext>
              </a:extLst>
            </p:cNvPr>
            <p:cNvSpPr>
              <a:spLocks/>
            </p:cNvSpPr>
            <p:nvPr/>
          </p:nvSpPr>
          <p:spPr bwMode="auto">
            <a:xfrm>
              <a:off x="17233500" y="8951961"/>
              <a:ext cx="2035177" cy="5131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sp>
          <p:nvSpPr>
            <p:cNvPr id="50" name="object 23">
              <a:extLst>
                <a:ext uri="{FF2B5EF4-FFF2-40B4-BE49-F238E27FC236}">
                  <a16:creationId xmlns:a16="http://schemas.microsoft.com/office/drawing/2014/main" id="{5BD904A7-7464-437C-A014-DEDDF30FD00F}"/>
                </a:ext>
              </a:extLst>
            </p:cNvPr>
            <p:cNvSpPr>
              <a:spLocks/>
            </p:cNvSpPr>
            <p:nvPr/>
          </p:nvSpPr>
          <p:spPr bwMode="auto">
            <a:xfrm>
              <a:off x="20283487" y="8951961"/>
              <a:ext cx="2035176" cy="5131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grpSp>
      <p:sp>
        <p:nvSpPr>
          <p:cNvPr id="51" name="object 23">
            <a:extLst>
              <a:ext uri="{FF2B5EF4-FFF2-40B4-BE49-F238E27FC236}">
                <a16:creationId xmlns:a16="http://schemas.microsoft.com/office/drawing/2014/main" id="{C0D895FA-2805-49B0-A576-EE87E0EE3F57}"/>
              </a:ext>
            </a:extLst>
          </p:cNvPr>
          <p:cNvSpPr>
            <a:spLocks/>
          </p:cNvSpPr>
          <p:nvPr/>
        </p:nvSpPr>
        <p:spPr bwMode="auto">
          <a:xfrm>
            <a:off x="3237345" y="5739880"/>
            <a:ext cx="7919608" cy="4585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sp>
        <p:nvSpPr>
          <p:cNvPr id="52" name="object 6">
            <a:extLst>
              <a:ext uri="{FF2B5EF4-FFF2-40B4-BE49-F238E27FC236}">
                <a16:creationId xmlns:a16="http://schemas.microsoft.com/office/drawing/2014/main" id="{8E778971-1C2F-42BC-AB96-56D8DEEF474E}"/>
              </a:ext>
            </a:extLst>
          </p:cNvPr>
          <p:cNvSpPr txBox="1"/>
          <p:nvPr/>
        </p:nvSpPr>
        <p:spPr>
          <a:xfrm>
            <a:off x="4572714" y="5089498"/>
            <a:ext cx="508794" cy="209947"/>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Sleep</a:t>
            </a:r>
          </a:p>
        </p:txBody>
      </p:sp>
      <p:sp>
        <p:nvSpPr>
          <p:cNvPr id="53" name="object 6">
            <a:extLst>
              <a:ext uri="{FF2B5EF4-FFF2-40B4-BE49-F238E27FC236}">
                <a16:creationId xmlns:a16="http://schemas.microsoft.com/office/drawing/2014/main" id="{7325BEBA-2BAB-408F-B7E2-4F27AB9DE74C}"/>
              </a:ext>
            </a:extLst>
          </p:cNvPr>
          <p:cNvSpPr txBox="1"/>
          <p:nvPr/>
        </p:nvSpPr>
        <p:spPr>
          <a:xfrm>
            <a:off x="2646120" y="5494281"/>
            <a:ext cx="508794" cy="209947"/>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Mood</a:t>
            </a:r>
          </a:p>
        </p:txBody>
      </p:sp>
      <p:sp>
        <p:nvSpPr>
          <p:cNvPr id="54" name="object 6">
            <a:extLst>
              <a:ext uri="{FF2B5EF4-FFF2-40B4-BE49-F238E27FC236}">
                <a16:creationId xmlns:a16="http://schemas.microsoft.com/office/drawing/2014/main" id="{63FC9265-1723-42EB-A535-9228EAC86E30}"/>
              </a:ext>
            </a:extLst>
          </p:cNvPr>
          <p:cNvSpPr txBox="1"/>
          <p:nvPr/>
        </p:nvSpPr>
        <p:spPr>
          <a:xfrm>
            <a:off x="6388879" y="5103347"/>
            <a:ext cx="1865498" cy="148109"/>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Constipation/Diarrhea</a:t>
            </a:r>
          </a:p>
        </p:txBody>
      </p:sp>
      <p:sp>
        <p:nvSpPr>
          <p:cNvPr id="55" name="object 6">
            <a:extLst>
              <a:ext uri="{FF2B5EF4-FFF2-40B4-BE49-F238E27FC236}">
                <a16:creationId xmlns:a16="http://schemas.microsoft.com/office/drawing/2014/main" id="{AAC8CB7C-5AC3-46FF-8E4D-38C6975B3D87}"/>
              </a:ext>
            </a:extLst>
          </p:cNvPr>
          <p:cNvSpPr txBox="1"/>
          <p:nvPr/>
        </p:nvSpPr>
        <p:spPr>
          <a:xfrm>
            <a:off x="9369766" y="5067808"/>
            <a:ext cx="643737" cy="248313"/>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Energy</a:t>
            </a:r>
          </a:p>
        </p:txBody>
      </p:sp>
      <p:graphicFrame>
        <p:nvGraphicFramePr>
          <p:cNvPr id="56" name="Table 55">
            <a:extLst>
              <a:ext uri="{FF2B5EF4-FFF2-40B4-BE49-F238E27FC236}">
                <a16:creationId xmlns:a16="http://schemas.microsoft.com/office/drawing/2014/main" id="{0BFFF593-FE98-4739-A3F7-13C9CAE0536D}"/>
              </a:ext>
            </a:extLst>
          </p:cNvPr>
          <p:cNvGraphicFramePr>
            <a:graphicFrameLocks noGrp="1"/>
          </p:cNvGraphicFramePr>
          <p:nvPr>
            <p:extLst>
              <p:ext uri="{D42A27DB-BD31-4B8C-83A1-F6EECF244321}">
                <p14:modId xmlns:p14="http://schemas.microsoft.com/office/powerpoint/2010/main" val="3413824565"/>
              </p:ext>
            </p:extLst>
          </p:nvPr>
        </p:nvGraphicFramePr>
        <p:xfrm>
          <a:off x="2624840" y="3011995"/>
          <a:ext cx="2771619" cy="1097280"/>
        </p:xfrm>
        <a:graphic>
          <a:graphicData uri="http://schemas.openxmlformats.org/drawingml/2006/table">
            <a:tbl>
              <a:tblPr>
                <a:tableStyleId>{5940675A-B579-460E-94D1-54222C63F5DA}</a:tableStyleId>
              </a:tblPr>
              <a:tblGrid>
                <a:gridCol w="2771619">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730034181"/>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3317482693"/>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017384085"/>
                  </a:ext>
                </a:extLst>
              </a:tr>
            </a:tbl>
          </a:graphicData>
        </a:graphic>
      </p:graphicFrame>
      <p:graphicFrame>
        <p:nvGraphicFramePr>
          <p:cNvPr id="57" name="Table 56">
            <a:extLst>
              <a:ext uri="{FF2B5EF4-FFF2-40B4-BE49-F238E27FC236}">
                <a16:creationId xmlns:a16="http://schemas.microsoft.com/office/drawing/2014/main" id="{B9C1ABC3-4E14-465B-B051-A1EA652E08CB}"/>
              </a:ext>
            </a:extLst>
          </p:cNvPr>
          <p:cNvGraphicFramePr>
            <a:graphicFrameLocks noGrp="1"/>
          </p:cNvGraphicFramePr>
          <p:nvPr>
            <p:extLst>
              <p:ext uri="{D42A27DB-BD31-4B8C-83A1-F6EECF244321}">
                <p14:modId xmlns:p14="http://schemas.microsoft.com/office/powerpoint/2010/main" val="710513728"/>
              </p:ext>
            </p:extLst>
          </p:nvPr>
        </p:nvGraphicFramePr>
        <p:xfrm>
          <a:off x="5806850" y="3011995"/>
          <a:ext cx="5353275" cy="1097280"/>
        </p:xfrm>
        <a:graphic>
          <a:graphicData uri="http://schemas.openxmlformats.org/drawingml/2006/table">
            <a:tbl>
              <a:tblPr>
                <a:tableStyleId>{5940675A-B579-460E-94D1-54222C63F5DA}</a:tableStyleId>
              </a:tblPr>
              <a:tblGrid>
                <a:gridCol w="5353275">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730034181"/>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3317482693"/>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017384085"/>
                  </a:ext>
                </a:extLst>
              </a:tr>
            </a:tbl>
          </a:graphicData>
        </a:graphic>
      </p:graphicFrame>
      <p:graphicFrame>
        <p:nvGraphicFramePr>
          <p:cNvPr id="58" name="Table 57">
            <a:extLst>
              <a:ext uri="{FF2B5EF4-FFF2-40B4-BE49-F238E27FC236}">
                <a16:creationId xmlns:a16="http://schemas.microsoft.com/office/drawing/2014/main" id="{1E752971-871B-401A-A108-1798A88F039C}"/>
              </a:ext>
            </a:extLst>
          </p:cNvPr>
          <p:cNvGraphicFramePr>
            <a:graphicFrameLocks noGrp="1"/>
          </p:cNvGraphicFramePr>
          <p:nvPr>
            <p:extLst>
              <p:ext uri="{D42A27DB-BD31-4B8C-83A1-F6EECF244321}">
                <p14:modId xmlns:p14="http://schemas.microsoft.com/office/powerpoint/2010/main" val="3773649854"/>
              </p:ext>
            </p:extLst>
          </p:nvPr>
        </p:nvGraphicFramePr>
        <p:xfrm>
          <a:off x="2609850" y="4717105"/>
          <a:ext cx="8547103" cy="274320"/>
        </p:xfrm>
        <a:graphic>
          <a:graphicData uri="http://schemas.openxmlformats.org/drawingml/2006/table">
            <a:tbl>
              <a:tblPr>
                <a:tableStyleId>{5940675A-B579-460E-94D1-54222C63F5DA}</a:tableStyleId>
              </a:tblPr>
              <a:tblGrid>
                <a:gridCol w="8547103">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bl>
          </a:graphicData>
        </a:graphic>
      </p:graphicFrame>
      <p:sp>
        <p:nvSpPr>
          <p:cNvPr id="59" name="object 23">
            <a:extLst>
              <a:ext uri="{FF2B5EF4-FFF2-40B4-BE49-F238E27FC236}">
                <a16:creationId xmlns:a16="http://schemas.microsoft.com/office/drawing/2014/main" id="{36432B56-837C-449B-935E-A5C732BAF364}"/>
              </a:ext>
            </a:extLst>
          </p:cNvPr>
          <p:cNvSpPr>
            <a:spLocks/>
          </p:cNvSpPr>
          <p:nvPr/>
        </p:nvSpPr>
        <p:spPr bwMode="auto">
          <a:xfrm>
            <a:off x="3259681" y="5291023"/>
            <a:ext cx="1224126" cy="209947"/>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graphicFrame>
        <p:nvGraphicFramePr>
          <p:cNvPr id="60" name="Table 59">
            <a:extLst>
              <a:ext uri="{FF2B5EF4-FFF2-40B4-BE49-F238E27FC236}">
                <a16:creationId xmlns:a16="http://schemas.microsoft.com/office/drawing/2014/main" id="{AD848C19-4DFF-4689-9CBB-11283329D6DA}"/>
              </a:ext>
            </a:extLst>
          </p:cNvPr>
          <p:cNvGraphicFramePr>
            <a:graphicFrameLocks noGrp="1"/>
          </p:cNvGraphicFramePr>
          <p:nvPr>
            <p:extLst>
              <p:ext uri="{D42A27DB-BD31-4B8C-83A1-F6EECF244321}">
                <p14:modId xmlns:p14="http://schemas.microsoft.com/office/powerpoint/2010/main" val="1097411142"/>
              </p:ext>
            </p:extLst>
          </p:nvPr>
        </p:nvGraphicFramePr>
        <p:xfrm>
          <a:off x="2612385" y="6008065"/>
          <a:ext cx="8547103" cy="274320"/>
        </p:xfrm>
        <a:graphic>
          <a:graphicData uri="http://schemas.openxmlformats.org/drawingml/2006/table">
            <a:tbl>
              <a:tblPr>
                <a:tableStyleId>{5940675A-B579-460E-94D1-54222C63F5DA}</a:tableStyleId>
              </a:tblPr>
              <a:tblGrid>
                <a:gridCol w="8547103">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bl>
          </a:graphicData>
        </a:graphic>
      </p:graphicFrame>
      <p:graphicFrame>
        <p:nvGraphicFramePr>
          <p:cNvPr id="61" name="Table 60">
            <a:extLst>
              <a:ext uri="{FF2B5EF4-FFF2-40B4-BE49-F238E27FC236}">
                <a16:creationId xmlns:a16="http://schemas.microsoft.com/office/drawing/2014/main" id="{5916AD11-7944-4E4A-8C11-CEDF35C20A7C}"/>
              </a:ext>
            </a:extLst>
          </p:cNvPr>
          <p:cNvGraphicFramePr>
            <a:graphicFrameLocks noGrp="1"/>
          </p:cNvGraphicFramePr>
          <p:nvPr>
            <p:extLst>
              <p:ext uri="{D42A27DB-BD31-4B8C-83A1-F6EECF244321}">
                <p14:modId xmlns:p14="http://schemas.microsoft.com/office/powerpoint/2010/main" val="502934731"/>
              </p:ext>
            </p:extLst>
          </p:nvPr>
        </p:nvGraphicFramePr>
        <p:xfrm>
          <a:off x="3259682" y="2245456"/>
          <a:ext cx="3953120" cy="235016"/>
        </p:xfrm>
        <a:graphic>
          <a:graphicData uri="http://schemas.openxmlformats.org/drawingml/2006/table">
            <a:tbl>
              <a:tblPr>
                <a:tableStyleId>{5940675A-B579-460E-94D1-54222C63F5DA}</a:tableStyleId>
              </a:tblPr>
              <a:tblGrid>
                <a:gridCol w="3953120">
                  <a:extLst>
                    <a:ext uri="{9D8B030D-6E8A-4147-A177-3AD203B41FA5}">
                      <a16:colId xmlns:a16="http://schemas.microsoft.com/office/drawing/2014/main" val="2053995879"/>
                    </a:ext>
                  </a:extLst>
                </a:gridCol>
              </a:tblGrid>
              <a:tr h="235016">
                <a:tc>
                  <a:txBody>
                    <a:bodyPr/>
                    <a:lstStyle/>
                    <a:p>
                      <a:endParaRPr lang="en-US" sz="900" dirty="0"/>
                    </a:p>
                  </a:txBody>
                  <a:tcPr>
                    <a:lnL w="12700" cmpd="sng">
                      <a:noFill/>
                    </a:lnL>
                    <a:lnR w="12700" cmpd="sng">
                      <a:noFill/>
                    </a:lnR>
                  </a:tcPr>
                </a:tc>
                <a:extLst>
                  <a:ext uri="{0D108BD9-81ED-4DB2-BD59-A6C34878D82A}">
                    <a16:rowId xmlns:a16="http://schemas.microsoft.com/office/drawing/2014/main" val="2526038409"/>
                  </a:ext>
                </a:extLst>
              </a:tr>
            </a:tbl>
          </a:graphicData>
        </a:graphic>
      </p:graphicFrame>
    </p:spTree>
    <p:extLst>
      <p:ext uri="{BB962C8B-B14F-4D97-AF65-F5344CB8AC3E}">
        <p14:creationId xmlns:p14="http://schemas.microsoft.com/office/powerpoint/2010/main" val="18296207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0" name="TextBox 7"/>
          <p:cNvSpPr txBox="1">
            <a:spLocks noChangeArrowheads="1"/>
          </p:cNvSpPr>
          <p:nvPr/>
        </p:nvSpPr>
        <p:spPr bwMode="auto">
          <a:xfrm rot="-5400000">
            <a:off x="721314" y="3228945"/>
            <a:ext cx="163217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8</a:t>
            </a:r>
            <a:endParaRPr lang="tr-TR" altLang="en-US" sz="2000" b="1" dirty="0">
              <a:solidFill>
                <a:schemeClr val="bg1"/>
              </a:solidFill>
              <a:latin typeface="Montserrat" pitchFamily="2" charset="0"/>
            </a:endParaRPr>
          </a:p>
        </p:txBody>
      </p:sp>
      <p:graphicFrame>
        <p:nvGraphicFramePr>
          <p:cNvPr id="14" name="object 4">
            <a:extLst>
              <a:ext uri="{FF2B5EF4-FFF2-40B4-BE49-F238E27FC236}">
                <a16:creationId xmlns:a16="http://schemas.microsoft.com/office/drawing/2014/main" id="{7226E8E1-4AF4-4F1B-9552-DBBABD0ECD3B}"/>
              </a:ext>
            </a:extLst>
          </p:cNvPr>
          <p:cNvGraphicFramePr>
            <a:graphicFrameLocks noGrp="1"/>
          </p:cNvGraphicFramePr>
          <p:nvPr>
            <p:extLst>
              <p:ext uri="{D42A27DB-BD31-4B8C-83A1-F6EECF244321}">
                <p14:modId xmlns:p14="http://schemas.microsoft.com/office/powerpoint/2010/main" val="4236511862"/>
              </p:ext>
            </p:extLst>
          </p:nvPr>
        </p:nvGraphicFramePr>
        <p:xfrm>
          <a:off x="2624840" y="2118953"/>
          <a:ext cx="8532113" cy="2363109"/>
        </p:xfrm>
        <a:graphic>
          <a:graphicData uri="http://schemas.openxmlformats.org/drawingml/2006/table">
            <a:tbl>
              <a:tblPr firstRow="1" bandRow="1"/>
              <a:tblGrid>
                <a:gridCol w="1064413">
                  <a:extLst>
                    <a:ext uri="{9D8B030D-6E8A-4147-A177-3AD203B41FA5}">
                      <a16:colId xmlns:a16="http://schemas.microsoft.com/office/drawing/2014/main" val="20000"/>
                    </a:ext>
                  </a:extLst>
                </a:gridCol>
                <a:gridCol w="1064400">
                  <a:extLst>
                    <a:ext uri="{9D8B030D-6E8A-4147-A177-3AD203B41FA5}">
                      <a16:colId xmlns:a16="http://schemas.microsoft.com/office/drawing/2014/main" val="20001"/>
                    </a:ext>
                  </a:extLst>
                </a:gridCol>
                <a:gridCol w="1064400">
                  <a:extLst>
                    <a:ext uri="{9D8B030D-6E8A-4147-A177-3AD203B41FA5}">
                      <a16:colId xmlns:a16="http://schemas.microsoft.com/office/drawing/2014/main" val="20002"/>
                    </a:ext>
                  </a:extLst>
                </a:gridCol>
                <a:gridCol w="1064400">
                  <a:extLst>
                    <a:ext uri="{9D8B030D-6E8A-4147-A177-3AD203B41FA5}">
                      <a16:colId xmlns:a16="http://schemas.microsoft.com/office/drawing/2014/main" val="20003"/>
                    </a:ext>
                  </a:extLst>
                </a:gridCol>
                <a:gridCol w="1064400">
                  <a:extLst>
                    <a:ext uri="{9D8B030D-6E8A-4147-A177-3AD203B41FA5}">
                      <a16:colId xmlns:a16="http://schemas.microsoft.com/office/drawing/2014/main" val="20004"/>
                    </a:ext>
                  </a:extLst>
                </a:gridCol>
                <a:gridCol w="3210100">
                  <a:extLst>
                    <a:ext uri="{9D8B030D-6E8A-4147-A177-3AD203B41FA5}">
                      <a16:colId xmlns:a16="http://schemas.microsoft.com/office/drawing/2014/main" val="20005"/>
                    </a:ext>
                  </a:extLst>
                </a:gridCol>
              </a:tblGrid>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Break</a:t>
                      </a:r>
                      <a:r>
                        <a:rPr sz="1200" spc="10" dirty="0">
                          <a:solidFill>
                            <a:srgbClr val="000000"/>
                          </a:solidFill>
                          <a:latin typeface="Montserrat" panose="00000500000000000000" pitchFamily="2" charset="0"/>
                          <a:cs typeface="Arial"/>
                        </a:rPr>
                        <a:t>f</a:t>
                      </a:r>
                      <a:r>
                        <a:rPr sz="1200" spc="0" dirty="0">
                          <a:solidFill>
                            <a:srgbClr val="000000"/>
                          </a:solidFill>
                          <a:latin typeface="Montserrat" panose="00000500000000000000" pitchFamily="2" charset="0"/>
                          <a:cs typeface="Arial"/>
                        </a:rPr>
                        <a:t>ast</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Lunch</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D</a:t>
                      </a:r>
                      <a:r>
                        <a:rPr sz="1200" spc="-5" dirty="0">
                          <a:solidFill>
                            <a:srgbClr val="000000"/>
                          </a:solidFill>
                          <a:latin typeface="Montserrat" panose="00000500000000000000" pitchFamily="2" charset="0"/>
                          <a:cs typeface="Arial"/>
                        </a:rPr>
                        <a:t>i</a:t>
                      </a:r>
                      <a:r>
                        <a:rPr sz="1200" spc="0" dirty="0">
                          <a:solidFill>
                            <a:srgbClr val="000000"/>
                          </a:solidFill>
                          <a:latin typeface="Montserrat" panose="00000500000000000000" pitchFamily="2" charset="0"/>
                          <a:cs typeface="Arial"/>
                        </a:rPr>
                        <a:t>nner</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ct val="100000"/>
                        </a:lnSpc>
                      </a:pPr>
                      <a:r>
                        <a:rPr sz="1200" dirty="0">
                          <a:solidFill>
                            <a:srgbClr val="000000"/>
                          </a:solidFill>
                          <a:latin typeface="Montserrat" panose="00000500000000000000" pitchFamily="2" charset="0"/>
                          <a:cs typeface="Arial"/>
                        </a:rPr>
                        <a:t>Snacks</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ct val="100000"/>
                        </a:lnSpc>
                      </a:pPr>
                      <a:r>
                        <a:rPr sz="1200" dirty="0">
                          <a:solidFill>
                            <a:srgbClr val="000000"/>
                          </a:solidFill>
                          <a:latin typeface="Montserrat" panose="00000500000000000000" pitchFamily="2" charset="0"/>
                          <a:cs typeface="Arial"/>
                        </a:rPr>
                        <a:t>Li</a:t>
                      </a:r>
                      <a:r>
                        <a:rPr sz="1200" spc="-10" dirty="0">
                          <a:solidFill>
                            <a:srgbClr val="000000"/>
                          </a:solidFill>
                          <a:latin typeface="Montserrat" panose="00000500000000000000" pitchFamily="2" charset="0"/>
                          <a:cs typeface="Arial"/>
                        </a:rPr>
                        <a:t>q</a:t>
                      </a:r>
                      <a:r>
                        <a:rPr sz="1200" spc="0" dirty="0">
                          <a:solidFill>
                            <a:srgbClr val="000000"/>
                          </a:solidFill>
                          <a:latin typeface="Montserrat" panose="00000500000000000000" pitchFamily="2" charset="0"/>
                          <a:cs typeface="Arial"/>
                        </a:rPr>
                        <a:t>uids</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rowSpan="7">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ts val="400"/>
                        </a:lnSpc>
                      </a:pPr>
                      <a:endParaRPr lang="en-US" sz="1200" dirty="0">
                        <a:solidFill>
                          <a:srgbClr val="000000"/>
                        </a:solidFill>
                        <a:latin typeface="Montserrat" panose="00000500000000000000" pitchFamily="2" charset="0"/>
                        <a:cs typeface="Arial"/>
                      </a:endParaRPr>
                    </a:p>
                    <a:p>
                      <a:pPr marL="85725">
                        <a:lnSpc>
                          <a:spcPct val="100000"/>
                        </a:lnSpc>
                      </a:pPr>
                      <a:r>
                        <a:rPr sz="1200" dirty="0">
                          <a:solidFill>
                            <a:srgbClr val="000000"/>
                          </a:solidFill>
                          <a:latin typeface="Montserrat" panose="00000500000000000000" pitchFamily="2" charset="0"/>
                          <a:cs typeface="Arial"/>
                        </a:rPr>
                        <a:t>Co</a:t>
                      </a:r>
                      <a:r>
                        <a:rPr sz="1200" spc="5" dirty="0">
                          <a:solidFill>
                            <a:srgbClr val="000000"/>
                          </a:solidFill>
                          <a:latin typeface="Montserrat" panose="00000500000000000000" pitchFamily="2" charset="0"/>
                          <a:cs typeface="Arial"/>
                        </a:rPr>
                        <a:t>mm</a:t>
                      </a:r>
                      <a:r>
                        <a:rPr sz="1200" spc="0" dirty="0">
                          <a:solidFill>
                            <a:srgbClr val="000000"/>
                          </a:solidFill>
                          <a:latin typeface="Montserrat" panose="00000500000000000000" pitchFamily="2" charset="0"/>
                          <a:cs typeface="Arial"/>
                        </a:rPr>
                        <a:t>e</a:t>
                      </a:r>
                      <a:r>
                        <a:rPr sz="1200" spc="-10" dirty="0">
                          <a:solidFill>
                            <a:srgbClr val="000000"/>
                          </a:solidFill>
                          <a:latin typeface="Montserrat" panose="00000500000000000000" pitchFamily="2" charset="0"/>
                          <a:cs typeface="Arial"/>
                        </a:rPr>
                        <a:t>n</a:t>
                      </a:r>
                      <a:r>
                        <a:rPr sz="1200" spc="0" dirty="0">
                          <a:solidFill>
                            <a:srgbClr val="000000"/>
                          </a:solidFill>
                          <a:latin typeface="Montserrat" panose="00000500000000000000" pitchFamily="2" charset="0"/>
                          <a:cs typeface="Arial"/>
                        </a:rPr>
                        <a:t>ts</a:t>
                      </a:r>
                      <a:endParaRPr sz="1200" dirty="0">
                        <a:solidFill>
                          <a:srgbClr val="000000"/>
                        </a:solidFill>
                        <a:latin typeface="Montserrat" panose="00000500000000000000" pitchFamily="2" charset="0"/>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5"/>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6"/>
                  </a:ext>
                </a:extLst>
              </a:tr>
            </a:tbl>
          </a:graphicData>
        </a:graphic>
      </p:graphicFrame>
      <p:sp>
        <p:nvSpPr>
          <p:cNvPr id="16" name="TextBox 10">
            <a:extLst>
              <a:ext uri="{FF2B5EF4-FFF2-40B4-BE49-F238E27FC236}">
                <a16:creationId xmlns:a16="http://schemas.microsoft.com/office/drawing/2014/main" id="{E0FDEDAA-DB43-4F55-A12C-01DB0AC871AA}"/>
              </a:ext>
            </a:extLst>
          </p:cNvPr>
          <p:cNvSpPr txBox="1">
            <a:spLocks noChangeArrowheads="1"/>
          </p:cNvSpPr>
          <p:nvPr/>
        </p:nvSpPr>
        <p:spPr bwMode="auto">
          <a:xfrm>
            <a:off x="7505702" y="1086857"/>
            <a:ext cx="3651251"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Please complete for our next visit</a:t>
            </a:r>
          </a:p>
        </p:txBody>
      </p:sp>
      <p:sp>
        <p:nvSpPr>
          <p:cNvPr id="20" name="object 2">
            <a:extLst>
              <a:ext uri="{FF2B5EF4-FFF2-40B4-BE49-F238E27FC236}">
                <a16:creationId xmlns:a16="http://schemas.microsoft.com/office/drawing/2014/main" id="{28A57B6D-E17D-433F-9F00-5AEDFD13874E}"/>
              </a:ext>
            </a:extLst>
          </p:cNvPr>
          <p:cNvSpPr txBox="1">
            <a:spLocks noChangeArrowheads="1"/>
          </p:cNvSpPr>
          <p:nvPr/>
        </p:nvSpPr>
        <p:spPr bwMode="auto">
          <a:xfrm>
            <a:off x="2624840" y="1089036"/>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Follow up </a:t>
            </a:r>
          </a:p>
        </p:txBody>
      </p:sp>
      <p:sp>
        <p:nvSpPr>
          <p:cNvPr id="21" name="object 5">
            <a:extLst>
              <a:ext uri="{FF2B5EF4-FFF2-40B4-BE49-F238E27FC236}">
                <a16:creationId xmlns:a16="http://schemas.microsoft.com/office/drawing/2014/main" id="{FFF716E4-8248-4145-B1C2-5E111520741E}"/>
              </a:ext>
            </a:extLst>
          </p:cNvPr>
          <p:cNvSpPr txBox="1"/>
          <p:nvPr/>
        </p:nvSpPr>
        <p:spPr>
          <a:xfrm>
            <a:off x="2624840" y="4634800"/>
            <a:ext cx="2015332" cy="145256"/>
          </a:xfrm>
          <a:prstGeom prst="rect">
            <a:avLst/>
          </a:prstGeom>
          <a:ln w="12700">
            <a:noFill/>
          </a:ln>
        </p:spPr>
        <p:txBody>
          <a:bodyPr lIns="0" tIns="0" rIns="0" bIns="0"/>
          <a:lstStyle>
            <a:defPPr>
              <a:defRPr lang="en-US"/>
            </a:defPPr>
            <a:lvl1pPr marL="12700">
              <a:lnSpc>
                <a:spcPct val="100000"/>
              </a:lnSpc>
              <a:defRPr sz="1200" spc="-40">
                <a:solidFill>
                  <a:srgbClr val="000000"/>
                </a:solidFill>
                <a:latin typeface="Montserrat" panose="00000500000000000000" pitchFamily="2" charset="0"/>
                <a:cs typeface="Arial"/>
              </a:defRPr>
            </a:lvl1pPr>
          </a:lstStyle>
          <a:p>
            <a:pPr defTabSz="457189">
              <a:defRPr/>
            </a:pPr>
            <a:r>
              <a:rPr lang="en-US" dirty="0"/>
              <a:t>U</a:t>
            </a:r>
            <a:r>
              <a:rPr lang="en-US" spc="-3" dirty="0"/>
              <a:t>p</a:t>
            </a:r>
            <a:r>
              <a:rPr lang="en-US" dirty="0"/>
              <a:t>date on</a:t>
            </a:r>
            <a:r>
              <a:rPr lang="en-US" spc="8" dirty="0"/>
              <a:t> </a:t>
            </a:r>
            <a:r>
              <a:rPr lang="en-US" dirty="0"/>
              <a:t>goa</a:t>
            </a:r>
            <a:r>
              <a:rPr lang="en-US" spc="3" dirty="0"/>
              <a:t>l</a:t>
            </a:r>
            <a:r>
              <a:rPr lang="en-US" dirty="0"/>
              <a:t>s</a:t>
            </a:r>
          </a:p>
        </p:txBody>
      </p:sp>
      <p:graphicFrame>
        <p:nvGraphicFramePr>
          <p:cNvPr id="22" name="Table 21">
            <a:extLst>
              <a:ext uri="{FF2B5EF4-FFF2-40B4-BE49-F238E27FC236}">
                <a16:creationId xmlns:a16="http://schemas.microsoft.com/office/drawing/2014/main" id="{02A994E8-3F47-4704-991A-2B8DEFD492EA}"/>
              </a:ext>
            </a:extLst>
          </p:cNvPr>
          <p:cNvGraphicFramePr>
            <a:graphicFrameLocks noGrp="1"/>
          </p:cNvGraphicFramePr>
          <p:nvPr>
            <p:extLst>
              <p:ext uri="{D42A27DB-BD31-4B8C-83A1-F6EECF244321}">
                <p14:modId xmlns:p14="http://schemas.microsoft.com/office/powerpoint/2010/main" val="980376995"/>
              </p:ext>
            </p:extLst>
          </p:nvPr>
        </p:nvGraphicFramePr>
        <p:xfrm>
          <a:off x="2624839" y="5212704"/>
          <a:ext cx="8532113" cy="1112520"/>
        </p:xfrm>
        <a:graphic>
          <a:graphicData uri="http://schemas.openxmlformats.org/drawingml/2006/table">
            <a:tbl>
              <a:tblPr>
                <a:tableStyleId>{5940675A-B579-460E-94D1-54222C63F5DA}</a:tableStyleId>
              </a:tblPr>
              <a:tblGrid>
                <a:gridCol w="8532113">
                  <a:extLst>
                    <a:ext uri="{9D8B030D-6E8A-4147-A177-3AD203B41FA5}">
                      <a16:colId xmlns:a16="http://schemas.microsoft.com/office/drawing/2014/main" val="526850754"/>
                    </a:ext>
                  </a:extLst>
                </a:gridCol>
              </a:tblGrid>
              <a:tr h="370840">
                <a:tc>
                  <a:txBody>
                    <a:bodyPr/>
                    <a:lstStyle/>
                    <a:p>
                      <a:endParaRPr lang="en-US" dirty="0"/>
                    </a:p>
                  </a:txBody>
                  <a:tcPr>
                    <a:lnL w="12700" cmpd="sng">
                      <a:noFill/>
                    </a:lnL>
                    <a:lnR w="12700" cmpd="sng">
                      <a:noFill/>
                    </a:lnR>
                  </a:tcPr>
                </a:tc>
                <a:extLst>
                  <a:ext uri="{0D108BD9-81ED-4DB2-BD59-A6C34878D82A}">
                    <a16:rowId xmlns:a16="http://schemas.microsoft.com/office/drawing/2014/main" val="1512796132"/>
                  </a:ext>
                </a:extLst>
              </a:tr>
              <a:tr h="370840">
                <a:tc>
                  <a:txBody>
                    <a:bodyPr/>
                    <a:lstStyle/>
                    <a:p>
                      <a:endParaRPr lang="en-US"/>
                    </a:p>
                  </a:txBody>
                  <a:tcPr>
                    <a:lnL w="12700" cmpd="sng">
                      <a:noFill/>
                    </a:lnL>
                    <a:lnR w="12700" cmpd="sng">
                      <a:noFill/>
                    </a:lnR>
                  </a:tcPr>
                </a:tc>
                <a:extLst>
                  <a:ext uri="{0D108BD9-81ED-4DB2-BD59-A6C34878D82A}">
                    <a16:rowId xmlns:a16="http://schemas.microsoft.com/office/drawing/2014/main" val="3471702169"/>
                  </a:ext>
                </a:extLst>
              </a:tr>
              <a:tr h="370840">
                <a:tc>
                  <a:txBody>
                    <a:bodyPr/>
                    <a:lstStyle/>
                    <a:p>
                      <a:endParaRPr lang="en-US" dirty="0"/>
                    </a:p>
                  </a:txBody>
                  <a:tcPr>
                    <a:lnL w="12700" cmpd="sng">
                      <a:noFill/>
                    </a:lnL>
                    <a:lnR w="12700" cmpd="sng">
                      <a:noFill/>
                    </a:lnR>
                  </a:tcPr>
                </a:tc>
                <a:extLst>
                  <a:ext uri="{0D108BD9-81ED-4DB2-BD59-A6C34878D82A}">
                    <a16:rowId xmlns:a16="http://schemas.microsoft.com/office/drawing/2014/main" val="2052338013"/>
                  </a:ext>
                </a:extLst>
              </a:tr>
            </a:tbl>
          </a:graphicData>
        </a:graphic>
      </p:graphicFrame>
    </p:spTree>
    <p:extLst>
      <p:ext uri="{BB962C8B-B14F-4D97-AF65-F5344CB8AC3E}">
        <p14:creationId xmlns:p14="http://schemas.microsoft.com/office/powerpoint/2010/main" val="36899375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1451" y="1002345"/>
            <a:ext cx="10183541" cy="4853311"/>
          </a:xfrm>
          <a:prstGeom prst="rect">
            <a:avLst/>
          </a:prstGeom>
          <a:solidFill>
            <a:srgbClr val="61BED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900" dirty="0">
              <a:latin typeface="Montserrat" panose="00000500000000000000" pitchFamily="2" charset="0"/>
            </a:endParaRPr>
          </a:p>
        </p:txBody>
      </p:sp>
      <p:sp>
        <p:nvSpPr>
          <p:cNvPr id="2" name="TextBox 18"/>
          <p:cNvSpPr txBox="1">
            <a:spLocks noChangeArrowheads="1"/>
          </p:cNvSpPr>
          <p:nvPr/>
        </p:nvSpPr>
        <p:spPr bwMode="auto">
          <a:xfrm>
            <a:off x="3510624" y="2875147"/>
            <a:ext cx="5165197" cy="11540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ctr" eaLnBrk="1" hangingPunct="1"/>
            <a:r>
              <a:rPr lang="en-US" altLang="en-US" sz="6899" dirty="0">
                <a:solidFill>
                  <a:schemeClr val="bg1"/>
                </a:solidFill>
                <a:latin typeface="Montserrat" pitchFamily="2" charset="0"/>
              </a:rPr>
              <a:t>SESSION  </a:t>
            </a:r>
            <a:r>
              <a:rPr lang="en-US" altLang="en-US" sz="6899" b="1" dirty="0">
                <a:solidFill>
                  <a:schemeClr val="bg1"/>
                </a:solidFill>
                <a:latin typeface="Montserrat" pitchFamily="2" charset="0"/>
              </a:rPr>
              <a:t>9</a:t>
            </a:r>
            <a:endParaRPr lang="tr-TR" altLang="en-US" sz="6899" b="1" dirty="0">
              <a:solidFill>
                <a:schemeClr val="bg1"/>
              </a:solidFill>
              <a:latin typeface="Montserrat" pitchFamily="2" charset="0"/>
            </a:endParaRPr>
          </a:p>
        </p:txBody>
      </p:sp>
    </p:spTree>
    <p:extLst>
      <p:ext uri="{BB962C8B-B14F-4D97-AF65-F5344CB8AC3E}">
        <p14:creationId xmlns:p14="http://schemas.microsoft.com/office/powerpoint/2010/main" val="29233556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Box 7"/>
          <p:cNvSpPr txBox="1">
            <a:spLocks noChangeArrowheads="1"/>
          </p:cNvSpPr>
          <p:nvPr/>
        </p:nvSpPr>
        <p:spPr bwMode="auto">
          <a:xfrm rot="-5400000">
            <a:off x="724520" y="3228945"/>
            <a:ext cx="162576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9</a:t>
            </a:r>
            <a:endParaRPr lang="tr-TR" altLang="en-US" sz="2000" b="1" dirty="0">
              <a:solidFill>
                <a:schemeClr val="bg1"/>
              </a:solidFill>
              <a:latin typeface="Montserrat" pitchFamily="2" charset="0"/>
            </a:endParaRPr>
          </a:p>
        </p:txBody>
      </p:sp>
      <p:graphicFrame>
        <p:nvGraphicFramePr>
          <p:cNvPr id="22" name="Table 21">
            <a:extLst>
              <a:ext uri="{FF2B5EF4-FFF2-40B4-BE49-F238E27FC236}">
                <a16:creationId xmlns:a16="http://schemas.microsoft.com/office/drawing/2014/main" id="{511C00AC-1C2C-4F01-A5F0-FFA9B5CB2A97}"/>
              </a:ext>
            </a:extLst>
          </p:cNvPr>
          <p:cNvGraphicFramePr>
            <a:graphicFrameLocks noGrp="1"/>
          </p:cNvGraphicFramePr>
          <p:nvPr>
            <p:extLst>
              <p:ext uri="{D42A27DB-BD31-4B8C-83A1-F6EECF244321}">
                <p14:modId xmlns:p14="http://schemas.microsoft.com/office/powerpoint/2010/main" val="1341108682"/>
              </p:ext>
            </p:extLst>
          </p:nvPr>
        </p:nvGraphicFramePr>
        <p:xfrm>
          <a:off x="2609850" y="2402869"/>
          <a:ext cx="8550275" cy="3341112"/>
        </p:xfrm>
        <a:graphic>
          <a:graphicData uri="http://schemas.openxmlformats.org/drawingml/2006/table">
            <a:tbl>
              <a:tblPr>
                <a:tableStyleId>{793D81CF-94F2-401A-BA57-92F5A7B2D0C5}</a:tableStyleId>
              </a:tblPr>
              <a:tblGrid>
                <a:gridCol w="8550275">
                  <a:extLst>
                    <a:ext uri="{9D8B030D-6E8A-4147-A177-3AD203B41FA5}">
                      <a16:colId xmlns:a16="http://schemas.microsoft.com/office/drawing/2014/main" val="4130498642"/>
                    </a:ext>
                  </a:extLst>
                </a:gridCol>
              </a:tblGrid>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8871623"/>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0781462"/>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0197599"/>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29708937"/>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34305236"/>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8525460"/>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1767391"/>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8044034"/>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5699046"/>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3898935"/>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495301"/>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2647264"/>
                  </a:ext>
                </a:extLst>
              </a:tr>
            </a:tbl>
          </a:graphicData>
        </a:graphic>
      </p:graphicFrame>
      <p:sp>
        <p:nvSpPr>
          <p:cNvPr id="23" name="object 18">
            <a:extLst>
              <a:ext uri="{FF2B5EF4-FFF2-40B4-BE49-F238E27FC236}">
                <a16:creationId xmlns:a16="http://schemas.microsoft.com/office/drawing/2014/main" id="{327E3DFC-B8E3-4A89-9969-83E41F5F8DD2}"/>
              </a:ext>
            </a:extLst>
          </p:cNvPr>
          <p:cNvSpPr txBox="1"/>
          <p:nvPr/>
        </p:nvSpPr>
        <p:spPr>
          <a:xfrm>
            <a:off x="2624599" y="1891854"/>
            <a:ext cx="977900" cy="204788"/>
          </a:xfrm>
          <a:prstGeom prst="rect">
            <a:avLst/>
          </a:prstGeom>
        </p:spPr>
        <p:txBody>
          <a:bodyPr lIns="0" tIns="0" rIns="0" bIns="0" anchor="b"/>
          <a:lstStyle/>
          <a:p>
            <a:pPr marL="6351" defTabSz="457189">
              <a:tabLst>
                <a:tab pos="1555395" algn="l"/>
              </a:tabLst>
              <a:defRPr/>
            </a:pPr>
            <a:r>
              <a:rPr sz="1200" spc="-6" dirty="0">
                <a:solidFill>
                  <a:srgbClr val="000000"/>
                </a:solidFill>
                <a:latin typeface="Montserrat" panose="00000500000000000000" pitchFamily="2" charset="0"/>
                <a:cs typeface="Arial"/>
              </a:rPr>
              <a:t>C</a:t>
            </a:r>
            <a:r>
              <a:rPr sz="1200" dirty="0">
                <a:solidFill>
                  <a:srgbClr val="000000"/>
                </a:solidFill>
                <a:latin typeface="Montserrat" panose="00000500000000000000" pitchFamily="2" charset="0"/>
                <a:cs typeface="Arial"/>
              </a:rPr>
              <a:t>lient</a:t>
            </a:r>
            <a:r>
              <a:rPr sz="1200" spc="-8" dirty="0">
                <a:solidFill>
                  <a:srgbClr val="000000"/>
                </a:solidFill>
                <a:latin typeface="Montserrat" panose="00000500000000000000" pitchFamily="2" charset="0"/>
                <a:cs typeface="Arial"/>
              </a:rPr>
              <a:t> </a:t>
            </a:r>
            <a:r>
              <a:rPr sz="1200" spc="-6" dirty="0">
                <a:solidFill>
                  <a:srgbClr val="000000"/>
                </a:solidFill>
                <a:latin typeface="Montserrat" panose="00000500000000000000" pitchFamily="2" charset="0"/>
                <a:cs typeface="Arial"/>
              </a:rPr>
              <a:t>N</a:t>
            </a:r>
            <a:r>
              <a:rPr sz="1200" dirty="0">
                <a:solidFill>
                  <a:srgbClr val="000000"/>
                </a:solidFill>
                <a:latin typeface="Montserrat" panose="00000500000000000000" pitchFamily="2" charset="0"/>
                <a:cs typeface="Arial"/>
              </a:rPr>
              <a:t>a</a:t>
            </a:r>
            <a:r>
              <a:rPr sz="1200" spc="-6" dirty="0">
                <a:solidFill>
                  <a:srgbClr val="000000"/>
                </a:solidFill>
                <a:latin typeface="Montserrat" panose="00000500000000000000" pitchFamily="2" charset="0"/>
                <a:cs typeface="Arial"/>
              </a:rPr>
              <a:t>m</a:t>
            </a:r>
            <a:r>
              <a:rPr sz="1200" dirty="0">
                <a:solidFill>
                  <a:srgbClr val="000000"/>
                </a:solidFill>
                <a:latin typeface="Montserrat" panose="00000500000000000000" pitchFamily="2" charset="0"/>
                <a:cs typeface="Arial"/>
              </a:rPr>
              <a:t>e</a:t>
            </a:r>
            <a:r>
              <a:rPr sz="1200" spc="-3" dirty="0">
                <a:solidFill>
                  <a:srgbClr val="000000"/>
                </a:solidFill>
                <a:latin typeface="Montserrat" panose="00000500000000000000" pitchFamily="2" charset="0"/>
                <a:cs typeface="Arial"/>
              </a:rPr>
              <a:t> </a:t>
            </a:r>
            <a:r>
              <a:rPr sz="1200" u="sng" dirty="0">
                <a:solidFill>
                  <a:srgbClr val="000000"/>
                </a:solidFill>
                <a:latin typeface="Montserrat" panose="00000500000000000000" pitchFamily="2" charset="0"/>
                <a:cs typeface="Arial"/>
              </a:rPr>
              <a:t> </a:t>
            </a:r>
            <a:endParaRPr sz="1200" dirty="0">
              <a:solidFill>
                <a:srgbClr val="000000"/>
              </a:solidFill>
              <a:latin typeface="Montserrat" panose="00000500000000000000" pitchFamily="2" charset="0"/>
              <a:cs typeface="Arial"/>
            </a:endParaRPr>
          </a:p>
        </p:txBody>
      </p:sp>
      <p:sp>
        <p:nvSpPr>
          <p:cNvPr id="24" name="object 19">
            <a:extLst>
              <a:ext uri="{FF2B5EF4-FFF2-40B4-BE49-F238E27FC236}">
                <a16:creationId xmlns:a16="http://schemas.microsoft.com/office/drawing/2014/main" id="{F16FD8D8-0813-4BC5-9998-8446C7671987}"/>
              </a:ext>
            </a:extLst>
          </p:cNvPr>
          <p:cNvSpPr txBox="1"/>
          <p:nvPr/>
        </p:nvSpPr>
        <p:spPr>
          <a:xfrm>
            <a:off x="6771943" y="1891854"/>
            <a:ext cx="413544" cy="204788"/>
          </a:xfrm>
          <a:prstGeom prst="rect">
            <a:avLst/>
          </a:prstGeom>
        </p:spPr>
        <p:txBody>
          <a:bodyPr lIns="0" tIns="0" rIns="0" bIns="0" anchor="b"/>
          <a:lstStyle/>
          <a:p>
            <a:pPr marL="6351" defTabSz="457189">
              <a:tabLst>
                <a:tab pos="982956" algn="l"/>
              </a:tabLst>
              <a:defRPr/>
            </a:pPr>
            <a:r>
              <a:rPr sz="1200" spc="-6" dirty="0">
                <a:solidFill>
                  <a:srgbClr val="000000"/>
                </a:solidFill>
                <a:latin typeface="Montserrat" panose="00000500000000000000" pitchFamily="2" charset="0"/>
                <a:cs typeface="Arial"/>
              </a:rPr>
              <a:t>D</a:t>
            </a:r>
            <a:r>
              <a:rPr sz="1200" dirty="0">
                <a:solidFill>
                  <a:srgbClr val="000000"/>
                </a:solidFill>
                <a:latin typeface="Montserrat" panose="00000500000000000000" pitchFamily="2" charset="0"/>
                <a:cs typeface="Arial"/>
              </a:rPr>
              <a:t>a</a:t>
            </a:r>
            <a:r>
              <a:rPr sz="1200" spc="3" dirty="0">
                <a:solidFill>
                  <a:srgbClr val="000000"/>
                </a:solidFill>
                <a:latin typeface="Montserrat" panose="00000500000000000000" pitchFamily="2" charset="0"/>
                <a:cs typeface="Arial"/>
              </a:rPr>
              <a:t>t</a:t>
            </a:r>
            <a:r>
              <a:rPr sz="1200" dirty="0">
                <a:solidFill>
                  <a:srgbClr val="000000"/>
                </a:solidFill>
                <a:latin typeface="Montserrat" panose="00000500000000000000" pitchFamily="2" charset="0"/>
                <a:cs typeface="Arial"/>
              </a:rPr>
              <a:t>e</a:t>
            </a:r>
          </a:p>
        </p:txBody>
      </p:sp>
      <p:sp>
        <p:nvSpPr>
          <p:cNvPr id="25" name="object 2">
            <a:extLst>
              <a:ext uri="{FF2B5EF4-FFF2-40B4-BE49-F238E27FC236}">
                <a16:creationId xmlns:a16="http://schemas.microsoft.com/office/drawing/2014/main" id="{388F39EC-1F65-4004-9D79-EE668DEA05FA}"/>
              </a:ext>
            </a:extLst>
          </p:cNvPr>
          <p:cNvSpPr txBox="1">
            <a:spLocks noChangeArrowheads="1"/>
          </p:cNvSpPr>
          <p:nvPr/>
        </p:nvSpPr>
        <p:spPr bwMode="auto">
          <a:xfrm>
            <a:off x="2624599" y="1086243"/>
            <a:ext cx="322738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Session Notes</a:t>
            </a:r>
          </a:p>
        </p:txBody>
      </p:sp>
      <p:sp>
        <p:nvSpPr>
          <p:cNvPr id="26" name="object 4">
            <a:extLst>
              <a:ext uri="{FF2B5EF4-FFF2-40B4-BE49-F238E27FC236}">
                <a16:creationId xmlns:a16="http://schemas.microsoft.com/office/drawing/2014/main" id="{EC4A802B-95FF-4682-A64C-D6388B4A19C4}"/>
              </a:ext>
            </a:extLst>
          </p:cNvPr>
          <p:cNvSpPr>
            <a:spLocks/>
          </p:cNvSpPr>
          <p:nvPr/>
        </p:nvSpPr>
        <p:spPr bwMode="auto">
          <a:xfrm>
            <a:off x="3602499" y="2068858"/>
            <a:ext cx="2869407" cy="27782"/>
          </a:xfrm>
          <a:custGeom>
            <a:avLst/>
            <a:gdLst>
              <a:gd name="T0" fmla="*/ 0 w 7543800"/>
              <a:gd name="T1" fmla="*/ 0 h 55202"/>
              <a:gd name="T2" fmla="*/ 7543800 w 7543800"/>
              <a:gd name="T3" fmla="*/ 0 h 55202"/>
            </a:gdLst>
            <a:ahLst/>
            <a:cxnLst>
              <a:cxn ang="0">
                <a:pos x="T0" y="T1"/>
              </a:cxn>
              <a:cxn ang="0">
                <a:pos x="T2" y="T3"/>
              </a:cxn>
            </a:cxnLst>
            <a:rect l="0" t="0" r="r" b="b"/>
            <a:pathLst>
              <a:path w="7543800" h="55202">
                <a:moveTo>
                  <a:pt x="0" y="0"/>
                </a:moveTo>
                <a:lnTo>
                  <a:pt x="7543800"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p>
        </p:txBody>
      </p:sp>
      <p:sp>
        <p:nvSpPr>
          <p:cNvPr id="27" name="object 4">
            <a:extLst>
              <a:ext uri="{FF2B5EF4-FFF2-40B4-BE49-F238E27FC236}">
                <a16:creationId xmlns:a16="http://schemas.microsoft.com/office/drawing/2014/main" id="{54C27DA4-FF6C-4C02-B897-CD04B13F8EEF}"/>
              </a:ext>
            </a:extLst>
          </p:cNvPr>
          <p:cNvSpPr>
            <a:spLocks/>
          </p:cNvSpPr>
          <p:nvPr/>
        </p:nvSpPr>
        <p:spPr bwMode="auto">
          <a:xfrm>
            <a:off x="7179930" y="2057747"/>
            <a:ext cx="2492376" cy="23020"/>
          </a:xfrm>
          <a:custGeom>
            <a:avLst/>
            <a:gdLst>
              <a:gd name="T0" fmla="*/ 0 w 7543800"/>
              <a:gd name="T1" fmla="*/ 0 h 45719"/>
              <a:gd name="T2" fmla="*/ 7543800 w 7543800"/>
              <a:gd name="T3" fmla="*/ 0 h 45719"/>
            </a:gdLst>
            <a:ahLst/>
            <a:cxnLst>
              <a:cxn ang="0">
                <a:pos x="T0" y="T1"/>
              </a:cxn>
              <a:cxn ang="0">
                <a:pos x="T2" y="T3"/>
              </a:cxn>
            </a:cxnLst>
            <a:rect l="0" t="0" r="r" b="b"/>
            <a:pathLst>
              <a:path w="7543800" h="45719">
                <a:moveTo>
                  <a:pt x="0" y="0"/>
                </a:moveTo>
                <a:lnTo>
                  <a:pt x="7543800"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p>
        </p:txBody>
      </p:sp>
    </p:spTree>
    <p:extLst>
      <p:ext uri="{BB962C8B-B14F-4D97-AF65-F5344CB8AC3E}">
        <p14:creationId xmlns:p14="http://schemas.microsoft.com/office/powerpoint/2010/main" val="211564860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24520" y="3228945"/>
            <a:ext cx="162576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9</a:t>
            </a:r>
            <a:endParaRPr lang="tr-TR" altLang="en-US" sz="2000" b="1" dirty="0">
              <a:solidFill>
                <a:schemeClr val="bg1"/>
              </a:solidFill>
              <a:latin typeface="Montserrat" pitchFamily="2" charset="0"/>
            </a:endParaRPr>
          </a:p>
        </p:txBody>
      </p:sp>
      <p:sp>
        <p:nvSpPr>
          <p:cNvPr id="4" name="object 2"/>
          <p:cNvSpPr txBox="1">
            <a:spLocks noChangeArrowheads="1"/>
          </p:cNvSpPr>
          <p:nvPr/>
        </p:nvSpPr>
        <p:spPr bwMode="auto">
          <a:xfrm>
            <a:off x="2642303" y="1085046"/>
            <a:ext cx="3454792"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Self Care</a:t>
            </a:r>
          </a:p>
        </p:txBody>
      </p:sp>
      <p:sp>
        <p:nvSpPr>
          <p:cNvPr id="8" name="object 5"/>
          <p:cNvSpPr txBox="1"/>
          <p:nvPr/>
        </p:nvSpPr>
        <p:spPr>
          <a:xfrm>
            <a:off x="2642304" y="2087912"/>
            <a:ext cx="8054660" cy="2942458"/>
          </a:xfrm>
          <a:prstGeom prst="rect">
            <a:avLst/>
          </a:prstGeom>
        </p:spPr>
        <p:txBody>
          <a:bodyPr vert="horz" wrap="square" lIns="0" tIns="0" rIns="0" bIns="0" rtlCol="0">
            <a:noAutofit/>
          </a:bodyPr>
          <a:lstStyle/>
          <a:p>
            <a:pPr marL="6349" marR="30474"/>
            <a:r>
              <a:rPr lang="en-US" sz="1200" dirty="0">
                <a:latin typeface="Montserrat" panose="00000500000000000000" pitchFamily="2" charset="0"/>
                <a:cs typeface="Arial"/>
              </a:rPr>
              <a:t>Are</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being</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selfish</a:t>
            </a:r>
            <a:r>
              <a:rPr lang="en-US" sz="1200" spc="-15"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hen</a:t>
            </a:r>
            <a:r>
              <a:rPr lang="en-US" sz="1200" spc="-5"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e</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take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care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of</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our</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n</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happiness?</a:t>
            </a:r>
            <a:r>
              <a:rPr lang="en-US" sz="1200" spc="-22" dirty="0">
                <a:latin typeface="Montserrat" panose="00000500000000000000" pitchFamily="2" charset="0"/>
                <a:cs typeface="Arial"/>
              </a:rPr>
              <a:t> </a:t>
            </a:r>
            <a:r>
              <a:rPr lang="en-US" sz="1200" spc="-5" dirty="0">
                <a:latin typeface="Montserrat" panose="00000500000000000000" pitchFamily="2" charset="0"/>
                <a:cs typeface="Arial"/>
              </a:rPr>
              <a:t>W</a:t>
            </a:r>
            <a:r>
              <a:rPr lang="en-US" sz="1200" dirty="0">
                <a:latin typeface="Montserrat" panose="00000500000000000000" pitchFamily="2" charset="0"/>
                <a:cs typeface="Arial"/>
              </a:rPr>
              <a:t>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don’t</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ant</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be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selfish,</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but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if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e are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going</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ake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back</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our</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li</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es,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need</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get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er</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his.</a:t>
            </a:r>
            <a:r>
              <a:rPr lang="en-US" sz="1200" spc="-2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ru</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is,</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are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being</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respon</a:t>
            </a:r>
            <a:r>
              <a:rPr lang="en-US" sz="1200" spc="-5" dirty="0">
                <a:latin typeface="Montserrat" panose="00000500000000000000" pitchFamily="2" charset="0"/>
                <a:cs typeface="Arial"/>
              </a:rPr>
              <a:t>s</a:t>
            </a:r>
            <a:r>
              <a:rPr lang="en-US" sz="1200" dirty="0">
                <a:latin typeface="Montserrat" panose="00000500000000000000" pitchFamily="2" charset="0"/>
                <a:cs typeface="Arial"/>
              </a:rPr>
              <a:t>ible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hen</a:t>
            </a:r>
            <a:r>
              <a:rPr lang="en-US" sz="1200" spc="-5"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e</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put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oursel</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es</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ir</a:t>
            </a:r>
            <a:r>
              <a:rPr lang="en-US" sz="1200" spc="2" dirty="0">
                <a:latin typeface="Montserrat" panose="00000500000000000000" pitchFamily="2" charset="0"/>
                <a:cs typeface="Arial"/>
              </a:rPr>
              <a:t>st</a:t>
            </a:r>
            <a:r>
              <a:rPr lang="en-US" sz="1200" dirty="0">
                <a:latin typeface="Montserrat" panose="00000500000000000000" pitchFamily="2" charset="0"/>
                <a:cs typeface="Arial"/>
              </a:rPr>
              <a:t>.</a:t>
            </a:r>
            <a:r>
              <a:rPr lang="en-US" sz="1200" spc="-17" dirty="0">
                <a:latin typeface="Montserrat" panose="00000500000000000000" pitchFamily="2" charset="0"/>
                <a:cs typeface="Arial"/>
              </a:rPr>
              <a:t> </a:t>
            </a:r>
            <a:r>
              <a:rPr lang="en-US" sz="1200" spc="7" dirty="0">
                <a:latin typeface="Montserrat" panose="00000500000000000000" pitchFamily="2" charset="0"/>
                <a:cs typeface="Arial"/>
              </a:rPr>
              <a:t>W</a:t>
            </a:r>
            <a:r>
              <a:rPr lang="en-US" sz="1200" dirty="0">
                <a:latin typeface="Montserrat" panose="00000500000000000000" pitchFamily="2" charset="0"/>
                <a:cs typeface="Arial"/>
              </a:rPr>
              <a:t>hen</a:t>
            </a:r>
            <a:r>
              <a:rPr lang="en-US" sz="1200" spc="-1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t</a:t>
            </a:r>
            <a:r>
              <a:rPr lang="en-US" sz="1200" dirty="0">
                <a:latin typeface="Montserrat" panose="00000500000000000000" pitchFamily="2" charset="0"/>
                <a:cs typeface="Arial"/>
              </a:rPr>
              <a:t>ake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contr</a:t>
            </a:r>
            <a:r>
              <a:rPr lang="en-US" sz="1200" spc="-7" dirty="0">
                <a:latin typeface="Montserrat" panose="00000500000000000000" pitchFamily="2" charset="0"/>
                <a:cs typeface="Arial"/>
              </a:rPr>
              <a:t>o</a:t>
            </a:r>
            <a:r>
              <a:rPr lang="en-US" sz="1200" dirty="0">
                <a:latin typeface="Montserrat" panose="00000500000000000000" pitchFamily="2" charset="0"/>
                <a:cs typeface="Arial"/>
              </a:rPr>
              <a:t>l</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of</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our</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da</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s 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do</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hat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need</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do,</a:t>
            </a:r>
            <a:r>
              <a:rPr lang="en-US" sz="1200" spc="-1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e replenish</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our</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ph</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sical,</a:t>
            </a:r>
            <a:r>
              <a:rPr lang="en-US" sz="1200" spc="-7"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ental</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e</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o</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ional</a:t>
            </a:r>
            <a:r>
              <a:rPr lang="en-US" sz="1200" spc="-2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el</a:t>
            </a:r>
            <a:r>
              <a:rPr lang="en-US" sz="1200" spc="7" dirty="0">
                <a:latin typeface="Montserrat" panose="00000500000000000000" pitchFamily="2" charset="0"/>
                <a:cs typeface="Arial"/>
              </a:rPr>
              <a:t>l</a:t>
            </a:r>
            <a:r>
              <a:rPr lang="en-US" sz="1200" dirty="0">
                <a:latin typeface="Montserrat" panose="00000500000000000000" pitchFamily="2" charset="0"/>
                <a:cs typeface="Arial"/>
              </a:rPr>
              <a:t>-being.</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W</a:t>
            </a:r>
            <a:r>
              <a:rPr lang="en-US" sz="1200" dirty="0">
                <a:latin typeface="Montserrat" panose="00000500000000000000" pitchFamily="2" charset="0"/>
                <a:cs typeface="Arial"/>
              </a:rPr>
              <a:t>e</a:t>
            </a:r>
            <a:r>
              <a:rPr lang="en-US" sz="1200" spc="-15"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ust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choose</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ake</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or</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x</a:t>
            </a:r>
            <a:r>
              <a:rPr lang="en-US" sz="1200" dirty="0">
                <a:latin typeface="Montserrat" panose="00000500000000000000" pitchFamily="2" charset="0"/>
                <a:cs typeface="Arial"/>
              </a:rPr>
              <a:t>ercise, preparing</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eating</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healthy</a:t>
            </a:r>
            <a:r>
              <a:rPr lang="en-US" sz="1200" spc="-15"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eals,</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res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ing</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5" dirty="0">
                <a:latin typeface="Montserrat" panose="00000500000000000000" pitchFamily="2" charset="0"/>
                <a:cs typeface="Arial"/>
              </a:rPr>
              <a:t> </a:t>
            </a:r>
            <a:r>
              <a:rPr lang="en-US" sz="1200" dirty="0">
                <a:latin typeface="Montserrat" panose="00000500000000000000" pitchFamily="2" charset="0"/>
                <a:cs typeface="Arial"/>
              </a:rPr>
              <a:t>creati</a:t>
            </a:r>
            <a:r>
              <a:rPr lang="en-US" sz="1200" spc="-7" dirty="0">
                <a:latin typeface="Montserrat" panose="00000500000000000000" pitchFamily="2" charset="0"/>
                <a:cs typeface="Arial"/>
              </a:rPr>
              <a:t>n</a:t>
            </a:r>
            <a:r>
              <a:rPr lang="en-US" sz="1200" dirty="0">
                <a:latin typeface="Montserrat" panose="00000500000000000000" pitchFamily="2" charset="0"/>
                <a:cs typeface="Arial"/>
              </a:rPr>
              <a:t>g</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gro</a:t>
            </a:r>
            <a:r>
              <a:rPr lang="en-US" sz="1200" spc="-10" dirty="0">
                <a:latin typeface="Montserrat" panose="00000500000000000000" pitchFamily="2" charset="0"/>
                <a:cs typeface="Arial"/>
              </a:rPr>
              <a:t>w</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happiness.</a:t>
            </a:r>
          </a:p>
          <a:p>
            <a:endParaRPr lang="en-US" sz="1200" dirty="0">
              <a:latin typeface="Montserrat" panose="00000500000000000000" pitchFamily="2" charset="0"/>
            </a:endParaRPr>
          </a:p>
          <a:p>
            <a:pPr marL="6349" marR="6349"/>
            <a:r>
              <a:rPr lang="en-US" sz="1200" dirty="0">
                <a:latin typeface="Montserrat" panose="00000500000000000000" pitchFamily="2" charset="0"/>
                <a:cs typeface="Arial"/>
              </a:rPr>
              <a:t>S</a:t>
            </a:r>
            <a:r>
              <a:rPr lang="en-US" sz="1200" spc="-2" dirty="0">
                <a:latin typeface="Montserrat" panose="00000500000000000000" pitchFamily="2" charset="0"/>
                <a:cs typeface="Arial"/>
              </a:rPr>
              <a:t>el</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-re</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le</a:t>
            </a:r>
            <a:r>
              <a:rPr lang="en-US" sz="1200" spc="-5" dirty="0">
                <a:latin typeface="Montserrat" panose="00000500000000000000" pitchFamily="2" charset="0"/>
                <a:cs typeface="Arial"/>
              </a:rPr>
              <a:t>c</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ion</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an</a:t>
            </a:r>
            <a:r>
              <a:rPr lang="en-US" sz="1200" dirty="0">
                <a:latin typeface="Montserrat" panose="00000500000000000000" pitchFamily="2" charset="0"/>
                <a:cs typeface="Arial"/>
              </a:rPr>
              <a:t>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areness</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clears</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an</a:t>
            </a:r>
            <a:r>
              <a:rPr lang="en-US" sz="1200" dirty="0">
                <a:latin typeface="Montserrat" panose="00000500000000000000" pitchFamily="2" charset="0"/>
                <a:cs typeface="Arial"/>
              </a:rPr>
              <a:t>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cal</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s.</a:t>
            </a:r>
            <a:r>
              <a:rPr lang="en-US" sz="1200" spc="-12" dirty="0">
                <a:latin typeface="Montserrat" panose="00000500000000000000" pitchFamily="2" charset="0"/>
                <a:cs typeface="Arial"/>
              </a:rPr>
              <a:t> </a:t>
            </a:r>
            <a:r>
              <a:rPr lang="en-US" sz="1200" spc="-5" dirty="0">
                <a:latin typeface="Montserrat" panose="00000500000000000000" pitchFamily="2" charset="0"/>
                <a:cs typeface="Arial"/>
              </a:rPr>
              <a:t>D</a:t>
            </a:r>
            <a:r>
              <a:rPr lang="en-US" sz="1200" dirty="0">
                <a:latin typeface="Montserrat" panose="00000500000000000000" pitchFamily="2" charset="0"/>
                <a:cs typeface="Arial"/>
              </a:rPr>
              <a:t>eciding</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do</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hings</a:t>
            </a:r>
            <a:r>
              <a:rPr lang="en-US" sz="1200" spc="-15"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enjoy</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creat</a:t>
            </a:r>
            <a:r>
              <a:rPr lang="en-US" sz="1200" spc="-7" dirty="0">
                <a:latin typeface="Montserrat" panose="00000500000000000000" pitchFamily="2" charset="0"/>
                <a:cs typeface="Arial"/>
              </a:rPr>
              <a:t>e</a:t>
            </a:r>
            <a:r>
              <a:rPr lang="en-US" sz="1200" dirty="0">
                <a:latin typeface="Montserrat" panose="00000500000000000000" pitchFamily="2" charset="0"/>
                <a:cs typeface="Arial"/>
              </a:rPr>
              <a:t>s</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happine</a:t>
            </a:r>
            <a:r>
              <a:rPr lang="en-US" sz="1200" spc="2" dirty="0">
                <a:latin typeface="Montserrat" panose="00000500000000000000" pitchFamily="2" charset="0"/>
                <a:cs typeface="Arial"/>
              </a:rPr>
              <a:t>s</a:t>
            </a:r>
            <a:r>
              <a:rPr lang="en-US" sz="1200" spc="-5" dirty="0">
                <a:latin typeface="Montserrat" panose="00000500000000000000" pitchFamily="2" charset="0"/>
                <a:cs typeface="Arial"/>
              </a:rPr>
              <a:t>s</a:t>
            </a:r>
            <a:r>
              <a:rPr lang="en-US" sz="1200" dirty="0">
                <a:latin typeface="Montserrat" panose="00000500000000000000" pitchFamily="2" charset="0"/>
                <a:cs typeface="Arial"/>
              </a:rPr>
              <a:t>. </a:t>
            </a:r>
            <a:r>
              <a:rPr lang="en-US" sz="1200" spc="-5" dirty="0">
                <a:latin typeface="Montserrat" panose="00000500000000000000" pitchFamily="2" charset="0"/>
                <a:cs typeface="Arial"/>
              </a:rPr>
              <a:t>W</a:t>
            </a:r>
            <a:r>
              <a:rPr lang="en-US" sz="1200" dirty="0">
                <a:latin typeface="Montserrat" panose="00000500000000000000" pitchFamily="2" charset="0"/>
                <a:cs typeface="Arial"/>
              </a:rPr>
              <a:t>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don’t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ha</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take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trip</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Europe,</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just</a:t>
            </a:r>
            <a:r>
              <a:rPr lang="en-US" sz="1200" spc="-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aking</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an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igorating</a:t>
            </a:r>
            <a:r>
              <a:rPr lang="en-US" sz="1200" spc="-15"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alk, li</a:t>
            </a:r>
            <a:r>
              <a:rPr lang="en-US" sz="1200" spc="2" dirty="0">
                <a:latin typeface="Montserrat" panose="00000500000000000000" pitchFamily="2" charset="0"/>
                <a:cs typeface="Arial"/>
              </a:rPr>
              <a:t>st</a:t>
            </a:r>
            <a:r>
              <a:rPr lang="en-US" sz="1200" dirty="0">
                <a:latin typeface="Montserrat" panose="00000500000000000000" pitchFamily="2" charset="0"/>
                <a:cs typeface="Arial"/>
              </a:rPr>
              <a:t>ening</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usic,</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or spending</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quiet</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 w</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so</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eone</a:t>
            </a:r>
            <a:r>
              <a:rPr lang="en-US" sz="1200" spc="-15"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lo</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can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create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profou</a:t>
            </a:r>
            <a:r>
              <a:rPr lang="en-US" sz="1200" spc="-7" dirty="0">
                <a:latin typeface="Montserrat" panose="00000500000000000000" pitchFamily="2" charset="0"/>
                <a:cs typeface="Arial"/>
              </a:rPr>
              <a:t>n</a:t>
            </a:r>
            <a:r>
              <a:rPr lang="en-US" sz="1200" dirty="0">
                <a:latin typeface="Montserrat" panose="00000500000000000000" pitchFamily="2" charset="0"/>
                <a:cs typeface="Arial"/>
              </a:rPr>
              <a:t>d</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las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ing</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happiness.</a:t>
            </a:r>
            <a:r>
              <a:rPr lang="en-US" sz="1200" spc="-20" dirty="0">
                <a:latin typeface="Montserrat" panose="00000500000000000000" pitchFamily="2" charset="0"/>
                <a:cs typeface="Arial"/>
              </a:rPr>
              <a:t> </a:t>
            </a:r>
            <a:r>
              <a:rPr lang="en-US" sz="1200" spc="2" dirty="0">
                <a:latin typeface="Montserrat" panose="00000500000000000000" pitchFamily="2" charset="0"/>
                <a:cs typeface="Arial"/>
              </a:rPr>
              <a:t>I</a:t>
            </a:r>
            <a:r>
              <a:rPr lang="en-US" sz="1200" dirty="0">
                <a:latin typeface="Montserrat" panose="00000500000000000000" pitchFamily="2" charset="0"/>
                <a:cs typeface="Arial"/>
              </a:rPr>
              <a:t>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all</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sounds pretty</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eas</a:t>
            </a:r>
            <a:r>
              <a:rPr lang="en-US" sz="1200" spc="-65" dirty="0">
                <a:latin typeface="Montserrat" panose="00000500000000000000" pitchFamily="2" charset="0"/>
                <a:cs typeface="Arial"/>
              </a:rPr>
              <a:t>y</a:t>
            </a:r>
            <a:r>
              <a:rPr lang="en-US" sz="1200" dirty="0">
                <a:latin typeface="Montserrat" panose="00000500000000000000" pitchFamily="2" charset="0"/>
                <a:cs typeface="Arial"/>
              </a:rPr>
              <a:t>, this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is 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li</a:t>
            </a:r>
            <a:r>
              <a:rPr lang="en-US" sz="1200" spc="-2" dirty="0">
                <a:latin typeface="Montserrat" panose="00000500000000000000" pitchFamily="2" charset="0"/>
                <a:cs typeface="Arial"/>
              </a:rPr>
              <a:t>m</a:t>
            </a:r>
            <a:r>
              <a:rPr lang="en-US" sz="1200" dirty="0">
                <a:latin typeface="Montserrat" panose="00000500000000000000" pitchFamily="2" charset="0"/>
                <a:cs typeface="Arial"/>
              </a:rPr>
              <a:t>iting</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belief,</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because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as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long</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as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think</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are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being</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selfish,</a:t>
            </a:r>
            <a:r>
              <a:rPr lang="en-US" sz="1200" spc="-20"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on’t</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do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it 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er</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one</a:t>
            </a:r>
            <a:r>
              <a:rPr lang="en-US" sz="1200" spc="-5" dirty="0">
                <a:latin typeface="Montserrat" panose="00000500000000000000" pitchFamily="2" charset="0"/>
                <a:cs typeface="Arial"/>
              </a:rPr>
              <a:t> </a:t>
            </a:r>
            <a:r>
              <a:rPr lang="en-US" sz="1200" dirty="0">
                <a:latin typeface="Montserrat" panose="00000500000000000000" pitchFamily="2" charset="0"/>
                <a:cs typeface="Arial"/>
              </a:rPr>
              <a:t>su</a:t>
            </a:r>
            <a:r>
              <a:rPr lang="en-US" sz="1200" spc="-10" dirty="0">
                <a:latin typeface="Montserrat" panose="00000500000000000000" pitchFamily="2" charset="0"/>
                <a:cs typeface="Arial"/>
              </a:rPr>
              <a:t>f</a:t>
            </a:r>
            <a:r>
              <a:rPr lang="en-US" sz="1200" dirty="0">
                <a:latin typeface="Montserrat" panose="00000500000000000000" pitchFamily="2" charset="0"/>
                <a:cs typeface="Arial"/>
              </a:rPr>
              <a:t>fer</a:t>
            </a:r>
            <a:r>
              <a:rPr lang="en-US" sz="1200" spc="-5" dirty="0">
                <a:latin typeface="Montserrat" panose="00000500000000000000" pitchFamily="2" charset="0"/>
                <a:cs typeface="Arial"/>
              </a:rPr>
              <a:t>s</a:t>
            </a:r>
            <a:r>
              <a:rPr lang="en-US" sz="1200" dirty="0">
                <a:latin typeface="Montserrat" panose="00000500000000000000" pitchFamily="2" charset="0"/>
                <a:cs typeface="Arial"/>
              </a:rPr>
              <a:t>.</a:t>
            </a:r>
            <a:r>
              <a:rPr lang="en-US" sz="1200" spc="-30" dirty="0">
                <a:latin typeface="Montserrat" panose="00000500000000000000" pitchFamily="2" charset="0"/>
                <a:cs typeface="Arial"/>
              </a:rPr>
              <a:t> </a:t>
            </a:r>
            <a:r>
              <a:rPr lang="en-US" sz="1200" spc="-72"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can’t</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take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care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of</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an</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one</a:t>
            </a:r>
            <a:r>
              <a:rPr lang="en-US" sz="1200" spc="-5" dirty="0">
                <a:latin typeface="Montserrat" panose="00000500000000000000" pitchFamily="2" charset="0"/>
                <a:cs typeface="Arial"/>
              </a:rPr>
              <a:t> </a:t>
            </a:r>
            <a:r>
              <a:rPr lang="en-US" sz="1200" dirty="0">
                <a:latin typeface="Montserrat" panose="00000500000000000000" pitchFamily="2" charset="0"/>
                <a:cs typeface="Arial"/>
              </a:rPr>
              <a:t>until</a:t>
            </a:r>
            <a:r>
              <a:rPr lang="en-US" sz="1200" spc="-10" dirty="0">
                <a:latin typeface="Montserrat" panose="00000500000000000000" pitchFamily="2" charset="0"/>
                <a:cs typeface="Arial"/>
              </a:rPr>
              <a:t> </a:t>
            </a:r>
            <a:br>
              <a:rPr lang="en-US" sz="1200" spc="-10" dirty="0">
                <a:latin typeface="Montserrat" panose="00000500000000000000" pitchFamily="2" charset="0"/>
                <a:cs typeface="Arial"/>
              </a:rPr>
            </a:b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take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care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of</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ourself.</a:t>
            </a:r>
            <a:endParaRPr lang="en-US" sz="1200" dirty="0">
              <a:latin typeface="Montserrat" panose="00000500000000000000" pitchFamily="2" charset="0"/>
            </a:endParaRPr>
          </a:p>
          <a:p>
            <a:endParaRPr lang="en-US" sz="1200" dirty="0">
              <a:latin typeface="Montserrat" panose="00000500000000000000" pitchFamily="2" charset="0"/>
            </a:endParaRPr>
          </a:p>
          <a:p>
            <a:pPr marL="6349" marR="126339"/>
            <a:r>
              <a:rPr lang="en-US" sz="1200" spc="2" dirty="0">
                <a:latin typeface="Montserrat" panose="00000500000000000000" pitchFamily="2" charset="0"/>
                <a:cs typeface="Arial"/>
              </a:rPr>
              <a:t>I</a:t>
            </a:r>
            <a:r>
              <a:rPr lang="en-US" sz="1200" dirty="0">
                <a:latin typeface="Montserrat" panose="00000500000000000000" pitchFamily="2" charset="0"/>
                <a:cs typeface="Arial"/>
              </a:rPr>
              <a:t>f</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ake</a:t>
            </a:r>
            <a:r>
              <a:rPr lang="en-US" sz="1200" spc="-15"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our</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self</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care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priori</a:t>
            </a:r>
            <a:r>
              <a:rPr lang="en-US" sz="1200" spc="2" dirty="0">
                <a:latin typeface="Montserrat" panose="00000500000000000000" pitchFamily="2" charset="0"/>
                <a:cs typeface="Arial"/>
              </a:rPr>
              <a:t>t</a:t>
            </a:r>
            <a:r>
              <a:rPr lang="en-US" sz="1200" spc="-65" dirty="0">
                <a:latin typeface="Montserrat" panose="00000500000000000000" pitchFamily="2" charset="0"/>
                <a:cs typeface="Arial"/>
              </a:rPr>
              <a:t>y</a:t>
            </a:r>
            <a:r>
              <a:rPr lang="en-US" sz="1200" dirty="0">
                <a:latin typeface="Montserrat" panose="00000500000000000000" pitchFamily="2" charset="0"/>
                <a:cs typeface="Arial"/>
              </a:rPr>
              <a:t>,</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ha</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ore</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gi</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 </a:t>
            </a:r>
            <a:r>
              <a:rPr lang="en-US" sz="1200" spc="2" dirty="0">
                <a:latin typeface="Montserrat" panose="00000500000000000000" pitchFamily="2" charset="0"/>
                <a:cs typeface="Arial"/>
              </a:rPr>
              <a:t>I</a:t>
            </a:r>
            <a:r>
              <a:rPr lang="en-US" sz="1200" dirty="0">
                <a:latin typeface="Montserrat" panose="00000500000000000000" pitchFamily="2" charset="0"/>
                <a:cs typeface="Arial"/>
              </a:rPr>
              <a:t>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addition</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ha</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ing</a:t>
            </a:r>
            <a:r>
              <a:rPr lang="en-US" sz="1200" spc="-2"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ore</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gi</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 </a:t>
            </a:r>
            <a:br>
              <a:rPr lang="en-US" sz="1200" dirty="0">
                <a:latin typeface="Montserrat" panose="00000500000000000000" pitchFamily="2" charset="0"/>
                <a:cs typeface="Arial"/>
              </a:rPr>
            </a:br>
            <a:r>
              <a:rPr lang="en-US" sz="1200" spc="-10" dirty="0">
                <a:latin typeface="Montserrat" panose="00000500000000000000" pitchFamily="2" charset="0"/>
                <a:cs typeface="Arial"/>
              </a:rPr>
              <a:t>y</a:t>
            </a:r>
            <a:r>
              <a:rPr lang="en-US" sz="1200" dirty="0">
                <a:latin typeface="Montserrat" panose="00000500000000000000" pitchFamily="2" charset="0"/>
                <a:cs typeface="Arial"/>
              </a:rPr>
              <a:t>ou set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good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x</a:t>
            </a:r>
            <a:r>
              <a:rPr lang="en-US" sz="1200" dirty="0">
                <a:latin typeface="Montserrat" panose="00000500000000000000" pitchFamily="2" charset="0"/>
                <a:cs typeface="Arial"/>
              </a:rPr>
              <a:t>a</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ple</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or</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hose</a:t>
            </a:r>
            <a:r>
              <a:rPr lang="en-US" sz="1200" spc="-2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care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about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ill</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soon</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ind</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hem</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ollo</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ing</a:t>
            </a:r>
            <a:r>
              <a:rPr lang="en-US" sz="1200" spc="-10" dirty="0">
                <a:latin typeface="Montserrat" panose="00000500000000000000" pitchFamily="2" charset="0"/>
                <a:cs typeface="Arial"/>
              </a:rPr>
              <a:t> y</a:t>
            </a:r>
            <a:r>
              <a:rPr lang="en-US" sz="1200" dirty="0">
                <a:latin typeface="Montserrat" panose="00000500000000000000" pitchFamily="2" charset="0"/>
                <a:cs typeface="Arial"/>
              </a:rPr>
              <a:t>our</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lead.</a:t>
            </a:r>
          </a:p>
        </p:txBody>
      </p:sp>
    </p:spTree>
    <p:extLst>
      <p:ext uri="{BB962C8B-B14F-4D97-AF65-F5344CB8AC3E}">
        <p14:creationId xmlns:p14="http://schemas.microsoft.com/office/powerpoint/2010/main" val="372448866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24520" y="3228945"/>
            <a:ext cx="162576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9</a:t>
            </a:r>
            <a:endParaRPr lang="tr-TR" altLang="en-US" sz="2000" b="1" dirty="0">
              <a:solidFill>
                <a:schemeClr val="bg1"/>
              </a:solidFill>
              <a:latin typeface="Montserrat" pitchFamily="2" charset="0"/>
            </a:endParaRPr>
          </a:p>
        </p:txBody>
      </p:sp>
      <p:sp>
        <p:nvSpPr>
          <p:cNvPr id="7" name="object 5"/>
          <p:cNvSpPr txBox="1"/>
          <p:nvPr/>
        </p:nvSpPr>
        <p:spPr>
          <a:xfrm>
            <a:off x="2642302" y="2087912"/>
            <a:ext cx="8514647" cy="3013243"/>
          </a:xfrm>
          <a:prstGeom prst="rect">
            <a:avLst/>
          </a:prstGeom>
        </p:spPr>
        <p:txBody>
          <a:bodyPr vert="horz" wrap="square" lIns="0" tIns="0" rIns="0" bIns="0" rtlCol="0">
            <a:noAutofit/>
          </a:bodyPr>
          <a:lstStyle/>
          <a:p>
            <a:pPr marL="6349" marR="6349"/>
            <a:r>
              <a:rPr lang="en-US" sz="1200" spc="-72"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ha</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ade</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re</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endo</a:t>
            </a:r>
            <a:r>
              <a:rPr lang="en-US" sz="1200" spc="-10" dirty="0">
                <a:latin typeface="Montserrat" panose="00000500000000000000" pitchFamily="2" charset="0"/>
                <a:cs typeface="Arial"/>
              </a:rPr>
              <a:t>u</a:t>
            </a:r>
            <a:r>
              <a:rPr lang="en-US" sz="1200" dirty="0">
                <a:latin typeface="Montserrat" panose="00000500000000000000" pitchFamily="2" charset="0"/>
                <a:cs typeface="Arial"/>
              </a:rPr>
              <a:t>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progress</a:t>
            </a:r>
            <a:r>
              <a:rPr lang="en-US" sz="1200" spc="-25"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self</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care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by</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se</a:t>
            </a:r>
            <a:r>
              <a:rPr lang="en-US" sz="1200" spc="2" dirty="0">
                <a:latin typeface="Montserrat" panose="00000500000000000000" pitchFamily="2" charset="0"/>
                <a:cs typeface="Arial"/>
              </a:rPr>
              <a:t>tt</a:t>
            </a:r>
            <a:r>
              <a:rPr lang="en-US" sz="1200" dirty="0">
                <a:latin typeface="Montserrat" panose="00000500000000000000" pitchFamily="2" charset="0"/>
                <a:cs typeface="Arial"/>
              </a:rPr>
              <a:t>ing</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goals,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changing</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so</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eating</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ac</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y pat</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er</a:t>
            </a:r>
            <a:r>
              <a:rPr lang="en-US" sz="1200" spc="-7" dirty="0">
                <a:latin typeface="Montserrat" panose="00000500000000000000" pitchFamily="2" charset="0"/>
                <a:cs typeface="Arial"/>
              </a:rPr>
              <a:t>n</a:t>
            </a:r>
            <a:r>
              <a:rPr lang="en-US" sz="1200" dirty="0">
                <a:latin typeface="Montserrat" panose="00000500000000000000" pitchFamily="2" charset="0"/>
                <a:cs typeface="Arial"/>
              </a:rPr>
              <a:t>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keeping</a:t>
            </a:r>
            <a:r>
              <a:rPr lang="en-US" sz="1200" spc="-1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rack</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of</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our</a:t>
            </a:r>
            <a:r>
              <a:rPr lang="en-US" sz="1200" spc="2" dirty="0">
                <a:latin typeface="Montserrat" panose="00000500000000000000" pitchFamily="2" charset="0"/>
                <a:cs typeface="Arial"/>
              </a:rPr>
              <a:t> t</a:t>
            </a:r>
            <a:r>
              <a:rPr lang="en-US" sz="1200" dirty="0">
                <a:latin typeface="Montserrat" panose="00000500000000000000" pitchFamily="2" charset="0"/>
                <a:cs typeface="Arial"/>
              </a:rPr>
              <a:t>hough</a:t>
            </a:r>
            <a:r>
              <a:rPr lang="en-US" sz="1200" spc="-5" dirty="0">
                <a:latin typeface="Montserrat" panose="00000500000000000000" pitchFamily="2" charset="0"/>
                <a:cs typeface="Arial"/>
              </a:rPr>
              <a:t>ts</a:t>
            </a:r>
            <a:r>
              <a:rPr lang="en-US" sz="1200" dirty="0">
                <a:latin typeface="Montserrat" panose="00000500000000000000" pitchFamily="2" charset="0"/>
                <a:cs typeface="Arial"/>
              </a:rPr>
              <a:t>,</a:t>
            </a:r>
            <a:r>
              <a:rPr lang="en-US" sz="1200" spc="-17"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eelings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progres</a:t>
            </a:r>
            <a:r>
              <a:rPr lang="en-US" sz="1200" spc="-5" dirty="0">
                <a:latin typeface="Montserrat" panose="00000500000000000000" pitchFamily="2" charset="0"/>
                <a:cs typeface="Arial"/>
              </a:rPr>
              <a:t>s</a:t>
            </a:r>
            <a:r>
              <a:rPr lang="en-US" sz="1200" dirty="0">
                <a:latin typeface="Montserrat" panose="00000500000000000000" pitchFamily="2" charset="0"/>
                <a:cs typeface="Arial"/>
              </a:rPr>
              <a:t>.</a:t>
            </a:r>
            <a:r>
              <a:rPr lang="en-US" sz="1200" spc="-17" dirty="0">
                <a:latin typeface="Montserrat" panose="00000500000000000000" pitchFamily="2" charset="0"/>
                <a:cs typeface="Arial"/>
              </a:rPr>
              <a:t> </a:t>
            </a:r>
            <a:r>
              <a:rPr lang="en-US" sz="1200" spc="-5" dirty="0">
                <a:latin typeface="Montserrat" panose="00000500000000000000" pitchFamily="2" charset="0"/>
                <a:cs typeface="Arial"/>
              </a:rPr>
              <a:t>C</a:t>
            </a:r>
            <a:r>
              <a:rPr lang="en-US" sz="1200" dirty="0">
                <a:latin typeface="Montserrat" panose="00000500000000000000" pitchFamily="2" charset="0"/>
                <a:cs typeface="Arial"/>
              </a:rPr>
              <a:t>ongratulate</a:t>
            </a:r>
            <a:r>
              <a:rPr lang="en-US" sz="1200" spc="-2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ourself</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just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sit and</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hink</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about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all</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changes</a:t>
            </a:r>
            <a:r>
              <a:rPr lang="en-US" sz="1200" spc="-20"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ha</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ade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our</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li</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ew</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short</a:t>
            </a:r>
            <a:r>
              <a:rPr lang="en-US" sz="1200" spc="-20"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eeks.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Self</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care,</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li</a:t>
            </a:r>
            <a:r>
              <a:rPr lang="en-US" sz="1200" spc="2" dirty="0">
                <a:latin typeface="Montserrat" panose="00000500000000000000" pitchFamily="2" charset="0"/>
                <a:cs typeface="Arial"/>
              </a:rPr>
              <a:t>k</a:t>
            </a:r>
            <a:r>
              <a:rPr lang="en-US" sz="1200" dirty="0">
                <a:latin typeface="Montserrat" panose="00000500000000000000" pitchFamily="2" charset="0"/>
                <a:cs typeface="Arial"/>
              </a:rPr>
              <a:t>e e</a:t>
            </a:r>
            <a:r>
              <a:rPr lang="en-US" sz="1200" spc="-10" dirty="0">
                <a:latin typeface="Montserrat" panose="00000500000000000000" pitchFamily="2" charset="0"/>
                <a:cs typeface="Arial"/>
              </a:rPr>
              <a:t>x</a:t>
            </a:r>
            <a:r>
              <a:rPr lang="en-US" sz="1200" dirty="0">
                <a:latin typeface="Montserrat" panose="00000500000000000000" pitchFamily="2" charset="0"/>
                <a:cs typeface="Arial"/>
              </a:rPr>
              <a:t>ercise</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akes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an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es</a:t>
            </a:r>
            <a:r>
              <a:rPr lang="en-US" sz="1200" spc="2" dirty="0">
                <a:latin typeface="Montserrat" panose="00000500000000000000" pitchFamily="2" charset="0"/>
                <a:cs typeface="Arial"/>
              </a:rPr>
              <a:t>t</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ent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pa</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s o</a:t>
            </a:r>
            <a:r>
              <a:rPr lang="en-US" sz="1200" spc="-10" dirty="0">
                <a:latin typeface="Montserrat" panose="00000500000000000000" pitchFamily="2" charset="0"/>
                <a:cs typeface="Arial"/>
              </a:rPr>
              <a:t>f</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er</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er</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again.</a:t>
            </a:r>
          </a:p>
          <a:p>
            <a:pPr>
              <a:spcBef>
                <a:spcPts val="6"/>
              </a:spcBef>
            </a:pPr>
            <a:endParaRPr lang="en-US" sz="1200" dirty="0">
              <a:latin typeface="Montserrat" panose="00000500000000000000" pitchFamily="2" charset="0"/>
            </a:endParaRPr>
          </a:p>
          <a:p>
            <a:pPr marL="6349">
              <a:spcAft>
                <a:spcPts val="300"/>
              </a:spcAft>
            </a:pPr>
            <a:r>
              <a:rPr lang="en-US" sz="1200" spc="-2" dirty="0">
                <a:latin typeface="Montserrat" panose="00000500000000000000" pitchFamily="2" charset="0"/>
                <a:cs typeface="Arial"/>
              </a:rPr>
              <a:t>F</a:t>
            </a:r>
            <a:r>
              <a:rPr lang="en-US" sz="1200" dirty="0">
                <a:latin typeface="Montserrat" panose="00000500000000000000" pitchFamily="2" charset="0"/>
                <a:cs typeface="Arial"/>
              </a:rPr>
              <a:t>inding</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Check your emails twice a day</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Check Facebook once a day</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Ignore your phone</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Give up (2) ½ hour television shows or (1) 1 hour show</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Delegate some of your daily tasks</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Preplan and go to the store twice a week instead of daily</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Eliminate “time clutter”</a:t>
            </a:r>
          </a:p>
        </p:txBody>
      </p:sp>
      <p:sp>
        <p:nvSpPr>
          <p:cNvPr id="6" name="object 2"/>
          <p:cNvSpPr txBox="1">
            <a:spLocks noChangeArrowheads="1"/>
          </p:cNvSpPr>
          <p:nvPr/>
        </p:nvSpPr>
        <p:spPr bwMode="auto">
          <a:xfrm>
            <a:off x="2642303" y="1085046"/>
            <a:ext cx="3454792"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Self Care</a:t>
            </a:r>
          </a:p>
        </p:txBody>
      </p:sp>
    </p:spTree>
    <p:extLst>
      <p:ext uri="{BB962C8B-B14F-4D97-AF65-F5344CB8AC3E}">
        <p14:creationId xmlns:p14="http://schemas.microsoft.com/office/powerpoint/2010/main" val="63460511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24520" y="3228945"/>
            <a:ext cx="162576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9</a:t>
            </a:r>
            <a:endParaRPr lang="tr-TR" altLang="en-US" sz="2000" b="1" dirty="0">
              <a:solidFill>
                <a:schemeClr val="bg1"/>
              </a:solidFill>
              <a:latin typeface="Montserrat" pitchFamily="2" charset="0"/>
            </a:endParaRPr>
          </a:p>
        </p:txBody>
      </p:sp>
      <p:sp>
        <p:nvSpPr>
          <p:cNvPr id="6" name="object 4"/>
          <p:cNvSpPr txBox="1"/>
          <p:nvPr/>
        </p:nvSpPr>
        <p:spPr>
          <a:xfrm>
            <a:off x="2639620" y="2087912"/>
            <a:ext cx="8516806" cy="2942459"/>
          </a:xfrm>
          <a:prstGeom prst="rect">
            <a:avLst/>
          </a:prstGeom>
        </p:spPr>
        <p:txBody>
          <a:bodyPr vert="horz" wrap="square" lIns="0" tIns="0" rIns="0" bIns="0" rtlCol="0">
            <a:noAutofit/>
          </a:bodyPr>
          <a:lstStyle/>
          <a:p>
            <a:pPr marL="6349"/>
            <a:r>
              <a:rPr lang="en-US" sz="1200" dirty="0">
                <a:latin typeface="Montserrat" panose="00000500000000000000" pitchFamily="2" charset="0"/>
                <a:cs typeface="Arial"/>
              </a:rPr>
              <a:t>Time Clutter Exercise</a:t>
            </a:r>
          </a:p>
          <a:p>
            <a:pPr>
              <a:spcBef>
                <a:spcPts val="7"/>
              </a:spcBef>
            </a:pPr>
            <a:endParaRPr lang="en-US" sz="1200" dirty="0">
              <a:latin typeface="Montserrat" panose="00000500000000000000" pitchFamily="2" charset="0"/>
            </a:endParaRPr>
          </a:p>
          <a:p>
            <a:pPr marL="6349"/>
            <a:r>
              <a:rPr lang="en-US" sz="1200" dirty="0">
                <a:latin typeface="Montserrat" panose="00000500000000000000" pitchFamily="2" charset="0"/>
                <a:cs typeface="Arial"/>
              </a:rPr>
              <a:t>Keep a journal for three days, listing EVERYTHING you do in the day.</a:t>
            </a:r>
          </a:p>
          <a:p>
            <a:pPr marL="6349">
              <a:spcBef>
                <a:spcPts val="112"/>
              </a:spcBef>
              <a:spcAft>
                <a:spcPts val="300"/>
              </a:spcAft>
            </a:pPr>
            <a:r>
              <a:rPr lang="en-US" sz="1200" dirty="0">
                <a:latin typeface="Montserrat" panose="00000500000000000000" pitchFamily="2" charset="0"/>
                <a:cs typeface="Arial"/>
              </a:rPr>
              <a:t>Don’t cheat! Write every little thing down. Can you imagine any of these on your list?</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Stopped to check messages one more time and got sidetracked, 45 minutes later, still checking</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Went to the grocery store for carrots, got sidetracked, 35 minutes and $120.00 later</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7:00 - Sat down to watch a comedy,10:00 - finished with Scandal</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6:15 – playing Zelda with Jeff, midnight rolls around, husband says “get to bed”</a:t>
            </a:r>
          </a:p>
          <a:p>
            <a:pPr>
              <a:spcBef>
                <a:spcPts val="12"/>
              </a:spcBef>
            </a:pPr>
            <a:endParaRPr lang="en-US" sz="1200" dirty="0">
              <a:latin typeface="Montserrat" panose="00000500000000000000" pitchFamily="2" charset="0"/>
            </a:endParaRPr>
          </a:p>
          <a:p>
            <a:pPr marL="6349"/>
            <a:r>
              <a:rPr lang="en-US" sz="1200" dirty="0">
                <a:latin typeface="Montserrat" panose="00000500000000000000" pitchFamily="2" charset="0"/>
                <a:cs typeface="Arial"/>
              </a:rPr>
              <a:t>You may find time for self care and a lot more.</a:t>
            </a:r>
          </a:p>
          <a:p>
            <a:endParaRPr lang="en-US" sz="1200" dirty="0">
              <a:latin typeface="Montserrat" panose="00000500000000000000" pitchFamily="2" charset="0"/>
            </a:endParaRPr>
          </a:p>
          <a:p>
            <a:pPr marL="6349" marR="6349"/>
            <a:r>
              <a:rPr lang="en-US" sz="1200" dirty="0">
                <a:latin typeface="Montserrat" panose="00000500000000000000" pitchFamily="2" charset="0"/>
                <a:cs typeface="Arial"/>
              </a:rPr>
              <a:t>When your three days are up, go over your list and highlight the actions that were worthwhile. Circle the enjoyable and inspiring actions. Cross out the actions that were non-productive or self-destructive.</a:t>
            </a:r>
          </a:p>
          <a:p>
            <a:pPr marL="6349">
              <a:spcBef>
                <a:spcPts val="107"/>
              </a:spcBef>
            </a:pPr>
            <a:r>
              <a:rPr lang="en-US" sz="1200" dirty="0">
                <a:latin typeface="Montserrat" panose="00000500000000000000" pitchFamily="2" charset="0"/>
                <a:cs typeface="Arial"/>
              </a:rPr>
              <a:t>Add up the time spent on the non-productive and self-destructive.</a:t>
            </a:r>
          </a:p>
          <a:p>
            <a:pPr marL="6349">
              <a:spcBef>
                <a:spcPts val="112"/>
              </a:spcBef>
            </a:pPr>
            <a:r>
              <a:rPr lang="en-US" sz="1200" dirty="0">
                <a:latin typeface="Montserrat" panose="00000500000000000000" pitchFamily="2" charset="0"/>
                <a:cs typeface="Arial"/>
              </a:rPr>
              <a:t>Bring your list to the next meeting and tell me what you have discovered.</a:t>
            </a:r>
          </a:p>
        </p:txBody>
      </p:sp>
      <p:sp>
        <p:nvSpPr>
          <p:cNvPr id="9" name="object 8"/>
          <p:cNvSpPr txBox="1"/>
          <p:nvPr/>
        </p:nvSpPr>
        <p:spPr>
          <a:xfrm>
            <a:off x="5131174" y="4793753"/>
            <a:ext cx="2322225" cy="112366"/>
          </a:xfrm>
          <a:prstGeom prst="rect">
            <a:avLst/>
          </a:prstGeom>
        </p:spPr>
        <p:txBody>
          <a:bodyPr vert="horz" wrap="square" lIns="0" tIns="0" rIns="0" bIns="0" rtlCol="0">
            <a:noAutofit/>
          </a:bodyPr>
          <a:lstStyle/>
          <a:p>
            <a:pPr marL="6349" defTabSz="457109" eaLnBrk="1" fontAlgn="auto" hangingPunct="1">
              <a:spcBef>
                <a:spcPts val="0"/>
              </a:spcBef>
              <a:spcAft>
                <a:spcPts val="0"/>
              </a:spcAft>
            </a:pPr>
            <a:endParaRPr sz="700" dirty="0">
              <a:solidFill>
                <a:srgbClr val="000000"/>
              </a:solidFill>
              <a:latin typeface="Montserrat" panose="00000500000000000000" pitchFamily="2" charset="0"/>
              <a:cs typeface="Arial"/>
            </a:endParaRPr>
          </a:p>
        </p:txBody>
      </p:sp>
      <p:sp>
        <p:nvSpPr>
          <p:cNvPr id="7" name="object 2"/>
          <p:cNvSpPr txBox="1">
            <a:spLocks noChangeArrowheads="1"/>
          </p:cNvSpPr>
          <p:nvPr/>
        </p:nvSpPr>
        <p:spPr bwMode="auto">
          <a:xfrm>
            <a:off x="2639620" y="1085046"/>
            <a:ext cx="3454792"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Self Care</a:t>
            </a:r>
          </a:p>
        </p:txBody>
      </p:sp>
    </p:spTree>
    <p:extLst>
      <p:ext uri="{BB962C8B-B14F-4D97-AF65-F5344CB8AC3E}">
        <p14:creationId xmlns:p14="http://schemas.microsoft.com/office/powerpoint/2010/main" val="400457311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24520" y="3228945"/>
            <a:ext cx="162576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9</a:t>
            </a:r>
            <a:endParaRPr lang="tr-TR" altLang="en-US" sz="2000" b="1" dirty="0">
              <a:solidFill>
                <a:schemeClr val="bg1"/>
              </a:solidFill>
              <a:latin typeface="Montserrat" pitchFamily="2" charset="0"/>
            </a:endParaRPr>
          </a:p>
        </p:txBody>
      </p:sp>
      <p:sp>
        <p:nvSpPr>
          <p:cNvPr id="6" name="object 4"/>
          <p:cNvSpPr txBox="1"/>
          <p:nvPr/>
        </p:nvSpPr>
        <p:spPr>
          <a:xfrm>
            <a:off x="3601855" y="2795933"/>
            <a:ext cx="7014924" cy="2645673"/>
          </a:xfrm>
          <a:prstGeom prst="rect">
            <a:avLst/>
          </a:prstGeom>
        </p:spPr>
        <p:txBody>
          <a:bodyPr vert="horz" wrap="square" lIns="0" tIns="0" rIns="0" bIns="0" numCol="2" rtlCol="0">
            <a:noAutofit/>
          </a:bodyPr>
          <a:lstStyle/>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Cuddle with someone you love</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Pray</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Relax in a warm bath</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Listen to your favorite music</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Meditate</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Run</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Walk</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Work out with weights</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Read an inspirational book</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Watch a really funny movie and laugh hard</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Do something kind for someone else</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Journal</a:t>
            </a:r>
            <a:br>
              <a:rPr lang="en-US" sz="1200" dirty="0">
                <a:latin typeface="Montserrat" panose="00000500000000000000" pitchFamily="2" charset="0"/>
                <a:cs typeface="Arial"/>
              </a:rPr>
            </a:br>
            <a:br>
              <a:rPr lang="en-US" sz="1200" dirty="0">
                <a:latin typeface="Montserrat" panose="00000500000000000000" pitchFamily="2" charset="0"/>
                <a:cs typeface="Arial"/>
              </a:rPr>
            </a:br>
            <a:endParaRPr lang="en-US" sz="1200" dirty="0">
              <a:latin typeface="Montserrat" panose="00000500000000000000" pitchFamily="2" charset="0"/>
              <a:cs typeface="Arial"/>
            </a:endParaRP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Go to a play</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Go to the symphony</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Saunter through the museum</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Go to church</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Garden</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Do a craft</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Create an artwork</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Watch a child play</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Take a class</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Lay in the sun</a:t>
            </a:r>
          </a:p>
          <a:p>
            <a:pPr marL="177764" marR="6349"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Sit up straight throw your shoulders </a:t>
            </a:r>
            <a:br>
              <a:rPr lang="en-US" sz="1200" dirty="0">
                <a:latin typeface="Montserrat" panose="00000500000000000000" pitchFamily="2" charset="0"/>
                <a:cs typeface="Arial"/>
              </a:rPr>
            </a:br>
            <a:r>
              <a:rPr lang="en-US" sz="1200" dirty="0">
                <a:latin typeface="Montserrat" panose="00000500000000000000" pitchFamily="2" charset="0"/>
                <a:cs typeface="Arial"/>
              </a:rPr>
              <a:t>back and smile as big as you can</a:t>
            </a:r>
          </a:p>
          <a:p>
            <a:pPr marL="92374" indent="-86343">
              <a:spcBef>
                <a:spcPts val="160"/>
              </a:spcBef>
              <a:buFont typeface="Wingdings"/>
              <a:buChar char=""/>
              <a:tabLst>
                <a:tab pos="92374" algn="l"/>
              </a:tabLst>
            </a:pPr>
            <a:endParaRPr lang="en-US" sz="1200" dirty="0">
              <a:latin typeface="Montserrat" panose="00000500000000000000" pitchFamily="2" charset="0"/>
              <a:cs typeface="Arial"/>
            </a:endParaRPr>
          </a:p>
          <a:p>
            <a:pPr marL="6349" marR="6349"/>
            <a:endParaRPr lang="en-US" sz="1200" dirty="0">
              <a:latin typeface="Montserrat" panose="00000500000000000000" pitchFamily="2" charset="0"/>
              <a:cs typeface="Arial"/>
            </a:endParaRPr>
          </a:p>
        </p:txBody>
      </p:sp>
      <p:sp>
        <p:nvSpPr>
          <p:cNvPr id="9" name="object 8"/>
          <p:cNvSpPr txBox="1"/>
          <p:nvPr/>
        </p:nvSpPr>
        <p:spPr>
          <a:xfrm>
            <a:off x="5131174" y="4793753"/>
            <a:ext cx="2322225" cy="112366"/>
          </a:xfrm>
          <a:prstGeom prst="rect">
            <a:avLst/>
          </a:prstGeom>
        </p:spPr>
        <p:txBody>
          <a:bodyPr vert="horz" wrap="square" lIns="0" tIns="0" rIns="0" bIns="0" rtlCol="0">
            <a:noAutofit/>
          </a:bodyPr>
          <a:lstStyle/>
          <a:p>
            <a:pPr marL="6349" defTabSz="457109" eaLnBrk="1" fontAlgn="auto" hangingPunct="1">
              <a:spcBef>
                <a:spcPts val="0"/>
              </a:spcBef>
              <a:spcAft>
                <a:spcPts val="0"/>
              </a:spcAft>
            </a:pPr>
            <a:endParaRPr sz="700" dirty="0">
              <a:solidFill>
                <a:srgbClr val="000000"/>
              </a:solidFill>
              <a:latin typeface="Montserrat" panose="00000500000000000000" pitchFamily="2" charset="0"/>
              <a:cs typeface="Arial"/>
            </a:endParaRPr>
          </a:p>
        </p:txBody>
      </p:sp>
      <p:sp>
        <p:nvSpPr>
          <p:cNvPr id="7" name="object 2"/>
          <p:cNvSpPr txBox="1">
            <a:spLocks noChangeArrowheads="1"/>
          </p:cNvSpPr>
          <p:nvPr/>
        </p:nvSpPr>
        <p:spPr bwMode="auto">
          <a:xfrm>
            <a:off x="2642303" y="1085777"/>
            <a:ext cx="3454792"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Self Care</a:t>
            </a:r>
          </a:p>
        </p:txBody>
      </p:sp>
      <p:sp>
        <p:nvSpPr>
          <p:cNvPr id="8" name="object 4"/>
          <p:cNvSpPr txBox="1"/>
          <p:nvPr/>
        </p:nvSpPr>
        <p:spPr>
          <a:xfrm>
            <a:off x="2642303" y="2087912"/>
            <a:ext cx="8514122" cy="513149"/>
          </a:xfrm>
          <a:prstGeom prst="rect">
            <a:avLst/>
          </a:prstGeom>
        </p:spPr>
        <p:txBody>
          <a:bodyPr vert="horz" wrap="square" lIns="0" tIns="0" rIns="0" bIns="0" numCol="1" rtlCol="0">
            <a:noAutofit/>
          </a:bodyPr>
          <a:lstStyle/>
          <a:p>
            <a:pPr marL="6349" marR="6349">
              <a:spcAft>
                <a:spcPts val="600"/>
              </a:spcAft>
            </a:pPr>
            <a:r>
              <a:rPr lang="en-US" sz="1200" dirty="0">
                <a:latin typeface="Montserrat" panose="00000500000000000000" pitchFamily="2" charset="0"/>
                <a:cs typeface="Arial"/>
              </a:rPr>
              <a:t>Now that you have found some extra time, let’s explore some of the things you would like to do. Ask yourself what feeds your soul, what makes you feel better, stronger and more energized? What helps to de-stress and relieve the overwhelm of the day? Here are some things to consider, then make your own list.</a:t>
            </a:r>
          </a:p>
        </p:txBody>
      </p:sp>
    </p:spTree>
    <p:extLst>
      <p:ext uri="{BB962C8B-B14F-4D97-AF65-F5344CB8AC3E}">
        <p14:creationId xmlns:p14="http://schemas.microsoft.com/office/powerpoint/2010/main" val="3770336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5"/>
          <p:cNvSpPr txBox="1"/>
          <p:nvPr/>
        </p:nvSpPr>
        <p:spPr>
          <a:xfrm>
            <a:off x="2627314" y="2094614"/>
            <a:ext cx="8529636" cy="2935756"/>
          </a:xfrm>
          <a:prstGeom prst="rect">
            <a:avLst/>
          </a:prstGeom>
        </p:spPr>
        <p:txBody>
          <a:bodyPr vert="horz" wrap="square" lIns="0" tIns="0" rIns="0" bIns="0" rtlCol="0">
            <a:noAutofit/>
          </a:bodyPr>
          <a:lstStyle/>
          <a:p>
            <a:pPr marL="6349"/>
            <a:r>
              <a:rPr lang="en-US" sz="1200" b="1" spc="-2" dirty="0">
                <a:latin typeface="Montserrat" panose="00000500000000000000" pitchFamily="2" charset="0"/>
                <a:cs typeface="Arial"/>
              </a:rPr>
              <a:t>Th</a:t>
            </a:r>
            <a:r>
              <a:rPr lang="en-US" sz="1200" b="1" dirty="0">
                <a:latin typeface="Montserrat" panose="00000500000000000000" pitchFamily="2" charset="0"/>
                <a:cs typeface="Arial"/>
              </a:rPr>
              <a:t>e</a:t>
            </a:r>
            <a:r>
              <a:rPr lang="en-US" sz="1200" b="1" spc="-2" dirty="0">
                <a:latin typeface="Montserrat" panose="00000500000000000000" pitchFamily="2" charset="0"/>
                <a:cs typeface="Arial"/>
              </a:rPr>
              <a:t> </a:t>
            </a:r>
            <a:r>
              <a:rPr lang="en-US" sz="1200" b="1" dirty="0">
                <a:latin typeface="Montserrat" panose="00000500000000000000" pitchFamily="2" charset="0"/>
                <a:cs typeface="Arial"/>
              </a:rPr>
              <a:t>fam</a:t>
            </a:r>
            <a:r>
              <a:rPr lang="en-US" sz="1200" b="1" spc="2" dirty="0">
                <a:latin typeface="Montserrat" panose="00000500000000000000" pitchFamily="2" charset="0"/>
                <a:cs typeface="Arial"/>
              </a:rPr>
              <a:t>il</a:t>
            </a:r>
            <a:r>
              <a:rPr lang="en-US" sz="1200" b="1" dirty="0">
                <a:latin typeface="Montserrat" panose="00000500000000000000" pitchFamily="2" charset="0"/>
                <a:cs typeface="Arial"/>
              </a:rPr>
              <a:t>y</a:t>
            </a:r>
            <a:r>
              <a:rPr lang="en-US" sz="1200" b="1" spc="-20" dirty="0">
                <a:latin typeface="Montserrat" panose="00000500000000000000" pitchFamily="2" charset="0"/>
                <a:cs typeface="Arial"/>
              </a:rPr>
              <a:t> </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s</a:t>
            </a:r>
            <a:r>
              <a:rPr lang="en-US" sz="1200" b="1" spc="-7" dirty="0">
                <a:latin typeface="Montserrat" panose="00000500000000000000" pitchFamily="2" charset="0"/>
                <a:cs typeface="Arial"/>
              </a:rPr>
              <a:t> </a:t>
            </a:r>
            <a:r>
              <a:rPr lang="en-US" sz="1200" b="1" spc="-2" dirty="0">
                <a:latin typeface="Montserrat" panose="00000500000000000000" pitchFamily="2" charset="0"/>
                <a:cs typeface="Arial"/>
              </a:rPr>
              <a:t>ho</a:t>
            </a:r>
            <a:r>
              <a:rPr lang="en-US" sz="1200" b="1" dirty="0">
                <a:latin typeface="Montserrat" panose="00000500000000000000" pitchFamily="2" charset="0"/>
                <a:cs typeface="Arial"/>
              </a:rPr>
              <a:t>me</a:t>
            </a:r>
            <a:r>
              <a:rPr lang="en-US" sz="1200" b="1" spc="-2" dirty="0">
                <a:latin typeface="Montserrat" panose="00000500000000000000" pitchFamily="2" charset="0"/>
                <a:cs typeface="Arial"/>
              </a:rPr>
              <a:t> </a:t>
            </a:r>
            <a:r>
              <a:rPr lang="en-US" sz="1200" b="1" dirty="0">
                <a:latin typeface="Montserrat" panose="00000500000000000000" pitchFamily="2" charset="0"/>
                <a:cs typeface="Arial"/>
              </a:rPr>
              <a:t>a</a:t>
            </a:r>
            <a:r>
              <a:rPr lang="en-US" sz="1200" b="1" spc="-5" dirty="0">
                <a:latin typeface="Montserrat" panose="00000500000000000000" pitchFamily="2" charset="0"/>
                <a:cs typeface="Arial"/>
              </a:rPr>
              <a:t>n</a:t>
            </a:r>
            <a:r>
              <a:rPr lang="en-US" sz="1200" b="1" dirty="0">
                <a:latin typeface="Montserrat" panose="00000500000000000000" pitchFamily="2" charset="0"/>
                <a:cs typeface="Arial"/>
              </a:rPr>
              <a:t>d</a:t>
            </a:r>
            <a:r>
              <a:rPr lang="en-US" sz="1200" b="1" spc="-5" dirty="0">
                <a:latin typeface="Montserrat" panose="00000500000000000000" pitchFamily="2" charset="0"/>
                <a:cs typeface="Arial"/>
              </a:rPr>
              <a:t> </a:t>
            </a:r>
            <a:r>
              <a:rPr lang="en-US" sz="1200" b="1" dirty="0">
                <a:latin typeface="Montserrat" panose="00000500000000000000" pitchFamily="2" charset="0"/>
                <a:cs typeface="Arial"/>
              </a:rPr>
              <a:t>t</a:t>
            </a:r>
            <a:r>
              <a:rPr lang="en-US" sz="1200" b="1" spc="-2" dirty="0">
                <a:latin typeface="Montserrat" panose="00000500000000000000" pitchFamily="2" charset="0"/>
                <a:cs typeface="Arial"/>
              </a:rPr>
              <a:t>h</a:t>
            </a:r>
            <a:r>
              <a:rPr lang="en-US" sz="1200" b="1" dirty="0">
                <a:latin typeface="Montserrat" panose="00000500000000000000" pitchFamily="2" charset="0"/>
                <a:cs typeface="Arial"/>
              </a:rPr>
              <a:t>e</a:t>
            </a:r>
            <a:r>
              <a:rPr lang="en-US" sz="1200" b="1" spc="-25" dirty="0">
                <a:latin typeface="Montserrat" panose="00000500000000000000" pitchFamily="2" charset="0"/>
                <a:cs typeface="Arial"/>
              </a:rPr>
              <a:t>y</a:t>
            </a:r>
            <a:r>
              <a:rPr lang="en-US" sz="1200" b="1" dirty="0">
                <a:latin typeface="Montserrat" panose="00000500000000000000" pitchFamily="2" charset="0"/>
                <a:cs typeface="Arial"/>
              </a:rPr>
              <a:t>'</a:t>
            </a:r>
            <a:r>
              <a:rPr lang="en-US" sz="1200" b="1" spc="2" dirty="0">
                <a:latin typeface="Montserrat" panose="00000500000000000000" pitchFamily="2" charset="0"/>
                <a:cs typeface="Arial"/>
              </a:rPr>
              <a:t>r</a:t>
            </a:r>
            <a:r>
              <a:rPr lang="en-US" sz="1200" b="1" dirty="0">
                <a:latin typeface="Montserrat" panose="00000500000000000000" pitchFamily="2" charset="0"/>
                <a:cs typeface="Arial"/>
              </a:rPr>
              <a:t>e</a:t>
            </a:r>
            <a:r>
              <a:rPr lang="en-US" sz="1200" b="1" spc="10" dirty="0">
                <a:latin typeface="Montserrat" panose="00000500000000000000" pitchFamily="2" charset="0"/>
                <a:cs typeface="Arial"/>
              </a:rPr>
              <a:t> </a:t>
            </a:r>
            <a:r>
              <a:rPr lang="en-US" sz="1200" b="1" spc="-2" dirty="0">
                <a:latin typeface="Montserrat" panose="00000500000000000000" pitchFamily="2" charset="0"/>
                <a:cs typeface="Arial"/>
              </a:rPr>
              <a:t>h</a:t>
            </a:r>
            <a:r>
              <a:rPr lang="en-US" sz="1200" b="1" dirty="0">
                <a:latin typeface="Montserrat" panose="00000500000000000000" pitchFamily="2" charset="0"/>
                <a:cs typeface="Arial"/>
              </a:rPr>
              <a:t>u</a:t>
            </a:r>
            <a:r>
              <a:rPr lang="en-US" sz="1200" b="1" spc="-2" dirty="0">
                <a:latin typeface="Montserrat" panose="00000500000000000000" pitchFamily="2" charset="0"/>
                <a:cs typeface="Arial"/>
              </a:rPr>
              <a:t>n</a:t>
            </a:r>
            <a:r>
              <a:rPr lang="en-US" sz="1200" b="1" dirty="0">
                <a:latin typeface="Montserrat" panose="00000500000000000000" pitchFamily="2" charset="0"/>
                <a:cs typeface="Arial"/>
              </a:rPr>
              <a:t>gr</a:t>
            </a:r>
            <a:r>
              <a:rPr lang="en-US" sz="1200" b="1" spc="-25" dirty="0">
                <a:latin typeface="Montserrat" panose="00000500000000000000" pitchFamily="2" charset="0"/>
                <a:cs typeface="Arial"/>
              </a:rPr>
              <a:t>y</a:t>
            </a:r>
            <a:r>
              <a:rPr lang="en-US" sz="1200" b="1" dirty="0">
                <a:latin typeface="Montserrat" panose="00000500000000000000" pitchFamily="2" charset="0"/>
                <a:cs typeface="Arial"/>
              </a:rPr>
              <a:t>!</a:t>
            </a:r>
            <a:endParaRPr lang="en-US" sz="1200" dirty="0">
              <a:latin typeface="Montserrat" panose="00000500000000000000" pitchFamily="2" charset="0"/>
              <a:cs typeface="Arial"/>
            </a:endParaRPr>
          </a:p>
          <a:p>
            <a:pPr marL="6349"/>
            <a:endParaRPr lang="en-US" sz="1200" dirty="0">
              <a:latin typeface="Montserrat" panose="00000500000000000000" pitchFamily="2" charset="0"/>
            </a:endParaRPr>
          </a:p>
          <a:p>
            <a:endParaRPr lang="en-US" sz="1200" dirty="0">
              <a:latin typeface="Montserrat" panose="00000500000000000000" pitchFamily="2" charset="0"/>
            </a:endParaRPr>
          </a:p>
          <a:p>
            <a:pPr marL="6349" marR="87930"/>
            <a:r>
              <a:rPr lang="en-US" sz="1200" b="1" spc="7" dirty="0">
                <a:latin typeface="Montserrat" panose="00000500000000000000" pitchFamily="2" charset="0"/>
                <a:cs typeface="Arial"/>
              </a:rPr>
              <a:t>M</a:t>
            </a:r>
            <a:r>
              <a:rPr lang="en-US" sz="1200" b="1" dirty="0">
                <a:latin typeface="Montserrat" panose="00000500000000000000" pitchFamily="2" charset="0"/>
                <a:cs typeface="Arial"/>
              </a:rPr>
              <a:t>y</a:t>
            </a:r>
            <a:r>
              <a:rPr lang="en-US" sz="1200" b="1" spc="-15" dirty="0">
                <a:latin typeface="Montserrat" panose="00000500000000000000" pitchFamily="2" charset="0"/>
                <a:cs typeface="Arial"/>
              </a:rPr>
              <a:t> </a:t>
            </a:r>
            <a:r>
              <a:rPr lang="en-US" sz="1200" b="1" dirty="0">
                <a:latin typeface="Montserrat" panose="00000500000000000000" pitchFamily="2" charset="0"/>
                <a:cs typeface="Arial"/>
              </a:rPr>
              <a:t>fam</a:t>
            </a:r>
            <a:r>
              <a:rPr lang="en-US" sz="1200" b="1" spc="2" dirty="0">
                <a:latin typeface="Montserrat" panose="00000500000000000000" pitchFamily="2" charset="0"/>
                <a:cs typeface="Arial"/>
              </a:rPr>
              <a:t>il</a:t>
            </a:r>
            <a:r>
              <a:rPr lang="en-US" sz="1200" b="1" dirty="0">
                <a:latin typeface="Montserrat" panose="00000500000000000000" pitchFamily="2" charset="0"/>
                <a:cs typeface="Arial"/>
              </a:rPr>
              <a:t>y</a:t>
            </a:r>
            <a:r>
              <a:rPr lang="en-US" sz="1200" b="1" spc="-22" dirty="0">
                <a:latin typeface="Montserrat" panose="00000500000000000000" pitchFamily="2" charset="0"/>
                <a:cs typeface="Arial"/>
              </a:rPr>
              <a:t> </a:t>
            </a:r>
            <a:r>
              <a:rPr lang="en-US" sz="1200" b="1" dirty="0">
                <a:latin typeface="Montserrat" panose="00000500000000000000" pitchFamily="2" charset="0"/>
                <a:cs typeface="Arial"/>
              </a:rPr>
              <a:t>a</a:t>
            </a:r>
            <a:r>
              <a:rPr lang="en-US" sz="1200" b="1" spc="-5" dirty="0">
                <a:latin typeface="Montserrat" panose="00000500000000000000" pitchFamily="2" charset="0"/>
                <a:cs typeface="Arial"/>
              </a:rPr>
              <a:t>n</a:t>
            </a:r>
            <a:r>
              <a:rPr lang="en-US" sz="1200" b="1" dirty="0">
                <a:latin typeface="Montserrat" panose="00000500000000000000" pitchFamily="2" charset="0"/>
                <a:cs typeface="Arial"/>
              </a:rPr>
              <a:t>d</a:t>
            </a:r>
            <a:r>
              <a:rPr lang="en-US" sz="1200" b="1" spc="-5" dirty="0">
                <a:latin typeface="Montserrat" panose="00000500000000000000" pitchFamily="2" charset="0"/>
                <a:cs typeface="Arial"/>
              </a:rPr>
              <a:t> </a:t>
            </a:r>
            <a:r>
              <a:rPr lang="en-US" sz="1200" b="1" dirty="0">
                <a:latin typeface="Montserrat" panose="00000500000000000000" pitchFamily="2" charset="0"/>
                <a:cs typeface="Arial"/>
              </a:rPr>
              <a:t>I a</a:t>
            </a:r>
            <a:r>
              <a:rPr lang="en-US" sz="1200" b="1" spc="2" dirty="0">
                <a:latin typeface="Montserrat" panose="00000500000000000000" pitchFamily="2" charset="0"/>
                <a:cs typeface="Arial"/>
              </a:rPr>
              <a:t>l</a:t>
            </a:r>
            <a:r>
              <a:rPr lang="en-US" sz="1200" b="1" dirty="0">
                <a:latin typeface="Montserrat" panose="00000500000000000000" pitchFamily="2" charset="0"/>
                <a:cs typeface="Arial"/>
              </a:rPr>
              <a:t>l</a:t>
            </a:r>
            <a:r>
              <a:rPr lang="en-US" sz="1200" b="1" spc="-12" dirty="0">
                <a:latin typeface="Montserrat" panose="00000500000000000000" pitchFamily="2" charset="0"/>
                <a:cs typeface="Arial"/>
              </a:rPr>
              <a:t> </a:t>
            </a:r>
            <a:r>
              <a:rPr lang="en-US" sz="1200" b="1" dirty="0">
                <a:latin typeface="Montserrat" panose="00000500000000000000" pitchFamily="2" charset="0"/>
                <a:cs typeface="Arial"/>
              </a:rPr>
              <a:t>arr</a:t>
            </a:r>
            <a:r>
              <a:rPr lang="en-US" sz="1200" b="1" spc="2" dirty="0">
                <a:latin typeface="Montserrat" panose="00000500000000000000" pitchFamily="2" charset="0"/>
                <a:cs typeface="Arial"/>
              </a:rPr>
              <a:t>i</a:t>
            </a:r>
            <a:r>
              <a:rPr lang="en-US" sz="1200" b="1" spc="-7" dirty="0">
                <a:latin typeface="Montserrat" panose="00000500000000000000" pitchFamily="2" charset="0"/>
                <a:cs typeface="Arial"/>
              </a:rPr>
              <a:t>v</a:t>
            </a:r>
            <a:r>
              <a:rPr lang="en-US" sz="1200" b="1" dirty="0">
                <a:latin typeface="Montserrat" panose="00000500000000000000" pitchFamily="2" charset="0"/>
                <a:cs typeface="Arial"/>
              </a:rPr>
              <a:t>e</a:t>
            </a:r>
            <a:r>
              <a:rPr lang="en-US" sz="1200" b="1" spc="-10" dirty="0">
                <a:latin typeface="Montserrat" panose="00000500000000000000" pitchFamily="2" charset="0"/>
                <a:cs typeface="Arial"/>
              </a:rPr>
              <a:t> </a:t>
            </a:r>
            <a:r>
              <a:rPr lang="en-US" sz="1200" b="1" spc="-2" dirty="0">
                <a:latin typeface="Montserrat" panose="00000500000000000000" pitchFamily="2" charset="0"/>
                <a:cs typeface="Arial"/>
              </a:rPr>
              <a:t>ho</a:t>
            </a:r>
            <a:r>
              <a:rPr lang="en-US" sz="1200" b="1" dirty="0">
                <a:latin typeface="Montserrat" panose="00000500000000000000" pitchFamily="2" charset="0"/>
                <a:cs typeface="Arial"/>
              </a:rPr>
              <a:t>me</a:t>
            </a:r>
            <a:r>
              <a:rPr lang="en-US" sz="1200" b="1" spc="-2" dirty="0">
                <a:latin typeface="Montserrat" panose="00000500000000000000" pitchFamily="2" charset="0"/>
                <a:cs typeface="Arial"/>
              </a:rPr>
              <a:t> </a:t>
            </a:r>
            <a:r>
              <a:rPr lang="en-US" sz="1200" b="1" dirty="0">
                <a:latin typeface="Montserrat" panose="00000500000000000000" pitchFamily="2" charset="0"/>
                <a:cs typeface="Arial"/>
              </a:rPr>
              <a:t>a</a:t>
            </a:r>
            <a:r>
              <a:rPr lang="en-US" sz="1200" b="1" spc="-5" dirty="0">
                <a:latin typeface="Montserrat" panose="00000500000000000000" pitchFamily="2" charset="0"/>
                <a:cs typeface="Arial"/>
              </a:rPr>
              <a:t>b</a:t>
            </a:r>
            <a:r>
              <a:rPr lang="en-US" sz="1200" b="1" spc="-2" dirty="0">
                <a:latin typeface="Montserrat" panose="00000500000000000000" pitchFamily="2" charset="0"/>
                <a:cs typeface="Arial"/>
              </a:rPr>
              <a:t>ou</a:t>
            </a:r>
            <a:r>
              <a:rPr lang="en-US" sz="1200" b="1" dirty="0">
                <a:latin typeface="Montserrat" panose="00000500000000000000" pitchFamily="2" charset="0"/>
                <a:cs typeface="Arial"/>
              </a:rPr>
              <a:t>t</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t</a:t>
            </a:r>
            <a:r>
              <a:rPr lang="en-US" sz="1200" b="1" spc="-2" dirty="0">
                <a:latin typeface="Montserrat" panose="00000500000000000000" pitchFamily="2" charset="0"/>
                <a:cs typeface="Arial"/>
              </a:rPr>
              <a:t>h</a:t>
            </a:r>
            <a:r>
              <a:rPr lang="en-US" sz="1200" b="1" dirty="0">
                <a:latin typeface="Montserrat" panose="00000500000000000000" pitchFamily="2" charset="0"/>
                <a:cs typeface="Arial"/>
              </a:rPr>
              <a:t>e</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same</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t</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me</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e</a:t>
            </a:r>
            <a:r>
              <a:rPr lang="en-US" sz="1200" b="1" spc="-7" dirty="0">
                <a:latin typeface="Montserrat" panose="00000500000000000000" pitchFamily="2" charset="0"/>
                <a:cs typeface="Arial"/>
              </a:rPr>
              <a:t>v</a:t>
            </a:r>
            <a:r>
              <a:rPr lang="en-US" sz="1200" b="1" dirty="0">
                <a:latin typeface="Montserrat" panose="00000500000000000000" pitchFamily="2" charset="0"/>
                <a:cs typeface="Arial"/>
              </a:rPr>
              <a:t>ery</a:t>
            </a:r>
            <a:r>
              <a:rPr lang="en-US" sz="1200" b="1" spc="-5" dirty="0">
                <a:latin typeface="Montserrat" panose="00000500000000000000" pitchFamily="2" charset="0"/>
                <a:cs typeface="Arial"/>
              </a:rPr>
              <a:t> </a:t>
            </a:r>
            <a:r>
              <a:rPr lang="en-US" sz="1200" b="1" spc="-2" dirty="0">
                <a:latin typeface="Montserrat" panose="00000500000000000000" pitchFamily="2" charset="0"/>
                <a:cs typeface="Arial"/>
              </a:rPr>
              <a:t>n</a:t>
            </a:r>
            <a:r>
              <a:rPr lang="en-US" sz="1200" b="1" spc="2" dirty="0">
                <a:latin typeface="Montserrat" panose="00000500000000000000" pitchFamily="2" charset="0"/>
                <a:cs typeface="Arial"/>
              </a:rPr>
              <a:t>i</a:t>
            </a:r>
            <a:r>
              <a:rPr lang="en-US" sz="1200" b="1" spc="-2" dirty="0">
                <a:latin typeface="Montserrat" panose="00000500000000000000" pitchFamily="2" charset="0"/>
                <a:cs typeface="Arial"/>
              </a:rPr>
              <a:t>gh</a:t>
            </a:r>
            <a:r>
              <a:rPr lang="en-US" sz="1200" b="1" dirty="0">
                <a:latin typeface="Montserrat" panose="00000500000000000000" pitchFamily="2" charset="0"/>
                <a:cs typeface="Arial"/>
              </a:rPr>
              <a:t>t.</a:t>
            </a:r>
            <a:r>
              <a:rPr lang="en-US" sz="1200" b="1" spc="-5" dirty="0">
                <a:latin typeface="Montserrat" panose="00000500000000000000" pitchFamily="2" charset="0"/>
                <a:cs typeface="Arial"/>
              </a:rPr>
              <a:t> B</a:t>
            </a:r>
            <a:r>
              <a:rPr lang="en-US" sz="1200" b="1" dirty="0">
                <a:latin typeface="Montserrat" panose="00000500000000000000" pitchFamily="2" charset="0"/>
                <a:cs typeface="Arial"/>
              </a:rPr>
              <a:t>y</a:t>
            </a:r>
            <a:r>
              <a:rPr lang="en-US" sz="1200" b="1" spc="2" dirty="0">
                <a:latin typeface="Montserrat" panose="00000500000000000000" pitchFamily="2" charset="0"/>
                <a:cs typeface="Arial"/>
              </a:rPr>
              <a:t> </a:t>
            </a:r>
            <a:r>
              <a:rPr lang="en-US" sz="1200" b="1" dirty="0">
                <a:latin typeface="Montserrat" panose="00000500000000000000" pitchFamily="2" charset="0"/>
                <a:cs typeface="Arial"/>
              </a:rPr>
              <a:t>t</a:t>
            </a:r>
            <a:r>
              <a:rPr lang="en-US" sz="1200" b="1" spc="-2" dirty="0">
                <a:latin typeface="Montserrat" panose="00000500000000000000" pitchFamily="2" charset="0"/>
                <a:cs typeface="Arial"/>
              </a:rPr>
              <a:t>h</a:t>
            </a:r>
            <a:r>
              <a:rPr lang="en-US" sz="1200" b="1" dirty="0">
                <a:latin typeface="Montserrat" panose="00000500000000000000" pitchFamily="2" charset="0"/>
                <a:cs typeface="Arial"/>
              </a:rPr>
              <a:t>at</a:t>
            </a:r>
            <a:r>
              <a:rPr lang="en-US" sz="1200" b="1" spc="-15" dirty="0">
                <a:latin typeface="Montserrat" panose="00000500000000000000" pitchFamily="2" charset="0"/>
                <a:cs typeface="Arial"/>
              </a:rPr>
              <a:t> </a:t>
            </a:r>
            <a:r>
              <a:rPr lang="en-US" sz="1200" b="1" dirty="0">
                <a:latin typeface="Montserrat" panose="00000500000000000000" pitchFamily="2" charset="0"/>
                <a:cs typeface="Arial"/>
              </a:rPr>
              <a:t>t</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me</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e</a:t>
            </a:r>
            <a:r>
              <a:rPr lang="en-US" sz="1200" b="1" spc="-7" dirty="0">
                <a:latin typeface="Montserrat" panose="00000500000000000000" pitchFamily="2" charset="0"/>
                <a:cs typeface="Arial"/>
              </a:rPr>
              <a:t>v</a:t>
            </a:r>
            <a:r>
              <a:rPr lang="en-US" sz="1200" b="1" dirty="0">
                <a:latin typeface="Montserrat" panose="00000500000000000000" pitchFamily="2" charset="0"/>
                <a:cs typeface="Arial"/>
              </a:rPr>
              <a:t>er</a:t>
            </a:r>
            <a:r>
              <a:rPr lang="en-US" sz="1200" b="1" spc="-25" dirty="0">
                <a:latin typeface="Montserrat" panose="00000500000000000000" pitchFamily="2" charset="0"/>
                <a:cs typeface="Arial"/>
              </a:rPr>
              <a:t>y</a:t>
            </a:r>
            <a:r>
              <a:rPr lang="en-US" sz="1200" b="1" spc="-2" dirty="0">
                <a:latin typeface="Montserrat" panose="00000500000000000000" pitchFamily="2" charset="0"/>
                <a:cs typeface="Arial"/>
              </a:rPr>
              <a:t>on</a:t>
            </a:r>
            <a:r>
              <a:rPr lang="en-US" sz="1200" b="1" dirty="0">
                <a:latin typeface="Montserrat" panose="00000500000000000000" pitchFamily="2" charset="0"/>
                <a:cs typeface="Arial"/>
              </a:rPr>
              <a:t>e's star</a:t>
            </a:r>
            <a:r>
              <a:rPr lang="en-US" sz="1200" b="1" spc="-7" dirty="0">
                <a:latin typeface="Montserrat" panose="00000500000000000000" pitchFamily="2" charset="0"/>
                <a:cs typeface="Arial"/>
              </a:rPr>
              <a:t>v</a:t>
            </a:r>
            <a:r>
              <a:rPr lang="en-US" sz="1200" b="1" dirty="0">
                <a:latin typeface="Montserrat" panose="00000500000000000000" pitchFamily="2" charset="0"/>
                <a:cs typeface="Arial"/>
              </a:rPr>
              <a:t>e</a:t>
            </a:r>
            <a:r>
              <a:rPr lang="en-US" sz="1200" b="1" spc="-5" dirty="0">
                <a:latin typeface="Montserrat" panose="00000500000000000000" pitchFamily="2" charset="0"/>
                <a:cs typeface="Arial"/>
              </a:rPr>
              <a:t>d</a:t>
            </a:r>
            <a:r>
              <a:rPr lang="en-US" sz="1200" b="1" dirty="0">
                <a:latin typeface="Montserrat" panose="00000500000000000000" pitchFamily="2" charset="0"/>
                <a:cs typeface="Arial"/>
              </a:rPr>
              <a:t>.</a:t>
            </a:r>
            <a:r>
              <a:rPr lang="en-US" sz="1200" b="1" spc="-12" dirty="0">
                <a:latin typeface="Montserrat" panose="00000500000000000000" pitchFamily="2" charset="0"/>
                <a:cs typeface="Arial"/>
              </a:rPr>
              <a:t> </a:t>
            </a:r>
            <a:br>
              <a:rPr lang="en-US" sz="1200" b="1" spc="-12" dirty="0">
                <a:latin typeface="Montserrat" panose="00000500000000000000" pitchFamily="2" charset="0"/>
                <a:cs typeface="Arial"/>
              </a:rPr>
            </a:br>
            <a:r>
              <a:rPr lang="en-US" sz="1200" b="1" spc="-2" dirty="0">
                <a:latin typeface="Montserrat" panose="00000500000000000000" pitchFamily="2" charset="0"/>
                <a:cs typeface="Arial"/>
              </a:rPr>
              <a:t>Th</a:t>
            </a:r>
            <a:r>
              <a:rPr lang="en-US" sz="1200" b="1" dirty="0">
                <a:latin typeface="Montserrat" panose="00000500000000000000" pitchFamily="2" charset="0"/>
                <a:cs typeface="Arial"/>
              </a:rPr>
              <a:t>ey</a:t>
            </a:r>
            <a:r>
              <a:rPr lang="en-US" sz="1200" b="1" spc="-10" dirty="0">
                <a:latin typeface="Montserrat" panose="00000500000000000000" pitchFamily="2" charset="0"/>
                <a:cs typeface="Arial"/>
              </a:rPr>
              <a:t> </a:t>
            </a:r>
            <a:r>
              <a:rPr lang="en-US" sz="1200" b="1" spc="-2" dirty="0">
                <a:latin typeface="Montserrat" panose="00000500000000000000" pitchFamily="2" charset="0"/>
                <a:cs typeface="Arial"/>
              </a:rPr>
              <a:t>g</a:t>
            </a:r>
            <a:r>
              <a:rPr lang="en-US" sz="1200" b="1" dirty="0">
                <a:latin typeface="Montserrat" panose="00000500000000000000" pitchFamily="2" charset="0"/>
                <a:cs typeface="Arial"/>
              </a:rPr>
              <a:t>et</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cra</a:t>
            </a:r>
            <a:r>
              <a:rPr lang="en-US" sz="1200" b="1" spc="-5" dirty="0">
                <a:latin typeface="Montserrat" panose="00000500000000000000" pitchFamily="2" charset="0"/>
                <a:cs typeface="Arial"/>
              </a:rPr>
              <a:t>n</a:t>
            </a:r>
            <a:r>
              <a:rPr lang="en-US" sz="1200" b="1" dirty="0">
                <a:latin typeface="Montserrat" panose="00000500000000000000" pitchFamily="2" charset="0"/>
                <a:cs typeface="Arial"/>
              </a:rPr>
              <a:t>ky</a:t>
            </a:r>
            <a:r>
              <a:rPr lang="en-US" sz="1200" b="1" spc="-10" dirty="0">
                <a:latin typeface="Montserrat" panose="00000500000000000000" pitchFamily="2" charset="0"/>
                <a:cs typeface="Arial"/>
              </a:rPr>
              <a:t> </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f</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t</a:t>
            </a:r>
            <a:r>
              <a:rPr lang="en-US" sz="1200" b="1" spc="-2" dirty="0">
                <a:latin typeface="Montserrat" panose="00000500000000000000" pitchFamily="2" charset="0"/>
                <a:cs typeface="Arial"/>
              </a:rPr>
              <a:t>h</a:t>
            </a:r>
            <a:r>
              <a:rPr lang="en-US" sz="1200" b="1" dirty="0">
                <a:latin typeface="Montserrat" panose="00000500000000000000" pitchFamily="2" charset="0"/>
                <a:cs typeface="Arial"/>
              </a:rPr>
              <a:t>ey</a:t>
            </a:r>
            <a:r>
              <a:rPr lang="en-US" sz="1200" b="1" spc="-10" dirty="0">
                <a:latin typeface="Montserrat" panose="00000500000000000000" pitchFamily="2" charset="0"/>
                <a:cs typeface="Arial"/>
              </a:rPr>
              <a:t> </a:t>
            </a:r>
            <a:r>
              <a:rPr lang="en-US" sz="1200" b="1" spc="-2" dirty="0">
                <a:latin typeface="Montserrat" panose="00000500000000000000" pitchFamily="2" charset="0"/>
                <a:cs typeface="Arial"/>
              </a:rPr>
              <a:t>h</a:t>
            </a:r>
            <a:r>
              <a:rPr lang="en-US" sz="1200" b="1" dirty="0">
                <a:latin typeface="Montserrat" panose="00000500000000000000" pitchFamily="2" charset="0"/>
                <a:cs typeface="Arial"/>
              </a:rPr>
              <a:t>a</a:t>
            </a:r>
            <a:r>
              <a:rPr lang="en-US" sz="1200" b="1" spc="-7" dirty="0">
                <a:latin typeface="Montserrat" panose="00000500000000000000" pitchFamily="2" charset="0"/>
                <a:cs typeface="Arial"/>
              </a:rPr>
              <a:t>v</a:t>
            </a:r>
            <a:r>
              <a:rPr lang="en-US" sz="1200" b="1" dirty="0">
                <a:latin typeface="Montserrat" panose="00000500000000000000" pitchFamily="2" charset="0"/>
                <a:cs typeface="Arial"/>
              </a:rPr>
              <a:t>e</a:t>
            </a:r>
            <a:r>
              <a:rPr lang="en-US" sz="1200" b="1" spc="-2" dirty="0">
                <a:latin typeface="Montserrat" panose="00000500000000000000" pitchFamily="2" charset="0"/>
                <a:cs typeface="Arial"/>
              </a:rPr>
              <a:t> </a:t>
            </a:r>
            <a:r>
              <a:rPr lang="en-US" sz="1200" b="1" dirty="0">
                <a:latin typeface="Montserrat" panose="00000500000000000000" pitchFamily="2" charset="0"/>
                <a:cs typeface="Arial"/>
              </a:rPr>
              <a:t>to</a:t>
            </a:r>
            <a:r>
              <a:rPr lang="en-US" sz="1200" b="1" spc="-10" dirty="0">
                <a:latin typeface="Montserrat" panose="00000500000000000000" pitchFamily="2" charset="0"/>
                <a:cs typeface="Arial"/>
              </a:rPr>
              <a:t> </a:t>
            </a:r>
            <a:r>
              <a:rPr lang="en-US" sz="1200" b="1" spc="17" dirty="0">
                <a:latin typeface="Montserrat" panose="00000500000000000000" pitchFamily="2" charset="0"/>
                <a:cs typeface="Arial"/>
              </a:rPr>
              <a:t>w</a:t>
            </a:r>
            <a:r>
              <a:rPr lang="en-US" sz="1200" b="1" dirty="0">
                <a:latin typeface="Montserrat" panose="00000500000000000000" pitchFamily="2" charset="0"/>
                <a:cs typeface="Arial"/>
              </a:rPr>
              <a:t>a</a:t>
            </a:r>
            <a:r>
              <a:rPr lang="en-US" sz="1200" b="1" spc="-5" dirty="0">
                <a:latin typeface="Montserrat" panose="00000500000000000000" pitchFamily="2" charset="0"/>
                <a:cs typeface="Arial"/>
              </a:rPr>
              <a:t>i</a:t>
            </a:r>
            <a:r>
              <a:rPr lang="en-US" sz="1200" b="1" dirty="0">
                <a:latin typeface="Montserrat" panose="00000500000000000000" pitchFamily="2" charset="0"/>
                <a:cs typeface="Arial"/>
              </a:rPr>
              <a:t>t</a:t>
            </a:r>
            <a:r>
              <a:rPr lang="en-US" sz="1200" b="1" spc="-20" dirty="0">
                <a:latin typeface="Montserrat" panose="00000500000000000000" pitchFamily="2" charset="0"/>
                <a:cs typeface="Arial"/>
              </a:rPr>
              <a:t> </a:t>
            </a:r>
            <a:r>
              <a:rPr lang="en-US" sz="1200" b="1" spc="-7" dirty="0">
                <a:latin typeface="Montserrat" panose="00000500000000000000" pitchFamily="2" charset="0"/>
                <a:cs typeface="Arial"/>
              </a:rPr>
              <a:t>v</a:t>
            </a:r>
            <a:r>
              <a:rPr lang="en-US" sz="1200" b="1" dirty="0">
                <a:latin typeface="Montserrat" panose="00000500000000000000" pitchFamily="2" charset="0"/>
                <a:cs typeface="Arial"/>
              </a:rPr>
              <a:t>ery</a:t>
            </a:r>
            <a:r>
              <a:rPr lang="en-US" sz="1200" b="1" spc="-5" dirty="0">
                <a:latin typeface="Montserrat" panose="00000500000000000000" pitchFamily="2" charset="0"/>
                <a:cs typeface="Arial"/>
              </a:rPr>
              <a:t> </a:t>
            </a:r>
            <a:r>
              <a:rPr lang="en-US" sz="1200" b="1" spc="2" dirty="0">
                <a:latin typeface="Montserrat" panose="00000500000000000000" pitchFamily="2" charset="0"/>
                <a:cs typeface="Arial"/>
              </a:rPr>
              <a:t>l</a:t>
            </a:r>
            <a:r>
              <a:rPr lang="en-US" sz="1200" b="1" spc="-2" dirty="0">
                <a:latin typeface="Montserrat" panose="00000500000000000000" pitchFamily="2" charset="0"/>
                <a:cs typeface="Arial"/>
              </a:rPr>
              <a:t>on</a:t>
            </a:r>
            <a:r>
              <a:rPr lang="en-US" sz="1200" b="1" dirty="0">
                <a:latin typeface="Montserrat" panose="00000500000000000000" pitchFamily="2" charset="0"/>
                <a:cs typeface="Arial"/>
              </a:rPr>
              <a:t>g</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to eat</a:t>
            </a:r>
            <a:r>
              <a:rPr lang="en-US" sz="1200" b="1" spc="-10" dirty="0">
                <a:latin typeface="Montserrat" panose="00000500000000000000" pitchFamily="2" charset="0"/>
                <a:cs typeface="Arial"/>
              </a:rPr>
              <a:t> </a:t>
            </a:r>
            <a:r>
              <a:rPr lang="en-US" sz="1200" b="1" spc="-2" dirty="0">
                <a:latin typeface="Montserrat" panose="00000500000000000000" pitchFamily="2" charset="0"/>
                <a:cs typeface="Arial"/>
              </a:rPr>
              <a:t>o</a:t>
            </a:r>
            <a:r>
              <a:rPr lang="en-US" sz="1200" b="1" dirty="0">
                <a:latin typeface="Montserrat" panose="00000500000000000000" pitchFamily="2" charset="0"/>
                <a:cs typeface="Arial"/>
              </a:rPr>
              <a:t>r t</a:t>
            </a:r>
            <a:r>
              <a:rPr lang="en-US" sz="1200" b="1" spc="-2" dirty="0">
                <a:latin typeface="Montserrat" panose="00000500000000000000" pitchFamily="2" charset="0"/>
                <a:cs typeface="Arial"/>
              </a:rPr>
              <a:t>h</a:t>
            </a:r>
            <a:r>
              <a:rPr lang="en-US" sz="1200" b="1" dirty="0">
                <a:latin typeface="Montserrat" panose="00000500000000000000" pitchFamily="2" charset="0"/>
                <a:cs typeface="Arial"/>
              </a:rPr>
              <a:t>ey</a:t>
            </a:r>
            <a:r>
              <a:rPr lang="en-US" sz="1200" b="1" spc="-10" dirty="0">
                <a:latin typeface="Montserrat" panose="00000500000000000000" pitchFamily="2" charset="0"/>
                <a:cs typeface="Arial"/>
              </a:rPr>
              <a:t> </a:t>
            </a:r>
            <a:r>
              <a:rPr lang="en-US" sz="1200" b="1" spc="17" dirty="0">
                <a:latin typeface="Montserrat" panose="00000500000000000000" pitchFamily="2" charset="0"/>
                <a:cs typeface="Arial"/>
              </a:rPr>
              <a:t>w</a:t>
            </a:r>
            <a:r>
              <a:rPr lang="en-US" sz="1200" b="1" spc="-2" dirty="0">
                <a:latin typeface="Montserrat" panose="00000500000000000000" pitchFamily="2" charset="0"/>
                <a:cs typeface="Arial"/>
              </a:rPr>
              <a:t>il</a:t>
            </a:r>
            <a:r>
              <a:rPr lang="en-US" sz="1200" b="1" dirty="0">
                <a:latin typeface="Montserrat" panose="00000500000000000000" pitchFamily="2" charset="0"/>
                <a:cs typeface="Arial"/>
              </a:rPr>
              <a:t>l</a:t>
            </a:r>
            <a:r>
              <a:rPr lang="en-US" sz="1200" b="1" spc="-17" dirty="0">
                <a:latin typeface="Montserrat" panose="00000500000000000000" pitchFamily="2" charset="0"/>
                <a:cs typeface="Arial"/>
              </a:rPr>
              <a:t> </a:t>
            </a:r>
            <a:r>
              <a:rPr lang="en-US" sz="1200" b="1" dirty="0">
                <a:latin typeface="Montserrat" panose="00000500000000000000" pitchFamily="2" charset="0"/>
                <a:cs typeface="Arial"/>
              </a:rPr>
              <a:t>s</a:t>
            </a:r>
            <a:r>
              <a:rPr lang="en-US" sz="1200" b="1" spc="-5" dirty="0">
                <a:latin typeface="Montserrat" panose="00000500000000000000" pitchFamily="2" charset="0"/>
                <a:cs typeface="Arial"/>
              </a:rPr>
              <a:t>p</a:t>
            </a:r>
            <a:r>
              <a:rPr lang="en-US" sz="1200" b="1" spc="-2" dirty="0">
                <a:latin typeface="Montserrat" panose="00000500000000000000" pitchFamily="2" charset="0"/>
                <a:cs typeface="Arial"/>
              </a:rPr>
              <a:t>o</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l</a:t>
            </a:r>
            <a:r>
              <a:rPr lang="en-US" sz="1200" b="1" spc="-7" dirty="0">
                <a:latin typeface="Montserrat" panose="00000500000000000000" pitchFamily="2" charset="0"/>
                <a:cs typeface="Arial"/>
              </a:rPr>
              <a:t> </a:t>
            </a:r>
            <a:r>
              <a:rPr lang="en-US" sz="1200" b="1" dirty="0">
                <a:latin typeface="Montserrat" panose="00000500000000000000" pitchFamily="2" charset="0"/>
                <a:cs typeface="Arial"/>
              </a:rPr>
              <a:t>t</a:t>
            </a:r>
            <a:r>
              <a:rPr lang="en-US" sz="1200" b="1" spc="-2" dirty="0">
                <a:latin typeface="Montserrat" panose="00000500000000000000" pitchFamily="2" charset="0"/>
                <a:cs typeface="Arial"/>
              </a:rPr>
              <a:t>h</a:t>
            </a:r>
            <a:r>
              <a:rPr lang="en-US" sz="1200" b="1" dirty="0">
                <a:latin typeface="Montserrat" panose="00000500000000000000" pitchFamily="2" charset="0"/>
                <a:cs typeface="Arial"/>
              </a:rPr>
              <a:t>e</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r</a:t>
            </a:r>
            <a:r>
              <a:rPr lang="en-US" sz="1200" b="1" spc="-12" dirty="0">
                <a:latin typeface="Montserrat" panose="00000500000000000000" pitchFamily="2" charset="0"/>
                <a:cs typeface="Arial"/>
              </a:rPr>
              <a:t> </a:t>
            </a:r>
            <a:r>
              <a:rPr lang="en-US" sz="1200" b="1" dirty="0">
                <a:latin typeface="Montserrat" panose="00000500000000000000" pitchFamily="2" charset="0"/>
                <a:cs typeface="Arial"/>
              </a:rPr>
              <a:t>a</a:t>
            </a:r>
            <a:r>
              <a:rPr lang="en-US" sz="1200" b="1" spc="-5" dirty="0">
                <a:latin typeface="Montserrat" panose="00000500000000000000" pitchFamily="2" charset="0"/>
                <a:cs typeface="Arial"/>
              </a:rPr>
              <a:t>p</a:t>
            </a:r>
            <a:r>
              <a:rPr lang="en-US" sz="1200" b="1" spc="-2" dirty="0">
                <a:latin typeface="Montserrat" panose="00000500000000000000" pitchFamily="2" charset="0"/>
                <a:cs typeface="Arial"/>
              </a:rPr>
              <a:t>p</a:t>
            </a:r>
            <a:r>
              <a:rPr lang="en-US" sz="1200" b="1" dirty="0">
                <a:latin typeface="Montserrat" panose="00000500000000000000" pitchFamily="2" charset="0"/>
                <a:cs typeface="Arial"/>
              </a:rPr>
              <a:t>et</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tes </a:t>
            </a:r>
            <a:r>
              <a:rPr lang="en-US" sz="1200" b="1" spc="-2" dirty="0">
                <a:latin typeface="Montserrat" panose="00000500000000000000" pitchFamily="2" charset="0"/>
                <a:cs typeface="Arial"/>
              </a:rPr>
              <a:t>b</a:t>
            </a:r>
            <a:r>
              <a:rPr lang="en-US" sz="1200" b="1" dirty="0">
                <a:latin typeface="Montserrat" panose="00000500000000000000" pitchFamily="2" charset="0"/>
                <a:cs typeface="Arial"/>
              </a:rPr>
              <a:t>y</a:t>
            </a:r>
            <a:r>
              <a:rPr lang="en-US" sz="1200" b="1" spc="-5" dirty="0">
                <a:latin typeface="Montserrat" panose="00000500000000000000" pitchFamily="2" charset="0"/>
                <a:cs typeface="Arial"/>
              </a:rPr>
              <a:t> </a:t>
            </a:r>
            <a:r>
              <a:rPr lang="en-US" sz="1200" b="1" spc="-2" dirty="0">
                <a:latin typeface="Montserrat" panose="00000500000000000000" pitchFamily="2" charset="0"/>
                <a:cs typeface="Arial"/>
              </a:rPr>
              <a:t>n</a:t>
            </a:r>
            <a:r>
              <a:rPr lang="en-US" sz="1200" b="1" spc="2" dirty="0">
                <a:latin typeface="Montserrat" panose="00000500000000000000" pitchFamily="2" charset="0"/>
                <a:cs typeface="Arial"/>
              </a:rPr>
              <a:t>i</a:t>
            </a:r>
            <a:r>
              <a:rPr lang="en-US" sz="1200" b="1" spc="-2" dirty="0">
                <a:latin typeface="Montserrat" panose="00000500000000000000" pitchFamily="2" charset="0"/>
                <a:cs typeface="Arial"/>
              </a:rPr>
              <a:t>bb</a:t>
            </a:r>
            <a:r>
              <a:rPr lang="en-US" sz="1200" b="1" spc="2" dirty="0">
                <a:latin typeface="Montserrat" panose="00000500000000000000" pitchFamily="2" charset="0"/>
                <a:cs typeface="Arial"/>
              </a:rPr>
              <a:t>li</a:t>
            </a:r>
            <a:r>
              <a:rPr lang="en-US" sz="1200" b="1" spc="-2" dirty="0">
                <a:latin typeface="Montserrat" panose="00000500000000000000" pitchFamily="2" charset="0"/>
                <a:cs typeface="Arial"/>
              </a:rPr>
              <a:t>n</a:t>
            </a:r>
            <a:r>
              <a:rPr lang="en-US" sz="1200" b="1" dirty="0">
                <a:latin typeface="Montserrat" panose="00000500000000000000" pitchFamily="2" charset="0"/>
                <a:cs typeface="Arial"/>
              </a:rPr>
              <a:t>g</a:t>
            </a:r>
            <a:r>
              <a:rPr lang="en-US" sz="1200" b="1" spc="-22" dirty="0">
                <a:latin typeface="Montserrat" panose="00000500000000000000" pitchFamily="2" charset="0"/>
                <a:cs typeface="Arial"/>
              </a:rPr>
              <a:t> </a:t>
            </a:r>
            <a:br>
              <a:rPr lang="en-US" sz="1200" b="1" spc="-22" dirty="0">
                <a:latin typeface="Montserrat" panose="00000500000000000000" pitchFamily="2" charset="0"/>
                <a:cs typeface="Arial"/>
              </a:rPr>
            </a:br>
            <a:r>
              <a:rPr lang="en-US" sz="1200" b="1" spc="-2" dirty="0">
                <a:latin typeface="Montserrat" panose="00000500000000000000" pitchFamily="2" charset="0"/>
                <a:cs typeface="Arial"/>
              </a:rPr>
              <a:t>o</a:t>
            </a:r>
            <a:r>
              <a:rPr lang="en-US" sz="1200" b="1" dirty="0">
                <a:latin typeface="Montserrat" panose="00000500000000000000" pitchFamily="2" charset="0"/>
                <a:cs typeface="Arial"/>
              </a:rPr>
              <a:t>n</a:t>
            </a:r>
            <a:r>
              <a:rPr lang="en-US" sz="1200" b="1" spc="-5" dirty="0">
                <a:latin typeface="Montserrat" panose="00000500000000000000" pitchFamily="2" charset="0"/>
                <a:cs typeface="Arial"/>
              </a:rPr>
              <a:t> </a:t>
            </a:r>
            <a:r>
              <a:rPr lang="en-US" sz="1200" b="1" dirty="0">
                <a:latin typeface="Montserrat" panose="00000500000000000000" pitchFamily="2" charset="0"/>
                <a:cs typeface="Arial"/>
              </a:rPr>
              <a:t>s</a:t>
            </a:r>
            <a:r>
              <a:rPr lang="en-US" sz="1200" b="1" spc="-5" dirty="0">
                <a:latin typeface="Montserrat" panose="00000500000000000000" pitchFamily="2" charset="0"/>
                <a:cs typeface="Arial"/>
              </a:rPr>
              <a:t>n</a:t>
            </a:r>
            <a:r>
              <a:rPr lang="en-US" sz="1200" b="1" dirty="0">
                <a:latin typeface="Montserrat" panose="00000500000000000000" pitchFamily="2" charset="0"/>
                <a:cs typeface="Arial"/>
              </a:rPr>
              <a:t>acks.</a:t>
            </a:r>
            <a:r>
              <a:rPr lang="en-US" sz="1200" b="1" spc="-20" dirty="0">
                <a:latin typeface="Montserrat" panose="00000500000000000000" pitchFamily="2" charset="0"/>
                <a:cs typeface="Arial"/>
              </a:rPr>
              <a:t> </a:t>
            </a:r>
            <a:r>
              <a:rPr lang="en-US" sz="1200" b="1" spc="-2" dirty="0">
                <a:latin typeface="Montserrat" panose="00000500000000000000" pitchFamily="2" charset="0"/>
                <a:cs typeface="Arial"/>
              </a:rPr>
              <a:t>Wh</a:t>
            </a:r>
            <a:r>
              <a:rPr lang="en-US" sz="1200" b="1" dirty="0">
                <a:latin typeface="Montserrat" panose="00000500000000000000" pitchFamily="2" charset="0"/>
                <a:cs typeface="Arial"/>
              </a:rPr>
              <a:t>at</a:t>
            </a:r>
            <a:r>
              <a:rPr lang="en-US" sz="1200" b="1" spc="-2" dirty="0">
                <a:latin typeface="Montserrat" panose="00000500000000000000" pitchFamily="2" charset="0"/>
                <a:cs typeface="Arial"/>
              </a:rPr>
              <a:t> </a:t>
            </a:r>
            <a:r>
              <a:rPr lang="en-US" sz="1200" b="1" spc="17" dirty="0">
                <a:latin typeface="Montserrat" panose="00000500000000000000" pitchFamily="2" charset="0"/>
                <a:cs typeface="Arial"/>
              </a:rPr>
              <a:t>w</a:t>
            </a:r>
            <a:r>
              <a:rPr lang="en-US" sz="1200" b="1" spc="-10" dirty="0">
                <a:latin typeface="Montserrat" panose="00000500000000000000" pitchFamily="2" charset="0"/>
                <a:cs typeface="Arial"/>
              </a:rPr>
              <a:t>o</a:t>
            </a:r>
            <a:r>
              <a:rPr lang="en-US" sz="1200" b="1" spc="-2" dirty="0">
                <a:latin typeface="Montserrat" panose="00000500000000000000" pitchFamily="2" charset="0"/>
                <a:cs typeface="Arial"/>
              </a:rPr>
              <a:t>u</a:t>
            </a:r>
            <a:r>
              <a:rPr lang="en-US" sz="1200" b="1" spc="2" dirty="0">
                <a:latin typeface="Montserrat" panose="00000500000000000000" pitchFamily="2" charset="0"/>
                <a:cs typeface="Arial"/>
              </a:rPr>
              <a:t>l</a:t>
            </a:r>
            <a:r>
              <a:rPr lang="en-US" sz="1200" b="1" dirty="0">
                <a:latin typeface="Montserrat" panose="00000500000000000000" pitchFamily="2" charset="0"/>
                <a:cs typeface="Arial"/>
              </a:rPr>
              <a:t>d</a:t>
            </a:r>
            <a:r>
              <a:rPr lang="en-US" sz="1200" b="1" spc="-25" dirty="0">
                <a:latin typeface="Montserrat" panose="00000500000000000000" pitchFamily="2" charset="0"/>
                <a:cs typeface="Arial"/>
              </a:rPr>
              <a:t> y</a:t>
            </a:r>
            <a:r>
              <a:rPr lang="en-US" sz="1200" b="1" spc="-2" dirty="0">
                <a:latin typeface="Montserrat" panose="00000500000000000000" pitchFamily="2" charset="0"/>
                <a:cs typeface="Arial"/>
              </a:rPr>
              <a:t>o</a:t>
            </a:r>
            <a:r>
              <a:rPr lang="en-US" sz="1200" b="1" dirty="0">
                <a:latin typeface="Montserrat" panose="00000500000000000000" pitchFamily="2" charset="0"/>
                <a:cs typeface="Arial"/>
              </a:rPr>
              <a:t>u</a:t>
            </a:r>
            <a:r>
              <a:rPr lang="en-US" sz="1200" b="1" spc="12" dirty="0">
                <a:latin typeface="Montserrat" panose="00000500000000000000" pitchFamily="2" charset="0"/>
                <a:cs typeface="Arial"/>
              </a:rPr>
              <a:t> </a:t>
            </a:r>
            <a:r>
              <a:rPr lang="en-US" sz="1200" b="1" dirty="0">
                <a:latin typeface="Montserrat" panose="00000500000000000000" pitchFamily="2" charset="0"/>
                <a:cs typeface="Arial"/>
              </a:rPr>
              <a:t>s</a:t>
            </a:r>
            <a:r>
              <a:rPr lang="en-US" sz="1200" b="1" spc="-5" dirty="0">
                <a:latin typeface="Montserrat" panose="00000500000000000000" pitchFamily="2" charset="0"/>
                <a:cs typeface="Arial"/>
              </a:rPr>
              <a:t>u</a:t>
            </a:r>
            <a:r>
              <a:rPr lang="en-US" sz="1200" b="1" spc="-2" dirty="0">
                <a:latin typeface="Montserrat" panose="00000500000000000000" pitchFamily="2" charset="0"/>
                <a:cs typeface="Arial"/>
              </a:rPr>
              <a:t>gg</a:t>
            </a:r>
            <a:r>
              <a:rPr lang="en-US" sz="1200" b="1" dirty="0">
                <a:latin typeface="Montserrat" panose="00000500000000000000" pitchFamily="2" charset="0"/>
                <a:cs typeface="Arial"/>
              </a:rPr>
              <a:t>es</a:t>
            </a:r>
            <a:r>
              <a:rPr lang="en-US" sz="1200" b="1" spc="7" dirty="0">
                <a:latin typeface="Montserrat" panose="00000500000000000000" pitchFamily="2" charset="0"/>
                <a:cs typeface="Arial"/>
              </a:rPr>
              <a:t>t</a:t>
            </a:r>
            <a:r>
              <a:rPr lang="en-US" sz="1200" b="1" dirty="0">
                <a:latin typeface="Montserrat" panose="00000500000000000000" pitchFamily="2" charset="0"/>
                <a:cs typeface="Arial"/>
              </a:rPr>
              <a:t>?</a:t>
            </a:r>
            <a:endParaRPr lang="en-US" sz="1200" dirty="0">
              <a:latin typeface="Montserrat" panose="00000500000000000000" pitchFamily="2" charset="0"/>
              <a:cs typeface="Arial"/>
            </a:endParaRPr>
          </a:p>
          <a:p>
            <a:pPr>
              <a:spcBef>
                <a:spcPts val="11"/>
              </a:spcBef>
            </a:pPr>
            <a:endParaRPr lang="en-US" sz="1200" dirty="0">
              <a:latin typeface="Montserrat" panose="00000500000000000000" pitchFamily="2" charset="0"/>
            </a:endParaRPr>
          </a:p>
          <a:p>
            <a:pPr marL="6349"/>
            <a:r>
              <a:rPr lang="en-US" sz="1200" i="1" spc="-5" dirty="0">
                <a:latin typeface="Montserrat" panose="00000500000000000000" pitchFamily="2" charset="0"/>
                <a:cs typeface="Arial"/>
              </a:rPr>
              <a:t>H</a:t>
            </a:r>
            <a:r>
              <a:rPr lang="en-US" sz="1200" i="1" dirty="0">
                <a:latin typeface="Montserrat" panose="00000500000000000000" pitchFamily="2" charset="0"/>
                <a:cs typeface="Arial"/>
              </a:rPr>
              <a:t>elp</a:t>
            </a:r>
            <a:r>
              <a:rPr lang="en-US" sz="1200" i="1" spc="-2" dirty="0">
                <a:latin typeface="Montserrat" panose="00000500000000000000" pitchFamily="2" charset="0"/>
                <a:cs typeface="Arial"/>
              </a:rPr>
              <a:t> </a:t>
            </a:r>
            <a:r>
              <a:rPr lang="en-US" sz="1200" i="1" dirty="0">
                <a:latin typeface="Montserrat" panose="00000500000000000000" pitchFamily="2" charset="0"/>
                <a:cs typeface="Arial"/>
              </a:rPr>
              <a:t>your</a:t>
            </a:r>
            <a:r>
              <a:rPr lang="en-US" sz="1200" i="1" spc="-15" dirty="0">
                <a:latin typeface="Montserrat" panose="00000500000000000000" pitchFamily="2" charset="0"/>
                <a:cs typeface="Arial"/>
              </a:rPr>
              <a:t> </a:t>
            </a:r>
            <a:r>
              <a:rPr lang="en-US" sz="1200" i="1" spc="2" dirty="0">
                <a:latin typeface="Montserrat" panose="00000500000000000000" pitchFamily="2" charset="0"/>
                <a:cs typeface="Arial"/>
              </a:rPr>
              <a:t>f</a:t>
            </a:r>
            <a:r>
              <a:rPr lang="en-US" sz="1200" i="1" dirty="0">
                <a:latin typeface="Montserrat" panose="00000500000000000000" pitchFamily="2" charset="0"/>
                <a:cs typeface="Arial"/>
              </a:rPr>
              <a:t>a</a:t>
            </a:r>
            <a:r>
              <a:rPr lang="en-US" sz="1200" i="1" spc="-5" dirty="0">
                <a:latin typeface="Montserrat" panose="00000500000000000000" pitchFamily="2" charset="0"/>
                <a:cs typeface="Arial"/>
              </a:rPr>
              <a:t>m</a:t>
            </a:r>
            <a:r>
              <a:rPr lang="en-US" sz="1200" i="1" dirty="0">
                <a:latin typeface="Montserrat" panose="00000500000000000000" pitchFamily="2" charset="0"/>
                <a:cs typeface="Arial"/>
              </a:rPr>
              <a:t>ily</a:t>
            </a:r>
            <a:r>
              <a:rPr lang="en-US" sz="1200" i="1" spc="-7" dirty="0">
                <a:latin typeface="Montserrat" panose="00000500000000000000" pitchFamily="2" charset="0"/>
                <a:cs typeface="Arial"/>
              </a:rPr>
              <a:t> </a:t>
            </a:r>
            <a:r>
              <a:rPr lang="en-US" sz="1200" i="1" dirty="0">
                <a:latin typeface="Montserrat" panose="00000500000000000000" pitchFamily="2" charset="0"/>
                <a:cs typeface="Arial"/>
              </a:rPr>
              <a:t>dine</a:t>
            </a:r>
            <a:r>
              <a:rPr lang="en-US" sz="1200" i="1" spc="-10" dirty="0">
                <a:latin typeface="Montserrat" panose="00000500000000000000" pitchFamily="2" charset="0"/>
                <a:cs typeface="Arial"/>
              </a:rPr>
              <a:t> </a:t>
            </a:r>
            <a:r>
              <a:rPr lang="en-US" sz="1200" i="1" dirty="0">
                <a:latin typeface="Montserrat" panose="00000500000000000000" pitchFamily="2" charset="0"/>
                <a:cs typeface="Arial"/>
              </a:rPr>
              <a:t>healthy</a:t>
            </a:r>
            <a:r>
              <a:rPr lang="en-US" sz="1200" i="1" spc="-15" dirty="0">
                <a:latin typeface="Montserrat" panose="00000500000000000000" pitchFamily="2" charset="0"/>
                <a:cs typeface="Arial"/>
              </a:rPr>
              <a:t> </a:t>
            </a:r>
            <a:r>
              <a:rPr lang="en-US" sz="1200" i="1" spc="-5" dirty="0">
                <a:latin typeface="Montserrat" panose="00000500000000000000" pitchFamily="2" charset="0"/>
                <a:cs typeface="Arial"/>
              </a:rPr>
              <a:t>w</a:t>
            </a:r>
            <a:r>
              <a:rPr lang="en-US" sz="1200" i="1" dirty="0">
                <a:latin typeface="Montserrat" panose="00000500000000000000" pitchFamily="2" charset="0"/>
                <a:cs typeface="Arial"/>
              </a:rPr>
              <a:t>hen</a:t>
            </a:r>
            <a:r>
              <a:rPr lang="en-US" sz="1200" i="1" spc="-10" dirty="0">
                <a:latin typeface="Montserrat" panose="00000500000000000000" pitchFamily="2" charset="0"/>
                <a:cs typeface="Arial"/>
              </a:rPr>
              <a:t> </a:t>
            </a:r>
            <a:r>
              <a:rPr lang="en-US" sz="1200" i="1" spc="2" dirty="0">
                <a:latin typeface="Montserrat" panose="00000500000000000000" pitchFamily="2" charset="0"/>
                <a:cs typeface="Arial"/>
              </a:rPr>
              <a:t>t</a:t>
            </a:r>
            <a:r>
              <a:rPr lang="en-US" sz="1200" i="1" dirty="0">
                <a:latin typeface="Montserrat" panose="00000500000000000000" pitchFamily="2" charset="0"/>
                <a:cs typeface="Arial"/>
              </a:rPr>
              <a:t>hey're</a:t>
            </a:r>
            <a:r>
              <a:rPr lang="en-US" sz="1200" i="1" spc="-17" dirty="0">
                <a:latin typeface="Montserrat" panose="00000500000000000000" pitchFamily="2" charset="0"/>
                <a:cs typeface="Arial"/>
              </a:rPr>
              <a:t> </a:t>
            </a:r>
            <a:r>
              <a:rPr lang="en-US" sz="1200" i="1" dirty="0">
                <a:latin typeface="Montserrat" panose="00000500000000000000" pitchFamily="2" charset="0"/>
                <a:cs typeface="Arial"/>
              </a:rPr>
              <a:t>hungry</a:t>
            </a:r>
            <a:r>
              <a:rPr lang="en-US" sz="1200" i="1" spc="-20" dirty="0">
                <a:latin typeface="Montserrat" panose="00000500000000000000" pitchFamily="2" charset="0"/>
                <a:cs typeface="Arial"/>
              </a:rPr>
              <a:t> </a:t>
            </a:r>
            <a:r>
              <a:rPr lang="en-US" sz="1200" i="1" dirty="0">
                <a:latin typeface="Montserrat" panose="00000500000000000000" pitchFamily="2" charset="0"/>
                <a:cs typeface="Arial"/>
              </a:rPr>
              <a:t>and</a:t>
            </a:r>
            <a:r>
              <a:rPr lang="en-US" sz="1200" i="1" spc="-10" dirty="0">
                <a:latin typeface="Montserrat" panose="00000500000000000000" pitchFamily="2" charset="0"/>
                <a:cs typeface="Arial"/>
              </a:rPr>
              <a:t> </a:t>
            </a:r>
            <a:r>
              <a:rPr lang="en-US" sz="1200" i="1" spc="-5" dirty="0">
                <a:latin typeface="Montserrat" panose="00000500000000000000" pitchFamily="2" charset="0"/>
                <a:cs typeface="Arial"/>
              </a:rPr>
              <a:t>w</a:t>
            </a:r>
            <a:r>
              <a:rPr lang="en-US" sz="1200" i="1" dirty="0">
                <a:latin typeface="Montserrat" panose="00000500000000000000" pitchFamily="2" charset="0"/>
                <a:cs typeface="Arial"/>
              </a:rPr>
              <a:t>ant</a:t>
            </a:r>
            <a:r>
              <a:rPr lang="en-US" sz="1200" i="1" spc="-7" dirty="0">
                <a:latin typeface="Montserrat" panose="00000500000000000000" pitchFamily="2" charset="0"/>
                <a:cs typeface="Arial"/>
              </a:rPr>
              <a:t> </a:t>
            </a:r>
            <a:r>
              <a:rPr lang="en-US" sz="1200" i="1" spc="2" dirty="0">
                <a:latin typeface="Montserrat" panose="00000500000000000000" pitchFamily="2" charset="0"/>
                <a:cs typeface="Arial"/>
              </a:rPr>
              <a:t>t</a:t>
            </a:r>
            <a:r>
              <a:rPr lang="en-US" sz="1200" i="1" dirty="0">
                <a:latin typeface="Montserrat" panose="00000500000000000000" pitchFamily="2" charset="0"/>
                <a:cs typeface="Arial"/>
              </a:rPr>
              <a:t>o</a:t>
            </a:r>
            <a:r>
              <a:rPr lang="en-US" sz="1200" i="1" spc="-10" dirty="0">
                <a:latin typeface="Montserrat" panose="00000500000000000000" pitchFamily="2" charset="0"/>
                <a:cs typeface="Arial"/>
              </a:rPr>
              <a:t> </a:t>
            </a:r>
            <a:r>
              <a:rPr lang="en-US" sz="1200" i="1" dirty="0">
                <a:latin typeface="Montserrat" panose="00000500000000000000" pitchFamily="2" charset="0"/>
                <a:cs typeface="Arial"/>
              </a:rPr>
              <a:t>eat</a:t>
            </a:r>
            <a:r>
              <a:rPr lang="en-US" sz="1200" i="1" spc="-7" dirty="0">
                <a:latin typeface="Montserrat" panose="00000500000000000000" pitchFamily="2" charset="0"/>
                <a:cs typeface="Arial"/>
              </a:rPr>
              <a:t> </a:t>
            </a:r>
            <a:r>
              <a:rPr lang="en-US" sz="1200" i="1" spc="-5" dirty="0">
                <a:latin typeface="Montserrat" panose="00000500000000000000" pitchFamily="2" charset="0"/>
                <a:cs typeface="Arial"/>
              </a:rPr>
              <a:t>w</a:t>
            </a:r>
            <a:r>
              <a:rPr lang="en-US" sz="1200" i="1" dirty="0">
                <a:latin typeface="Montserrat" panose="00000500000000000000" pitchFamily="2" charset="0"/>
                <a:cs typeface="Arial"/>
              </a:rPr>
              <a:t>i</a:t>
            </a:r>
            <a:r>
              <a:rPr lang="en-US" sz="1200" i="1" spc="2" dirty="0">
                <a:latin typeface="Montserrat" panose="00000500000000000000" pitchFamily="2" charset="0"/>
                <a:cs typeface="Arial"/>
              </a:rPr>
              <a:t>t</a:t>
            </a:r>
            <a:r>
              <a:rPr lang="en-US" sz="1200" i="1" dirty="0">
                <a:latin typeface="Montserrat" panose="00000500000000000000" pitchFamily="2" charset="0"/>
                <a:cs typeface="Arial"/>
              </a:rPr>
              <a:t>h</a:t>
            </a:r>
            <a:r>
              <a:rPr lang="en-US" sz="1200" i="1" spc="-2" dirty="0">
                <a:latin typeface="Montserrat" panose="00000500000000000000" pitchFamily="2" charset="0"/>
                <a:cs typeface="Arial"/>
              </a:rPr>
              <a:t> </a:t>
            </a:r>
            <a:r>
              <a:rPr lang="en-US" sz="1200" i="1" spc="2" dirty="0">
                <a:latin typeface="Montserrat" panose="00000500000000000000" pitchFamily="2" charset="0"/>
                <a:cs typeface="Arial"/>
              </a:rPr>
              <a:t>t</a:t>
            </a:r>
            <a:r>
              <a:rPr lang="en-US" sz="1200" i="1" dirty="0">
                <a:latin typeface="Montserrat" panose="00000500000000000000" pitchFamily="2" charset="0"/>
                <a:cs typeface="Arial"/>
              </a:rPr>
              <a:t>hese</a:t>
            </a:r>
            <a:r>
              <a:rPr lang="en-US" sz="1200" i="1" spc="-22" dirty="0">
                <a:latin typeface="Montserrat" panose="00000500000000000000" pitchFamily="2" charset="0"/>
                <a:cs typeface="Arial"/>
              </a:rPr>
              <a:t> </a:t>
            </a:r>
            <a:r>
              <a:rPr lang="en-US" sz="1200" i="1" spc="2" dirty="0">
                <a:latin typeface="Montserrat" panose="00000500000000000000" pitchFamily="2" charset="0"/>
                <a:cs typeface="Arial"/>
              </a:rPr>
              <a:t>t</a:t>
            </a:r>
            <a:r>
              <a:rPr lang="en-US" sz="1200" i="1" dirty="0">
                <a:latin typeface="Montserrat" panose="00000500000000000000" pitchFamily="2" charset="0"/>
                <a:cs typeface="Arial"/>
              </a:rPr>
              <a:t>ac</a:t>
            </a:r>
            <a:r>
              <a:rPr lang="en-US" sz="1200" i="1" spc="2" dirty="0">
                <a:latin typeface="Montserrat" panose="00000500000000000000" pitchFamily="2" charset="0"/>
                <a:cs typeface="Arial"/>
              </a:rPr>
              <a:t>t</a:t>
            </a:r>
            <a:r>
              <a:rPr lang="en-US" sz="1200" i="1" dirty="0">
                <a:latin typeface="Montserrat" panose="00000500000000000000" pitchFamily="2" charset="0"/>
                <a:cs typeface="Arial"/>
              </a:rPr>
              <a:t>ics:</a:t>
            </a:r>
            <a:endParaRPr lang="en-US" sz="1200" dirty="0">
              <a:latin typeface="Montserrat" panose="00000500000000000000" pitchFamily="2" charset="0"/>
              <a:cs typeface="Arial"/>
            </a:endParaRP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Have nutritious snacks ready to tide them over until the meal is on the table. Rather than serving milk with the meal, offer them some milk right away. Offer individually wrapped cheese sticks as a quick and healthy snack. A low-fat or non-fat yogurt would be another quick, easy and healthy possibility.</a:t>
            </a:r>
          </a:p>
          <a:p>
            <a:pPr marL="177764" marR="6349"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Consider whole fruit such as apples, or raw veggies as another munchie to help hold hunger at bay. </a:t>
            </a:r>
            <a:br>
              <a:rPr lang="en-US" sz="1200" dirty="0">
                <a:latin typeface="Montserrat" panose="00000500000000000000" pitchFamily="2" charset="0"/>
                <a:cs typeface="Arial"/>
              </a:rPr>
            </a:br>
            <a:r>
              <a:rPr lang="en-US" sz="1200" dirty="0">
                <a:latin typeface="Montserrat" panose="00000500000000000000" pitchFamily="2" charset="0"/>
                <a:cs typeface="Arial"/>
              </a:rPr>
              <a:t>An advantage of these snacks is they can't be chomped down in a bite or two like a cookie or chips. </a:t>
            </a:r>
            <a:br>
              <a:rPr lang="en-US" sz="1200" dirty="0">
                <a:latin typeface="Montserrat" panose="00000500000000000000" pitchFamily="2" charset="0"/>
                <a:cs typeface="Arial"/>
              </a:rPr>
            </a:br>
            <a:r>
              <a:rPr lang="en-US" sz="1200" dirty="0">
                <a:latin typeface="Montserrat" panose="00000500000000000000" pitchFamily="2" charset="0"/>
                <a:cs typeface="Arial"/>
              </a:rPr>
              <a:t>They are meant to be savored just like all foods.</a:t>
            </a:r>
          </a:p>
          <a:p>
            <a:pPr marL="177764"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Prepare a "first course" the night before your family can eat while your main course is cooking.</a:t>
            </a:r>
            <a:br>
              <a:rPr lang="en-US" sz="1200" dirty="0">
                <a:latin typeface="Montserrat" panose="00000500000000000000" pitchFamily="2" charset="0"/>
                <a:cs typeface="Arial"/>
              </a:rPr>
            </a:br>
            <a:r>
              <a:rPr lang="en-US" sz="1200" dirty="0">
                <a:latin typeface="Montserrat" panose="00000500000000000000" pitchFamily="2" charset="0"/>
                <a:cs typeface="Arial"/>
              </a:rPr>
              <a:t>This might be veggies and a low-fat dip or a salad.</a:t>
            </a:r>
          </a:p>
        </p:txBody>
      </p:sp>
      <p:sp>
        <p:nvSpPr>
          <p:cNvPr id="16386" name="TextBox 7"/>
          <p:cNvSpPr txBox="1">
            <a:spLocks noChangeArrowheads="1"/>
          </p:cNvSpPr>
          <p:nvPr/>
        </p:nvSpPr>
        <p:spPr bwMode="auto">
          <a:xfrm rot="-5400000">
            <a:off x="726924" y="3228944"/>
            <a:ext cx="162095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7</a:t>
            </a:r>
            <a:endParaRPr lang="tr-TR" altLang="en-US" sz="2000" b="1" dirty="0">
              <a:solidFill>
                <a:schemeClr val="bg1"/>
              </a:solidFill>
              <a:latin typeface="Montserrat" pitchFamily="2" charset="0"/>
            </a:endParaRPr>
          </a:p>
        </p:txBody>
      </p:sp>
      <p:sp>
        <p:nvSpPr>
          <p:cNvPr id="9" name="object 2"/>
          <p:cNvSpPr txBox="1">
            <a:spLocks noChangeArrowheads="1"/>
          </p:cNvSpPr>
          <p:nvPr/>
        </p:nvSpPr>
        <p:spPr bwMode="auto">
          <a:xfrm>
            <a:off x="2642303" y="1085046"/>
            <a:ext cx="266471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Food Preparation</a:t>
            </a:r>
          </a:p>
        </p:txBody>
      </p:sp>
      <p:sp>
        <p:nvSpPr>
          <p:cNvPr id="10" name="object 5"/>
          <p:cNvSpPr txBox="1"/>
          <p:nvPr/>
        </p:nvSpPr>
        <p:spPr>
          <a:xfrm>
            <a:off x="2642303" y="6342098"/>
            <a:ext cx="4562080" cy="134902"/>
          </a:xfrm>
          <a:prstGeom prst="rect">
            <a:avLst/>
          </a:prstGeom>
        </p:spPr>
        <p:txBody>
          <a:bodyPr vert="horz" wrap="square" lIns="0" tIns="0" rIns="0" bIns="0" rtlCol="0">
            <a:noAutofit/>
          </a:bodyPr>
          <a:lstStyle/>
          <a:p>
            <a:pPr marL="6349"/>
            <a:r>
              <a:rPr sz="1000" i="1" dirty="0">
                <a:latin typeface="Montserrat" panose="00000500000000000000" pitchFamily="2" charset="0"/>
                <a:cs typeface="Arial"/>
              </a:rPr>
              <a:t>Al</a:t>
            </a:r>
            <a:r>
              <a:rPr sz="1000" i="1" spc="-2" dirty="0">
                <a:latin typeface="Montserrat" panose="00000500000000000000" pitchFamily="2" charset="0"/>
                <a:cs typeface="Arial"/>
              </a:rPr>
              <a:t>i</a:t>
            </a:r>
            <a:r>
              <a:rPr sz="1000" i="1" dirty="0">
                <a:latin typeface="Montserrat" panose="00000500000000000000" pitchFamily="2" charset="0"/>
                <a:cs typeface="Arial"/>
              </a:rPr>
              <a:t>ce</a:t>
            </a:r>
            <a:r>
              <a:rPr sz="1000" i="1" spc="-2" dirty="0">
                <a:latin typeface="Montserrat" panose="00000500000000000000" pitchFamily="2" charset="0"/>
                <a:cs typeface="Arial"/>
              </a:rPr>
              <a:t> </a:t>
            </a:r>
            <a:r>
              <a:rPr sz="1000" i="1" dirty="0">
                <a:latin typeface="Montserrat" panose="00000500000000000000" pitchFamily="2" charset="0"/>
                <a:cs typeface="Arial"/>
              </a:rPr>
              <a:t>He</a:t>
            </a:r>
            <a:r>
              <a:rPr sz="1000" i="1" spc="2" dirty="0">
                <a:latin typeface="Montserrat" panose="00000500000000000000" pitchFamily="2" charset="0"/>
                <a:cs typeface="Arial"/>
              </a:rPr>
              <a:t>n</a:t>
            </a:r>
            <a:r>
              <a:rPr sz="1000" i="1" dirty="0">
                <a:latin typeface="Montserrat" panose="00000500000000000000" pitchFamily="2" charset="0"/>
                <a:cs typeface="Arial"/>
              </a:rPr>
              <a:t>n</a:t>
            </a:r>
            <a:r>
              <a:rPr sz="1000" i="1" spc="-5" dirty="0">
                <a:latin typeface="Montserrat" panose="00000500000000000000" pitchFamily="2" charset="0"/>
                <a:cs typeface="Arial"/>
              </a:rPr>
              <a:t>e</a:t>
            </a:r>
            <a:r>
              <a:rPr sz="1000" i="1" spc="-10" dirty="0">
                <a:latin typeface="Montserrat" panose="00000500000000000000" pitchFamily="2" charset="0"/>
                <a:cs typeface="Arial"/>
              </a:rPr>
              <a:t>m</a:t>
            </a:r>
            <a:r>
              <a:rPr sz="1000" i="1" dirty="0">
                <a:latin typeface="Montserrat" panose="00000500000000000000" pitchFamily="2" charset="0"/>
                <a:cs typeface="Arial"/>
              </a:rPr>
              <a:t>an,</a:t>
            </a:r>
            <a:r>
              <a:rPr sz="1000" i="1" spc="-15" dirty="0">
                <a:latin typeface="Montserrat" panose="00000500000000000000" pitchFamily="2" charset="0"/>
                <a:cs typeface="Arial"/>
              </a:rPr>
              <a:t> </a:t>
            </a:r>
            <a:r>
              <a:rPr sz="1000" i="1" spc="-2" dirty="0">
                <a:latin typeface="Montserrat" panose="00000500000000000000" pitchFamily="2" charset="0"/>
                <a:cs typeface="Arial"/>
              </a:rPr>
              <a:t>M</a:t>
            </a:r>
            <a:r>
              <a:rPr sz="1000" i="1" dirty="0">
                <a:latin typeface="Montserrat" panose="00000500000000000000" pitchFamily="2" charset="0"/>
                <a:cs typeface="Arial"/>
              </a:rPr>
              <a:t>S,</a:t>
            </a:r>
            <a:r>
              <a:rPr sz="1000" i="1" spc="7" dirty="0">
                <a:latin typeface="Montserrat" panose="00000500000000000000" pitchFamily="2" charset="0"/>
                <a:cs typeface="Arial"/>
              </a:rPr>
              <a:t> </a:t>
            </a:r>
            <a:r>
              <a:rPr sz="1000" i="1" dirty="0">
                <a:latin typeface="Montserrat" panose="00000500000000000000" pitchFamily="2" charset="0"/>
                <a:cs typeface="Arial"/>
              </a:rPr>
              <a:t>R</a:t>
            </a:r>
            <a:r>
              <a:rPr sz="1000" i="1" spc="-2" dirty="0">
                <a:latin typeface="Montserrat" panose="00000500000000000000" pitchFamily="2" charset="0"/>
                <a:cs typeface="Arial"/>
              </a:rPr>
              <a:t>D</a:t>
            </a:r>
            <a:r>
              <a:rPr sz="1000" i="1" dirty="0">
                <a:latin typeface="Montserrat" panose="00000500000000000000" pitchFamily="2" charset="0"/>
                <a:cs typeface="Arial"/>
              </a:rPr>
              <a:t>,</a:t>
            </a:r>
            <a:r>
              <a:rPr sz="1000" i="1" spc="2" dirty="0">
                <a:latin typeface="Montserrat" panose="00000500000000000000" pitchFamily="2" charset="0"/>
                <a:cs typeface="Arial"/>
              </a:rPr>
              <a:t> </a:t>
            </a:r>
            <a:r>
              <a:rPr sz="1000" i="1" dirty="0">
                <a:latin typeface="Montserrat" panose="00000500000000000000" pitchFamily="2" charset="0"/>
                <a:cs typeface="Arial"/>
              </a:rPr>
              <a:t>U</a:t>
            </a:r>
            <a:r>
              <a:rPr sz="1000" i="1" spc="-2" dirty="0">
                <a:latin typeface="Montserrat" panose="00000500000000000000" pitchFamily="2" charset="0"/>
                <a:cs typeface="Arial"/>
              </a:rPr>
              <a:t>N</a:t>
            </a:r>
            <a:r>
              <a:rPr sz="1000" i="1" dirty="0">
                <a:latin typeface="Montserrat" panose="00000500000000000000" pitchFamily="2" charset="0"/>
                <a:cs typeface="Arial"/>
              </a:rPr>
              <a:t>L</a:t>
            </a:r>
            <a:r>
              <a:rPr sz="1000" i="1" spc="-15" dirty="0">
                <a:latin typeface="Montserrat" panose="00000500000000000000" pitchFamily="2" charset="0"/>
                <a:cs typeface="Arial"/>
              </a:rPr>
              <a:t> </a:t>
            </a:r>
            <a:r>
              <a:rPr sz="1000" i="1" dirty="0">
                <a:latin typeface="Montserrat" panose="00000500000000000000" pitchFamily="2" charset="0"/>
                <a:cs typeface="Arial"/>
              </a:rPr>
              <a:t>Ext</a:t>
            </a:r>
            <a:r>
              <a:rPr sz="1000" i="1" spc="2" dirty="0">
                <a:latin typeface="Montserrat" panose="00000500000000000000" pitchFamily="2" charset="0"/>
                <a:cs typeface="Arial"/>
              </a:rPr>
              <a:t>e</a:t>
            </a:r>
            <a:r>
              <a:rPr sz="1000" i="1" dirty="0">
                <a:latin typeface="Montserrat" panose="00000500000000000000" pitchFamily="2" charset="0"/>
                <a:cs typeface="Arial"/>
              </a:rPr>
              <a:t>nsion</a:t>
            </a:r>
            <a:r>
              <a:rPr sz="1000" i="1" spc="-15" dirty="0">
                <a:latin typeface="Montserrat" panose="00000500000000000000" pitchFamily="2" charset="0"/>
                <a:cs typeface="Arial"/>
              </a:rPr>
              <a:t> </a:t>
            </a:r>
            <a:r>
              <a:rPr sz="1000" i="1" dirty="0">
                <a:latin typeface="Montserrat" panose="00000500000000000000" pitchFamily="2" charset="0"/>
                <a:cs typeface="Arial"/>
              </a:rPr>
              <a:t>in</a:t>
            </a:r>
            <a:r>
              <a:rPr sz="1000" i="1" spc="-5" dirty="0">
                <a:latin typeface="Montserrat" panose="00000500000000000000" pitchFamily="2" charset="0"/>
                <a:cs typeface="Arial"/>
              </a:rPr>
              <a:t> </a:t>
            </a:r>
            <a:r>
              <a:rPr sz="1000" i="1" dirty="0">
                <a:latin typeface="Montserrat" panose="00000500000000000000" pitchFamily="2" charset="0"/>
                <a:cs typeface="Arial"/>
              </a:rPr>
              <a:t>Lancast</a:t>
            </a:r>
            <a:r>
              <a:rPr sz="1000" i="1" spc="-2" dirty="0">
                <a:latin typeface="Montserrat" panose="00000500000000000000" pitchFamily="2" charset="0"/>
                <a:cs typeface="Arial"/>
              </a:rPr>
              <a:t>e</a:t>
            </a:r>
            <a:r>
              <a:rPr sz="1000" i="1" dirty="0">
                <a:latin typeface="Montserrat" panose="00000500000000000000" pitchFamily="2" charset="0"/>
                <a:cs typeface="Arial"/>
              </a:rPr>
              <a:t>r</a:t>
            </a:r>
            <a:r>
              <a:rPr sz="1000" i="1" spc="-20" dirty="0">
                <a:latin typeface="Montserrat" panose="00000500000000000000" pitchFamily="2" charset="0"/>
                <a:cs typeface="Arial"/>
              </a:rPr>
              <a:t> </a:t>
            </a:r>
            <a:r>
              <a:rPr sz="1000" i="1" dirty="0">
                <a:latin typeface="Montserrat" panose="00000500000000000000" pitchFamily="2" charset="0"/>
                <a:cs typeface="Arial"/>
              </a:rPr>
              <a:t>Co</a:t>
            </a:r>
            <a:r>
              <a:rPr sz="1000" i="1" spc="2" dirty="0">
                <a:latin typeface="Montserrat" panose="00000500000000000000" pitchFamily="2" charset="0"/>
                <a:cs typeface="Arial"/>
              </a:rPr>
              <a:t>u</a:t>
            </a:r>
            <a:r>
              <a:rPr sz="1000" i="1" dirty="0">
                <a:latin typeface="Montserrat" panose="00000500000000000000" pitchFamily="2" charset="0"/>
                <a:cs typeface="Arial"/>
              </a:rPr>
              <a:t>nty</a:t>
            </a:r>
            <a:endParaRPr sz="1000" dirty="0">
              <a:latin typeface="Montserrat" panose="00000500000000000000" pitchFamily="2" charset="0"/>
              <a:cs typeface="Arial"/>
            </a:endParaRPr>
          </a:p>
        </p:txBody>
      </p:sp>
    </p:spTree>
    <p:extLst>
      <p:ext uri="{BB962C8B-B14F-4D97-AF65-F5344CB8AC3E}">
        <p14:creationId xmlns:p14="http://schemas.microsoft.com/office/powerpoint/2010/main" val="225965302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24520" y="3228945"/>
            <a:ext cx="162576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9</a:t>
            </a:r>
            <a:endParaRPr lang="tr-TR" altLang="en-US" sz="2000" b="1" dirty="0">
              <a:solidFill>
                <a:schemeClr val="bg1"/>
              </a:solidFill>
              <a:latin typeface="Montserrat" pitchFamily="2" charset="0"/>
            </a:endParaRPr>
          </a:p>
        </p:txBody>
      </p:sp>
      <p:sp>
        <p:nvSpPr>
          <p:cNvPr id="6" name="object 4"/>
          <p:cNvSpPr txBox="1"/>
          <p:nvPr/>
        </p:nvSpPr>
        <p:spPr>
          <a:xfrm>
            <a:off x="3571874" y="2829106"/>
            <a:ext cx="7014924" cy="2645673"/>
          </a:xfrm>
          <a:prstGeom prst="rect">
            <a:avLst/>
          </a:prstGeom>
        </p:spPr>
        <p:txBody>
          <a:bodyPr vert="horz" wrap="square" lIns="0" tIns="0" rIns="0" bIns="0" numCol="2" rtlCol="0">
            <a:noAutofit/>
          </a:bodyPr>
          <a:lstStyle/>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Go bike riding, rollerblading, or ice skating</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Dance</a:t>
            </a:r>
          </a:p>
          <a:p>
            <a:pPr marL="177764" marR="6349"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Make your favorite green drink or tea and sit quietly </a:t>
            </a:r>
            <a:br>
              <a:rPr lang="en-US" sz="1200" dirty="0">
                <a:latin typeface="Montserrat" panose="00000500000000000000" pitchFamily="2" charset="0"/>
                <a:cs typeface="Arial"/>
              </a:rPr>
            </a:br>
            <a:r>
              <a:rPr lang="en-US" sz="1200" dirty="0">
                <a:latin typeface="Montserrat" panose="00000500000000000000" pitchFamily="2" charset="0"/>
                <a:cs typeface="Arial"/>
              </a:rPr>
              <a:t>and enjoy it slowly</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Yoga or any other relaxing exercise</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Tell someone you love them</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Be grateful</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Be forgiving</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Be giving</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Visualize</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Get a facial</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Get a massage</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endParaRPr lang="en-US" sz="1200" dirty="0">
              <a:latin typeface="Montserrat" panose="00000500000000000000" pitchFamily="2" charset="0"/>
              <a:cs typeface="Arial"/>
            </a:endParaRP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Call a friend who you miss</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Call your mom</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Get a pedicure or manicure</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Confess something that is weighing on you</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Forgive yourself</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Take a nap</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Go shopping</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Make a date with one of your children</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Got to lunch with your best friend</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Go swimming</a:t>
            </a:r>
          </a:p>
          <a:p>
            <a:pPr marL="177764" marR="6349"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Go boating and sit quietly in the middle </a:t>
            </a:r>
            <a:br>
              <a:rPr lang="en-US" sz="1200" dirty="0">
                <a:latin typeface="Montserrat" panose="00000500000000000000" pitchFamily="2" charset="0"/>
                <a:cs typeface="Arial"/>
              </a:rPr>
            </a:br>
            <a:r>
              <a:rPr lang="en-US" sz="1200" dirty="0">
                <a:latin typeface="Montserrat" panose="00000500000000000000" pitchFamily="2" charset="0"/>
                <a:cs typeface="Arial"/>
              </a:rPr>
              <a:t>of a body of water</a:t>
            </a:r>
          </a:p>
          <a:p>
            <a:pPr marL="92374" indent="-86343">
              <a:spcBef>
                <a:spcPts val="112"/>
              </a:spcBef>
              <a:buFont typeface="Wingdings"/>
              <a:buChar char=""/>
              <a:tabLst>
                <a:tab pos="92374" algn="l"/>
              </a:tabLst>
            </a:pPr>
            <a:endParaRPr lang="en-US" sz="1200" dirty="0">
              <a:latin typeface="Montserrat" panose="00000500000000000000" pitchFamily="2" charset="0"/>
              <a:cs typeface="Arial"/>
            </a:endParaRPr>
          </a:p>
        </p:txBody>
      </p:sp>
      <p:sp>
        <p:nvSpPr>
          <p:cNvPr id="9" name="object 8"/>
          <p:cNvSpPr txBox="1"/>
          <p:nvPr/>
        </p:nvSpPr>
        <p:spPr>
          <a:xfrm>
            <a:off x="5131174" y="4793753"/>
            <a:ext cx="2322225" cy="112366"/>
          </a:xfrm>
          <a:prstGeom prst="rect">
            <a:avLst/>
          </a:prstGeom>
        </p:spPr>
        <p:txBody>
          <a:bodyPr vert="horz" wrap="square" lIns="0" tIns="0" rIns="0" bIns="0" rtlCol="0">
            <a:noAutofit/>
          </a:bodyPr>
          <a:lstStyle/>
          <a:p>
            <a:pPr marL="6349" defTabSz="457109" eaLnBrk="1" fontAlgn="auto" hangingPunct="1">
              <a:spcBef>
                <a:spcPts val="0"/>
              </a:spcBef>
              <a:spcAft>
                <a:spcPts val="0"/>
              </a:spcAft>
            </a:pPr>
            <a:endParaRPr sz="700" dirty="0">
              <a:solidFill>
                <a:srgbClr val="000000"/>
              </a:solidFill>
              <a:latin typeface="Montserrat" panose="00000500000000000000" pitchFamily="2" charset="0"/>
              <a:cs typeface="Arial"/>
            </a:endParaRPr>
          </a:p>
        </p:txBody>
      </p:sp>
      <p:sp>
        <p:nvSpPr>
          <p:cNvPr id="7" name="object 2"/>
          <p:cNvSpPr txBox="1">
            <a:spLocks noChangeArrowheads="1"/>
          </p:cNvSpPr>
          <p:nvPr/>
        </p:nvSpPr>
        <p:spPr bwMode="auto">
          <a:xfrm>
            <a:off x="2639620" y="1085777"/>
            <a:ext cx="3454792"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Self Care</a:t>
            </a:r>
          </a:p>
        </p:txBody>
      </p:sp>
      <p:sp>
        <p:nvSpPr>
          <p:cNvPr id="10" name="object 4"/>
          <p:cNvSpPr txBox="1"/>
          <p:nvPr/>
        </p:nvSpPr>
        <p:spPr>
          <a:xfrm>
            <a:off x="2639619" y="2087912"/>
            <a:ext cx="8516805" cy="513149"/>
          </a:xfrm>
          <a:prstGeom prst="rect">
            <a:avLst/>
          </a:prstGeom>
        </p:spPr>
        <p:txBody>
          <a:bodyPr vert="horz" wrap="square" lIns="0" tIns="0" rIns="0" bIns="0" numCol="1" rtlCol="0">
            <a:noAutofit/>
          </a:bodyPr>
          <a:lstStyle/>
          <a:p>
            <a:pPr marL="6349" marR="6349">
              <a:spcAft>
                <a:spcPts val="600"/>
              </a:spcAft>
            </a:pPr>
            <a:r>
              <a:rPr lang="en-US" sz="1200" dirty="0">
                <a:latin typeface="Montserrat" panose="00000500000000000000" pitchFamily="2" charset="0"/>
                <a:cs typeface="Arial"/>
              </a:rPr>
              <a:t>Now that you have found some extra time, let’s explore some of the things you would like to do. Ask yourself what feeds your soul, what makes you feel better, stronger and more energized? What helps to de-stress and relieve the overwhelm of the day? Here are some things to consider, then make your own list.</a:t>
            </a:r>
          </a:p>
        </p:txBody>
      </p:sp>
    </p:spTree>
    <p:extLst>
      <p:ext uri="{BB962C8B-B14F-4D97-AF65-F5344CB8AC3E}">
        <p14:creationId xmlns:p14="http://schemas.microsoft.com/office/powerpoint/2010/main" val="270402585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28271" y="3228945"/>
            <a:ext cx="162576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9</a:t>
            </a:r>
            <a:endParaRPr lang="tr-TR" altLang="en-US" sz="2000" b="1" dirty="0">
              <a:solidFill>
                <a:schemeClr val="bg1"/>
              </a:solidFill>
              <a:latin typeface="Montserrat" pitchFamily="2" charset="0"/>
            </a:endParaRPr>
          </a:p>
        </p:txBody>
      </p:sp>
      <p:sp>
        <p:nvSpPr>
          <p:cNvPr id="4" name="object 2"/>
          <p:cNvSpPr txBox="1">
            <a:spLocks noChangeArrowheads="1"/>
          </p:cNvSpPr>
          <p:nvPr/>
        </p:nvSpPr>
        <p:spPr bwMode="auto">
          <a:xfrm>
            <a:off x="2642303" y="1085046"/>
            <a:ext cx="3894710"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What You Love To Do</a:t>
            </a:r>
          </a:p>
        </p:txBody>
      </p:sp>
      <p:sp>
        <p:nvSpPr>
          <p:cNvPr id="6" name="object 4"/>
          <p:cNvSpPr txBox="1"/>
          <p:nvPr/>
        </p:nvSpPr>
        <p:spPr>
          <a:xfrm>
            <a:off x="2642303" y="2202976"/>
            <a:ext cx="6276134" cy="2942459"/>
          </a:xfrm>
          <a:prstGeom prst="rect">
            <a:avLst/>
          </a:prstGeom>
        </p:spPr>
        <p:txBody>
          <a:bodyPr vert="horz" wrap="square" lIns="0" tIns="0" rIns="0" bIns="0" rtlCol="0">
            <a:noAutofit/>
          </a:bodyPr>
          <a:lstStyle/>
          <a:p>
            <a:pPr marL="6349">
              <a:lnSpc>
                <a:spcPts val="1080"/>
              </a:lnSpc>
            </a:pPr>
            <a:r>
              <a:rPr lang="en-US" sz="1200" dirty="0">
                <a:latin typeface="Montserrat" panose="00000500000000000000" pitchFamily="2" charset="0"/>
                <a:cs typeface="Arial"/>
              </a:rPr>
              <a:t>Brainstorm and list things that relax you, make you feel good, and that you enjoy.</a:t>
            </a:r>
          </a:p>
        </p:txBody>
      </p:sp>
      <p:graphicFrame>
        <p:nvGraphicFramePr>
          <p:cNvPr id="7" name="object 4"/>
          <p:cNvGraphicFramePr>
            <a:graphicFrameLocks noGrp="1"/>
          </p:cNvGraphicFramePr>
          <p:nvPr>
            <p:extLst>
              <p:ext uri="{D42A27DB-BD31-4B8C-83A1-F6EECF244321}">
                <p14:modId xmlns:p14="http://schemas.microsoft.com/office/powerpoint/2010/main" val="3941110820"/>
              </p:ext>
            </p:extLst>
          </p:nvPr>
        </p:nvGraphicFramePr>
        <p:xfrm>
          <a:off x="2642302" y="2459336"/>
          <a:ext cx="8514647" cy="3581697"/>
        </p:xfrm>
        <a:graphic>
          <a:graphicData uri="http://schemas.openxmlformats.org/drawingml/2006/table">
            <a:tbl>
              <a:tblPr firstRow="1" bandRow="1">
                <a:tableStyleId>{2D5ABB26-0587-4C30-8999-92F81FD0307C}</a:tableStyleId>
              </a:tblPr>
              <a:tblGrid>
                <a:gridCol w="2780293">
                  <a:extLst>
                    <a:ext uri="{9D8B030D-6E8A-4147-A177-3AD203B41FA5}">
                      <a16:colId xmlns:a16="http://schemas.microsoft.com/office/drawing/2014/main" val="20000"/>
                    </a:ext>
                  </a:extLst>
                </a:gridCol>
                <a:gridCol w="3040945">
                  <a:extLst>
                    <a:ext uri="{9D8B030D-6E8A-4147-A177-3AD203B41FA5}">
                      <a16:colId xmlns:a16="http://schemas.microsoft.com/office/drawing/2014/main" val="20001"/>
                    </a:ext>
                  </a:extLst>
                </a:gridCol>
                <a:gridCol w="2693409">
                  <a:extLst>
                    <a:ext uri="{9D8B030D-6E8A-4147-A177-3AD203B41FA5}">
                      <a16:colId xmlns:a16="http://schemas.microsoft.com/office/drawing/2014/main" val="20002"/>
                    </a:ext>
                  </a:extLst>
                </a:gridCol>
              </a:tblGrid>
              <a:tr h="511671">
                <a:tc>
                  <a:txBody>
                    <a:bodyPr/>
                    <a:lstStyle/>
                    <a:p>
                      <a:endParaRPr sz="2200" dirty="0">
                        <a:latin typeface="Montserrat" panose="00000500000000000000" pitchFamily="2" charset="0"/>
                        <a:cs typeface="Arial"/>
                      </a:endParaRPr>
                    </a:p>
                  </a:txBody>
                  <a:tcPr marL="0" marR="0" marT="0" marB="0">
                    <a:lnR w="12700">
                      <a:solidFill>
                        <a:srgbClr val="000000"/>
                      </a:solidFill>
                      <a:prstDash val="solid"/>
                    </a:lnR>
                    <a:lnT w="12700">
                      <a:solidFill>
                        <a:srgbClr val="000000"/>
                      </a:solidFill>
                      <a:prstDash val="solid"/>
                    </a:lnT>
                    <a:lnB w="12700">
                      <a:solidFill>
                        <a:srgbClr val="000000"/>
                      </a:solidFill>
                      <a:prstDash val="solid"/>
                    </a:lnB>
                  </a:tcPr>
                </a:tc>
                <a:tc>
                  <a:txBody>
                    <a:bodyPr/>
                    <a:lstStyle/>
                    <a:p>
                      <a:endParaRPr sz="2200" dirty="0">
                        <a:latin typeface="Montserrat" panose="00000500000000000000" pitchFamily="2" charset="0"/>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endParaRPr sz="2200" dirty="0">
                        <a:latin typeface="Montserrat" panose="00000500000000000000" pitchFamily="2" charset="0"/>
                        <a:cs typeface="Arial"/>
                      </a:endParaRPr>
                    </a:p>
                  </a:txBody>
                  <a:tcPr marL="0" marR="0" marT="0" marB="0">
                    <a:lnL w="12700">
                      <a:solidFill>
                        <a:srgbClr val="000000"/>
                      </a:solidFill>
                      <a:prstDash val="solid"/>
                    </a:lnL>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0"/>
                  </a:ext>
                </a:extLst>
              </a:tr>
              <a:tr h="511671">
                <a:tc>
                  <a:txBody>
                    <a:bodyPr/>
                    <a:lstStyle/>
                    <a:p>
                      <a:endParaRPr sz="2200" dirty="0">
                        <a:latin typeface="Montserrat" panose="00000500000000000000" pitchFamily="2" charset="0"/>
                        <a:cs typeface="Arial"/>
                      </a:endParaRPr>
                    </a:p>
                  </a:txBody>
                  <a:tcPr marL="0" marR="0" marT="0" marB="0">
                    <a:lnR w="12700">
                      <a:solidFill>
                        <a:srgbClr val="000000"/>
                      </a:solidFill>
                      <a:prstDash val="solid"/>
                    </a:lnR>
                    <a:lnT w="12700">
                      <a:solidFill>
                        <a:srgbClr val="000000"/>
                      </a:solidFill>
                      <a:prstDash val="solid"/>
                    </a:lnT>
                    <a:lnB w="12700">
                      <a:solidFill>
                        <a:srgbClr val="000000"/>
                      </a:solidFill>
                      <a:prstDash val="solid"/>
                    </a:lnB>
                  </a:tcPr>
                </a:tc>
                <a:tc>
                  <a:txBody>
                    <a:bodyPr/>
                    <a:lstStyle/>
                    <a:p>
                      <a:endParaRPr sz="2200" dirty="0">
                        <a:latin typeface="Montserrat" panose="00000500000000000000" pitchFamily="2" charset="0"/>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endParaRPr sz="2200" dirty="0">
                        <a:latin typeface="Montserrat" panose="00000500000000000000" pitchFamily="2" charset="0"/>
                        <a:cs typeface="Arial"/>
                      </a:endParaRPr>
                    </a:p>
                  </a:txBody>
                  <a:tcPr marL="0" marR="0" marT="0" marB="0">
                    <a:lnL w="12700">
                      <a:solidFill>
                        <a:srgbClr val="000000"/>
                      </a:solidFill>
                      <a:prstDash val="solid"/>
                    </a:lnL>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511671">
                <a:tc>
                  <a:txBody>
                    <a:bodyPr/>
                    <a:lstStyle/>
                    <a:p>
                      <a:endParaRPr sz="2200" dirty="0">
                        <a:latin typeface="Montserrat" panose="00000500000000000000" pitchFamily="2" charset="0"/>
                        <a:cs typeface="Arial"/>
                      </a:endParaRPr>
                    </a:p>
                  </a:txBody>
                  <a:tcPr marL="0" marR="0" marT="0" marB="0">
                    <a:lnR w="12700">
                      <a:solidFill>
                        <a:srgbClr val="000000"/>
                      </a:solidFill>
                      <a:prstDash val="solid"/>
                    </a:lnR>
                    <a:lnT w="12700">
                      <a:solidFill>
                        <a:srgbClr val="000000"/>
                      </a:solidFill>
                      <a:prstDash val="solid"/>
                    </a:lnT>
                    <a:lnB w="12700">
                      <a:solidFill>
                        <a:srgbClr val="000000"/>
                      </a:solidFill>
                      <a:prstDash val="solid"/>
                    </a:lnB>
                  </a:tcPr>
                </a:tc>
                <a:tc>
                  <a:txBody>
                    <a:bodyPr/>
                    <a:lstStyle/>
                    <a:p>
                      <a:endParaRPr sz="2200" dirty="0">
                        <a:latin typeface="Montserrat" panose="00000500000000000000" pitchFamily="2" charset="0"/>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endParaRPr sz="2200" dirty="0">
                        <a:latin typeface="Montserrat" panose="00000500000000000000" pitchFamily="2" charset="0"/>
                        <a:cs typeface="Arial"/>
                      </a:endParaRPr>
                    </a:p>
                  </a:txBody>
                  <a:tcPr marL="0" marR="0" marT="0" marB="0">
                    <a:lnL w="12700">
                      <a:solidFill>
                        <a:srgbClr val="000000"/>
                      </a:solidFill>
                      <a:prstDash val="solid"/>
                    </a:lnL>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511671">
                <a:tc>
                  <a:txBody>
                    <a:bodyPr/>
                    <a:lstStyle/>
                    <a:p>
                      <a:endParaRPr sz="2200" dirty="0">
                        <a:latin typeface="Montserrat" panose="00000500000000000000" pitchFamily="2" charset="0"/>
                        <a:cs typeface="Arial"/>
                      </a:endParaRPr>
                    </a:p>
                  </a:txBody>
                  <a:tcPr marL="0" marR="0" marT="0" marB="0">
                    <a:lnR w="12700">
                      <a:solidFill>
                        <a:srgbClr val="000000"/>
                      </a:solidFill>
                      <a:prstDash val="solid"/>
                    </a:lnR>
                    <a:lnT w="12700">
                      <a:solidFill>
                        <a:srgbClr val="000000"/>
                      </a:solidFill>
                      <a:prstDash val="solid"/>
                    </a:lnT>
                    <a:lnB w="12700">
                      <a:solidFill>
                        <a:srgbClr val="000000"/>
                      </a:solidFill>
                      <a:prstDash val="solid"/>
                    </a:lnB>
                  </a:tcPr>
                </a:tc>
                <a:tc>
                  <a:txBody>
                    <a:bodyPr/>
                    <a:lstStyle/>
                    <a:p>
                      <a:endParaRPr sz="2200" dirty="0">
                        <a:latin typeface="Montserrat" panose="00000500000000000000" pitchFamily="2" charset="0"/>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endParaRPr sz="2200" dirty="0">
                        <a:latin typeface="Montserrat" panose="00000500000000000000" pitchFamily="2" charset="0"/>
                        <a:cs typeface="Arial"/>
                      </a:endParaRPr>
                    </a:p>
                  </a:txBody>
                  <a:tcPr marL="0" marR="0" marT="0" marB="0">
                    <a:lnL w="12700">
                      <a:solidFill>
                        <a:srgbClr val="000000"/>
                      </a:solidFill>
                      <a:prstDash val="solid"/>
                    </a:lnL>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511671">
                <a:tc>
                  <a:txBody>
                    <a:bodyPr/>
                    <a:lstStyle/>
                    <a:p>
                      <a:endParaRPr sz="2200" dirty="0">
                        <a:latin typeface="Montserrat" panose="00000500000000000000" pitchFamily="2" charset="0"/>
                        <a:cs typeface="Arial"/>
                      </a:endParaRPr>
                    </a:p>
                  </a:txBody>
                  <a:tcPr marL="0" marR="0" marT="0" marB="0">
                    <a:lnR w="12700">
                      <a:solidFill>
                        <a:srgbClr val="000000"/>
                      </a:solidFill>
                      <a:prstDash val="solid"/>
                    </a:lnR>
                    <a:lnT w="12700">
                      <a:solidFill>
                        <a:srgbClr val="000000"/>
                      </a:solidFill>
                      <a:prstDash val="solid"/>
                    </a:lnT>
                    <a:lnB w="12700">
                      <a:solidFill>
                        <a:srgbClr val="000000"/>
                      </a:solidFill>
                      <a:prstDash val="solid"/>
                    </a:lnB>
                  </a:tcPr>
                </a:tc>
                <a:tc>
                  <a:txBody>
                    <a:bodyPr/>
                    <a:lstStyle/>
                    <a:p>
                      <a:endParaRPr sz="2200" dirty="0">
                        <a:latin typeface="Montserrat" panose="00000500000000000000" pitchFamily="2" charset="0"/>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endParaRPr sz="2200" dirty="0">
                        <a:latin typeface="Montserrat" panose="00000500000000000000" pitchFamily="2" charset="0"/>
                        <a:cs typeface="Arial"/>
                      </a:endParaRPr>
                    </a:p>
                  </a:txBody>
                  <a:tcPr marL="0" marR="0" marT="0" marB="0">
                    <a:lnL w="12700">
                      <a:solidFill>
                        <a:srgbClr val="000000"/>
                      </a:solidFill>
                      <a:prstDash val="solid"/>
                    </a:lnL>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r h="511671">
                <a:tc>
                  <a:txBody>
                    <a:bodyPr/>
                    <a:lstStyle/>
                    <a:p>
                      <a:endParaRPr sz="2200" dirty="0">
                        <a:latin typeface="Montserrat" panose="00000500000000000000" pitchFamily="2" charset="0"/>
                        <a:cs typeface="Arial"/>
                      </a:endParaRPr>
                    </a:p>
                  </a:txBody>
                  <a:tcPr marL="0" marR="0" marT="0" marB="0">
                    <a:lnR w="12700">
                      <a:solidFill>
                        <a:srgbClr val="000000"/>
                      </a:solidFill>
                      <a:prstDash val="solid"/>
                    </a:lnR>
                    <a:lnT w="12700">
                      <a:solidFill>
                        <a:srgbClr val="000000"/>
                      </a:solidFill>
                      <a:prstDash val="solid"/>
                    </a:lnT>
                    <a:lnB w="12700">
                      <a:solidFill>
                        <a:srgbClr val="000000"/>
                      </a:solidFill>
                      <a:prstDash val="solid"/>
                    </a:lnB>
                  </a:tcPr>
                </a:tc>
                <a:tc>
                  <a:txBody>
                    <a:bodyPr/>
                    <a:lstStyle/>
                    <a:p>
                      <a:endParaRPr sz="2200" dirty="0">
                        <a:latin typeface="Montserrat" panose="00000500000000000000" pitchFamily="2" charset="0"/>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endParaRPr sz="2200" dirty="0">
                        <a:latin typeface="Montserrat" panose="00000500000000000000" pitchFamily="2" charset="0"/>
                        <a:cs typeface="Arial"/>
                      </a:endParaRPr>
                    </a:p>
                  </a:txBody>
                  <a:tcPr marL="0" marR="0" marT="0" marB="0">
                    <a:lnL w="12700">
                      <a:solidFill>
                        <a:srgbClr val="000000"/>
                      </a:solidFill>
                      <a:prstDash val="solid"/>
                    </a:lnL>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5"/>
                  </a:ext>
                </a:extLst>
              </a:tr>
              <a:tr h="511671">
                <a:tc>
                  <a:txBody>
                    <a:bodyPr/>
                    <a:lstStyle/>
                    <a:p>
                      <a:endParaRPr sz="2200" dirty="0">
                        <a:latin typeface="Montserrat" panose="00000500000000000000" pitchFamily="2" charset="0"/>
                        <a:cs typeface="Arial"/>
                      </a:endParaRPr>
                    </a:p>
                  </a:txBody>
                  <a:tcPr marL="0" marR="0" marT="0" marB="0">
                    <a:lnR w="12700">
                      <a:solidFill>
                        <a:srgbClr val="000000"/>
                      </a:solidFill>
                      <a:prstDash val="solid"/>
                    </a:lnR>
                    <a:lnT w="12700">
                      <a:solidFill>
                        <a:srgbClr val="000000"/>
                      </a:solidFill>
                      <a:prstDash val="solid"/>
                    </a:lnT>
                    <a:lnB w="12700">
                      <a:solidFill>
                        <a:srgbClr val="000000"/>
                      </a:solidFill>
                      <a:prstDash val="solid"/>
                    </a:lnB>
                  </a:tcPr>
                </a:tc>
                <a:tc>
                  <a:txBody>
                    <a:bodyPr/>
                    <a:lstStyle/>
                    <a:p>
                      <a:endParaRPr sz="2200" dirty="0">
                        <a:latin typeface="Montserrat" panose="00000500000000000000" pitchFamily="2" charset="0"/>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endParaRPr sz="2200" dirty="0">
                        <a:latin typeface="Montserrat" panose="00000500000000000000" pitchFamily="2" charset="0"/>
                        <a:cs typeface="Arial"/>
                      </a:endParaRPr>
                    </a:p>
                  </a:txBody>
                  <a:tcPr marL="0" marR="0" marT="0" marB="0">
                    <a:lnL w="12700">
                      <a:solidFill>
                        <a:srgbClr val="000000"/>
                      </a:solidFill>
                      <a:prstDash val="solid"/>
                    </a:lnL>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79770888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24520" y="3228945"/>
            <a:ext cx="162576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9</a:t>
            </a:r>
            <a:endParaRPr lang="tr-TR" altLang="en-US" sz="2000" b="1" dirty="0">
              <a:solidFill>
                <a:schemeClr val="bg1"/>
              </a:solidFill>
              <a:latin typeface="Montserrat" pitchFamily="2" charset="0"/>
            </a:endParaRPr>
          </a:p>
        </p:txBody>
      </p:sp>
      <p:sp>
        <p:nvSpPr>
          <p:cNvPr id="4" name="object 2"/>
          <p:cNvSpPr txBox="1">
            <a:spLocks noChangeArrowheads="1"/>
          </p:cNvSpPr>
          <p:nvPr/>
        </p:nvSpPr>
        <p:spPr bwMode="auto">
          <a:xfrm>
            <a:off x="2642303" y="1089325"/>
            <a:ext cx="266471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Happiness</a:t>
            </a:r>
          </a:p>
        </p:txBody>
      </p:sp>
      <p:sp>
        <p:nvSpPr>
          <p:cNvPr id="8" name="object 5"/>
          <p:cNvSpPr txBox="1"/>
          <p:nvPr/>
        </p:nvSpPr>
        <p:spPr>
          <a:xfrm>
            <a:off x="2642304" y="2087912"/>
            <a:ext cx="8514122" cy="2942459"/>
          </a:xfrm>
          <a:prstGeom prst="rect">
            <a:avLst/>
          </a:prstGeom>
        </p:spPr>
        <p:txBody>
          <a:bodyPr vert="horz" wrap="square" lIns="0" tIns="0" rIns="0" bIns="0" rtlCol="0">
            <a:noAutofit/>
          </a:bodyPr>
          <a:lstStyle/>
          <a:p>
            <a:pPr marL="16507" marR="6349" algn="ctr">
              <a:lnSpc>
                <a:spcPct val="112900"/>
              </a:lnSpc>
            </a:pPr>
            <a:r>
              <a:rPr lang="en-US" dirty="0">
                <a:latin typeface="Montserrat" panose="00000500000000000000" pitchFamily="2" charset="0"/>
                <a:cs typeface="Arial"/>
              </a:rPr>
              <a:t>“I believe in pink. I believe that laughing is the best calorie burner. </a:t>
            </a:r>
            <a:br>
              <a:rPr lang="en-US" dirty="0">
                <a:latin typeface="Montserrat" panose="00000500000000000000" pitchFamily="2" charset="0"/>
                <a:cs typeface="Arial"/>
              </a:rPr>
            </a:br>
            <a:r>
              <a:rPr lang="en-US" dirty="0">
                <a:latin typeface="Montserrat" panose="00000500000000000000" pitchFamily="2" charset="0"/>
                <a:cs typeface="Arial"/>
              </a:rPr>
              <a:t>I believe in kissing, kissing a lot. I believe in being strong when everything </a:t>
            </a:r>
            <a:br>
              <a:rPr lang="en-US" dirty="0">
                <a:latin typeface="Montserrat" panose="00000500000000000000" pitchFamily="2" charset="0"/>
                <a:cs typeface="Arial"/>
              </a:rPr>
            </a:br>
            <a:r>
              <a:rPr lang="en-US" dirty="0">
                <a:latin typeface="Montserrat" panose="00000500000000000000" pitchFamily="2" charset="0"/>
                <a:cs typeface="Arial"/>
              </a:rPr>
              <a:t>seems to be going wrong. I believe that happy girls are the prettiest girls. </a:t>
            </a:r>
            <a:br>
              <a:rPr lang="en-US" dirty="0">
                <a:latin typeface="Montserrat" panose="00000500000000000000" pitchFamily="2" charset="0"/>
                <a:cs typeface="Arial"/>
              </a:rPr>
            </a:br>
            <a:r>
              <a:rPr lang="en-US" dirty="0">
                <a:latin typeface="Montserrat" panose="00000500000000000000" pitchFamily="2" charset="0"/>
                <a:cs typeface="Arial"/>
              </a:rPr>
              <a:t>I believe that tomorrow is another day and I believe in miracles.”</a:t>
            </a:r>
          </a:p>
          <a:p>
            <a:pPr marL="14602" algn="ctr">
              <a:spcBef>
                <a:spcPts val="212"/>
              </a:spcBef>
            </a:pPr>
            <a:r>
              <a:rPr lang="en-US" sz="1600" i="1" dirty="0">
                <a:solidFill>
                  <a:srgbClr val="BCC8C8"/>
                </a:solidFill>
                <a:latin typeface="Montserrat" panose="00000500000000000000" pitchFamily="2" charset="0"/>
                <a:cs typeface="Arial"/>
              </a:rPr>
              <a:t>Audrey Hepburn</a:t>
            </a:r>
            <a:endParaRPr lang="en-US" sz="1600" dirty="0">
              <a:solidFill>
                <a:srgbClr val="BCC8C8"/>
              </a:solidFill>
              <a:latin typeface="Montserrat" panose="00000500000000000000" pitchFamily="2" charset="0"/>
              <a:cs typeface="Arial"/>
            </a:endParaRPr>
          </a:p>
          <a:p>
            <a:pPr>
              <a:lnSpc>
                <a:spcPts val="600"/>
              </a:lnSpc>
              <a:spcBef>
                <a:spcPts val="35"/>
              </a:spcBef>
            </a:pPr>
            <a:endParaRPr lang="en-US" sz="1200" dirty="0">
              <a:latin typeface="Montserrat" panose="00000500000000000000" pitchFamily="2" charset="0"/>
            </a:endParaRPr>
          </a:p>
          <a:p>
            <a:pPr marL="6349" marR="52694" algn="ctr">
              <a:lnSpc>
                <a:spcPct val="112900"/>
              </a:lnSpc>
            </a:pPr>
            <a:r>
              <a:rPr lang="en-US" sz="1400" dirty="0">
                <a:latin typeface="Montserrat" panose="00000500000000000000" pitchFamily="2" charset="0"/>
                <a:cs typeface="Arial"/>
              </a:rPr>
              <a:t>This is your happiness box, fill it up with everything that makes you happy. It can be little, medium or huge!</a:t>
            </a:r>
          </a:p>
        </p:txBody>
      </p:sp>
      <p:sp>
        <p:nvSpPr>
          <p:cNvPr id="6" name="object 5"/>
          <p:cNvSpPr/>
          <p:nvPr/>
        </p:nvSpPr>
        <p:spPr>
          <a:xfrm>
            <a:off x="2642303" y="4312214"/>
            <a:ext cx="8514123" cy="2164786"/>
          </a:xfrm>
          <a:custGeom>
            <a:avLst/>
            <a:gdLst/>
            <a:ahLst/>
            <a:cxnLst/>
            <a:rect l="l" t="t" r="r" b="b"/>
            <a:pathLst>
              <a:path w="6629400" h="2525268">
                <a:moveTo>
                  <a:pt x="0" y="2525268"/>
                </a:moveTo>
                <a:lnTo>
                  <a:pt x="6629400" y="2525268"/>
                </a:lnTo>
                <a:lnTo>
                  <a:pt x="6629400" y="0"/>
                </a:lnTo>
                <a:lnTo>
                  <a:pt x="0" y="0"/>
                </a:lnTo>
                <a:lnTo>
                  <a:pt x="0" y="2525268"/>
                </a:lnTo>
                <a:close/>
              </a:path>
            </a:pathLst>
          </a:custGeom>
          <a:ln w="76200">
            <a:solidFill>
              <a:srgbClr val="61BEDA"/>
            </a:solidFill>
          </a:ln>
        </p:spPr>
        <p:txBody>
          <a:bodyPr wrap="square" lIns="0" tIns="0" rIns="0" bIns="0" rtlCol="0">
            <a:noAutofit/>
          </a:bodyPr>
          <a:lstStyle/>
          <a:p>
            <a:endParaRPr sz="900" dirty="0">
              <a:latin typeface="Montserrat" panose="00000500000000000000" pitchFamily="2" charset="0"/>
            </a:endParaRPr>
          </a:p>
        </p:txBody>
      </p:sp>
    </p:spTree>
    <p:extLst>
      <p:ext uri="{BB962C8B-B14F-4D97-AF65-F5344CB8AC3E}">
        <p14:creationId xmlns:p14="http://schemas.microsoft.com/office/powerpoint/2010/main" val="262615633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24520" y="3228945"/>
            <a:ext cx="162576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9</a:t>
            </a:r>
            <a:endParaRPr lang="tr-TR" altLang="en-US" sz="2000" b="1" dirty="0">
              <a:solidFill>
                <a:schemeClr val="bg1"/>
              </a:solidFill>
              <a:latin typeface="Montserrat" pitchFamily="2" charset="0"/>
            </a:endParaRPr>
          </a:p>
        </p:txBody>
      </p:sp>
      <p:sp>
        <p:nvSpPr>
          <p:cNvPr id="8" name="object 2"/>
          <p:cNvSpPr txBox="1">
            <a:spLocks noChangeArrowheads="1"/>
          </p:cNvSpPr>
          <p:nvPr/>
        </p:nvSpPr>
        <p:spPr bwMode="auto">
          <a:xfrm>
            <a:off x="2642303" y="1085046"/>
            <a:ext cx="3758221"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ts val="0"/>
              </a:spcBef>
              <a:spcAft>
                <a:spcPts val="0"/>
              </a:spcAft>
            </a:pPr>
            <a:r>
              <a:rPr lang="en-US" sz="2500" dirty="0">
                <a:solidFill>
                  <a:srgbClr val="3B3838"/>
                </a:solidFill>
                <a:latin typeface="Montserrat SemiBold"/>
                <a:ea typeface="Times New Roman"/>
                <a:cs typeface="Times New Roman"/>
              </a:rPr>
              <a:t>Take a Break</a:t>
            </a:r>
            <a:endParaRPr lang="en-US" sz="2500" dirty="0">
              <a:latin typeface="Times New Roman"/>
              <a:ea typeface="Times New Roman"/>
            </a:endParaRPr>
          </a:p>
        </p:txBody>
      </p:sp>
      <p:sp>
        <p:nvSpPr>
          <p:cNvPr id="9" name="object 5"/>
          <p:cNvSpPr txBox="1"/>
          <p:nvPr/>
        </p:nvSpPr>
        <p:spPr>
          <a:xfrm>
            <a:off x="2642303" y="2087912"/>
            <a:ext cx="8514647" cy="2942459"/>
          </a:xfrm>
          <a:prstGeom prst="rect">
            <a:avLst/>
          </a:prstGeom>
        </p:spPr>
        <p:txBody>
          <a:bodyPr vert="horz" wrap="square" lIns="0" tIns="0" rIns="0" bIns="0" rtlCol="0">
            <a:noAutofit/>
          </a:bodyPr>
          <a:lstStyle/>
          <a:p>
            <a:pPr marR="149830" algn="ctr"/>
            <a:r>
              <a:rPr lang="en-US" sz="2400" dirty="0">
                <a:latin typeface="Montserrat" panose="00000500000000000000" pitchFamily="2" charset="0"/>
                <a:cs typeface="Arial"/>
              </a:rPr>
              <a:t>“When the well’s dry, we know the worth of water.”</a:t>
            </a:r>
          </a:p>
          <a:p>
            <a:pPr marL="14602" marR="150465" algn="ctr">
              <a:spcBef>
                <a:spcPts val="212"/>
              </a:spcBef>
            </a:pPr>
            <a:r>
              <a:rPr lang="en-US" sz="1600" i="1" dirty="0">
                <a:solidFill>
                  <a:srgbClr val="BCC8C8"/>
                </a:solidFill>
                <a:latin typeface="Montserrat" panose="00000500000000000000" pitchFamily="2" charset="0"/>
                <a:cs typeface="Arial"/>
              </a:rPr>
              <a:t>-Benjamin Franklin</a:t>
            </a:r>
          </a:p>
          <a:p>
            <a:endParaRPr lang="en-US" sz="900" dirty="0">
              <a:latin typeface="Montserrat" panose="00000500000000000000" pitchFamily="2" charset="0"/>
            </a:endParaRPr>
          </a:p>
          <a:p>
            <a:pPr>
              <a:spcBef>
                <a:spcPts val="27"/>
              </a:spcBef>
            </a:pPr>
            <a:endParaRPr lang="en-US" sz="900" dirty="0">
              <a:latin typeface="Montserrat" panose="00000500000000000000" pitchFamily="2" charset="0"/>
            </a:endParaRPr>
          </a:p>
          <a:p>
            <a:pPr marL="6349" marR="46663"/>
            <a:r>
              <a:rPr lang="en-US" sz="1200" dirty="0">
                <a:latin typeface="Montserrat" panose="00000500000000000000" pitchFamily="2" charset="0"/>
                <a:cs typeface="Arial"/>
              </a:rPr>
              <a:t>No one is expected to be busy and productive 24/7. Schedule breaks into your life. Think simple! 5 minutes for </a:t>
            </a:r>
            <a:br>
              <a:rPr lang="en-US" sz="1200" dirty="0">
                <a:latin typeface="Montserrat" panose="00000500000000000000" pitchFamily="2" charset="0"/>
                <a:cs typeface="Arial"/>
              </a:rPr>
            </a:br>
            <a:r>
              <a:rPr lang="en-US" sz="1200" dirty="0">
                <a:latin typeface="Montserrat" panose="00000500000000000000" pitchFamily="2" charset="0"/>
                <a:cs typeface="Arial"/>
              </a:rPr>
              <a:t>a water break, 10 minutes to just sit and empty your mind of thought, 30-60 minutes for lunch. Our body insists that we take a break to sleep each night. If it didn’t, there would be many of us with uncharged batteries. </a:t>
            </a:r>
            <a:br>
              <a:rPr lang="en-US" sz="1200" dirty="0">
                <a:latin typeface="Montserrat" panose="00000500000000000000" pitchFamily="2" charset="0"/>
                <a:cs typeface="Arial"/>
              </a:rPr>
            </a:br>
            <a:r>
              <a:rPr lang="en-US" sz="1200" dirty="0">
                <a:latin typeface="Montserrat" panose="00000500000000000000" pitchFamily="2" charset="0"/>
                <a:cs typeface="Arial"/>
              </a:rPr>
              <a:t>You are in control of your down time when you arrange and allow for it. Too often, if we don’t allow our bodies time to rest, we get exhausted and our days are swallowed up in a black hole of nothingness.</a:t>
            </a:r>
          </a:p>
          <a:p>
            <a:endParaRPr lang="en-US" sz="900" dirty="0">
              <a:latin typeface="Montserrat" panose="00000500000000000000" pitchFamily="2" charset="0"/>
            </a:endParaRPr>
          </a:p>
          <a:p>
            <a:pPr marL="6349" marR="6349"/>
            <a:r>
              <a:rPr lang="en-US" sz="1200" dirty="0">
                <a:latin typeface="Montserrat" panose="00000500000000000000" pitchFamily="2" charset="0"/>
                <a:cs typeface="Arial"/>
              </a:rPr>
              <a:t>Make sure that you have time in every day that is not accounted for. Now you are able to step into that time with the awareness that there are some activities you do not want to spend your free time on and you have a whole list of things you would love to be doing in that free time.</a:t>
            </a:r>
          </a:p>
          <a:p>
            <a:pPr>
              <a:spcBef>
                <a:spcPts val="5"/>
              </a:spcBef>
            </a:pPr>
            <a:endParaRPr lang="en-US" sz="900" dirty="0">
              <a:latin typeface="Montserrat" panose="00000500000000000000" pitchFamily="2" charset="0"/>
            </a:endParaRPr>
          </a:p>
          <a:p>
            <a:pPr marL="6349"/>
            <a:r>
              <a:rPr lang="en-US" sz="1200" dirty="0">
                <a:latin typeface="Montserrat" panose="00000500000000000000" pitchFamily="2" charset="0"/>
                <a:cs typeface="Arial"/>
              </a:rPr>
              <a:t>Reward yourself with the gift of time and do what you love most.</a:t>
            </a:r>
          </a:p>
        </p:txBody>
      </p:sp>
    </p:spTree>
    <p:extLst>
      <p:ext uri="{BB962C8B-B14F-4D97-AF65-F5344CB8AC3E}">
        <p14:creationId xmlns:p14="http://schemas.microsoft.com/office/powerpoint/2010/main" val="19363715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27472" y="3228945"/>
            <a:ext cx="162576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9</a:t>
            </a:r>
            <a:endParaRPr lang="tr-TR" altLang="en-US" sz="2000" b="1" dirty="0">
              <a:solidFill>
                <a:schemeClr val="bg1"/>
              </a:solidFill>
              <a:latin typeface="Montserrat" pitchFamily="2" charset="0"/>
            </a:endParaRPr>
          </a:p>
        </p:txBody>
      </p:sp>
      <p:sp>
        <p:nvSpPr>
          <p:cNvPr id="4" name="object 2"/>
          <p:cNvSpPr txBox="1">
            <a:spLocks noChangeArrowheads="1"/>
          </p:cNvSpPr>
          <p:nvPr/>
        </p:nvSpPr>
        <p:spPr bwMode="auto">
          <a:xfrm>
            <a:off x="2642303" y="1085046"/>
            <a:ext cx="266471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Dry Brushing</a:t>
            </a:r>
          </a:p>
        </p:txBody>
      </p:sp>
      <p:sp>
        <p:nvSpPr>
          <p:cNvPr id="8" name="object 5"/>
          <p:cNvSpPr txBox="1"/>
          <p:nvPr/>
        </p:nvSpPr>
        <p:spPr>
          <a:xfrm>
            <a:off x="2642303" y="2087912"/>
            <a:ext cx="8514647" cy="2942459"/>
          </a:xfrm>
          <a:prstGeom prst="rect">
            <a:avLst/>
          </a:prstGeom>
        </p:spPr>
        <p:txBody>
          <a:bodyPr vert="horz" wrap="square" lIns="0" tIns="0" rIns="0" bIns="0" rtlCol="0">
            <a:noAutofit/>
          </a:bodyPr>
          <a:lstStyle/>
          <a:p>
            <a:pPr marL="6349">
              <a:spcAft>
                <a:spcPts val="600"/>
              </a:spcAft>
            </a:pPr>
            <a:r>
              <a:rPr lang="en-US" sz="1200" b="1" spc="-2" dirty="0">
                <a:latin typeface="Montserrat" panose="00000500000000000000" pitchFamily="2" charset="0"/>
                <a:cs typeface="Arial"/>
              </a:rPr>
              <a:t>Wh</a:t>
            </a:r>
            <a:r>
              <a:rPr lang="en-US" sz="1200" b="1" dirty="0">
                <a:latin typeface="Montserrat" panose="00000500000000000000" pitchFamily="2" charset="0"/>
                <a:cs typeface="Arial"/>
              </a:rPr>
              <a:t>y</a:t>
            </a:r>
            <a:r>
              <a:rPr lang="en-US" sz="1200" b="1" spc="-5" dirty="0">
                <a:latin typeface="Montserrat" panose="00000500000000000000" pitchFamily="2" charset="0"/>
                <a:cs typeface="Arial"/>
              </a:rPr>
              <a:t> </a:t>
            </a:r>
            <a:r>
              <a:rPr lang="en-US" sz="1200" b="1" spc="-2" dirty="0">
                <a:latin typeface="Montserrat" panose="00000500000000000000" pitchFamily="2" charset="0"/>
                <a:cs typeface="Arial"/>
              </a:rPr>
              <a:t>d</a:t>
            </a:r>
            <a:r>
              <a:rPr lang="en-US" sz="1200" b="1" dirty="0">
                <a:latin typeface="Montserrat" panose="00000500000000000000" pitchFamily="2" charset="0"/>
                <a:cs typeface="Arial"/>
              </a:rPr>
              <a:t>ry</a:t>
            </a:r>
            <a:r>
              <a:rPr lang="en-US" sz="1200" b="1" spc="-5" dirty="0">
                <a:latin typeface="Montserrat" panose="00000500000000000000" pitchFamily="2" charset="0"/>
                <a:cs typeface="Arial"/>
              </a:rPr>
              <a:t> </a:t>
            </a:r>
            <a:r>
              <a:rPr lang="en-US" sz="1200" b="1" spc="-2" dirty="0">
                <a:latin typeface="Montserrat" panose="00000500000000000000" pitchFamily="2" charset="0"/>
                <a:cs typeface="Arial"/>
              </a:rPr>
              <a:t>b</a:t>
            </a:r>
            <a:r>
              <a:rPr lang="en-US" sz="1200" b="1" dirty="0">
                <a:latin typeface="Montserrat" panose="00000500000000000000" pitchFamily="2" charset="0"/>
                <a:cs typeface="Arial"/>
              </a:rPr>
              <a:t>r</a:t>
            </a:r>
            <a:r>
              <a:rPr lang="en-US" sz="1200" b="1" spc="-2" dirty="0">
                <a:latin typeface="Montserrat" panose="00000500000000000000" pitchFamily="2" charset="0"/>
                <a:cs typeface="Arial"/>
              </a:rPr>
              <a:t>u</a:t>
            </a:r>
            <a:r>
              <a:rPr lang="en-US" sz="1200" b="1" dirty="0">
                <a:latin typeface="Montserrat" panose="00000500000000000000" pitchFamily="2" charset="0"/>
                <a:cs typeface="Arial"/>
              </a:rPr>
              <a:t>s</a:t>
            </a:r>
            <a:r>
              <a:rPr lang="en-US" sz="1200" b="1" spc="-5" dirty="0">
                <a:latin typeface="Montserrat" panose="00000500000000000000" pitchFamily="2" charset="0"/>
                <a:cs typeface="Arial"/>
              </a:rPr>
              <a:t>h</a:t>
            </a:r>
            <a:r>
              <a:rPr lang="en-US" sz="1200" b="1" dirty="0">
                <a:latin typeface="Montserrat" panose="00000500000000000000" pitchFamily="2" charset="0"/>
                <a:cs typeface="Arial"/>
              </a:rPr>
              <a:t>?</a:t>
            </a:r>
            <a:endParaRPr lang="en-US" sz="1200" dirty="0">
              <a:latin typeface="Montserrat" panose="00000500000000000000" pitchFamily="2" charset="0"/>
              <a:cs typeface="Arial"/>
            </a:endParaRP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Stimulates the body’s lymphatic system and helps with circulation by increasing blood flow</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Aids in lymphatic drainage</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Exfoliates and tightens the skin</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Purifies the entire system</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Helps with muscle tone and more even distribution of fat deposits.</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Rejuvenates the nervous system by stimulating nerve endings</a:t>
            </a:r>
          </a:p>
          <a:p>
            <a:pPr marL="177764" indent="-171733" defTabSz="457109" eaLnBrk="1" fontAlgn="auto" hangingPunct="1">
              <a:spcBef>
                <a:spcPts val="0"/>
              </a:spcBef>
              <a:spcAft>
                <a:spcPts val="6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Helps your skin to absorb nutrients by eliminating clogged pores.</a:t>
            </a:r>
            <a:endParaRPr lang="en-US" sz="1200" dirty="0">
              <a:latin typeface="Montserrat" panose="00000500000000000000" pitchFamily="2" charset="0"/>
            </a:endParaRPr>
          </a:p>
          <a:p>
            <a:pPr marL="6349"/>
            <a:endParaRPr lang="en-US" sz="1200" b="1" dirty="0">
              <a:latin typeface="Montserrat" panose="00000500000000000000" pitchFamily="2" charset="0"/>
              <a:cs typeface="Arial"/>
            </a:endParaRPr>
          </a:p>
          <a:p>
            <a:pPr marL="6349"/>
            <a:r>
              <a:rPr lang="en-US" sz="1200" b="1" dirty="0">
                <a:latin typeface="Montserrat" panose="00000500000000000000" pitchFamily="2" charset="0"/>
                <a:cs typeface="Arial"/>
              </a:rPr>
              <a:t>Select</a:t>
            </a:r>
            <a:r>
              <a:rPr lang="en-US" sz="1200" b="1" spc="-12" dirty="0">
                <a:latin typeface="Montserrat" panose="00000500000000000000" pitchFamily="2" charset="0"/>
                <a:cs typeface="Arial"/>
              </a:rPr>
              <a:t> </a:t>
            </a:r>
            <a:r>
              <a:rPr lang="en-US" sz="1200" b="1" spc="2" dirty="0">
                <a:latin typeface="Montserrat" panose="00000500000000000000" pitchFamily="2" charset="0"/>
                <a:cs typeface="Arial"/>
              </a:rPr>
              <a:t>t</a:t>
            </a:r>
            <a:r>
              <a:rPr lang="en-US" sz="1200" b="1" dirty="0">
                <a:latin typeface="Montserrat" panose="00000500000000000000" pitchFamily="2" charset="0"/>
                <a:cs typeface="Arial"/>
              </a:rPr>
              <a:t>he</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right</a:t>
            </a:r>
            <a:r>
              <a:rPr lang="en-US" sz="1200" b="1" spc="-12" dirty="0">
                <a:latin typeface="Montserrat" panose="00000500000000000000" pitchFamily="2" charset="0"/>
                <a:cs typeface="Arial"/>
              </a:rPr>
              <a:t> </a:t>
            </a:r>
            <a:r>
              <a:rPr lang="en-US" sz="1200" b="1" dirty="0">
                <a:latin typeface="Montserrat" panose="00000500000000000000" pitchFamily="2" charset="0"/>
                <a:cs typeface="Arial"/>
              </a:rPr>
              <a:t>brush</a:t>
            </a:r>
          </a:p>
          <a:p>
            <a:pPr marL="6349" marR="85073"/>
            <a:r>
              <a:rPr lang="en-US" sz="1200" spc="-72"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can</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ind</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dry</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brushes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on</a:t>
            </a:r>
            <a:r>
              <a:rPr lang="en-US" sz="1200" spc="-45"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m</a:t>
            </a:r>
            <a:r>
              <a:rPr lang="en-US" sz="1200" dirty="0">
                <a:latin typeface="Montserrat" panose="00000500000000000000" pitchFamily="2" charset="0"/>
                <a:cs typeface="Arial"/>
              </a:rPr>
              <a:t>azon.c</a:t>
            </a:r>
            <a:r>
              <a:rPr lang="en-US" sz="1200" spc="-7" dirty="0">
                <a:latin typeface="Montserrat" panose="00000500000000000000" pitchFamily="2" charset="0"/>
                <a:cs typeface="Arial"/>
              </a:rPr>
              <a:t>o</a:t>
            </a:r>
            <a:r>
              <a:rPr lang="en-US" sz="1200" dirty="0">
                <a:latin typeface="Montserrat" panose="00000500000000000000" pitchFamily="2" charset="0"/>
                <a:cs typeface="Arial"/>
              </a:rPr>
              <a:t>m</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or</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at</a:t>
            </a:r>
            <a:r>
              <a:rPr lang="en-US" sz="1200" spc="-7" dirty="0">
                <a:latin typeface="Montserrat" panose="00000500000000000000" pitchFamily="2" charset="0"/>
                <a:cs typeface="Arial"/>
              </a:rPr>
              <a:t> </a:t>
            </a:r>
            <a:r>
              <a:rPr lang="en-US" sz="1200" spc="7" dirty="0">
                <a:latin typeface="Montserrat" panose="00000500000000000000" pitchFamily="2" charset="0"/>
                <a:cs typeface="Arial"/>
              </a:rPr>
              <a:t>W</a:t>
            </a:r>
            <a:r>
              <a:rPr lang="en-US" sz="1200" dirty="0">
                <a:latin typeface="Montserrat" panose="00000500000000000000" pitchFamily="2" charset="0"/>
                <a:cs typeface="Arial"/>
              </a:rPr>
              <a:t>hole</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oods.</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I</a:t>
            </a:r>
            <a:r>
              <a:rPr lang="en-US" sz="1200" dirty="0">
                <a:latin typeface="Montserrat" panose="00000500000000000000" pitchFamily="2" charset="0"/>
                <a:cs typeface="Arial"/>
              </a:rPr>
              <a:t>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is i</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portant</a:t>
            </a:r>
            <a:r>
              <a:rPr lang="en-US" sz="1200" spc="-2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brush</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is</a:t>
            </a:r>
            <a:r>
              <a:rPr lang="en-US" sz="1200" spc="17"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ade</a:t>
            </a:r>
            <a:r>
              <a:rPr lang="en-US" sz="1200" spc="-10" dirty="0">
                <a:latin typeface="Montserrat" panose="00000500000000000000" pitchFamily="2" charset="0"/>
                <a:cs typeface="Arial"/>
              </a:rPr>
              <a:t> w</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 natural,</a:t>
            </a:r>
            <a:r>
              <a:rPr lang="en-US" sz="1200" spc="-17" dirty="0">
                <a:latin typeface="Montserrat" panose="00000500000000000000" pitchFamily="2" charset="0"/>
                <a:cs typeface="Arial"/>
              </a:rPr>
              <a:t> </a:t>
            </a:r>
            <a:br>
              <a:rPr lang="en-US" sz="1200" spc="-17" dirty="0">
                <a:latin typeface="Montserrat" panose="00000500000000000000" pitchFamily="2" charset="0"/>
                <a:cs typeface="Arial"/>
              </a:rPr>
            </a:br>
            <a:r>
              <a:rPr lang="en-US" sz="1200" dirty="0">
                <a:latin typeface="Montserrat" panose="00000500000000000000" pitchFamily="2" charset="0"/>
                <a:cs typeface="Arial"/>
              </a:rPr>
              <a:t>not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s</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n</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hetic,</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bris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le</a:t>
            </a:r>
            <a:r>
              <a:rPr lang="en-US" sz="1200" spc="-5" dirty="0">
                <a:latin typeface="Montserrat" panose="00000500000000000000" pitchFamily="2" charset="0"/>
                <a:cs typeface="Arial"/>
              </a:rPr>
              <a:t>s</a:t>
            </a:r>
            <a:r>
              <a:rPr lang="en-US" sz="1200" dirty="0">
                <a:latin typeface="Montserrat" panose="00000500000000000000" pitchFamily="2" charset="0"/>
                <a:cs typeface="Arial"/>
              </a:rPr>
              <a:t>.</a:t>
            </a:r>
            <a:r>
              <a:rPr lang="en-US" sz="1200" spc="-60"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37" dirty="0">
                <a:latin typeface="Montserrat" panose="00000500000000000000" pitchFamily="2" charset="0"/>
                <a:cs typeface="Arial"/>
              </a:rPr>
              <a:t> </a:t>
            </a:r>
            <a:r>
              <a:rPr lang="en-US" sz="1200" dirty="0">
                <a:latin typeface="Montserrat" panose="00000500000000000000" pitchFamily="2" charset="0"/>
                <a:cs typeface="Arial"/>
              </a:rPr>
              <a:t>sisal</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brush</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ery 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a:t>
            </a:r>
            <a:r>
              <a:rPr lang="en-US" sz="1200" spc="-10" dirty="0">
                <a:latin typeface="Montserrat" panose="00000500000000000000" pitchFamily="2" charset="0"/>
                <a:cs typeface="Arial"/>
              </a:rPr>
              <a:t>f</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is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good</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or</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body</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boars</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head</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brush (</a:t>
            </a:r>
            <a:r>
              <a:rPr lang="en-US" sz="1200" spc="2" dirty="0">
                <a:latin typeface="Montserrat" panose="00000500000000000000" pitchFamily="2" charset="0"/>
                <a:cs typeface="Arial"/>
              </a:rPr>
              <a:t>s</a:t>
            </a:r>
            <a:r>
              <a:rPr lang="en-US" sz="1200" dirty="0">
                <a:latin typeface="Montserrat" panose="00000500000000000000" pitchFamily="2" charset="0"/>
                <a:cs typeface="Arial"/>
              </a:rPr>
              <a:t>o</a:t>
            </a:r>
            <a:r>
              <a:rPr lang="en-US" sz="1200" spc="2" dirty="0">
                <a:latin typeface="Montserrat" panose="00000500000000000000" pitchFamily="2" charset="0"/>
                <a:cs typeface="Arial"/>
              </a:rPr>
              <a:t>ft</a:t>
            </a:r>
            <a:r>
              <a:rPr lang="en-US" sz="1200" dirty="0">
                <a:latin typeface="Montserrat" panose="00000500000000000000" pitchFamily="2" charset="0"/>
                <a:cs typeface="Arial"/>
              </a:rPr>
              <a:t>e</a:t>
            </a:r>
            <a:r>
              <a:rPr lang="en-US" sz="1200" spc="-7" dirty="0">
                <a:latin typeface="Montserrat" panose="00000500000000000000" pitchFamily="2" charset="0"/>
                <a:cs typeface="Arial"/>
              </a:rPr>
              <a:t>r</a:t>
            </a:r>
            <a:r>
              <a:rPr lang="en-US" sz="1200" dirty="0">
                <a:latin typeface="Montserrat" panose="00000500000000000000" pitchFamily="2" charset="0"/>
                <a:cs typeface="Arial"/>
              </a:rPr>
              <a:t>)</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is bet</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er</a:t>
            </a:r>
            <a:r>
              <a:rPr lang="en-US" sz="1200" spc="-20"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or</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delica</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skin</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li</a:t>
            </a:r>
            <a:r>
              <a:rPr lang="en-US" sz="1200" spc="2" dirty="0">
                <a:latin typeface="Montserrat" panose="00000500000000000000" pitchFamily="2" charset="0"/>
                <a:cs typeface="Arial"/>
              </a:rPr>
              <a:t>k</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ace.</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Bru</a:t>
            </a:r>
            <a:r>
              <a:rPr lang="en-US" sz="1200" spc="2" dirty="0">
                <a:latin typeface="Montserrat" panose="00000500000000000000" pitchFamily="2" charset="0"/>
                <a:cs typeface="Arial"/>
              </a:rPr>
              <a:t>s</a:t>
            </a:r>
            <a:r>
              <a:rPr lang="en-US" sz="1200" dirty="0">
                <a:latin typeface="Montserrat" panose="00000500000000000000" pitchFamily="2" charset="0"/>
                <a:cs typeface="Arial"/>
              </a:rPr>
              <a:t>h</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an</a:t>
            </a:r>
            <a:r>
              <a:rPr lang="en-US" sz="1200" spc="-10" dirty="0">
                <a:latin typeface="Montserrat" panose="00000500000000000000" pitchFamily="2" charset="0"/>
                <a:cs typeface="Arial"/>
              </a:rPr>
              <a:t>y</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but</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best</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is in</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orning</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or</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at night.</a:t>
            </a:r>
          </a:p>
          <a:p>
            <a:pPr marL="6349">
              <a:spcBef>
                <a:spcPts val="107"/>
              </a:spcBef>
            </a:pPr>
            <a:endParaRPr lang="en-US" sz="1200" b="1" spc="-5" dirty="0">
              <a:latin typeface="Montserrat" panose="00000500000000000000" pitchFamily="2" charset="0"/>
              <a:cs typeface="Arial"/>
            </a:endParaRPr>
          </a:p>
          <a:p>
            <a:pPr marL="6349">
              <a:spcBef>
                <a:spcPts val="107"/>
              </a:spcBef>
            </a:pPr>
            <a:r>
              <a:rPr lang="en-US" sz="1200" b="1" spc="-5" dirty="0">
                <a:latin typeface="Montserrat" panose="00000500000000000000" pitchFamily="2" charset="0"/>
                <a:cs typeface="Arial"/>
              </a:rPr>
              <a:t>H</a:t>
            </a:r>
            <a:r>
              <a:rPr lang="en-US" sz="1200" b="1" dirty="0">
                <a:latin typeface="Montserrat" panose="00000500000000000000" pitchFamily="2" charset="0"/>
                <a:cs typeface="Arial"/>
              </a:rPr>
              <a:t>ow </a:t>
            </a:r>
            <a:r>
              <a:rPr lang="en-US" sz="1200" b="1" spc="2" dirty="0">
                <a:latin typeface="Montserrat" panose="00000500000000000000" pitchFamily="2" charset="0"/>
                <a:cs typeface="Arial"/>
              </a:rPr>
              <a:t>t</a:t>
            </a:r>
            <a:r>
              <a:rPr lang="en-US" sz="1200" b="1" dirty="0">
                <a:latin typeface="Montserrat" panose="00000500000000000000" pitchFamily="2" charset="0"/>
                <a:cs typeface="Arial"/>
              </a:rPr>
              <a:t>o</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brush</a:t>
            </a:r>
          </a:p>
          <a:p>
            <a:pPr marL="6349" marR="29204">
              <a:spcBef>
                <a:spcPts val="5"/>
              </a:spcBef>
            </a:pPr>
            <a:r>
              <a:rPr lang="en-US" sz="1200" dirty="0">
                <a:latin typeface="Montserrat" panose="00000500000000000000" pitchFamily="2" charset="0"/>
                <a:cs typeface="Arial"/>
              </a:rPr>
              <a:t>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art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at</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our</a:t>
            </a:r>
            <a:r>
              <a:rPr lang="en-US" sz="1200" spc="2" dirty="0">
                <a:latin typeface="Montserrat" panose="00000500000000000000" pitchFamily="2" charset="0"/>
                <a:cs typeface="Arial"/>
              </a:rPr>
              <a:t> f</a:t>
            </a:r>
            <a:r>
              <a:rPr lang="en-US" sz="1200" dirty="0">
                <a:latin typeface="Montserrat" panose="00000500000000000000" pitchFamily="2" charset="0"/>
                <a:cs typeface="Arial"/>
              </a:rPr>
              <a:t>eet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5" dirty="0">
                <a:latin typeface="Montserrat" panose="00000500000000000000" pitchFamily="2" charset="0"/>
                <a:cs typeface="Arial"/>
              </a:rPr>
              <a:t> </a:t>
            </a:r>
            <a:r>
              <a:rPr lang="en-US" sz="1200" dirty="0">
                <a:latin typeface="Montserrat" panose="00000500000000000000" pitchFamily="2" charset="0"/>
                <a:cs typeface="Arial"/>
              </a:rPr>
              <a:t>brush</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up</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ard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using</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irm</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(but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gentle)</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rokes.</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Bru</a:t>
            </a:r>
            <a:r>
              <a:rPr lang="en-US" sz="1200" spc="2" dirty="0">
                <a:latin typeface="Montserrat" panose="00000500000000000000" pitchFamily="2" charset="0"/>
                <a:cs typeface="Arial"/>
              </a:rPr>
              <a:t>s</a:t>
            </a:r>
            <a:r>
              <a:rPr lang="en-US" sz="1200" dirty="0">
                <a:latin typeface="Montserrat" panose="00000500000000000000" pitchFamily="2" charset="0"/>
                <a:cs typeface="Arial"/>
              </a:rPr>
              <a:t>h</a:t>
            </a:r>
            <a:r>
              <a:rPr lang="en-US" sz="1200" spc="-15"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
            </a:r>
            <a:r>
              <a:rPr lang="en-US" sz="1200" spc="2" dirty="0">
                <a:latin typeface="Montserrat" panose="00000500000000000000" pitchFamily="2" charset="0"/>
                <a:cs typeface="Arial"/>
              </a:rPr>
              <a:t> 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low</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of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our</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l</a:t>
            </a:r>
            <a:r>
              <a:rPr lang="en-US" sz="1200" spc="-10" dirty="0">
                <a:latin typeface="Montserrat" panose="00000500000000000000" pitchFamily="2" charset="0"/>
                <a:cs typeface="Arial"/>
              </a:rPr>
              <a:t>y</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ph nodes,</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ards</a:t>
            </a:r>
            <a:r>
              <a:rPr lang="en-US" sz="1200" spc="-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heart.</a:t>
            </a:r>
            <a:r>
              <a:rPr lang="en-US" sz="1200" spc="-17" dirty="0">
                <a:latin typeface="Montserrat" panose="00000500000000000000" pitchFamily="2" charset="0"/>
                <a:cs typeface="Arial"/>
              </a:rPr>
              <a:t> </a:t>
            </a:r>
            <a:r>
              <a:rPr lang="en-US" sz="1200" spc="-5" dirty="0">
                <a:latin typeface="Montserrat" panose="00000500000000000000" pitchFamily="2" charset="0"/>
                <a:cs typeface="Arial"/>
              </a:rPr>
              <a:t>D</a:t>
            </a:r>
            <a:r>
              <a:rPr lang="en-US" sz="1200" dirty="0">
                <a:latin typeface="Montserrat" panose="00000500000000000000" pitchFamily="2" charset="0"/>
                <a:cs typeface="Arial"/>
              </a:rPr>
              <a:t>o</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not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brush</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areas</a:t>
            </a:r>
            <a:r>
              <a:rPr lang="en-US" sz="1200" spc="-15"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here</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ha</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any</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skin</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irri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ation</a:t>
            </a:r>
            <a:r>
              <a:rPr lang="en-US" sz="1200" spc="-5" dirty="0">
                <a:latin typeface="Montserrat" panose="00000500000000000000" pitchFamily="2" charset="0"/>
                <a:cs typeface="Arial"/>
              </a:rPr>
              <a:t>s</a:t>
            </a:r>
            <a:r>
              <a:rPr lang="en-US" sz="1200" dirty="0">
                <a:latin typeface="Montserrat" panose="00000500000000000000" pitchFamily="2" charset="0"/>
                <a:cs typeface="Arial"/>
              </a:rPr>
              <a:t>.</a:t>
            </a:r>
            <a:r>
              <a:rPr lang="en-US" sz="1200" spc="-17" dirty="0">
                <a:latin typeface="Montserrat" panose="00000500000000000000" pitchFamily="2" charset="0"/>
                <a:cs typeface="Arial"/>
              </a:rPr>
              <a:t> </a:t>
            </a:r>
            <a:r>
              <a:rPr lang="en-US" sz="1200" spc="-5" dirty="0">
                <a:latin typeface="Montserrat" panose="00000500000000000000" pitchFamily="2" charset="0"/>
                <a:cs typeface="Arial"/>
              </a:rPr>
              <a:t>D</a:t>
            </a:r>
            <a:r>
              <a:rPr lang="en-US" sz="1200" dirty="0">
                <a:latin typeface="Montserrat" panose="00000500000000000000" pitchFamily="2" charset="0"/>
                <a:cs typeface="Arial"/>
              </a:rPr>
              <a:t>on’t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brush</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so hard</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a:t>
            </a:r>
            <a:r>
              <a:rPr lang="en-US" sz="1200" spc="-1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our</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skin</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urns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raw</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or</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red,</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li</a:t>
            </a:r>
            <a:r>
              <a:rPr lang="en-US" sz="1200" spc="2" dirty="0">
                <a:latin typeface="Montserrat" panose="00000500000000000000" pitchFamily="2" charset="0"/>
                <a:cs typeface="Arial"/>
              </a:rPr>
              <a:t>tt</a:t>
            </a:r>
            <a:r>
              <a:rPr lang="en-US" sz="1200" dirty="0">
                <a:latin typeface="Montserrat" panose="00000500000000000000" pitchFamily="2" charset="0"/>
                <a:cs typeface="Arial"/>
              </a:rPr>
              <a:t>le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pink</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is oka</a:t>
            </a:r>
            <a:r>
              <a:rPr lang="en-US" sz="1200" spc="-65" dirty="0">
                <a:latin typeface="Montserrat" panose="00000500000000000000" pitchFamily="2" charset="0"/>
                <a:cs typeface="Arial"/>
              </a:rPr>
              <a:t>y</a:t>
            </a:r>
            <a:r>
              <a:rPr lang="en-US" sz="1200" dirty="0">
                <a:latin typeface="Montserrat" panose="00000500000000000000" pitchFamily="2" charset="0"/>
                <a:cs typeface="Arial"/>
              </a:rPr>
              <a:t>.</a:t>
            </a:r>
            <a:r>
              <a:rPr lang="en-US" sz="1200" spc="-7" dirty="0">
                <a:latin typeface="Montserrat" panose="00000500000000000000" pitchFamily="2" charset="0"/>
                <a:cs typeface="Arial"/>
              </a:rPr>
              <a:t> </a:t>
            </a:r>
            <a:r>
              <a:rPr lang="en-US" sz="1200" spc="-5" dirty="0">
                <a:latin typeface="Montserrat" panose="00000500000000000000" pitchFamily="2" charset="0"/>
                <a:cs typeface="Arial"/>
              </a:rPr>
              <a:t>C</a:t>
            </a:r>
            <a:r>
              <a:rPr lang="en-US" sz="1200" dirty="0">
                <a:latin typeface="Montserrat" panose="00000500000000000000" pitchFamily="2" charset="0"/>
                <a:cs typeface="Arial"/>
              </a:rPr>
              <a:t>leanse</a:t>
            </a:r>
            <a:r>
              <a:rPr lang="en-US" sz="1200" spc="-10" dirty="0">
                <a:latin typeface="Montserrat" panose="00000500000000000000" pitchFamily="2" charset="0"/>
                <a:cs typeface="Arial"/>
              </a:rPr>
              <a:t> y</a:t>
            </a:r>
            <a:r>
              <a:rPr lang="en-US" sz="1200" dirty="0">
                <a:latin typeface="Montserrat" panose="00000500000000000000" pitchFamily="2" charset="0"/>
                <a:cs typeface="Arial"/>
              </a:rPr>
              <a:t>our</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skin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it collec</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s</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all</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kinds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of gri</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x</a:t>
            </a:r>
            <a:r>
              <a:rPr lang="en-US" sz="1200" dirty="0">
                <a:latin typeface="Montserrat" panose="00000500000000000000" pitchFamily="2" charset="0"/>
                <a:cs typeface="Arial"/>
              </a:rPr>
              <a:t>ins</a:t>
            </a:r>
            <a:r>
              <a:rPr lang="en-US" sz="1200" spc="-5" dirty="0">
                <a:latin typeface="Montserrat" panose="00000500000000000000" pitchFamily="2" charset="0"/>
                <a:cs typeface="Arial"/>
              </a:rPr>
              <a:t> </a:t>
            </a:r>
            <a:r>
              <a:rPr lang="en-US" sz="1200" dirty="0">
                <a:latin typeface="Montserrat" panose="00000500000000000000" pitchFamily="2" charset="0"/>
                <a:cs typeface="Arial"/>
              </a:rPr>
              <a:t>dail</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a:t>
            </a:r>
          </a:p>
          <a:p>
            <a:pPr marL="6349" marR="29204">
              <a:spcBef>
                <a:spcPts val="5"/>
              </a:spcBef>
            </a:pPr>
            <a:endParaRPr lang="en-US" sz="1200" dirty="0">
              <a:latin typeface="Montserrat" panose="00000500000000000000" pitchFamily="2" charset="0"/>
              <a:cs typeface="Arial"/>
            </a:endParaRPr>
          </a:p>
        </p:txBody>
      </p:sp>
    </p:spTree>
    <p:extLst>
      <p:ext uri="{BB962C8B-B14F-4D97-AF65-F5344CB8AC3E}">
        <p14:creationId xmlns:p14="http://schemas.microsoft.com/office/powerpoint/2010/main" val="132492418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24520" y="3228945"/>
            <a:ext cx="162576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9</a:t>
            </a:r>
            <a:endParaRPr lang="tr-TR" altLang="en-US" sz="2000" b="1" dirty="0">
              <a:solidFill>
                <a:schemeClr val="bg1"/>
              </a:solidFill>
              <a:latin typeface="Montserrat" pitchFamily="2" charset="0"/>
            </a:endParaRPr>
          </a:p>
        </p:txBody>
      </p:sp>
      <p:sp>
        <p:nvSpPr>
          <p:cNvPr id="4" name="object 2"/>
          <p:cNvSpPr txBox="1">
            <a:spLocks noChangeArrowheads="1"/>
          </p:cNvSpPr>
          <p:nvPr/>
        </p:nvSpPr>
        <p:spPr bwMode="auto">
          <a:xfrm>
            <a:off x="2642303" y="1085046"/>
            <a:ext cx="266471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Caffeine</a:t>
            </a:r>
          </a:p>
        </p:txBody>
      </p:sp>
      <p:sp>
        <p:nvSpPr>
          <p:cNvPr id="8" name="object 5"/>
          <p:cNvSpPr txBox="1"/>
          <p:nvPr/>
        </p:nvSpPr>
        <p:spPr>
          <a:xfrm>
            <a:off x="2642303" y="2087912"/>
            <a:ext cx="8514647" cy="2942459"/>
          </a:xfrm>
          <a:prstGeom prst="rect">
            <a:avLst/>
          </a:prstGeom>
        </p:spPr>
        <p:txBody>
          <a:bodyPr vert="horz" wrap="square" lIns="0" tIns="0" rIns="0" bIns="0" rtlCol="0">
            <a:noAutofit/>
          </a:bodyPr>
          <a:lstStyle/>
          <a:p>
            <a:pPr marL="149513" indent="-143481">
              <a:buFont typeface="Wingdings"/>
              <a:buChar char=""/>
              <a:tabLst>
                <a:tab pos="149513" algn="l"/>
              </a:tabLst>
            </a:pPr>
            <a:r>
              <a:rPr lang="en-US" sz="1200" b="1" dirty="0">
                <a:latin typeface="Montserrat" panose="00000500000000000000" pitchFamily="2" charset="0"/>
                <a:cs typeface="Arial"/>
              </a:rPr>
              <a:t>Cardiovascular Problems</a:t>
            </a:r>
            <a:endParaRPr lang="en-US" sz="1200" dirty="0">
              <a:latin typeface="Montserrat" panose="00000500000000000000" pitchFamily="2" charset="0"/>
              <a:cs typeface="Arial"/>
            </a:endParaRPr>
          </a:p>
          <a:p>
            <a:pPr marL="6349" marR="102215"/>
            <a:r>
              <a:rPr lang="en-US" sz="1200" dirty="0">
                <a:latin typeface="Montserrat" panose="00000500000000000000" pitchFamily="2" charset="0"/>
                <a:cs typeface="Arial"/>
              </a:rPr>
              <a:t>Caffeine increases heart rate, elevates blood pressure and can contribute to the development of heart disease. Drinking both decaf and regular coffee may increase cholesterol and homocysteine, the biochemical that has been linked to an increased risk of heart attack. Caffeine is also linked to coronary vasospasms which cause </a:t>
            </a:r>
            <a:br>
              <a:rPr lang="en-US" sz="1200" dirty="0">
                <a:latin typeface="Montserrat" panose="00000500000000000000" pitchFamily="2" charset="0"/>
                <a:cs typeface="Arial"/>
              </a:rPr>
            </a:br>
            <a:r>
              <a:rPr lang="en-US" sz="1200" dirty="0">
                <a:latin typeface="Montserrat" panose="00000500000000000000" pitchFamily="2" charset="0"/>
                <a:cs typeface="Arial"/>
              </a:rPr>
              <a:t>20% of all fatal heart attacks in otherwise healthy people.</a:t>
            </a:r>
          </a:p>
          <a:p>
            <a:pPr>
              <a:spcBef>
                <a:spcPts val="11"/>
              </a:spcBef>
            </a:pPr>
            <a:endParaRPr lang="en-US" sz="1200" dirty="0">
              <a:latin typeface="Montserrat" panose="00000500000000000000" pitchFamily="2" charset="0"/>
            </a:endParaRPr>
          </a:p>
          <a:p>
            <a:pPr marL="149513" indent="-143481">
              <a:buFont typeface="Wingdings"/>
              <a:buChar char=""/>
              <a:tabLst>
                <a:tab pos="149513" algn="l"/>
              </a:tabLst>
            </a:pPr>
            <a:r>
              <a:rPr lang="en-US" sz="1200" b="1" dirty="0">
                <a:latin typeface="Montserrat" panose="00000500000000000000" pitchFamily="2" charset="0"/>
                <a:cs typeface="Arial"/>
              </a:rPr>
              <a:t>Stress</a:t>
            </a:r>
            <a:endParaRPr lang="en-US" sz="1200" dirty="0">
              <a:latin typeface="Montserrat" panose="00000500000000000000" pitchFamily="2" charset="0"/>
              <a:cs typeface="Arial"/>
            </a:endParaRPr>
          </a:p>
          <a:p>
            <a:pPr marL="6349" marR="27300"/>
            <a:r>
              <a:rPr lang="en-US" sz="1200" dirty="0">
                <a:latin typeface="Montserrat" panose="00000500000000000000" pitchFamily="2" charset="0"/>
                <a:cs typeface="Arial"/>
              </a:rPr>
              <a:t>Caffeine stimulates the excretion of stress hormones, which can produce increased levels of anxiety, irritability, muscular tension and pain, indigestion, insomnia and decreased immunity. Increased levels of stress can keep you from making healthy responses to normal daily stress.</a:t>
            </a:r>
            <a:endParaRPr lang="en-US" sz="1200" dirty="0">
              <a:latin typeface="Montserrat" panose="00000500000000000000" pitchFamily="2" charset="0"/>
            </a:endParaRPr>
          </a:p>
          <a:p>
            <a:pPr>
              <a:spcBef>
                <a:spcPts val="5"/>
              </a:spcBef>
            </a:pPr>
            <a:endParaRPr lang="en-US" sz="1200" dirty="0">
              <a:latin typeface="Montserrat" panose="00000500000000000000" pitchFamily="2" charset="0"/>
            </a:endParaRPr>
          </a:p>
          <a:p>
            <a:pPr marL="149513" indent="-143481">
              <a:buFont typeface="Wingdings"/>
              <a:buChar char=""/>
              <a:tabLst>
                <a:tab pos="149513" algn="l"/>
              </a:tabLst>
            </a:pPr>
            <a:r>
              <a:rPr lang="en-US" sz="1200" b="1" dirty="0">
                <a:latin typeface="Montserrat" panose="00000500000000000000" pitchFamily="2" charset="0"/>
                <a:cs typeface="Arial"/>
              </a:rPr>
              <a:t>Emotional Disturbances</a:t>
            </a:r>
            <a:endParaRPr lang="en-US" sz="1200" dirty="0">
              <a:latin typeface="Montserrat" panose="00000500000000000000" pitchFamily="2" charset="0"/>
              <a:cs typeface="Arial"/>
            </a:endParaRPr>
          </a:p>
          <a:p>
            <a:pPr marL="6349" marR="6349">
              <a:spcBef>
                <a:spcPts val="2"/>
              </a:spcBef>
            </a:pPr>
            <a:r>
              <a:rPr lang="en-US" sz="1200" dirty="0">
                <a:latin typeface="Montserrat" panose="00000500000000000000" pitchFamily="2" charset="0"/>
                <a:cs typeface="Arial"/>
              </a:rPr>
              <a:t>Anxiety and irritability are hallmark mood disturbances associated with caffeine consumption, but equally important are depression and attention disorders. Depression may occur as part of the letdown after the stimulant effects of caffeine wear off. It may also appear during the recovery period after quitting caffeine </a:t>
            </a:r>
            <a:br>
              <a:rPr lang="en-US" sz="1200" dirty="0">
                <a:latin typeface="Montserrat" panose="00000500000000000000" pitchFamily="2" charset="0"/>
                <a:cs typeface="Arial"/>
              </a:rPr>
            </a:br>
            <a:r>
              <a:rPr lang="en-US" sz="1200" dirty="0">
                <a:latin typeface="Montserrat" panose="00000500000000000000" pitchFamily="2" charset="0"/>
                <a:cs typeface="Arial"/>
              </a:rPr>
              <a:t>while the brain's chemistry is readjusted. Rather than increasing mental activity, caffeine actually decreases blood flow to the brain by as much as 30% and negatively affects memory and mental performance.</a:t>
            </a:r>
          </a:p>
          <a:p>
            <a:pPr marL="6349" marR="6349">
              <a:spcBef>
                <a:spcPts val="2"/>
              </a:spcBef>
            </a:pPr>
            <a:endParaRPr lang="en-US" sz="1200" dirty="0">
              <a:latin typeface="Montserrat" panose="00000500000000000000" pitchFamily="2" charset="0"/>
              <a:cs typeface="Arial"/>
            </a:endParaRPr>
          </a:p>
        </p:txBody>
      </p:sp>
    </p:spTree>
    <p:extLst>
      <p:ext uri="{BB962C8B-B14F-4D97-AF65-F5344CB8AC3E}">
        <p14:creationId xmlns:p14="http://schemas.microsoft.com/office/powerpoint/2010/main" val="187923243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27727" y="3228945"/>
            <a:ext cx="162576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9</a:t>
            </a:r>
            <a:endParaRPr lang="tr-TR" altLang="en-US" sz="2000" b="1" dirty="0">
              <a:solidFill>
                <a:schemeClr val="bg1"/>
              </a:solidFill>
              <a:latin typeface="Montserrat" pitchFamily="2" charset="0"/>
            </a:endParaRPr>
          </a:p>
        </p:txBody>
      </p:sp>
      <p:sp>
        <p:nvSpPr>
          <p:cNvPr id="4" name="object 2"/>
          <p:cNvSpPr txBox="1">
            <a:spLocks noChangeArrowheads="1"/>
          </p:cNvSpPr>
          <p:nvPr/>
        </p:nvSpPr>
        <p:spPr bwMode="auto">
          <a:xfrm>
            <a:off x="2642303" y="1085046"/>
            <a:ext cx="266471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Caffeine</a:t>
            </a:r>
          </a:p>
        </p:txBody>
      </p:sp>
      <p:sp>
        <p:nvSpPr>
          <p:cNvPr id="8" name="object 5"/>
          <p:cNvSpPr txBox="1"/>
          <p:nvPr/>
        </p:nvSpPr>
        <p:spPr>
          <a:xfrm>
            <a:off x="2642303" y="2087912"/>
            <a:ext cx="8514647" cy="2942459"/>
          </a:xfrm>
          <a:prstGeom prst="rect">
            <a:avLst/>
          </a:prstGeom>
        </p:spPr>
        <p:txBody>
          <a:bodyPr vert="horz" wrap="square" lIns="0" tIns="0" rIns="0" bIns="0" rtlCol="0">
            <a:noAutofit/>
          </a:bodyPr>
          <a:lstStyle/>
          <a:p>
            <a:pPr marL="149513" indent="-143481">
              <a:buFont typeface="Wingdings"/>
              <a:buChar char=""/>
              <a:tabLst>
                <a:tab pos="149513" algn="l"/>
              </a:tabLst>
            </a:pPr>
            <a:r>
              <a:rPr lang="en-US" sz="1200" b="1" dirty="0">
                <a:latin typeface="Montserrat" panose="00000500000000000000" pitchFamily="2" charset="0"/>
                <a:cs typeface="Arial"/>
              </a:rPr>
              <a:t>Blood</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Su</a:t>
            </a:r>
            <a:r>
              <a:rPr lang="en-US" sz="1200" b="1" spc="-2" dirty="0">
                <a:latin typeface="Montserrat" panose="00000500000000000000" pitchFamily="2" charset="0"/>
                <a:cs typeface="Arial"/>
              </a:rPr>
              <a:t>g</a:t>
            </a:r>
            <a:r>
              <a:rPr lang="en-US" sz="1200" b="1" dirty="0">
                <a:latin typeface="Montserrat" panose="00000500000000000000" pitchFamily="2" charset="0"/>
                <a:cs typeface="Arial"/>
              </a:rPr>
              <a:t>ar S</a:t>
            </a:r>
            <a:r>
              <a:rPr lang="en-US" sz="1200" b="1" spc="20" dirty="0">
                <a:latin typeface="Montserrat" panose="00000500000000000000" pitchFamily="2" charset="0"/>
                <a:cs typeface="Arial"/>
              </a:rPr>
              <a:t>w</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n</a:t>
            </a:r>
            <a:r>
              <a:rPr lang="en-US" sz="1200" b="1" spc="-2" dirty="0">
                <a:latin typeface="Montserrat" panose="00000500000000000000" pitchFamily="2" charset="0"/>
                <a:cs typeface="Arial"/>
              </a:rPr>
              <a:t>g</a:t>
            </a:r>
            <a:r>
              <a:rPr lang="en-US" sz="1200" b="1" dirty="0">
                <a:latin typeface="Montserrat" panose="00000500000000000000" pitchFamily="2" charset="0"/>
                <a:cs typeface="Arial"/>
              </a:rPr>
              <a:t>s</a:t>
            </a:r>
            <a:endParaRPr lang="en-US" sz="1200" dirty="0">
              <a:latin typeface="Montserrat" panose="00000500000000000000" pitchFamily="2" charset="0"/>
              <a:cs typeface="Arial"/>
            </a:endParaRPr>
          </a:p>
          <a:p>
            <a:pPr marL="6349" marR="35553"/>
            <a:r>
              <a:rPr lang="en-US" sz="1200" spc="-5" dirty="0">
                <a:latin typeface="Montserrat" panose="00000500000000000000" pitchFamily="2" charset="0"/>
                <a:cs typeface="Arial"/>
              </a:rPr>
              <a:t>D</a:t>
            </a:r>
            <a:r>
              <a:rPr lang="en-US" sz="1200" dirty="0">
                <a:latin typeface="Montserrat" panose="00000500000000000000" pitchFamily="2" charset="0"/>
                <a:cs typeface="Arial"/>
              </a:rPr>
              <a:t>iabetics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hose</a:t>
            </a:r>
            <a:r>
              <a:rPr lang="en-US" sz="1200" spc="-15"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h</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pogl</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ce</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ia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should</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oid</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ca</a:t>
            </a:r>
            <a:r>
              <a:rPr lang="en-US" sz="1200" spc="-10" dirty="0">
                <a:latin typeface="Montserrat" panose="00000500000000000000" pitchFamily="2" charset="0"/>
                <a:cs typeface="Arial"/>
              </a:rPr>
              <a:t>f</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ein</a:t>
            </a:r>
            <a:r>
              <a:rPr lang="en-US" sz="1200" spc="-7" dirty="0">
                <a:latin typeface="Montserrat" panose="00000500000000000000" pitchFamily="2" charset="0"/>
                <a:cs typeface="Arial"/>
              </a:rPr>
              <a:t>e</a:t>
            </a:r>
            <a:r>
              <a:rPr lang="en-US" sz="1200" dirty="0">
                <a:latin typeface="Montserrat" panose="00000500000000000000" pitchFamily="2" charset="0"/>
                <a:cs typeface="Arial"/>
              </a:rPr>
              <a:t>.</a:t>
            </a:r>
            <a:r>
              <a:rPr lang="en-US" sz="1200" spc="-17" dirty="0">
                <a:latin typeface="Montserrat" panose="00000500000000000000" pitchFamily="2" charset="0"/>
                <a:cs typeface="Arial"/>
              </a:rPr>
              <a:t> </a:t>
            </a:r>
            <a:r>
              <a:rPr lang="en-US" sz="1200" spc="-5" dirty="0">
                <a:latin typeface="Montserrat" panose="00000500000000000000" pitchFamily="2" charset="0"/>
                <a:cs typeface="Arial"/>
              </a:rPr>
              <a:t>C</a:t>
            </a:r>
            <a:r>
              <a:rPr lang="en-US" sz="1200" dirty="0">
                <a:latin typeface="Montserrat" panose="00000500000000000000" pitchFamily="2" charset="0"/>
                <a:cs typeface="Arial"/>
              </a:rPr>
              <a:t>a</a:t>
            </a:r>
            <a:r>
              <a:rPr lang="en-US" sz="1200" spc="-10" dirty="0">
                <a:latin typeface="Montserrat" panose="00000500000000000000" pitchFamily="2" charset="0"/>
                <a:cs typeface="Arial"/>
              </a:rPr>
              <a:t>f</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eine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ulates</a:t>
            </a:r>
            <a:r>
              <a:rPr lang="en-US" sz="1200" spc="-25"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e</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porary</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surge </a:t>
            </a:r>
            <a:br>
              <a:rPr lang="en-US" sz="1200" dirty="0">
                <a:latin typeface="Montserrat" panose="00000500000000000000" pitchFamily="2" charset="0"/>
                <a:cs typeface="Arial"/>
              </a:rPr>
            </a:br>
            <a:r>
              <a:rPr lang="en-US" sz="1200" dirty="0">
                <a:latin typeface="Montserrat" panose="00000500000000000000" pitchFamily="2" charset="0"/>
                <a:cs typeface="Arial"/>
              </a:rPr>
              <a:t>in</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blood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sugar</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ollo</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ed</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by</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an</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erproduction</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of</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insulin,</a:t>
            </a:r>
            <a:r>
              <a:rPr lang="en-US" sz="1200" spc="-1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hich</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causes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blood</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sugar</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crash</a:t>
            </a:r>
            <a:r>
              <a:rPr lang="en-US" sz="1200" spc="-15"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hin hours.</a:t>
            </a:r>
            <a:r>
              <a:rPr lang="en-US" sz="1200" spc="-30" dirty="0">
                <a:latin typeface="Montserrat" panose="00000500000000000000" pitchFamily="2" charset="0"/>
                <a:cs typeface="Arial"/>
              </a:rPr>
              <a:t> </a:t>
            </a:r>
            <a:br>
              <a:rPr lang="en-US" sz="1200" spc="-30" dirty="0">
                <a:latin typeface="Montserrat" panose="00000500000000000000" pitchFamily="2" charset="0"/>
                <a:cs typeface="Arial"/>
              </a:rPr>
            </a:br>
            <a:r>
              <a:rPr lang="en-US" sz="1200" spc="-2" dirty="0">
                <a:latin typeface="Montserrat" panose="00000500000000000000" pitchFamily="2" charset="0"/>
                <a:cs typeface="Arial"/>
              </a:rPr>
              <a:t>T</a:t>
            </a:r>
            <a:r>
              <a:rPr lang="en-US" sz="1200" dirty="0">
                <a:latin typeface="Montserrat" panose="00000500000000000000" pitchFamily="2" charset="0"/>
                <a:cs typeface="Arial"/>
              </a:rPr>
              <a:t>his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rollercoa</a:t>
            </a:r>
            <a:r>
              <a:rPr lang="en-US" sz="1200" spc="-5" dirty="0">
                <a:latin typeface="Montserrat" panose="00000500000000000000" pitchFamily="2" charset="0"/>
                <a:cs typeface="Arial"/>
              </a:rPr>
              <a:t>s</a:t>
            </a:r>
            <a:r>
              <a:rPr lang="en-US" sz="1200" spc="2" dirty="0">
                <a:latin typeface="Montserrat" panose="00000500000000000000" pitchFamily="2" charset="0"/>
                <a:cs typeface="Arial"/>
              </a:rPr>
              <a:t>t</a:t>
            </a:r>
            <a:r>
              <a:rPr lang="en-US" sz="1200" spc="-7" dirty="0">
                <a:latin typeface="Montserrat" panose="00000500000000000000" pitchFamily="2" charset="0"/>
                <a:cs typeface="Arial"/>
              </a:rPr>
              <a:t>e</a:t>
            </a:r>
            <a:r>
              <a:rPr lang="en-US" sz="1200" dirty="0">
                <a:latin typeface="Montserrat" panose="00000500000000000000" pitchFamily="2" charset="0"/>
                <a:cs typeface="Arial"/>
              </a:rPr>
              <a:t>r</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causes</a:t>
            </a:r>
            <a:r>
              <a:rPr lang="en-US" sz="1200" spc="-20"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eight gain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since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insulin</a:t>
            </a:r>
            <a:r>
              <a:rPr lang="en-US" sz="1200" spc="-2" dirty="0">
                <a:latin typeface="Montserrat" panose="00000500000000000000" pitchFamily="2" charset="0"/>
                <a:cs typeface="Arial"/>
              </a:rPr>
              <a:t>'</a:t>
            </a:r>
            <a:r>
              <a:rPr lang="en-US" sz="1200" dirty="0">
                <a:latin typeface="Montserrat" panose="00000500000000000000" pitchFamily="2" charset="0"/>
                <a:cs typeface="Arial"/>
              </a:rPr>
              <a:t>s</a:t>
            </a:r>
            <a:r>
              <a:rPr lang="en-US" sz="1200" spc="-12"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essage</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body</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is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ore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x</a:t>
            </a:r>
            <a:r>
              <a:rPr lang="en-US" sz="1200" dirty="0">
                <a:latin typeface="Montserrat" panose="00000500000000000000" pitchFamily="2" charset="0"/>
                <a:cs typeface="Arial"/>
              </a:rPr>
              <a:t>cess sugar</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as</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a:t>
            </a:r>
          </a:p>
          <a:p>
            <a:pPr>
              <a:spcBef>
                <a:spcPts val="11"/>
              </a:spcBef>
            </a:pPr>
            <a:endParaRPr lang="en-US" sz="1200" dirty="0">
              <a:latin typeface="Montserrat" panose="00000500000000000000" pitchFamily="2" charset="0"/>
            </a:endParaRPr>
          </a:p>
          <a:p>
            <a:pPr marL="149513" indent="-143481">
              <a:buFont typeface="Wingdings"/>
              <a:buChar char=""/>
              <a:tabLst>
                <a:tab pos="149513" algn="l"/>
              </a:tabLst>
            </a:pPr>
            <a:r>
              <a:rPr lang="en-US" sz="1200" b="1" dirty="0">
                <a:latin typeface="Montserrat" panose="00000500000000000000" pitchFamily="2" charset="0"/>
                <a:cs typeface="Arial"/>
              </a:rPr>
              <a:t>Gast</a:t>
            </a:r>
            <a:r>
              <a:rPr lang="en-US" sz="1200" b="1" spc="2" dirty="0">
                <a:latin typeface="Montserrat" panose="00000500000000000000" pitchFamily="2" charset="0"/>
                <a:cs typeface="Arial"/>
              </a:rPr>
              <a:t>r</a:t>
            </a:r>
            <a:r>
              <a:rPr lang="en-US" sz="1200" b="1" dirty="0">
                <a:latin typeface="Montserrat" panose="00000500000000000000" pitchFamily="2" charset="0"/>
                <a:cs typeface="Arial"/>
              </a:rPr>
              <a:t>oint</a:t>
            </a:r>
            <a:r>
              <a:rPr lang="en-US" sz="1200" b="1" spc="-5" dirty="0">
                <a:latin typeface="Montserrat" panose="00000500000000000000" pitchFamily="2" charset="0"/>
                <a:cs typeface="Arial"/>
              </a:rPr>
              <a:t>e</a:t>
            </a:r>
            <a:r>
              <a:rPr lang="en-US" sz="1200" b="1" dirty="0">
                <a:latin typeface="Montserrat" panose="00000500000000000000" pitchFamily="2" charset="0"/>
                <a:cs typeface="Arial"/>
              </a:rPr>
              <a:t>s</a:t>
            </a:r>
            <a:r>
              <a:rPr lang="en-US" sz="1200" b="1" spc="-7" dirty="0">
                <a:latin typeface="Montserrat" panose="00000500000000000000" pitchFamily="2" charset="0"/>
                <a:cs typeface="Arial"/>
              </a:rPr>
              <a:t>t</a:t>
            </a:r>
            <a:r>
              <a:rPr lang="en-US" sz="1200" b="1" spc="2" dirty="0">
                <a:latin typeface="Montserrat" panose="00000500000000000000" pitchFamily="2" charset="0"/>
                <a:cs typeface="Arial"/>
              </a:rPr>
              <a:t>i</a:t>
            </a:r>
            <a:r>
              <a:rPr lang="en-US" sz="1200" b="1" spc="-10" dirty="0">
                <a:latin typeface="Montserrat" panose="00000500000000000000" pitchFamily="2" charset="0"/>
                <a:cs typeface="Arial"/>
              </a:rPr>
              <a:t>n</a:t>
            </a:r>
            <a:r>
              <a:rPr lang="en-US" sz="1200" b="1" dirty="0">
                <a:latin typeface="Montserrat" panose="00000500000000000000" pitchFamily="2" charset="0"/>
                <a:cs typeface="Arial"/>
              </a:rPr>
              <a:t>al</a:t>
            </a:r>
            <a:r>
              <a:rPr lang="en-US" sz="1200" b="1" spc="-17" dirty="0">
                <a:latin typeface="Montserrat" panose="00000500000000000000" pitchFamily="2" charset="0"/>
                <a:cs typeface="Arial"/>
              </a:rPr>
              <a:t> </a:t>
            </a:r>
            <a:r>
              <a:rPr lang="en-US" sz="1200" b="1" dirty="0">
                <a:latin typeface="Montserrat" panose="00000500000000000000" pitchFamily="2" charset="0"/>
                <a:cs typeface="Arial"/>
              </a:rPr>
              <a:t>P</a:t>
            </a:r>
            <a:r>
              <a:rPr lang="en-US" sz="1200" b="1" spc="2" dirty="0">
                <a:latin typeface="Montserrat" panose="00000500000000000000" pitchFamily="2" charset="0"/>
                <a:cs typeface="Arial"/>
              </a:rPr>
              <a:t>r</a:t>
            </a:r>
            <a:r>
              <a:rPr lang="en-US" sz="1200" b="1" dirty="0">
                <a:latin typeface="Montserrat" panose="00000500000000000000" pitchFamily="2" charset="0"/>
                <a:cs typeface="Arial"/>
              </a:rPr>
              <a:t>o</a:t>
            </a:r>
            <a:r>
              <a:rPr lang="en-US" sz="1200" b="1" spc="-2" dirty="0">
                <a:latin typeface="Montserrat" panose="00000500000000000000" pitchFamily="2" charset="0"/>
                <a:cs typeface="Arial"/>
              </a:rPr>
              <a:t>b</a:t>
            </a:r>
            <a:r>
              <a:rPr lang="en-US" sz="1200" b="1" spc="2" dirty="0">
                <a:latin typeface="Montserrat" panose="00000500000000000000" pitchFamily="2" charset="0"/>
                <a:cs typeface="Arial"/>
              </a:rPr>
              <a:t>l</a:t>
            </a:r>
            <a:r>
              <a:rPr lang="en-US" sz="1200" b="1" dirty="0">
                <a:latin typeface="Montserrat" panose="00000500000000000000" pitchFamily="2" charset="0"/>
                <a:cs typeface="Arial"/>
              </a:rPr>
              <a:t>ems</a:t>
            </a:r>
            <a:endParaRPr lang="en-US" sz="1200" dirty="0">
              <a:latin typeface="Montserrat" panose="00000500000000000000" pitchFamily="2" charset="0"/>
              <a:cs typeface="Arial"/>
            </a:endParaRPr>
          </a:p>
          <a:p>
            <a:pPr marL="6349" marR="125705"/>
            <a:r>
              <a:rPr lang="en-US" sz="1200" spc="-5" dirty="0">
                <a:latin typeface="Montserrat" panose="00000500000000000000" pitchFamily="2" charset="0"/>
                <a:cs typeface="Arial"/>
              </a:rPr>
              <a:t>M</a:t>
            </a:r>
            <a:r>
              <a:rPr lang="en-US" sz="1200" dirty="0">
                <a:latin typeface="Montserrat" panose="00000500000000000000" pitchFamily="2" charset="0"/>
                <a:cs typeface="Arial"/>
              </a:rPr>
              <a:t>any</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people</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x</a:t>
            </a:r>
            <a:r>
              <a:rPr lang="en-US" sz="1200" dirty="0">
                <a:latin typeface="Montserrat" panose="00000500000000000000" pitchFamily="2" charset="0"/>
                <a:cs typeface="Arial"/>
              </a:rPr>
              <a:t>perience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burning</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sensa</a:t>
            </a:r>
            <a:r>
              <a:rPr lang="en-US" sz="1200" spc="-5" dirty="0">
                <a:latin typeface="Montserrat" panose="00000500000000000000" pitchFamily="2" charset="0"/>
                <a:cs typeface="Arial"/>
              </a:rPr>
              <a:t>t</a:t>
            </a:r>
            <a:r>
              <a:rPr lang="en-US" sz="1200" dirty="0">
                <a:latin typeface="Montserrat" panose="00000500000000000000" pitchFamily="2" charset="0"/>
                <a:cs typeface="Arial"/>
              </a:rPr>
              <a:t>ion</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heir</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ach</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ft</a:t>
            </a:r>
            <a:r>
              <a:rPr lang="en-US" sz="1200" dirty="0">
                <a:latin typeface="Montserrat" panose="00000500000000000000" pitchFamily="2" charset="0"/>
                <a:cs typeface="Arial"/>
              </a:rPr>
              <a:t>er</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drinking</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co</a:t>
            </a:r>
            <a:r>
              <a:rPr lang="en-US" sz="1200" spc="-10" dirty="0">
                <a:latin typeface="Montserrat" panose="00000500000000000000" pitchFamily="2" charset="0"/>
                <a:cs typeface="Arial"/>
              </a:rPr>
              <a:t>f</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ee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because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co</a:t>
            </a:r>
            <a:r>
              <a:rPr lang="en-US" sz="1200" spc="-10" dirty="0">
                <a:latin typeface="Montserrat" panose="00000500000000000000" pitchFamily="2" charset="0"/>
                <a:cs typeface="Arial"/>
              </a:rPr>
              <a:t>f</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ee increases</a:t>
            </a:r>
            <a:r>
              <a:rPr lang="en-US" sz="1200" spc="-2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secre</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a:t>
            </a:r>
            <a:r>
              <a:rPr lang="en-US" sz="1200" spc="-7" dirty="0">
                <a:latin typeface="Montserrat" panose="00000500000000000000" pitchFamily="2" charset="0"/>
                <a:cs typeface="Arial"/>
              </a:rPr>
              <a:t>o</a:t>
            </a:r>
            <a:r>
              <a:rPr lang="en-US" sz="1200" dirty="0">
                <a:latin typeface="Montserrat" panose="00000500000000000000" pitchFamily="2" charset="0"/>
                <a:cs typeface="Arial"/>
              </a:rPr>
              <a:t>n</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of</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h</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drochloric</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acid,</a:t>
            </a:r>
            <a:r>
              <a:rPr lang="en-US" sz="1200" spc="-1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hich</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leads</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increased</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ri</a:t>
            </a:r>
            <a:r>
              <a:rPr lang="en-US" sz="1200" spc="2" dirty="0">
                <a:latin typeface="Montserrat" panose="00000500000000000000" pitchFamily="2" charset="0"/>
                <a:cs typeface="Arial"/>
              </a:rPr>
              <a:t>s</a:t>
            </a:r>
            <a:r>
              <a:rPr lang="en-US" sz="1200" dirty="0">
                <a:latin typeface="Montserrat" panose="00000500000000000000" pitchFamily="2" charset="0"/>
                <a:cs typeface="Arial"/>
              </a:rPr>
              <a:t>k</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or</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ulcers.</a:t>
            </a:r>
            <a:r>
              <a:rPr lang="en-US" sz="1200" spc="-17" dirty="0">
                <a:latin typeface="Montserrat" panose="00000500000000000000" pitchFamily="2" charset="0"/>
                <a:cs typeface="Arial"/>
              </a:rPr>
              <a:t> </a:t>
            </a:r>
            <a:r>
              <a:rPr lang="en-US" sz="1200" spc="-5" dirty="0">
                <a:latin typeface="Montserrat" panose="00000500000000000000" pitchFamily="2" charset="0"/>
                <a:cs typeface="Arial"/>
              </a:rPr>
              <a:t>C</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f</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ee, including</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deca</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reduces</a:t>
            </a:r>
            <a:r>
              <a:rPr lang="en-US" sz="1200" spc="-25" dirty="0">
                <a:latin typeface="Montserrat" panose="00000500000000000000" pitchFamily="2" charset="0"/>
                <a:cs typeface="Arial"/>
              </a:rPr>
              <a:t> </a:t>
            </a:r>
            <a:r>
              <a:rPr lang="en-US" sz="1200" dirty="0">
                <a:latin typeface="Montserrat" panose="00000500000000000000" pitchFamily="2" charset="0"/>
                <a:cs typeface="Arial"/>
              </a:rPr>
              <a:t>pressure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on</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v</a:t>
            </a:r>
            <a:r>
              <a:rPr lang="en-US" sz="1200" dirty="0">
                <a:latin typeface="Montserrat" panose="00000500000000000000" pitchFamily="2" charset="0"/>
                <a:cs typeface="Arial"/>
              </a:rPr>
              <a:t>al</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bet</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een</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esophag</a:t>
            </a:r>
            <a:r>
              <a:rPr lang="en-US" sz="1200" spc="-10" dirty="0">
                <a:latin typeface="Montserrat" panose="00000500000000000000" pitchFamily="2" charset="0"/>
                <a:cs typeface="Arial"/>
              </a:rPr>
              <a:t>u</a:t>
            </a:r>
            <a:r>
              <a:rPr lang="en-US" sz="1200" dirty="0">
                <a:latin typeface="Montserrat" panose="00000500000000000000" pitchFamily="2" charset="0"/>
                <a:cs typeface="Arial"/>
              </a:rPr>
              <a:t>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ach</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so</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 highly</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acidic</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conten</a:t>
            </a:r>
            <a:r>
              <a:rPr lang="en-US" sz="1200" spc="-5" dirty="0">
                <a:latin typeface="Montserrat" panose="00000500000000000000" pitchFamily="2" charset="0"/>
                <a:cs typeface="Arial"/>
              </a:rPr>
              <a:t>t</a:t>
            </a:r>
            <a:r>
              <a:rPr lang="en-US" sz="1200" dirty="0">
                <a:latin typeface="Montserrat" panose="00000500000000000000" pitchFamily="2" charset="0"/>
                <a:cs typeface="Arial"/>
              </a:rPr>
              <a:t>s</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of</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ach</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pass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up</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esophag</a:t>
            </a:r>
            <a:r>
              <a:rPr lang="en-US" sz="1200" spc="-10" dirty="0">
                <a:latin typeface="Montserrat" panose="00000500000000000000" pitchFamily="2" charset="0"/>
                <a:cs typeface="Arial"/>
              </a:rPr>
              <a:t>u</a:t>
            </a:r>
            <a:r>
              <a:rPr lang="en-US" sz="1200" dirty="0">
                <a:latin typeface="Montserrat" panose="00000500000000000000" pitchFamily="2" charset="0"/>
                <a:cs typeface="Arial"/>
              </a:rPr>
              <a:t>s,</a:t>
            </a:r>
            <a:r>
              <a:rPr lang="en-US" sz="1200" spc="-2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hich</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can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lead</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heartburn</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and gas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r</a:t>
            </a:r>
            <a:r>
              <a:rPr lang="en-US" sz="1200" spc="2" dirty="0">
                <a:latin typeface="Montserrat" panose="00000500000000000000" pitchFamily="2" charset="0"/>
                <a:cs typeface="Arial"/>
              </a:rPr>
              <a:t>o</a:t>
            </a:r>
            <a:r>
              <a:rPr lang="en-US" sz="1200" spc="-7" dirty="0">
                <a:latin typeface="Montserrat" panose="00000500000000000000" pitchFamily="2" charset="0"/>
                <a:cs typeface="Arial"/>
              </a:rPr>
              <a:t>-</a:t>
            </a:r>
            <a:r>
              <a:rPr lang="en-US" sz="1200" dirty="0">
                <a:latin typeface="Montserrat" panose="00000500000000000000" pitchFamily="2" charset="0"/>
                <a:cs typeface="Arial"/>
              </a:rPr>
              <a:t>e</a:t>
            </a:r>
            <a:r>
              <a:rPr lang="en-US" sz="1200" spc="-5" dirty="0">
                <a:latin typeface="Montserrat" panose="00000500000000000000" pitchFamily="2" charset="0"/>
                <a:cs typeface="Arial"/>
              </a:rPr>
              <a:t>s</a:t>
            </a:r>
            <a:r>
              <a:rPr lang="en-US" sz="1200" dirty="0">
                <a:latin typeface="Montserrat" panose="00000500000000000000" pitchFamily="2" charset="0"/>
                <a:cs typeface="Arial"/>
              </a:rPr>
              <a:t>op</a:t>
            </a:r>
            <a:r>
              <a:rPr lang="en-US" sz="1200" spc="-7" dirty="0">
                <a:latin typeface="Montserrat" panose="00000500000000000000" pitchFamily="2" charset="0"/>
                <a:cs typeface="Arial"/>
              </a:rPr>
              <a:t>h</a:t>
            </a:r>
            <a:r>
              <a:rPr lang="en-US" sz="1200" dirty="0">
                <a:latin typeface="Montserrat" panose="00000500000000000000" pitchFamily="2" charset="0"/>
                <a:cs typeface="Arial"/>
              </a:rPr>
              <a:t>a</a:t>
            </a:r>
            <a:r>
              <a:rPr lang="en-US" sz="1200" spc="-7" dirty="0">
                <a:latin typeface="Montserrat" panose="00000500000000000000" pitchFamily="2" charset="0"/>
                <a:cs typeface="Arial"/>
              </a:rPr>
              <a:t>g</a:t>
            </a:r>
            <a:r>
              <a:rPr lang="en-US" sz="1200" dirty="0">
                <a:latin typeface="Montserrat" panose="00000500000000000000" pitchFamily="2" charset="0"/>
                <a:cs typeface="Arial"/>
              </a:rPr>
              <a:t>e</a:t>
            </a:r>
            <a:r>
              <a:rPr lang="en-US" sz="1200" spc="-7" dirty="0">
                <a:latin typeface="Montserrat" panose="00000500000000000000" pitchFamily="2" charset="0"/>
                <a:cs typeface="Arial"/>
              </a:rPr>
              <a:t>a</a:t>
            </a:r>
            <a:r>
              <a:rPr lang="en-US" sz="1200" dirty="0">
                <a:latin typeface="Montserrat" panose="00000500000000000000" pitchFamily="2" charset="0"/>
                <a:cs typeface="Arial"/>
              </a:rPr>
              <a:t>l</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re</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lux</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disease.</a:t>
            </a:r>
          </a:p>
          <a:p>
            <a:pPr>
              <a:spcBef>
                <a:spcPts val="13"/>
              </a:spcBef>
            </a:pPr>
            <a:endParaRPr lang="en-US" sz="1200" dirty="0">
              <a:latin typeface="Montserrat" panose="00000500000000000000" pitchFamily="2" charset="0"/>
            </a:endParaRPr>
          </a:p>
          <a:p>
            <a:pPr marL="92374" indent="-86343">
              <a:buFont typeface="Wingdings"/>
              <a:buChar char=""/>
              <a:tabLst>
                <a:tab pos="92374" algn="l"/>
              </a:tabLst>
            </a:pPr>
            <a:r>
              <a:rPr lang="en-US" sz="1200" b="1" spc="-22" dirty="0">
                <a:latin typeface="Montserrat" panose="00000500000000000000" pitchFamily="2" charset="0"/>
                <a:cs typeface="Arial"/>
              </a:rPr>
              <a:t>A</a:t>
            </a:r>
            <a:r>
              <a:rPr lang="en-US" sz="1200" b="1" spc="-2" dirty="0">
                <a:latin typeface="Montserrat" panose="00000500000000000000" pitchFamily="2" charset="0"/>
                <a:cs typeface="Arial"/>
              </a:rPr>
              <a:t>g</a:t>
            </a:r>
            <a:r>
              <a:rPr lang="en-US" sz="1200" b="1" spc="2" dirty="0">
                <a:latin typeface="Montserrat" panose="00000500000000000000" pitchFamily="2" charset="0"/>
                <a:cs typeface="Arial"/>
              </a:rPr>
              <a:t>i</a:t>
            </a:r>
            <a:r>
              <a:rPr lang="en-US" sz="1200" b="1" spc="-2" dirty="0">
                <a:latin typeface="Montserrat" panose="00000500000000000000" pitchFamily="2" charset="0"/>
                <a:cs typeface="Arial"/>
              </a:rPr>
              <a:t>n</a:t>
            </a:r>
            <a:r>
              <a:rPr lang="en-US" sz="1200" b="1" dirty="0">
                <a:latin typeface="Montserrat" panose="00000500000000000000" pitchFamily="2" charset="0"/>
                <a:cs typeface="Arial"/>
              </a:rPr>
              <a:t>g</a:t>
            </a:r>
            <a:endParaRPr lang="en-US" sz="1200" dirty="0">
              <a:latin typeface="Montserrat" panose="00000500000000000000" pitchFamily="2" charset="0"/>
              <a:cs typeface="Arial"/>
            </a:endParaRPr>
          </a:p>
          <a:p>
            <a:pPr marL="6349" marR="6349">
              <a:spcBef>
                <a:spcPts val="42"/>
              </a:spcBef>
            </a:pPr>
            <a:r>
              <a:rPr lang="en-US" sz="1200" spc="-5" dirty="0">
                <a:latin typeface="Montserrat" panose="00000500000000000000" pitchFamily="2" charset="0"/>
                <a:cs typeface="Arial"/>
              </a:rPr>
              <a:t>M</a:t>
            </a:r>
            <a:r>
              <a:rPr lang="en-US" sz="1200" dirty="0">
                <a:latin typeface="Montserrat" panose="00000500000000000000" pitchFamily="2" charset="0"/>
                <a:cs typeface="Arial"/>
              </a:rPr>
              <a:t>any</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people</a:t>
            </a:r>
            <a:r>
              <a:rPr lang="en-US" sz="1200" spc="-17"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ind</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heir</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40s,</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hey</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can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no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longer</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olerate</a:t>
            </a:r>
            <a:r>
              <a:rPr lang="en-US" sz="1200" spc="-2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sa</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le</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el</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of</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ca</a:t>
            </a:r>
            <a:r>
              <a:rPr lang="en-US" sz="1200" spc="-10" dirty="0">
                <a:latin typeface="Montserrat" panose="00000500000000000000" pitchFamily="2" charset="0"/>
                <a:cs typeface="Arial"/>
              </a:rPr>
              <a:t>f</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ei</a:t>
            </a:r>
            <a:r>
              <a:rPr lang="en-US" sz="1200" spc="-7" dirty="0">
                <a:latin typeface="Montserrat" panose="00000500000000000000" pitchFamily="2" charset="0"/>
                <a:cs typeface="Arial"/>
              </a:rPr>
              <a:t>n</a:t>
            </a:r>
            <a:r>
              <a:rPr lang="en-US" sz="1200" dirty="0">
                <a:latin typeface="Montserrat" panose="00000500000000000000" pitchFamily="2" charset="0"/>
                <a:cs typeface="Arial"/>
              </a:rPr>
              <a:t>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consu</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p</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a:t>
            </a:r>
            <a:r>
              <a:rPr lang="en-US" sz="1200" spc="-7" dirty="0">
                <a:latin typeface="Montserrat" panose="00000500000000000000" pitchFamily="2" charset="0"/>
                <a:cs typeface="Arial"/>
              </a:rPr>
              <a:t>o</a:t>
            </a:r>
            <a:r>
              <a:rPr lang="en-US" sz="1200" dirty="0">
                <a:latin typeface="Montserrat" panose="00000500000000000000" pitchFamily="2" charset="0"/>
                <a:cs typeface="Arial"/>
              </a:rPr>
              <a:t>n </a:t>
            </a:r>
            <a:br>
              <a:rPr lang="en-US" sz="1200" dirty="0">
                <a:latin typeface="Montserrat" panose="00000500000000000000" pitchFamily="2" charset="0"/>
                <a:cs typeface="Arial"/>
              </a:rPr>
            </a:br>
            <a:r>
              <a:rPr lang="en-US" sz="1200" spc="2" dirty="0">
                <a:latin typeface="Montserrat" panose="00000500000000000000" pitchFamily="2" charset="0"/>
                <a:cs typeface="Arial"/>
              </a:rPr>
              <a:t>t</a:t>
            </a:r>
            <a:r>
              <a:rPr lang="en-US" sz="1200" dirty="0">
                <a:latin typeface="Montserrat" panose="00000500000000000000" pitchFamily="2" charset="0"/>
                <a:cs typeface="Arial"/>
              </a:rPr>
              <a:t>hey</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could</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heir</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20s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30s.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Produc</a:t>
            </a:r>
            <a:r>
              <a:rPr lang="en-US" sz="1200" spc="5" dirty="0">
                <a:latin typeface="Montserrat" panose="00000500000000000000" pitchFamily="2" charset="0"/>
                <a:cs typeface="Arial"/>
              </a:rPr>
              <a:t>t</a:t>
            </a:r>
            <a:r>
              <a:rPr lang="en-US" sz="1200" dirty="0">
                <a:latin typeface="Montserrat" panose="00000500000000000000" pitchFamily="2" charset="0"/>
                <a:cs typeface="Arial"/>
              </a:rPr>
              <a:t>i</a:t>
            </a:r>
            <a:r>
              <a:rPr lang="en-US" sz="1200" spc="-7" dirty="0">
                <a:latin typeface="Montserrat" panose="00000500000000000000" pitchFamily="2" charset="0"/>
                <a:cs typeface="Arial"/>
              </a:rPr>
              <a:t>o</a:t>
            </a:r>
            <a:r>
              <a:rPr lang="en-US" sz="1200" dirty="0">
                <a:latin typeface="Montserrat" panose="00000500000000000000" pitchFamily="2" charset="0"/>
                <a:cs typeface="Arial"/>
              </a:rPr>
              <a:t>n</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of</a:t>
            </a:r>
            <a:r>
              <a:rPr lang="en-US" sz="1200" spc="-7" dirty="0">
                <a:latin typeface="Montserrat" panose="00000500000000000000" pitchFamily="2" charset="0"/>
                <a:cs typeface="Arial"/>
              </a:rPr>
              <a:t> </a:t>
            </a:r>
            <a:r>
              <a:rPr lang="en-US" sz="1200" spc="-5" dirty="0">
                <a:latin typeface="Montserrat" panose="00000500000000000000" pitchFamily="2" charset="0"/>
                <a:cs typeface="Arial"/>
              </a:rPr>
              <a:t>DH</a:t>
            </a:r>
            <a:r>
              <a:rPr lang="en-US" sz="1200" dirty="0">
                <a:latin typeface="Montserrat" panose="00000500000000000000" pitchFamily="2" charset="0"/>
                <a:cs typeface="Arial"/>
              </a:rPr>
              <a:t>EA,</a:t>
            </a:r>
            <a:r>
              <a:rPr lang="en-US" sz="1200" spc="5"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elatonin</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o</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her</a:t>
            </a:r>
            <a:r>
              <a:rPr lang="en-US" sz="1200" spc="-15" dirty="0">
                <a:latin typeface="Montserrat" panose="00000500000000000000" pitchFamily="2" charset="0"/>
                <a:cs typeface="Arial"/>
              </a:rPr>
              <a:t> </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al</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hor</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ones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decline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age,</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but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ca</a:t>
            </a:r>
            <a:r>
              <a:rPr lang="en-US" sz="1200" spc="-10" dirty="0">
                <a:latin typeface="Montserrat" panose="00000500000000000000" pitchFamily="2" charset="0"/>
                <a:cs typeface="Arial"/>
              </a:rPr>
              <a:t>f</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ei</a:t>
            </a:r>
            <a:r>
              <a:rPr lang="en-US" sz="1200" spc="-7" dirty="0">
                <a:latin typeface="Montserrat" panose="00000500000000000000" pitchFamily="2" charset="0"/>
                <a:cs typeface="Arial"/>
              </a:rPr>
              <a:t>n</a:t>
            </a:r>
            <a:r>
              <a:rPr lang="en-US" sz="1200" dirty="0">
                <a:latin typeface="Montserrat" panose="00000500000000000000" pitchFamily="2" charset="0"/>
                <a:cs typeface="Arial"/>
              </a:rPr>
              <a:t>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speeds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up</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proces</a:t>
            </a:r>
            <a:r>
              <a:rPr lang="en-US" sz="1200" spc="-5" dirty="0">
                <a:latin typeface="Montserrat" panose="00000500000000000000" pitchFamily="2" charset="0"/>
                <a:cs typeface="Arial"/>
              </a:rPr>
              <a:t>s</a:t>
            </a:r>
            <a:r>
              <a:rPr lang="en-US" sz="1200" dirty="0">
                <a:latin typeface="Montserrat" panose="00000500000000000000" pitchFamily="2" charset="0"/>
                <a:cs typeface="Arial"/>
              </a:rPr>
              <a:t>.</a:t>
            </a:r>
            <a:r>
              <a:rPr lang="en-US" sz="1200" spc="-17" dirty="0">
                <a:latin typeface="Montserrat" panose="00000500000000000000" pitchFamily="2" charset="0"/>
                <a:cs typeface="Arial"/>
              </a:rPr>
              <a:t> </a:t>
            </a:r>
            <a:r>
              <a:rPr lang="en-US" sz="1200" spc="-5" dirty="0">
                <a:latin typeface="Montserrat" panose="00000500000000000000" pitchFamily="2" charset="0"/>
                <a:cs typeface="Arial"/>
              </a:rPr>
              <a:t>C</a:t>
            </a:r>
            <a:r>
              <a:rPr lang="en-US" sz="1200" dirty="0">
                <a:latin typeface="Montserrat" panose="00000500000000000000" pitchFamily="2" charset="0"/>
                <a:cs typeface="Arial"/>
              </a:rPr>
              <a:t>a</a:t>
            </a:r>
            <a:r>
              <a:rPr lang="en-US" sz="1200" spc="-10" dirty="0">
                <a:latin typeface="Montserrat" panose="00000500000000000000" pitchFamily="2" charset="0"/>
                <a:cs typeface="Arial"/>
              </a:rPr>
              <a:t>f</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eine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deh</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drates</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body</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contrib</a:t>
            </a:r>
            <a:r>
              <a:rPr lang="en-US" sz="1200" spc="-7" dirty="0">
                <a:latin typeface="Montserrat" panose="00000500000000000000" pitchFamily="2" charset="0"/>
                <a:cs typeface="Arial"/>
              </a:rPr>
              <a:t>u</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a:t>
            </a:r>
            <a:r>
              <a:rPr lang="en-US" sz="1200" spc="-7" dirty="0">
                <a:latin typeface="Montserrat" panose="00000500000000000000" pitchFamily="2" charset="0"/>
                <a:cs typeface="Arial"/>
              </a:rPr>
              <a:t>n</a:t>
            </a:r>
            <a:r>
              <a:rPr lang="en-US" sz="1200" dirty="0">
                <a:latin typeface="Montserrat" panose="00000500000000000000" pitchFamily="2" charset="0"/>
                <a:cs typeface="Arial"/>
              </a:rPr>
              <a:t>g</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aging</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of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skin</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kidne</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s.</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I</a:t>
            </a:r>
            <a:r>
              <a:rPr lang="en-US" sz="1200" dirty="0">
                <a:latin typeface="Montserrat" panose="00000500000000000000" pitchFamily="2" charset="0"/>
                <a:cs typeface="Arial"/>
              </a:rPr>
              <a:t>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inhibits</a:t>
            </a:r>
            <a:r>
              <a:rPr lang="en-US" sz="1200" spc="-20" dirty="0">
                <a:latin typeface="Montserrat" panose="00000500000000000000" pitchFamily="2" charset="0"/>
                <a:cs typeface="Arial"/>
              </a:rPr>
              <a:t> </a:t>
            </a:r>
            <a:r>
              <a:rPr lang="en-US" sz="1200" spc="-5" dirty="0">
                <a:latin typeface="Montserrat" panose="00000500000000000000" pitchFamily="2" charset="0"/>
                <a:cs typeface="Arial"/>
              </a:rPr>
              <a:t>DN</a:t>
            </a:r>
            <a:r>
              <a:rPr lang="en-US" sz="1200" dirty="0">
                <a:latin typeface="Montserrat" panose="00000500000000000000" pitchFamily="2" charset="0"/>
                <a:cs typeface="Arial"/>
              </a:rPr>
              <a:t>A</a:t>
            </a:r>
            <a:r>
              <a:rPr lang="en-US" sz="1200" spc="-32" dirty="0">
                <a:latin typeface="Montserrat" panose="00000500000000000000" pitchFamily="2" charset="0"/>
                <a:cs typeface="Arial"/>
              </a:rPr>
              <a:t> </a:t>
            </a:r>
            <a:r>
              <a:rPr lang="en-US" sz="1200" dirty="0">
                <a:latin typeface="Montserrat" panose="00000500000000000000" pitchFamily="2" charset="0"/>
                <a:cs typeface="Arial"/>
              </a:rPr>
              <a:t>repair</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slo</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s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abili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y</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of</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li</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er</a:t>
            </a:r>
            <a:r>
              <a:rPr lang="en-US" sz="1200" spc="2" dirty="0">
                <a:latin typeface="Montserrat" panose="00000500000000000000" pitchFamily="2" charset="0"/>
                <a:cs typeface="Arial"/>
              </a:rPr>
              <a:t> 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deto</a:t>
            </a:r>
            <a:r>
              <a:rPr lang="en-US" sz="1200" spc="-10" dirty="0">
                <a:latin typeface="Montserrat" panose="00000500000000000000" pitchFamily="2" charset="0"/>
                <a:cs typeface="Arial"/>
              </a:rPr>
              <a:t>x</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y</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oreign</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x</a:t>
            </a:r>
            <a:r>
              <a:rPr lang="en-US" sz="1200" dirty="0">
                <a:latin typeface="Montserrat" panose="00000500000000000000" pitchFamily="2" charset="0"/>
                <a:cs typeface="Arial"/>
              </a:rPr>
              <a:t>ins.</a:t>
            </a:r>
          </a:p>
          <a:p>
            <a:pPr marL="6349" marR="6349">
              <a:spcBef>
                <a:spcPts val="42"/>
              </a:spcBef>
            </a:pPr>
            <a:endParaRPr lang="en-US" sz="1200" dirty="0">
              <a:latin typeface="Montserrat" panose="00000500000000000000" pitchFamily="2" charset="0"/>
              <a:cs typeface="Arial"/>
            </a:endParaRPr>
          </a:p>
        </p:txBody>
      </p:sp>
    </p:spTree>
    <p:extLst>
      <p:ext uri="{BB962C8B-B14F-4D97-AF65-F5344CB8AC3E}">
        <p14:creationId xmlns:p14="http://schemas.microsoft.com/office/powerpoint/2010/main" val="408242921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42462" y="3228945"/>
            <a:ext cx="162576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9</a:t>
            </a:r>
            <a:endParaRPr lang="tr-TR" altLang="en-US" sz="2000" b="1" dirty="0">
              <a:solidFill>
                <a:schemeClr val="bg1"/>
              </a:solidFill>
              <a:latin typeface="Montserrat" pitchFamily="2" charset="0"/>
            </a:endParaRPr>
          </a:p>
        </p:txBody>
      </p:sp>
      <p:sp>
        <p:nvSpPr>
          <p:cNvPr id="4" name="object 2"/>
          <p:cNvSpPr txBox="1">
            <a:spLocks noChangeArrowheads="1"/>
          </p:cNvSpPr>
          <p:nvPr/>
        </p:nvSpPr>
        <p:spPr bwMode="auto">
          <a:xfrm>
            <a:off x="2642303" y="1085046"/>
            <a:ext cx="266471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Caffeine</a:t>
            </a:r>
          </a:p>
        </p:txBody>
      </p:sp>
      <p:sp>
        <p:nvSpPr>
          <p:cNvPr id="8" name="object 5"/>
          <p:cNvSpPr txBox="1"/>
          <p:nvPr/>
        </p:nvSpPr>
        <p:spPr>
          <a:xfrm>
            <a:off x="2642303" y="2087912"/>
            <a:ext cx="8514647" cy="2942459"/>
          </a:xfrm>
          <a:prstGeom prst="rect">
            <a:avLst/>
          </a:prstGeom>
        </p:spPr>
        <p:txBody>
          <a:bodyPr vert="horz" wrap="square" lIns="0" tIns="0" rIns="0" bIns="0" rtlCol="0">
            <a:noAutofit/>
          </a:bodyPr>
          <a:lstStyle/>
          <a:p>
            <a:pPr marL="122848" indent="-86343">
              <a:buFont typeface="Wingdings"/>
              <a:buChar char=""/>
              <a:tabLst>
                <a:tab pos="122848" algn="l"/>
              </a:tabLst>
            </a:pPr>
            <a:r>
              <a:rPr lang="en-US" sz="1200" b="1" spc="7" dirty="0">
                <a:latin typeface="Montserrat" panose="00000500000000000000" pitchFamily="2" charset="0"/>
                <a:cs typeface="Arial"/>
              </a:rPr>
              <a:t>M</a:t>
            </a:r>
            <a:r>
              <a:rPr lang="en-US" sz="1200" b="1" dirty="0">
                <a:latin typeface="Montserrat" panose="00000500000000000000" pitchFamily="2" charset="0"/>
                <a:cs typeface="Arial"/>
              </a:rPr>
              <a:t>a</a:t>
            </a:r>
            <a:r>
              <a:rPr lang="en-US" sz="1200" b="1" spc="2" dirty="0">
                <a:latin typeface="Montserrat" panose="00000500000000000000" pitchFamily="2" charset="0"/>
                <a:cs typeface="Arial"/>
              </a:rPr>
              <a:t>l</a:t>
            </a:r>
            <a:r>
              <a:rPr lang="en-US" sz="1200" b="1" dirty="0">
                <a:latin typeface="Montserrat" panose="00000500000000000000" pitchFamily="2" charset="0"/>
                <a:cs typeface="Arial"/>
              </a:rPr>
              <a:t>e</a:t>
            </a:r>
            <a:r>
              <a:rPr lang="en-US" sz="1200" b="1" spc="-20" dirty="0">
                <a:latin typeface="Montserrat" panose="00000500000000000000" pitchFamily="2" charset="0"/>
                <a:cs typeface="Arial"/>
              </a:rPr>
              <a:t> </a:t>
            </a:r>
            <a:r>
              <a:rPr lang="en-US" sz="1200" b="1" spc="-5" dirty="0">
                <a:latin typeface="Montserrat" panose="00000500000000000000" pitchFamily="2" charset="0"/>
                <a:cs typeface="Arial"/>
              </a:rPr>
              <a:t>H</a:t>
            </a:r>
            <a:r>
              <a:rPr lang="en-US" sz="1200" b="1" dirty="0">
                <a:latin typeface="Montserrat" panose="00000500000000000000" pitchFamily="2" charset="0"/>
                <a:cs typeface="Arial"/>
              </a:rPr>
              <a:t>ealth</a:t>
            </a:r>
            <a:r>
              <a:rPr lang="en-US" sz="1200" b="1" spc="-17" dirty="0">
                <a:latin typeface="Montserrat" panose="00000500000000000000" pitchFamily="2" charset="0"/>
                <a:cs typeface="Arial"/>
              </a:rPr>
              <a:t> </a:t>
            </a:r>
            <a:r>
              <a:rPr lang="en-US" sz="1200" b="1" dirty="0">
                <a:latin typeface="Montserrat" panose="00000500000000000000" pitchFamily="2" charset="0"/>
                <a:cs typeface="Arial"/>
              </a:rPr>
              <a:t>P</a:t>
            </a:r>
            <a:r>
              <a:rPr lang="en-US" sz="1200" b="1" spc="2" dirty="0">
                <a:latin typeface="Montserrat" panose="00000500000000000000" pitchFamily="2" charset="0"/>
                <a:cs typeface="Arial"/>
              </a:rPr>
              <a:t>r</a:t>
            </a:r>
            <a:r>
              <a:rPr lang="en-US" sz="1200" b="1" spc="-2" dirty="0">
                <a:latin typeface="Montserrat" panose="00000500000000000000" pitchFamily="2" charset="0"/>
                <a:cs typeface="Arial"/>
              </a:rPr>
              <a:t>ob</a:t>
            </a:r>
            <a:r>
              <a:rPr lang="en-US" sz="1200" b="1" spc="2" dirty="0">
                <a:latin typeface="Montserrat" panose="00000500000000000000" pitchFamily="2" charset="0"/>
                <a:cs typeface="Arial"/>
              </a:rPr>
              <a:t>l</a:t>
            </a:r>
            <a:r>
              <a:rPr lang="en-US" sz="1200" b="1" dirty="0">
                <a:latin typeface="Montserrat" panose="00000500000000000000" pitchFamily="2" charset="0"/>
                <a:cs typeface="Arial"/>
              </a:rPr>
              <a:t>ems</a:t>
            </a:r>
            <a:endParaRPr lang="en-US" sz="1200" dirty="0">
              <a:latin typeface="Montserrat" panose="00000500000000000000" pitchFamily="2" charset="0"/>
              <a:cs typeface="Arial"/>
            </a:endParaRPr>
          </a:p>
          <a:p>
            <a:pPr marL="36823" marR="6349"/>
            <a:r>
              <a:rPr lang="en-US" sz="1200" spc="-5" dirty="0">
                <a:latin typeface="Montserrat" panose="00000500000000000000" pitchFamily="2" charset="0"/>
                <a:cs typeface="Arial"/>
              </a:rPr>
              <a:t>M</a:t>
            </a:r>
            <a:r>
              <a:rPr lang="en-US" sz="1200" dirty="0">
                <a:latin typeface="Montserrat" panose="00000500000000000000" pitchFamily="2" charset="0"/>
                <a:cs typeface="Arial"/>
              </a:rPr>
              <a:t>il</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Kri</a:t>
            </a:r>
            <a:r>
              <a:rPr lang="en-US" sz="1200" spc="2" dirty="0">
                <a:latin typeface="Montserrat" panose="00000500000000000000" pitchFamily="2" charset="0"/>
                <a:cs typeface="Arial"/>
              </a:rPr>
              <a:t>s</a:t>
            </a:r>
            <a:r>
              <a:rPr lang="en-US" sz="1200" dirty="0">
                <a:latin typeface="Montserrat" panose="00000500000000000000" pitchFamily="2" charset="0"/>
                <a:cs typeface="Arial"/>
              </a:rPr>
              <a:t>ilo</a:t>
            </a:r>
            <a:r>
              <a:rPr lang="en-US" sz="1200" spc="-10" dirty="0">
                <a:latin typeface="Montserrat" panose="00000500000000000000" pitchFamily="2" charset="0"/>
                <a:cs typeface="Arial"/>
              </a:rPr>
              <a:t>f</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a:t>
            </a:r>
            <a:r>
              <a:rPr lang="en-US" sz="1200" spc="-22" dirty="0">
                <a:latin typeface="Montserrat" panose="00000500000000000000" pitchFamily="2" charset="0"/>
                <a:cs typeface="Arial"/>
              </a:rPr>
              <a:t> </a:t>
            </a:r>
            <a:r>
              <a:rPr lang="en-US" sz="1200" spc="-5" dirty="0">
                <a:latin typeface="Montserrat" panose="00000500000000000000" pitchFamily="2" charset="0"/>
                <a:cs typeface="Arial"/>
              </a:rPr>
              <a:t>MD</a:t>
            </a:r>
            <a:r>
              <a:rPr lang="en-US" sz="1200" dirty="0">
                <a:latin typeface="Montserrat" panose="00000500000000000000" pitchFamily="2" charset="0"/>
                <a:cs typeface="Arial"/>
              </a:rPr>
              <a:t>, has</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ound</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ajori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y</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of</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cases,</a:t>
            </a:r>
            <a:r>
              <a:rPr lang="en-US" sz="1200" spc="-17"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en</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can</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signi</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ican</a:t>
            </a:r>
            <a:r>
              <a:rPr lang="en-US" sz="1200" spc="-5" dirty="0">
                <a:latin typeface="Montserrat" panose="00000500000000000000" pitchFamily="2" charset="0"/>
                <a:cs typeface="Arial"/>
              </a:rPr>
              <a:t>t</a:t>
            </a:r>
            <a:r>
              <a:rPr lang="en-US" sz="1200" dirty="0">
                <a:latin typeface="Montserrat" panose="00000500000000000000" pitchFamily="2" charset="0"/>
                <a:cs typeface="Arial"/>
              </a:rPr>
              <a:t>ly</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reduce</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heir</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ri</a:t>
            </a:r>
            <a:r>
              <a:rPr lang="en-US" sz="1200" spc="2" dirty="0">
                <a:latin typeface="Montserrat" panose="00000500000000000000" pitchFamily="2" charset="0"/>
                <a:cs typeface="Arial"/>
              </a:rPr>
              <a:t>s</a:t>
            </a:r>
            <a:r>
              <a:rPr lang="en-US" sz="1200" dirty="0">
                <a:latin typeface="Montserrat" panose="00000500000000000000" pitchFamily="2" charset="0"/>
                <a:cs typeface="Arial"/>
              </a:rPr>
              <a:t>k</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or </a:t>
            </a:r>
            <a:br>
              <a:rPr lang="en-US" sz="1200" dirty="0">
                <a:latin typeface="Montserrat" panose="00000500000000000000" pitchFamily="2" charset="0"/>
                <a:cs typeface="Arial"/>
              </a:rPr>
            </a:br>
            <a:r>
              <a:rPr lang="en-US" sz="1200" dirty="0">
                <a:latin typeface="Montserrat" panose="00000500000000000000" pitchFamily="2" charset="0"/>
                <a:cs typeface="Arial"/>
              </a:rPr>
              <a:t>urinary</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5" dirty="0">
                <a:latin typeface="Montserrat" panose="00000500000000000000" pitchFamily="2" charset="0"/>
                <a:cs typeface="Arial"/>
              </a:rPr>
              <a:t> </a:t>
            </a:r>
            <a:r>
              <a:rPr lang="en-US" sz="1200" dirty="0">
                <a:latin typeface="Montserrat" panose="00000500000000000000" pitchFamily="2" charset="0"/>
                <a:cs typeface="Arial"/>
              </a:rPr>
              <a:t>pros</a:t>
            </a:r>
            <a:r>
              <a:rPr lang="en-US" sz="1200" spc="2" dirty="0">
                <a:latin typeface="Montserrat" panose="00000500000000000000" pitchFamily="2" charset="0"/>
                <a:cs typeface="Arial"/>
              </a:rPr>
              <a:t>t</a:t>
            </a:r>
            <a:r>
              <a:rPr lang="en-US" sz="1200" spc="-7" dirty="0">
                <a:latin typeface="Montserrat" panose="00000500000000000000" pitchFamily="2" charset="0"/>
                <a:cs typeface="Arial"/>
              </a:rPr>
              <a:t>a</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proble</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by</a:t>
            </a:r>
            <a:r>
              <a:rPr lang="en-US" sz="1200" spc="-7"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aking</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dietary</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change</a:t>
            </a:r>
            <a:r>
              <a:rPr lang="en-US" sz="1200" spc="-5" dirty="0">
                <a:latin typeface="Montserrat" panose="00000500000000000000" pitchFamily="2" charset="0"/>
                <a:cs typeface="Arial"/>
              </a:rPr>
              <a:t>s</a:t>
            </a:r>
            <a:r>
              <a:rPr lang="en-US" sz="1200" dirty="0">
                <a:latin typeface="Montserrat" panose="00000500000000000000" pitchFamily="2" charset="0"/>
                <a:cs typeface="Arial"/>
              </a:rPr>
              <a: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including</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eli</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inating</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co</a:t>
            </a:r>
            <a:r>
              <a:rPr lang="en-US" sz="1200" spc="-10" dirty="0">
                <a:latin typeface="Montserrat" panose="00000500000000000000" pitchFamily="2" charset="0"/>
                <a:cs typeface="Arial"/>
              </a:rPr>
              <a:t>f</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ee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ca</a:t>
            </a:r>
            <a:r>
              <a:rPr lang="en-US" sz="1200" spc="-10" dirty="0">
                <a:latin typeface="Montserrat" panose="00000500000000000000" pitchFamily="2" charset="0"/>
                <a:cs typeface="Arial"/>
              </a:rPr>
              <a:t>f</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ein</a:t>
            </a:r>
            <a:r>
              <a:rPr lang="en-US" sz="1200" spc="-2" dirty="0">
                <a:latin typeface="Montserrat" panose="00000500000000000000" pitchFamily="2" charset="0"/>
                <a:cs typeface="Arial"/>
              </a:rPr>
              <a:t>e</a:t>
            </a:r>
            <a:r>
              <a:rPr lang="en-US" sz="1200" dirty="0">
                <a:latin typeface="Montserrat" panose="00000500000000000000" pitchFamily="2" charset="0"/>
                <a:cs typeface="Arial"/>
              </a:rPr>
              <a:t>.</a:t>
            </a:r>
            <a:endParaRPr lang="en-US" sz="1200" dirty="0">
              <a:latin typeface="Montserrat" panose="00000500000000000000" pitchFamily="2" charset="0"/>
            </a:endParaRPr>
          </a:p>
          <a:p>
            <a:pPr>
              <a:spcBef>
                <a:spcPts val="12"/>
              </a:spcBef>
            </a:pPr>
            <a:endParaRPr lang="en-US" sz="1200" dirty="0">
              <a:latin typeface="Montserrat" panose="00000500000000000000" pitchFamily="2" charset="0"/>
            </a:endParaRPr>
          </a:p>
          <a:p>
            <a:pPr marL="122848" indent="-86343">
              <a:buFont typeface="Wingdings"/>
              <a:buChar char=""/>
              <a:tabLst>
                <a:tab pos="122848" algn="l"/>
              </a:tabLst>
            </a:pPr>
            <a:r>
              <a:rPr lang="en-US" sz="1200" b="1" spc="-2" dirty="0">
                <a:latin typeface="Montserrat" panose="00000500000000000000" pitchFamily="2" charset="0"/>
                <a:cs typeface="Arial"/>
              </a:rPr>
              <a:t>F</a:t>
            </a:r>
            <a:r>
              <a:rPr lang="en-US" sz="1200" b="1" dirty="0">
                <a:latin typeface="Montserrat" panose="00000500000000000000" pitchFamily="2" charset="0"/>
                <a:cs typeface="Arial"/>
              </a:rPr>
              <a:t>emale</a:t>
            </a:r>
            <a:r>
              <a:rPr lang="en-US" sz="1200" b="1" spc="-15" dirty="0">
                <a:latin typeface="Montserrat" panose="00000500000000000000" pitchFamily="2" charset="0"/>
                <a:cs typeface="Arial"/>
              </a:rPr>
              <a:t> </a:t>
            </a:r>
            <a:r>
              <a:rPr lang="en-US" sz="1200" b="1" spc="-5" dirty="0">
                <a:latin typeface="Montserrat" panose="00000500000000000000" pitchFamily="2" charset="0"/>
                <a:cs typeface="Arial"/>
              </a:rPr>
              <a:t>H</a:t>
            </a:r>
            <a:r>
              <a:rPr lang="en-US" sz="1200" b="1" dirty="0">
                <a:latin typeface="Montserrat" panose="00000500000000000000" pitchFamily="2" charset="0"/>
                <a:cs typeface="Arial"/>
              </a:rPr>
              <a:t>ealth</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P</a:t>
            </a:r>
            <a:r>
              <a:rPr lang="en-US" sz="1200" b="1" spc="2" dirty="0">
                <a:latin typeface="Montserrat" panose="00000500000000000000" pitchFamily="2" charset="0"/>
                <a:cs typeface="Arial"/>
              </a:rPr>
              <a:t>r</a:t>
            </a:r>
            <a:r>
              <a:rPr lang="en-US" sz="1200" b="1" spc="-2" dirty="0">
                <a:latin typeface="Montserrat" panose="00000500000000000000" pitchFamily="2" charset="0"/>
                <a:cs typeface="Arial"/>
              </a:rPr>
              <a:t>ob</a:t>
            </a:r>
            <a:r>
              <a:rPr lang="en-US" sz="1200" b="1" spc="2" dirty="0">
                <a:latin typeface="Montserrat" panose="00000500000000000000" pitchFamily="2" charset="0"/>
                <a:cs typeface="Arial"/>
              </a:rPr>
              <a:t>l</a:t>
            </a:r>
            <a:r>
              <a:rPr lang="en-US" sz="1200" b="1" dirty="0">
                <a:latin typeface="Montserrat" panose="00000500000000000000" pitchFamily="2" charset="0"/>
                <a:cs typeface="Arial"/>
              </a:rPr>
              <a:t>ems</a:t>
            </a:r>
            <a:endParaRPr lang="en-US" sz="1200" dirty="0">
              <a:latin typeface="Montserrat" panose="00000500000000000000" pitchFamily="2" charset="0"/>
              <a:cs typeface="Arial"/>
            </a:endParaRPr>
          </a:p>
          <a:p>
            <a:pPr marL="36823" marR="18729">
              <a:spcBef>
                <a:spcPts val="42"/>
              </a:spcBef>
            </a:pPr>
            <a:r>
              <a:rPr lang="en-US" sz="1200" spc="-2" dirty="0">
                <a:latin typeface="Montserrat" panose="00000500000000000000" pitchFamily="2" charset="0"/>
                <a:cs typeface="Arial"/>
              </a:rPr>
              <a:t>F</a:t>
            </a:r>
            <a:r>
              <a:rPr lang="en-US" sz="1200" dirty="0">
                <a:latin typeface="Montserrat" panose="00000500000000000000" pitchFamily="2" charset="0"/>
                <a:cs typeface="Arial"/>
              </a:rPr>
              <a:t>ibroc</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ic</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breast</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disease,</a:t>
            </a:r>
            <a:r>
              <a:rPr lang="en-US" sz="1200" spc="-25" dirty="0">
                <a:latin typeface="Montserrat" panose="00000500000000000000" pitchFamily="2" charset="0"/>
                <a:cs typeface="Arial"/>
              </a:rPr>
              <a:t> </a:t>
            </a:r>
            <a:r>
              <a:rPr lang="en-US" sz="1200" dirty="0">
                <a:latin typeface="Montserrat" panose="00000500000000000000" pitchFamily="2" charset="0"/>
                <a:cs typeface="Arial"/>
              </a:rPr>
              <a:t>P</a:t>
            </a:r>
            <a:r>
              <a:rPr lang="en-US" sz="1200" spc="-2" dirty="0">
                <a:latin typeface="Montserrat" panose="00000500000000000000" pitchFamily="2" charset="0"/>
                <a:cs typeface="Arial"/>
              </a:rPr>
              <a:t>M</a:t>
            </a:r>
            <a:r>
              <a:rPr lang="en-US" sz="1200" dirty="0">
                <a:latin typeface="Montserrat" panose="00000500000000000000" pitchFamily="2" charset="0"/>
                <a:cs typeface="Arial"/>
              </a:rPr>
              <a:t>S, os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eopo</a:t>
            </a:r>
            <a:r>
              <a:rPr lang="en-US" sz="1200" spc="-7" dirty="0">
                <a:latin typeface="Montserrat" panose="00000500000000000000" pitchFamily="2" charset="0"/>
                <a:cs typeface="Arial"/>
              </a:rPr>
              <a:t>r</a:t>
            </a:r>
            <a:r>
              <a:rPr lang="en-US" sz="1200" dirty="0">
                <a:latin typeface="Montserrat" panose="00000500000000000000" pitchFamily="2" charset="0"/>
                <a:cs typeface="Arial"/>
              </a:rPr>
              <a:t>o</a:t>
            </a:r>
            <a:r>
              <a:rPr lang="en-US" sz="1200" spc="-5" dirty="0">
                <a:latin typeface="Montserrat" panose="00000500000000000000" pitchFamily="2" charset="0"/>
                <a:cs typeface="Arial"/>
              </a:rPr>
              <a:t>s</a:t>
            </a:r>
            <a:r>
              <a:rPr lang="en-US" sz="1200" dirty="0">
                <a:latin typeface="Montserrat" panose="00000500000000000000" pitchFamily="2" charset="0"/>
                <a:cs typeface="Arial"/>
              </a:rPr>
              <a:t>i</a:t>
            </a:r>
            <a:r>
              <a:rPr lang="en-US" sz="1200" spc="-5" dirty="0">
                <a:latin typeface="Montserrat" panose="00000500000000000000" pitchFamily="2" charset="0"/>
                <a:cs typeface="Arial"/>
              </a:rPr>
              <a:t>s</a:t>
            </a:r>
            <a:r>
              <a:rPr lang="en-US" sz="1200" dirty="0">
                <a:latin typeface="Montserrat" panose="00000500000000000000" pitchFamily="2" charset="0"/>
                <a:cs typeface="Arial"/>
              </a:rPr>
              <a:t>,</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er</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ili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y</a:t>
            </a:r>
            <a:r>
              <a:rPr lang="en-US" sz="1200" spc="-25" dirty="0">
                <a:latin typeface="Montserrat" panose="00000500000000000000" pitchFamily="2" charset="0"/>
                <a:cs typeface="Arial"/>
              </a:rPr>
              <a:t> </a:t>
            </a:r>
            <a:r>
              <a:rPr lang="en-US" sz="1200" dirty="0">
                <a:latin typeface="Montserrat" panose="00000500000000000000" pitchFamily="2" charset="0"/>
                <a:cs typeface="Arial"/>
              </a:rPr>
              <a:t>proble</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s,</a:t>
            </a:r>
            <a:r>
              <a:rPr lang="en-US" sz="1200" spc="-17"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iscarriag</a:t>
            </a:r>
            <a:r>
              <a:rPr lang="en-US" sz="1200" spc="-7" dirty="0">
                <a:latin typeface="Montserrat" panose="00000500000000000000" pitchFamily="2" charset="0"/>
                <a:cs typeface="Arial"/>
              </a:rPr>
              <a:t>e</a:t>
            </a:r>
            <a:r>
              <a:rPr lang="en-US" sz="1200" dirty="0">
                <a:latin typeface="Montserrat" panose="00000500000000000000" pitchFamily="2" charset="0"/>
                <a:cs typeface="Arial"/>
              </a:rPr>
              <a:t>,</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low</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bir</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
            </a:r>
            <a:r>
              <a:rPr lang="en-US" sz="1200" spc="-15"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eight and </a:t>
            </a:r>
            <a:br>
              <a:rPr lang="en-US" sz="1200" dirty="0">
                <a:latin typeface="Montserrat" panose="00000500000000000000" pitchFamily="2" charset="0"/>
                <a:cs typeface="Arial"/>
              </a:rPr>
            </a:br>
            <a:r>
              <a:rPr lang="en-US" sz="1200" spc="-5" dirty="0">
                <a:latin typeface="Montserrat" panose="00000500000000000000" pitchFamily="2" charset="0"/>
                <a:cs typeface="Arial"/>
              </a:rPr>
              <a:t>m</a:t>
            </a:r>
            <a:r>
              <a:rPr lang="en-US" sz="1200" dirty="0">
                <a:latin typeface="Montserrat" panose="00000500000000000000" pitchFamily="2" charset="0"/>
                <a:cs typeface="Arial"/>
              </a:rPr>
              <a:t>enopaus</a:t>
            </a:r>
            <a:r>
              <a:rPr lang="en-US" sz="1200" spc="-5" dirty="0">
                <a:latin typeface="Montserrat" panose="00000500000000000000" pitchFamily="2" charset="0"/>
                <a:cs typeface="Arial"/>
              </a:rPr>
              <a:t>a</a:t>
            </a:r>
            <a:r>
              <a:rPr lang="en-US" sz="1200" dirty="0">
                <a:latin typeface="Montserrat" panose="00000500000000000000" pitchFamily="2" charset="0"/>
                <a:cs typeface="Arial"/>
              </a:rPr>
              <a:t>l</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proble</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such</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hot</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lashes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are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all</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x</a:t>
            </a:r>
            <a:r>
              <a:rPr lang="en-US" sz="1200" dirty="0">
                <a:latin typeface="Montserrat" panose="00000500000000000000" pitchFamily="2" charset="0"/>
                <a:cs typeface="Arial"/>
              </a:rPr>
              <a:t>acerbated</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by</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ca</a:t>
            </a:r>
            <a:r>
              <a:rPr lang="en-US" sz="1200" spc="-10" dirty="0">
                <a:latin typeface="Montserrat" panose="00000500000000000000" pitchFamily="2" charset="0"/>
                <a:cs typeface="Arial"/>
              </a:rPr>
              <a:t>f</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eine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consu</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p</a:t>
            </a:r>
            <a:r>
              <a:rPr lang="en-US" sz="1200" spc="-5" dirty="0">
                <a:latin typeface="Montserrat" panose="00000500000000000000" pitchFamily="2" charset="0"/>
                <a:cs typeface="Arial"/>
              </a:rPr>
              <a:t>t</a:t>
            </a:r>
            <a:r>
              <a:rPr lang="en-US" sz="1200" dirty="0">
                <a:latin typeface="Montserrat" panose="00000500000000000000" pitchFamily="2" charset="0"/>
                <a:cs typeface="Arial"/>
              </a:rPr>
              <a:t>i</a:t>
            </a:r>
            <a:r>
              <a:rPr lang="en-US" sz="1200" spc="-7" dirty="0">
                <a:latin typeface="Montserrat" panose="00000500000000000000" pitchFamily="2" charset="0"/>
                <a:cs typeface="Arial"/>
              </a:rPr>
              <a:t>o</a:t>
            </a:r>
            <a:r>
              <a:rPr lang="en-US" sz="1200" dirty="0">
                <a:latin typeface="Montserrat" panose="00000500000000000000" pitchFamily="2" charset="0"/>
                <a:cs typeface="Arial"/>
              </a:rPr>
              <a:t>n.</a:t>
            </a:r>
            <a:r>
              <a:rPr lang="en-US" sz="1200" spc="-17" dirty="0">
                <a:latin typeface="Montserrat" panose="00000500000000000000" pitchFamily="2" charset="0"/>
                <a:cs typeface="Arial"/>
              </a:rPr>
              <a:t> </a:t>
            </a:r>
            <a:r>
              <a:rPr lang="en-US" sz="1200" spc="-2" dirty="0">
                <a:latin typeface="Montserrat" panose="00000500000000000000" pitchFamily="2" charset="0"/>
                <a:cs typeface="Arial"/>
              </a:rPr>
              <a:t>W</a:t>
            </a:r>
            <a:r>
              <a:rPr lang="en-US" sz="1200" dirty="0">
                <a:latin typeface="Montserrat" panose="00000500000000000000" pitchFamily="2" charset="0"/>
                <a:cs typeface="Arial"/>
              </a:rPr>
              <a:t>o</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en</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on</a:t>
            </a:r>
          </a:p>
          <a:p>
            <a:pPr marL="36823" marR="305056"/>
            <a:r>
              <a:rPr lang="en-US" sz="1200" dirty="0">
                <a:latin typeface="Montserrat" panose="00000500000000000000" pitchFamily="2" charset="0"/>
                <a:cs typeface="Arial"/>
              </a:rPr>
              <a:t>bir</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control</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pills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are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particula</a:t>
            </a:r>
            <a:r>
              <a:rPr lang="en-US" sz="1200" spc="-7" dirty="0">
                <a:latin typeface="Montserrat" panose="00000500000000000000" pitchFamily="2" charset="0"/>
                <a:cs typeface="Arial"/>
              </a:rPr>
              <a:t>r</a:t>
            </a:r>
            <a:r>
              <a:rPr lang="en-US" sz="1200" dirty="0">
                <a:latin typeface="Montserrat" panose="00000500000000000000" pitchFamily="2" charset="0"/>
                <a:cs typeface="Arial"/>
              </a:rPr>
              <a:t>ly</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at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ri</a:t>
            </a:r>
            <a:r>
              <a:rPr lang="en-US" sz="1200" spc="2" dirty="0">
                <a:latin typeface="Montserrat" panose="00000500000000000000" pitchFamily="2" charset="0"/>
                <a:cs typeface="Arial"/>
              </a:rPr>
              <a:t>s</a:t>
            </a:r>
            <a:r>
              <a:rPr lang="en-US" sz="1200" dirty="0">
                <a:latin typeface="Montserrat" panose="00000500000000000000" pitchFamily="2" charset="0"/>
                <a:cs typeface="Arial"/>
              </a:rPr>
              <a:t>k</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since</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hey</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end</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ha</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decreased</a:t>
            </a:r>
            <a:r>
              <a:rPr lang="en-US" sz="1200" spc="-27" dirty="0">
                <a:latin typeface="Montserrat" panose="00000500000000000000" pitchFamily="2" charset="0"/>
                <a:cs typeface="Arial"/>
              </a:rPr>
              <a:t> </a:t>
            </a:r>
            <a:r>
              <a:rPr lang="en-US" sz="1200" dirty="0">
                <a:latin typeface="Montserrat" panose="00000500000000000000" pitchFamily="2" charset="0"/>
                <a:cs typeface="Arial"/>
              </a:rPr>
              <a:t>abili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y</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deto</a:t>
            </a:r>
            <a:r>
              <a:rPr lang="en-US" sz="1200" spc="-10" dirty="0">
                <a:latin typeface="Montserrat" panose="00000500000000000000" pitchFamily="2" charset="0"/>
                <a:cs typeface="Arial"/>
              </a:rPr>
              <a:t>x</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y ca</a:t>
            </a:r>
            <a:r>
              <a:rPr lang="en-US" sz="1200" spc="-10" dirty="0">
                <a:latin typeface="Montserrat" panose="00000500000000000000" pitchFamily="2" charset="0"/>
                <a:cs typeface="Arial"/>
              </a:rPr>
              <a:t>f</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ein</a:t>
            </a:r>
            <a:r>
              <a:rPr lang="en-US" sz="1200" spc="-5" dirty="0">
                <a:latin typeface="Montserrat" panose="00000500000000000000" pitchFamily="2" charset="0"/>
                <a:cs typeface="Arial"/>
              </a:rPr>
              <a:t>e</a:t>
            </a:r>
            <a:r>
              <a:rPr lang="en-US" sz="1200" dirty="0">
                <a:latin typeface="Montserrat" panose="00000500000000000000" pitchFamily="2" charset="0"/>
                <a:cs typeface="Arial"/>
              </a:rPr>
              <a:t>.</a:t>
            </a:r>
            <a:endParaRPr lang="en-US" sz="1200" dirty="0">
              <a:latin typeface="Montserrat" panose="00000500000000000000" pitchFamily="2" charset="0"/>
            </a:endParaRPr>
          </a:p>
          <a:p>
            <a:endParaRPr lang="en-US" sz="1200" dirty="0">
              <a:latin typeface="Montserrat" panose="00000500000000000000" pitchFamily="2" charset="0"/>
            </a:endParaRPr>
          </a:p>
          <a:p>
            <a:pPr marL="179986" indent="-143481">
              <a:buFont typeface="Wingdings"/>
              <a:buChar char=""/>
              <a:tabLst>
                <a:tab pos="179986" algn="l"/>
              </a:tabLst>
            </a:pPr>
            <a:r>
              <a:rPr lang="en-US" sz="1200" b="1" dirty="0">
                <a:latin typeface="Montserrat" panose="00000500000000000000" pitchFamily="2" charset="0"/>
                <a:cs typeface="Arial"/>
              </a:rPr>
              <a:t>N</a:t>
            </a:r>
            <a:r>
              <a:rPr lang="en-US" sz="1200" b="1" spc="-5" dirty="0">
                <a:latin typeface="Montserrat" panose="00000500000000000000" pitchFamily="2" charset="0"/>
                <a:cs typeface="Arial"/>
              </a:rPr>
              <a:t>u</a:t>
            </a:r>
            <a:r>
              <a:rPr lang="en-US" sz="1200" b="1" dirty="0">
                <a:latin typeface="Montserrat" panose="00000500000000000000" pitchFamily="2" charset="0"/>
                <a:cs typeface="Arial"/>
              </a:rPr>
              <a:t>tr</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t</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o</a:t>
            </a:r>
            <a:r>
              <a:rPr lang="en-US" sz="1200" b="1" spc="-2" dirty="0">
                <a:latin typeface="Montserrat" panose="00000500000000000000" pitchFamily="2" charset="0"/>
                <a:cs typeface="Arial"/>
              </a:rPr>
              <a:t>n</a:t>
            </a:r>
            <a:r>
              <a:rPr lang="en-US" sz="1200" b="1" dirty="0">
                <a:latin typeface="Montserrat" panose="00000500000000000000" pitchFamily="2" charset="0"/>
                <a:cs typeface="Arial"/>
              </a:rPr>
              <a:t>al</a:t>
            </a:r>
            <a:r>
              <a:rPr lang="en-US" sz="1200" b="1" spc="-17" dirty="0">
                <a:latin typeface="Montserrat" panose="00000500000000000000" pitchFamily="2" charset="0"/>
                <a:cs typeface="Arial"/>
              </a:rPr>
              <a:t> </a:t>
            </a:r>
            <a:r>
              <a:rPr lang="en-US" sz="1200" b="1" dirty="0">
                <a:latin typeface="Montserrat" panose="00000500000000000000" pitchFamily="2" charset="0"/>
                <a:cs typeface="Arial"/>
              </a:rPr>
              <a:t>Defic</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en</a:t>
            </a:r>
            <a:r>
              <a:rPr lang="en-US" sz="1200" b="1" spc="-10" dirty="0">
                <a:latin typeface="Montserrat" panose="00000500000000000000" pitchFamily="2" charset="0"/>
                <a:cs typeface="Arial"/>
              </a:rPr>
              <a:t>c</a:t>
            </a:r>
            <a:r>
              <a:rPr lang="en-US" sz="1200" b="1" spc="2" dirty="0">
                <a:latin typeface="Montserrat" panose="00000500000000000000" pitchFamily="2" charset="0"/>
                <a:cs typeface="Arial"/>
              </a:rPr>
              <a:t>i</a:t>
            </a:r>
            <a:r>
              <a:rPr lang="en-US" sz="1200" b="1" spc="-7" dirty="0">
                <a:latin typeface="Montserrat" panose="00000500000000000000" pitchFamily="2" charset="0"/>
                <a:cs typeface="Arial"/>
              </a:rPr>
              <a:t>e</a:t>
            </a:r>
            <a:r>
              <a:rPr lang="en-US" sz="1200" b="1" dirty="0">
                <a:latin typeface="Montserrat" panose="00000500000000000000" pitchFamily="2" charset="0"/>
                <a:cs typeface="Arial"/>
              </a:rPr>
              <a:t>s</a:t>
            </a:r>
            <a:endParaRPr lang="en-US" sz="1200" dirty="0">
              <a:latin typeface="Montserrat" panose="00000500000000000000" pitchFamily="2" charset="0"/>
              <a:cs typeface="Arial"/>
            </a:endParaRPr>
          </a:p>
          <a:p>
            <a:pPr marL="36823" marR="266647"/>
            <a:r>
              <a:rPr lang="en-US" sz="1200" spc="-5" dirty="0">
                <a:latin typeface="Montserrat" panose="00000500000000000000" pitchFamily="2" charset="0"/>
                <a:cs typeface="Arial"/>
              </a:rPr>
              <a:t>C</a:t>
            </a:r>
            <a:r>
              <a:rPr lang="en-US" sz="1200" dirty="0">
                <a:latin typeface="Montserrat" panose="00000500000000000000" pitchFamily="2" charset="0"/>
                <a:cs typeface="Arial"/>
              </a:rPr>
              <a:t>a</a:t>
            </a:r>
            <a:r>
              <a:rPr lang="en-US" sz="1200" spc="-10" dirty="0">
                <a:latin typeface="Montserrat" panose="00000500000000000000" pitchFamily="2" charset="0"/>
                <a:cs typeface="Arial"/>
              </a:rPr>
              <a:t>f</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eine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inhibits</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absorpti</a:t>
            </a:r>
            <a:r>
              <a:rPr lang="en-US" sz="1200" spc="-7" dirty="0">
                <a:latin typeface="Montserrat" panose="00000500000000000000" pitchFamily="2" charset="0"/>
                <a:cs typeface="Arial"/>
              </a:rPr>
              <a:t>o</a:t>
            </a:r>
            <a:r>
              <a:rPr lang="en-US" sz="1200" dirty="0">
                <a:latin typeface="Montserrat" panose="00000500000000000000" pitchFamily="2" charset="0"/>
                <a:cs typeface="Arial"/>
              </a:rPr>
              <a:t>n</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of</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so</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nutrien</a:t>
            </a:r>
            <a:r>
              <a:rPr lang="en-US" sz="1200" spc="-5" dirty="0">
                <a:latin typeface="Montserrat" panose="00000500000000000000" pitchFamily="2" charset="0"/>
                <a:cs typeface="Arial"/>
              </a:rPr>
              <a:t>t</a:t>
            </a:r>
            <a:r>
              <a:rPr lang="en-US" sz="1200" dirty="0">
                <a:latin typeface="Montserrat" panose="00000500000000000000" pitchFamily="2" charset="0"/>
                <a:cs typeface="Arial"/>
              </a:rPr>
              <a:t>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causes</a:t>
            </a:r>
            <a:r>
              <a:rPr lang="en-US" sz="1200" spc="-2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urinary</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x</a:t>
            </a:r>
            <a:r>
              <a:rPr lang="en-US" sz="1200" dirty="0">
                <a:latin typeface="Montserrat" panose="00000500000000000000" pitchFamily="2" charset="0"/>
                <a:cs typeface="Arial"/>
              </a:rPr>
              <a:t>cre</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ion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of</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calciu</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 </a:t>
            </a:r>
            <a:br>
              <a:rPr lang="en-US" sz="1200" dirty="0">
                <a:latin typeface="Montserrat" panose="00000500000000000000" pitchFamily="2" charset="0"/>
                <a:cs typeface="Arial"/>
              </a:rPr>
            </a:br>
            <a:r>
              <a:rPr lang="en-US" sz="1200" spc="-5" dirty="0">
                <a:latin typeface="Montserrat" panose="00000500000000000000" pitchFamily="2" charset="0"/>
                <a:cs typeface="Arial"/>
              </a:rPr>
              <a:t>m</a:t>
            </a:r>
            <a:r>
              <a:rPr lang="en-US" sz="1200" dirty="0">
                <a:latin typeface="Montserrat" panose="00000500000000000000" pitchFamily="2" charset="0"/>
                <a:cs typeface="Arial"/>
              </a:rPr>
              <a:t>agnesium,</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potas</a:t>
            </a:r>
            <a:r>
              <a:rPr lang="en-US" sz="1200" spc="-5" dirty="0">
                <a:latin typeface="Montserrat" panose="00000500000000000000" pitchFamily="2" charset="0"/>
                <a:cs typeface="Arial"/>
              </a:rPr>
              <a:t>s</a:t>
            </a:r>
            <a:r>
              <a:rPr lang="en-US" sz="1200" dirty="0">
                <a:latin typeface="Montserrat" panose="00000500000000000000" pitchFamily="2" charset="0"/>
                <a:cs typeface="Arial"/>
              </a:rPr>
              <a:t>iu</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iron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race</a:t>
            </a:r>
            <a:r>
              <a:rPr lang="en-US" sz="1200" spc="-22"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inerals.</a:t>
            </a:r>
            <a:endParaRPr lang="en-US" sz="1200" dirty="0">
              <a:latin typeface="Montserrat" panose="00000500000000000000" pitchFamily="2" charset="0"/>
            </a:endParaRPr>
          </a:p>
          <a:p>
            <a:endParaRPr lang="en-US" sz="1200" dirty="0">
              <a:latin typeface="Montserrat" panose="00000500000000000000" pitchFamily="2" charset="0"/>
            </a:endParaRPr>
          </a:p>
          <a:p>
            <a:pPr marL="122848" indent="-86343">
              <a:buFont typeface="Wingdings"/>
              <a:buChar char=""/>
              <a:tabLst>
                <a:tab pos="122848" algn="l"/>
              </a:tabLst>
            </a:pPr>
            <a:r>
              <a:rPr lang="en-US" sz="1200" b="1" spc="-22" dirty="0">
                <a:latin typeface="Montserrat" panose="00000500000000000000" pitchFamily="2" charset="0"/>
                <a:cs typeface="Arial"/>
              </a:rPr>
              <a:t>A</a:t>
            </a:r>
            <a:r>
              <a:rPr lang="en-US" sz="1200" b="1" spc="-2" dirty="0">
                <a:latin typeface="Montserrat" panose="00000500000000000000" pitchFamily="2" charset="0"/>
                <a:cs typeface="Arial"/>
              </a:rPr>
              <a:t>d</a:t>
            </a:r>
            <a:r>
              <a:rPr lang="en-US" sz="1200" b="1" dirty="0">
                <a:latin typeface="Montserrat" panose="00000500000000000000" pitchFamily="2" charset="0"/>
                <a:cs typeface="Arial"/>
              </a:rPr>
              <a:t>re</a:t>
            </a:r>
            <a:r>
              <a:rPr lang="en-US" sz="1200" b="1" spc="-5" dirty="0">
                <a:latin typeface="Montserrat" panose="00000500000000000000" pitchFamily="2" charset="0"/>
                <a:cs typeface="Arial"/>
              </a:rPr>
              <a:t>n</a:t>
            </a:r>
            <a:r>
              <a:rPr lang="en-US" sz="1200" b="1" dirty="0">
                <a:latin typeface="Montserrat" panose="00000500000000000000" pitchFamily="2" charset="0"/>
                <a:cs typeface="Arial"/>
              </a:rPr>
              <a:t>al</a:t>
            </a:r>
            <a:r>
              <a:rPr lang="en-US" sz="1200" b="1" spc="12" dirty="0">
                <a:latin typeface="Montserrat" panose="00000500000000000000" pitchFamily="2" charset="0"/>
                <a:cs typeface="Arial"/>
              </a:rPr>
              <a:t> </a:t>
            </a:r>
            <a:r>
              <a:rPr lang="en-US" sz="1200" b="1" dirty="0">
                <a:latin typeface="Montserrat" panose="00000500000000000000" pitchFamily="2" charset="0"/>
                <a:cs typeface="Arial"/>
              </a:rPr>
              <a:t>Ex</a:t>
            </a:r>
            <a:r>
              <a:rPr lang="en-US" sz="1200" b="1" spc="-2" dirty="0">
                <a:latin typeface="Montserrat" panose="00000500000000000000" pitchFamily="2" charset="0"/>
                <a:cs typeface="Arial"/>
              </a:rPr>
              <a:t>h</a:t>
            </a:r>
            <a:r>
              <a:rPr lang="en-US" sz="1200" b="1" dirty="0">
                <a:latin typeface="Montserrat" panose="00000500000000000000" pitchFamily="2" charset="0"/>
                <a:cs typeface="Arial"/>
              </a:rPr>
              <a:t>a</a:t>
            </a:r>
            <a:r>
              <a:rPr lang="en-US" sz="1200" b="1" spc="-5" dirty="0">
                <a:latin typeface="Montserrat" panose="00000500000000000000" pitchFamily="2" charset="0"/>
                <a:cs typeface="Arial"/>
              </a:rPr>
              <a:t>u</a:t>
            </a:r>
            <a:r>
              <a:rPr lang="en-US" sz="1200" b="1" dirty="0">
                <a:latin typeface="Montserrat" panose="00000500000000000000" pitchFamily="2" charset="0"/>
                <a:cs typeface="Arial"/>
              </a:rPr>
              <a:t>st</a:t>
            </a:r>
            <a:r>
              <a:rPr lang="en-US" sz="1200" b="1" spc="2" dirty="0">
                <a:latin typeface="Montserrat" panose="00000500000000000000" pitchFamily="2" charset="0"/>
                <a:cs typeface="Arial"/>
              </a:rPr>
              <a:t>i</a:t>
            </a:r>
            <a:r>
              <a:rPr lang="en-US" sz="1200" b="1" spc="-2" dirty="0">
                <a:latin typeface="Montserrat" panose="00000500000000000000" pitchFamily="2" charset="0"/>
                <a:cs typeface="Arial"/>
              </a:rPr>
              <a:t>o</a:t>
            </a:r>
            <a:r>
              <a:rPr lang="en-US" sz="1200" b="1" dirty="0">
                <a:latin typeface="Montserrat" panose="00000500000000000000" pitchFamily="2" charset="0"/>
                <a:cs typeface="Arial"/>
              </a:rPr>
              <a:t>n</a:t>
            </a:r>
            <a:endParaRPr lang="en-US" sz="1200" dirty="0">
              <a:latin typeface="Montserrat" panose="00000500000000000000" pitchFamily="2" charset="0"/>
              <a:cs typeface="Arial"/>
            </a:endParaRPr>
          </a:p>
          <a:p>
            <a:pPr marL="36823" marR="163480">
              <a:spcBef>
                <a:spcPts val="5"/>
              </a:spcBef>
            </a:pPr>
            <a:r>
              <a:rPr lang="en-US" sz="1200" spc="-5" dirty="0">
                <a:latin typeface="Montserrat" panose="00000500000000000000" pitchFamily="2" charset="0"/>
                <a:cs typeface="Arial"/>
              </a:rPr>
              <a:t>C</a:t>
            </a:r>
            <a:r>
              <a:rPr lang="en-US" sz="1200" dirty="0">
                <a:latin typeface="Montserrat" panose="00000500000000000000" pitchFamily="2" charset="0"/>
                <a:cs typeface="Arial"/>
              </a:rPr>
              <a:t>a</a:t>
            </a:r>
            <a:r>
              <a:rPr lang="en-US" sz="1200" spc="-10" dirty="0">
                <a:latin typeface="Montserrat" panose="00000500000000000000" pitchFamily="2" charset="0"/>
                <a:cs typeface="Arial"/>
              </a:rPr>
              <a:t>f</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eine</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consu</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p</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a:t>
            </a:r>
            <a:r>
              <a:rPr lang="en-US" sz="1200" spc="-7" dirty="0">
                <a:latin typeface="Montserrat" panose="00000500000000000000" pitchFamily="2" charset="0"/>
                <a:cs typeface="Arial"/>
              </a:rPr>
              <a:t>o</a:t>
            </a:r>
            <a:r>
              <a:rPr lang="en-US" sz="1200" dirty="0">
                <a:latin typeface="Montserrat" panose="00000500000000000000" pitchFamily="2" charset="0"/>
                <a:cs typeface="Arial"/>
              </a:rPr>
              <a:t>n</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leads</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entual</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adrenal</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x</a:t>
            </a:r>
            <a:r>
              <a:rPr lang="en-US" sz="1200" dirty="0">
                <a:latin typeface="Montserrat" panose="00000500000000000000" pitchFamily="2" charset="0"/>
                <a:cs typeface="Arial"/>
              </a:rPr>
              <a:t>haus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ion,</a:t>
            </a:r>
            <a:r>
              <a:rPr lang="en-US" sz="1200" spc="-1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hich</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can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lea</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ulnerable</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 </a:t>
            </a:r>
            <a:br>
              <a:rPr lang="en-US" sz="1200" dirty="0">
                <a:latin typeface="Montserrat" panose="00000500000000000000" pitchFamily="2" charset="0"/>
                <a:cs typeface="Arial"/>
              </a:rPr>
            </a:br>
            <a:r>
              <a:rPr lang="en-US" sz="1200" spc="-10" dirty="0">
                <a:latin typeface="Montserrat" panose="00000500000000000000" pitchFamily="2" charset="0"/>
                <a:cs typeface="Arial"/>
              </a:rPr>
              <a:t>v</a:t>
            </a:r>
            <a:r>
              <a:rPr lang="en-US" sz="1200" dirty="0">
                <a:latin typeface="Montserrat" panose="00000500000000000000" pitchFamily="2" charset="0"/>
                <a:cs typeface="Arial"/>
              </a:rPr>
              <a:t>arie</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y</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of</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health</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disorders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rela</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ed</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la</a:t>
            </a:r>
            <a:r>
              <a:rPr lang="en-US" sz="1200" spc="-5" dirty="0">
                <a:latin typeface="Montserrat" panose="00000500000000000000" pitchFamily="2" charset="0"/>
                <a:cs typeface="Arial"/>
              </a:rPr>
              <a:t>mm</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ion</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igu</a:t>
            </a:r>
            <a:r>
              <a:rPr lang="en-US" sz="1200" spc="7" dirty="0">
                <a:latin typeface="Montserrat" panose="00000500000000000000" pitchFamily="2" charset="0"/>
                <a:cs typeface="Arial"/>
              </a:rPr>
              <a:t>e</a:t>
            </a:r>
            <a:r>
              <a:rPr lang="en-US" sz="1200" dirty="0">
                <a:latin typeface="Montserrat" panose="00000500000000000000" pitchFamily="2" charset="0"/>
                <a:cs typeface="Arial"/>
              </a:rPr>
              <a:t>.</a:t>
            </a:r>
          </a:p>
        </p:txBody>
      </p:sp>
      <p:sp>
        <p:nvSpPr>
          <p:cNvPr id="5" name="object 5"/>
          <p:cNvSpPr txBox="1"/>
          <p:nvPr/>
        </p:nvSpPr>
        <p:spPr>
          <a:xfrm>
            <a:off x="2642303" y="6342098"/>
            <a:ext cx="6866530" cy="134902"/>
          </a:xfrm>
          <a:prstGeom prst="rect">
            <a:avLst/>
          </a:prstGeom>
        </p:spPr>
        <p:txBody>
          <a:bodyPr vert="horz" wrap="square" lIns="0" tIns="0" rIns="0" bIns="0" rtlCol="0">
            <a:noAutofit/>
          </a:bodyPr>
          <a:lstStyle/>
          <a:p>
            <a:pPr marL="6349">
              <a:lnSpc>
                <a:spcPts val="1080"/>
              </a:lnSpc>
            </a:pPr>
            <a:r>
              <a:rPr lang="en-US" sz="1000" i="1" dirty="0">
                <a:latin typeface="Montserrat" panose="00000500000000000000" pitchFamily="2" charset="0"/>
                <a:cs typeface="Arial"/>
              </a:rPr>
              <a:t>Adapt</a:t>
            </a:r>
            <a:r>
              <a:rPr lang="en-US" sz="1000" i="1" spc="2" dirty="0">
                <a:latin typeface="Montserrat" panose="00000500000000000000" pitchFamily="2" charset="0"/>
                <a:cs typeface="Arial"/>
              </a:rPr>
              <a:t>e</a:t>
            </a:r>
            <a:r>
              <a:rPr lang="en-US" sz="1000" i="1" dirty="0">
                <a:latin typeface="Montserrat" panose="00000500000000000000" pitchFamily="2" charset="0"/>
                <a:cs typeface="Arial"/>
              </a:rPr>
              <a:t>d</a:t>
            </a:r>
            <a:r>
              <a:rPr lang="en-US" sz="1000" i="1" spc="-20" dirty="0">
                <a:latin typeface="Montserrat" panose="00000500000000000000" pitchFamily="2" charset="0"/>
                <a:cs typeface="Arial"/>
              </a:rPr>
              <a:t> </a:t>
            </a:r>
            <a:r>
              <a:rPr lang="en-US" sz="1000" i="1" dirty="0">
                <a:latin typeface="Montserrat" panose="00000500000000000000" pitchFamily="2" charset="0"/>
                <a:cs typeface="Arial"/>
              </a:rPr>
              <a:t>from</a:t>
            </a:r>
            <a:r>
              <a:rPr lang="en-US" sz="1000" i="1" spc="-2" dirty="0">
                <a:latin typeface="Montserrat" panose="00000500000000000000" pitchFamily="2" charset="0"/>
                <a:cs typeface="Arial"/>
              </a:rPr>
              <a:t> </a:t>
            </a:r>
            <a:r>
              <a:rPr lang="en-US" sz="1000" i="1" dirty="0">
                <a:latin typeface="Montserrat" panose="00000500000000000000" pitchFamily="2" charset="0"/>
                <a:cs typeface="Arial"/>
              </a:rPr>
              <a:t>Caff</a:t>
            </a:r>
            <a:r>
              <a:rPr lang="en-US" sz="1000" i="1" spc="2" dirty="0">
                <a:latin typeface="Montserrat" panose="00000500000000000000" pitchFamily="2" charset="0"/>
                <a:cs typeface="Arial"/>
              </a:rPr>
              <a:t>e</a:t>
            </a:r>
            <a:r>
              <a:rPr lang="en-US" sz="1000" i="1" dirty="0">
                <a:latin typeface="Montserrat" panose="00000500000000000000" pitchFamily="2" charset="0"/>
                <a:cs typeface="Arial"/>
              </a:rPr>
              <a:t>ine</a:t>
            </a:r>
            <a:r>
              <a:rPr lang="en-US" sz="1000" i="1" spc="-15" dirty="0">
                <a:latin typeface="Montserrat" panose="00000500000000000000" pitchFamily="2" charset="0"/>
                <a:cs typeface="Arial"/>
              </a:rPr>
              <a:t> </a:t>
            </a:r>
            <a:r>
              <a:rPr lang="en-US" sz="1000" i="1" dirty="0">
                <a:latin typeface="Montserrat" panose="00000500000000000000" pitchFamily="2" charset="0"/>
                <a:cs typeface="Arial"/>
              </a:rPr>
              <a:t>Blu</a:t>
            </a:r>
            <a:r>
              <a:rPr lang="en-US" sz="1000" i="1" spc="2" dirty="0">
                <a:latin typeface="Montserrat" panose="00000500000000000000" pitchFamily="2" charset="0"/>
                <a:cs typeface="Arial"/>
              </a:rPr>
              <a:t>e</a:t>
            </a:r>
            <a:r>
              <a:rPr lang="en-US" sz="1000" i="1" dirty="0">
                <a:latin typeface="Montserrat" panose="00000500000000000000" pitchFamily="2" charset="0"/>
                <a:cs typeface="Arial"/>
              </a:rPr>
              <a:t>s:</a:t>
            </a:r>
            <a:r>
              <a:rPr lang="en-US" sz="1000" i="1" spc="-10" dirty="0">
                <a:latin typeface="Montserrat" panose="00000500000000000000" pitchFamily="2" charset="0"/>
                <a:cs typeface="Arial"/>
              </a:rPr>
              <a:t> </a:t>
            </a:r>
            <a:r>
              <a:rPr lang="en-US" sz="1000" i="1" spc="-2" dirty="0">
                <a:latin typeface="Montserrat" panose="00000500000000000000" pitchFamily="2" charset="0"/>
                <a:cs typeface="Arial"/>
              </a:rPr>
              <a:t>W</a:t>
            </a:r>
            <a:r>
              <a:rPr lang="en-US" sz="1000" i="1" dirty="0">
                <a:latin typeface="Montserrat" panose="00000500000000000000" pitchFamily="2" charset="0"/>
                <a:cs typeface="Arial"/>
              </a:rPr>
              <a:t>ake</a:t>
            </a:r>
            <a:r>
              <a:rPr lang="en-US" sz="1000" i="1" spc="-10" dirty="0">
                <a:latin typeface="Montserrat" panose="00000500000000000000" pitchFamily="2" charset="0"/>
                <a:cs typeface="Arial"/>
              </a:rPr>
              <a:t> </a:t>
            </a:r>
            <a:r>
              <a:rPr lang="en-US" sz="1000" i="1" dirty="0">
                <a:latin typeface="Montserrat" panose="00000500000000000000" pitchFamily="2" charset="0"/>
                <a:cs typeface="Arial"/>
              </a:rPr>
              <a:t>Up</a:t>
            </a:r>
            <a:r>
              <a:rPr lang="en-US" sz="1000" i="1" spc="-5" dirty="0">
                <a:latin typeface="Montserrat" panose="00000500000000000000" pitchFamily="2" charset="0"/>
                <a:cs typeface="Arial"/>
              </a:rPr>
              <a:t> </a:t>
            </a:r>
            <a:r>
              <a:rPr lang="en-US" sz="1000" i="1" dirty="0">
                <a:latin typeface="Montserrat" panose="00000500000000000000" pitchFamily="2" charset="0"/>
                <a:cs typeface="Arial"/>
              </a:rPr>
              <a:t>to</a:t>
            </a:r>
            <a:r>
              <a:rPr lang="en-US" sz="1000" i="1" spc="-2" dirty="0">
                <a:latin typeface="Montserrat" panose="00000500000000000000" pitchFamily="2" charset="0"/>
                <a:cs typeface="Arial"/>
              </a:rPr>
              <a:t> </a:t>
            </a:r>
            <a:r>
              <a:rPr lang="en-US" sz="1000" i="1" dirty="0">
                <a:latin typeface="Montserrat" panose="00000500000000000000" pitchFamily="2" charset="0"/>
                <a:cs typeface="Arial"/>
              </a:rPr>
              <a:t>t</a:t>
            </a:r>
            <a:r>
              <a:rPr lang="en-US" sz="1000" i="1" spc="2" dirty="0">
                <a:latin typeface="Montserrat" panose="00000500000000000000" pitchFamily="2" charset="0"/>
                <a:cs typeface="Arial"/>
              </a:rPr>
              <a:t>h</a:t>
            </a:r>
            <a:r>
              <a:rPr lang="en-US" sz="1000" i="1" dirty="0">
                <a:latin typeface="Montserrat" panose="00000500000000000000" pitchFamily="2" charset="0"/>
                <a:cs typeface="Arial"/>
              </a:rPr>
              <a:t>e</a:t>
            </a:r>
            <a:r>
              <a:rPr lang="en-US" sz="1000" i="1" spc="-2" dirty="0">
                <a:latin typeface="Montserrat" panose="00000500000000000000" pitchFamily="2" charset="0"/>
                <a:cs typeface="Arial"/>
              </a:rPr>
              <a:t> </a:t>
            </a:r>
            <a:r>
              <a:rPr lang="en-US" sz="1000" i="1" dirty="0">
                <a:latin typeface="Montserrat" panose="00000500000000000000" pitchFamily="2" charset="0"/>
                <a:cs typeface="Arial"/>
              </a:rPr>
              <a:t>H</a:t>
            </a:r>
            <a:r>
              <a:rPr lang="en-US" sz="1000" i="1" spc="-2" dirty="0">
                <a:latin typeface="Montserrat" panose="00000500000000000000" pitchFamily="2" charset="0"/>
                <a:cs typeface="Arial"/>
              </a:rPr>
              <a:t>i</a:t>
            </a:r>
            <a:r>
              <a:rPr lang="en-US" sz="1000" i="1" dirty="0">
                <a:latin typeface="Montserrat" panose="00000500000000000000" pitchFamily="2" charset="0"/>
                <a:cs typeface="Arial"/>
              </a:rPr>
              <a:t>dden</a:t>
            </a:r>
            <a:r>
              <a:rPr lang="en-US" sz="1000" i="1" spc="-15" dirty="0">
                <a:latin typeface="Montserrat" panose="00000500000000000000" pitchFamily="2" charset="0"/>
                <a:cs typeface="Arial"/>
              </a:rPr>
              <a:t> </a:t>
            </a:r>
            <a:r>
              <a:rPr lang="en-US" sz="1000" i="1" dirty="0">
                <a:latin typeface="Montserrat" panose="00000500000000000000" pitchFamily="2" charset="0"/>
                <a:cs typeface="Arial"/>
              </a:rPr>
              <a:t>Da</a:t>
            </a:r>
            <a:r>
              <a:rPr lang="en-US" sz="1000" i="1" spc="2" dirty="0">
                <a:latin typeface="Montserrat" panose="00000500000000000000" pitchFamily="2" charset="0"/>
                <a:cs typeface="Arial"/>
              </a:rPr>
              <a:t>n</a:t>
            </a:r>
            <a:r>
              <a:rPr lang="en-US" sz="1000" i="1" dirty="0">
                <a:latin typeface="Montserrat" panose="00000500000000000000" pitchFamily="2" charset="0"/>
                <a:cs typeface="Arial"/>
              </a:rPr>
              <a:t>gers</a:t>
            </a:r>
            <a:r>
              <a:rPr lang="en-US" sz="1000" i="1" spc="-20" dirty="0">
                <a:latin typeface="Montserrat" panose="00000500000000000000" pitchFamily="2" charset="0"/>
                <a:cs typeface="Arial"/>
              </a:rPr>
              <a:t> </a:t>
            </a:r>
            <a:r>
              <a:rPr lang="en-US" sz="1000" i="1" dirty="0">
                <a:latin typeface="Montserrat" panose="00000500000000000000" pitchFamily="2" charset="0"/>
                <a:cs typeface="Arial"/>
              </a:rPr>
              <a:t>of</a:t>
            </a:r>
            <a:r>
              <a:rPr lang="en-US" sz="1000" i="1" spc="-22" dirty="0">
                <a:latin typeface="Montserrat" panose="00000500000000000000" pitchFamily="2" charset="0"/>
                <a:cs typeface="Arial"/>
              </a:rPr>
              <a:t> </a:t>
            </a:r>
            <a:r>
              <a:rPr lang="en-US" sz="1000" i="1" dirty="0">
                <a:latin typeface="Montserrat" panose="00000500000000000000" pitchFamily="2" charset="0"/>
                <a:cs typeface="Arial"/>
              </a:rPr>
              <a:t>A</a:t>
            </a:r>
            <a:r>
              <a:rPr lang="en-US" sz="1000" i="1" spc="-10" dirty="0">
                <a:latin typeface="Montserrat" panose="00000500000000000000" pitchFamily="2" charset="0"/>
                <a:cs typeface="Arial"/>
              </a:rPr>
              <a:t>m</a:t>
            </a:r>
            <a:r>
              <a:rPr lang="en-US" sz="1000" i="1" dirty="0">
                <a:latin typeface="Montserrat" panose="00000500000000000000" pitchFamily="2" charset="0"/>
                <a:cs typeface="Arial"/>
              </a:rPr>
              <a:t>er</a:t>
            </a:r>
            <a:r>
              <a:rPr lang="en-US" sz="1000" i="1" spc="-5" dirty="0">
                <a:latin typeface="Montserrat" panose="00000500000000000000" pitchFamily="2" charset="0"/>
                <a:cs typeface="Arial"/>
              </a:rPr>
              <a:t>i</a:t>
            </a:r>
            <a:r>
              <a:rPr lang="en-US" sz="1000" i="1" dirty="0">
                <a:latin typeface="Montserrat" panose="00000500000000000000" pitchFamily="2" charset="0"/>
                <a:cs typeface="Arial"/>
              </a:rPr>
              <a:t>ca's</a:t>
            </a:r>
            <a:r>
              <a:rPr lang="en-US" sz="1000" i="1" spc="-5" dirty="0">
                <a:latin typeface="Montserrat" panose="00000500000000000000" pitchFamily="2" charset="0"/>
                <a:cs typeface="Arial"/>
              </a:rPr>
              <a:t> </a:t>
            </a:r>
            <a:r>
              <a:rPr lang="en-US" sz="1000" i="1" dirty="0">
                <a:latin typeface="Montserrat" panose="00000500000000000000" pitchFamily="2" charset="0"/>
                <a:cs typeface="Arial"/>
              </a:rPr>
              <a:t>#1</a:t>
            </a:r>
            <a:r>
              <a:rPr lang="en-US" sz="1000" i="1" spc="-2" dirty="0">
                <a:latin typeface="Montserrat" panose="00000500000000000000" pitchFamily="2" charset="0"/>
                <a:cs typeface="Arial"/>
              </a:rPr>
              <a:t> </a:t>
            </a:r>
            <a:r>
              <a:rPr lang="en-US" sz="1000" i="1" dirty="0">
                <a:latin typeface="Montserrat" panose="00000500000000000000" pitchFamily="2" charset="0"/>
                <a:cs typeface="Arial"/>
              </a:rPr>
              <a:t>D</a:t>
            </a:r>
            <a:r>
              <a:rPr lang="en-US" sz="1000" i="1" spc="-5" dirty="0">
                <a:latin typeface="Montserrat" panose="00000500000000000000" pitchFamily="2" charset="0"/>
                <a:cs typeface="Arial"/>
              </a:rPr>
              <a:t>r</a:t>
            </a:r>
            <a:r>
              <a:rPr lang="en-US" sz="1000" i="1" dirty="0">
                <a:latin typeface="Montserrat" panose="00000500000000000000" pitchFamily="2" charset="0"/>
                <a:cs typeface="Arial"/>
              </a:rPr>
              <a:t>ug</a:t>
            </a:r>
            <a:r>
              <a:rPr lang="en-US" sz="1000" i="1" spc="-2" dirty="0">
                <a:latin typeface="Montserrat" panose="00000500000000000000" pitchFamily="2" charset="0"/>
                <a:cs typeface="Arial"/>
              </a:rPr>
              <a:t> </a:t>
            </a:r>
            <a:r>
              <a:rPr lang="en-US" sz="1000" i="1" dirty="0">
                <a:latin typeface="Montserrat" panose="00000500000000000000" pitchFamily="2" charset="0"/>
                <a:cs typeface="Arial"/>
              </a:rPr>
              <a:t>by</a:t>
            </a:r>
            <a:r>
              <a:rPr lang="en-US" sz="1000" i="1" spc="-5" dirty="0">
                <a:latin typeface="Montserrat" panose="00000500000000000000" pitchFamily="2" charset="0"/>
                <a:cs typeface="Arial"/>
              </a:rPr>
              <a:t> </a:t>
            </a:r>
            <a:r>
              <a:rPr lang="en-US" sz="1000" i="1" dirty="0">
                <a:latin typeface="Montserrat" panose="00000500000000000000" pitchFamily="2" charset="0"/>
                <a:cs typeface="Arial"/>
              </a:rPr>
              <a:t>St</a:t>
            </a:r>
            <a:r>
              <a:rPr lang="en-US" sz="1000" i="1" spc="2" dirty="0">
                <a:latin typeface="Montserrat" panose="00000500000000000000" pitchFamily="2" charset="0"/>
                <a:cs typeface="Arial"/>
              </a:rPr>
              <a:t>e</a:t>
            </a:r>
            <a:r>
              <a:rPr lang="en-US" sz="1000" i="1" dirty="0">
                <a:latin typeface="Montserrat" panose="00000500000000000000" pitchFamily="2" charset="0"/>
                <a:cs typeface="Arial"/>
              </a:rPr>
              <a:t>phen</a:t>
            </a:r>
            <a:r>
              <a:rPr lang="en-US" sz="1000" i="1" spc="-20" dirty="0">
                <a:latin typeface="Montserrat" panose="00000500000000000000" pitchFamily="2" charset="0"/>
                <a:cs typeface="Arial"/>
              </a:rPr>
              <a:t> </a:t>
            </a:r>
            <a:r>
              <a:rPr lang="en-US" sz="1000" i="1" dirty="0">
                <a:latin typeface="Montserrat" panose="00000500000000000000" pitchFamily="2" charset="0"/>
                <a:cs typeface="Arial"/>
              </a:rPr>
              <a:t>Ch</a:t>
            </a:r>
            <a:r>
              <a:rPr lang="en-US" sz="1000" i="1" spc="2" dirty="0">
                <a:latin typeface="Montserrat" panose="00000500000000000000" pitchFamily="2" charset="0"/>
                <a:cs typeface="Arial"/>
              </a:rPr>
              <a:t>e</a:t>
            </a:r>
            <a:r>
              <a:rPr lang="en-US" sz="1000" i="1" dirty="0">
                <a:latin typeface="Montserrat" panose="00000500000000000000" pitchFamily="2" charset="0"/>
                <a:cs typeface="Arial"/>
              </a:rPr>
              <a:t>rniske.</a:t>
            </a:r>
            <a:endParaRPr lang="en-US" sz="1000" dirty="0">
              <a:latin typeface="Montserrat" panose="00000500000000000000" pitchFamily="2" charset="0"/>
              <a:cs typeface="Arial"/>
            </a:endParaRPr>
          </a:p>
        </p:txBody>
      </p:sp>
    </p:spTree>
    <p:extLst>
      <p:ext uri="{BB962C8B-B14F-4D97-AF65-F5344CB8AC3E}">
        <p14:creationId xmlns:p14="http://schemas.microsoft.com/office/powerpoint/2010/main" val="268946188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Box 7"/>
          <p:cNvSpPr txBox="1">
            <a:spLocks noChangeArrowheads="1"/>
          </p:cNvSpPr>
          <p:nvPr/>
        </p:nvSpPr>
        <p:spPr bwMode="auto">
          <a:xfrm rot="-5400000">
            <a:off x="724520" y="3230800"/>
            <a:ext cx="162576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9</a:t>
            </a:r>
            <a:endParaRPr lang="tr-TR" altLang="en-US" sz="2000" b="1" dirty="0">
              <a:solidFill>
                <a:schemeClr val="bg1"/>
              </a:solidFill>
              <a:latin typeface="Montserrat" pitchFamily="2" charset="0"/>
            </a:endParaRPr>
          </a:p>
        </p:txBody>
      </p:sp>
      <p:sp>
        <p:nvSpPr>
          <p:cNvPr id="40" name="object 6">
            <a:extLst>
              <a:ext uri="{FF2B5EF4-FFF2-40B4-BE49-F238E27FC236}">
                <a16:creationId xmlns:a16="http://schemas.microsoft.com/office/drawing/2014/main" id="{8C1258C2-ADCB-4F20-9EC7-B992FDAA476B}"/>
              </a:ext>
            </a:extLst>
          </p:cNvPr>
          <p:cNvSpPr txBox="1"/>
          <p:nvPr/>
        </p:nvSpPr>
        <p:spPr>
          <a:xfrm>
            <a:off x="2624840" y="5089498"/>
            <a:ext cx="786412" cy="326861"/>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Weight</a:t>
            </a:r>
          </a:p>
        </p:txBody>
      </p:sp>
      <p:sp>
        <p:nvSpPr>
          <p:cNvPr id="41" name="object 4">
            <a:extLst>
              <a:ext uri="{FF2B5EF4-FFF2-40B4-BE49-F238E27FC236}">
                <a16:creationId xmlns:a16="http://schemas.microsoft.com/office/drawing/2014/main" id="{4399CE7F-31B3-4CC5-8280-0C8AC61CCFFB}"/>
              </a:ext>
            </a:extLst>
          </p:cNvPr>
          <p:cNvSpPr txBox="1"/>
          <p:nvPr/>
        </p:nvSpPr>
        <p:spPr>
          <a:xfrm>
            <a:off x="2646120" y="2102776"/>
            <a:ext cx="508794" cy="350838"/>
          </a:xfrm>
          <a:prstGeom prst="rect">
            <a:avLst/>
          </a:prstGeom>
          <a:ln w="12700">
            <a:noFill/>
          </a:ln>
        </p:spPr>
        <p:txBody>
          <a:bodyPr lIns="0" tIns="0" rIns="0" bIns="0"/>
          <a:lstStyle/>
          <a:p>
            <a:pPr marL="6351" defTabSz="457189">
              <a:tabLst>
                <a:tab pos="1388711" algn="l"/>
              </a:tabLst>
              <a:defRPr/>
            </a:pPr>
            <a:r>
              <a:rPr sz="1200" dirty="0">
                <a:solidFill>
                  <a:srgbClr val="000000"/>
                </a:solidFill>
                <a:latin typeface="Montserrat" panose="00000500000000000000" pitchFamily="2" charset="0"/>
                <a:cs typeface="Arial"/>
              </a:rPr>
              <a:t>Na</a:t>
            </a:r>
            <a:r>
              <a:rPr sz="1200" spc="3" dirty="0">
                <a:solidFill>
                  <a:srgbClr val="000000"/>
                </a:solidFill>
                <a:latin typeface="Montserrat" panose="00000500000000000000" pitchFamily="2" charset="0"/>
                <a:cs typeface="Arial"/>
              </a:rPr>
              <a:t>m</a:t>
            </a:r>
            <a:r>
              <a:rPr sz="1200" dirty="0">
                <a:solidFill>
                  <a:srgbClr val="000000"/>
                </a:solidFill>
                <a:latin typeface="Montserrat" panose="00000500000000000000" pitchFamily="2" charset="0"/>
                <a:cs typeface="Arial"/>
              </a:rPr>
              <a:t>e</a:t>
            </a:r>
          </a:p>
          <a:p>
            <a:pPr defTabSz="457189">
              <a:lnSpc>
                <a:spcPts val="351"/>
              </a:lnSpc>
              <a:spcBef>
                <a:spcPts val="11"/>
              </a:spcBef>
              <a:defRPr/>
            </a:pPr>
            <a:endParaRPr sz="1200" dirty="0">
              <a:solidFill>
                <a:srgbClr val="000000"/>
              </a:solidFill>
              <a:latin typeface="Montserrat" panose="00000500000000000000" pitchFamily="2" charset="0"/>
            </a:endParaRPr>
          </a:p>
          <a:p>
            <a:pPr marL="6351" defTabSz="457189">
              <a:tabLst>
                <a:tab pos="1389663" algn="l"/>
              </a:tabLst>
              <a:defRPr/>
            </a:pPr>
            <a:r>
              <a:rPr sz="1200" spc="-3" dirty="0">
                <a:solidFill>
                  <a:srgbClr val="000000"/>
                </a:solidFill>
                <a:latin typeface="Montserrat" panose="00000500000000000000" pitchFamily="2" charset="0"/>
                <a:cs typeface="Arial"/>
              </a:rPr>
              <a:t>D</a:t>
            </a:r>
            <a:r>
              <a:rPr sz="1200" dirty="0">
                <a:solidFill>
                  <a:srgbClr val="000000"/>
                </a:solidFill>
                <a:latin typeface="Montserrat" panose="00000500000000000000" pitchFamily="2" charset="0"/>
                <a:cs typeface="Arial"/>
              </a:rPr>
              <a:t>ate </a:t>
            </a:r>
          </a:p>
        </p:txBody>
      </p:sp>
      <p:sp>
        <p:nvSpPr>
          <p:cNvPr id="42" name="object 5">
            <a:extLst>
              <a:ext uri="{FF2B5EF4-FFF2-40B4-BE49-F238E27FC236}">
                <a16:creationId xmlns:a16="http://schemas.microsoft.com/office/drawing/2014/main" id="{ACFCB4F4-AAEB-4FDE-8B91-BA73376C2F55}"/>
              </a:ext>
            </a:extLst>
          </p:cNvPr>
          <p:cNvSpPr txBox="1"/>
          <p:nvPr/>
        </p:nvSpPr>
        <p:spPr>
          <a:xfrm>
            <a:off x="2642365" y="4272995"/>
            <a:ext cx="3524252" cy="182573"/>
          </a:xfrm>
          <a:prstGeom prst="rect">
            <a:avLst/>
          </a:prstGeom>
          <a:ln w="12700">
            <a:noFill/>
          </a:ln>
        </p:spPr>
        <p:txBody>
          <a:bodyPr lIns="0" tIns="0" rIns="0" bIns="0"/>
          <a:lstStyle>
            <a:defPPr>
              <a:defRPr lang="en-US"/>
            </a:defPPr>
            <a:lvl1pPr marL="12700">
              <a:lnSpc>
                <a:spcPct val="100000"/>
              </a:lnSpc>
              <a:defRPr sz="1200" spc="-40">
                <a:solidFill>
                  <a:srgbClr val="000000"/>
                </a:solidFill>
                <a:latin typeface="Montserrat" panose="00000500000000000000" pitchFamily="2" charset="0"/>
                <a:cs typeface="Arial"/>
              </a:defRPr>
            </a:lvl1pPr>
          </a:lstStyle>
          <a:p>
            <a:pPr defTabSz="457189">
              <a:defRPr/>
            </a:pPr>
            <a:r>
              <a:rPr kern="0" dirty="0"/>
              <a:t>What are your main concerns?</a:t>
            </a:r>
          </a:p>
        </p:txBody>
      </p:sp>
      <p:sp>
        <p:nvSpPr>
          <p:cNvPr id="43" name="object 17">
            <a:extLst>
              <a:ext uri="{FF2B5EF4-FFF2-40B4-BE49-F238E27FC236}">
                <a16:creationId xmlns:a16="http://schemas.microsoft.com/office/drawing/2014/main" id="{40A9984E-0E11-48EC-BE28-9DC4A7983464}"/>
              </a:ext>
            </a:extLst>
          </p:cNvPr>
          <p:cNvSpPr txBox="1"/>
          <p:nvPr/>
        </p:nvSpPr>
        <p:spPr>
          <a:xfrm>
            <a:off x="2646120" y="2592394"/>
            <a:ext cx="3953120" cy="252711"/>
          </a:xfrm>
          <a:prstGeom prst="rect">
            <a:avLst/>
          </a:prstGeom>
          <a:ln w="12700">
            <a:noFill/>
          </a:ln>
        </p:spPr>
        <p:txBody>
          <a:bodyPr lIns="0" tIns="0" rIns="0" bIns="0"/>
          <a:lstStyle/>
          <a:p>
            <a:pPr marL="6351" defTabSz="457189">
              <a:defRPr/>
            </a:pPr>
            <a:r>
              <a:rPr sz="1200" kern="200" spc="-26" dirty="0">
                <a:solidFill>
                  <a:srgbClr val="000000"/>
                </a:solidFill>
                <a:latin typeface="Montserrat" panose="00000500000000000000" pitchFamily="2" charset="0"/>
                <a:cs typeface="Arial"/>
              </a:rPr>
              <a:t>5 Positive Changes since our last visit</a:t>
            </a:r>
          </a:p>
        </p:txBody>
      </p:sp>
      <p:sp>
        <p:nvSpPr>
          <p:cNvPr id="44" name="object 18">
            <a:extLst>
              <a:ext uri="{FF2B5EF4-FFF2-40B4-BE49-F238E27FC236}">
                <a16:creationId xmlns:a16="http://schemas.microsoft.com/office/drawing/2014/main" id="{C02ACDD0-A250-46FE-9BD4-A89512FCA61A}"/>
              </a:ext>
            </a:extLst>
          </p:cNvPr>
          <p:cNvSpPr txBox="1"/>
          <p:nvPr/>
        </p:nvSpPr>
        <p:spPr>
          <a:xfrm>
            <a:off x="5736008" y="2592394"/>
            <a:ext cx="5599538" cy="331146"/>
          </a:xfrm>
          <a:prstGeom prst="rect">
            <a:avLst/>
          </a:prstGeom>
          <a:ln w="12700">
            <a:noFill/>
          </a:ln>
        </p:spPr>
        <p:txBody>
          <a:bodyPr lIns="0" tIns="0" rIns="0" bIns="0"/>
          <a:lstStyle>
            <a:defPPr>
              <a:defRPr lang="en-US"/>
            </a:defPPr>
            <a:lvl1pPr marL="12700">
              <a:lnSpc>
                <a:spcPct val="100000"/>
              </a:lnSpc>
              <a:defRPr sz="1200" spc="-40">
                <a:solidFill>
                  <a:srgbClr val="000000"/>
                </a:solidFill>
                <a:latin typeface="Montserrat" panose="00000500000000000000" pitchFamily="2" charset="0"/>
                <a:cs typeface="Arial"/>
              </a:defRPr>
            </a:lvl1pPr>
          </a:lstStyle>
          <a:p>
            <a:pPr defTabSz="457189">
              <a:defRPr/>
            </a:pPr>
            <a:r>
              <a:rPr kern="200" spc="-26" dirty="0"/>
              <a:t>What can you do in the next two weeks to bring you closer to your goals?</a:t>
            </a:r>
          </a:p>
        </p:txBody>
      </p:sp>
      <p:sp>
        <p:nvSpPr>
          <p:cNvPr id="45" name="TextBox 10">
            <a:extLst>
              <a:ext uri="{FF2B5EF4-FFF2-40B4-BE49-F238E27FC236}">
                <a16:creationId xmlns:a16="http://schemas.microsoft.com/office/drawing/2014/main" id="{096C5C17-5309-48A8-9365-78B4E516BDD9}"/>
              </a:ext>
            </a:extLst>
          </p:cNvPr>
          <p:cNvSpPr txBox="1">
            <a:spLocks noChangeArrowheads="1"/>
          </p:cNvSpPr>
          <p:nvPr/>
        </p:nvSpPr>
        <p:spPr bwMode="auto">
          <a:xfrm>
            <a:off x="7505702" y="1086857"/>
            <a:ext cx="3651251"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Please complete for our next visit</a:t>
            </a:r>
          </a:p>
        </p:txBody>
      </p:sp>
      <p:sp>
        <p:nvSpPr>
          <p:cNvPr id="46" name="object 2">
            <a:extLst>
              <a:ext uri="{FF2B5EF4-FFF2-40B4-BE49-F238E27FC236}">
                <a16:creationId xmlns:a16="http://schemas.microsoft.com/office/drawing/2014/main" id="{4831C2EB-FC0F-4479-AB98-5119ADEC3B72}"/>
              </a:ext>
            </a:extLst>
          </p:cNvPr>
          <p:cNvSpPr txBox="1">
            <a:spLocks noChangeArrowheads="1"/>
          </p:cNvSpPr>
          <p:nvPr/>
        </p:nvSpPr>
        <p:spPr bwMode="auto">
          <a:xfrm>
            <a:off x="2624840" y="1078401"/>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Follow up </a:t>
            </a:r>
          </a:p>
        </p:txBody>
      </p:sp>
      <p:grpSp>
        <p:nvGrpSpPr>
          <p:cNvPr id="47" name="Group 46">
            <a:extLst>
              <a:ext uri="{FF2B5EF4-FFF2-40B4-BE49-F238E27FC236}">
                <a16:creationId xmlns:a16="http://schemas.microsoft.com/office/drawing/2014/main" id="{127EE7B6-00AB-4103-B2C5-C4006DFCCF67}"/>
              </a:ext>
            </a:extLst>
          </p:cNvPr>
          <p:cNvGrpSpPr/>
          <p:nvPr/>
        </p:nvGrpSpPr>
        <p:grpSpPr>
          <a:xfrm>
            <a:off x="5057924" y="5287835"/>
            <a:ext cx="6102201" cy="209947"/>
            <a:chOff x="12173416" y="8951961"/>
            <a:chExt cx="10145247" cy="51319"/>
          </a:xfrm>
        </p:grpSpPr>
        <p:sp>
          <p:nvSpPr>
            <p:cNvPr id="48" name="object 23">
              <a:extLst>
                <a:ext uri="{FF2B5EF4-FFF2-40B4-BE49-F238E27FC236}">
                  <a16:creationId xmlns:a16="http://schemas.microsoft.com/office/drawing/2014/main" id="{0BBF919B-D704-4F12-9EED-7624D3738DB5}"/>
                </a:ext>
              </a:extLst>
            </p:cNvPr>
            <p:cNvSpPr>
              <a:spLocks/>
            </p:cNvSpPr>
            <p:nvPr/>
          </p:nvSpPr>
          <p:spPr bwMode="auto">
            <a:xfrm>
              <a:off x="12173416" y="8951961"/>
              <a:ext cx="2035177" cy="5131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sp>
          <p:nvSpPr>
            <p:cNvPr id="49" name="object 23">
              <a:extLst>
                <a:ext uri="{FF2B5EF4-FFF2-40B4-BE49-F238E27FC236}">
                  <a16:creationId xmlns:a16="http://schemas.microsoft.com/office/drawing/2014/main" id="{E1F220C8-BD80-4F01-A13D-94AF1CFE4FB2}"/>
                </a:ext>
              </a:extLst>
            </p:cNvPr>
            <p:cNvSpPr>
              <a:spLocks/>
            </p:cNvSpPr>
            <p:nvPr/>
          </p:nvSpPr>
          <p:spPr bwMode="auto">
            <a:xfrm>
              <a:off x="17233500" y="8951961"/>
              <a:ext cx="2035177" cy="5131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sp>
          <p:nvSpPr>
            <p:cNvPr id="50" name="object 23">
              <a:extLst>
                <a:ext uri="{FF2B5EF4-FFF2-40B4-BE49-F238E27FC236}">
                  <a16:creationId xmlns:a16="http://schemas.microsoft.com/office/drawing/2014/main" id="{6DA86EDD-5259-4473-B495-120D48A6F360}"/>
                </a:ext>
              </a:extLst>
            </p:cNvPr>
            <p:cNvSpPr>
              <a:spLocks/>
            </p:cNvSpPr>
            <p:nvPr/>
          </p:nvSpPr>
          <p:spPr bwMode="auto">
            <a:xfrm>
              <a:off x="20283487" y="8951961"/>
              <a:ext cx="2035176" cy="5131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grpSp>
      <p:sp>
        <p:nvSpPr>
          <p:cNvPr id="51" name="object 23">
            <a:extLst>
              <a:ext uri="{FF2B5EF4-FFF2-40B4-BE49-F238E27FC236}">
                <a16:creationId xmlns:a16="http://schemas.microsoft.com/office/drawing/2014/main" id="{6CBDDBF9-FCE0-4DD6-BACF-B419B47DA00A}"/>
              </a:ext>
            </a:extLst>
          </p:cNvPr>
          <p:cNvSpPr>
            <a:spLocks/>
          </p:cNvSpPr>
          <p:nvPr/>
        </p:nvSpPr>
        <p:spPr bwMode="auto">
          <a:xfrm>
            <a:off x="3237345" y="5739880"/>
            <a:ext cx="7919608" cy="4585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sp>
        <p:nvSpPr>
          <p:cNvPr id="52" name="object 6">
            <a:extLst>
              <a:ext uri="{FF2B5EF4-FFF2-40B4-BE49-F238E27FC236}">
                <a16:creationId xmlns:a16="http://schemas.microsoft.com/office/drawing/2014/main" id="{28E4CD82-368D-4237-8146-F13BC5C15FB0}"/>
              </a:ext>
            </a:extLst>
          </p:cNvPr>
          <p:cNvSpPr txBox="1"/>
          <p:nvPr/>
        </p:nvSpPr>
        <p:spPr>
          <a:xfrm>
            <a:off x="4572714" y="5089498"/>
            <a:ext cx="508794" cy="209947"/>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Sleep</a:t>
            </a:r>
          </a:p>
        </p:txBody>
      </p:sp>
      <p:sp>
        <p:nvSpPr>
          <p:cNvPr id="53" name="object 6">
            <a:extLst>
              <a:ext uri="{FF2B5EF4-FFF2-40B4-BE49-F238E27FC236}">
                <a16:creationId xmlns:a16="http://schemas.microsoft.com/office/drawing/2014/main" id="{C7BB1D64-7069-4672-A873-A6C4A12CE725}"/>
              </a:ext>
            </a:extLst>
          </p:cNvPr>
          <p:cNvSpPr txBox="1"/>
          <p:nvPr/>
        </p:nvSpPr>
        <p:spPr>
          <a:xfrm>
            <a:off x="2646120" y="5494281"/>
            <a:ext cx="508794" cy="209947"/>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Mood</a:t>
            </a:r>
          </a:p>
        </p:txBody>
      </p:sp>
      <p:sp>
        <p:nvSpPr>
          <p:cNvPr id="54" name="object 6">
            <a:extLst>
              <a:ext uri="{FF2B5EF4-FFF2-40B4-BE49-F238E27FC236}">
                <a16:creationId xmlns:a16="http://schemas.microsoft.com/office/drawing/2014/main" id="{8C3E91E1-E7E7-4DE0-A0DA-6A650E64C733}"/>
              </a:ext>
            </a:extLst>
          </p:cNvPr>
          <p:cNvSpPr txBox="1"/>
          <p:nvPr/>
        </p:nvSpPr>
        <p:spPr>
          <a:xfrm>
            <a:off x="6388879" y="5103347"/>
            <a:ext cx="1865498" cy="148109"/>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Constipation/Diarrhea</a:t>
            </a:r>
          </a:p>
        </p:txBody>
      </p:sp>
      <p:sp>
        <p:nvSpPr>
          <p:cNvPr id="55" name="object 6">
            <a:extLst>
              <a:ext uri="{FF2B5EF4-FFF2-40B4-BE49-F238E27FC236}">
                <a16:creationId xmlns:a16="http://schemas.microsoft.com/office/drawing/2014/main" id="{BCF1530C-4565-4F38-87AA-98C5339C1998}"/>
              </a:ext>
            </a:extLst>
          </p:cNvPr>
          <p:cNvSpPr txBox="1"/>
          <p:nvPr/>
        </p:nvSpPr>
        <p:spPr>
          <a:xfrm>
            <a:off x="9369766" y="5067808"/>
            <a:ext cx="643737" cy="248313"/>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Energy</a:t>
            </a:r>
          </a:p>
        </p:txBody>
      </p:sp>
      <p:graphicFrame>
        <p:nvGraphicFramePr>
          <p:cNvPr id="56" name="Table 55">
            <a:extLst>
              <a:ext uri="{FF2B5EF4-FFF2-40B4-BE49-F238E27FC236}">
                <a16:creationId xmlns:a16="http://schemas.microsoft.com/office/drawing/2014/main" id="{D75489FC-EF52-491C-BFFD-154B92D1549D}"/>
              </a:ext>
            </a:extLst>
          </p:cNvPr>
          <p:cNvGraphicFramePr>
            <a:graphicFrameLocks noGrp="1"/>
          </p:cNvGraphicFramePr>
          <p:nvPr>
            <p:extLst>
              <p:ext uri="{D42A27DB-BD31-4B8C-83A1-F6EECF244321}">
                <p14:modId xmlns:p14="http://schemas.microsoft.com/office/powerpoint/2010/main" val="3413824565"/>
              </p:ext>
            </p:extLst>
          </p:nvPr>
        </p:nvGraphicFramePr>
        <p:xfrm>
          <a:off x="2624840" y="3011995"/>
          <a:ext cx="2771619" cy="1097280"/>
        </p:xfrm>
        <a:graphic>
          <a:graphicData uri="http://schemas.openxmlformats.org/drawingml/2006/table">
            <a:tbl>
              <a:tblPr>
                <a:tableStyleId>{5940675A-B579-460E-94D1-54222C63F5DA}</a:tableStyleId>
              </a:tblPr>
              <a:tblGrid>
                <a:gridCol w="2771619">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730034181"/>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3317482693"/>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017384085"/>
                  </a:ext>
                </a:extLst>
              </a:tr>
            </a:tbl>
          </a:graphicData>
        </a:graphic>
      </p:graphicFrame>
      <p:graphicFrame>
        <p:nvGraphicFramePr>
          <p:cNvPr id="57" name="Table 56">
            <a:extLst>
              <a:ext uri="{FF2B5EF4-FFF2-40B4-BE49-F238E27FC236}">
                <a16:creationId xmlns:a16="http://schemas.microsoft.com/office/drawing/2014/main" id="{5D0AAC4F-EFB8-479C-AA83-E9F17B66C07B}"/>
              </a:ext>
            </a:extLst>
          </p:cNvPr>
          <p:cNvGraphicFramePr>
            <a:graphicFrameLocks noGrp="1"/>
          </p:cNvGraphicFramePr>
          <p:nvPr>
            <p:extLst>
              <p:ext uri="{D42A27DB-BD31-4B8C-83A1-F6EECF244321}">
                <p14:modId xmlns:p14="http://schemas.microsoft.com/office/powerpoint/2010/main" val="710513728"/>
              </p:ext>
            </p:extLst>
          </p:nvPr>
        </p:nvGraphicFramePr>
        <p:xfrm>
          <a:off x="5806850" y="3011995"/>
          <a:ext cx="5353275" cy="1097280"/>
        </p:xfrm>
        <a:graphic>
          <a:graphicData uri="http://schemas.openxmlformats.org/drawingml/2006/table">
            <a:tbl>
              <a:tblPr>
                <a:tableStyleId>{5940675A-B579-460E-94D1-54222C63F5DA}</a:tableStyleId>
              </a:tblPr>
              <a:tblGrid>
                <a:gridCol w="5353275">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730034181"/>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3317482693"/>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017384085"/>
                  </a:ext>
                </a:extLst>
              </a:tr>
            </a:tbl>
          </a:graphicData>
        </a:graphic>
      </p:graphicFrame>
      <p:graphicFrame>
        <p:nvGraphicFramePr>
          <p:cNvPr id="58" name="Table 57">
            <a:extLst>
              <a:ext uri="{FF2B5EF4-FFF2-40B4-BE49-F238E27FC236}">
                <a16:creationId xmlns:a16="http://schemas.microsoft.com/office/drawing/2014/main" id="{BE36BF6E-A53C-4F93-AE92-3B91FCCEF8A3}"/>
              </a:ext>
            </a:extLst>
          </p:cNvPr>
          <p:cNvGraphicFramePr>
            <a:graphicFrameLocks noGrp="1"/>
          </p:cNvGraphicFramePr>
          <p:nvPr>
            <p:extLst>
              <p:ext uri="{D42A27DB-BD31-4B8C-83A1-F6EECF244321}">
                <p14:modId xmlns:p14="http://schemas.microsoft.com/office/powerpoint/2010/main" val="3773649854"/>
              </p:ext>
            </p:extLst>
          </p:nvPr>
        </p:nvGraphicFramePr>
        <p:xfrm>
          <a:off x="2609850" y="4717105"/>
          <a:ext cx="8547103" cy="274320"/>
        </p:xfrm>
        <a:graphic>
          <a:graphicData uri="http://schemas.openxmlformats.org/drawingml/2006/table">
            <a:tbl>
              <a:tblPr>
                <a:tableStyleId>{5940675A-B579-460E-94D1-54222C63F5DA}</a:tableStyleId>
              </a:tblPr>
              <a:tblGrid>
                <a:gridCol w="8547103">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bl>
          </a:graphicData>
        </a:graphic>
      </p:graphicFrame>
      <p:sp>
        <p:nvSpPr>
          <p:cNvPr id="59" name="object 23">
            <a:extLst>
              <a:ext uri="{FF2B5EF4-FFF2-40B4-BE49-F238E27FC236}">
                <a16:creationId xmlns:a16="http://schemas.microsoft.com/office/drawing/2014/main" id="{DB9BA8A0-1ED0-4E84-8700-824CFED5DED4}"/>
              </a:ext>
            </a:extLst>
          </p:cNvPr>
          <p:cNvSpPr>
            <a:spLocks/>
          </p:cNvSpPr>
          <p:nvPr/>
        </p:nvSpPr>
        <p:spPr bwMode="auto">
          <a:xfrm>
            <a:off x="3259681" y="5291023"/>
            <a:ext cx="1224126" cy="209947"/>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graphicFrame>
        <p:nvGraphicFramePr>
          <p:cNvPr id="60" name="Table 59">
            <a:extLst>
              <a:ext uri="{FF2B5EF4-FFF2-40B4-BE49-F238E27FC236}">
                <a16:creationId xmlns:a16="http://schemas.microsoft.com/office/drawing/2014/main" id="{E1CCDD8A-DEF3-4270-B1C4-F514DF656DFC}"/>
              </a:ext>
            </a:extLst>
          </p:cNvPr>
          <p:cNvGraphicFramePr>
            <a:graphicFrameLocks noGrp="1"/>
          </p:cNvGraphicFramePr>
          <p:nvPr>
            <p:extLst>
              <p:ext uri="{D42A27DB-BD31-4B8C-83A1-F6EECF244321}">
                <p14:modId xmlns:p14="http://schemas.microsoft.com/office/powerpoint/2010/main" val="1097411142"/>
              </p:ext>
            </p:extLst>
          </p:nvPr>
        </p:nvGraphicFramePr>
        <p:xfrm>
          <a:off x="2612385" y="6008065"/>
          <a:ext cx="8547103" cy="274320"/>
        </p:xfrm>
        <a:graphic>
          <a:graphicData uri="http://schemas.openxmlformats.org/drawingml/2006/table">
            <a:tbl>
              <a:tblPr>
                <a:tableStyleId>{5940675A-B579-460E-94D1-54222C63F5DA}</a:tableStyleId>
              </a:tblPr>
              <a:tblGrid>
                <a:gridCol w="8547103">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bl>
          </a:graphicData>
        </a:graphic>
      </p:graphicFrame>
      <p:graphicFrame>
        <p:nvGraphicFramePr>
          <p:cNvPr id="61" name="Table 60">
            <a:extLst>
              <a:ext uri="{FF2B5EF4-FFF2-40B4-BE49-F238E27FC236}">
                <a16:creationId xmlns:a16="http://schemas.microsoft.com/office/drawing/2014/main" id="{DEDF77CF-B6E9-4DD2-887E-C65714B1DFE8}"/>
              </a:ext>
            </a:extLst>
          </p:cNvPr>
          <p:cNvGraphicFramePr>
            <a:graphicFrameLocks noGrp="1"/>
          </p:cNvGraphicFramePr>
          <p:nvPr>
            <p:extLst>
              <p:ext uri="{D42A27DB-BD31-4B8C-83A1-F6EECF244321}">
                <p14:modId xmlns:p14="http://schemas.microsoft.com/office/powerpoint/2010/main" val="502934731"/>
              </p:ext>
            </p:extLst>
          </p:nvPr>
        </p:nvGraphicFramePr>
        <p:xfrm>
          <a:off x="3259682" y="2245456"/>
          <a:ext cx="3953120" cy="235016"/>
        </p:xfrm>
        <a:graphic>
          <a:graphicData uri="http://schemas.openxmlformats.org/drawingml/2006/table">
            <a:tbl>
              <a:tblPr>
                <a:tableStyleId>{5940675A-B579-460E-94D1-54222C63F5DA}</a:tableStyleId>
              </a:tblPr>
              <a:tblGrid>
                <a:gridCol w="3953120">
                  <a:extLst>
                    <a:ext uri="{9D8B030D-6E8A-4147-A177-3AD203B41FA5}">
                      <a16:colId xmlns:a16="http://schemas.microsoft.com/office/drawing/2014/main" val="2053995879"/>
                    </a:ext>
                  </a:extLst>
                </a:gridCol>
              </a:tblGrid>
              <a:tr h="235016">
                <a:tc>
                  <a:txBody>
                    <a:bodyPr/>
                    <a:lstStyle/>
                    <a:p>
                      <a:endParaRPr lang="en-US" sz="900" dirty="0"/>
                    </a:p>
                  </a:txBody>
                  <a:tcPr>
                    <a:lnL w="12700" cmpd="sng">
                      <a:noFill/>
                    </a:lnL>
                    <a:lnR w="12700" cmpd="sng">
                      <a:noFill/>
                    </a:lnR>
                  </a:tcPr>
                </a:tc>
                <a:extLst>
                  <a:ext uri="{0D108BD9-81ED-4DB2-BD59-A6C34878D82A}">
                    <a16:rowId xmlns:a16="http://schemas.microsoft.com/office/drawing/2014/main" val="2526038409"/>
                  </a:ext>
                </a:extLst>
              </a:tr>
            </a:tbl>
          </a:graphicData>
        </a:graphic>
      </p:graphicFrame>
    </p:spTree>
    <p:extLst>
      <p:ext uri="{BB962C8B-B14F-4D97-AF65-F5344CB8AC3E}">
        <p14:creationId xmlns:p14="http://schemas.microsoft.com/office/powerpoint/2010/main" val="357757428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0" name="TextBox 7"/>
          <p:cNvSpPr txBox="1">
            <a:spLocks noChangeArrowheads="1"/>
          </p:cNvSpPr>
          <p:nvPr/>
        </p:nvSpPr>
        <p:spPr bwMode="auto">
          <a:xfrm rot="-5400000">
            <a:off x="724520" y="3228945"/>
            <a:ext cx="162576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9</a:t>
            </a:r>
            <a:endParaRPr lang="tr-TR" altLang="en-US" sz="2000" b="1" dirty="0">
              <a:solidFill>
                <a:schemeClr val="bg1"/>
              </a:solidFill>
              <a:latin typeface="Montserrat" pitchFamily="2" charset="0"/>
            </a:endParaRPr>
          </a:p>
        </p:txBody>
      </p:sp>
      <p:graphicFrame>
        <p:nvGraphicFramePr>
          <p:cNvPr id="14" name="object 4">
            <a:extLst>
              <a:ext uri="{FF2B5EF4-FFF2-40B4-BE49-F238E27FC236}">
                <a16:creationId xmlns:a16="http://schemas.microsoft.com/office/drawing/2014/main" id="{A6C64DEA-1E20-4C61-8589-3354E4984B18}"/>
              </a:ext>
            </a:extLst>
          </p:cNvPr>
          <p:cNvGraphicFramePr>
            <a:graphicFrameLocks noGrp="1"/>
          </p:cNvGraphicFramePr>
          <p:nvPr>
            <p:extLst>
              <p:ext uri="{D42A27DB-BD31-4B8C-83A1-F6EECF244321}">
                <p14:modId xmlns:p14="http://schemas.microsoft.com/office/powerpoint/2010/main" val="4236511862"/>
              </p:ext>
            </p:extLst>
          </p:nvPr>
        </p:nvGraphicFramePr>
        <p:xfrm>
          <a:off x="2624840" y="2118953"/>
          <a:ext cx="8532113" cy="2363109"/>
        </p:xfrm>
        <a:graphic>
          <a:graphicData uri="http://schemas.openxmlformats.org/drawingml/2006/table">
            <a:tbl>
              <a:tblPr firstRow="1" bandRow="1"/>
              <a:tblGrid>
                <a:gridCol w="1064413">
                  <a:extLst>
                    <a:ext uri="{9D8B030D-6E8A-4147-A177-3AD203B41FA5}">
                      <a16:colId xmlns:a16="http://schemas.microsoft.com/office/drawing/2014/main" val="20000"/>
                    </a:ext>
                  </a:extLst>
                </a:gridCol>
                <a:gridCol w="1064400">
                  <a:extLst>
                    <a:ext uri="{9D8B030D-6E8A-4147-A177-3AD203B41FA5}">
                      <a16:colId xmlns:a16="http://schemas.microsoft.com/office/drawing/2014/main" val="20001"/>
                    </a:ext>
                  </a:extLst>
                </a:gridCol>
                <a:gridCol w="1064400">
                  <a:extLst>
                    <a:ext uri="{9D8B030D-6E8A-4147-A177-3AD203B41FA5}">
                      <a16:colId xmlns:a16="http://schemas.microsoft.com/office/drawing/2014/main" val="20002"/>
                    </a:ext>
                  </a:extLst>
                </a:gridCol>
                <a:gridCol w="1064400">
                  <a:extLst>
                    <a:ext uri="{9D8B030D-6E8A-4147-A177-3AD203B41FA5}">
                      <a16:colId xmlns:a16="http://schemas.microsoft.com/office/drawing/2014/main" val="20003"/>
                    </a:ext>
                  </a:extLst>
                </a:gridCol>
                <a:gridCol w="1064400">
                  <a:extLst>
                    <a:ext uri="{9D8B030D-6E8A-4147-A177-3AD203B41FA5}">
                      <a16:colId xmlns:a16="http://schemas.microsoft.com/office/drawing/2014/main" val="20004"/>
                    </a:ext>
                  </a:extLst>
                </a:gridCol>
                <a:gridCol w="3210100">
                  <a:extLst>
                    <a:ext uri="{9D8B030D-6E8A-4147-A177-3AD203B41FA5}">
                      <a16:colId xmlns:a16="http://schemas.microsoft.com/office/drawing/2014/main" val="20005"/>
                    </a:ext>
                  </a:extLst>
                </a:gridCol>
              </a:tblGrid>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Break</a:t>
                      </a:r>
                      <a:r>
                        <a:rPr sz="1200" spc="10" dirty="0">
                          <a:solidFill>
                            <a:srgbClr val="000000"/>
                          </a:solidFill>
                          <a:latin typeface="Montserrat" panose="00000500000000000000" pitchFamily="2" charset="0"/>
                          <a:cs typeface="Arial"/>
                        </a:rPr>
                        <a:t>f</a:t>
                      </a:r>
                      <a:r>
                        <a:rPr sz="1200" spc="0" dirty="0">
                          <a:solidFill>
                            <a:srgbClr val="000000"/>
                          </a:solidFill>
                          <a:latin typeface="Montserrat" panose="00000500000000000000" pitchFamily="2" charset="0"/>
                          <a:cs typeface="Arial"/>
                        </a:rPr>
                        <a:t>ast</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Lunch</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D</a:t>
                      </a:r>
                      <a:r>
                        <a:rPr sz="1200" spc="-5" dirty="0">
                          <a:solidFill>
                            <a:srgbClr val="000000"/>
                          </a:solidFill>
                          <a:latin typeface="Montserrat" panose="00000500000000000000" pitchFamily="2" charset="0"/>
                          <a:cs typeface="Arial"/>
                        </a:rPr>
                        <a:t>i</a:t>
                      </a:r>
                      <a:r>
                        <a:rPr sz="1200" spc="0" dirty="0">
                          <a:solidFill>
                            <a:srgbClr val="000000"/>
                          </a:solidFill>
                          <a:latin typeface="Montserrat" panose="00000500000000000000" pitchFamily="2" charset="0"/>
                          <a:cs typeface="Arial"/>
                        </a:rPr>
                        <a:t>nner</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ct val="100000"/>
                        </a:lnSpc>
                      </a:pPr>
                      <a:r>
                        <a:rPr sz="1200" dirty="0">
                          <a:solidFill>
                            <a:srgbClr val="000000"/>
                          </a:solidFill>
                          <a:latin typeface="Montserrat" panose="00000500000000000000" pitchFamily="2" charset="0"/>
                          <a:cs typeface="Arial"/>
                        </a:rPr>
                        <a:t>Snacks</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ct val="100000"/>
                        </a:lnSpc>
                      </a:pPr>
                      <a:r>
                        <a:rPr sz="1200" dirty="0">
                          <a:solidFill>
                            <a:srgbClr val="000000"/>
                          </a:solidFill>
                          <a:latin typeface="Montserrat" panose="00000500000000000000" pitchFamily="2" charset="0"/>
                          <a:cs typeface="Arial"/>
                        </a:rPr>
                        <a:t>Li</a:t>
                      </a:r>
                      <a:r>
                        <a:rPr sz="1200" spc="-10" dirty="0">
                          <a:solidFill>
                            <a:srgbClr val="000000"/>
                          </a:solidFill>
                          <a:latin typeface="Montserrat" panose="00000500000000000000" pitchFamily="2" charset="0"/>
                          <a:cs typeface="Arial"/>
                        </a:rPr>
                        <a:t>q</a:t>
                      </a:r>
                      <a:r>
                        <a:rPr sz="1200" spc="0" dirty="0">
                          <a:solidFill>
                            <a:srgbClr val="000000"/>
                          </a:solidFill>
                          <a:latin typeface="Montserrat" panose="00000500000000000000" pitchFamily="2" charset="0"/>
                          <a:cs typeface="Arial"/>
                        </a:rPr>
                        <a:t>uids</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rowSpan="7">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ts val="400"/>
                        </a:lnSpc>
                      </a:pPr>
                      <a:endParaRPr lang="en-US" sz="1200" dirty="0">
                        <a:solidFill>
                          <a:srgbClr val="000000"/>
                        </a:solidFill>
                        <a:latin typeface="Montserrat" panose="00000500000000000000" pitchFamily="2" charset="0"/>
                        <a:cs typeface="Arial"/>
                      </a:endParaRPr>
                    </a:p>
                    <a:p>
                      <a:pPr marL="85725">
                        <a:lnSpc>
                          <a:spcPct val="100000"/>
                        </a:lnSpc>
                      </a:pPr>
                      <a:r>
                        <a:rPr sz="1200" dirty="0">
                          <a:solidFill>
                            <a:srgbClr val="000000"/>
                          </a:solidFill>
                          <a:latin typeface="Montserrat" panose="00000500000000000000" pitchFamily="2" charset="0"/>
                          <a:cs typeface="Arial"/>
                        </a:rPr>
                        <a:t>Co</a:t>
                      </a:r>
                      <a:r>
                        <a:rPr sz="1200" spc="5" dirty="0">
                          <a:solidFill>
                            <a:srgbClr val="000000"/>
                          </a:solidFill>
                          <a:latin typeface="Montserrat" panose="00000500000000000000" pitchFamily="2" charset="0"/>
                          <a:cs typeface="Arial"/>
                        </a:rPr>
                        <a:t>mm</a:t>
                      </a:r>
                      <a:r>
                        <a:rPr sz="1200" spc="0" dirty="0">
                          <a:solidFill>
                            <a:srgbClr val="000000"/>
                          </a:solidFill>
                          <a:latin typeface="Montserrat" panose="00000500000000000000" pitchFamily="2" charset="0"/>
                          <a:cs typeface="Arial"/>
                        </a:rPr>
                        <a:t>e</a:t>
                      </a:r>
                      <a:r>
                        <a:rPr sz="1200" spc="-10" dirty="0">
                          <a:solidFill>
                            <a:srgbClr val="000000"/>
                          </a:solidFill>
                          <a:latin typeface="Montserrat" panose="00000500000000000000" pitchFamily="2" charset="0"/>
                          <a:cs typeface="Arial"/>
                        </a:rPr>
                        <a:t>n</a:t>
                      </a:r>
                      <a:r>
                        <a:rPr sz="1200" spc="0" dirty="0">
                          <a:solidFill>
                            <a:srgbClr val="000000"/>
                          </a:solidFill>
                          <a:latin typeface="Montserrat" panose="00000500000000000000" pitchFamily="2" charset="0"/>
                          <a:cs typeface="Arial"/>
                        </a:rPr>
                        <a:t>ts</a:t>
                      </a:r>
                      <a:endParaRPr sz="1200" dirty="0">
                        <a:solidFill>
                          <a:srgbClr val="000000"/>
                        </a:solidFill>
                        <a:latin typeface="Montserrat" panose="00000500000000000000" pitchFamily="2" charset="0"/>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5"/>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6"/>
                  </a:ext>
                </a:extLst>
              </a:tr>
            </a:tbl>
          </a:graphicData>
        </a:graphic>
      </p:graphicFrame>
      <p:sp>
        <p:nvSpPr>
          <p:cNvPr id="16" name="TextBox 10">
            <a:extLst>
              <a:ext uri="{FF2B5EF4-FFF2-40B4-BE49-F238E27FC236}">
                <a16:creationId xmlns:a16="http://schemas.microsoft.com/office/drawing/2014/main" id="{72F2BC6C-E849-4517-A81C-792980DFAF9F}"/>
              </a:ext>
            </a:extLst>
          </p:cNvPr>
          <p:cNvSpPr txBox="1">
            <a:spLocks noChangeArrowheads="1"/>
          </p:cNvSpPr>
          <p:nvPr/>
        </p:nvSpPr>
        <p:spPr bwMode="auto">
          <a:xfrm>
            <a:off x="7505702" y="1086857"/>
            <a:ext cx="3651251"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Please complete for our next visit</a:t>
            </a:r>
          </a:p>
        </p:txBody>
      </p:sp>
      <p:sp>
        <p:nvSpPr>
          <p:cNvPr id="20" name="object 2">
            <a:extLst>
              <a:ext uri="{FF2B5EF4-FFF2-40B4-BE49-F238E27FC236}">
                <a16:creationId xmlns:a16="http://schemas.microsoft.com/office/drawing/2014/main" id="{E039DE52-12B9-4967-ACA3-EF92C0C7AFB6}"/>
              </a:ext>
            </a:extLst>
          </p:cNvPr>
          <p:cNvSpPr txBox="1">
            <a:spLocks noChangeArrowheads="1"/>
          </p:cNvSpPr>
          <p:nvPr/>
        </p:nvSpPr>
        <p:spPr bwMode="auto">
          <a:xfrm>
            <a:off x="2624840" y="1089036"/>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Follow up </a:t>
            </a:r>
          </a:p>
        </p:txBody>
      </p:sp>
      <p:sp>
        <p:nvSpPr>
          <p:cNvPr id="21" name="object 5">
            <a:extLst>
              <a:ext uri="{FF2B5EF4-FFF2-40B4-BE49-F238E27FC236}">
                <a16:creationId xmlns:a16="http://schemas.microsoft.com/office/drawing/2014/main" id="{39C0997D-2167-4094-BA34-D096B5778794}"/>
              </a:ext>
            </a:extLst>
          </p:cNvPr>
          <p:cNvSpPr txBox="1"/>
          <p:nvPr/>
        </p:nvSpPr>
        <p:spPr>
          <a:xfrm>
            <a:off x="2624840" y="4634800"/>
            <a:ext cx="2015332" cy="145256"/>
          </a:xfrm>
          <a:prstGeom prst="rect">
            <a:avLst/>
          </a:prstGeom>
          <a:ln w="12700">
            <a:noFill/>
          </a:ln>
        </p:spPr>
        <p:txBody>
          <a:bodyPr lIns="0" tIns="0" rIns="0" bIns="0"/>
          <a:lstStyle>
            <a:defPPr>
              <a:defRPr lang="en-US"/>
            </a:defPPr>
            <a:lvl1pPr marL="12700">
              <a:lnSpc>
                <a:spcPct val="100000"/>
              </a:lnSpc>
              <a:defRPr sz="1200" spc="-40">
                <a:solidFill>
                  <a:srgbClr val="000000"/>
                </a:solidFill>
                <a:latin typeface="Montserrat" panose="00000500000000000000" pitchFamily="2" charset="0"/>
                <a:cs typeface="Arial"/>
              </a:defRPr>
            </a:lvl1pPr>
          </a:lstStyle>
          <a:p>
            <a:pPr defTabSz="457189">
              <a:defRPr/>
            </a:pPr>
            <a:r>
              <a:rPr lang="en-US" dirty="0"/>
              <a:t>U</a:t>
            </a:r>
            <a:r>
              <a:rPr lang="en-US" spc="-3" dirty="0"/>
              <a:t>p</a:t>
            </a:r>
            <a:r>
              <a:rPr lang="en-US" dirty="0"/>
              <a:t>date on</a:t>
            </a:r>
            <a:r>
              <a:rPr lang="en-US" spc="8" dirty="0"/>
              <a:t> </a:t>
            </a:r>
            <a:r>
              <a:rPr lang="en-US" dirty="0"/>
              <a:t>goa</a:t>
            </a:r>
            <a:r>
              <a:rPr lang="en-US" spc="3" dirty="0"/>
              <a:t>l</a:t>
            </a:r>
            <a:r>
              <a:rPr lang="en-US" dirty="0"/>
              <a:t>s</a:t>
            </a:r>
          </a:p>
        </p:txBody>
      </p:sp>
      <p:graphicFrame>
        <p:nvGraphicFramePr>
          <p:cNvPr id="22" name="Table 21">
            <a:extLst>
              <a:ext uri="{FF2B5EF4-FFF2-40B4-BE49-F238E27FC236}">
                <a16:creationId xmlns:a16="http://schemas.microsoft.com/office/drawing/2014/main" id="{0B2C2EB0-E637-4B86-9643-D0A9B3FF0EC0}"/>
              </a:ext>
            </a:extLst>
          </p:cNvPr>
          <p:cNvGraphicFramePr>
            <a:graphicFrameLocks noGrp="1"/>
          </p:cNvGraphicFramePr>
          <p:nvPr>
            <p:extLst>
              <p:ext uri="{D42A27DB-BD31-4B8C-83A1-F6EECF244321}">
                <p14:modId xmlns:p14="http://schemas.microsoft.com/office/powerpoint/2010/main" val="980376995"/>
              </p:ext>
            </p:extLst>
          </p:nvPr>
        </p:nvGraphicFramePr>
        <p:xfrm>
          <a:off x="2624839" y="5212704"/>
          <a:ext cx="8532113" cy="1112520"/>
        </p:xfrm>
        <a:graphic>
          <a:graphicData uri="http://schemas.openxmlformats.org/drawingml/2006/table">
            <a:tbl>
              <a:tblPr>
                <a:tableStyleId>{5940675A-B579-460E-94D1-54222C63F5DA}</a:tableStyleId>
              </a:tblPr>
              <a:tblGrid>
                <a:gridCol w="8532113">
                  <a:extLst>
                    <a:ext uri="{9D8B030D-6E8A-4147-A177-3AD203B41FA5}">
                      <a16:colId xmlns:a16="http://schemas.microsoft.com/office/drawing/2014/main" val="526850754"/>
                    </a:ext>
                  </a:extLst>
                </a:gridCol>
              </a:tblGrid>
              <a:tr h="370840">
                <a:tc>
                  <a:txBody>
                    <a:bodyPr/>
                    <a:lstStyle/>
                    <a:p>
                      <a:endParaRPr lang="en-US" dirty="0"/>
                    </a:p>
                  </a:txBody>
                  <a:tcPr>
                    <a:lnL w="12700" cmpd="sng">
                      <a:noFill/>
                    </a:lnL>
                    <a:lnR w="12700" cmpd="sng">
                      <a:noFill/>
                    </a:lnR>
                  </a:tcPr>
                </a:tc>
                <a:extLst>
                  <a:ext uri="{0D108BD9-81ED-4DB2-BD59-A6C34878D82A}">
                    <a16:rowId xmlns:a16="http://schemas.microsoft.com/office/drawing/2014/main" val="1512796132"/>
                  </a:ext>
                </a:extLst>
              </a:tr>
              <a:tr h="370840">
                <a:tc>
                  <a:txBody>
                    <a:bodyPr/>
                    <a:lstStyle/>
                    <a:p>
                      <a:endParaRPr lang="en-US"/>
                    </a:p>
                  </a:txBody>
                  <a:tcPr>
                    <a:lnL w="12700" cmpd="sng">
                      <a:noFill/>
                    </a:lnL>
                    <a:lnR w="12700" cmpd="sng">
                      <a:noFill/>
                    </a:lnR>
                  </a:tcPr>
                </a:tc>
                <a:extLst>
                  <a:ext uri="{0D108BD9-81ED-4DB2-BD59-A6C34878D82A}">
                    <a16:rowId xmlns:a16="http://schemas.microsoft.com/office/drawing/2014/main" val="3471702169"/>
                  </a:ext>
                </a:extLst>
              </a:tr>
              <a:tr h="370840">
                <a:tc>
                  <a:txBody>
                    <a:bodyPr/>
                    <a:lstStyle/>
                    <a:p>
                      <a:endParaRPr lang="en-US" dirty="0"/>
                    </a:p>
                  </a:txBody>
                  <a:tcPr>
                    <a:lnL w="12700" cmpd="sng">
                      <a:noFill/>
                    </a:lnL>
                    <a:lnR w="12700" cmpd="sng">
                      <a:noFill/>
                    </a:lnR>
                  </a:tcPr>
                </a:tc>
                <a:extLst>
                  <a:ext uri="{0D108BD9-81ED-4DB2-BD59-A6C34878D82A}">
                    <a16:rowId xmlns:a16="http://schemas.microsoft.com/office/drawing/2014/main" val="2052338013"/>
                  </a:ext>
                </a:extLst>
              </a:tr>
            </a:tbl>
          </a:graphicData>
        </a:graphic>
      </p:graphicFrame>
    </p:spTree>
    <p:extLst>
      <p:ext uri="{BB962C8B-B14F-4D97-AF65-F5344CB8AC3E}">
        <p14:creationId xmlns:p14="http://schemas.microsoft.com/office/powerpoint/2010/main" val="592930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5"/>
          <p:cNvSpPr txBox="1"/>
          <p:nvPr/>
        </p:nvSpPr>
        <p:spPr>
          <a:xfrm>
            <a:off x="2642304" y="2094614"/>
            <a:ext cx="8514646" cy="2935756"/>
          </a:xfrm>
          <a:prstGeom prst="rect">
            <a:avLst/>
          </a:prstGeom>
        </p:spPr>
        <p:txBody>
          <a:bodyPr vert="horz" wrap="square" lIns="0" tIns="0" rIns="0" bIns="0" rtlCol="0">
            <a:noAutofit/>
          </a:bodyPr>
          <a:lstStyle/>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Set the table before everyone leaves for the day. This saves one last minute task. </a:t>
            </a:r>
            <a:br>
              <a:rPr lang="en-US" sz="1200" dirty="0">
                <a:latin typeface="Montserrat" panose="00000500000000000000" pitchFamily="2" charset="0"/>
                <a:cs typeface="Arial"/>
              </a:rPr>
            </a:br>
            <a:r>
              <a:rPr lang="en-US" sz="1200" dirty="0">
                <a:latin typeface="Montserrat" panose="00000500000000000000" pitchFamily="2" charset="0"/>
                <a:cs typeface="Arial"/>
              </a:rPr>
              <a:t>Plus, it makes it appear that supper will be served soon!</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Enlist various family members to help speed up the cooking plus keep them occupied until the meal is on the table! Not only will meal time happen sooner but it also allows for some quality time together. </a:t>
            </a:r>
            <a:br>
              <a:rPr lang="en-US" sz="1200" dirty="0">
                <a:latin typeface="Montserrat" panose="00000500000000000000" pitchFamily="2" charset="0"/>
                <a:cs typeface="Arial"/>
              </a:rPr>
            </a:br>
            <a:r>
              <a:rPr lang="en-US" sz="1200" dirty="0">
                <a:latin typeface="Montserrat" panose="00000500000000000000" pitchFamily="2" charset="0"/>
                <a:cs typeface="Arial"/>
              </a:rPr>
              <a:t>Everyone wins!</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Assemble quick meals the night before, such as ready-to-heat casseroles. Add a bread, a salad, milk and you've got a meal!</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Visit your nearest library and check out several cookbooks that offer quick recipe ideas, surf the internet for recipes or consider asking a few friends. Try several recipes until you find some that work for your family. Then follow the practice of many food service institutions and set up a series of cycle menus. </a:t>
            </a:r>
            <a:br>
              <a:rPr lang="en-US" sz="1200" dirty="0">
                <a:latin typeface="Montserrat" panose="00000500000000000000" pitchFamily="2" charset="0"/>
                <a:cs typeface="Arial"/>
              </a:rPr>
            </a:br>
            <a:r>
              <a:rPr lang="en-US" sz="1200" dirty="0">
                <a:latin typeface="Montserrat" panose="00000500000000000000" pitchFamily="2" charset="0"/>
                <a:cs typeface="Arial"/>
              </a:rPr>
              <a:t>For example, you might choose to repeat about 10 evening meals throughout a season.</a:t>
            </a:r>
          </a:p>
          <a:p>
            <a:pPr marL="177764" marR="14602" indent="-171733" defTabSz="457109" eaLnBrk="1" fontAlgn="auto" hangingPunct="1">
              <a:spcBef>
                <a:spcPts val="167"/>
              </a:spcBef>
              <a:spcAft>
                <a:spcPts val="0"/>
              </a:spcAft>
              <a:buFont typeface="Wingdings"/>
              <a:buChar char=""/>
              <a:tabLst>
                <a:tab pos="177764" algn="l"/>
              </a:tabLst>
            </a:pPr>
            <a:r>
              <a:rPr lang="en-US" sz="1200" dirty="0">
                <a:latin typeface="Montserrat" panose="00000500000000000000" pitchFamily="2" charset="0"/>
                <a:cs typeface="Arial"/>
              </a:rPr>
              <a:t>If you like, periodically change the night that meals are served. For example, change stir-fry night from Monday to Wednesday some weeks. There might be one "special" food your family enjoys at a particular time, maybe Friday night is pizza night.</a:t>
            </a:r>
          </a:p>
        </p:txBody>
      </p:sp>
      <p:sp>
        <p:nvSpPr>
          <p:cNvPr id="16386" name="TextBox 7"/>
          <p:cNvSpPr txBox="1">
            <a:spLocks noChangeArrowheads="1"/>
          </p:cNvSpPr>
          <p:nvPr/>
        </p:nvSpPr>
        <p:spPr bwMode="auto">
          <a:xfrm rot="-5400000">
            <a:off x="726924" y="3228944"/>
            <a:ext cx="162095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7</a:t>
            </a:r>
            <a:endParaRPr lang="tr-TR" altLang="en-US" sz="2000" b="1" dirty="0">
              <a:solidFill>
                <a:schemeClr val="bg1"/>
              </a:solidFill>
              <a:latin typeface="Montserrat" pitchFamily="2" charset="0"/>
            </a:endParaRPr>
          </a:p>
        </p:txBody>
      </p:sp>
      <p:sp>
        <p:nvSpPr>
          <p:cNvPr id="9" name="object 2"/>
          <p:cNvSpPr txBox="1">
            <a:spLocks noChangeArrowheads="1"/>
          </p:cNvSpPr>
          <p:nvPr/>
        </p:nvSpPr>
        <p:spPr bwMode="auto">
          <a:xfrm>
            <a:off x="2642303" y="1085046"/>
            <a:ext cx="266471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Food Preparation</a:t>
            </a:r>
          </a:p>
        </p:txBody>
      </p:sp>
      <p:sp>
        <p:nvSpPr>
          <p:cNvPr id="10" name="object 5"/>
          <p:cNvSpPr txBox="1"/>
          <p:nvPr/>
        </p:nvSpPr>
        <p:spPr>
          <a:xfrm>
            <a:off x="2642303" y="6342098"/>
            <a:ext cx="4562080" cy="134902"/>
          </a:xfrm>
          <a:prstGeom prst="rect">
            <a:avLst/>
          </a:prstGeom>
        </p:spPr>
        <p:txBody>
          <a:bodyPr vert="horz" wrap="square" lIns="0" tIns="0" rIns="0" bIns="0" rtlCol="0">
            <a:noAutofit/>
          </a:bodyPr>
          <a:lstStyle/>
          <a:p>
            <a:pPr marL="6349"/>
            <a:r>
              <a:rPr sz="1000" i="1" dirty="0">
                <a:latin typeface="Montserrat" panose="00000500000000000000" pitchFamily="2" charset="0"/>
                <a:cs typeface="Arial"/>
              </a:rPr>
              <a:t>Al</a:t>
            </a:r>
            <a:r>
              <a:rPr sz="1000" i="1" spc="-2" dirty="0">
                <a:latin typeface="Montserrat" panose="00000500000000000000" pitchFamily="2" charset="0"/>
                <a:cs typeface="Arial"/>
              </a:rPr>
              <a:t>i</a:t>
            </a:r>
            <a:r>
              <a:rPr sz="1000" i="1" dirty="0">
                <a:latin typeface="Montserrat" panose="00000500000000000000" pitchFamily="2" charset="0"/>
                <a:cs typeface="Arial"/>
              </a:rPr>
              <a:t>ce</a:t>
            </a:r>
            <a:r>
              <a:rPr sz="1000" i="1" spc="-2" dirty="0">
                <a:latin typeface="Montserrat" panose="00000500000000000000" pitchFamily="2" charset="0"/>
                <a:cs typeface="Arial"/>
              </a:rPr>
              <a:t> </a:t>
            </a:r>
            <a:r>
              <a:rPr sz="1000" i="1" dirty="0">
                <a:latin typeface="Montserrat" panose="00000500000000000000" pitchFamily="2" charset="0"/>
                <a:cs typeface="Arial"/>
              </a:rPr>
              <a:t>He</a:t>
            </a:r>
            <a:r>
              <a:rPr sz="1000" i="1" spc="2" dirty="0">
                <a:latin typeface="Montserrat" panose="00000500000000000000" pitchFamily="2" charset="0"/>
                <a:cs typeface="Arial"/>
              </a:rPr>
              <a:t>n</a:t>
            </a:r>
            <a:r>
              <a:rPr sz="1000" i="1" dirty="0">
                <a:latin typeface="Montserrat" panose="00000500000000000000" pitchFamily="2" charset="0"/>
                <a:cs typeface="Arial"/>
              </a:rPr>
              <a:t>n</a:t>
            </a:r>
            <a:r>
              <a:rPr sz="1000" i="1" spc="-5" dirty="0">
                <a:latin typeface="Montserrat" panose="00000500000000000000" pitchFamily="2" charset="0"/>
                <a:cs typeface="Arial"/>
              </a:rPr>
              <a:t>e</a:t>
            </a:r>
            <a:r>
              <a:rPr sz="1000" i="1" spc="-10" dirty="0">
                <a:latin typeface="Montserrat" panose="00000500000000000000" pitchFamily="2" charset="0"/>
                <a:cs typeface="Arial"/>
              </a:rPr>
              <a:t>m</a:t>
            </a:r>
            <a:r>
              <a:rPr sz="1000" i="1" dirty="0">
                <a:latin typeface="Montserrat" panose="00000500000000000000" pitchFamily="2" charset="0"/>
                <a:cs typeface="Arial"/>
              </a:rPr>
              <a:t>an,</a:t>
            </a:r>
            <a:r>
              <a:rPr sz="1000" i="1" spc="-15" dirty="0">
                <a:latin typeface="Montserrat" panose="00000500000000000000" pitchFamily="2" charset="0"/>
                <a:cs typeface="Arial"/>
              </a:rPr>
              <a:t> </a:t>
            </a:r>
            <a:r>
              <a:rPr sz="1000" i="1" spc="-2" dirty="0">
                <a:latin typeface="Montserrat" panose="00000500000000000000" pitchFamily="2" charset="0"/>
                <a:cs typeface="Arial"/>
              </a:rPr>
              <a:t>M</a:t>
            </a:r>
            <a:r>
              <a:rPr sz="1000" i="1" dirty="0">
                <a:latin typeface="Montserrat" panose="00000500000000000000" pitchFamily="2" charset="0"/>
                <a:cs typeface="Arial"/>
              </a:rPr>
              <a:t>S,</a:t>
            </a:r>
            <a:r>
              <a:rPr sz="1000" i="1" spc="7" dirty="0">
                <a:latin typeface="Montserrat" panose="00000500000000000000" pitchFamily="2" charset="0"/>
                <a:cs typeface="Arial"/>
              </a:rPr>
              <a:t> </a:t>
            </a:r>
            <a:r>
              <a:rPr sz="1000" i="1" dirty="0">
                <a:latin typeface="Montserrat" panose="00000500000000000000" pitchFamily="2" charset="0"/>
                <a:cs typeface="Arial"/>
              </a:rPr>
              <a:t>R</a:t>
            </a:r>
            <a:r>
              <a:rPr sz="1000" i="1" spc="-2" dirty="0">
                <a:latin typeface="Montserrat" panose="00000500000000000000" pitchFamily="2" charset="0"/>
                <a:cs typeface="Arial"/>
              </a:rPr>
              <a:t>D</a:t>
            </a:r>
            <a:r>
              <a:rPr sz="1000" i="1" dirty="0">
                <a:latin typeface="Montserrat" panose="00000500000000000000" pitchFamily="2" charset="0"/>
                <a:cs typeface="Arial"/>
              </a:rPr>
              <a:t>,</a:t>
            </a:r>
            <a:r>
              <a:rPr sz="1000" i="1" spc="2" dirty="0">
                <a:latin typeface="Montserrat" panose="00000500000000000000" pitchFamily="2" charset="0"/>
                <a:cs typeface="Arial"/>
              </a:rPr>
              <a:t> </a:t>
            </a:r>
            <a:r>
              <a:rPr sz="1000" i="1" dirty="0">
                <a:latin typeface="Montserrat" panose="00000500000000000000" pitchFamily="2" charset="0"/>
                <a:cs typeface="Arial"/>
              </a:rPr>
              <a:t>U</a:t>
            </a:r>
            <a:r>
              <a:rPr sz="1000" i="1" spc="-2" dirty="0">
                <a:latin typeface="Montserrat" panose="00000500000000000000" pitchFamily="2" charset="0"/>
                <a:cs typeface="Arial"/>
              </a:rPr>
              <a:t>N</a:t>
            </a:r>
            <a:r>
              <a:rPr sz="1000" i="1" dirty="0">
                <a:latin typeface="Montserrat" panose="00000500000000000000" pitchFamily="2" charset="0"/>
                <a:cs typeface="Arial"/>
              </a:rPr>
              <a:t>L</a:t>
            </a:r>
            <a:r>
              <a:rPr sz="1000" i="1" spc="-15" dirty="0">
                <a:latin typeface="Montserrat" panose="00000500000000000000" pitchFamily="2" charset="0"/>
                <a:cs typeface="Arial"/>
              </a:rPr>
              <a:t> </a:t>
            </a:r>
            <a:r>
              <a:rPr sz="1000" i="1" dirty="0">
                <a:latin typeface="Montserrat" panose="00000500000000000000" pitchFamily="2" charset="0"/>
                <a:cs typeface="Arial"/>
              </a:rPr>
              <a:t>Ext</a:t>
            </a:r>
            <a:r>
              <a:rPr sz="1000" i="1" spc="2" dirty="0">
                <a:latin typeface="Montserrat" panose="00000500000000000000" pitchFamily="2" charset="0"/>
                <a:cs typeface="Arial"/>
              </a:rPr>
              <a:t>e</a:t>
            </a:r>
            <a:r>
              <a:rPr sz="1000" i="1" dirty="0">
                <a:latin typeface="Montserrat" panose="00000500000000000000" pitchFamily="2" charset="0"/>
                <a:cs typeface="Arial"/>
              </a:rPr>
              <a:t>nsion</a:t>
            </a:r>
            <a:r>
              <a:rPr sz="1000" i="1" spc="-15" dirty="0">
                <a:latin typeface="Montserrat" panose="00000500000000000000" pitchFamily="2" charset="0"/>
                <a:cs typeface="Arial"/>
              </a:rPr>
              <a:t> </a:t>
            </a:r>
            <a:r>
              <a:rPr sz="1000" i="1" dirty="0">
                <a:latin typeface="Montserrat" panose="00000500000000000000" pitchFamily="2" charset="0"/>
                <a:cs typeface="Arial"/>
              </a:rPr>
              <a:t>in</a:t>
            </a:r>
            <a:r>
              <a:rPr sz="1000" i="1" spc="-5" dirty="0">
                <a:latin typeface="Montserrat" panose="00000500000000000000" pitchFamily="2" charset="0"/>
                <a:cs typeface="Arial"/>
              </a:rPr>
              <a:t> </a:t>
            </a:r>
            <a:r>
              <a:rPr sz="1000" i="1" dirty="0">
                <a:latin typeface="Montserrat" panose="00000500000000000000" pitchFamily="2" charset="0"/>
                <a:cs typeface="Arial"/>
              </a:rPr>
              <a:t>Lancast</a:t>
            </a:r>
            <a:r>
              <a:rPr sz="1000" i="1" spc="-2" dirty="0">
                <a:latin typeface="Montserrat" panose="00000500000000000000" pitchFamily="2" charset="0"/>
                <a:cs typeface="Arial"/>
              </a:rPr>
              <a:t>e</a:t>
            </a:r>
            <a:r>
              <a:rPr sz="1000" i="1" dirty="0">
                <a:latin typeface="Montserrat" panose="00000500000000000000" pitchFamily="2" charset="0"/>
                <a:cs typeface="Arial"/>
              </a:rPr>
              <a:t>r</a:t>
            </a:r>
            <a:r>
              <a:rPr sz="1000" i="1" spc="-20" dirty="0">
                <a:latin typeface="Montserrat" panose="00000500000000000000" pitchFamily="2" charset="0"/>
                <a:cs typeface="Arial"/>
              </a:rPr>
              <a:t> </a:t>
            </a:r>
            <a:r>
              <a:rPr sz="1000" i="1" dirty="0">
                <a:latin typeface="Montserrat" panose="00000500000000000000" pitchFamily="2" charset="0"/>
                <a:cs typeface="Arial"/>
              </a:rPr>
              <a:t>Co</a:t>
            </a:r>
            <a:r>
              <a:rPr sz="1000" i="1" spc="2" dirty="0">
                <a:latin typeface="Montserrat" panose="00000500000000000000" pitchFamily="2" charset="0"/>
                <a:cs typeface="Arial"/>
              </a:rPr>
              <a:t>u</a:t>
            </a:r>
            <a:r>
              <a:rPr sz="1000" i="1" dirty="0">
                <a:latin typeface="Montserrat" panose="00000500000000000000" pitchFamily="2" charset="0"/>
                <a:cs typeface="Arial"/>
              </a:rPr>
              <a:t>nty</a:t>
            </a:r>
            <a:endParaRPr sz="1000" dirty="0">
              <a:latin typeface="Montserrat" panose="00000500000000000000" pitchFamily="2" charset="0"/>
              <a:cs typeface="Arial"/>
            </a:endParaRPr>
          </a:p>
        </p:txBody>
      </p:sp>
    </p:spTree>
    <p:extLst>
      <p:ext uri="{BB962C8B-B14F-4D97-AF65-F5344CB8AC3E}">
        <p14:creationId xmlns:p14="http://schemas.microsoft.com/office/powerpoint/2010/main" val="92177904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1451" y="1002345"/>
            <a:ext cx="10183541" cy="4853311"/>
          </a:xfrm>
          <a:prstGeom prst="rect">
            <a:avLst/>
          </a:prstGeom>
          <a:solidFill>
            <a:srgbClr val="59B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900" dirty="0">
              <a:latin typeface="Montserrat" panose="00000500000000000000" pitchFamily="2" charset="0"/>
            </a:endParaRPr>
          </a:p>
        </p:txBody>
      </p:sp>
      <p:sp>
        <p:nvSpPr>
          <p:cNvPr id="2" name="TextBox 18"/>
          <p:cNvSpPr txBox="1">
            <a:spLocks noChangeArrowheads="1"/>
          </p:cNvSpPr>
          <p:nvPr/>
        </p:nvSpPr>
        <p:spPr bwMode="auto">
          <a:xfrm>
            <a:off x="3319064" y="2875147"/>
            <a:ext cx="5548315" cy="11540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ctr" eaLnBrk="1" hangingPunct="1"/>
            <a:r>
              <a:rPr lang="en-US" altLang="en-US" sz="6899" dirty="0">
                <a:solidFill>
                  <a:schemeClr val="bg1"/>
                </a:solidFill>
                <a:latin typeface="Montserrat" pitchFamily="2" charset="0"/>
              </a:rPr>
              <a:t>SESSION  </a:t>
            </a:r>
            <a:r>
              <a:rPr lang="en-US" altLang="en-US" sz="6899" b="1" dirty="0">
                <a:solidFill>
                  <a:schemeClr val="bg1"/>
                </a:solidFill>
                <a:latin typeface="Montserrat" pitchFamily="2" charset="0"/>
              </a:rPr>
              <a:t>10</a:t>
            </a:r>
            <a:endParaRPr lang="tr-TR" altLang="en-US" sz="6899" b="1" dirty="0">
              <a:solidFill>
                <a:schemeClr val="bg1"/>
              </a:solidFill>
              <a:latin typeface="Montserrat" pitchFamily="2" charset="0"/>
            </a:endParaRPr>
          </a:p>
        </p:txBody>
      </p:sp>
    </p:spTree>
    <p:extLst>
      <p:ext uri="{BB962C8B-B14F-4D97-AF65-F5344CB8AC3E}">
        <p14:creationId xmlns:p14="http://schemas.microsoft.com/office/powerpoint/2010/main" val="200606768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Box 7"/>
          <p:cNvSpPr txBox="1">
            <a:spLocks noChangeArrowheads="1"/>
          </p:cNvSpPr>
          <p:nvPr/>
        </p:nvSpPr>
        <p:spPr bwMode="auto">
          <a:xfrm rot="-5400000">
            <a:off x="668415" y="3228945"/>
            <a:ext cx="173797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10</a:t>
            </a:r>
            <a:endParaRPr lang="tr-TR" altLang="en-US" sz="2000" b="1" dirty="0">
              <a:solidFill>
                <a:schemeClr val="bg1"/>
              </a:solidFill>
              <a:latin typeface="Montserrat" pitchFamily="2" charset="0"/>
            </a:endParaRPr>
          </a:p>
        </p:txBody>
      </p:sp>
      <p:graphicFrame>
        <p:nvGraphicFramePr>
          <p:cNvPr id="22" name="Table 21">
            <a:extLst>
              <a:ext uri="{FF2B5EF4-FFF2-40B4-BE49-F238E27FC236}">
                <a16:creationId xmlns:a16="http://schemas.microsoft.com/office/drawing/2014/main" id="{104A32B4-60B6-499A-A952-172A4FE79E4F}"/>
              </a:ext>
            </a:extLst>
          </p:cNvPr>
          <p:cNvGraphicFramePr>
            <a:graphicFrameLocks noGrp="1"/>
          </p:cNvGraphicFramePr>
          <p:nvPr>
            <p:extLst>
              <p:ext uri="{D42A27DB-BD31-4B8C-83A1-F6EECF244321}">
                <p14:modId xmlns:p14="http://schemas.microsoft.com/office/powerpoint/2010/main" val="1341108682"/>
              </p:ext>
            </p:extLst>
          </p:nvPr>
        </p:nvGraphicFramePr>
        <p:xfrm>
          <a:off x="2609850" y="2402869"/>
          <a:ext cx="8550275" cy="3341112"/>
        </p:xfrm>
        <a:graphic>
          <a:graphicData uri="http://schemas.openxmlformats.org/drawingml/2006/table">
            <a:tbl>
              <a:tblPr>
                <a:tableStyleId>{793D81CF-94F2-401A-BA57-92F5A7B2D0C5}</a:tableStyleId>
              </a:tblPr>
              <a:tblGrid>
                <a:gridCol w="8550275">
                  <a:extLst>
                    <a:ext uri="{9D8B030D-6E8A-4147-A177-3AD203B41FA5}">
                      <a16:colId xmlns:a16="http://schemas.microsoft.com/office/drawing/2014/main" val="4130498642"/>
                    </a:ext>
                  </a:extLst>
                </a:gridCol>
              </a:tblGrid>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8871623"/>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0781462"/>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0197599"/>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29708937"/>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34305236"/>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8525460"/>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1767391"/>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8044034"/>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5699046"/>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3898935"/>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495301"/>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2647264"/>
                  </a:ext>
                </a:extLst>
              </a:tr>
            </a:tbl>
          </a:graphicData>
        </a:graphic>
      </p:graphicFrame>
      <p:sp>
        <p:nvSpPr>
          <p:cNvPr id="23" name="object 18">
            <a:extLst>
              <a:ext uri="{FF2B5EF4-FFF2-40B4-BE49-F238E27FC236}">
                <a16:creationId xmlns:a16="http://schemas.microsoft.com/office/drawing/2014/main" id="{ED5A29CD-AF26-4C30-B25B-480324FE5309}"/>
              </a:ext>
            </a:extLst>
          </p:cNvPr>
          <p:cNvSpPr txBox="1"/>
          <p:nvPr/>
        </p:nvSpPr>
        <p:spPr>
          <a:xfrm>
            <a:off x="2624599" y="1891854"/>
            <a:ext cx="977900" cy="204788"/>
          </a:xfrm>
          <a:prstGeom prst="rect">
            <a:avLst/>
          </a:prstGeom>
        </p:spPr>
        <p:txBody>
          <a:bodyPr lIns="0" tIns="0" rIns="0" bIns="0" anchor="b"/>
          <a:lstStyle/>
          <a:p>
            <a:pPr marL="6351" defTabSz="457189">
              <a:tabLst>
                <a:tab pos="1555395" algn="l"/>
              </a:tabLst>
              <a:defRPr/>
            </a:pPr>
            <a:r>
              <a:rPr sz="1200" spc="-6" dirty="0">
                <a:solidFill>
                  <a:srgbClr val="000000"/>
                </a:solidFill>
                <a:latin typeface="Montserrat" panose="00000500000000000000" pitchFamily="2" charset="0"/>
                <a:cs typeface="Arial"/>
              </a:rPr>
              <a:t>C</a:t>
            </a:r>
            <a:r>
              <a:rPr sz="1200" dirty="0">
                <a:solidFill>
                  <a:srgbClr val="000000"/>
                </a:solidFill>
                <a:latin typeface="Montserrat" panose="00000500000000000000" pitchFamily="2" charset="0"/>
                <a:cs typeface="Arial"/>
              </a:rPr>
              <a:t>lient</a:t>
            </a:r>
            <a:r>
              <a:rPr sz="1200" spc="-8" dirty="0">
                <a:solidFill>
                  <a:srgbClr val="000000"/>
                </a:solidFill>
                <a:latin typeface="Montserrat" panose="00000500000000000000" pitchFamily="2" charset="0"/>
                <a:cs typeface="Arial"/>
              </a:rPr>
              <a:t> </a:t>
            </a:r>
            <a:r>
              <a:rPr sz="1200" spc="-6" dirty="0">
                <a:solidFill>
                  <a:srgbClr val="000000"/>
                </a:solidFill>
                <a:latin typeface="Montserrat" panose="00000500000000000000" pitchFamily="2" charset="0"/>
                <a:cs typeface="Arial"/>
              </a:rPr>
              <a:t>N</a:t>
            </a:r>
            <a:r>
              <a:rPr sz="1200" dirty="0">
                <a:solidFill>
                  <a:srgbClr val="000000"/>
                </a:solidFill>
                <a:latin typeface="Montserrat" panose="00000500000000000000" pitchFamily="2" charset="0"/>
                <a:cs typeface="Arial"/>
              </a:rPr>
              <a:t>a</a:t>
            </a:r>
            <a:r>
              <a:rPr sz="1200" spc="-6" dirty="0">
                <a:solidFill>
                  <a:srgbClr val="000000"/>
                </a:solidFill>
                <a:latin typeface="Montserrat" panose="00000500000000000000" pitchFamily="2" charset="0"/>
                <a:cs typeface="Arial"/>
              </a:rPr>
              <a:t>m</a:t>
            </a:r>
            <a:r>
              <a:rPr sz="1200" dirty="0">
                <a:solidFill>
                  <a:srgbClr val="000000"/>
                </a:solidFill>
                <a:latin typeface="Montserrat" panose="00000500000000000000" pitchFamily="2" charset="0"/>
                <a:cs typeface="Arial"/>
              </a:rPr>
              <a:t>e</a:t>
            </a:r>
            <a:r>
              <a:rPr sz="1200" spc="-3" dirty="0">
                <a:solidFill>
                  <a:srgbClr val="000000"/>
                </a:solidFill>
                <a:latin typeface="Montserrat" panose="00000500000000000000" pitchFamily="2" charset="0"/>
                <a:cs typeface="Arial"/>
              </a:rPr>
              <a:t> </a:t>
            </a:r>
            <a:r>
              <a:rPr sz="1200" u="sng" dirty="0">
                <a:solidFill>
                  <a:srgbClr val="000000"/>
                </a:solidFill>
                <a:latin typeface="Montserrat" panose="00000500000000000000" pitchFamily="2" charset="0"/>
                <a:cs typeface="Arial"/>
              </a:rPr>
              <a:t> </a:t>
            </a:r>
            <a:endParaRPr sz="1200" dirty="0">
              <a:solidFill>
                <a:srgbClr val="000000"/>
              </a:solidFill>
              <a:latin typeface="Montserrat" panose="00000500000000000000" pitchFamily="2" charset="0"/>
              <a:cs typeface="Arial"/>
            </a:endParaRPr>
          </a:p>
        </p:txBody>
      </p:sp>
      <p:sp>
        <p:nvSpPr>
          <p:cNvPr id="24" name="object 19">
            <a:extLst>
              <a:ext uri="{FF2B5EF4-FFF2-40B4-BE49-F238E27FC236}">
                <a16:creationId xmlns:a16="http://schemas.microsoft.com/office/drawing/2014/main" id="{70AE39F4-714D-4D48-B7D7-D982C2749C35}"/>
              </a:ext>
            </a:extLst>
          </p:cNvPr>
          <p:cNvSpPr txBox="1"/>
          <p:nvPr/>
        </p:nvSpPr>
        <p:spPr>
          <a:xfrm>
            <a:off x="6771943" y="1891854"/>
            <a:ext cx="413544" cy="204788"/>
          </a:xfrm>
          <a:prstGeom prst="rect">
            <a:avLst/>
          </a:prstGeom>
        </p:spPr>
        <p:txBody>
          <a:bodyPr lIns="0" tIns="0" rIns="0" bIns="0" anchor="b"/>
          <a:lstStyle/>
          <a:p>
            <a:pPr marL="6351" defTabSz="457189">
              <a:tabLst>
                <a:tab pos="982956" algn="l"/>
              </a:tabLst>
              <a:defRPr/>
            </a:pPr>
            <a:r>
              <a:rPr sz="1200" spc="-6" dirty="0">
                <a:solidFill>
                  <a:srgbClr val="000000"/>
                </a:solidFill>
                <a:latin typeface="Montserrat" panose="00000500000000000000" pitchFamily="2" charset="0"/>
                <a:cs typeface="Arial"/>
              </a:rPr>
              <a:t>D</a:t>
            </a:r>
            <a:r>
              <a:rPr sz="1200" dirty="0">
                <a:solidFill>
                  <a:srgbClr val="000000"/>
                </a:solidFill>
                <a:latin typeface="Montserrat" panose="00000500000000000000" pitchFamily="2" charset="0"/>
                <a:cs typeface="Arial"/>
              </a:rPr>
              <a:t>a</a:t>
            </a:r>
            <a:r>
              <a:rPr sz="1200" spc="3" dirty="0">
                <a:solidFill>
                  <a:srgbClr val="000000"/>
                </a:solidFill>
                <a:latin typeface="Montserrat" panose="00000500000000000000" pitchFamily="2" charset="0"/>
                <a:cs typeface="Arial"/>
              </a:rPr>
              <a:t>t</a:t>
            </a:r>
            <a:r>
              <a:rPr sz="1200" dirty="0">
                <a:solidFill>
                  <a:srgbClr val="000000"/>
                </a:solidFill>
                <a:latin typeface="Montserrat" panose="00000500000000000000" pitchFamily="2" charset="0"/>
                <a:cs typeface="Arial"/>
              </a:rPr>
              <a:t>e</a:t>
            </a:r>
          </a:p>
        </p:txBody>
      </p:sp>
      <p:sp>
        <p:nvSpPr>
          <p:cNvPr id="25" name="object 2">
            <a:extLst>
              <a:ext uri="{FF2B5EF4-FFF2-40B4-BE49-F238E27FC236}">
                <a16:creationId xmlns:a16="http://schemas.microsoft.com/office/drawing/2014/main" id="{2DE250FD-75FF-429A-90A6-746A732C67BA}"/>
              </a:ext>
            </a:extLst>
          </p:cNvPr>
          <p:cNvSpPr txBox="1">
            <a:spLocks noChangeArrowheads="1"/>
          </p:cNvSpPr>
          <p:nvPr/>
        </p:nvSpPr>
        <p:spPr bwMode="auto">
          <a:xfrm>
            <a:off x="2624599" y="1086243"/>
            <a:ext cx="322738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Session Notes</a:t>
            </a:r>
          </a:p>
        </p:txBody>
      </p:sp>
      <p:sp>
        <p:nvSpPr>
          <p:cNvPr id="26" name="object 4">
            <a:extLst>
              <a:ext uri="{FF2B5EF4-FFF2-40B4-BE49-F238E27FC236}">
                <a16:creationId xmlns:a16="http://schemas.microsoft.com/office/drawing/2014/main" id="{8899C10A-2042-4A51-8827-753EF176A47E}"/>
              </a:ext>
            </a:extLst>
          </p:cNvPr>
          <p:cNvSpPr>
            <a:spLocks/>
          </p:cNvSpPr>
          <p:nvPr/>
        </p:nvSpPr>
        <p:spPr bwMode="auto">
          <a:xfrm>
            <a:off x="3602499" y="2068858"/>
            <a:ext cx="2869407" cy="27782"/>
          </a:xfrm>
          <a:custGeom>
            <a:avLst/>
            <a:gdLst>
              <a:gd name="T0" fmla="*/ 0 w 7543800"/>
              <a:gd name="T1" fmla="*/ 0 h 55202"/>
              <a:gd name="T2" fmla="*/ 7543800 w 7543800"/>
              <a:gd name="T3" fmla="*/ 0 h 55202"/>
            </a:gdLst>
            <a:ahLst/>
            <a:cxnLst>
              <a:cxn ang="0">
                <a:pos x="T0" y="T1"/>
              </a:cxn>
              <a:cxn ang="0">
                <a:pos x="T2" y="T3"/>
              </a:cxn>
            </a:cxnLst>
            <a:rect l="0" t="0" r="r" b="b"/>
            <a:pathLst>
              <a:path w="7543800" h="55202">
                <a:moveTo>
                  <a:pt x="0" y="0"/>
                </a:moveTo>
                <a:lnTo>
                  <a:pt x="7543800"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p>
        </p:txBody>
      </p:sp>
      <p:sp>
        <p:nvSpPr>
          <p:cNvPr id="27" name="object 4">
            <a:extLst>
              <a:ext uri="{FF2B5EF4-FFF2-40B4-BE49-F238E27FC236}">
                <a16:creationId xmlns:a16="http://schemas.microsoft.com/office/drawing/2014/main" id="{C9DB9866-5EF9-4C4C-B1C5-052CDEA9C317}"/>
              </a:ext>
            </a:extLst>
          </p:cNvPr>
          <p:cNvSpPr>
            <a:spLocks/>
          </p:cNvSpPr>
          <p:nvPr/>
        </p:nvSpPr>
        <p:spPr bwMode="auto">
          <a:xfrm>
            <a:off x="7179930" y="2057747"/>
            <a:ext cx="2492376" cy="23020"/>
          </a:xfrm>
          <a:custGeom>
            <a:avLst/>
            <a:gdLst>
              <a:gd name="T0" fmla="*/ 0 w 7543800"/>
              <a:gd name="T1" fmla="*/ 0 h 45719"/>
              <a:gd name="T2" fmla="*/ 7543800 w 7543800"/>
              <a:gd name="T3" fmla="*/ 0 h 45719"/>
            </a:gdLst>
            <a:ahLst/>
            <a:cxnLst>
              <a:cxn ang="0">
                <a:pos x="T0" y="T1"/>
              </a:cxn>
              <a:cxn ang="0">
                <a:pos x="T2" y="T3"/>
              </a:cxn>
            </a:cxnLst>
            <a:rect l="0" t="0" r="r" b="b"/>
            <a:pathLst>
              <a:path w="7543800" h="45719">
                <a:moveTo>
                  <a:pt x="0" y="0"/>
                </a:moveTo>
                <a:lnTo>
                  <a:pt x="7543800"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p>
        </p:txBody>
      </p:sp>
    </p:spTree>
    <p:extLst>
      <p:ext uri="{BB962C8B-B14F-4D97-AF65-F5344CB8AC3E}">
        <p14:creationId xmlns:p14="http://schemas.microsoft.com/office/powerpoint/2010/main" val="137232971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668415" y="3228945"/>
            <a:ext cx="173797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10</a:t>
            </a:r>
            <a:endParaRPr lang="tr-TR" altLang="en-US" sz="2000" b="1" dirty="0">
              <a:solidFill>
                <a:schemeClr val="bg1"/>
              </a:solidFill>
              <a:latin typeface="Montserrat" pitchFamily="2" charset="0"/>
            </a:endParaRPr>
          </a:p>
        </p:txBody>
      </p:sp>
      <p:sp>
        <p:nvSpPr>
          <p:cNvPr id="4" name="object 2"/>
          <p:cNvSpPr txBox="1">
            <a:spLocks noChangeArrowheads="1"/>
          </p:cNvSpPr>
          <p:nvPr/>
        </p:nvSpPr>
        <p:spPr bwMode="auto">
          <a:xfrm>
            <a:off x="2642303" y="1085046"/>
            <a:ext cx="3104341"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Relationships</a:t>
            </a:r>
          </a:p>
        </p:txBody>
      </p:sp>
      <p:sp>
        <p:nvSpPr>
          <p:cNvPr id="8" name="object 5"/>
          <p:cNvSpPr txBox="1"/>
          <p:nvPr/>
        </p:nvSpPr>
        <p:spPr>
          <a:xfrm>
            <a:off x="3347023" y="2327755"/>
            <a:ext cx="7014923" cy="2942459"/>
          </a:xfrm>
          <a:prstGeom prst="rect">
            <a:avLst/>
          </a:prstGeom>
        </p:spPr>
        <p:txBody>
          <a:bodyPr vert="horz" wrap="square" lIns="0" tIns="0" rIns="0" bIns="0" rtlCol="0" anchor="ctr">
            <a:noAutofit/>
          </a:bodyPr>
          <a:lstStyle/>
          <a:p>
            <a:pPr marL="6349" marR="6349" algn="ctr"/>
            <a:r>
              <a:rPr lang="en-US" sz="2000" dirty="0">
                <a:solidFill>
                  <a:srgbClr val="000000"/>
                </a:solidFill>
                <a:latin typeface="Montserrat" panose="00000500000000000000" pitchFamily="2" charset="0"/>
                <a:cs typeface="Arial"/>
              </a:rPr>
              <a:t>“Whenever you're in conflict with someone, </a:t>
            </a:r>
            <a:br>
              <a:rPr lang="en-US" sz="2000" dirty="0">
                <a:solidFill>
                  <a:srgbClr val="000000"/>
                </a:solidFill>
                <a:latin typeface="Montserrat" panose="00000500000000000000" pitchFamily="2" charset="0"/>
                <a:cs typeface="Arial"/>
              </a:rPr>
            </a:br>
            <a:r>
              <a:rPr lang="en-US" sz="2000" dirty="0">
                <a:solidFill>
                  <a:srgbClr val="000000"/>
                </a:solidFill>
                <a:latin typeface="Montserrat" panose="00000500000000000000" pitchFamily="2" charset="0"/>
                <a:cs typeface="Arial"/>
              </a:rPr>
              <a:t>there is one factor that can make the </a:t>
            </a:r>
            <a:br>
              <a:rPr lang="en-US" sz="2000" dirty="0">
                <a:solidFill>
                  <a:srgbClr val="000000"/>
                </a:solidFill>
                <a:latin typeface="Montserrat" panose="00000500000000000000" pitchFamily="2" charset="0"/>
                <a:cs typeface="Arial"/>
              </a:rPr>
            </a:br>
            <a:r>
              <a:rPr lang="en-US" sz="2000" dirty="0">
                <a:solidFill>
                  <a:srgbClr val="000000"/>
                </a:solidFill>
                <a:latin typeface="Montserrat" panose="00000500000000000000" pitchFamily="2" charset="0"/>
                <a:cs typeface="Arial"/>
              </a:rPr>
              <a:t>difference between damaging your </a:t>
            </a:r>
            <a:br>
              <a:rPr lang="en-US" sz="2000" dirty="0">
                <a:solidFill>
                  <a:srgbClr val="000000"/>
                </a:solidFill>
                <a:latin typeface="Montserrat" panose="00000500000000000000" pitchFamily="2" charset="0"/>
                <a:cs typeface="Arial"/>
              </a:rPr>
            </a:br>
            <a:r>
              <a:rPr lang="en-US" sz="2000" dirty="0">
                <a:solidFill>
                  <a:srgbClr val="000000"/>
                </a:solidFill>
                <a:latin typeface="Montserrat" panose="00000500000000000000" pitchFamily="2" charset="0"/>
                <a:cs typeface="Arial"/>
              </a:rPr>
              <a:t>relationship and deepening it.</a:t>
            </a:r>
          </a:p>
          <a:p>
            <a:pPr marR="2539" algn="ctr"/>
            <a:r>
              <a:rPr lang="en-US" sz="2000" dirty="0">
                <a:solidFill>
                  <a:srgbClr val="000000"/>
                </a:solidFill>
                <a:latin typeface="Montserrat" panose="00000500000000000000" pitchFamily="2" charset="0"/>
                <a:cs typeface="Arial"/>
              </a:rPr>
              <a:t>That factor is attitude.”</a:t>
            </a:r>
          </a:p>
          <a:p>
            <a:pPr marL="170781" marR="3174" algn="ctr" defTabSz="457109" eaLnBrk="1" fontAlgn="auto" hangingPunct="1">
              <a:spcBef>
                <a:spcPts val="130"/>
              </a:spcBef>
              <a:spcAft>
                <a:spcPts val="0"/>
              </a:spcAft>
            </a:pPr>
            <a:r>
              <a:rPr lang="en-US" i="1" dirty="0">
                <a:solidFill>
                  <a:srgbClr val="BCC8C8"/>
                </a:solidFill>
                <a:latin typeface="Montserrat" panose="00000500000000000000" pitchFamily="2" charset="0"/>
                <a:cs typeface="Arial"/>
              </a:rPr>
              <a:t>William James</a:t>
            </a:r>
          </a:p>
        </p:txBody>
      </p:sp>
    </p:spTree>
    <p:extLst>
      <p:ext uri="{BB962C8B-B14F-4D97-AF65-F5344CB8AC3E}">
        <p14:creationId xmlns:p14="http://schemas.microsoft.com/office/powerpoint/2010/main" val="129349106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668415" y="3228945"/>
            <a:ext cx="173797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10</a:t>
            </a:r>
            <a:endParaRPr lang="tr-TR" altLang="en-US" sz="2000" b="1" dirty="0">
              <a:solidFill>
                <a:schemeClr val="bg1"/>
              </a:solidFill>
              <a:latin typeface="Montserrat" pitchFamily="2" charset="0"/>
            </a:endParaRPr>
          </a:p>
        </p:txBody>
      </p:sp>
      <p:sp>
        <p:nvSpPr>
          <p:cNvPr id="4" name="object 2"/>
          <p:cNvSpPr txBox="1">
            <a:spLocks noChangeArrowheads="1"/>
          </p:cNvSpPr>
          <p:nvPr/>
        </p:nvSpPr>
        <p:spPr bwMode="auto">
          <a:xfrm>
            <a:off x="2634301" y="1085046"/>
            <a:ext cx="3104341"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Relationships</a:t>
            </a:r>
          </a:p>
        </p:txBody>
      </p:sp>
      <p:sp>
        <p:nvSpPr>
          <p:cNvPr id="8" name="object 5"/>
          <p:cNvSpPr txBox="1"/>
          <p:nvPr/>
        </p:nvSpPr>
        <p:spPr>
          <a:xfrm>
            <a:off x="2646157" y="2087912"/>
            <a:ext cx="8510793" cy="2942459"/>
          </a:xfrm>
          <a:prstGeom prst="rect">
            <a:avLst/>
          </a:prstGeom>
        </p:spPr>
        <p:txBody>
          <a:bodyPr vert="horz" wrap="square" lIns="0" tIns="0" rIns="0" bIns="0" rtlCol="0">
            <a:noAutofit/>
          </a:bodyPr>
          <a:lstStyle/>
          <a:p>
            <a:pPr marL="6349" marR="6349"/>
            <a:r>
              <a:rPr lang="en-US" sz="1200" spc="-5" dirty="0">
                <a:latin typeface="Montserrat" panose="00000500000000000000" pitchFamily="2" charset="0"/>
                <a:cs typeface="Arial"/>
              </a:rPr>
              <a:t>R</a:t>
            </a:r>
            <a:r>
              <a:rPr lang="en-US" sz="1200" dirty="0">
                <a:latin typeface="Montserrat" panose="00000500000000000000" pitchFamily="2" charset="0"/>
                <a:cs typeface="Arial"/>
              </a:rPr>
              <a:t>elationships</a:t>
            </a:r>
            <a:r>
              <a:rPr lang="en-US" sz="1200" spc="-25" dirty="0">
                <a:latin typeface="Montserrat" panose="00000500000000000000" pitchFamily="2" charset="0"/>
                <a:cs typeface="Arial"/>
              </a:rPr>
              <a:t> </a:t>
            </a:r>
            <a:r>
              <a:rPr lang="en-US" sz="1200" dirty="0">
                <a:latin typeface="Montserrat" panose="00000500000000000000" pitchFamily="2" charset="0"/>
                <a:cs typeface="Arial"/>
              </a:rPr>
              <a:t>are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li</a:t>
            </a:r>
            <a:r>
              <a:rPr lang="en-US" sz="1200" spc="2" dirty="0">
                <a:latin typeface="Montserrat" panose="00000500000000000000" pitchFamily="2" charset="0"/>
                <a:cs typeface="Arial"/>
              </a:rPr>
              <a:t>k</a:t>
            </a:r>
            <a:r>
              <a:rPr lang="en-US" sz="1200" dirty="0">
                <a:latin typeface="Montserrat" panose="00000500000000000000" pitchFamily="2" charset="0"/>
                <a:cs typeface="Arial"/>
              </a:rPr>
              <a:t>e house</a:t>
            </a:r>
            <a:r>
              <a:rPr lang="en-US" sz="1200" spc="2" dirty="0">
                <a:latin typeface="Montserrat" panose="00000500000000000000" pitchFamily="2" charset="0"/>
                <a:cs typeface="Arial"/>
              </a:rPr>
              <a:t>s</a:t>
            </a:r>
            <a:r>
              <a:rPr lang="en-US" sz="1200" dirty="0">
                <a:latin typeface="Montserrat" panose="00000500000000000000" pitchFamily="2" charset="0"/>
                <a:cs typeface="Arial"/>
              </a:rPr>
              <a:t>,</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order</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or</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hem</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and</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es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of</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hey</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need</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good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ounda</a:t>
            </a:r>
            <a:r>
              <a:rPr lang="en-US" sz="1200" spc="-5" dirty="0">
                <a:latin typeface="Montserrat" panose="00000500000000000000" pitchFamily="2" charset="0"/>
                <a:cs typeface="Arial"/>
              </a:rPr>
              <a:t>t</a:t>
            </a:r>
            <a:r>
              <a:rPr lang="en-US" sz="1200" dirty="0">
                <a:latin typeface="Montserrat" panose="00000500000000000000" pitchFamily="2" charset="0"/>
                <a:cs typeface="Arial"/>
              </a:rPr>
              <a:t>ion.</a:t>
            </a:r>
            <a:r>
              <a:rPr lang="en-US" sz="1200" spc="-3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ery</a:t>
            </a:r>
            <a:r>
              <a:rPr lang="en-US" sz="1200" spc="5"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ir</a:t>
            </a:r>
            <a:r>
              <a:rPr lang="en-US" sz="1200" spc="2" dirty="0">
                <a:latin typeface="Montserrat" panose="00000500000000000000" pitchFamily="2" charset="0"/>
                <a:cs typeface="Arial"/>
              </a:rPr>
              <a:t>s</a:t>
            </a:r>
            <a:r>
              <a:rPr lang="en-US" sz="1200" dirty="0">
                <a:latin typeface="Montserrat" panose="00000500000000000000" pitchFamily="2" charset="0"/>
                <a:cs typeface="Arial"/>
              </a:rPr>
              <a:t>t</a:t>
            </a:r>
            <a:r>
              <a:rPr lang="en-US" sz="1200" spc="-1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hing</a:t>
            </a:r>
            <a:r>
              <a:rPr lang="en-US" sz="1200" spc="-10" dirty="0">
                <a:latin typeface="Montserrat" panose="00000500000000000000" pitchFamily="2" charset="0"/>
                <a:cs typeface="Arial"/>
              </a:rPr>
              <a:t> 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do</a:t>
            </a:r>
            <a:r>
              <a:rPr lang="en-US" sz="1200" spc="-10" dirty="0">
                <a:latin typeface="Montserrat" panose="00000500000000000000" pitchFamily="2" charset="0"/>
                <a:cs typeface="Arial"/>
              </a:rPr>
              <a:t> w</a:t>
            </a:r>
            <a:r>
              <a:rPr lang="en-US" sz="1200" dirty="0">
                <a:latin typeface="Montserrat" panose="00000500000000000000" pitchFamily="2" charset="0"/>
                <a:cs typeface="Arial"/>
              </a:rPr>
              <a:t>hen</a:t>
            </a:r>
            <a:r>
              <a:rPr lang="en-US" sz="1200" spc="-5" dirty="0">
                <a:latin typeface="Montserrat" panose="00000500000000000000" pitchFamily="2" charset="0"/>
                <a:cs typeface="Arial"/>
              </a:rPr>
              <a:t> </a:t>
            </a:r>
            <a:r>
              <a:rPr lang="en-US" sz="1200" dirty="0">
                <a:latin typeface="Montserrat" panose="00000500000000000000" pitchFamily="2" charset="0"/>
                <a:cs typeface="Arial"/>
              </a:rPr>
              <a:t>cons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ru</a:t>
            </a:r>
            <a:r>
              <a:rPr lang="en-US" sz="1200" spc="-5" dirty="0">
                <a:latin typeface="Montserrat" panose="00000500000000000000" pitchFamily="2" charset="0"/>
                <a:cs typeface="Arial"/>
              </a:rPr>
              <a:t>c</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ing</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ho</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is</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decide</a:t>
            </a:r>
            <a:r>
              <a:rPr lang="en-US" sz="1200" spc="-15"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hat</a:t>
            </a:r>
            <a:r>
              <a:rPr lang="en-US" sz="1200" spc="5" dirty="0">
                <a:latin typeface="Montserrat" panose="00000500000000000000" pitchFamily="2" charset="0"/>
                <a:cs typeface="Arial"/>
              </a:rPr>
              <a:t> </a:t>
            </a:r>
            <a:r>
              <a:rPr lang="en-US" sz="1200" dirty="0">
                <a:latin typeface="Montserrat" panose="00000500000000000000" pitchFamily="2" charset="0"/>
                <a:cs typeface="Arial"/>
              </a:rPr>
              <a:t>kind</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of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ounda</a:t>
            </a:r>
            <a:r>
              <a:rPr lang="en-US" sz="1200" spc="-5" dirty="0">
                <a:latin typeface="Montserrat" panose="00000500000000000000" pitchFamily="2" charset="0"/>
                <a:cs typeface="Arial"/>
              </a:rPr>
              <a:t>t</a:t>
            </a:r>
            <a:r>
              <a:rPr lang="en-US" sz="1200" dirty="0">
                <a:latin typeface="Montserrat" panose="00000500000000000000" pitchFamily="2" charset="0"/>
                <a:cs typeface="Arial"/>
              </a:rPr>
              <a:t>ion</a:t>
            </a:r>
            <a:r>
              <a:rPr lang="en-US" sz="1200" spc="-2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ant 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need.</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Si</a:t>
            </a:r>
            <a:r>
              <a:rPr lang="en-US" sz="1200" spc="-2" dirty="0">
                <a:latin typeface="Montserrat" panose="00000500000000000000" pitchFamily="2" charset="0"/>
                <a:cs typeface="Arial"/>
              </a:rPr>
              <a:t>m</a:t>
            </a:r>
            <a:r>
              <a:rPr lang="en-US" sz="1200" dirty="0">
                <a:latin typeface="Montserrat" panose="00000500000000000000" pitchFamily="2" charset="0"/>
                <a:cs typeface="Arial"/>
              </a:rPr>
              <a:t>ilar</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hings</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are</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required</a:t>
            </a:r>
            <a:r>
              <a:rPr lang="en-US" sz="1200" spc="-2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hen </a:t>
            </a:r>
            <a:r>
              <a:rPr lang="en-US" sz="1200" spc="2" dirty="0">
                <a:latin typeface="Montserrat" panose="00000500000000000000" pitchFamily="2" charset="0"/>
                <a:cs typeface="Arial"/>
              </a:rPr>
              <a:t>st</a:t>
            </a:r>
            <a:r>
              <a:rPr lang="en-US" sz="1200" dirty="0">
                <a:latin typeface="Montserrat" panose="00000500000000000000" pitchFamily="2" charset="0"/>
                <a:cs typeface="Arial"/>
              </a:rPr>
              <a:t>ar</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ing</a:t>
            </a:r>
            <a:r>
              <a:rPr lang="en-US" sz="1200" spc="-25"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new</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rela</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ions</a:t>
            </a:r>
            <a:r>
              <a:rPr lang="en-US" sz="1200" spc="-7" dirty="0">
                <a:latin typeface="Montserrat" panose="00000500000000000000" pitchFamily="2" charset="0"/>
                <a:cs typeface="Arial"/>
              </a:rPr>
              <a:t>h</a:t>
            </a:r>
            <a:r>
              <a:rPr lang="en-US" sz="1200" dirty="0">
                <a:latin typeface="Montserrat" panose="00000500000000000000" pitchFamily="2" charset="0"/>
                <a:cs typeface="Arial"/>
              </a:rPr>
              <a:t>ip.</a:t>
            </a:r>
            <a:r>
              <a:rPr lang="en-US" sz="1200" spc="-35" dirty="0">
                <a:latin typeface="Montserrat" panose="00000500000000000000" pitchFamily="2" charset="0"/>
                <a:cs typeface="Arial"/>
              </a:rPr>
              <a:t> </a:t>
            </a:r>
            <a:r>
              <a:rPr lang="en-US" sz="1200" spc="-72" dirty="0">
                <a:latin typeface="Montserrat" panose="00000500000000000000" pitchFamily="2" charset="0"/>
                <a:cs typeface="Arial"/>
              </a:rPr>
              <a:t>Y</a:t>
            </a:r>
            <a:r>
              <a:rPr lang="en-US" sz="1200" dirty="0">
                <a:latin typeface="Montserrat" panose="00000500000000000000" pitchFamily="2" charset="0"/>
                <a:cs typeface="Arial"/>
              </a:rPr>
              <a:t>ou ha</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do</a:t>
            </a:r>
            <a:r>
              <a:rPr lang="en-US" sz="1200" spc="-10" dirty="0">
                <a:latin typeface="Montserrat" panose="00000500000000000000" pitchFamily="2" charset="0"/>
                <a:cs typeface="Arial"/>
              </a:rPr>
              <a:t> y</a:t>
            </a:r>
            <a:r>
              <a:rPr lang="en-US" sz="1200" dirty="0">
                <a:latin typeface="Montserrat" panose="00000500000000000000" pitchFamily="2" charset="0"/>
                <a:cs typeface="Arial"/>
              </a:rPr>
              <a:t>our</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due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diligence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ake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sure</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person</a:t>
            </a:r>
            <a:r>
              <a:rPr lang="en-US" sz="1200" spc="-2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are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eres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ed</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has</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right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tt</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spc="-7" dirty="0">
                <a:latin typeface="Montserrat" panose="00000500000000000000" pitchFamily="2" charset="0"/>
                <a:cs typeface="Arial"/>
              </a:rPr>
              <a:t>ude</a:t>
            </a:r>
            <a:r>
              <a:rPr lang="en-US" sz="1200" dirty="0">
                <a:latin typeface="Montserrat" panose="00000500000000000000" pitchFamily="2" charset="0"/>
                <a:cs typeface="Arial"/>
              </a:rPr>
              <a:t>, good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co</a:t>
            </a:r>
            <a:r>
              <a:rPr lang="en-US" sz="1200" spc="-5" dirty="0">
                <a:latin typeface="Montserrat" panose="00000500000000000000" pitchFamily="2" charset="0"/>
                <a:cs typeface="Arial"/>
              </a:rPr>
              <a:t>mm</a:t>
            </a:r>
            <a:r>
              <a:rPr lang="en-US" sz="1200" dirty="0">
                <a:latin typeface="Montserrat" panose="00000500000000000000" pitchFamily="2" charset="0"/>
                <a:cs typeface="Arial"/>
              </a:rPr>
              <a:t>unic</a:t>
            </a:r>
            <a:r>
              <a:rPr lang="en-US" sz="1200" spc="-7" dirty="0">
                <a:latin typeface="Montserrat" panose="00000500000000000000" pitchFamily="2" charset="0"/>
                <a:cs typeface="Arial"/>
              </a:rPr>
              <a:t>a</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a:t>
            </a:r>
            <a:r>
              <a:rPr lang="en-US" sz="1200" spc="-7" dirty="0">
                <a:latin typeface="Montserrat" panose="00000500000000000000" pitchFamily="2" charset="0"/>
                <a:cs typeface="Arial"/>
              </a:rPr>
              <a:t>o</a:t>
            </a:r>
            <a:r>
              <a:rPr lang="en-US" sz="1200" dirty="0">
                <a:latin typeface="Montserrat" panose="00000500000000000000" pitchFamily="2" charset="0"/>
                <a:cs typeface="Arial"/>
              </a:rPr>
              <a:t>n</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skills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5"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solid</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e</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o</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ional</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erest</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pursuing</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so</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hing</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real.</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I</a:t>
            </a:r>
            <a:r>
              <a:rPr lang="en-US" sz="1200" dirty="0">
                <a:latin typeface="Montserrat" panose="00000500000000000000" pitchFamily="2" charset="0"/>
                <a:cs typeface="Arial"/>
              </a:rPr>
              <a:t>f</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both</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of</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 are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sa</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place,</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ost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er</a:t>
            </a:r>
            <a:r>
              <a:rPr lang="en-US" sz="1200" spc="-10" dirty="0">
                <a:latin typeface="Montserrat" panose="00000500000000000000" pitchFamily="2" charset="0"/>
                <a:cs typeface="Arial"/>
              </a:rPr>
              <a:t>y</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hing</a:t>
            </a:r>
            <a:r>
              <a:rPr lang="en-US" sz="1200" spc="-5"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s</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ogethe</a:t>
            </a:r>
            <a:r>
              <a:rPr lang="en-US" sz="1200" spc="-40" dirty="0">
                <a:latin typeface="Montserrat" panose="00000500000000000000" pitchFamily="2" charset="0"/>
                <a:cs typeface="Arial"/>
              </a:rPr>
              <a:t>r</a:t>
            </a:r>
            <a:r>
              <a:rPr lang="en-US" sz="1200" dirty="0">
                <a:latin typeface="Montserrat" panose="00000500000000000000" pitchFamily="2" charset="0"/>
                <a:cs typeface="Arial"/>
              </a:rPr>
              <a:t>,</a:t>
            </a:r>
            <a:r>
              <a:rPr lang="en-US" sz="1200" spc="-17"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our</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new</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rela</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ion</a:t>
            </a:r>
            <a:r>
              <a:rPr lang="en-US" sz="1200" spc="-5" dirty="0">
                <a:latin typeface="Montserrat" panose="00000500000000000000" pitchFamily="2" charset="0"/>
                <a:cs typeface="Arial"/>
              </a:rPr>
              <a:t>s</a:t>
            </a:r>
            <a:r>
              <a:rPr lang="en-US" sz="1200" dirty="0">
                <a:latin typeface="Montserrat" panose="00000500000000000000" pitchFamily="2" charset="0"/>
                <a:cs typeface="Arial"/>
              </a:rPr>
              <a:t>hip</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has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good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ounda</a:t>
            </a:r>
            <a:r>
              <a:rPr lang="en-US" sz="1200" spc="-5" dirty="0">
                <a:latin typeface="Montserrat" panose="00000500000000000000" pitchFamily="2" charset="0"/>
                <a:cs typeface="Arial"/>
              </a:rPr>
              <a:t>t</a:t>
            </a:r>
            <a:r>
              <a:rPr lang="en-US" sz="1200" dirty="0">
                <a:latin typeface="Montserrat" panose="00000500000000000000" pitchFamily="2" charset="0"/>
                <a:cs typeface="Arial"/>
              </a:rPr>
              <a:t>ion</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uch</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bet</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er</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chance</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of</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succes</a:t>
            </a:r>
            <a:r>
              <a:rPr lang="en-US" sz="1200" spc="7" dirty="0">
                <a:latin typeface="Montserrat" panose="00000500000000000000" pitchFamily="2" charset="0"/>
                <a:cs typeface="Arial"/>
              </a:rPr>
              <a:t>s</a:t>
            </a:r>
            <a:r>
              <a:rPr lang="en-US" sz="1200" dirty="0">
                <a:latin typeface="Montserrat" panose="00000500000000000000" pitchFamily="2" charset="0"/>
                <a:cs typeface="Arial"/>
              </a:rPr>
              <a:t>.</a:t>
            </a:r>
          </a:p>
          <a:p>
            <a:endParaRPr lang="en-US" sz="1200" dirty="0">
              <a:latin typeface="Montserrat" panose="00000500000000000000" pitchFamily="2" charset="0"/>
            </a:endParaRPr>
          </a:p>
          <a:p>
            <a:pPr marL="6349" marR="11110"/>
            <a:r>
              <a:rPr lang="en-US" sz="1200" spc="7" dirty="0">
                <a:latin typeface="Montserrat" panose="00000500000000000000" pitchFamily="2" charset="0"/>
                <a:cs typeface="Arial"/>
              </a:rPr>
              <a:t>W</a:t>
            </a:r>
            <a:r>
              <a:rPr lang="en-US" sz="1200" dirty="0">
                <a:latin typeface="Montserrat" panose="00000500000000000000" pitchFamily="2" charset="0"/>
                <a:cs typeface="Arial"/>
              </a:rPr>
              <a:t>hen</a:t>
            </a:r>
            <a:r>
              <a:rPr lang="en-US" sz="1200" spc="-20"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ha</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posi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ounda</a:t>
            </a:r>
            <a:r>
              <a:rPr lang="en-US" sz="1200" spc="-5" dirty="0">
                <a:latin typeface="Montserrat" panose="00000500000000000000" pitchFamily="2" charset="0"/>
                <a:cs typeface="Arial"/>
              </a:rPr>
              <a:t>t</a:t>
            </a:r>
            <a:r>
              <a:rPr lang="en-US" sz="1200" dirty="0">
                <a:latin typeface="Montserrat" panose="00000500000000000000" pitchFamily="2" charset="0"/>
                <a:cs typeface="Arial"/>
              </a:rPr>
              <a:t>io</a:t>
            </a:r>
            <a:r>
              <a:rPr lang="en-US" sz="1200" spc="-7" dirty="0">
                <a:latin typeface="Montserrat" panose="00000500000000000000" pitchFamily="2" charset="0"/>
                <a:cs typeface="Arial"/>
              </a:rPr>
              <a:t>n</a:t>
            </a:r>
            <a:r>
              <a:rPr lang="en-US" sz="1200" dirty="0">
                <a:latin typeface="Montserrat" panose="00000500000000000000" pitchFamily="2" charset="0"/>
                <a:cs typeface="Arial"/>
              </a:rPr>
              <a:t>,</a:t>
            </a:r>
            <a:r>
              <a:rPr lang="en-US" sz="1200" spc="-17"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ha</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kno</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ledge,</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reng</a:t>
            </a:r>
            <a:r>
              <a:rPr lang="en-US" sz="1200" spc="-5" dirty="0">
                <a:latin typeface="Montserrat" panose="00000500000000000000" pitchFamily="2" charset="0"/>
                <a:cs typeface="Arial"/>
              </a:rPr>
              <a:t>t</a:t>
            </a:r>
            <a:r>
              <a:rPr lang="en-US" sz="1200" dirty="0">
                <a:latin typeface="Montserrat" panose="00000500000000000000" pitchFamily="2" charset="0"/>
                <a:cs typeface="Arial"/>
              </a:rPr>
              <a:t>h</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confide</a:t>
            </a:r>
            <a:r>
              <a:rPr lang="en-US" sz="1200" spc="-7" dirty="0">
                <a:latin typeface="Montserrat" panose="00000500000000000000" pitchFamily="2" charset="0"/>
                <a:cs typeface="Arial"/>
              </a:rPr>
              <a:t>n</a:t>
            </a:r>
            <a:r>
              <a:rPr lang="en-US" sz="1200" dirty="0">
                <a:latin typeface="Montserrat" panose="00000500000000000000" pitchFamily="2" charset="0"/>
                <a:cs typeface="Arial"/>
              </a:rPr>
              <a:t>ce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neces</a:t>
            </a:r>
            <a:r>
              <a:rPr lang="en-US" sz="1200" spc="-5" dirty="0">
                <a:latin typeface="Montserrat" panose="00000500000000000000" pitchFamily="2" charset="0"/>
                <a:cs typeface="Arial"/>
              </a:rPr>
              <a:t>s</a:t>
            </a:r>
            <a:r>
              <a:rPr lang="en-US" sz="1200" dirty="0">
                <a:latin typeface="Montserrat" panose="00000500000000000000" pitchFamily="2" charset="0"/>
                <a:cs typeface="Arial"/>
              </a:rPr>
              <a:t>a</a:t>
            </a:r>
            <a:r>
              <a:rPr lang="en-US" sz="1200" spc="-7" dirty="0">
                <a:latin typeface="Montserrat" panose="00000500000000000000" pitchFamily="2" charset="0"/>
                <a:cs typeface="Arial"/>
              </a:rPr>
              <a:t>r</a:t>
            </a:r>
            <a:r>
              <a:rPr lang="en-US" sz="1200" dirty="0">
                <a:latin typeface="Montserrat" panose="00000500000000000000" pitchFamily="2" charset="0"/>
                <a:cs typeface="Arial"/>
              </a:rPr>
              <a:t>y </a:t>
            </a:r>
            <a:br>
              <a:rPr lang="en-US" sz="1200" dirty="0">
                <a:latin typeface="Montserrat" panose="00000500000000000000" pitchFamily="2" charset="0"/>
                <a:cs typeface="Arial"/>
              </a:rPr>
            </a:b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create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an</a:t>
            </a:r>
            <a:r>
              <a:rPr lang="en-US" sz="1200" spc="-10" dirty="0">
                <a:latin typeface="Montserrat" panose="00000500000000000000" pitchFamily="2" charset="0"/>
                <a:cs typeface="Arial"/>
              </a:rPr>
              <a:t>y</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hing</a:t>
            </a:r>
            <a:r>
              <a:rPr lang="en-US" sz="1200" spc="-10" dirty="0">
                <a:latin typeface="Montserrat" panose="00000500000000000000" pitchFamily="2" charset="0"/>
                <a:cs typeface="Arial"/>
              </a:rPr>
              <a:t> 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ant and</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ake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it as</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ar</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as</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li</a:t>
            </a:r>
            <a:r>
              <a:rPr lang="en-US" sz="1200" spc="2" dirty="0">
                <a:latin typeface="Montserrat" panose="00000500000000000000" pitchFamily="2" charset="0"/>
                <a:cs typeface="Arial"/>
              </a:rPr>
              <a:t>k</a:t>
            </a:r>
            <a:r>
              <a:rPr lang="en-US" sz="1200" dirty="0">
                <a:latin typeface="Montserrat" panose="00000500000000000000" pitchFamily="2" charset="0"/>
                <a:cs typeface="Arial"/>
              </a:rPr>
              <a:t>e.</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I</a:t>
            </a:r>
            <a:r>
              <a:rPr lang="en-US" sz="1200" dirty="0">
                <a:latin typeface="Montserrat" panose="00000500000000000000" pitchFamily="2" charset="0"/>
                <a:cs typeface="Arial"/>
              </a:rPr>
              <a:t>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also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gi</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es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abili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y</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ake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 ri</a:t>
            </a:r>
            <a:r>
              <a:rPr lang="en-US" sz="1200" spc="2" dirty="0">
                <a:latin typeface="Montserrat" panose="00000500000000000000" pitchFamily="2" charset="0"/>
                <a:cs typeface="Arial"/>
              </a:rPr>
              <a:t>s</a:t>
            </a:r>
            <a:r>
              <a:rPr lang="en-US" sz="1200" dirty="0">
                <a:latin typeface="Montserrat" panose="00000500000000000000" pitchFamily="2" charset="0"/>
                <a:cs typeface="Arial"/>
              </a:rPr>
              <a:t>k.</a:t>
            </a:r>
            <a:r>
              <a:rPr lang="en-US" sz="1200" spc="-25" dirty="0">
                <a:latin typeface="Montserrat" panose="00000500000000000000" pitchFamily="2" charset="0"/>
                <a:cs typeface="Arial"/>
              </a:rPr>
              <a:t> </a:t>
            </a:r>
            <a:br>
              <a:rPr lang="en-US" sz="1200" spc="-25" dirty="0">
                <a:latin typeface="Montserrat" panose="00000500000000000000" pitchFamily="2" charset="0"/>
                <a:cs typeface="Arial"/>
              </a:rPr>
            </a:br>
            <a:r>
              <a:rPr lang="en-US" sz="1200" spc="-2" dirty="0">
                <a:latin typeface="Montserrat" panose="00000500000000000000" pitchFamily="2" charset="0"/>
                <a:cs typeface="Arial"/>
              </a:rPr>
              <a:t>T</a:t>
            </a:r>
            <a:r>
              <a:rPr lang="en-US" sz="1200" dirty="0">
                <a:latin typeface="Montserrat" panose="00000500000000000000" pitchFamily="2" charset="0"/>
                <a:cs typeface="Arial"/>
              </a:rPr>
              <a:t>his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is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basic</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ru</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hose</a:t>
            </a:r>
            <a:r>
              <a:rPr lang="en-US" sz="1200" spc="-15"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ho</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ha</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acco</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plis</a:t>
            </a:r>
            <a:r>
              <a:rPr lang="en-US" sz="1200" spc="-7" dirty="0">
                <a:latin typeface="Montserrat" panose="00000500000000000000" pitchFamily="2" charset="0"/>
                <a:cs typeface="Arial"/>
              </a:rPr>
              <a:t>h</a:t>
            </a:r>
            <a:r>
              <a:rPr lang="en-US" sz="1200" dirty="0">
                <a:latin typeface="Montserrat" panose="00000500000000000000" pitchFamily="2" charset="0"/>
                <a:cs typeface="Arial"/>
              </a:rPr>
              <a:t>ed</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heir</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drea</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all share.</a:t>
            </a:r>
          </a:p>
          <a:p>
            <a:endParaRPr lang="en-US" sz="1200" dirty="0">
              <a:latin typeface="Montserrat" panose="00000500000000000000" pitchFamily="2" charset="0"/>
            </a:endParaRPr>
          </a:p>
          <a:p>
            <a:pPr marL="6349" marR="25077"/>
            <a:r>
              <a:rPr lang="en-US" sz="1200" dirty="0">
                <a:latin typeface="Montserrat" panose="00000500000000000000" pitchFamily="2" charset="0"/>
                <a:cs typeface="Arial"/>
              </a:rPr>
              <a:t>E</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en</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if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don</a:t>
            </a:r>
            <a:r>
              <a:rPr lang="en-US" sz="1200" spc="-2" dirty="0">
                <a:latin typeface="Montserrat" panose="00000500000000000000" pitchFamily="2" charset="0"/>
                <a:cs typeface="Arial"/>
              </a:rPr>
              <a:t>'</a:t>
            </a:r>
            <a:r>
              <a:rPr lang="en-US" sz="1200" dirty="0">
                <a:latin typeface="Montserrat" panose="00000500000000000000" pitchFamily="2" charset="0"/>
                <a:cs typeface="Arial"/>
              </a:rPr>
              <a:t>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ha</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hat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need</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right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no</a:t>
            </a:r>
            <a:r>
              <a:rPr lang="en-US" sz="1200" spc="-47" dirty="0">
                <a:latin typeface="Montserrat" panose="00000500000000000000" pitchFamily="2" charset="0"/>
                <a:cs typeface="Arial"/>
              </a:rPr>
              <a:t>w</a:t>
            </a:r>
            <a:r>
              <a:rPr lang="en-US" sz="120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here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is nothing</a:t>
            </a:r>
            <a:r>
              <a:rPr lang="en-US" sz="1200" spc="-15"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rong</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doing</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li</a:t>
            </a:r>
            <a:r>
              <a:rPr lang="en-US" sz="1200" spc="2" dirty="0">
                <a:latin typeface="Montserrat" panose="00000500000000000000" pitchFamily="2" charset="0"/>
                <a:cs typeface="Arial"/>
              </a:rPr>
              <a:t>tt</a:t>
            </a:r>
            <a:r>
              <a:rPr lang="en-US" sz="1200" dirty="0">
                <a:latin typeface="Montserrat" panose="00000500000000000000" pitchFamily="2" charset="0"/>
                <a:cs typeface="Arial"/>
              </a:rPr>
              <a:t>le</a:t>
            </a:r>
            <a:r>
              <a:rPr lang="en-US" sz="1200" spc="-15"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ork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 </a:t>
            </a:r>
            <a:br>
              <a:rPr lang="en-US" sz="1200" dirty="0">
                <a:latin typeface="Montserrat" panose="00000500000000000000" pitchFamily="2" charset="0"/>
                <a:cs typeface="Arial"/>
              </a:rPr>
            </a:br>
            <a:r>
              <a:rPr lang="en-US" sz="1200" spc="-5" dirty="0">
                <a:latin typeface="Montserrat" panose="00000500000000000000" pitchFamily="2" charset="0"/>
                <a:cs typeface="Arial"/>
              </a:rPr>
              <a:t>m</a:t>
            </a:r>
            <a:r>
              <a:rPr lang="en-US" sz="1200" dirty="0">
                <a:latin typeface="Montserrat" panose="00000500000000000000" pitchFamily="2" charset="0"/>
                <a:cs typeface="Arial"/>
              </a:rPr>
              <a:t>ake</a:t>
            </a:r>
            <a:r>
              <a:rPr lang="en-US" sz="1200" spc="-10" dirty="0">
                <a:latin typeface="Montserrat" panose="00000500000000000000" pitchFamily="2" charset="0"/>
                <a:cs typeface="Arial"/>
              </a:rPr>
              <a:t> y</a:t>
            </a:r>
            <a:r>
              <a:rPr lang="en-US" sz="1200" dirty="0">
                <a:latin typeface="Montserrat" panose="00000500000000000000" pitchFamily="2" charset="0"/>
                <a:cs typeface="Arial"/>
              </a:rPr>
              <a:t>our</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ounda</a:t>
            </a:r>
            <a:r>
              <a:rPr lang="en-US" sz="1200" spc="-5" dirty="0">
                <a:latin typeface="Montserrat" panose="00000500000000000000" pitchFamily="2" charset="0"/>
                <a:cs typeface="Arial"/>
              </a:rPr>
              <a:t>t</a:t>
            </a:r>
            <a:r>
              <a:rPr lang="en-US" sz="1200" dirty="0">
                <a:latin typeface="Montserrat" panose="00000500000000000000" pitchFamily="2" charset="0"/>
                <a:cs typeface="Arial"/>
              </a:rPr>
              <a:t>ion</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as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rong</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as possible.</a:t>
            </a:r>
            <a:r>
              <a:rPr lang="en-US" sz="1200" spc="-15" dirty="0">
                <a:latin typeface="Montserrat" panose="00000500000000000000" pitchFamily="2" charset="0"/>
                <a:cs typeface="Arial"/>
              </a:rPr>
              <a:t> </a:t>
            </a:r>
            <a:r>
              <a:rPr lang="en-US" sz="1200" b="1" dirty="0">
                <a:latin typeface="Montserrat" panose="00000500000000000000" pitchFamily="2" charset="0"/>
                <a:cs typeface="Arial"/>
              </a:rPr>
              <a:t>Se</a:t>
            </a:r>
            <a:r>
              <a:rPr lang="en-US" sz="1200" b="1" spc="2" dirty="0">
                <a:latin typeface="Montserrat" panose="00000500000000000000" pitchFamily="2" charset="0"/>
                <a:cs typeface="Arial"/>
              </a:rPr>
              <a:t>l</a:t>
            </a:r>
            <a:r>
              <a:rPr lang="en-US" sz="1200" b="1" dirty="0">
                <a:latin typeface="Montserrat" panose="00000500000000000000" pitchFamily="2" charset="0"/>
                <a:cs typeface="Arial"/>
              </a:rPr>
              <a:t>f-act</a:t>
            </a:r>
            <a:r>
              <a:rPr lang="en-US" sz="1200" b="1" spc="-5" dirty="0">
                <a:latin typeface="Montserrat" panose="00000500000000000000" pitchFamily="2" charset="0"/>
                <a:cs typeface="Arial"/>
              </a:rPr>
              <a:t>u</a:t>
            </a:r>
            <a:r>
              <a:rPr lang="en-US" sz="1200" b="1" dirty="0">
                <a:latin typeface="Montserrat" panose="00000500000000000000" pitchFamily="2" charset="0"/>
                <a:cs typeface="Arial"/>
              </a:rPr>
              <a:t>a</a:t>
            </a:r>
            <a:r>
              <a:rPr lang="en-US" sz="1200" b="1" spc="-5" dirty="0">
                <a:latin typeface="Montserrat" panose="00000500000000000000" pitchFamily="2" charset="0"/>
                <a:cs typeface="Arial"/>
              </a:rPr>
              <a:t>l</a:t>
            </a:r>
            <a:r>
              <a:rPr lang="en-US" sz="1200" b="1" spc="-2" dirty="0">
                <a:latin typeface="Montserrat" panose="00000500000000000000" pitchFamily="2" charset="0"/>
                <a:cs typeface="Arial"/>
              </a:rPr>
              <a:t>i</a:t>
            </a:r>
            <a:r>
              <a:rPr lang="en-US" sz="1200" b="1" spc="-5" dirty="0">
                <a:latin typeface="Montserrat" panose="00000500000000000000" pitchFamily="2" charset="0"/>
                <a:cs typeface="Arial"/>
              </a:rPr>
              <a:t>z</a:t>
            </a:r>
            <a:r>
              <a:rPr lang="en-US" sz="1200" b="1" dirty="0">
                <a:latin typeface="Montserrat" panose="00000500000000000000" pitchFamily="2" charset="0"/>
                <a:cs typeface="Arial"/>
              </a:rPr>
              <a:t>ed</a:t>
            </a:r>
            <a:r>
              <a:rPr lang="en-US" sz="1200" b="1" spc="-25" dirty="0">
                <a:latin typeface="Montserrat" panose="00000500000000000000" pitchFamily="2" charset="0"/>
                <a:cs typeface="Arial"/>
              </a:rPr>
              <a:t> </a:t>
            </a:r>
            <a:r>
              <a:rPr lang="en-US" sz="1200" b="1" spc="-2" dirty="0">
                <a:latin typeface="Montserrat" panose="00000500000000000000" pitchFamily="2" charset="0"/>
                <a:cs typeface="Arial"/>
              </a:rPr>
              <a:t>p</a:t>
            </a:r>
            <a:r>
              <a:rPr lang="en-US" sz="1200" b="1" dirty="0">
                <a:latin typeface="Montserrat" panose="00000500000000000000" pitchFamily="2" charset="0"/>
                <a:cs typeface="Arial"/>
              </a:rPr>
              <a:t>e</a:t>
            </a:r>
            <a:r>
              <a:rPr lang="en-US" sz="1200" b="1" spc="-5" dirty="0">
                <a:latin typeface="Montserrat" panose="00000500000000000000" pitchFamily="2" charset="0"/>
                <a:cs typeface="Arial"/>
              </a:rPr>
              <a:t>o</a:t>
            </a:r>
            <a:r>
              <a:rPr lang="en-US" sz="1200" b="1" spc="-2" dirty="0">
                <a:latin typeface="Montserrat" panose="00000500000000000000" pitchFamily="2" charset="0"/>
                <a:cs typeface="Arial"/>
              </a:rPr>
              <a:t>p</a:t>
            </a:r>
            <a:r>
              <a:rPr lang="en-US" sz="1200" b="1" spc="2" dirty="0">
                <a:latin typeface="Montserrat" panose="00000500000000000000" pitchFamily="2" charset="0"/>
                <a:cs typeface="Arial"/>
              </a:rPr>
              <a:t>l</a:t>
            </a:r>
            <a:r>
              <a:rPr lang="en-US" sz="1200" b="1" dirty="0">
                <a:latin typeface="Montserrat" panose="00000500000000000000" pitchFamily="2" charset="0"/>
                <a:cs typeface="Arial"/>
              </a:rPr>
              <a:t>e</a:t>
            </a:r>
            <a:r>
              <a:rPr lang="en-US" sz="1200" b="1" spc="-15" dirty="0">
                <a:latin typeface="Montserrat" panose="00000500000000000000" pitchFamily="2" charset="0"/>
                <a:cs typeface="Arial"/>
              </a:rPr>
              <a:t> </a:t>
            </a:r>
            <a:r>
              <a:rPr lang="en-US" sz="1200" b="1" dirty="0">
                <a:latin typeface="Montserrat" panose="00000500000000000000" pitchFamily="2" charset="0"/>
                <a:cs typeface="Arial"/>
              </a:rPr>
              <a:t>take</a:t>
            </a:r>
            <a:r>
              <a:rPr lang="en-US" sz="1200" b="1" spc="-7" dirty="0">
                <a:latin typeface="Montserrat" panose="00000500000000000000" pitchFamily="2" charset="0"/>
                <a:cs typeface="Arial"/>
              </a:rPr>
              <a:t> </a:t>
            </a:r>
            <a:r>
              <a:rPr lang="en-US" sz="1200" b="1" dirty="0">
                <a:latin typeface="Montserrat" panose="00000500000000000000" pitchFamily="2" charset="0"/>
                <a:cs typeface="Arial"/>
              </a:rPr>
              <a:t>t</a:t>
            </a:r>
            <a:r>
              <a:rPr lang="en-US" sz="1200" b="1" spc="-2" dirty="0">
                <a:latin typeface="Montserrat" panose="00000500000000000000" pitchFamily="2" charset="0"/>
                <a:cs typeface="Arial"/>
              </a:rPr>
              <a:t>h</a:t>
            </a:r>
            <a:r>
              <a:rPr lang="en-US" sz="1200" b="1" dirty="0">
                <a:latin typeface="Montserrat" panose="00000500000000000000" pitchFamily="2" charset="0"/>
                <a:cs typeface="Arial"/>
              </a:rPr>
              <a:t>e</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ste</a:t>
            </a:r>
            <a:r>
              <a:rPr lang="en-US" sz="1200" b="1" spc="-5" dirty="0">
                <a:latin typeface="Montserrat" panose="00000500000000000000" pitchFamily="2" charset="0"/>
                <a:cs typeface="Arial"/>
              </a:rPr>
              <a:t>p</a:t>
            </a:r>
            <a:r>
              <a:rPr lang="en-US" sz="1200" b="1" dirty="0">
                <a:latin typeface="Montserrat" panose="00000500000000000000" pitchFamily="2" charset="0"/>
                <a:cs typeface="Arial"/>
              </a:rPr>
              <a:t>s</a:t>
            </a:r>
            <a:r>
              <a:rPr lang="en-US" sz="1200" b="1" spc="-10" dirty="0">
                <a:latin typeface="Montserrat" panose="00000500000000000000" pitchFamily="2" charset="0"/>
                <a:cs typeface="Arial"/>
              </a:rPr>
              <a:t> </a:t>
            </a:r>
            <a:r>
              <a:rPr lang="en-US" sz="1200" b="1" spc="-2" dirty="0">
                <a:latin typeface="Montserrat" panose="00000500000000000000" pitchFamily="2" charset="0"/>
                <a:cs typeface="Arial"/>
              </a:rPr>
              <a:t>n</a:t>
            </a:r>
            <a:r>
              <a:rPr lang="en-US" sz="1200" b="1" dirty="0">
                <a:latin typeface="Montserrat" panose="00000500000000000000" pitchFamily="2" charset="0"/>
                <a:cs typeface="Arial"/>
              </a:rPr>
              <a:t>ecessary</a:t>
            </a:r>
            <a:r>
              <a:rPr lang="en-US" sz="1200" b="1" spc="-20" dirty="0">
                <a:latin typeface="Montserrat" panose="00000500000000000000" pitchFamily="2" charset="0"/>
                <a:cs typeface="Arial"/>
              </a:rPr>
              <a:t> </a:t>
            </a:r>
            <a:r>
              <a:rPr lang="en-US" sz="1200" b="1" dirty="0">
                <a:latin typeface="Montserrat" panose="00000500000000000000" pitchFamily="2" charset="0"/>
                <a:cs typeface="Arial"/>
              </a:rPr>
              <a:t>to </a:t>
            </a:r>
            <a:br>
              <a:rPr lang="en-US" sz="1200" b="1" dirty="0">
                <a:latin typeface="Montserrat" panose="00000500000000000000" pitchFamily="2" charset="0"/>
                <a:cs typeface="Arial"/>
              </a:rPr>
            </a:br>
            <a:r>
              <a:rPr lang="en-US" sz="1200" b="1" spc="-2" dirty="0">
                <a:latin typeface="Montserrat" panose="00000500000000000000" pitchFamily="2" charset="0"/>
                <a:cs typeface="Arial"/>
              </a:rPr>
              <a:t>g</a:t>
            </a:r>
            <a:r>
              <a:rPr lang="en-US" sz="1200" b="1" dirty="0">
                <a:latin typeface="Montserrat" panose="00000500000000000000" pitchFamily="2" charset="0"/>
                <a:cs typeface="Arial"/>
              </a:rPr>
              <a:t>et</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t</a:t>
            </a:r>
            <a:r>
              <a:rPr lang="en-US" sz="1200" b="1" spc="-2" dirty="0">
                <a:latin typeface="Montserrat" panose="00000500000000000000" pitchFamily="2" charset="0"/>
                <a:cs typeface="Arial"/>
              </a:rPr>
              <a:t>h</a:t>
            </a:r>
            <a:r>
              <a:rPr lang="en-US" sz="1200" b="1" dirty="0">
                <a:latin typeface="Montserrat" panose="00000500000000000000" pitchFamily="2" charset="0"/>
                <a:cs typeface="Arial"/>
              </a:rPr>
              <a:t>e</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s</a:t>
            </a:r>
            <a:r>
              <a:rPr lang="en-US" sz="1200" b="1" spc="-5" dirty="0">
                <a:latin typeface="Montserrat" panose="00000500000000000000" pitchFamily="2" charset="0"/>
                <a:cs typeface="Arial"/>
              </a:rPr>
              <a:t>u</a:t>
            </a:r>
            <a:r>
              <a:rPr lang="en-US" sz="1200" b="1" spc="-2" dirty="0">
                <a:latin typeface="Montserrat" panose="00000500000000000000" pitchFamily="2" charset="0"/>
                <a:cs typeface="Arial"/>
              </a:rPr>
              <a:t>ppo</a:t>
            </a:r>
            <a:r>
              <a:rPr lang="en-US" sz="1200" b="1" dirty="0">
                <a:latin typeface="Montserrat" panose="00000500000000000000" pitchFamily="2" charset="0"/>
                <a:cs typeface="Arial"/>
              </a:rPr>
              <a:t>rt</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t</a:t>
            </a:r>
            <a:r>
              <a:rPr lang="en-US" sz="1200" b="1" spc="-2" dirty="0">
                <a:latin typeface="Montserrat" panose="00000500000000000000" pitchFamily="2" charset="0"/>
                <a:cs typeface="Arial"/>
              </a:rPr>
              <a:t>h</a:t>
            </a:r>
            <a:r>
              <a:rPr lang="en-US" sz="1200" b="1" dirty="0">
                <a:latin typeface="Montserrat" panose="00000500000000000000" pitchFamily="2" charset="0"/>
                <a:cs typeface="Arial"/>
              </a:rPr>
              <a:t>ey</a:t>
            </a:r>
            <a:r>
              <a:rPr lang="en-US" sz="1200" b="1" spc="-10" dirty="0">
                <a:latin typeface="Montserrat" panose="00000500000000000000" pitchFamily="2" charset="0"/>
                <a:cs typeface="Arial"/>
              </a:rPr>
              <a:t> </a:t>
            </a:r>
            <a:r>
              <a:rPr lang="en-US" sz="1200" b="1" spc="-2" dirty="0">
                <a:latin typeface="Montserrat" panose="00000500000000000000" pitchFamily="2" charset="0"/>
                <a:cs typeface="Arial"/>
              </a:rPr>
              <a:t>n</a:t>
            </a:r>
            <a:r>
              <a:rPr lang="en-US" sz="1200" b="1" dirty="0">
                <a:latin typeface="Montserrat" panose="00000500000000000000" pitchFamily="2" charset="0"/>
                <a:cs typeface="Arial"/>
              </a:rPr>
              <a:t>eed</a:t>
            </a:r>
            <a:r>
              <a:rPr lang="en-US" sz="1200" b="1" spc="-12" dirty="0">
                <a:latin typeface="Montserrat" panose="00000500000000000000" pitchFamily="2" charset="0"/>
                <a:cs typeface="Arial"/>
              </a:rPr>
              <a:t> </a:t>
            </a:r>
            <a:r>
              <a:rPr lang="en-US" sz="1200" b="1" dirty="0">
                <a:latin typeface="Montserrat" panose="00000500000000000000" pitchFamily="2" charset="0"/>
                <a:cs typeface="Arial"/>
              </a:rPr>
              <a:t>to</a:t>
            </a:r>
            <a:r>
              <a:rPr lang="en-US" sz="1200" b="1" spc="-5" dirty="0">
                <a:latin typeface="Montserrat" panose="00000500000000000000" pitchFamily="2" charset="0"/>
                <a:cs typeface="Arial"/>
              </a:rPr>
              <a:t> </a:t>
            </a:r>
            <a:r>
              <a:rPr lang="en-US" sz="1200" b="1" spc="-2" dirty="0">
                <a:latin typeface="Montserrat" panose="00000500000000000000" pitchFamily="2" charset="0"/>
                <a:cs typeface="Arial"/>
              </a:rPr>
              <a:t>h</a:t>
            </a:r>
            <a:r>
              <a:rPr lang="en-US" sz="1200" b="1" dirty="0">
                <a:latin typeface="Montserrat" panose="00000500000000000000" pitchFamily="2" charset="0"/>
                <a:cs typeface="Arial"/>
              </a:rPr>
              <a:t>eal</a:t>
            </a:r>
            <a:r>
              <a:rPr lang="en-US" sz="1200" b="1" spc="-12" dirty="0">
                <a:latin typeface="Montserrat" panose="00000500000000000000" pitchFamily="2" charset="0"/>
                <a:cs typeface="Arial"/>
              </a:rPr>
              <a:t> </a:t>
            </a:r>
            <a:r>
              <a:rPr lang="en-US" sz="1200" b="1" dirty="0">
                <a:latin typeface="Montserrat" panose="00000500000000000000" pitchFamily="2" charset="0"/>
                <a:cs typeface="Arial"/>
              </a:rPr>
              <a:t>t</a:t>
            </a:r>
            <a:r>
              <a:rPr lang="en-US" sz="1200" b="1" spc="-2" dirty="0">
                <a:latin typeface="Montserrat" panose="00000500000000000000" pitchFamily="2" charset="0"/>
                <a:cs typeface="Arial"/>
              </a:rPr>
              <a:t>h</a:t>
            </a:r>
            <a:r>
              <a:rPr lang="en-US" sz="1200" b="1" dirty="0">
                <a:latin typeface="Montserrat" panose="00000500000000000000" pitchFamily="2" charset="0"/>
                <a:cs typeface="Arial"/>
              </a:rPr>
              <a:t>e</a:t>
            </a:r>
            <a:r>
              <a:rPr lang="en-US" sz="1200" b="1" spc="-2" dirty="0">
                <a:latin typeface="Montserrat" panose="00000500000000000000" pitchFamily="2" charset="0"/>
                <a:cs typeface="Arial"/>
              </a:rPr>
              <a:t> </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ss</a:t>
            </a:r>
            <a:r>
              <a:rPr lang="en-US" sz="1200" b="1" spc="-5" dirty="0">
                <a:latin typeface="Montserrat" panose="00000500000000000000" pitchFamily="2" charset="0"/>
                <a:cs typeface="Arial"/>
              </a:rPr>
              <a:t>u</a:t>
            </a:r>
            <a:r>
              <a:rPr lang="en-US" sz="1200" b="1" dirty="0">
                <a:latin typeface="Montserrat" panose="00000500000000000000" pitchFamily="2" charset="0"/>
                <a:cs typeface="Arial"/>
              </a:rPr>
              <a:t>es</a:t>
            </a:r>
            <a:r>
              <a:rPr lang="en-US" sz="1200" b="1" spc="-22" dirty="0">
                <a:latin typeface="Montserrat" panose="00000500000000000000" pitchFamily="2" charset="0"/>
                <a:cs typeface="Arial"/>
              </a:rPr>
              <a:t> </a:t>
            </a:r>
            <a:r>
              <a:rPr lang="en-US" sz="1200" b="1" dirty="0">
                <a:latin typeface="Montserrat" panose="00000500000000000000" pitchFamily="2" charset="0"/>
                <a:cs typeface="Arial"/>
              </a:rPr>
              <a:t>t</a:t>
            </a:r>
            <a:r>
              <a:rPr lang="en-US" sz="1200" b="1" spc="-2" dirty="0">
                <a:latin typeface="Montserrat" panose="00000500000000000000" pitchFamily="2" charset="0"/>
                <a:cs typeface="Arial"/>
              </a:rPr>
              <a:t>h</a:t>
            </a:r>
            <a:r>
              <a:rPr lang="en-US" sz="1200" b="1" dirty="0">
                <a:latin typeface="Montserrat" panose="00000500000000000000" pitchFamily="2" charset="0"/>
                <a:cs typeface="Arial"/>
              </a:rPr>
              <a:t>at</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a</a:t>
            </a:r>
            <a:r>
              <a:rPr lang="en-US" sz="1200" b="1" spc="2" dirty="0">
                <a:latin typeface="Montserrat" panose="00000500000000000000" pitchFamily="2" charset="0"/>
                <a:cs typeface="Arial"/>
              </a:rPr>
              <a:t>l</a:t>
            </a:r>
            <a:r>
              <a:rPr lang="en-US" sz="1200" b="1" spc="10" dirty="0">
                <a:latin typeface="Montserrat" panose="00000500000000000000" pitchFamily="2" charset="0"/>
                <a:cs typeface="Arial"/>
              </a:rPr>
              <a:t>w</a:t>
            </a:r>
            <a:r>
              <a:rPr lang="en-US" sz="1200" b="1" spc="-7" dirty="0">
                <a:latin typeface="Montserrat" panose="00000500000000000000" pitchFamily="2" charset="0"/>
                <a:cs typeface="Arial"/>
              </a:rPr>
              <a:t>a</a:t>
            </a:r>
            <a:r>
              <a:rPr lang="en-US" sz="1200" b="1" spc="-25" dirty="0">
                <a:latin typeface="Montserrat" panose="00000500000000000000" pitchFamily="2" charset="0"/>
                <a:cs typeface="Arial"/>
              </a:rPr>
              <a:t>y</a:t>
            </a:r>
            <a:r>
              <a:rPr lang="en-US" sz="1200" b="1" dirty="0">
                <a:latin typeface="Montserrat" panose="00000500000000000000" pitchFamily="2" charset="0"/>
                <a:cs typeface="Arial"/>
              </a:rPr>
              <a:t>s</a:t>
            </a:r>
            <a:r>
              <a:rPr lang="en-US" sz="1200" b="1" spc="2" dirty="0">
                <a:latin typeface="Montserrat" panose="00000500000000000000" pitchFamily="2" charset="0"/>
                <a:cs typeface="Arial"/>
              </a:rPr>
              <a:t> </a:t>
            </a:r>
            <a:r>
              <a:rPr lang="en-US" sz="1200" b="1" dirty="0">
                <a:latin typeface="Montserrat" panose="00000500000000000000" pitchFamily="2" charset="0"/>
                <a:cs typeface="Arial"/>
              </a:rPr>
              <a:t>ar</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se.</a:t>
            </a:r>
            <a:endParaRPr lang="en-US" sz="1200" dirty="0">
              <a:latin typeface="Montserrat" panose="00000500000000000000" pitchFamily="2" charset="0"/>
              <a:cs typeface="Arial"/>
            </a:endParaRPr>
          </a:p>
        </p:txBody>
      </p:sp>
      <p:sp>
        <p:nvSpPr>
          <p:cNvPr id="6" name="object 5"/>
          <p:cNvSpPr txBox="1"/>
          <p:nvPr/>
        </p:nvSpPr>
        <p:spPr>
          <a:xfrm>
            <a:off x="2646157" y="6342098"/>
            <a:ext cx="6866530" cy="134902"/>
          </a:xfrm>
          <a:prstGeom prst="rect">
            <a:avLst/>
          </a:prstGeom>
        </p:spPr>
        <p:txBody>
          <a:bodyPr vert="horz" wrap="square" lIns="0" tIns="0" rIns="0" bIns="0" rtlCol="0">
            <a:noAutofit/>
          </a:bodyPr>
          <a:lstStyle/>
          <a:p>
            <a:pPr marL="6349"/>
            <a:r>
              <a:rPr lang="en-US" sz="1000" i="1" dirty="0">
                <a:latin typeface="Montserrat" panose="00000500000000000000" pitchFamily="2" charset="0"/>
                <a:cs typeface="Arial"/>
              </a:rPr>
              <a:t>Barton</a:t>
            </a:r>
            <a:r>
              <a:rPr lang="en-US" sz="1000" i="1" spc="-10" dirty="0">
                <a:latin typeface="Montserrat" panose="00000500000000000000" pitchFamily="2" charset="0"/>
                <a:cs typeface="Arial"/>
              </a:rPr>
              <a:t> </a:t>
            </a:r>
            <a:r>
              <a:rPr lang="en-US" sz="1000" i="1" dirty="0">
                <a:latin typeface="Montserrat" panose="00000500000000000000" pitchFamily="2" charset="0"/>
                <a:cs typeface="Arial"/>
              </a:rPr>
              <a:t>G</a:t>
            </a:r>
            <a:r>
              <a:rPr lang="en-US" sz="1000" i="1" spc="2" dirty="0">
                <a:latin typeface="Montserrat" panose="00000500000000000000" pitchFamily="2" charset="0"/>
                <a:cs typeface="Arial"/>
              </a:rPr>
              <a:t>o</a:t>
            </a:r>
            <a:r>
              <a:rPr lang="en-US" sz="1000" i="1" dirty="0">
                <a:latin typeface="Montserrat" panose="00000500000000000000" pitchFamily="2" charset="0"/>
                <a:cs typeface="Arial"/>
              </a:rPr>
              <a:t>lds</a:t>
            </a:r>
            <a:r>
              <a:rPr lang="en-US" sz="1000" i="1" spc="-7" dirty="0">
                <a:latin typeface="Montserrat" panose="00000500000000000000" pitchFamily="2" charset="0"/>
                <a:cs typeface="Arial"/>
              </a:rPr>
              <a:t>m</a:t>
            </a:r>
            <a:r>
              <a:rPr lang="en-US" sz="1000" i="1" dirty="0">
                <a:latin typeface="Montserrat" panose="00000500000000000000" pitchFamily="2" charset="0"/>
                <a:cs typeface="Arial"/>
              </a:rPr>
              <a:t>ith,</a:t>
            </a:r>
            <a:r>
              <a:rPr lang="en-US" sz="1000" i="1" spc="-5" dirty="0">
                <a:latin typeface="Montserrat" panose="00000500000000000000" pitchFamily="2" charset="0"/>
                <a:cs typeface="Arial"/>
              </a:rPr>
              <a:t> </a:t>
            </a:r>
            <a:r>
              <a:rPr lang="en-US" sz="1000" i="1" dirty="0">
                <a:latin typeface="Montserrat" panose="00000500000000000000" pitchFamily="2" charset="0"/>
                <a:cs typeface="Arial"/>
              </a:rPr>
              <a:t>Ph.D.</a:t>
            </a:r>
            <a:r>
              <a:rPr lang="en-US" sz="1000" i="1" spc="-5" dirty="0">
                <a:latin typeface="Montserrat" panose="00000500000000000000" pitchFamily="2" charset="0"/>
                <a:cs typeface="Arial"/>
              </a:rPr>
              <a:t> </a:t>
            </a:r>
            <a:r>
              <a:rPr lang="en-US" sz="1000" i="1" dirty="0">
                <a:latin typeface="Montserrat" panose="00000500000000000000" pitchFamily="2" charset="0"/>
                <a:cs typeface="Arial"/>
              </a:rPr>
              <a:t>“</a:t>
            </a:r>
            <a:r>
              <a:rPr lang="en-US" sz="1000" i="1" spc="-2" dirty="0">
                <a:latin typeface="Montserrat" panose="00000500000000000000" pitchFamily="2" charset="0"/>
                <a:cs typeface="Arial"/>
              </a:rPr>
              <a:t>T</a:t>
            </a:r>
            <a:r>
              <a:rPr lang="en-US" sz="1000" i="1" dirty="0">
                <a:latin typeface="Montserrat" panose="00000500000000000000" pitchFamily="2" charset="0"/>
                <a:cs typeface="Arial"/>
              </a:rPr>
              <a:t>he Best</a:t>
            </a:r>
            <a:r>
              <a:rPr lang="en-US" sz="1000" i="1" spc="-5" dirty="0">
                <a:latin typeface="Montserrat" panose="00000500000000000000" pitchFamily="2" charset="0"/>
                <a:cs typeface="Arial"/>
              </a:rPr>
              <a:t> </a:t>
            </a:r>
            <a:r>
              <a:rPr lang="en-US" sz="1000" i="1" spc="-55" dirty="0">
                <a:latin typeface="Montserrat" panose="00000500000000000000" pitchFamily="2" charset="0"/>
                <a:cs typeface="Arial"/>
              </a:rPr>
              <a:t>T</a:t>
            </a:r>
            <a:r>
              <a:rPr lang="en-US" sz="1000" i="1" dirty="0">
                <a:latin typeface="Montserrat" panose="00000500000000000000" pitchFamily="2" charset="0"/>
                <a:cs typeface="Arial"/>
              </a:rPr>
              <a:t>ools</a:t>
            </a:r>
            <a:r>
              <a:rPr lang="en-US" sz="1000" i="1" spc="-12" dirty="0">
                <a:latin typeface="Montserrat" panose="00000500000000000000" pitchFamily="2" charset="0"/>
                <a:cs typeface="Arial"/>
              </a:rPr>
              <a:t> </a:t>
            </a:r>
            <a:r>
              <a:rPr lang="en-US" sz="1000" i="1" dirty="0">
                <a:latin typeface="Montserrat" panose="00000500000000000000" pitchFamily="2" charset="0"/>
                <a:cs typeface="Arial"/>
              </a:rPr>
              <a:t>f</a:t>
            </a:r>
            <a:r>
              <a:rPr lang="en-US" sz="1000" i="1" spc="2" dirty="0">
                <a:latin typeface="Montserrat" panose="00000500000000000000" pitchFamily="2" charset="0"/>
                <a:cs typeface="Arial"/>
              </a:rPr>
              <a:t>o</a:t>
            </a:r>
            <a:r>
              <a:rPr lang="en-US" sz="1000" i="1" dirty="0">
                <a:latin typeface="Montserrat" panose="00000500000000000000" pitchFamily="2" charset="0"/>
                <a:cs typeface="Arial"/>
              </a:rPr>
              <a:t>r B</a:t>
            </a:r>
            <a:r>
              <a:rPr lang="en-US" sz="1000" i="1" spc="2" dirty="0">
                <a:latin typeface="Montserrat" panose="00000500000000000000" pitchFamily="2" charset="0"/>
                <a:cs typeface="Arial"/>
              </a:rPr>
              <a:t>u</a:t>
            </a:r>
            <a:r>
              <a:rPr lang="en-US" sz="1000" i="1" dirty="0">
                <a:latin typeface="Montserrat" panose="00000500000000000000" pitchFamily="2" charset="0"/>
                <a:cs typeface="Arial"/>
              </a:rPr>
              <a:t>i</a:t>
            </a:r>
            <a:r>
              <a:rPr lang="en-US" sz="1000" i="1" spc="-2" dirty="0">
                <a:latin typeface="Montserrat" panose="00000500000000000000" pitchFamily="2" charset="0"/>
                <a:cs typeface="Arial"/>
              </a:rPr>
              <a:t>l</a:t>
            </a:r>
            <a:r>
              <a:rPr lang="en-US" sz="1000" i="1" dirty="0">
                <a:latin typeface="Montserrat" panose="00000500000000000000" pitchFamily="2" charset="0"/>
                <a:cs typeface="Arial"/>
              </a:rPr>
              <a:t>ding</a:t>
            </a:r>
            <a:r>
              <a:rPr lang="en-US" sz="1000" i="1" spc="-20" dirty="0">
                <a:latin typeface="Montserrat" panose="00000500000000000000" pitchFamily="2" charset="0"/>
                <a:cs typeface="Arial"/>
              </a:rPr>
              <a:t> </a:t>
            </a:r>
            <a:r>
              <a:rPr lang="en-US" sz="1000" i="1" dirty="0">
                <a:latin typeface="Montserrat" panose="00000500000000000000" pitchFamily="2" charset="0"/>
                <a:cs typeface="Arial"/>
              </a:rPr>
              <a:t>a Healthy</a:t>
            </a:r>
            <a:r>
              <a:rPr lang="en-US" sz="1000" i="1" spc="-17" dirty="0">
                <a:latin typeface="Montserrat" panose="00000500000000000000" pitchFamily="2" charset="0"/>
                <a:cs typeface="Arial"/>
              </a:rPr>
              <a:t> </a:t>
            </a:r>
            <a:r>
              <a:rPr lang="en-US" sz="1000" i="1" dirty="0">
                <a:latin typeface="Montserrat" panose="00000500000000000000" pitchFamily="2" charset="0"/>
                <a:cs typeface="Arial"/>
              </a:rPr>
              <a:t>Relations</a:t>
            </a:r>
            <a:r>
              <a:rPr lang="en-US" sz="1000" i="1" spc="-5" dirty="0">
                <a:latin typeface="Montserrat" panose="00000500000000000000" pitchFamily="2" charset="0"/>
                <a:cs typeface="Arial"/>
              </a:rPr>
              <a:t>h</a:t>
            </a:r>
            <a:r>
              <a:rPr lang="en-US" sz="1000" i="1" dirty="0">
                <a:latin typeface="Montserrat" panose="00000500000000000000" pitchFamily="2" charset="0"/>
                <a:cs typeface="Arial"/>
              </a:rPr>
              <a:t>ip</a:t>
            </a:r>
            <a:r>
              <a:rPr lang="en-US" sz="1000" i="1" spc="-22" dirty="0">
                <a:latin typeface="Montserrat" panose="00000500000000000000" pitchFamily="2" charset="0"/>
                <a:cs typeface="Arial"/>
              </a:rPr>
              <a:t> </a:t>
            </a:r>
            <a:r>
              <a:rPr lang="en-US" sz="1000" i="1" dirty="0">
                <a:latin typeface="Montserrat" panose="00000500000000000000" pitchFamily="2" charset="0"/>
                <a:cs typeface="Arial"/>
              </a:rPr>
              <a:t>Foundati</a:t>
            </a:r>
            <a:r>
              <a:rPr lang="en-US" sz="1000" i="1" spc="-5" dirty="0">
                <a:latin typeface="Montserrat" panose="00000500000000000000" pitchFamily="2" charset="0"/>
                <a:cs typeface="Arial"/>
              </a:rPr>
              <a:t>on</a:t>
            </a:r>
            <a:r>
              <a:rPr lang="en-US" sz="1000" i="1" dirty="0">
                <a:latin typeface="Montserrat" panose="00000500000000000000" pitchFamily="2" charset="0"/>
                <a:cs typeface="Arial"/>
              </a:rPr>
              <a:t>.”</a:t>
            </a:r>
            <a:endParaRPr lang="en-US" sz="1000" dirty="0">
              <a:latin typeface="Montserrat" panose="00000500000000000000" pitchFamily="2" charset="0"/>
              <a:cs typeface="Arial"/>
            </a:endParaRPr>
          </a:p>
        </p:txBody>
      </p:sp>
    </p:spTree>
    <p:extLst>
      <p:ext uri="{BB962C8B-B14F-4D97-AF65-F5344CB8AC3E}">
        <p14:creationId xmlns:p14="http://schemas.microsoft.com/office/powerpoint/2010/main" val="22845746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668415" y="3228945"/>
            <a:ext cx="173797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10</a:t>
            </a:r>
            <a:endParaRPr lang="tr-TR" altLang="en-US" sz="2000" b="1" dirty="0">
              <a:solidFill>
                <a:schemeClr val="bg1"/>
              </a:solidFill>
              <a:latin typeface="Montserrat" pitchFamily="2" charset="0"/>
            </a:endParaRPr>
          </a:p>
        </p:txBody>
      </p:sp>
      <p:sp>
        <p:nvSpPr>
          <p:cNvPr id="4" name="object 2"/>
          <p:cNvSpPr txBox="1">
            <a:spLocks noChangeArrowheads="1"/>
          </p:cNvSpPr>
          <p:nvPr/>
        </p:nvSpPr>
        <p:spPr bwMode="auto">
          <a:xfrm>
            <a:off x="2642303" y="1088169"/>
            <a:ext cx="3104341"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Relationships</a:t>
            </a:r>
          </a:p>
        </p:txBody>
      </p:sp>
      <p:sp>
        <p:nvSpPr>
          <p:cNvPr id="8" name="object 5"/>
          <p:cNvSpPr txBox="1"/>
          <p:nvPr/>
        </p:nvSpPr>
        <p:spPr>
          <a:xfrm>
            <a:off x="2642303" y="2087912"/>
            <a:ext cx="8514647" cy="2942459"/>
          </a:xfrm>
          <a:prstGeom prst="rect">
            <a:avLst/>
          </a:prstGeom>
        </p:spPr>
        <p:txBody>
          <a:bodyPr vert="horz" wrap="square" lIns="0" tIns="0" rIns="0" bIns="0" rtlCol="0">
            <a:noAutofit/>
          </a:bodyPr>
          <a:lstStyle/>
          <a:p>
            <a:pPr marL="6349" marR="126022"/>
            <a:r>
              <a:rPr lang="en-US" sz="1200" dirty="0">
                <a:latin typeface="Montserrat" panose="00000500000000000000" pitchFamily="2" charset="0"/>
                <a:cs typeface="Arial"/>
              </a:rPr>
              <a:t>Like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ho</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es,</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all</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rela</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ionshi</a:t>
            </a:r>
            <a:r>
              <a:rPr lang="en-US" sz="1200" spc="-7" dirty="0">
                <a:latin typeface="Montserrat" panose="00000500000000000000" pitchFamily="2" charset="0"/>
                <a:cs typeface="Arial"/>
              </a:rPr>
              <a:t>p</a:t>
            </a:r>
            <a:r>
              <a:rPr lang="en-US" sz="1200" dirty="0">
                <a:latin typeface="Montserrat" panose="00000500000000000000" pitchFamily="2" charset="0"/>
                <a:cs typeface="Arial"/>
              </a:rPr>
              <a:t>s</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need</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regular</a:t>
            </a:r>
            <a:r>
              <a:rPr lang="en-US" sz="1200" spc="-15"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aintenan</a:t>
            </a:r>
            <a:r>
              <a:rPr lang="en-US" sz="1200" spc="-5" dirty="0">
                <a:latin typeface="Montserrat" panose="00000500000000000000" pitchFamily="2" charset="0"/>
                <a:cs typeface="Arial"/>
              </a:rPr>
              <a:t>c</a:t>
            </a:r>
            <a:r>
              <a:rPr lang="en-US" sz="1200" dirty="0">
                <a:latin typeface="Montserrat" panose="00000500000000000000" pitchFamily="2" charset="0"/>
                <a:cs typeface="Arial"/>
              </a:rPr>
              <a:t>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perhaps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en</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serious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repairs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along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w</a:t>
            </a:r>
            <a:r>
              <a:rPr lang="en-US" sz="1200" dirty="0">
                <a:latin typeface="Montserrat" panose="00000500000000000000" pitchFamily="2" charset="0"/>
                <a:cs typeface="Arial"/>
              </a:rPr>
              <a:t>a</a:t>
            </a:r>
            <a:r>
              <a:rPr lang="en-US" sz="1200" spc="-65" dirty="0">
                <a:latin typeface="Montserrat" panose="00000500000000000000" pitchFamily="2" charset="0"/>
                <a:cs typeface="Arial"/>
              </a:rPr>
              <a:t>y</a:t>
            </a:r>
            <a:r>
              <a:rPr lang="en-US" sz="120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his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doesn't</a:t>
            </a:r>
            <a:r>
              <a:rPr lang="en-US" sz="1200" spc="-17"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ean</a:t>
            </a:r>
            <a:r>
              <a:rPr lang="en-US" sz="1200" spc="-10" dirty="0">
                <a:latin typeface="Montserrat" panose="00000500000000000000" pitchFamily="2" charset="0"/>
                <a:cs typeface="Arial"/>
              </a:rPr>
              <a:t> 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ha</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ailed;</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hese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are</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hings</a:t>
            </a:r>
            <a:r>
              <a:rPr lang="en-US" sz="1200" spc="-2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happen</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er</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t>
            </a:r>
            <a:r>
              <a:rPr lang="en-US" sz="1200" spc="-7"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ost contra</a:t>
            </a:r>
            <a:r>
              <a:rPr lang="en-US" sz="1200" spc="-5" dirty="0">
                <a:latin typeface="Montserrat" panose="00000500000000000000" pitchFamily="2" charset="0"/>
                <a:cs typeface="Arial"/>
              </a:rPr>
              <a:t>c</a:t>
            </a:r>
            <a:r>
              <a:rPr lang="en-US" sz="1200" spc="2" dirty="0">
                <a:latin typeface="Montserrat" panose="00000500000000000000" pitchFamily="2" charset="0"/>
                <a:cs typeface="Arial"/>
              </a:rPr>
              <a:t>t</a:t>
            </a:r>
            <a:r>
              <a:rPr lang="en-US" sz="1200" spc="-7" dirty="0">
                <a:latin typeface="Montserrat" panose="00000500000000000000" pitchFamily="2" charset="0"/>
                <a:cs typeface="Arial"/>
              </a:rPr>
              <a:t>o</a:t>
            </a:r>
            <a:r>
              <a:rPr lang="en-US" sz="1200" dirty="0">
                <a:latin typeface="Montserrat" panose="00000500000000000000" pitchFamily="2" charset="0"/>
                <a:cs typeface="Arial"/>
              </a:rPr>
              <a:t>rs</a:t>
            </a:r>
            <a:r>
              <a:rPr lang="en-US" sz="1200" spc="-25"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ill</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ell</a:t>
            </a:r>
            <a:r>
              <a:rPr lang="en-US" sz="1200" spc="-10" dirty="0">
                <a:latin typeface="Montserrat" panose="00000500000000000000" pitchFamily="2" charset="0"/>
                <a:cs typeface="Arial"/>
              </a:rPr>
              <a:t> 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t</a:t>
            </a:r>
            <a:r>
              <a:rPr lang="en-US" sz="1200" dirty="0">
                <a:latin typeface="Montserrat" panose="00000500000000000000" pitchFamily="2" charset="0"/>
                <a:cs typeface="Arial"/>
              </a:rPr>
              <a:t>hat,</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if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our</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house</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has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good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bones,</a:t>
            </a:r>
            <a:r>
              <a:rPr lang="en-US" sz="1200" spc="-15"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can</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ix</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hate</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er</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need</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or e</a:t>
            </a:r>
            <a:r>
              <a:rPr lang="en-US" sz="1200" spc="-12" dirty="0">
                <a:latin typeface="Montserrat" panose="00000500000000000000" pitchFamily="2" charset="0"/>
                <a:cs typeface="Arial"/>
              </a:rPr>
              <a:t>v</a:t>
            </a:r>
            <a:r>
              <a:rPr lang="en-US" sz="1200" dirty="0">
                <a:latin typeface="Montserrat" panose="00000500000000000000" pitchFamily="2" charset="0"/>
                <a:cs typeface="Arial"/>
              </a:rPr>
              <a:t>en</a:t>
            </a:r>
            <a:r>
              <a:rPr lang="en-US" sz="1200" spc="-5" dirty="0">
                <a:latin typeface="Montserrat" panose="00000500000000000000" pitchFamily="2" charset="0"/>
                <a:cs typeface="Arial"/>
              </a:rPr>
              <a:t> </a:t>
            </a:r>
            <a:r>
              <a:rPr lang="en-US" sz="1200" dirty="0">
                <a:latin typeface="Montserrat" panose="00000500000000000000" pitchFamily="2" charset="0"/>
                <a:cs typeface="Arial"/>
              </a:rPr>
              <a:t>re</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od</a:t>
            </a:r>
            <a:r>
              <a:rPr lang="en-US" sz="1200" spc="-5" dirty="0">
                <a:latin typeface="Montserrat" panose="00000500000000000000" pitchFamily="2" charset="0"/>
                <a:cs typeface="Arial"/>
              </a:rPr>
              <a:t>e</a:t>
            </a:r>
            <a:r>
              <a:rPr lang="en-US" sz="1200" dirty="0">
                <a:latin typeface="Montserrat" panose="00000500000000000000" pitchFamily="2" charset="0"/>
                <a:cs typeface="Arial"/>
              </a:rPr>
              <a:t>l</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e</a:t>
            </a:r>
            <a:r>
              <a:rPr lang="en-US" sz="1200" spc="-12" dirty="0">
                <a:latin typeface="Montserrat" panose="00000500000000000000" pitchFamily="2" charset="0"/>
                <a:cs typeface="Arial"/>
              </a:rPr>
              <a:t>x</a:t>
            </a:r>
            <a:r>
              <a:rPr lang="en-US" sz="1200" dirty="0">
                <a:latin typeface="Montserrat" panose="00000500000000000000" pitchFamily="2" charset="0"/>
                <a:cs typeface="Arial"/>
              </a:rPr>
              <a:t>pa</a:t>
            </a:r>
            <a:r>
              <a:rPr lang="en-US" sz="1200" spc="-5" dirty="0">
                <a:latin typeface="Montserrat" panose="00000500000000000000" pitchFamily="2" charset="0"/>
                <a:cs typeface="Arial"/>
              </a:rPr>
              <a:t>n</a:t>
            </a:r>
            <a:r>
              <a:rPr lang="en-US" sz="1200" dirty="0">
                <a:latin typeface="Montserrat" panose="00000500000000000000" pitchFamily="2" charset="0"/>
                <a:cs typeface="Arial"/>
              </a:rPr>
              <a:t>d.</a:t>
            </a:r>
            <a:r>
              <a:rPr lang="en-US" sz="1200" spc="-17" dirty="0">
                <a:latin typeface="Montserrat" panose="00000500000000000000" pitchFamily="2" charset="0"/>
                <a:cs typeface="Arial"/>
              </a:rPr>
              <a:t> </a:t>
            </a:r>
            <a:br>
              <a:rPr lang="en-US" sz="1200" spc="-17" dirty="0">
                <a:latin typeface="Montserrat" panose="00000500000000000000" pitchFamily="2" charset="0"/>
                <a:cs typeface="Arial"/>
              </a:rPr>
            </a:br>
            <a:r>
              <a:rPr lang="en-US" sz="1200" spc="-5" dirty="0">
                <a:latin typeface="Montserrat" panose="00000500000000000000" pitchFamily="2" charset="0"/>
                <a:cs typeface="Arial"/>
              </a:rPr>
              <a:t>T</a:t>
            </a:r>
            <a:r>
              <a:rPr lang="en-US" sz="1200" dirty="0">
                <a:latin typeface="Montserrat" panose="00000500000000000000" pitchFamily="2" charset="0"/>
                <a:cs typeface="Arial"/>
              </a:rPr>
              <a:t>his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go</a:t>
            </a:r>
            <a:r>
              <a:rPr lang="en-US" sz="1200" spc="-5" dirty="0">
                <a:latin typeface="Montserrat" panose="00000500000000000000" pitchFamily="2" charset="0"/>
                <a:cs typeface="Arial"/>
              </a:rPr>
              <a:t>e</a:t>
            </a:r>
            <a:r>
              <a:rPr lang="en-US" sz="1200" dirty="0">
                <a:latin typeface="Montserrat" panose="00000500000000000000" pitchFamily="2" charset="0"/>
                <a:cs typeface="Arial"/>
              </a:rPr>
              <a:t>s</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or</a:t>
            </a:r>
            <a:r>
              <a:rPr lang="en-US" sz="1200" spc="-1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rest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of</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our life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as</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ell.</a:t>
            </a:r>
            <a:endParaRPr lang="en-US" sz="1200" dirty="0">
              <a:latin typeface="Montserrat" panose="00000500000000000000" pitchFamily="2" charset="0"/>
            </a:endParaRPr>
          </a:p>
          <a:p>
            <a:endParaRPr lang="en-US" sz="1200" dirty="0">
              <a:latin typeface="Montserrat" panose="00000500000000000000" pitchFamily="2" charset="0"/>
            </a:endParaRPr>
          </a:p>
          <a:p>
            <a:pPr marL="6349" marR="6349"/>
            <a:r>
              <a:rPr lang="en-US" sz="1200" dirty="0">
                <a:latin typeface="Montserrat" panose="00000500000000000000" pitchFamily="2" charset="0"/>
                <a:cs typeface="Arial"/>
              </a:rPr>
              <a:t>Judging</a:t>
            </a:r>
            <a:r>
              <a:rPr lang="en-US" sz="1200" spc="-17"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ourself</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or</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our</a:t>
            </a:r>
            <a:r>
              <a:rPr lang="en-US" sz="1200" spc="-2"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harshly</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because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so</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hing</a:t>
            </a:r>
            <a:r>
              <a:rPr lang="en-US" sz="1200" spc="-27" dirty="0">
                <a:latin typeface="Montserrat" panose="00000500000000000000" pitchFamily="2" charset="0"/>
                <a:cs typeface="Arial"/>
              </a:rPr>
              <a:t> </a:t>
            </a:r>
            <a:r>
              <a:rPr lang="en-US" sz="1200" dirty="0">
                <a:latin typeface="Montserrat" panose="00000500000000000000" pitchFamily="2" charset="0"/>
                <a:cs typeface="Arial"/>
              </a:rPr>
              <a:t>didn</a:t>
            </a:r>
            <a:r>
              <a:rPr lang="en-US" sz="1200" spc="-2" dirty="0">
                <a:latin typeface="Montserrat" panose="00000500000000000000" pitchFamily="2" charset="0"/>
                <a:cs typeface="Arial"/>
              </a:rPr>
              <a:t>'</a:t>
            </a:r>
            <a:r>
              <a:rPr lang="en-US" sz="1200" dirty="0">
                <a:latin typeface="Montserrat" panose="00000500000000000000" pitchFamily="2" charset="0"/>
                <a:cs typeface="Arial"/>
              </a:rPr>
              <a:t>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go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right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elco</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hu</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an race)</a:t>
            </a:r>
            <a:r>
              <a:rPr lang="en-US" sz="1200" spc="-15"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on</a:t>
            </a:r>
            <a:r>
              <a:rPr lang="en-US" sz="1200" spc="-2" dirty="0">
                <a:latin typeface="Montserrat" panose="00000500000000000000" pitchFamily="2" charset="0"/>
                <a:cs typeface="Arial"/>
              </a:rPr>
              <a:t>'</a:t>
            </a:r>
            <a:r>
              <a:rPr lang="en-US" sz="1200" dirty="0">
                <a:latin typeface="Montserrat" panose="00000500000000000000" pitchFamily="2" charset="0"/>
                <a:cs typeface="Arial"/>
              </a:rPr>
              <a:t>t help</a:t>
            </a:r>
            <a:r>
              <a:rPr lang="en-US" sz="1200" spc="-10" dirty="0">
                <a:latin typeface="Montserrat" panose="00000500000000000000" pitchFamily="2" charset="0"/>
                <a:cs typeface="Arial"/>
              </a:rPr>
              <a:t> 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out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of</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our</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proble</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t>
            </a:r>
            <a:r>
              <a:rPr lang="en-US" sz="1200" spc="-17" dirty="0">
                <a:latin typeface="Montserrat" panose="00000500000000000000" pitchFamily="2" charset="0"/>
                <a:cs typeface="Arial"/>
              </a:rPr>
              <a:t> </a:t>
            </a:r>
            <a:r>
              <a:rPr lang="en-US" sz="1200" spc="-5" dirty="0">
                <a:latin typeface="Montserrat" panose="00000500000000000000" pitchFamily="2" charset="0"/>
                <a:cs typeface="Arial"/>
              </a:rPr>
              <a:t>R</a:t>
            </a:r>
            <a:r>
              <a:rPr lang="en-US" sz="1200" dirty="0">
                <a:latin typeface="Montserrat" panose="00000500000000000000" pitchFamily="2" charset="0"/>
                <a:cs typeface="Arial"/>
              </a:rPr>
              <a:t>el</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ing</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on</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oundation</a:t>
            </a:r>
            <a:r>
              <a:rPr lang="en-US" sz="1200" spc="-25" dirty="0">
                <a:latin typeface="Montserrat" panose="00000500000000000000" pitchFamily="2" charset="0"/>
                <a:cs typeface="Arial"/>
              </a:rPr>
              <a:t> </a:t>
            </a:r>
            <a:r>
              <a:rPr lang="en-US" sz="1200" dirty="0">
                <a:latin typeface="Montserrat" panose="00000500000000000000" pitchFamily="2" charset="0"/>
                <a:cs typeface="Arial"/>
              </a:rPr>
              <a:t>of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hat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ha</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created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ogeth</a:t>
            </a:r>
            <a:r>
              <a:rPr lang="en-US" sz="1200" spc="-5" dirty="0">
                <a:latin typeface="Montserrat" panose="00000500000000000000" pitchFamily="2" charset="0"/>
                <a:cs typeface="Arial"/>
              </a:rPr>
              <a:t>e</a:t>
            </a:r>
            <a:r>
              <a:rPr lang="en-US" sz="1200" dirty="0">
                <a:latin typeface="Montserrat" panose="00000500000000000000" pitchFamily="2" charset="0"/>
                <a:cs typeface="Arial"/>
              </a:rPr>
              <a:t>r</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rus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ing</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a:t>
            </a:r>
            <a:r>
              <a:rPr lang="en-US" sz="1200" spc="-1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can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acco</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pli</a:t>
            </a:r>
            <a:r>
              <a:rPr lang="en-US" sz="1200" spc="-5" dirty="0">
                <a:latin typeface="Montserrat" panose="00000500000000000000" pitchFamily="2" charset="0"/>
                <a:cs typeface="Arial"/>
              </a:rPr>
              <a:t>s</a:t>
            </a:r>
            <a:r>
              <a:rPr lang="en-US" sz="1200" dirty="0">
                <a:latin typeface="Montserrat" panose="00000500000000000000" pitchFamily="2" charset="0"/>
                <a:cs typeface="Arial"/>
              </a:rPr>
              <a:t>h</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an</a:t>
            </a:r>
            <a:r>
              <a:rPr lang="en-US" sz="1200" spc="-10" dirty="0">
                <a:latin typeface="Montserrat" panose="00000500000000000000" pitchFamily="2" charset="0"/>
                <a:cs typeface="Arial"/>
              </a:rPr>
              <a:t>y</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hing,</a:t>
            </a:r>
            <a:r>
              <a:rPr lang="en-US" sz="1200" spc="-12"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akes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dealing</a:t>
            </a:r>
            <a:r>
              <a:rPr lang="en-US" sz="1200" spc="-10" dirty="0">
                <a:latin typeface="Montserrat" panose="00000500000000000000" pitchFamily="2" charset="0"/>
                <a:cs typeface="Arial"/>
              </a:rPr>
              <a:t> w</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hose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x</a:t>
            </a:r>
            <a:r>
              <a:rPr lang="en-US" sz="1200" dirty="0">
                <a:latin typeface="Montserrat" panose="00000500000000000000" pitchFamily="2" charset="0"/>
                <a:cs typeface="Arial"/>
              </a:rPr>
              <a:t>pec</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ed</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but unfore</a:t>
            </a:r>
            <a:r>
              <a:rPr lang="en-US" sz="1200" spc="-5" dirty="0">
                <a:latin typeface="Montserrat" panose="00000500000000000000" pitchFamily="2" charset="0"/>
                <a:cs typeface="Arial"/>
              </a:rPr>
              <a:t>s</a:t>
            </a:r>
            <a:r>
              <a:rPr lang="en-US" sz="1200" dirty="0">
                <a:latin typeface="Montserrat" panose="00000500000000000000" pitchFamily="2" charset="0"/>
                <a:cs typeface="Arial"/>
              </a:rPr>
              <a:t>een</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proble</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s</a:t>
            </a:r>
            <a:r>
              <a:rPr lang="en-US" sz="1200" spc="-20"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uch</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easie</a:t>
            </a:r>
            <a:r>
              <a:rPr lang="en-US" sz="1200" spc="-37" dirty="0">
                <a:latin typeface="Montserrat" panose="00000500000000000000" pitchFamily="2" charset="0"/>
                <a:cs typeface="Arial"/>
              </a:rPr>
              <a:t>r</a:t>
            </a:r>
            <a:r>
              <a:rPr lang="en-US" sz="1200" dirty="0">
                <a:latin typeface="Montserrat" panose="00000500000000000000" pitchFamily="2" charset="0"/>
                <a:cs typeface="Arial"/>
              </a:rPr>
              <a:t>.</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I</a:t>
            </a:r>
            <a:r>
              <a:rPr lang="en-US" sz="1200" dirty="0">
                <a:latin typeface="Montserrat" panose="00000500000000000000" pitchFamily="2" charset="0"/>
                <a:cs typeface="Arial"/>
              </a:rPr>
              <a:t>f</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ha</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t</a:t>
            </a:r>
            <a:r>
              <a:rPr lang="en-US" sz="1200" dirty="0">
                <a:latin typeface="Montserrat" panose="00000500000000000000" pitchFamily="2" charset="0"/>
                <a:cs typeface="Arial"/>
              </a:rPr>
              <a:t>he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right</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ools,</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such</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belief</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a:t>
            </a:r>
            <a:r>
              <a:rPr lang="en-US" sz="1200" spc="-1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belong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og</a:t>
            </a:r>
            <a:r>
              <a:rPr lang="en-US" sz="1200" spc="-5" dirty="0">
                <a:latin typeface="Montserrat" panose="00000500000000000000" pitchFamily="2" charset="0"/>
                <a:cs typeface="Arial"/>
              </a:rPr>
              <a:t>e</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
            </a:r>
            <a:r>
              <a:rPr lang="en-US" sz="1200" spc="-10" dirty="0">
                <a:latin typeface="Montserrat" panose="00000500000000000000" pitchFamily="2" charset="0"/>
                <a:cs typeface="Arial"/>
              </a:rPr>
              <a:t>e</a:t>
            </a:r>
            <a:r>
              <a:rPr lang="en-US" sz="1200" spc="-37" dirty="0">
                <a:latin typeface="Montserrat" panose="00000500000000000000" pitchFamily="2" charset="0"/>
                <a:cs typeface="Arial"/>
              </a:rPr>
              <a:t>r</a:t>
            </a:r>
            <a:r>
              <a:rPr lang="en-US" sz="1200" dirty="0">
                <a:latin typeface="Montserrat" panose="00000500000000000000" pitchFamily="2" charset="0"/>
                <a:cs typeface="Arial"/>
              </a:rPr>
              <a:t>,</a:t>
            </a:r>
            <a:r>
              <a:rPr lang="en-US" sz="1200" spc="-25"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5"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illin</a:t>
            </a:r>
            <a:r>
              <a:rPr lang="en-US" sz="1200" spc="-2" dirty="0">
                <a:latin typeface="Montserrat" panose="00000500000000000000" pitchFamily="2" charset="0"/>
                <a:cs typeface="Arial"/>
              </a:rPr>
              <a:t>g</a:t>
            </a:r>
            <a:r>
              <a:rPr lang="en-US" sz="1200" dirty="0">
                <a:latin typeface="Montserrat" panose="00000500000000000000" pitchFamily="2" charset="0"/>
                <a:cs typeface="Arial"/>
              </a:rPr>
              <a:t>ness</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ac</a:t>
            </a:r>
            <a:r>
              <a:rPr lang="en-US" sz="1200" spc="2" dirty="0">
                <a:latin typeface="Montserrat" panose="00000500000000000000" pitchFamily="2" charset="0"/>
                <a:cs typeface="Arial"/>
              </a:rPr>
              <a:t>c</a:t>
            </a:r>
            <a:r>
              <a:rPr lang="en-US" sz="1200" dirty="0">
                <a:latin typeface="Montserrat" panose="00000500000000000000" pitchFamily="2" charset="0"/>
                <a:cs typeface="Arial"/>
              </a:rPr>
              <a:t>ept</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as</a:t>
            </a:r>
            <a:r>
              <a:rPr lang="en-US" sz="1200" spc="2" dirty="0">
                <a:latin typeface="Montserrat" panose="00000500000000000000" pitchFamily="2" charset="0"/>
                <a:cs typeface="Arial"/>
              </a:rPr>
              <a:t>s</a:t>
            </a:r>
            <a:r>
              <a:rPr lang="en-US" sz="1200" dirty="0">
                <a:latin typeface="Montserrat" panose="00000500000000000000" pitchFamily="2" charset="0"/>
                <a:cs typeface="Arial"/>
              </a:rPr>
              <a:t>is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a</a:t>
            </a:r>
            <a:r>
              <a:rPr lang="en-US" sz="1200" spc="-10" dirty="0">
                <a:latin typeface="Montserrat" panose="00000500000000000000" pitchFamily="2" charset="0"/>
                <a:cs typeface="Arial"/>
              </a:rPr>
              <a:t>n</a:t>
            </a:r>
            <a:r>
              <a:rPr lang="en-US" sz="1200" dirty="0">
                <a:latin typeface="Montserrat" panose="00000500000000000000" pitchFamily="2" charset="0"/>
                <a:cs typeface="Arial"/>
              </a:rPr>
              <a:t>ce</a:t>
            </a:r>
            <a:r>
              <a:rPr lang="en-US" sz="1200" spc="-27"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5" dirty="0">
                <a:latin typeface="Montserrat" panose="00000500000000000000" pitchFamily="2" charset="0"/>
                <a:cs typeface="Arial"/>
              </a:rPr>
              <a:t> </a:t>
            </a:r>
            <a:r>
              <a:rPr lang="en-US" sz="1200" dirty="0">
                <a:latin typeface="Montserrat" panose="00000500000000000000" pitchFamily="2" charset="0"/>
                <a:cs typeface="Arial"/>
              </a:rPr>
              <a:t>lo</a:t>
            </a:r>
            <a:r>
              <a:rPr lang="en-US" sz="1200" spc="-12" dirty="0">
                <a:latin typeface="Montserrat" panose="00000500000000000000" pitchFamily="2" charset="0"/>
                <a:cs typeface="Arial"/>
              </a:rPr>
              <a:t>v</a:t>
            </a:r>
            <a:r>
              <a:rPr lang="en-US" sz="1200" dirty="0">
                <a:latin typeface="Montserrat" panose="00000500000000000000" pitchFamily="2" charset="0"/>
                <a:cs typeface="Arial"/>
              </a:rPr>
              <a:t>ing partne</a:t>
            </a:r>
            <a:r>
              <a:rPr lang="en-US" sz="1200" spc="-45" dirty="0">
                <a:latin typeface="Montserrat" panose="00000500000000000000" pitchFamily="2" charset="0"/>
                <a:cs typeface="Arial"/>
              </a:rPr>
              <a:t>r</a:t>
            </a:r>
            <a:r>
              <a:rPr lang="en-US" sz="1200" dirty="0">
                <a:latin typeface="Montserrat" panose="00000500000000000000" pitchFamily="2" charset="0"/>
                <a:cs typeface="Arial"/>
              </a:rPr>
              <a:t>,</a:t>
            </a:r>
            <a:r>
              <a:rPr lang="en-US" sz="1200" spc="-17"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5" dirty="0">
                <a:latin typeface="Montserrat" panose="00000500000000000000" pitchFamily="2" charset="0"/>
                <a:cs typeface="Arial"/>
              </a:rPr>
              <a:t> </a:t>
            </a:r>
            <a:r>
              <a:rPr lang="en-US" sz="1200" dirty="0">
                <a:latin typeface="Montserrat" panose="00000500000000000000" pitchFamily="2" charset="0"/>
                <a:cs typeface="Arial"/>
              </a:rPr>
              <a:t>can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ha</a:t>
            </a:r>
            <a:r>
              <a:rPr lang="en-US" sz="1200" spc="-5" dirty="0">
                <a:latin typeface="Montserrat" panose="00000500000000000000" pitchFamily="2" charset="0"/>
                <a:cs typeface="Arial"/>
              </a:rPr>
              <a:t>n</a:t>
            </a:r>
            <a:r>
              <a:rPr lang="en-US" sz="1200" dirty="0">
                <a:latin typeface="Montserrat" panose="00000500000000000000" pitchFamily="2" charset="0"/>
                <a:cs typeface="Arial"/>
              </a:rPr>
              <a:t>dle</a:t>
            </a:r>
            <a:r>
              <a:rPr lang="en-US" sz="1200" spc="-17"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hate</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er it</a:t>
            </a:r>
            <a:r>
              <a:rPr lang="en-US" sz="1200" spc="-5" dirty="0">
                <a:latin typeface="Montserrat" panose="00000500000000000000" pitchFamily="2" charset="0"/>
                <a:cs typeface="Arial"/>
              </a:rPr>
              <a:t> </a:t>
            </a:r>
            <a:r>
              <a:rPr lang="en-US" sz="1200" dirty="0">
                <a:latin typeface="Montserrat" panose="00000500000000000000" pitchFamily="2" charset="0"/>
                <a:cs typeface="Arial"/>
              </a:rPr>
              <a:t>is</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 co</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along.</a:t>
            </a:r>
            <a:endParaRPr lang="en-US" sz="1200" dirty="0">
              <a:latin typeface="Montserrat" panose="00000500000000000000" pitchFamily="2" charset="0"/>
            </a:endParaRPr>
          </a:p>
          <a:p>
            <a:endParaRPr lang="en-US" sz="1200" dirty="0">
              <a:latin typeface="Montserrat" panose="00000500000000000000" pitchFamily="2" charset="0"/>
            </a:endParaRPr>
          </a:p>
          <a:p>
            <a:pPr marL="6349" marR="47298"/>
            <a:r>
              <a:rPr lang="en-US" sz="1200" spc="-5" dirty="0">
                <a:latin typeface="Montserrat" panose="00000500000000000000" pitchFamily="2" charset="0"/>
                <a:cs typeface="Arial"/>
              </a:rPr>
              <a:t>H</a:t>
            </a:r>
            <a:r>
              <a:rPr lang="en-US" sz="1200" dirty="0">
                <a:latin typeface="Montserrat" panose="00000500000000000000" pitchFamily="2" charset="0"/>
                <a:cs typeface="Arial"/>
              </a:rPr>
              <a:t>a</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ing</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good</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oundati</a:t>
            </a:r>
            <a:r>
              <a:rPr lang="en-US" sz="1200" spc="-5" dirty="0">
                <a:latin typeface="Montserrat" panose="00000500000000000000" pitchFamily="2" charset="0"/>
                <a:cs typeface="Arial"/>
              </a:rPr>
              <a:t>o</a:t>
            </a:r>
            <a:r>
              <a:rPr lang="en-US" sz="1200" dirty="0">
                <a:latin typeface="Montserrat" panose="00000500000000000000" pitchFamily="2" charset="0"/>
                <a:cs typeface="Arial"/>
              </a:rPr>
              <a:t>n</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doesn't</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require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any</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special</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raining</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or</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educa</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a:t>
            </a:r>
            <a:r>
              <a:rPr lang="en-US" sz="1200" spc="-7" dirty="0">
                <a:latin typeface="Montserrat" panose="00000500000000000000" pitchFamily="2" charset="0"/>
                <a:cs typeface="Arial"/>
              </a:rPr>
              <a:t>o</a:t>
            </a:r>
            <a:r>
              <a:rPr lang="en-US" sz="1200" dirty="0">
                <a:latin typeface="Montserrat" panose="00000500000000000000" pitchFamily="2" charset="0"/>
                <a:cs typeface="Arial"/>
              </a:rPr>
              <a:t>n.</a:t>
            </a:r>
            <a:r>
              <a:rPr lang="en-US" sz="1200" spc="-35" dirty="0">
                <a:latin typeface="Montserrat" panose="00000500000000000000" pitchFamily="2" charset="0"/>
                <a:cs typeface="Arial"/>
              </a:rPr>
              <a:t> </a:t>
            </a:r>
            <a:r>
              <a:rPr lang="en-US" sz="1200" spc="-72"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can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rely</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on</a:t>
            </a:r>
            <a:r>
              <a:rPr lang="en-US" sz="1200" spc="-10" dirty="0">
                <a:latin typeface="Montserrat" panose="00000500000000000000" pitchFamily="2" charset="0"/>
                <a:cs typeface="Arial"/>
              </a:rPr>
              <a:t> y</a:t>
            </a:r>
            <a:r>
              <a:rPr lang="en-US" sz="1200" dirty="0">
                <a:latin typeface="Montserrat" panose="00000500000000000000" pitchFamily="2" charset="0"/>
                <a:cs typeface="Arial"/>
              </a:rPr>
              <a:t>our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alent</a:t>
            </a:r>
            <a:r>
              <a:rPr lang="en-US" sz="1200" spc="2" dirty="0">
                <a:latin typeface="Montserrat" panose="00000500000000000000" pitchFamily="2" charset="0"/>
                <a:cs typeface="Arial"/>
              </a:rPr>
              <a:t>s</a:t>
            </a:r>
            <a:r>
              <a:rPr lang="en-US" sz="1200" dirty="0">
                <a:latin typeface="Montserrat" panose="00000500000000000000" pitchFamily="2" charset="0"/>
                <a:cs typeface="Arial"/>
              </a:rPr>
              <a:t>,</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x</a:t>
            </a:r>
            <a:r>
              <a:rPr lang="en-US" sz="1200" dirty="0">
                <a:latin typeface="Montserrat" panose="00000500000000000000" pitchFamily="2" charset="0"/>
                <a:cs typeface="Arial"/>
              </a:rPr>
              <a:t>periences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abili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ies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of</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hose</a:t>
            </a:r>
            <a:r>
              <a:rPr lang="en-US" sz="1200" spc="-15"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are</a:t>
            </a:r>
            <a:r>
              <a:rPr lang="en-US" sz="1200" spc="-10" dirty="0">
                <a:latin typeface="Montserrat" panose="00000500000000000000" pitchFamily="2" charset="0"/>
                <a:cs typeface="Arial"/>
              </a:rPr>
              <a:t> w</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
            </a:r>
            <a:r>
              <a:rPr lang="en-US" sz="1200" spc="2" dirty="0">
                <a:latin typeface="Montserrat" panose="00000500000000000000" pitchFamily="2" charset="0"/>
                <a:cs typeface="Arial"/>
              </a:rPr>
              <a:t> 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create</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li</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lo</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or</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ho</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a:t>
            </a:r>
            <a:r>
              <a:rPr lang="en-US" sz="1200" spc="-1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 desire.</a:t>
            </a:r>
          </a:p>
        </p:txBody>
      </p:sp>
      <p:sp>
        <p:nvSpPr>
          <p:cNvPr id="6" name="object 5"/>
          <p:cNvSpPr txBox="1"/>
          <p:nvPr/>
        </p:nvSpPr>
        <p:spPr>
          <a:xfrm>
            <a:off x="2642303" y="6342098"/>
            <a:ext cx="6866530" cy="134902"/>
          </a:xfrm>
          <a:prstGeom prst="rect">
            <a:avLst/>
          </a:prstGeom>
        </p:spPr>
        <p:txBody>
          <a:bodyPr vert="horz" wrap="square" lIns="0" tIns="0" rIns="0" bIns="0" rtlCol="0">
            <a:noAutofit/>
          </a:bodyPr>
          <a:lstStyle/>
          <a:p>
            <a:pPr marL="6349"/>
            <a:r>
              <a:rPr lang="en-US" sz="1000" i="1" dirty="0">
                <a:latin typeface="Montserrat" panose="00000500000000000000" pitchFamily="2" charset="0"/>
                <a:cs typeface="Arial"/>
              </a:rPr>
              <a:t>Barton</a:t>
            </a:r>
            <a:r>
              <a:rPr lang="en-US" sz="1000" i="1" spc="-10" dirty="0">
                <a:latin typeface="Montserrat" panose="00000500000000000000" pitchFamily="2" charset="0"/>
                <a:cs typeface="Arial"/>
              </a:rPr>
              <a:t> </a:t>
            </a:r>
            <a:r>
              <a:rPr lang="en-US" sz="1000" i="1" dirty="0">
                <a:latin typeface="Montserrat" panose="00000500000000000000" pitchFamily="2" charset="0"/>
                <a:cs typeface="Arial"/>
              </a:rPr>
              <a:t>G</a:t>
            </a:r>
            <a:r>
              <a:rPr lang="en-US" sz="1000" i="1" spc="2" dirty="0">
                <a:latin typeface="Montserrat" panose="00000500000000000000" pitchFamily="2" charset="0"/>
                <a:cs typeface="Arial"/>
              </a:rPr>
              <a:t>o</a:t>
            </a:r>
            <a:r>
              <a:rPr lang="en-US" sz="1000" i="1" dirty="0">
                <a:latin typeface="Montserrat" panose="00000500000000000000" pitchFamily="2" charset="0"/>
                <a:cs typeface="Arial"/>
              </a:rPr>
              <a:t>lds</a:t>
            </a:r>
            <a:r>
              <a:rPr lang="en-US" sz="1000" i="1" spc="-7" dirty="0">
                <a:latin typeface="Montserrat" panose="00000500000000000000" pitchFamily="2" charset="0"/>
                <a:cs typeface="Arial"/>
              </a:rPr>
              <a:t>m</a:t>
            </a:r>
            <a:r>
              <a:rPr lang="en-US" sz="1000" i="1" dirty="0">
                <a:latin typeface="Montserrat" panose="00000500000000000000" pitchFamily="2" charset="0"/>
                <a:cs typeface="Arial"/>
              </a:rPr>
              <a:t>ith,</a:t>
            </a:r>
            <a:r>
              <a:rPr lang="en-US" sz="1000" i="1" spc="-5" dirty="0">
                <a:latin typeface="Montserrat" panose="00000500000000000000" pitchFamily="2" charset="0"/>
                <a:cs typeface="Arial"/>
              </a:rPr>
              <a:t> </a:t>
            </a:r>
            <a:r>
              <a:rPr lang="en-US" sz="1000" i="1" dirty="0">
                <a:latin typeface="Montserrat" panose="00000500000000000000" pitchFamily="2" charset="0"/>
                <a:cs typeface="Arial"/>
              </a:rPr>
              <a:t>Ph.D.</a:t>
            </a:r>
            <a:r>
              <a:rPr lang="en-US" sz="1000" i="1" spc="-5" dirty="0">
                <a:latin typeface="Montserrat" panose="00000500000000000000" pitchFamily="2" charset="0"/>
                <a:cs typeface="Arial"/>
              </a:rPr>
              <a:t> </a:t>
            </a:r>
            <a:r>
              <a:rPr lang="en-US" sz="1000" i="1" dirty="0">
                <a:latin typeface="Montserrat" panose="00000500000000000000" pitchFamily="2" charset="0"/>
                <a:cs typeface="Arial"/>
              </a:rPr>
              <a:t>“</a:t>
            </a:r>
            <a:r>
              <a:rPr lang="en-US" sz="1000" i="1" spc="-2" dirty="0">
                <a:latin typeface="Montserrat" panose="00000500000000000000" pitchFamily="2" charset="0"/>
                <a:cs typeface="Arial"/>
              </a:rPr>
              <a:t>T</a:t>
            </a:r>
            <a:r>
              <a:rPr lang="en-US" sz="1000" i="1" dirty="0">
                <a:latin typeface="Montserrat" panose="00000500000000000000" pitchFamily="2" charset="0"/>
                <a:cs typeface="Arial"/>
              </a:rPr>
              <a:t>he Best</a:t>
            </a:r>
            <a:r>
              <a:rPr lang="en-US" sz="1000" i="1" spc="-5" dirty="0">
                <a:latin typeface="Montserrat" panose="00000500000000000000" pitchFamily="2" charset="0"/>
                <a:cs typeface="Arial"/>
              </a:rPr>
              <a:t> </a:t>
            </a:r>
            <a:r>
              <a:rPr lang="en-US" sz="1000" i="1" spc="-55" dirty="0">
                <a:latin typeface="Montserrat" panose="00000500000000000000" pitchFamily="2" charset="0"/>
                <a:cs typeface="Arial"/>
              </a:rPr>
              <a:t>T</a:t>
            </a:r>
            <a:r>
              <a:rPr lang="en-US" sz="1000" i="1" dirty="0">
                <a:latin typeface="Montserrat" panose="00000500000000000000" pitchFamily="2" charset="0"/>
                <a:cs typeface="Arial"/>
              </a:rPr>
              <a:t>ools</a:t>
            </a:r>
            <a:r>
              <a:rPr lang="en-US" sz="1000" i="1" spc="-12" dirty="0">
                <a:latin typeface="Montserrat" panose="00000500000000000000" pitchFamily="2" charset="0"/>
                <a:cs typeface="Arial"/>
              </a:rPr>
              <a:t> </a:t>
            </a:r>
            <a:r>
              <a:rPr lang="en-US" sz="1000" i="1" dirty="0">
                <a:latin typeface="Montserrat" panose="00000500000000000000" pitchFamily="2" charset="0"/>
                <a:cs typeface="Arial"/>
              </a:rPr>
              <a:t>f</a:t>
            </a:r>
            <a:r>
              <a:rPr lang="en-US" sz="1000" i="1" spc="2" dirty="0">
                <a:latin typeface="Montserrat" panose="00000500000000000000" pitchFamily="2" charset="0"/>
                <a:cs typeface="Arial"/>
              </a:rPr>
              <a:t>o</a:t>
            </a:r>
            <a:r>
              <a:rPr lang="en-US" sz="1000" i="1" dirty="0">
                <a:latin typeface="Montserrat" panose="00000500000000000000" pitchFamily="2" charset="0"/>
                <a:cs typeface="Arial"/>
              </a:rPr>
              <a:t>r B</a:t>
            </a:r>
            <a:r>
              <a:rPr lang="en-US" sz="1000" i="1" spc="2" dirty="0">
                <a:latin typeface="Montserrat" panose="00000500000000000000" pitchFamily="2" charset="0"/>
                <a:cs typeface="Arial"/>
              </a:rPr>
              <a:t>u</a:t>
            </a:r>
            <a:r>
              <a:rPr lang="en-US" sz="1000" i="1" dirty="0">
                <a:latin typeface="Montserrat" panose="00000500000000000000" pitchFamily="2" charset="0"/>
                <a:cs typeface="Arial"/>
              </a:rPr>
              <a:t>i</a:t>
            </a:r>
            <a:r>
              <a:rPr lang="en-US" sz="1000" i="1" spc="-2" dirty="0">
                <a:latin typeface="Montserrat" panose="00000500000000000000" pitchFamily="2" charset="0"/>
                <a:cs typeface="Arial"/>
              </a:rPr>
              <a:t>l</a:t>
            </a:r>
            <a:r>
              <a:rPr lang="en-US" sz="1000" i="1" dirty="0">
                <a:latin typeface="Montserrat" panose="00000500000000000000" pitchFamily="2" charset="0"/>
                <a:cs typeface="Arial"/>
              </a:rPr>
              <a:t>ding</a:t>
            </a:r>
            <a:r>
              <a:rPr lang="en-US" sz="1000" i="1" spc="-20" dirty="0">
                <a:latin typeface="Montserrat" panose="00000500000000000000" pitchFamily="2" charset="0"/>
                <a:cs typeface="Arial"/>
              </a:rPr>
              <a:t> </a:t>
            </a:r>
            <a:r>
              <a:rPr lang="en-US" sz="1000" i="1" dirty="0">
                <a:latin typeface="Montserrat" panose="00000500000000000000" pitchFamily="2" charset="0"/>
                <a:cs typeface="Arial"/>
              </a:rPr>
              <a:t>a Healthy</a:t>
            </a:r>
            <a:r>
              <a:rPr lang="en-US" sz="1000" i="1" spc="-17" dirty="0">
                <a:latin typeface="Montserrat" panose="00000500000000000000" pitchFamily="2" charset="0"/>
                <a:cs typeface="Arial"/>
              </a:rPr>
              <a:t> </a:t>
            </a:r>
            <a:r>
              <a:rPr lang="en-US" sz="1000" i="1" dirty="0">
                <a:latin typeface="Montserrat" panose="00000500000000000000" pitchFamily="2" charset="0"/>
                <a:cs typeface="Arial"/>
              </a:rPr>
              <a:t>Relations</a:t>
            </a:r>
            <a:r>
              <a:rPr lang="en-US" sz="1000" i="1" spc="-5" dirty="0">
                <a:latin typeface="Montserrat" panose="00000500000000000000" pitchFamily="2" charset="0"/>
                <a:cs typeface="Arial"/>
              </a:rPr>
              <a:t>h</a:t>
            </a:r>
            <a:r>
              <a:rPr lang="en-US" sz="1000" i="1" dirty="0">
                <a:latin typeface="Montserrat" panose="00000500000000000000" pitchFamily="2" charset="0"/>
                <a:cs typeface="Arial"/>
              </a:rPr>
              <a:t>ip</a:t>
            </a:r>
            <a:r>
              <a:rPr lang="en-US" sz="1000" i="1" spc="-22" dirty="0">
                <a:latin typeface="Montserrat" panose="00000500000000000000" pitchFamily="2" charset="0"/>
                <a:cs typeface="Arial"/>
              </a:rPr>
              <a:t> </a:t>
            </a:r>
            <a:r>
              <a:rPr lang="en-US" sz="1000" i="1" dirty="0">
                <a:latin typeface="Montserrat" panose="00000500000000000000" pitchFamily="2" charset="0"/>
                <a:cs typeface="Arial"/>
              </a:rPr>
              <a:t>Foundati</a:t>
            </a:r>
            <a:r>
              <a:rPr lang="en-US" sz="1000" i="1" spc="-5" dirty="0">
                <a:latin typeface="Montserrat" panose="00000500000000000000" pitchFamily="2" charset="0"/>
                <a:cs typeface="Arial"/>
              </a:rPr>
              <a:t>on</a:t>
            </a:r>
            <a:r>
              <a:rPr lang="en-US" sz="1000" i="1" dirty="0">
                <a:latin typeface="Montserrat" panose="00000500000000000000" pitchFamily="2" charset="0"/>
                <a:cs typeface="Arial"/>
              </a:rPr>
              <a:t>.”</a:t>
            </a:r>
            <a:endParaRPr lang="en-US" sz="1000" dirty="0">
              <a:latin typeface="Montserrat" panose="00000500000000000000" pitchFamily="2" charset="0"/>
              <a:cs typeface="Arial"/>
            </a:endParaRPr>
          </a:p>
        </p:txBody>
      </p:sp>
    </p:spTree>
    <p:extLst>
      <p:ext uri="{BB962C8B-B14F-4D97-AF65-F5344CB8AC3E}">
        <p14:creationId xmlns:p14="http://schemas.microsoft.com/office/powerpoint/2010/main" val="366680400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668415" y="3228945"/>
            <a:ext cx="173797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10</a:t>
            </a:r>
            <a:endParaRPr lang="tr-TR" altLang="en-US" sz="2000" b="1" dirty="0">
              <a:solidFill>
                <a:schemeClr val="bg1"/>
              </a:solidFill>
              <a:latin typeface="Montserrat" pitchFamily="2" charset="0"/>
            </a:endParaRPr>
          </a:p>
        </p:txBody>
      </p:sp>
      <p:sp>
        <p:nvSpPr>
          <p:cNvPr id="4" name="object 2"/>
          <p:cNvSpPr txBox="1">
            <a:spLocks noChangeArrowheads="1"/>
          </p:cNvSpPr>
          <p:nvPr/>
        </p:nvSpPr>
        <p:spPr bwMode="auto">
          <a:xfrm>
            <a:off x="2642303" y="1088169"/>
            <a:ext cx="3104341"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Relationships</a:t>
            </a:r>
          </a:p>
        </p:txBody>
      </p:sp>
      <p:sp>
        <p:nvSpPr>
          <p:cNvPr id="8" name="object 5"/>
          <p:cNvSpPr txBox="1"/>
          <p:nvPr/>
        </p:nvSpPr>
        <p:spPr>
          <a:xfrm>
            <a:off x="2642304" y="2087912"/>
            <a:ext cx="8514646" cy="2942459"/>
          </a:xfrm>
          <a:prstGeom prst="rect">
            <a:avLst/>
          </a:prstGeom>
        </p:spPr>
        <p:txBody>
          <a:bodyPr vert="horz" wrap="square" lIns="0" tIns="0" rIns="0" bIns="0" rtlCol="0">
            <a:noAutofit/>
          </a:bodyPr>
          <a:lstStyle/>
          <a:p>
            <a:pPr marL="6349" marR="6349"/>
            <a:r>
              <a:rPr lang="en-US" sz="1200" spc="-2" dirty="0">
                <a:latin typeface="Montserrat" panose="00000500000000000000" pitchFamily="2" charset="0"/>
                <a:cs typeface="Arial"/>
              </a:rPr>
              <a:t>Ou</a:t>
            </a:r>
            <a:r>
              <a:rPr lang="en-US" sz="1200" dirty="0">
                <a:latin typeface="Montserrat" panose="00000500000000000000" pitchFamily="2" charset="0"/>
                <a:cs typeface="Arial"/>
              </a:rPr>
              <a:t>r</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oundati</a:t>
            </a:r>
            <a:r>
              <a:rPr lang="en-US" sz="1200" spc="-5" dirty="0">
                <a:latin typeface="Montserrat" panose="00000500000000000000" pitchFamily="2" charset="0"/>
                <a:cs typeface="Arial"/>
              </a:rPr>
              <a:t>o</a:t>
            </a:r>
            <a:r>
              <a:rPr lang="en-US" sz="1200" dirty="0">
                <a:latin typeface="Montserrat" panose="00000500000000000000" pitchFamily="2" charset="0"/>
                <a:cs typeface="Arial"/>
              </a:rPr>
              <a:t>ns</a:t>
            </a:r>
            <a:r>
              <a:rPr lang="en-US" sz="1200" spc="-25" dirty="0">
                <a:latin typeface="Montserrat" panose="00000500000000000000" pitchFamily="2" charset="0"/>
                <a:cs typeface="Arial"/>
              </a:rPr>
              <a:t> </a:t>
            </a:r>
            <a:r>
              <a:rPr lang="en-US" sz="1200" dirty="0">
                <a:latin typeface="Montserrat" panose="00000500000000000000" pitchFamily="2" charset="0"/>
                <a:cs typeface="Arial"/>
              </a:rPr>
              <a:t>can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co</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rom</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an</a:t>
            </a:r>
            <a:r>
              <a:rPr lang="en-US" sz="1200" spc="-10" dirty="0">
                <a:latin typeface="Montserrat" panose="00000500000000000000" pitchFamily="2" charset="0"/>
                <a:cs typeface="Arial"/>
              </a:rPr>
              <a:t>yw</a:t>
            </a:r>
            <a:r>
              <a:rPr lang="en-US" sz="1200" dirty="0">
                <a:latin typeface="Montserrat" panose="00000500000000000000" pitchFamily="2" charset="0"/>
                <a:cs typeface="Arial"/>
              </a:rPr>
              <a:t>here. Perhaps</a:t>
            </a:r>
            <a:r>
              <a:rPr lang="en-US" sz="1200" spc="-1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our</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dad</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aught</a:t>
            </a:r>
            <a:r>
              <a:rPr lang="en-US" sz="1200" spc="-20"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how</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build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ix</a:t>
            </a:r>
            <a:r>
              <a:rPr lang="en-US" sz="1200" spc="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hings or</a:t>
            </a:r>
            <a:r>
              <a:rPr lang="en-US" sz="1200" spc="-10"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be</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our</a:t>
            </a:r>
            <a:r>
              <a:rPr lang="en-US" sz="1200" spc="-2"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om</a:t>
            </a:r>
            <a:r>
              <a:rPr lang="en-US" sz="1200" spc="-5" dirty="0">
                <a:latin typeface="Montserrat" panose="00000500000000000000" pitchFamily="2" charset="0"/>
                <a:cs typeface="Arial"/>
              </a:rPr>
              <a:t> </a:t>
            </a:r>
            <a:r>
              <a:rPr lang="en-US" sz="1200" dirty="0">
                <a:latin typeface="Montserrat" panose="00000500000000000000" pitchFamily="2" charset="0"/>
                <a:cs typeface="Arial"/>
              </a:rPr>
              <a:t>ga</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alent</a:t>
            </a:r>
            <a:r>
              <a:rPr lang="en-US" sz="1200" spc="-17"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or</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erest</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decora</a:t>
            </a:r>
            <a:r>
              <a:rPr lang="en-US" sz="1200" spc="-5" dirty="0">
                <a:latin typeface="Montserrat" panose="00000500000000000000" pitchFamily="2" charset="0"/>
                <a:cs typeface="Arial"/>
              </a:rPr>
              <a:t>t</a:t>
            </a:r>
            <a:r>
              <a:rPr lang="en-US" sz="1200" dirty="0">
                <a:latin typeface="Montserrat" panose="00000500000000000000" pitchFamily="2" charset="0"/>
                <a:cs typeface="Arial"/>
              </a:rPr>
              <a:t>ing</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al</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a</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s</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been</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good at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it but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ne</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er</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really</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knew</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quite</a:t>
            </a:r>
            <a:r>
              <a:rPr lang="en-US" sz="1200" spc="-15"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h</a:t>
            </a:r>
            <a:r>
              <a:rPr lang="en-US" sz="1200" spc="-65" dirty="0">
                <a:latin typeface="Montserrat" panose="00000500000000000000" pitchFamily="2" charset="0"/>
                <a:cs typeface="Arial"/>
              </a:rPr>
              <a:t>y</a:t>
            </a:r>
            <a:r>
              <a:rPr lang="en-US" sz="1200" dirty="0">
                <a:latin typeface="Montserrat" panose="00000500000000000000" pitchFamily="2" charset="0"/>
                <a:cs typeface="Arial"/>
              </a:rPr>
              <a:t>.</a:t>
            </a:r>
            <a:r>
              <a:rPr lang="en-US" sz="1200" spc="17" dirty="0">
                <a:latin typeface="Montserrat" panose="00000500000000000000" pitchFamily="2" charset="0"/>
                <a:cs typeface="Arial"/>
              </a:rPr>
              <a:t> </a:t>
            </a:r>
            <a:r>
              <a:rPr lang="en-US" sz="1200" spc="2" dirty="0">
                <a:latin typeface="Montserrat" panose="00000500000000000000" pitchFamily="2" charset="0"/>
                <a:cs typeface="Arial"/>
              </a:rPr>
              <a:t>I</a:t>
            </a:r>
            <a:r>
              <a:rPr lang="en-US" sz="1200" dirty="0">
                <a:latin typeface="Montserrat" panose="00000500000000000000" pitchFamily="2" charset="0"/>
                <a:cs typeface="Arial"/>
              </a:rPr>
              <a:t>f</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hey</a:t>
            </a:r>
            <a:r>
              <a:rPr lang="en-US" sz="1200" spc="-1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ere</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good</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ogeth</a:t>
            </a:r>
            <a:r>
              <a:rPr lang="en-US" sz="1200" spc="-5" dirty="0">
                <a:latin typeface="Montserrat" panose="00000500000000000000" pitchFamily="2" charset="0"/>
                <a:cs typeface="Arial"/>
              </a:rPr>
              <a:t>e</a:t>
            </a:r>
            <a:r>
              <a:rPr lang="en-US" sz="1200" spc="-42" dirty="0">
                <a:latin typeface="Montserrat" panose="00000500000000000000" pitchFamily="2" charset="0"/>
                <a:cs typeface="Arial"/>
              </a:rPr>
              <a:t>r</a:t>
            </a:r>
            <a:r>
              <a:rPr lang="en-US" sz="1200" dirty="0">
                <a:latin typeface="Montserrat" panose="00000500000000000000" pitchFamily="2" charset="0"/>
                <a:cs typeface="Arial"/>
              </a:rPr>
              <a:t>,</a:t>
            </a:r>
            <a:r>
              <a:rPr lang="en-US" sz="1200" spc="-17"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our</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parents</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also</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aught</a:t>
            </a:r>
            <a:r>
              <a:rPr lang="en-US" sz="1200" spc="-20"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how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build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good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rela</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ion</a:t>
            </a:r>
            <a:r>
              <a:rPr lang="en-US" sz="1200" spc="-5" dirty="0">
                <a:latin typeface="Montserrat" panose="00000500000000000000" pitchFamily="2" charset="0"/>
                <a:cs typeface="Arial"/>
              </a:rPr>
              <a:t>s</a:t>
            </a:r>
            <a:r>
              <a:rPr lang="en-US" sz="1200" dirty="0">
                <a:latin typeface="Montserrat" panose="00000500000000000000" pitchFamily="2" charset="0"/>
                <a:cs typeface="Arial"/>
              </a:rPr>
              <a:t>hip,</a:t>
            </a:r>
            <a:r>
              <a:rPr lang="en-US" sz="1200" spc="-25"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hich</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is one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of</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best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gi</a:t>
            </a:r>
            <a:r>
              <a:rPr lang="en-US" sz="1200" spc="2" dirty="0">
                <a:latin typeface="Montserrat" panose="00000500000000000000" pitchFamily="2" charset="0"/>
                <a:cs typeface="Arial"/>
              </a:rPr>
              <a:t>ft</a:t>
            </a:r>
            <a:r>
              <a:rPr lang="en-US" sz="1200" dirty="0">
                <a:latin typeface="Montserrat" panose="00000500000000000000" pitchFamily="2" charset="0"/>
                <a:cs typeface="Arial"/>
              </a:rPr>
              <a:t>s</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hey</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can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gi</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endParaRPr lang="en-US" sz="1200" dirty="0">
              <a:latin typeface="Montserrat" panose="00000500000000000000" pitchFamily="2" charset="0"/>
            </a:endParaRPr>
          </a:p>
          <a:p>
            <a:endParaRPr lang="en-US" sz="1200" dirty="0">
              <a:latin typeface="Montserrat" panose="00000500000000000000" pitchFamily="2" charset="0"/>
            </a:endParaRPr>
          </a:p>
          <a:p>
            <a:pPr marL="6349" marR="84756"/>
            <a:r>
              <a:rPr lang="en-US" sz="1200" spc="-5" dirty="0">
                <a:latin typeface="Montserrat" panose="00000500000000000000" pitchFamily="2" charset="0"/>
                <a:cs typeface="Arial"/>
              </a:rPr>
              <a:t>H</a:t>
            </a:r>
            <a:r>
              <a:rPr lang="en-US" sz="1200" dirty="0">
                <a:latin typeface="Montserrat" panose="00000500000000000000" pitchFamily="2" charset="0"/>
                <a:cs typeface="Arial"/>
              </a:rPr>
              <a:t>a</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ing</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respect</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or</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rong</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oundati</a:t>
            </a:r>
            <a:r>
              <a:rPr lang="en-US" sz="1200" spc="-5" dirty="0">
                <a:latin typeface="Montserrat" panose="00000500000000000000" pitchFamily="2" charset="0"/>
                <a:cs typeface="Arial"/>
              </a:rPr>
              <a:t>o</a:t>
            </a:r>
            <a:r>
              <a:rPr lang="en-US" sz="1200" dirty="0">
                <a:latin typeface="Montserrat" panose="00000500000000000000" pitchFamily="2" charset="0"/>
                <a:cs typeface="Arial"/>
              </a:rPr>
              <a:t>n</a:t>
            </a:r>
            <a:r>
              <a:rPr lang="en-US" sz="1200" spc="-2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hether</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it co</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easily</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or</a:t>
            </a:r>
            <a:r>
              <a:rPr lang="en-US" sz="1200" spc="-10" dirty="0">
                <a:latin typeface="Montserrat" panose="00000500000000000000" pitchFamily="2" charset="0"/>
                <a:cs typeface="Arial"/>
              </a:rPr>
              <a:t> 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had</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ruggle</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 </a:t>
            </a:r>
            <a:r>
              <a:rPr lang="en-US" sz="1200" spc="-2" dirty="0">
                <a:latin typeface="Montserrat" panose="00000500000000000000" pitchFamily="2" charset="0"/>
                <a:cs typeface="Arial"/>
              </a:rPr>
              <a:t>buil</a:t>
            </a:r>
            <a:r>
              <a:rPr lang="en-US" sz="1200" dirty="0">
                <a:latin typeface="Montserrat" panose="00000500000000000000" pitchFamily="2" charset="0"/>
                <a:cs typeface="Arial"/>
              </a:rPr>
              <a:t>d</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it is</a:t>
            </a:r>
            <a:r>
              <a:rPr lang="en-US" sz="1200" spc="-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w</a:t>
            </a:r>
            <a:r>
              <a:rPr lang="en-US" sz="1200" dirty="0">
                <a:latin typeface="Montserrat" panose="00000500000000000000" pitchFamily="2" charset="0"/>
                <a:cs typeface="Arial"/>
              </a:rPr>
              <a:t>ay</a:t>
            </a:r>
            <a:r>
              <a:rPr lang="en-US" sz="1200" spc="5"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create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li</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or</a:t>
            </a:r>
            <a:r>
              <a:rPr lang="en-US" sz="1200" spc="-10" dirty="0">
                <a:latin typeface="Montserrat" panose="00000500000000000000" pitchFamily="2" charset="0"/>
                <a:cs typeface="Arial"/>
              </a:rPr>
              <a:t> y</a:t>
            </a:r>
            <a:r>
              <a:rPr lang="en-US" sz="1200" dirty="0">
                <a:latin typeface="Montserrat" panose="00000500000000000000" pitchFamily="2" charset="0"/>
                <a:cs typeface="Arial"/>
              </a:rPr>
              <a:t>ourself</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or</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hose</a:t>
            </a:r>
            <a:r>
              <a:rPr lang="en-US" sz="1200" spc="-15"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lo</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p>
        </p:txBody>
      </p:sp>
      <p:sp>
        <p:nvSpPr>
          <p:cNvPr id="6" name="object 5"/>
          <p:cNvSpPr txBox="1"/>
          <p:nvPr/>
        </p:nvSpPr>
        <p:spPr>
          <a:xfrm>
            <a:off x="2642303" y="6335774"/>
            <a:ext cx="6866530" cy="134902"/>
          </a:xfrm>
          <a:prstGeom prst="rect">
            <a:avLst/>
          </a:prstGeom>
        </p:spPr>
        <p:txBody>
          <a:bodyPr vert="horz" wrap="square" lIns="0" tIns="0" rIns="0" bIns="0" rtlCol="0">
            <a:noAutofit/>
          </a:bodyPr>
          <a:lstStyle/>
          <a:p>
            <a:pPr marL="6349"/>
            <a:r>
              <a:rPr lang="en-US" sz="1000" i="1" dirty="0">
                <a:latin typeface="Montserrat" panose="00000500000000000000" pitchFamily="2" charset="0"/>
                <a:cs typeface="Arial"/>
              </a:rPr>
              <a:t>Barton</a:t>
            </a:r>
            <a:r>
              <a:rPr lang="en-US" sz="1000" i="1" spc="-10" dirty="0">
                <a:latin typeface="Montserrat" panose="00000500000000000000" pitchFamily="2" charset="0"/>
                <a:cs typeface="Arial"/>
              </a:rPr>
              <a:t> </a:t>
            </a:r>
            <a:r>
              <a:rPr lang="en-US" sz="1000" i="1" dirty="0">
                <a:latin typeface="Montserrat" panose="00000500000000000000" pitchFamily="2" charset="0"/>
                <a:cs typeface="Arial"/>
              </a:rPr>
              <a:t>G</a:t>
            </a:r>
            <a:r>
              <a:rPr lang="en-US" sz="1000" i="1" spc="2" dirty="0">
                <a:latin typeface="Montserrat" panose="00000500000000000000" pitchFamily="2" charset="0"/>
                <a:cs typeface="Arial"/>
              </a:rPr>
              <a:t>o</a:t>
            </a:r>
            <a:r>
              <a:rPr lang="en-US" sz="1000" i="1" dirty="0">
                <a:latin typeface="Montserrat" panose="00000500000000000000" pitchFamily="2" charset="0"/>
                <a:cs typeface="Arial"/>
              </a:rPr>
              <a:t>lds</a:t>
            </a:r>
            <a:r>
              <a:rPr lang="en-US" sz="1000" i="1" spc="-7" dirty="0">
                <a:latin typeface="Montserrat" panose="00000500000000000000" pitchFamily="2" charset="0"/>
                <a:cs typeface="Arial"/>
              </a:rPr>
              <a:t>m</a:t>
            </a:r>
            <a:r>
              <a:rPr lang="en-US" sz="1000" i="1" dirty="0">
                <a:latin typeface="Montserrat" panose="00000500000000000000" pitchFamily="2" charset="0"/>
                <a:cs typeface="Arial"/>
              </a:rPr>
              <a:t>ith,</a:t>
            </a:r>
            <a:r>
              <a:rPr lang="en-US" sz="1000" i="1" spc="-5" dirty="0">
                <a:latin typeface="Montserrat" panose="00000500000000000000" pitchFamily="2" charset="0"/>
                <a:cs typeface="Arial"/>
              </a:rPr>
              <a:t> </a:t>
            </a:r>
            <a:r>
              <a:rPr lang="en-US" sz="1000" i="1" dirty="0">
                <a:latin typeface="Montserrat" panose="00000500000000000000" pitchFamily="2" charset="0"/>
                <a:cs typeface="Arial"/>
              </a:rPr>
              <a:t>Ph.D.</a:t>
            </a:r>
            <a:r>
              <a:rPr lang="en-US" sz="1000" i="1" spc="-5" dirty="0">
                <a:latin typeface="Montserrat" panose="00000500000000000000" pitchFamily="2" charset="0"/>
                <a:cs typeface="Arial"/>
              </a:rPr>
              <a:t> </a:t>
            </a:r>
            <a:r>
              <a:rPr lang="en-US" sz="1000" i="1" dirty="0">
                <a:latin typeface="Montserrat" panose="00000500000000000000" pitchFamily="2" charset="0"/>
                <a:cs typeface="Arial"/>
              </a:rPr>
              <a:t>“</a:t>
            </a:r>
            <a:r>
              <a:rPr lang="en-US" sz="1000" i="1" spc="-2" dirty="0">
                <a:latin typeface="Montserrat" panose="00000500000000000000" pitchFamily="2" charset="0"/>
                <a:cs typeface="Arial"/>
              </a:rPr>
              <a:t>T</a:t>
            </a:r>
            <a:r>
              <a:rPr lang="en-US" sz="1000" i="1" dirty="0">
                <a:latin typeface="Montserrat" panose="00000500000000000000" pitchFamily="2" charset="0"/>
                <a:cs typeface="Arial"/>
              </a:rPr>
              <a:t>he Best</a:t>
            </a:r>
            <a:r>
              <a:rPr lang="en-US" sz="1000" i="1" spc="-5" dirty="0">
                <a:latin typeface="Montserrat" panose="00000500000000000000" pitchFamily="2" charset="0"/>
                <a:cs typeface="Arial"/>
              </a:rPr>
              <a:t> </a:t>
            </a:r>
            <a:r>
              <a:rPr lang="en-US" sz="1000" i="1" spc="-55" dirty="0">
                <a:latin typeface="Montserrat" panose="00000500000000000000" pitchFamily="2" charset="0"/>
                <a:cs typeface="Arial"/>
              </a:rPr>
              <a:t>T</a:t>
            </a:r>
            <a:r>
              <a:rPr lang="en-US" sz="1000" i="1" dirty="0">
                <a:latin typeface="Montserrat" panose="00000500000000000000" pitchFamily="2" charset="0"/>
                <a:cs typeface="Arial"/>
              </a:rPr>
              <a:t>ools</a:t>
            </a:r>
            <a:r>
              <a:rPr lang="en-US" sz="1000" i="1" spc="-12" dirty="0">
                <a:latin typeface="Montserrat" panose="00000500000000000000" pitchFamily="2" charset="0"/>
                <a:cs typeface="Arial"/>
              </a:rPr>
              <a:t> </a:t>
            </a:r>
            <a:r>
              <a:rPr lang="en-US" sz="1000" i="1" dirty="0">
                <a:latin typeface="Montserrat" panose="00000500000000000000" pitchFamily="2" charset="0"/>
                <a:cs typeface="Arial"/>
              </a:rPr>
              <a:t>f</a:t>
            </a:r>
            <a:r>
              <a:rPr lang="en-US" sz="1000" i="1" spc="2" dirty="0">
                <a:latin typeface="Montserrat" panose="00000500000000000000" pitchFamily="2" charset="0"/>
                <a:cs typeface="Arial"/>
              </a:rPr>
              <a:t>o</a:t>
            </a:r>
            <a:r>
              <a:rPr lang="en-US" sz="1000" i="1" dirty="0">
                <a:latin typeface="Montserrat" panose="00000500000000000000" pitchFamily="2" charset="0"/>
                <a:cs typeface="Arial"/>
              </a:rPr>
              <a:t>r B</a:t>
            </a:r>
            <a:r>
              <a:rPr lang="en-US" sz="1000" i="1" spc="2" dirty="0">
                <a:latin typeface="Montserrat" panose="00000500000000000000" pitchFamily="2" charset="0"/>
                <a:cs typeface="Arial"/>
              </a:rPr>
              <a:t>u</a:t>
            </a:r>
            <a:r>
              <a:rPr lang="en-US" sz="1000" i="1" dirty="0">
                <a:latin typeface="Montserrat" panose="00000500000000000000" pitchFamily="2" charset="0"/>
                <a:cs typeface="Arial"/>
              </a:rPr>
              <a:t>i</a:t>
            </a:r>
            <a:r>
              <a:rPr lang="en-US" sz="1000" i="1" spc="-2" dirty="0">
                <a:latin typeface="Montserrat" panose="00000500000000000000" pitchFamily="2" charset="0"/>
                <a:cs typeface="Arial"/>
              </a:rPr>
              <a:t>l</a:t>
            </a:r>
            <a:r>
              <a:rPr lang="en-US" sz="1000" i="1" dirty="0">
                <a:latin typeface="Montserrat" panose="00000500000000000000" pitchFamily="2" charset="0"/>
                <a:cs typeface="Arial"/>
              </a:rPr>
              <a:t>ding</a:t>
            </a:r>
            <a:r>
              <a:rPr lang="en-US" sz="1000" i="1" spc="-20" dirty="0">
                <a:latin typeface="Montserrat" panose="00000500000000000000" pitchFamily="2" charset="0"/>
                <a:cs typeface="Arial"/>
              </a:rPr>
              <a:t> </a:t>
            </a:r>
            <a:r>
              <a:rPr lang="en-US" sz="1000" i="1" dirty="0">
                <a:latin typeface="Montserrat" panose="00000500000000000000" pitchFamily="2" charset="0"/>
                <a:cs typeface="Arial"/>
              </a:rPr>
              <a:t>a Healthy</a:t>
            </a:r>
            <a:r>
              <a:rPr lang="en-US" sz="1000" i="1" spc="-17" dirty="0">
                <a:latin typeface="Montserrat" panose="00000500000000000000" pitchFamily="2" charset="0"/>
                <a:cs typeface="Arial"/>
              </a:rPr>
              <a:t> </a:t>
            </a:r>
            <a:r>
              <a:rPr lang="en-US" sz="1000" i="1" dirty="0">
                <a:latin typeface="Montserrat" panose="00000500000000000000" pitchFamily="2" charset="0"/>
                <a:cs typeface="Arial"/>
              </a:rPr>
              <a:t>Relations</a:t>
            </a:r>
            <a:r>
              <a:rPr lang="en-US" sz="1000" i="1" spc="-5" dirty="0">
                <a:latin typeface="Montserrat" panose="00000500000000000000" pitchFamily="2" charset="0"/>
                <a:cs typeface="Arial"/>
              </a:rPr>
              <a:t>h</a:t>
            </a:r>
            <a:r>
              <a:rPr lang="en-US" sz="1000" i="1" dirty="0">
                <a:latin typeface="Montserrat" panose="00000500000000000000" pitchFamily="2" charset="0"/>
                <a:cs typeface="Arial"/>
              </a:rPr>
              <a:t>ip</a:t>
            </a:r>
            <a:r>
              <a:rPr lang="en-US" sz="1000" i="1" spc="-22" dirty="0">
                <a:latin typeface="Montserrat" panose="00000500000000000000" pitchFamily="2" charset="0"/>
                <a:cs typeface="Arial"/>
              </a:rPr>
              <a:t> </a:t>
            </a:r>
            <a:r>
              <a:rPr lang="en-US" sz="1000" i="1" dirty="0">
                <a:latin typeface="Montserrat" panose="00000500000000000000" pitchFamily="2" charset="0"/>
                <a:cs typeface="Arial"/>
              </a:rPr>
              <a:t>Foundati</a:t>
            </a:r>
            <a:r>
              <a:rPr lang="en-US" sz="1000" i="1" spc="-5" dirty="0">
                <a:latin typeface="Montserrat" panose="00000500000000000000" pitchFamily="2" charset="0"/>
                <a:cs typeface="Arial"/>
              </a:rPr>
              <a:t>on</a:t>
            </a:r>
            <a:r>
              <a:rPr lang="en-US" sz="1000" i="1" dirty="0">
                <a:latin typeface="Montserrat" panose="00000500000000000000" pitchFamily="2" charset="0"/>
                <a:cs typeface="Arial"/>
              </a:rPr>
              <a:t>.”</a:t>
            </a:r>
            <a:endParaRPr lang="en-US" sz="1000" dirty="0">
              <a:latin typeface="Montserrat" panose="00000500000000000000" pitchFamily="2" charset="0"/>
              <a:cs typeface="Arial"/>
            </a:endParaRPr>
          </a:p>
        </p:txBody>
      </p:sp>
    </p:spTree>
    <p:extLst>
      <p:ext uri="{BB962C8B-B14F-4D97-AF65-F5344CB8AC3E}">
        <p14:creationId xmlns:p14="http://schemas.microsoft.com/office/powerpoint/2010/main" val="131900600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674447" y="3228945"/>
            <a:ext cx="173797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10</a:t>
            </a:r>
            <a:endParaRPr lang="tr-TR" altLang="en-US" sz="2000" b="1" dirty="0">
              <a:solidFill>
                <a:schemeClr val="bg1"/>
              </a:solidFill>
              <a:latin typeface="Montserrat" pitchFamily="2" charset="0"/>
            </a:endParaRPr>
          </a:p>
        </p:txBody>
      </p:sp>
      <p:sp>
        <p:nvSpPr>
          <p:cNvPr id="4" name="object 2"/>
          <p:cNvSpPr txBox="1">
            <a:spLocks noChangeArrowheads="1"/>
          </p:cNvSpPr>
          <p:nvPr/>
        </p:nvSpPr>
        <p:spPr bwMode="auto">
          <a:xfrm>
            <a:off x="2635222" y="1088169"/>
            <a:ext cx="4631119"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Healthy Relationships</a:t>
            </a:r>
          </a:p>
        </p:txBody>
      </p:sp>
      <p:sp>
        <p:nvSpPr>
          <p:cNvPr id="8" name="object 5"/>
          <p:cNvSpPr txBox="1"/>
          <p:nvPr/>
        </p:nvSpPr>
        <p:spPr>
          <a:xfrm>
            <a:off x="2631167" y="2087912"/>
            <a:ext cx="8525783" cy="2942459"/>
          </a:xfrm>
          <a:prstGeom prst="rect">
            <a:avLst/>
          </a:prstGeom>
        </p:spPr>
        <p:txBody>
          <a:bodyPr vert="horz" wrap="square" lIns="0" tIns="0" rIns="0" bIns="0" rtlCol="0">
            <a:noAutofit/>
          </a:bodyPr>
          <a:lstStyle/>
          <a:p>
            <a:pPr marL="6349"/>
            <a:r>
              <a:rPr lang="en-US" sz="1200" spc="-5" dirty="0">
                <a:latin typeface="Montserrat" panose="00000500000000000000" pitchFamily="2" charset="0"/>
                <a:cs typeface="Arial"/>
              </a:rPr>
              <a:t>H</a:t>
            </a:r>
            <a:r>
              <a:rPr lang="en-US" sz="1200" dirty="0">
                <a:latin typeface="Montserrat" panose="00000500000000000000" pitchFamily="2" charset="0"/>
                <a:cs typeface="Arial"/>
              </a:rPr>
              <a:t>u</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beings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cra</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acy</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need</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lo</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be</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lo</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ed,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et</a:t>
            </a:r>
            <a:r>
              <a:rPr lang="en-US" sz="1200" spc="5" dirty="0">
                <a:latin typeface="Montserrat" panose="00000500000000000000" pitchFamily="2" charset="0"/>
                <a:cs typeface="Arial"/>
              </a:rPr>
              <a:t> </a:t>
            </a:r>
            <a:r>
              <a:rPr lang="en-US" sz="1200" dirty="0">
                <a:latin typeface="Montserrat" panose="00000500000000000000" pitchFamily="2" charset="0"/>
                <a:cs typeface="Arial"/>
              </a:rPr>
              <a:t>people</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ruggle</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do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so.</a:t>
            </a:r>
          </a:p>
          <a:p>
            <a:pPr>
              <a:spcBef>
                <a:spcPts val="6"/>
              </a:spcBef>
            </a:pPr>
            <a:endParaRPr lang="en-US" sz="1200" dirty="0">
              <a:latin typeface="Montserrat" panose="00000500000000000000" pitchFamily="2" charset="0"/>
            </a:endParaRPr>
          </a:p>
          <a:p>
            <a:pPr marL="6349"/>
            <a:r>
              <a:rPr lang="en-US" sz="1200" spc="2" dirty="0">
                <a:latin typeface="Montserrat" panose="00000500000000000000" pitchFamily="2" charset="0"/>
                <a:cs typeface="Arial"/>
              </a:rPr>
              <a:t>It</a:t>
            </a:r>
            <a:r>
              <a:rPr lang="en-US" sz="1200" dirty="0">
                <a:latin typeface="Montserrat" panose="00000500000000000000" pitchFamily="2" charset="0"/>
                <a:cs typeface="Arial"/>
              </a:rPr>
              <a:t>'s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clear</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rom</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any</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le</a:t>
            </a:r>
            <a:r>
              <a:rPr lang="en-US" sz="1200" spc="2" dirty="0">
                <a:latin typeface="Montserrat" panose="00000500000000000000" pitchFamily="2" charset="0"/>
                <a:cs typeface="Arial"/>
              </a:rPr>
              <a:t>tt</a:t>
            </a:r>
            <a:r>
              <a:rPr lang="en-US" sz="1200" dirty="0">
                <a:latin typeface="Montserrat" panose="00000500000000000000" pitchFamily="2" charset="0"/>
                <a:cs typeface="Arial"/>
              </a:rPr>
              <a:t>ers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I get</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lo</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of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olks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ha</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no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idea</a:t>
            </a:r>
            <a:r>
              <a:rPr lang="en-US" sz="1200" spc="-10" dirty="0">
                <a:latin typeface="Montserrat" panose="00000500000000000000" pitchFamily="2" charset="0"/>
                <a:cs typeface="Arial"/>
              </a:rPr>
              <a:t> w</a:t>
            </a:r>
            <a:r>
              <a:rPr lang="en-US" sz="1200" dirty="0">
                <a:latin typeface="Montserrat" panose="00000500000000000000" pitchFamily="2" charset="0"/>
                <a:cs typeface="Arial"/>
              </a:rPr>
              <a:t>hat 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healthy</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rela</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ion</a:t>
            </a:r>
            <a:r>
              <a:rPr lang="en-US" sz="1200" spc="-5" dirty="0">
                <a:latin typeface="Montserrat" panose="00000500000000000000" pitchFamily="2" charset="0"/>
                <a:cs typeface="Arial"/>
              </a:rPr>
              <a:t>s</a:t>
            </a:r>
            <a:r>
              <a:rPr lang="en-US" sz="1200" dirty="0">
                <a:latin typeface="Montserrat" panose="00000500000000000000" pitchFamily="2" charset="0"/>
                <a:cs typeface="Arial"/>
              </a:rPr>
              <a:t>hip</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en looks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like.</a:t>
            </a:r>
          </a:p>
          <a:p>
            <a:endParaRPr lang="en-US" sz="1200" dirty="0">
              <a:latin typeface="Montserrat" panose="00000500000000000000" pitchFamily="2" charset="0"/>
            </a:endParaRPr>
          </a:p>
          <a:p>
            <a:pPr marL="6349" marR="6349"/>
            <a:r>
              <a:rPr lang="en-US" sz="1200" spc="-2" dirty="0">
                <a:latin typeface="Montserrat" panose="00000500000000000000" pitchFamily="2" charset="0"/>
                <a:cs typeface="Arial"/>
              </a:rPr>
              <a:t>T</a:t>
            </a:r>
            <a:r>
              <a:rPr lang="en-US" sz="1200" dirty="0">
                <a:latin typeface="Montserrat" panose="00000500000000000000" pitchFamily="2" charset="0"/>
                <a:cs typeface="Arial"/>
              </a:rPr>
              <a:t>his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li</a:t>
            </a:r>
            <a:r>
              <a:rPr lang="en-US" sz="1200" spc="2" dirty="0">
                <a:latin typeface="Montserrat" panose="00000500000000000000" pitchFamily="2" charset="0"/>
                <a:cs typeface="Arial"/>
              </a:rPr>
              <a:t>s</a:t>
            </a:r>
            <a:r>
              <a:rPr lang="en-US" sz="1200" dirty="0">
                <a:latin typeface="Montserrat" panose="00000500000000000000" pitchFamily="2" charset="0"/>
                <a:cs typeface="Arial"/>
              </a:rPr>
              <a:t>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is 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collabora</a:t>
            </a:r>
            <a:r>
              <a:rPr lang="en-US" sz="1200" spc="-5" dirty="0">
                <a:latin typeface="Montserrat" panose="00000500000000000000" pitchFamily="2" charset="0"/>
                <a:cs typeface="Arial"/>
              </a:rPr>
              <a:t>t</a:t>
            </a:r>
            <a:r>
              <a:rPr lang="en-US" sz="1200" dirty="0">
                <a:latin typeface="Montserrat" panose="00000500000000000000" pitchFamily="2" charset="0"/>
                <a:cs typeface="Arial"/>
              </a:rPr>
              <a:t>i</a:t>
            </a:r>
            <a:r>
              <a:rPr lang="en-US" sz="1200" spc="-7" dirty="0">
                <a:latin typeface="Montserrat" panose="00000500000000000000" pitchFamily="2" charset="0"/>
                <a:cs typeface="Arial"/>
              </a:rPr>
              <a:t>o</a:t>
            </a:r>
            <a:r>
              <a:rPr lang="en-US" sz="1200" dirty="0">
                <a:latin typeface="Montserrat" panose="00000500000000000000" pitchFamily="2" charset="0"/>
                <a:cs typeface="Arial"/>
              </a:rPr>
              <a:t>n</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rom</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sources</a:t>
            </a:r>
            <a:r>
              <a:rPr lang="en-US" sz="1200" spc="-25"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5" dirty="0">
                <a:latin typeface="Montserrat" panose="00000500000000000000" pitchFamily="2" charset="0"/>
                <a:cs typeface="Arial"/>
              </a:rPr>
              <a:t> </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x</a:t>
            </a:r>
            <a:r>
              <a:rPr lang="en-US" sz="1200" dirty="0">
                <a:latin typeface="Montserrat" panose="00000500000000000000" pitchFamily="2" charset="0"/>
                <a:cs typeface="Arial"/>
              </a:rPr>
              <a:t>perts.</a:t>
            </a:r>
            <a:r>
              <a:rPr lang="en-US" sz="1200" spc="-3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his</a:t>
            </a:r>
            <a:r>
              <a:rPr lang="en-US" sz="1200" spc="5" dirty="0">
                <a:latin typeface="Montserrat" panose="00000500000000000000" pitchFamily="2" charset="0"/>
                <a:cs typeface="Arial"/>
              </a:rPr>
              <a:t> </a:t>
            </a:r>
            <a:r>
              <a:rPr lang="en-US" sz="1200" dirty="0">
                <a:latin typeface="Montserrat" panose="00000500000000000000" pitchFamily="2" charset="0"/>
                <a:cs typeface="Arial"/>
              </a:rPr>
              <a:t>is by</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no</a:t>
            </a:r>
            <a:r>
              <a:rPr lang="en-US" sz="1200" spc="-2"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eans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an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x</a:t>
            </a:r>
            <a:r>
              <a:rPr lang="en-US" sz="1200" dirty="0">
                <a:latin typeface="Montserrat" panose="00000500000000000000" pitchFamily="2" charset="0"/>
                <a:cs typeface="Arial"/>
              </a:rPr>
              <a:t>haus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 li</a:t>
            </a:r>
            <a:r>
              <a:rPr lang="en-US" sz="1200" spc="2" dirty="0">
                <a:latin typeface="Montserrat" panose="00000500000000000000" pitchFamily="2" charset="0"/>
                <a:cs typeface="Arial"/>
              </a:rPr>
              <a:t>st</a:t>
            </a:r>
            <a:r>
              <a:rPr lang="en-US" sz="1200" dirty="0">
                <a:latin typeface="Montserrat" panose="00000500000000000000" pitchFamily="2" charset="0"/>
                <a:cs typeface="Arial"/>
              </a:rPr>
              <a: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but</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's 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ar</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a:t>
            </a:r>
            <a:r>
              <a:rPr lang="en-US" sz="1200" spc="-20" dirty="0">
                <a:latin typeface="Montserrat" panose="00000500000000000000" pitchFamily="2" charset="0"/>
                <a:cs typeface="Arial"/>
              </a:rPr>
              <a:t> </a:t>
            </a:r>
            <a:br>
              <a:rPr lang="en-US" sz="1200" spc="-20" dirty="0">
                <a:latin typeface="Montserrat" panose="00000500000000000000" pitchFamily="2" charset="0"/>
                <a:cs typeface="Arial"/>
              </a:rPr>
            </a:br>
            <a:r>
              <a:rPr lang="en-US" sz="1200" dirty="0">
                <a:latin typeface="Montserrat" panose="00000500000000000000" pitchFamily="2" charset="0"/>
                <a:cs typeface="Arial"/>
              </a:rPr>
              <a:t>Print</a:t>
            </a:r>
            <a:r>
              <a:rPr lang="en-US" sz="1200" spc="-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hem</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out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put</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hem</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on</a:t>
            </a:r>
            <a:r>
              <a:rPr lang="en-US" sz="1200" spc="-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our</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re</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riger</a:t>
            </a:r>
            <a:r>
              <a:rPr lang="en-US" sz="1200" spc="-7" dirty="0">
                <a:latin typeface="Montserrat" panose="00000500000000000000" pitchFamily="2" charset="0"/>
                <a:cs typeface="Arial"/>
              </a:rPr>
              <a:t>a</a:t>
            </a:r>
            <a:r>
              <a:rPr lang="en-US" sz="1200" spc="2" dirty="0">
                <a:latin typeface="Montserrat" panose="00000500000000000000" pitchFamily="2" charset="0"/>
                <a:cs typeface="Arial"/>
              </a:rPr>
              <a:t>t</a:t>
            </a:r>
            <a:r>
              <a:rPr lang="en-US" sz="1200" spc="-7" dirty="0">
                <a:latin typeface="Montserrat" panose="00000500000000000000" pitchFamily="2" charset="0"/>
                <a:cs typeface="Arial"/>
              </a:rPr>
              <a:t>o</a:t>
            </a:r>
            <a:r>
              <a:rPr lang="en-US" sz="1200" dirty="0">
                <a:latin typeface="Montserrat" panose="00000500000000000000" pitchFamily="2" charset="0"/>
                <a:cs typeface="Arial"/>
              </a:rPr>
              <a:t>r</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doo</a:t>
            </a:r>
            <a:r>
              <a:rPr lang="en-US" sz="1200" spc="-37" dirty="0">
                <a:latin typeface="Montserrat" panose="00000500000000000000" pitchFamily="2" charset="0"/>
                <a:cs typeface="Arial"/>
              </a:rPr>
              <a:t>r</a:t>
            </a:r>
            <a:r>
              <a:rPr lang="en-US" sz="1200" dirty="0">
                <a:latin typeface="Montserrat" panose="00000500000000000000" pitchFamily="2" charset="0"/>
                <a:cs typeface="Arial"/>
              </a:rPr>
              <a:t>.</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I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on</a:t>
            </a:r>
            <a:r>
              <a:rPr lang="en-US" sz="1200" spc="-2" dirty="0">
                <a:latin typeface="Montserrat" panose="00000500000000000000" pitchFamily="2" charset="0"/>
                <a:cs typeface="Arial"/>
              </a:rPr>
              <a:t>'</a:t>
            </a:r>
            <a:r>
              <a:rPr lang="en-US" sz="1200" dirty="0">
                <a:latin typeface="Montserrat" panose="00000500000000000000" pitchFamily="2" charset="0"/>
                <a:cs typeface="Arial"/>
              </a:rPr>
              <a:t>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est</a:t>
            </a:r>
            <a:r>
              <a:rPr lang="en-US" sz="1200" spc="-12"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on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but</a:t>
            </a:r>
            <a:r>
              <a:rPr lang="en-US" sz="1200" spc="-5" dirty="0">
                <a:latin typeface="Montserrat" panose="00000500000000000000" pitchFamily="2" charset="0"/>
                <a:cs typeface="Arial"/>
              </a:rPr>
              <a:t> </a:t>
            </a:r>
            <a:r>
              <a:rPr lang="en-US" sz="1200" dirty="0">
                <a:latin typeface="Montserrat" panose="00000500000000000000" pitchFamily="2" charset="0"/>
                <a:cs typeface="Arial"/>
              </a:rPr>
              <a:t>li</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 w</a:t>
            </a:r>
            <a:r>
              <a:rPr lang="en-US" sz="1200" dirty="0">
                <a:latin typeface="Montserrat" panose="00000500000000000000" pitchFamily="2" charset="0"/>
                <a:cs typeface="Arial"/>
              </a:rPr>
              <a:t>ill.</a:t>
            </a:r>
          </a:p>
          <a:p>
            <a:endParaRPr lang="en-US" sz="1200" dirty="0">
              <a:latin typeface="Montserrat" panose="00000500000000000000" pitchFamily="2" charset="0"/>
            </a:endParaRPr>
          </a:p>
          <a:p>
            <a:pPr marL="177764" marR="7999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Choose a partner wisely and well. We are attracted to people for all kinds of reasons. They remind us </a:t>
            </a:r>
            <a:br>
              <a:rPr lang="en-US" sz="1200" dirty="0">
                <a:latin typeface="Montserrat" panose="00000500000000000000" pitchFamily="2" charset="0"/>
                <a:cs typeface="Arial"/>
              </a:rPr>
            </a:br>
            <a:r>
              <a:rPr lang="en-US" sz="1200" dirty="0">
                <a:latin typeface="Montserrat" panose="00000500000000000000" pitchFamily="2" charset="0"/>
                <a:cs typeface="Arial"/>
              </a:rPr>
              <a:t>of someone from our past. They shower us with gifts and make us feel important. Evaluate a potential partner as you would a friend; look at their character, personality, values, their generosity of spirit, </a:t>
            </a:r>
            <a:br>
              <a:rPr lang="en-US" sz="1200" dirty="0">
                <a:latin typeface="Montserrat" panose="00000500000000000000" pitchFamily="2" charset="0"/>
                <a:cs typeface="Arial"/>
              </a:rPr>
            </a:br>
            <a:r>
              <a:rPr lang="en-US" sz="1200" dirty="0">
                <a:latin typeface="Montserrat" panose="00000500000000000000" pitchFamily="2" charset="0"/>
                <a:cs typeface="Arial"/>
              </a:rPr>
              <a:t>the relationship between their words and actions and their relationships with others.</a:t>
            </a:r>
          </a:p>
          <a:p>
            <a:pPr marL="177764" marR="49520"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Know your partner's beliefs about relationships. Different people have different and often conflicting beliefs about relationships. You don't want to fall in love with someone who expects lots of dishonesty </a:t>
            </a:r>
            <a:br>
              <a:rPr lang="en-US" sz="1200" dirty="0">
                <a:latin typeface="Montserrat" panose="00000500000000000000" pitchFamily="2" charset="0"/>
                <a:cs typeface="Arial"/>
              </a:rPr>
            </a:br>
            <a:r>
              <a:rPr lang="en-US" sz="1200" dirty="0">
                <a:latin typeface="Montserrat" panose="00000500000000000000" pitchFamily="2" charset="0"/>
                <a:cs typeface="Arial"/>
              </a:rPr>
              <a:t>in relationships; they'll create it where it doesn't exist.</a:t>
            </a:r>
          </a:p>
        </p:txBody>
      </p:sp>
      <p:sp>
        <p:nvSpPr>
          <p:cNvPr id="6" name="object 5"/>
          <p:cNvSpPr txBox="1"/>
          <p:nvPr/>
        </p:nvSpPr>
        <p:spPr>
          <a:xfrm>
            <a:off x="2631167" y="6342098"/>
            <a:ext cx="6866530" cy="134902"/>
          </a:xfrm>
          <a:prstGeom prst="rect">
            <a:avLst/>
          </a:prstGeom>
        </p:spPr>
        <p:txBody>
          <a:bodyPr vert="horz" wrap="square" lIns="0" tIns="0" rIns="0" bIns="0" rtlCol="0">
            <a:noAutofit/>
          </a:bodyPr>
          <a:lstStyle/>
          <a:p>
            <a:pPr marL="6349"/>
            <a:r>
              <a:rPr lang="en-US" sz="1000" i="1" dirty="0">
                <a:latin typeface="Montserrat" panose="00000500000000000000" pitchFamily="2" charset="0"/>
                <a:cs typeface="Arial"/>
              </a:rPr>
              <a:t>Adapt</a:t>
            </a:r>
            <a:r>
              <a:rPr lang="en-US" sz="1000" i="1" spc="2" dirty="0">
                <a:latin typeface="Montserrat" panose="00000500000000000000" pitchFamily="2" charset="0"/>
                <a:cs typeface="Arial"/>
              </a:rPr>
              <a:t>e</a:t>
            </a:r>
            <a:r>
              <a:rPr lang="en-US" sz="1000" i="1" dirty="0">
                <a:latin typeface="Montserrat" panose="00000500000000000000" pitchFamily="2" charset="0"/>
                <a:cs typeface="Arial"/>
              </a:rPr>
              <a:t>d</a:t>
            </a:r>
            <a:r>
              <a:rPr lang="en-US" sz="1000" i="1" spc="-20" dirty="0">
                <a:latin typeface="Montserrat" panose="00000500000000000000" pitchFamily="2" charset="0"/>
                <a:cs typeface="Arial"/>
              </a:rPr>
              <a:t> </a:t>
            </a:r>
            <a:r>
              <a:rPr lang="en-US" sz="1000" i="1" dirty="0">
                <a:latin typeface="Montserrat" panose="00000500000000000000" pitchFamily="2" charset="0"/>
                <a:cs typeface="Arial"/>
              </a:rPr>
              <a:t>from</a:t>
            </a:r>
            <a:r>
              <a:rPr lang="en-US" sz="1000" i="1" spc="-2" dirty="0">
                <a:latin typeface="Montserrat" panose="00000500000000000000" pitchFamily="2" charset="0"/>
                <a:cs typeface="Arial"/>
              </a:rPr>
              <a:t> M</a:t>
            </a:r>
            <a:r>
              <a:rPr lang="en-US" sz="1000" i="1" dirty="0">
                <a:latin typeface="Montserrat" panose="00000500000000000000" pitchFamily="2" charset="0"/>
                <a:cs typeface="Arial"/>
              </a:rPr>
              <a:t>aran</a:t>
            </a:r>
            <a:r>
              <a:rPr lang="en-US" sz="1000" i="1" spc="7" dirty="0">
                <a:latin typeface="Montserrat" panose="00000500000000000000" pitchFamily="2" charset="0"/>
                <a:cs typeface="Arial"/>
              </a:rPr>
              <a:t>o</a:t>
            </a:r>
            <a:r>
              <a:rPr lang="en-US" sz="1000" i="1" dirty="0">
                <a:latin typeface="Montserrat" panose="00000500000000000000" pitchFamily="2" charset="0"/>
                <a:cs typeface="Arial"/>
              </a:rPr>
              <a:t>,</a:t>
            </a:r>
            <a:r>
              <a:rPr lang="en-US" sz="1000" i="1" spc="-10" dirty="0">
                <a:latin typeface="Montserrat" panose="00000500000000000000" pitchFamily="2" charset="0"/>
                <a:cs typeface="Arial"/>
              </a:rPr>
              <a:t> </a:t>
            </a:r>
            <a:r>
              <a:rPr lang="en-US" sz="1000" i="1" dirty="0">
                <a:latin typeface="Montserrat" panose="00000500000000000000" pitchFamily="2" charset="0"/>
                <a:cs typeface="Arial"/>
              </a:rPr>
              <a:t>Hara</a:t>
            </a:r>
            <a:r>
              <a:rPr lang="en-US" sz="1000" i="1" spc="-5" dirty="0">
                <a:latin typeface="Montserrat" panose="00000500000000000000" pitchFamily="2" charset="0"/>
                <a:cs typeface="Arial"/>
              </a:rPr>
              <a:t> </a:t>
            </a:r>
            <a:r>
              <a:rPr lang="en-US" sz="1000" i="1" dirty="0">
                <a:latin typeface="Montserrat" panose="00000500000000000000" pitchFamily="2" charset="0"/>
                <a:cs typeface="Arial"/>
              </a:rPr>
              <a:t>Estrof</a:t>
            </a:r>
            <a:r>
              <a:rPr lang="en-US" sz="1000" i="1" spc="2" dirty="0">
                <a:latin typeface="Montserrat" panose="00000500000000000000" pitchFamily="2" charset="0"/>
                <a:cs typeface="Arial"/>
              </a:rPr>
              <a:t>f</a:t>
            </a:r>
            <a:r>
              <a:rPr lang="en-US" sz="1000" i="1" dirty="0">
                <a:latin typeface="Montserrat" panose="00000500000000000000" pitchFamily="2" charset="0"/>
                <a:cs typeface="Arial"/>
              </a:rPr>
              <a:t>.</a:t>
            </a:r>
            <a:r>
              <a:rPr lang="en-US" sz="1000" i="1" spc="-2" dirty="0">
                <a:latin typeface="Montserrat" panose="00000500000000000000" pitchFamily="2" charset="0"/>
                <a:cs typeface="Arial"/>
              </a:rPr>
              <a:t> </a:t>
            </a:r>
            <a:r>
              <a:rPr lang="en-US" sz="1000" i="1" spc="2" dirty="0">
                <a:latin typeface="Montserrat" panose="00000500000000000000" pitchFamily="2" charset="0"/>
                <a:cs typeface="Arial"/>
              </a:rPr>
              <a:t>"</a:t>
            </a:r>
            <a:r>
              <a:rPr lang="en-US" sz="1000" i="1" dirty="0">
                <a:latin typeface="Montserrat" panose="00000500000000000000" pitchFamily="2" charset="0"/>
                <a:cs typeface="Arial"/>
              </a:rPr>
              <a:t>Relatio</a:t>
            </a:r>
            <a:r>
              <a:rPr lang="en-US" sz="1000" i="1" spc="-5" dirty="0">
                <a:latin typeface="Montserrat" panose="00000500000000000000" pitchFamily="2" charset="0"/>
                <a:cs typeface="Arial"/>
              </a:rPr>
              <a:t>n</a:t>
            </a:r>
            <a:r>
              <a:rPr lang="en-US" sz="1000" i="1" dirty="0">
                <a:latin typeface="Montserrat" panose="00000500000000000000" pitchFamily="2" charset="0"/>
                <a:cs typeface="Arial"/>
              </a:rPr>
              <a:t>ship</a:t>
            </a:r>
            <a:r>
              <a:rPr lang="en-US" sz="1000" i="1" spc="-22" dirty="0">
                <a:latin typeface="Montserrat" panose="00000500000000000000" pitchFamily="2" charset="0"/>
                <a:cs typeface="Arial"/>
              </a:rPr>
              <a:t> </a:t>
            </a:r>
            <a:r>
              <a:rPr lang="en-US" sz="1000" i="1" dirty="0">
                <a:latin typeface="Montserrat" panose="00000500000000000000" pitchFamily="2" charset="0"/>
                <a:cs typeface="Arial"/>
              </a:rPr>
              <a:t>Rules."</a:t>
            </a:r>
            <a:endParaRPr lang="en-US" sz="1000" dirty="0">
              <a:latin typeface="Montserrat" panose="00000500000000000000" pitchFamily="2" charset="0"/>
              <a:cs typeface="Arial"/>
            </a:endParaRPr>
          </a:p>
        </p:txBody>
      </p:sp>
    </p:spTree>
    <p:extLst>
      <p:ext uri="{BB962C8B-B14F-4D97-AF65-F5344CB8AC3E}">
        <p14:creationId xmlns:p14="http://schemas.microsoft.com/office/powerpoint/2010/main" val="422962853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674447" y="3228945"/>
            <a:ext cx="173797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10</a:t>
            </a:r>
            <a:endParaRPr lang="tr-TR" altLang="en-US" sz="2000" b="1" dirty="0">
              <a:solidFill>
                <a:schemeClr val="bg1"/>
              </a:solidFill>
              <a:latin typeface="Montserrat" pitchFamily="2" charset="0"/>
            </a:endParaRPr>
          </a:p>
        </p:txBody>
      </p:sp>
      <p:sp>
        <p:nvSpPr>
          <p:cNvPr id="4" name="object 2"/>
          <p:cNvSpPr txBox="1">
            <a:spLocks noChangeArrowheads="1"/>
          </p:cNvSpPr>
          <p:nvPr/>
        </p:nvSpPr>
        <p:spPr bwMode="auto">
          <a:xfrm>
            <a:off x="2642303" y="1085046"/>
            <a:ext cx="4631119"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Healthy Relationships</a:t>
            </a:r>
          </a:p>
        </p:txBody>
      </p:sp>
      <p:sp>
        <p:nvSpPr>
          <p:cNvPr id="8" name="object 5"/>
          <p:cNvSpPr txBox="1"/>
          <p:nvPr/>
        </p:nvSpPr>
        <p:spPr>
          <a:xfrm>
            <a:off x="2627313" y="2087912"/>
            <a:ext cx="8529637" cy="2942459"/>
          </a:xfrm>
          <a:prstGeom prst="rect">
            <a:avLst/>
          </a:prstGeom>
        </p:spPr>
        <p:txBody>
          <a:bodyPr vert="horz" wrap="square" lIns="0" tIns="0" rIns="0" bIns="0" rtlCol="0">
            <a:noAutofit/>
          </a:bodyPr>
          <a:lstStyle/>
          <a:p>
            <a:pPr marL="177764" marR="6349"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Don't confuse sex with love. Especially in the beginning of a relationship, attraction and pleasure in </a:t>
            </a:r>
            <a:br>
              <a:rPr lang="en-US" sz="1200" dirty="0">
                <a:latin typeface="Montserrat" panose="00000500000000000000" pitchFamily="2" charset="0"/>
                <a:cs typeface="Arial"/>
              </a:rPr>
            </a:br>
            <a:r>
              <a:rPr lang="en-US" sz="1200" dirty="0">
                <a:latin typeface="Montserrat" panose="00000500000000000000" pitchFamily="2" charset="0"/>
                <a:cs typeface="Arial"/>
              </a:rPr>
              <a:t>sex are often mistaken for love.</a:t>
            </a:r>
          </a:p>
          <a:p>
            <a:pPr marL="177764" marR="71423"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Know your needs and speak up for them clearly. A relationship is not a guessing game. </a:t>
            </a:r>
            <a:br>
              <a:rPr lang="en-US" sz="1200" dirty="0">
                <a:latin typeface="Montserrat" panose="00000500000000000000" pitchFamily="2" charset="0"/>
                <a:cs typeface="Arial"/>
              </a:rPr>
            </a:br>
            <a:r>
              <a:rPr lang="en-US" sz="1200" dirty="0">
                <a:latin typeface="Montserrat" panose="00000500000000000000" pitchFamily="2" charset="0"/>
                <a:cs typeface="Arial"/>
              </a:rPr>
              <a:t>Many people fear stating their needs and, as a result, camouflage them. The result is disappointment </a:t>
            </a:r>
            <a:br>
              <a:rPr lang="en-US" sz="1200" dirty="0">
                <a:latin typeface="Montserrat" panose="00000500000000000000" pitchFamily="2" charset="0"/>
                <a:cs typeface="Arial"/>
              </a:rPr>
            </a:br>
            <a:r>
              <a:rPr lang="en-US" sz="1200" dirty="0">
                <a:latin typeface="Montserrat" panose="00000500000000000000" pitchFamily="2" charset="0"/>
                <a:cs typeface="Arial"/>
              </a:rPr>
              <a:t>at not getting what they want and anger at a partner for not having met their (unstated) needs.</a:t>
            </a:r>
            <a:br>
              <a:rPr lang="en-US" sz="1200" dirty="0">
                <a:latin typeface="Montserrat" panose="00000500000000000000" pitchFamily="2" charset="0"/>
                <a:cs typeface="Arial"/>
              </a:rPr>
            </a:br>
            <a:r>
              <a:rPr lang="en-US" sz="1200" dirty="0">
                <a:latin typeface="Montserrat" panose="00000500000000000000" pitchFamily="2" charset="0"/>
                <a:cs typeface="Arial"/>
              </a:rPr>
              <a:t>Closeness cannot occur without honesty. Your partner is not a mind reader.</a:t>
            </a:r>
          </a:p>
          <a:p>
            <a:pPr marL="177764" marR="98723"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Respect, respect, respect. Inside and outside the relationship, act in ways so that your partner </a:t>
            </a:r>
            <a:br>
              <a:rPr lang="en-US" sz="1200" dirty="0">
                <a:latin typeface="Montserrat" panose="00000500000000000000" pitchFamily="2" charset="0"/>
                <a:cs typeface="Arial"/>
              </a:rPr>
            </a:br>
            <a:r>
              <a:rPr lang="en-US" sz="1200" dirty="0">
                <a:latin typeface="Montserrat" panose="00000500000000000000" pitchFamily="2" charset="0"/>
                <a:cs typeface="Arial"/>
              </a:rPr>
              <a:t>always maintains respect for you. Mutual respect is essential to a good relationship.</a:t>
            </a:r>
          </a:p>
          <a:p>
            <a:pPr marL="177764" marR="262203"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View yourselves as a team, which means you are two unique individuals bringing different perspectives and strengths.</a:t>
            </a:r>
          </a:p>
          <a:p>
            <a:pPr marL="177764"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Know how to manage differences; it's the key to success in a relationship. Disagreements don't </a:t>
            </a:r>
            <a:br>
              <a:rPr lang="en-US" sz="1200" dirty="0">
                <a:latin typeface="Montserrat" panose="00000500000000000000" pitchFamily="2" charset="0"/>
                <a:cs typeface="Arial"/>
              </a:rPr>
            </a:br>
            <a:r>
              <a:rPr lang="en-US" sz="1200" dirty="0">
                <a:latin typeface="Montserrat" panose="00000500000000000000" pitchFamily="2" charset="0"/>
                <a:cs typeface="Arial"/>
              </a:rPr>
              <a:t>sink relationships, name calling does. Learn how to handle the negative feelings that are the </a:t>
            </a:r>
            <a:br>
              <a:rPr lang="en-US" sz="1200" dirty="0">
                <a:latin typeface="Montserrat" panose="00000500000000000000" pitchFamily="2" charset="0"/>
                <a:cs typeface="Arial"/>
              </a:rPr>
            </a:br>
            <a:r>
              <a:rPr lang="en-US" sz="1200" dirty="0">
                <a:latin typeface="Montserrat" panose="00000500000000000000" pitchFamily="2" charset="0"/>
                <a:cs typeface="Arial"/>
              </a:rPr>
              <a:t>unavoidable byproduct of the differences between two people. Stonewalling or avoiding conflicts </a:t>
            </a:r>
            <a:br>
              <a:rPr lang="en-US" sz="1200" dirty="0">
                <a:latin typeface="Montserrat" panose="00000500000000000000" pitchFamily="2" charset="0"/>
                <a:cs typeface="Arial"/>
              </a:rPr>
            </a:br>
            <a:r>
              <a:rPr lang="en-US" sz="1200" dirty="0">
                <a:latin typeface="Montserrat" panose="00000500000000000000" pitchFamily="2" charset="0"/>
                <a:cs typeface="Arial"/>
              </a:rPr>
              <a:t>is NOT managing them.</a:t>
            </a:r>
          </a:p>
        </p:txBody>
      </p:sp>
      <p:sp>
        <p:nvSpPr>
          <p:cNvPr id="6" name="object 5"/>
          <p:cNvSpPr txBox="1"/>
          <p:nvPr/>
        </p:nvSpPr>
        <p:spPr>
          <a:xfrm>
            <a:off x="2642303" y="6335773"/>
            <a:ext cx="6866530" cy="134902"/>
          </a:xfrm>
          <a:prstGeom prst="rect">
            <a:avLst/>
          </a:prstGeom>
        </p:spPr>
        <p:txBody>
          <a:bodyPr vert="horz" wrap="square" lIns="0" tIns="0" rIns="0" bIns="0" rtlCol="0">
            <a:noAutofit/>
          </a:bodyPr>
          <a:lstStyle/>
          <a:p>
            <a:pPr marL="6349"/>
            <a:r>
              <a:rPr lang="en-US" sz="1000" i="1" dirty="0">
                <a:latin typeface="Montserrat" panose="00000500000000000000" pitchFamily="2" charset="0"/>
                <a:cs typeface="Arial"/>
              </a:rPr>
              <a:t>Adapt</a:t>
            </a:r>
            <a:r>
              <a:rPr lang="en-US" sz="1000" i="1" spc="2" dirty="0">
                <a:latin typeface="Montserrat" panose="00000500000000000000" pitchFamily="2" charset="0"/>
                <a:cs typeface="Arial"/>
              </a:rPr>
              <a:t>e</a:t>
            </a:r>
            <a:r>
              <a:rPr lang="en-US" sz="1000" i="1" dirty="0">
                <a:latin typeface="Montserrat" panose="00000500000000000000" pitchFamily="2" charset="0"/>
                <a:cs typeface="Arial"/>
              </a:rPr>
              <a:t>d</a:t>
            </a:r>
            <a:r>
              <a:rPr lang="en-US" sz="1000" i="1" spc="-20" dirty="0">
                <a:latin typeface="Montserrat" panose="00000500000000000000" pitchFamily="2" charset="0"/>
                <a:cs typeface="Arial"/>
              </a:rPr>
              <a:t> </a:t>
            </a:r>
            <a:r>
              <a:rPr lang="en-US" sz="1000" i="1" dirty="0">
                <a:latin typeface="Montserrat" panose="00000500000000000000" pitchFamily="2" charset="0"/>
                <a:cs typeface="Arial"/>
              </a:rPr>
              <a:t>from</a:t>
            </a:r>
            <a:r>
              <a:rPr lang="en-US" sz="1000" i="1" spc="-2" dirty="0">
                <a:latin typeface="Montserrat" panose="00000500000000000000" pitchFamily="2" charset="0"/>
                <a:cs typeface="Arial"/>
              </a:rPr>
              <a:t> M</a:t>
            </a:r>
            <a:r>
              <a:rPr lang="en-US" sz="1000" i="1" dirty="0">
                <a:latin typeface="Montserrat" panose="00000500000000000000" pitchFamily="2" charset="0"/>
                <a:cs typeface="Arial"/>
              </a:rPr>
              <a:t>aran</a:t>
            </a:r>
            <a:r>
              <a:rPr lang="en-US" sz="1000" i="1" spc="7" dirty="0">
                <a:latin typeface="Montserrat" panose="00000500000000000000" pitchFamily="2" charset="0"/>
                <a:cs typeface="Arial"/>
              </a:rPr>
              <a:t>o</a:t>
            </a:r>
            <a:r>
              <a:rPr lang="en-US" sz="1000" i="1" dirty="0">
                <a:latin typeface="Montserrat" panose="00000500000000000000" pitchFamily="2" charset="0"/>
                <a:cs typeface="Arial"/>
              </a:rPr>
              <a:t>,</a:t>
            </a:r>
            <a:r>
              <a:rPr lang="en-US" sz="1000" i="1" spc="-10" dirty="0">
                <a:latin typeface="Montserrat" panose="00000500000000000000" pitchFamily="2" charset="0"/>
                <a:cs typeface="Arial"/>
              </a:rPr>
              <a:t> </a:t>
            </a:r>
            <a:r>
              <a:rPr lang="en-US" sz="1000" i="1" dirty="0">
                <a:latin typeface="Montserrat" panose="00000500000000000000" pitchFamily="2" charset="0"/>
                <a:cs typeface="Arial"/>
              </a:rPr>
              <a:t>Hara</a:t>
            </a:r>
            <a:r>
              <a:rPr lang="en-US" sz="1000" i="1" spc="-5" dirty="0">
                <a:latin typeface="Montserrat" panose="00000500000000000000" pitchFamily="2" charset="0"/>
                <a:cs typeface="Arial"/>
              </a:rPr>
              <a:t> </a:t>
            </a:r>
            <a:r>
              <a:rPr lang="en-US" sz="1000" i="1" dirty="0">
                <a:latin typeface="Montserrat" panose="00000500000000000000" pitchFamily="2" charset="0"/>
                <a:cs typeface="Arial"/>
              </a:rPr>
              <a:t>Estrof</a:t>
            </a:r>
            <a:r>
              <a:rPr lang="en-US" sz="1000" i="1" spc="2" dirty="0">
                <a:latin typeface="Montserrat" panose="00000500000000000000" pitchFamily="2" charset="0"/>
                <a:cs typeface="Arial"/>
              </a:rPr>
              <a:t>f</a:t>
            </a:r>
            <a:r>
              <a:rPr lang="en-US" sz="1000" i="1" dirty="0">
                <a:latin typeface="Montserrat" panose="00000500000000000000" pitchFamily="2" charset="0"/>
                <a:cs typeface="Arial"/>
              </a:rPr>
              <a:t>.</a:t>
            </a:r>
            <a:r>
              <a:rPr lang="en-US" sz="1000" i="1" spc="-2" dirty="0">
                <a:latin typeface="Montserrat" panose="00000500000000000000" pitchFamily="2" charset="0"/>
                <a:cs typeface="Arial"/>
              </a:rPr>
              <a:t> </a:t>
            </a:r>
            <a:r>
              <a:rPr lang="en-US" sz="1000" i="1" spc="2" dirty="0">
                <a:latin typeface="Montserrat" panose="00000500000000000000" pitchFamily="2" charset="0"/>
                <a:cs typeface="Arial"/>
              </a:rPr>
              <a:t>"</a:t>
            </a:r>
            <a:r>
              <a:rPr lang="en-US" sz="1000" i="1" dirty="0">
                <a:latin typeface="Montserrat" panose="00000500000000000000" pitchFamily="2" charset="0"/>
                <a:cs typeface="Arial"/>
              </a:rPr>
              <a:t>Relatio</a:t>
            </a:r>
            <a:r>
              <a:rPr lang="en-US" sz="1000" i="1" spc="-5" dirty="0">
                <a:latin typeface="Montserrat" panose="00000500000000000000" pitchFamily="2" charset="0"/>
                <a:cs typeface="Arial"/>
              </a:rPr>
              <a:t>n</a:t>
            </a:r>
            <a:r>
              <a:rPr lang="en-US" sz="1000" i="1" dirty="0">
                <a:latin typeface="Montserrat" panose="00000500000000000000" pitchFamily="2" charset="0"/>
                <a:cs typeface="Arial"/>
              </a:rPr>
              <a:t>ship</a:t>
            </a:r>
            <a:r>
              <a:rPr lang="en-US" sz="1000" i="1" spc="-22" dirty="0">
                <a:latin typeface="Montserrat" panose="00000500000000000000" pitchFamily="2" charset="0"/>
                <a:cs typeface="Arial"/>
              </a:rPr>
              <a:t> </a:t>
            </a:r>
            <a:r>
              <a:rPr lang="en-US" sz="1000" i="1" dirty="0">
                <a:latin typeface="Montserrat" panose="00000500000000000000" pitchFamily="2" charset="0"/>
                <a:cs typeface="Arial"/>
              </a:rPr>
              <a:t>Rules."</a:t>
            </a:r>
            <a:endParaRPr lang="en-US" sz="1000" dirty="0">
              <a:latin typeface="Montserrat" panose="00000500000000000000" pitchFamily="2" charset="0"/>
              <a:cs typeface="Arial"/>
            </a:endParaRPr>
          </a:p>
        </p:txBody>
      </p:sp>
    </p:spTree>
    <p:extLst>
      <p:ext uri="{BB962C8B-B14F-4D97-AF65-F5344CB8AC3E}">
        <p14:creationId xmlns:p14="http://schemas.microsoft.com/office/powerpoint/2010/main" val="346498147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668415" y="3228945"/>
            <a:ext cx="173797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10</a:t>
            </a:r>
            <a:endParaRPr lang="tr-TR" altLang="en-US" sz="2000" b="1" dirty="0">
              <a:solidFill>
                <a:schemeClr val="bg1"/>
              </a:solidFill>
              <a:latin typeface="Montserrat" pitchFamily="2" charset="0"/>
            </a:endParaRPr>
          </a:p>
        </p:txBody>
      </p:sp>
      <p:sp>
        <p:nvSpPr>
          <p:cNvPr id="4" name="object 2"/>
          <p:cNvSpPr txBox="1">
            <a:spLocks noChangeArrowheads="1"/>
          </p:cNvSpPr>
          <p:nvPr/>
        </p:nvSpPr>
        <p:spPr bwMode="auto">
          <a:xfrm>
            <a:off x="2642303" y="1085046"/>
            <a:ext cx="4631119"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Relationships</a:t>
            </a:r>
          </a:p>
        </p:txBody>
      </p:sp>
      <p:sp>
        <p:nvSpPr>
          <p:cNvPr id="8" name="object 5"/>
          <p:cNvSpPr txBox="1"/>
          <p:nvPr/>
        </p:nvSpPr>
        <p:spPr>
          <a:xfrm>
            <a:off x="2642303" y="2087912"/>
            <a:ext cx="8514647" cy="2942459"/>
          </a:xfrm>
          <a:prstGeom prst="rect">
            <a:avLst/>
          </a:prstGeom>
        </p:spPr>
        <p:txBody>
          <a:bodyPr vert="horz" wrap="square" lIns="0" tIns="0" rIns="0" bIns="0" rtlCol="0">
            <a:noAutofit/>
          </a:bodyPr>
          <a:lstStyle/>
          <a:p>
            <a:pPr marL="177764" marR="6349"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If you don't understand or like something your partner is doing, ask about it and why he or she is doing it. </a:t>
            </a:r>
            <a:br>
              <a:rPr lang="en-US" sz="1200" dirty="0">
                <a:latin typeface="Montserrat" panose="00000500000000000000" pitchFamily="2" charset="0"/>
                <a:cs typeface="Arial"/>
              </a:rPr>
            </a:br>
            <a:r>
              <a:rPr lang="en-US" sz="1200" dirty="0">
                <a:latin typeface="Montserrat" panose="00000500000000000000" pitchFamily="2" charset="0"/>
                <a:cs typeface="Arial"/>
              </a:rPr>
              <a:t>Talk and explore, don't assume.</a:t>
            </a:r>
          </a:p>
          <a:p>
            <a:pPr marL="177764" marR="6349"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Solve problems as they arise. Don't let resentments simmer. Most of what goes wrong in relationships </a:t>
            </a:r>
            <a:br>
              <a:rPr lang="en-US" sz="1200" dirty="0">
                <a:latin typeface="Montserrat" panose="00000500000000000000" pitchFamily="2" charset="0"/>
                <a:cs typeface="Arial"/>
              </a:rPr>
            </a:br>
            <a:r>
              <a:rPr lang="en-US" sz="1200" dirty="0">
                <a:latin typeface="Montserrat" panose="00000500000000000000" pitchFamily="2" charset="0"/>
                <a:cs typeface="Arial"/>
              </a:rPr>
              <a:t>can be traced to hurt feelings, leading partners to erect defenses against one another and to become strangers or enemies.</a:t>
            </a:r>
          </a:p>
          <a:p>
            <a:pPr marL="177764" marR="6349"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Learn to negotiate. Modern relationships no longer rely on roles cast by culture. Couples create their </a:t>
            </a:r>
            <a:br>
              <a:rPr lang="en-US" sz="1200" dirty="0">
                <a:latin typeface="Montserrat" panose="00000500000000000000" pitchFamily="2" charset="0"/>
                <a:cs typeface="Arial"/>
              </a:rPr>
            </a:br>
            <a:r>
              <a:rPr lang="en-US" sz="1200" dirty="0">
                <a:latin typeface="Montserrat" panose="00000500000000000000" pitchFamily="2" charset="0"/>
                <a:cs typeface="Arial"/>
              </a:rPr>
              <a:t>own roles, so that virtually every act requires negotiation. It works best when good will prevails. </a:t>
            </a:r>
            <a:br>
              <a:rPr lang="en-US" sz="1200" dirty="0">
                <a:latin typeface="Montserrat" panose="00000500000000000000" pitchFamily="2" charset="0"/>
                <a:cs typeface="Arial"/>
              </a:rPr>
            </a:br>
            <a:r>
              <a:rPr lang="en-US" sz="1200" dirty="0">
                <a:latin typeface="Montserrat" panose="00000500000000000000" pitchFamily="2" charset="0"/>
                <a:cs typeface="Arial"/>
              </a:rPr>
              <a:t>Because people's needs are fluid and change over time, and life's demands change too, </a:t>
            </a:r>
            <a:br>
              <a:rPr lang="en-US" sz="1200" dirty="0">
                <a:latin typeface="Montserrat" panose="00000500000000000000" pitchFamily="2" charset="0"/>
                <a:cs typeface="Arial"/>
              </a:rPr>
            </a:br>
            <a:r>
              <a:rPr lang="en-US" sz="1200" dirty="0">
                <a:latin typeface="Montserrat" panose="00000500000000000000" pitchFamily="2" charset="0"/>
                <a:cs typeface="Arial"/>
              </a:rPr>
              <a:t>good relationships are negotiated and renegotiated all the time.</a:t>
            </a:r>
          </a:p>
          <a:p>
            <a:pPr marL="177764" marR="6349"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Listen, truly listen, to your partner's concerns and complaints without judgment. Often, just having someone listen is all we need for solving problems. It can open the door to confiding. And empathy is crucial. Look at things from your partner's perspective as well as your own.</a:t>
            </a:r>
          </a:p>
          <a:p>
            <a:pPr marL="177764" marR="6349"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Work hard at maintaining closeness. Closeness doesn't happen by itself. In its absence, people drift </a:t>
            </a:r>
            <a:br>
              <a:rPr lang="en-US" sz="1200" dirty="0">
                <a:latin typeface="Montserrat" panose="00000500000000000000" pitchFamily="2" charset="0"/>
                <a:cs typeface="Arial"/>
              </a:rPr>
            </a:br>
            <a:r>
              <a:rPr lang="en-US" sz="1200" dirty="0">
                <a:latin typeface="Montserrat" panose="00000500000000000000" pitchFamily="2" charset="0"/>
                <a:cs typeface="Arial"/>
              </a:rPr>
              <a:t>apart and are susceptible to affairs. A good relationship isn't an end goal; it's a lifelong process </a:t>
            </a:r>
            <a:br>
              <a:rPr lang="en-US" sz="1200" dirty="0">
                <a:latin typeface="Montserrat" panose="00000500000000000000" pitchFamily="2" charset="0"/>
                <a:cs typeface="Arial"/>
              </a:rPr>
            </a:br>
            <a:r>
              <a:rPr lang="en-US" sz="1200" dirty="0">
                <a:latin typeface="Montserrat" panose="00000500000000000000" pitchFamily="2" charset="0"/>
                <a:cs typeface="Arial"/>
              </a:rPr>
              <a:t>maintained through regular attention.</a:t>
            </a:r>
          </a:p>
        </p:txBody>
      </p:sp>
      <p:sp>
        <p:nvSpPr>
          <p:cNvPr id="6" name="object 5"/>
          <p:cNvSpPr txBox="1"/>
          <p:nvPr/>
        </p:nvSpPr>
        <p:spPr>
          <a:xfrm>
            <a:off x="2642303" y="6305794"/>
            <a:ext cx="6866530" cy="134902"/>
          </a:xfrm>
          <a:prstGeom prst="rect">
            <a:avLst/>
          </a:prstGeom>
        </p:spPr>
        <p:txBody>
          <a:bodyPr vert="horz" wrap="square" lIns="0" tIns="0" rIns="0" bIns="0" rtlCol="0">
            <a:noAutofit/>
          </a:bodyPr>
          <a:lstStyle/>
          <a:p>
            <a:pPr marL="6349"/>
            <a:r>
              <a:rPr lang="en-US" sz="1000" i="1" dirty="0">
                <a:latin typeface="Montserrat" panose="00000500000000000000" pitchFamily="2" charset="0"/>
                <a:cs typeface="Arial"/>
              </a:rPr>
              <a:t>Adapt</a:t>
            </a:r>
            <a:r>
              <a:rPr lang="en-US" sz="1000" i="1" spc="2" dirty="0">
                <a:latin typeface="Montserrat" panose="00000500000000000000" pitchFamily="2" charset="0"/>
                <a:cs typeface="Arial"/>
              </a:rPr>
              <a:t>e</a:t>
            </a:r>
            <a:r>
              <a:rPr lang="en-US" sz="1000" i="1" dirty="0">
                <a:latin typeface="Montserrat" panose="00000500000000000000" pitchFamily="2" charset="0"/>
                <a:cs typeface="Arial"/>
              </a:rPr>
              <a:t>d</a:t>
            </a:r>
            <a:r>
              <a:rPr lang="en-US" sz="1000" i="1" spc="-20" dirty="0">
                <a:latin typeface="Montserrat" panose="00000500000000000000" pitchFamily="2" charset="0"/>
                <a:cs typeface="Arial"/>
              </a:rPr>
              <a:t> </a:t>
            </a:r>
            <a:r>
              <a:rPr lang="en-US" sz="1000" i="1" dirty="0">
                <a:latin typeface="Montserrat" panose="00000500000000000000" pitchFamily="2" charset="0"/>
                <a:cs typeface="Arial"/>
              </a:rPr>
              <a:t>from</a:t>
            </a:r>
            <a:r>
              <a:rPr lang="en-US" sz="1000" i="1" spc="-2" dirty="0">
                <a:latin typeface="Montserrat" panose="00000500000000000000" pitchFamily="2" charset="0"/>
                <a:cs typeface="Arial"/>
              </a:rPr>
              <a:t> M</a:t>
            </a:r>
            <a:r>
              <a:rPr lang="en-US" sz="1000" i="1" dirty="0">
                <a:latin typeface="Montserrat" panose="00000500000000000000" pitchFamily="2" charset="0"/>
                <a:cs typeface="Arial"/>
              </a:rPr>
              <a:t>aran</a:t>
            </a:r>
            <a:r>
              <a:rPr lang="en-US" sz="1000" i="1" spc="7" dirty="0">
                <a:latin typeface="Montserrat" panose="00000500000000000000" pitchFamily="2" charset="0"/>
                <a:cs typeface="Arial"/>
              </a:rPr>
              <a:t>o</a:t>
            </a:r>
            <a:r>
              <a:rPr lang="en-US" sz="1000" i="1" dirty="0">
                <a:latin typeface="Montserrat" panose="00000500000000000000" pitchFamily="2" charset="0"/>
                <a:cs typeface="Arial"/>
              </a:rPr>
              <a:t>,</a:t>
            </a:r>
            <a:r>
              <a:rPr lang="en-US" sz="1000" i="1" spc="-10" dirty="0">
                <a:latin typeface="Montserrat" panose="00000500000000000000" pitchFamily="2" charset="0"/>
                <a:cs typeface="Arial"/>
              </a:rPr>
              <a:t> </a:t>
            </a:r>
            <a:r>
              <a:rPr lang="en-US" sz="1000" i="1" dirty="0">
                <a:latin typeface="Montserrat" panose="00000500000000000000" pitchFamily="2" charset="0"/>
                <a:cs typeface="Arial"/>
              </a:rPr>
              <a:t>Hara</a:t>
            </a:r>
            <a:r>
              <a:rPr lang="en-US" sz="1000" i="1" spc="-5" dirty="0">
                <a:latin typeface="Montserrat" panose="00000500000000000000" pitchFamily="2" charset="0"/>
                <a:cs typeface="Arial"/>
              </a:rPr>
              <a:t> </a:t>
            </a:r>
            <a:r>
              <a:rPr lang="en-US" sz="1000" i="1" dirty="0">
                <a:latin typeface="Montserrat" panose="00000500000000000000" pitchFamily="2" charset="0"/>
                <a:cs typeface="Arial"/>
              </a:rPr>
              <a:t>Estrof</a:t>
            </a:r>
            <a:r>
              <a:rPr lang="en-US" sz="1000" i="1" spc="2" dirty="0">
                <a:latin typeface="Montserrat" panose="00000500000000000000" pitchFamily="2" charset="0"/>
                <a:cs typeface="Arial"/>
              </a:rPr>
              <a:t>f</a:t>
            </a:r>
            <a:r>
              <a:rPr lang="en-US" sz="1000" i="1" dirty="0">
                <a:latin typeface="Montserrat" panose="00000500000000000000" pitchFamily="2" charset="0"/>
                <a:cs typeface="Arial"/>
              </a:rPr>
              <a:t>.</a:t>
            </a:r>
            <a:r>
              <a:rPr lang="en-US" sz="1000" i="1" spc="-2" dirty="0">
                <a:latin typeface="Montserrat" panose="00000500000000000000" pitchFamily="2" charset="0"/>
                <a:cs typeface="Arial"/>
              </a:rPr>
              <a:t> </a:t>
            </a:r>
            <a:r>
              <a:rPr lang="en-US" sz="1000" i="1" spc="2" dirty="0">
                <a:latin typeface="Montserrat" panose="00000500000000000000" pitchFamily="2" charset="0"/>
                <a:cs typeface="Arial"/>
              </a:rPr>
              <a:t>"</a:t>
            </a:r>
            <a:r>
              <a:rPr lang="en-US" sz="1000" i="1" dirty="0">
                <a:latin typeface="Montserrat" panose="00000500000000000000" pitchFamily="2" charset="0"/>
                <a:cs typeface="Arial"/>
              </a:rPr>
              <a:t>Relatio</a:t>
            </a:r>
            <a:r>
              <a:rPr lang="en-US" sz="1000" i="1" spc="-5" dirty="0">
                <a:latin typeface="Montserrat" panose="00000500000000000000" pitchFamily="2" charset="0"/>
                <a:cs typeface="Arial"/>
              </a:rPr>
              <a:t>n</a:t>
            </a:r>
            <a:r>
              <a:rPr lang="en-US" sz="1000" i="1" dirty="0">
                <a:latin typeface="Montserrat" panose="00000500000000000000" pitchFamily="2" charset="0"/>
                <a:cs typeface="Arial"/>
              </a:rPr>
              <a:t>ship</a:t>
            </a:r>
            <a:r>
              <a:rPr lang="en-US" sz="1000" i="1" spc="-22" dirty="0">
                <a:latin typeface="Montserrat" panose="00000500000000000000" pitchFamily="2" charset="0"/>
                <a:cs typeface="Arial"/>
              </a:rPr>
              <a:t> </a:t>
            </a:r>
            <a:r>
              <a:rPr lang="en-US" sz="1000" i="1" dirty="0">
                <a:latin typeface="Montserrat" panose="00000500000000000000" pitchFamily="2" charset="0"/>
                <a:cs typeface="Arial"/>
              </a:rPr>
              <a:t>Rules."</a:t>
            </a:r>
            <a:endParaRPr lang="en-US" sz="1000" dirty="0">
              <a:latin typeface="Montserrat" panose="00000500000000000000" pitchFamily="2" charset="0"/>
              <a:cs typeface="Arial"/>
            </a:endParaRPr>
          </a:p>
        </p:txBody>
      </p:sp>
    </p:spTree>
    <p:extLst>
      <p:ext uri="{BB962C8B-B14F-4D97-AF65-F5344CB8AC3E}">
        <p14:creationId xmlns:p14="http://schemas.microsoft.com/office/powerpoint/2010/main" val="114193546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664937" y="3228945"/>
            <a:ext cx="173797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10</a:t>
            </a:r>
            <a:endParaRPr lang="tr-TR" altLang="en-US" sz="2000" b="1" dirty="0">
              <a:solidFill>
                <a:schemeClr val="bg1"/>
              </a:solidFill>
              <a:latin typeface="Montserrat" pitchFamily="2" charset="0"/>
            </a:endParaRPr>
          </a:p>
        </p:txBody>
      </p:sp>
      <p:sp>
        <p:nvSpPr>
          <p:cNvPr id="4" name="object 2"/>
          <p:cNvSpPr txBox="1">
            <a:spLocks noChangeArrowheads="1"/>
          </p:cNvSpPr>
          <p:nvPr/>
        </p:nvSpPr>
        <p:spPr bwMode="auto">
          <a:xfrm>
            <a:off x="2644569" y="1085046"/>
            <a:ext cx="4631119"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Relationships</a:t>
            </a:r>
          </a:p>
        </p:txBody>
      </p:sp>
      <p:sp>
        <p:nvSpPr>
          <p:cNvPr id="8" name="object 5"/>
          <p:cNvSpPr txBox="1"/>
          <p:nvPr/>
        </p:nvSpPr>
        <p:spPr>
          <a:xfrm>
            <a:off x="2644570" y="2087912"/>
            <a:ext cx="8512380" cy="2942459"/>
          </a:xfrm>
          <a:prstGeom prst="rect">
            <a:avLst/>
          </a:prstGeom>
        </p:spPr>
        <p:txBody>
          <a:bodyPr vert="horz" wrap="square" lIns="0" tIns="0" rIns="0" bIns="0" rtlCol="0">
            <a:noAutofit/>
          </a:bodyPr>
          <a:lstStyle/>
          <a:p>
            <a:pPr marL="177764" marR="6349"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Take a long-range view. A marriage is an agreement to spend a future together. Check out your dreams with each other regularly to make sure you're both on the same path. Update your dreams regularly.</a:t>
            </a:r>
          </a:p>
          <a:p>
            <a:pPr marL="177764" marR="6349"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Never underestimate the power of good grooming.</a:t>
            </a:r>
          </a:p>
          <a:p>
            <a:pPr marL="177764" marR="6349" indent="-171733" defTabSz="457109" eaLnBrk="1" fontAlgn="auto" hangingPunct="1">
              <a:spcBef>
                <a:spcPts val="0"/>
              </a:spcBef>
              <a:spcAft>
                <a:spcPts val="5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Sex is good. Pillow talk is better. Sex is easy, intimacy is difficult. Intimacy requires honesty, openness, </a:t>
            </a:r>
            <a:br>
              <a:rPr lang="en-US" sz="1200" dirty="0">
                <a:latin typeface="Montserrat" panose="00000500000000000000" pitchFamily="2" charset="0"/>
                <a:cs typeface="Arial"/>
              </a:rPr>
            </a:br>
            <a:r>
              <a:rPr lang="en-US" sz="1200" dirty="0">
                <a:latin typeface="Montserrat" panose="00000500000000000000" pitchFamily="2" charset="0"/>
                <a:cs typeface="Arial"/>
              </a:rPr>
              <a:t>self-disclosure, confiding concerns, fears, sadness as well as hopes and dreams.</a:t>
            </a:r>
          </a:p>
        </p:txBody>
      </p:sp>
      <p:sp>
        <p:nvSpPr>
          <p:cNvPr id="6" name="object 5"/>
          <p:cNvSpPr txBox="1"/>
          <p:nvPr/>
        </p:nvSpPr>
        <p:spPr>
          <a:xfrm>
            <a:off x="2644569" y="6335774"/>
            <a:ext cx="6866530" cy="134902"/>
          </a:xfrm>
          <a:prstGeom prst="rect">
            <a:avLst/>
          </a:prstGeom>
        </p:spPr>
        <p:txBody>
          <a:bodyPr vert="horz" wrap="square" lIns="0" tIns="0" rIns="0" bIns="0" rtlCol="0">
            <a:noAutofit/>
          </a:bodyPr>
          <a:lstStyle/>
          <a:p>
            <a:pPr marL="6349"/>
            <a:r>
              <a:rPr lang="en-US" sz="1000" i="1" dirty="0">
                <a:latin typeface="Montserrat" panose="00000500000000000000" pitchFamily="2" charset="0"/>
                <a:cs typeface="Arial"/>
              </a:rPr>
              <a:t>Adapt</a:t>
            </a:r>
            <a:r>
              <a:rPr lang="en-US" sz="1000" i="1" spc="2" dirty="0">
                <a:latin typeface="Montserrat" panose="00000500000000000000" pitchFamily="2" charset="0"/>
                <a:cs typeface="Arial"/>
              </a:rPr>
              <a:t>e</a:t>
            </a:r>
            <a:r>
              <a:rPr lang="en-US" sz="1000" i="1" dirty="0">
                <a:latin typeface="Montserrat" panose="00000500000000000000" pitchFamily="2" charset="0"/>
                <a:cs typeface="Arial"/>
              </a:rPr>
              <a:t>d</a:t>
            </a:r>
            <a:r>
              <a:rPr lang="en-US" sz="1000" i="1" spc="-20" dirty="0">
                <a:latin typeface="Montserrat" panose="00000500000000000000" pitchFamily="2" charset="0"/>
                <a:cs typeface="Arial"/>
              </a:rPr>
              <a:t> </a:t>
            </a:r>
            <a:r>
              <a:rPr lang="en-US" sz="1000" i="1" dirty="0">
                <a:latin typeface="Montserrat" panose="00000500000000000000" pitchFamily="2" charset="0"/>
                <a:cs typeface="Arial"/>
              </a:rPr>
              <a:t>from</a:t>
            </a:r>
            <a:r>
              <a:rPr lang="en-US" sz="1000" i="1" spc="-2" dirty="0">
                <a:latin typeface="Montserrat" panose="00000500000000000000" pitchFamily="2" charset="0"/>
                <a:cs typeface="Arial"/>
              </a:rPr>
              <a:t> M</a:t>
            </a:r>
            <a:r>
              <a:rPr lang="en-US" sz="1000" i="1" dirty="0">
                <a:latin typeface="Montserrat" panose="00000500000000000000" pitchFamily="2" charset="0"/>
                <a:cs typeface="Arial"/>
              </a:rPr>
              <a:t>aran</a:t>
            </a:r>
            <a:r>
              <a:rPr lang="en-US" sz="1000" i="1" spc="7" dirty="0">
                <a:latin typeface="Montserrat" panose="00000500000000000000" pitchFamily="2" charset="0"/>
                <a:cs typeface="Arial"/>
              </a:rPr>
              <a:t>o</a:t>
            </a:r>
            <a:r>
              <a:rPr lang="en-US" sz="1000" i="1" dirty="0">
                <a:latin typeface="Montserrat" panose="00000500000000000000" pitchFamily="2" charset="0"/>
                <a:cs typeface="Arial"/>
              </a:rPr>
              <a:t>,</a:t>
            </a:r>
            <a:r>
              <a:rPr lang="en-US" sz="1000" i="1" spc="-10" dirty="0">
                <a:latin typeface="Montserrat" panose="00000500000000000000" pitchFamily="2" charset="0"/>
                <a:cs typeface="Arial"/>
              </a:rPr>
              <a:t> </a:t>
            </a:r>
            <a:r>
              <a:rPr lang="en-US" sz="1000" i="1" dirty="0">
                <a:latin typeface="Montserrat" panose="00000500000000000000" pitchFamily="2" charset="0"/>
                <a:cs typeface="Arial"/>
              </a:rPr>
              <a:t>Hara</a:t>
            </a:r>
            <a:r>
              <a:rPr lang="en-US" sz="1000" i="1" spc="-5" dirty="0">
                <a:latin typeface="Montserrat" panose="00000500000000000000" pitchFamily="2" charset="0"/>
                <a:cs typeface="Arial"/>
              </a:rPr>
              <a:t> </a:t>
            </a:r>
            <a:r>
              <a:rPr lang="en-US" sz="1000" i="1" dirty="0">
                <a:latin typeface="Montserrat" panose="00000500000000000000" pitchFamily="2" charset="0"/>
                <a:cs typeface="Arial"/>
              </a:rPr>
              <a:t>Estrof</a:t>
            </a:r>
            <a:r>
              <a:rPr lang="en-US" sz="1000" i="1" spc="2" dirty="0">
                <a:latin typeface="Montserrat" panose="00000500000000000000" pitchFamily="2" charset="0"/>
                <a:cs typeface="Arial"/>
              </a:rPr>
              <a:t>f</a:t>
            </a:r>
            <a:r>
              <a:rPr lang="en-US" sz="1000" i="1" dirty="0">
                <a:latin typeface="Montserrat" panose="00000500000000000000" pitchFamily="2" charset="0"/>
                <a:cs typeface="Arial"/>
              </a:rPr>
              <a:t>.</a:t>
            </a:r>
            <a:r>
              <a:rPr lang="en-US" sz="1000" i="1" spc="-2" dirty="0">
                <a:latin typeface="Montserrat" panose="00000500000000000000" pitchFamily="2" charset="0"/>
                <a:cs typeface="Arial"/>
              </a:rPr>
              <a:t> </a:t>
            </a:r>
            <a:r>
              <a:rPr lang="en-US" sz="1000" i="1" spc="2" dirty="0">
                <a:latin typeface="Montserrat" panose="00000500000000000000" pitchFamily="2" charset="0"/>
                <a:cs typeface="Arial"/>
              </a:rPr>
              <a:t>"</a:t>
            </a:r>
            <a:r>
              <a:rPr lang="en-US" sz="1000" i="1" dirty="0">
                <a:latin typeface="Montserrat" panose="00000500000000000000" pitchFamily="2" charset="0"/>
                <a:cs typeface="Arial"/>
              </a:rPr>
              <a:t>Relatio</a:t>
            </a:r>
            <a:r>
              <a:rPr lang="en-US" sz="1000" i="1" spc="-5" dirty="0">
                <a:latin typeface="Montserrat" panose="00000500000000000000" pitchFamily="2" charset="0"/>
                <a:cs typeface="Arial"/>
              </a:rPr>
              <a:t>n</a:t>
            </a:r>
            <a:r>
              <a:rPr lang="en-US" sz="1000" i="1" dirty="0">
                <a:latin typeface="Montserrat" panose="00000500000000000000" pitchFamily="2" charset="0"/>
                <a:cs typeface="Arial"/>
              </a:rPr>
              <a:t>ship</a:t>
            </a:r>
            <a:r>
              <a:rPr lang="en-US" sz="1000" i="1" spc="-22" dirty="0">
                <a:latin typeface="Montserrat" panose="00000500000000000000" pitchFamily="2" charset="0"/>
                <a:cs typeface="Arial"/>
              </a:rPr>
              <a:t> </a:t>
            </a:r>
            <a:r>
              <a:rPr lang="en-US" sz="1000" i="1" dirty="0">
                <a:latin typeface="Montserrat" panose="00000500000000000000" pitchFamily="2" charset="0"/>
                <a:cs typeface="Arial"/>
              </a:rPr>
              <a:t>Rules."</a:t>
            </a:r>
            <a:endParaRPr lang="en-US" sz="1000" dirty="0">
              <a:latin typeface="Montserrat" panose="00000500000000000000" pitchFamily="2" charset="0"/>
              <a:cs typeface="Arial"/>
            </a:endParaRPr>
          </a:p>
        </p:txBody>
      </p:sp>
    </p:spTree>
    <p:extLst>
      <p:ext uri="{BB962C8B-B14F-4D97-AF65-F5344CB8AC3E}">
        <p14:creationId xmlns:p14="http://schemas.microsoft.com/office/powerpoint/2010/main" val="2199491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5"/>
          <p:cNvSpPr txBox="1"/>
          <p:nvPr/>
        </p:nvSpPr>
        <p:spPr>
          <a:xfrm>
            <a:off x="2642304" y="2094614"/>
            <a:ext cx="8514646" cy="2935756"/>
          </a:xfrm>
          <a:prstGeom prst="rect">
            <a:avLst/>
          </a:prstGeom>
        </p:spPr>
        <p:txBody>
          <a:bodyPr vert="horz" wrap="square" lIns="0" tIns="0" rIns="0" bIns="0" rtlCol="0">
            <a:noAutofit/>
          </a:bodyPr>
          <a:lstStyle/>
          <a:p>
            <a:pPr marL="6349"/>
            <a:r>
              <a:rPr lang="en-US" sz="1200" b="1" spc="-5" dirty="0">
                <a:latin typeface="Montserrat" panose="00000500000000000000" pitchFamily="2" charset="0"/>
                <a:cs typeface="Arial"/>
              </a:rPr>
              <a:t>H</a:t>
            </a:r>
            <a:r>
              <a:rPr lang="en-US" sz="1200" b="1" spc="-2" dirty="0">
                <a:latin typeface="Montserrat" panose="00000500000000000000" pitchFamily="2" charset="0"/>
                <a:cs typeface="Arial"/>
              </a:rPr>
              <a:t>o</a:t>
            </a:r>
            <a:r>
              <a:rPr lang="en-US" sz="1200" b="1" dirty="0">
                <a:latin typeface="Montserrat" panose="00000500000000000000" pitchFamily="2" charset="0"/>
                <a:cs typeface="Arial"/>
              </a:rPr>
              <a:t>w</a:t>
            </a:r>
            <a:r>
              <a:rPr lang="en-US" sz="1200" b="1" spc="-2" dirty="0">
                <a:latin typeface="Montserrat" panose="00000500000000000000" pitchFamily="2" charset="0"/>
                <a:cs typeface="Arial"/>
              </a:rPr>
              <a:t> </a:t>
            </a:r>
            <a:r>
              <a:rPr lang="en-US" sz="1200" b="1" dirty="0">
                <a:latin typeface="Montserrat" panose="00000500000000000000" pitchFamily="2" charset="0"/>
                <a:cs typeface="Arial"/>
              </a:rPr>
              <a:t>can</a:t>
            </a:r>
            <a:r>
              <a:rPr lang="en-US" sz="1200" b="1" spc="-12" dirty="0">
                <a:latin typeface="Montserrat" panose="00000500000000000000" pitchFamily="2" charset="0"/>
                <a:cs typeface="Arial"/>
              </a:rPr>
              <a:t> </a:t>
            </a:r>
            <a:r>
              <a:rPr lang="en-US" sz="1200" b="1" dirty="0">
                <a:latin typeface="Montserrat" panose="00000500000000000000" pitchFamily="2" charset="0"/>
                <a:cs typeface="Arial"/>
              </a:rPr>
              <a:t>I keep</a:t>
            </a:r>
            <a:r>
              <a:rPr lang="en-US" sz="1200" b="1" spc="-12" dirty="0">
                <a:latin typeface="Montserrat" panose="00000500000000000000" pitchFamily="2" charset="0"/>
                <a:cs typeface="Arial"/>
              </a:rPr>
              <a:t> </a:t>
            </a:r>
            <a:r>
              <a:rPr lang="en-US" sz="1200" b="1" spc="-2" dirty="0">
                <a:latin typeface="Montserrat" panose="00000500000000000000" pitchFamily="2" charset="0"/>
                <a:cs typeface="Arial"/>
              </a:rPr>
              <a:t>cu</a:t>
            </a:r>
            <a:r>
              <a:rPr lang="en-US" sz="1200" b="1" dirty="0">
                <a:latin typeface="Montserrat" panose="00000500000000000000" pitchFamily="2" charset="0"/>
                <a:cs typeface="Arial"/>
              </a:rPr>
              <a:t>t</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fr</a:t>
            </a:r>
            <a:r>
              <a:rPr lang="en-US" sz="1200" b="1" spc="-2" dirty="0">
                <a:latin typeface="Montserrat" panose="00000500000000000000" pitchFamily="2" charset="0"/>
                <a:cs typeface="Arial"/>
              </a:rPr>
              <a:t>u</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t</a:t>
            </a:r>
            <a:r>
              <a:rPr lang="en-US" sz="1200" b="1" spc="-12" dirty="0">
                <a:latin typeface="Montserrat" panose="00000500000000000000" pitchFamily="2" charset="0"/>
                <a:cs typeface="Arial"/>
              </a:rPr>
              <a:t> </a:t>
            </a:r>
            <a:r>
              <a:rPr lang="en-US" sz="1200" b="1" dirty="0">
                <a:latin typeface="Montserrat" panose="00000500000000000000" pitchFamily="2" charset="0"/>
                <a:cs typeface="Arial"/>
              </a:rPr>
              <a:t>fr</a:t>
            </a:r>
            <a:r>
              <a:rPr lang="en-US" sz="1200" b="1" spc="-2" dirty="0">
                <a:latin typeface="Montserrat" panose="00000500000000000000" pitchFamily="2" charset="0"/>
                <a:cs typeface="Arial"/>
              </a:rPr>
              <a:t>o</a:t>
            </a:r>
            <a:r>
              <a:rPr lang="en-US" sz="1200" b="1" dirty="0">
                <a:latin typeface="Montserrat" panose="00000500000000000000" pitchFamily="2" charset="0"/>
                <a:cs typeface="Arial"/>
              </a:rPr>
              <a:t>m</a:t>
            </a:r>
            <a:r>
              <a:rPr lang="en-US" sz="1200" b="1" spc="-2" dirty="0">
                <a:latin typeface="Montserrat" panose="00000500000000000000" pitchFamily="2" charset="0"/>
                <a:cs typeface="Arial"/>
              </a:rPr>
              <a:t> </a:t>
            </a:r>
            <a:r>
              <a:rPr lang="en-US" sz="1200" b="1" dirty="0">
                <a:latin typeface="Montserrat" panose="00000500000000000000" pitchFamily="2" charset="0"/>
                <a:cs typeface="Arial"/>
              </a:rPr>
              <a:t>t</a:t>
            </a:r>
            <a:r>
              <a:rPr lang="en-US" sz="1200" b="1" spc="-2" dirty="0">
                <a:latin typeface="Montserrat" panose="00000500000000000000" pitchFamily="2" charset="0"/>
                <a:cs typeface="Arial"/>
              </a:rPr>
              <a:t>u</a:t>
            </a:r>
            <a:r>
              <a:rPr lang="en-US" sz="1200" b="1" dirty="0">
                <a:latin typeface="Montserrat" panose="00000500000000000000" pitchFamily="2" charset="0"/>
                <a:cs typeface="Arial"/>
              </a:rPr>
              <a:t>r</a:t>
            </a:r>
            <a:r>
              <a:rPr lang="en-US" sz="1200" b="1" spc="-2" dirty="0">
                <a:latin typeface="Montserrat" panose="00000500000000000000" pitchFamily="2" charset="0"/>
                <a:cs typeface="Arial"/>
              </a:rPr>
              <a:t>n</a:t>
            </a:r>
            <a:r>
              <a:rPr lang="en-US" sz="1200" b="1" spc="2" dirty="0">
                <a:latin typeface="Montserrat" panose="00000500000000000000" pitchFamily="2" charset="0"/>
                <a:cs typeface="Arial"/>
              </a:rPr>
              <a:t>i</a:t>
            </a:r>
            <a:r>
              <a:rPr lang="en-US" sz="1200" b="1" spc="-2" dirty="0">
                <a:latin typeface="Montserrat" panose="00000500000000000000" pitchFamily="2" charset="0"/>
                <a:cs typeface="Arial"/>
              </a:rPr>
              <a:t>n</a:t>
            </a:r>
            <a:r>
              <a:rPr lang="en-US" sz="1200" b="1" dirty="0">
                <a:latin typeface="Montserrat" panose="00000500000000000000" pitchFamily="2" charset="0"/>
                <a:cs typeface="Arial"/>
              </a:rPr>
              <a:t>g</a:t>
            </a:r>
            <a:r>
              <a:rPr lang="en-US" sz="1200" b="1" spc="-15" dirty="0">
                <a:latin typeface="Montserrat" panose="00000500000000000000" pitchFamily="2" charset="0"/>
                <a:cs typeface="Arial"/>
              </a:rPr>
              <a:t> </a:t>
            </a:r>
            <a:r>
              <a:rPr lang="en-US" sz="1200" b="1" spc="-2" dirty="0">
                <a:latin typeface="Montserrat" panose="00000500000000000000" pitchFamily="2" charset="0"/>
                <a:cs typeface="Arial"/>
              </a:rPr>
              <a:t>b</a:t>
            </a:r>
            <a:r>
              <a:rPr lang="en-US" sz="1200" b="1" dirty="0">
                <a:latin typeface="Montserrat" panose="00000500000000000000" pitchFamily="2" charset="0"/>
                <a:cs typeface="Arial"/>
              </a:rPr>
              <a:t>r</a:t>
            </a:r>
            <a:r>
              <a:rPr lang="en-US" sz="1200" b="1" spc="-2" dirty="0">
                <a:latin typeface="Montserrat" panose="00000500000000000000" pitchFamily="2" charset="0"/>
                <a:cs typeface="Arial"/>
              </a:rPr>
              <a:t>o</a:t>
            </a:r>
            <a:r>
              <a:rPr lang="en-US" sz="1200" b="1" spc="17" dirty="0">
                <a:latin typeface="Montserrat" panose="00000500000000000000" pitchFamily="2" charset="0"/>
                <a:cs typeface="Arial"/>
              </a:rPr>
              <a:t>w</a:t>
            </a:r>
            <a:r>
              <a:rPr lang="en-US" sz="1200" b="1" spc="-7" dirty="0">
                <a:latin typeface="Montserrat" panose="00000500000000000000" pitchFamily="2" charset="0"/>
                <a:cs typeface="Arial"/>
              </a:rPr>
              <a:t>n</a:t>
            </a:r>
            <a:r>
              <a:rPr lang="en-US" sz="1200" b="1" dirty="0">
                <a:latin typeface="Montserrat" panose="00000500000000000000" pitchFamily="2" charset="0"/>
                <a:cs typeface="Arial"/>
              </a:rPr>
              <a:t>?</a:t>
            </a:r>
            <a:endParaRPr lang="en-US" sz="1200" dirty="0">
              <a:latin typeface="Montserrat" panose="00000500000000000000" pitchFamily="2" charset="0"/>
            </a:endParaRPr>
          </a:p>
          <a:p>
            <a:endParaRPr lang="en-US" sz="1200" dirty="0">
              <a:latin typeface="Montserrat" panose="00000500000000000000" pitchFamily="2" charset="0"/>
            </a:endParaRPr>
          </a:p>
          <a:p>
            <a:pPr marL="6349" marR="13967"/>
            <a:r>
              <a:rPr lang="en-US" sz="1200" dirty="0">
                <a:latin typeface="Montserrat" panose="00000500000000000000" pitchFamily="2" charset="0"/>
                <a:cs typeface="Arial"/>
              </a:rPr>
              <a:t>Keep</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cut</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rui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s,</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such</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as apples,</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pears,</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bananas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peache</a:t>
            </a:r>
            <a:r>
              <a:rPr lang="en-US" sz="1200" spc="2" dirty="0">
                <a:latin typeface="Montserrat" panose="00000500000000000000" pitchFamily="2" charset="0"/>
                <a:cs typeface="Arial"/>
              </a:rPr>
              <a:t>s</a:t>
            </a:r>
            <a:r>
              <a:rPr lang="en-US" sz="1200" dirty="0">
                <a:latin typeface="Montserrat" panose="00000500000000000000" pitchFamily="2" charset="0"/>
                <a:cs typeface="Arial"/>
              </a:rPr>
              <a:t>,</a:t>
            </a:r>
            <a:r>
              <a:rPr lang="en-US" sz="1200" spc="-17"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rom</a:t>
            </a:r>
            <a:r>
              <a:rPr lang="en-US" sz="1200" spc="-1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urning</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bro</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n</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by</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coating</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hem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an</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acidic</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juice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such</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le</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on,</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orange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or</a:t>
            </a:r>
            <a:r>
              <a:rPr lang="en-US" sz="1200" spc="5" dirty="0">
                <a:latin typeface="Montserrat" panose="00000500000000000000" pitchFamily="2" charset="0"/>
                <a:cs typeface="Arial"/>
              </a:rPr>
              <a:t> </a:t>
            </a:r>
            <a:r>
              <a:rPr lang="en-US" sz="1200" spc="-2" dirty="0">
                <a:latin typeface="Montserrat" panose="00000500000000000000" pitchFamily="2" charset="0"/>
                <a:cs typeface="Arial"/>
              </a:rPr>
              <a:t>pineapple</a:t>
            </a:r>
            <a:r>
              <a:rPr lang="en-US" sz="1200" dirty="0">
                <a:latin typeface="Montserrat" panose="00000500000000000000" pitchFamily="2" charset="0"/>
                <a:cs typeface="Arial"/>
              </a:rPr>
              <a:t>.</a:t>
            </a:r>
            <a:r>
              <a:rPr lang="en-US" sz="1200" spc="-17" dirty="0">
                <a:latin typeface="Montserrat" panose="00000500000000000000" pitchFamily="2" charset="0"/>
                <a:cs typeface="Arial"/>
              </a:rPr>
              <a:t> </a:t>
            </a:r>
            <a:r>
              <a:rPr lang="en-US" sz="1200" spc="-5" dirty="0">
                <a:latin typeface="Montserrat" panose="00000500000000000000" pitchFamily="2" charset="0"/>
                <a:cs typeface="Arial"/>
              </a:rPr>
              <a:t>U</a:t>
            </a:r>
            <a:r>
              <a:rPr lang="en-US" sz="1200" spc="2" dirty="0">
                <a:latin typeface="Montserrat" panose="00000500000000000000" pitchFamily="2" charset="0"/>
                <a:cs typeface="Arial"/>
              </a:rPr>
              <a:t>s</a:t>
            </a:r>
            <a:r>
              <a:rPr lang="en-US" sz="1200" dirty="0">
                <a:latin typeface="Montserrat" panose="00000500000000000000" pitchFamily="2" charset="0"/>
                <a:cs typeface="Arial"/>
              </a:rPr>
              <a:t>e</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co</a:t>
            </a:r>
            <a:r>
              <a:rPr lang="en-US" sz="1200" spc="-5" dirty="0">
                <a:latin typeface="Montserrat" panose="00000500000000000000" pitchFamily="2" charset="0"/>
                <a:cs typeface="Arial"/>
              </a:rPr>
              <a:t>mm</a:t>
            </a:r>
            <a:r>
              <a:rPr lang="en-US" sz="1200" dirty="0">
                <a:latin typeface="Montserrat" panose="00000500000000000000" pitchFamily="2" charset="0"/>
                <a:cs typeface="Arial"/>
              </a:rPr>
              <a:t>ercial</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ant</a:t>
            </a:r>
            <a:r>
              <a:rPr lang="en-US" sz="1200" spc="2" dirty="0">
                <a:latin typeface="Montserrat" panose="00000500000000000000" pitchFamily="2" charset="0"/>
                <a:cs typeface="Arial"/>
              </a:rPr>
              <a:t>i</a:t>
            </a:r>
            <a:r>
              <a:rPr lang="en-US" sz="1200" dirty="0">
                <a:latin typeface="Montserrat" panose="00000500000000000000" pitchFamily="2" charset="0"/>
                <a:cs typeface="Arial"/>
              </a:rPr>
              <a:t>-dar</a:t>
            </a:r>
            <a:r>
              <a:rPr lang="en-US" sz="1200" spc="-5" dirty="0">
                <a:latin typeface="Montserrat" panose="00000500000000000000" pitchFamily="2" charset="0"/>
                <a:cs typeface="Arial"/>
              </a:rPr>
              <a:t>k</a:t>
            </a:r>
            <a:r>
              <a:rPr lang="en-US" sz="1200" dirty="0">
                <a:latin typeface="Montserrat" panose="00000500000000000000" pitchFamily="2" charset="0"/>
                <a:cs typeface="Arial"/>
              </a:rPr>
              <a:t>e</a:t>
            </a:r>
            <a:r>
              <a:rPr lang="en-US" sz="1200" spc="-7" dirty="0">
                <a:latin typeface="Montserrat" panose="00000500000000000000" pitchFamily="2" charset="0"/>
                <a:cs typeface="Arial"/>
              </a:rPr>
              <a:t>n</a:t>
            </a:r>
            <a:r>
              <a:rPr lang="en-US" sz="1200" dirty="0">
                <a:latin typeface="Montserrat" panose="00000500000000000000" pitchFamily="2" charset="0"/>
                <a:cs typeface="Arial"/>
              </a:rPr>
              <a:t>ing prepara</a:t>
            </a:r>
            <a:r>
              <a:rPr lang="en-US" sz="1200" spc="-5" dirty="0">
                <a:latin typeface="Montserrat" panose="00000500000000000000" pitchFamily="2" charset="0"/>
                <a:cs typeface="Arial"/>
              </a:rPr>
              <a:t>t</a:t>
            </a:r>
            <a:r>
              <a:rPr lang="en-US" sz="1200" dirty="0">
                <a:latin typeface="Montserrat" panose="00000500000000000000" pitchFamily="2" charset="0"/>
                <a:cs typeface="Arial"/>
              </a:rPr>
              <a:t>ion</a:t>
            </a:r>
            <a:r>
              <a:rPr lang="en-US" sz="1200" spc="-2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t>
            </a:r>
            <a:r>
              <a:rPr lang="en-US" sz="1200" spc="-2"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rui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s,</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such</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7" dirty="0">
                <a:latin typeface="Montserrat" panose="00000500000000000000" pitchFamily="2" charset="0"/>
                <a:cs typeface="Arial"/>
              </a:rPr>
              <a:t>r</a:t>
            </a:r>
            <a:r>
              <a:rPr lang="en-US" sz="1200" dirty="0">
                <a:latin typeface="Montserrat" panose="00000500000000000000" pitchFamily="2" charset="0"/>
                <a:cs typeface="Arial"/>
              </a:rPr>
              <a:t>-</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resh</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t>
            </a:r>
            <a:r>
              <a:rPr lang="en-US" sz="1200" spc="-2" dirty="0">
                <a:latin typeface="Montserrat" panose="00000500000000000000" pitchFamily="2" charset="0"/>
                <a:cs typeface="Arial"/>
              </a:rPr>
              <a:t>T</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or</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rui</a:t>
            </a:r>
            <a:r>
              <a:rPr lang="en-US" sz="1200" spc="5" dirty="0">
                <a:latin typeface="Montserrat" panose="00000500000000000000" pitchFamily="2" charset="0"/>
                <a:cs typeface="Arial"/>
              </a:rPr>
              <a:t>t</a:t>
            </a:r>
            <a:r>
              <a:rPr lang="en-US" sz="1200" dirty="0">
                <a:latin typeface="Montserrat" panose="00000500000000000000" pitchFamily="2" charset="0"/>
                <a:cs typeface="Arial"/>
              </a:rPr>
              <a:t>-</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re</a:t>
            </a:r>
            <a:r>
              <a:rPr lang="en-US" sz="1200" spc="-5" dirty="0">
                <a:latin typeface="Montserrat" panose="00000500000000000000" pitchFamily="2" charset="0"/>
                <a:cs typeface="Arial"/>
              </a:rPr>
              <a:t>s</a:t>
            </a:r>
            <a:r>
              <a:rPr lang="en-US" sz="1200" dirty="0">
                <a:latin typeface="Montserrat" panose="00000500000000000000" pitchFamily="2" charset="0"/>
                <a:cs typeface="Arial"/>
              </a:rPr>
              <a:t>h</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a:t>
            </a:r>
            <a:r>
              <a:rPr lang="en-US" sz="1200" spc="-5" dirty="0">
                <a:latin typeface="Montserrat" panose="00000500000000000000" pitchFamily="2" charset="0"/>
                <a:cs typeface="Arial"/>
              </a:rPr>
              <a:t>R</a:t>
            </a:r>
            <a:r>
              <a:rPr lang="en-US" sz="1200" dirty="0">
                <a:latin typeface="Montserrat" panose="00000500000000000000" pitchFamily="2" charset="0"/>
                <a:cs typeface="Arial"/>
              </a:rPr>
              <a: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ollow</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anufa</a:t>
            </a:r>
            <a:r>
              <a:rPr lang="en-US" sz="1200" spc="2" dirty="0">
                <a:latin typeface="Montserrat" panose="00000500000000000000" pitchFamily="2" charset="0"/>
                <a:cs typeface="Arial"/>
              </a:rPr>
              <a:t>c</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u</a:t>
            </a:r>
            <a:r>
              <a:rPr lang="en-US" sz="1200" spc="-7" dirty="0">
                <a:latin typeface="Montserrat" panose="00000500000000000000" pitchFamily="2" charset="0"/>
                <a:cs typeface="Arial"/>
              </a:rPr>
              <a:t>r</a:t>
            </a:r>
            <a:r>
              <a:rPr lang="en-US" sz="1200" dirty="0">
                <a:latin typeface="Montserrat" panose="00000500000000000000" pitchFamily="2" charset="0"/>
                <a:cs typeface="Arial"/>
              </a:rPr>
              <a:t>er</a:t>
            </a:r>
            <a:r>
              <a:rPr lang="en-US" sz="1200" spc="-10" dirty="0">
                <a:latin typeface="Montserrat" panose="00000500000000000000" pitchFamily="2" charset="0"/>
                <a:cs typeface="Arial"/>
              </a:rPr>
              <a:t>'</a:t>
            </a:r>
            <a:r>
              <a:rPr lang="en-US" sz="1200" dirty="0">
                <a:latin typeface="Montserrat" panose="00000500000000000000" pitchFamily="2" charset="0"/>
                <a:cs typeface="Arial"/>
              </a:rPr>
              <a:t>s direc</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ion</a:t>
            </a:r>
            <a:r>
              <a:rPr lang="en-US" sz="1200" spc="-5" dirty="0">
                <a:latin typeface="Montserrat" panose="00000500000000000000" pitchFamily="2" charset="0"/>
                <a:cs typeface="Arial"/>
              </a:rPr>
              <a:t>s</a:t>
            </a:r>
            <a:r>
              <a:rPr lang="en-US" sz="1200" dirty="0">
                <a:latin typeface="Montserrat" panose="00000500000000000000" pitchFamily="2" charset="0"/>
                <a:cs typeface="Arial"/>
              </a:rPr>
              <a:t>.</a:t>
            </a:r>
            <a:r>
              <a:rPr lang="en-US" sz="1200" spc="-22" dirty="0">
                <a:latin typeface="Montserrat" panose="00000500000000000000" pitchFamily="2" charset="0"/>
                <a:cs typeface="Arial"/>
              </a:rPr>
              <a:t> </a:t>
            </a:r>
            <a:br>
              <a:rPr lang="en-US" sz="1200" spc="-22" dirty="0">
                <a:latin typeface="Montserrat" panose="00000500000000000000" pitchFamily="2" charset="0"/>
                <a:cs typeface="Arial"/>
              </a:rPr>
            </a:br>
            <a:r>
              <a:rPr lang="en-US" sz="1200" spc="-5" dirty="0">
                <a:latin typeface="Montserrat" panose="00000500000000000000" pitchFamily="2" charset="0"/>
                <a:cs typeface="Arial"/>
              </a:rPr>
              <a:t>C</a:t>
            </a:r>
            <a:r>
              <a:rPr lang="en-US" sz="1200" dirty="0">
                <a:latin typeface="Montserrat" panose="00000500000000000000" pitchFamily="2" charset="0"/>
                <a:cs typeface="Arial"/>
              </a:rPr>
              <a:t>ut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rui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as close</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ser</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ing</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i</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as</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possible</a:t>
            </a:r>
            <a:r>
              <a:rPr lang="en-US" sz="1200" spc="-2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lengthen</a:t>
            </a:r>
            <a:r>
              <a:rPr lang="en-US" sz="1200" spc="-2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proces</a:t>
            </a:r>
            <a:r>
              <a:rPr lang="en-US" sz="1200" spc="-5" dirty="0">
                <a:latin typeface="Montserrat" panose="00000500000000000000" pitchFamily="2" charset="0"/>
                <a:cs typeface="Arial"/>
              </a:rPr>
              <a:t>s</a:t>
            </a:r>
            <a:r>
              <a:rPr lang="en-US" sz="1200" dirty="0">
                <a:latin typeface="Montserrat" panose="00000500000000000000" pitchFamily="2" charset="0"/>
                <a:cs typeface="Arial"/>
              </a:rPr>
              <a:t>.</a:t>
            </a:r>
          </a:p>
          <a:p>
            <a:pPr marL="6349" marR="85708">
              <a:spcBef>
                <a:spcPts val="5"/>
              </a:spcBef>
            </a:pPr>
            <a:r>
              <a:rPr lang="en-US" sz="1200" spc="-5" dirty="0">
                <a:latin typeface="Montserrat" panose="00000500000000000000" pitchFamily="2" charset="0"/>
                <a:cs typeface="Arial"/>
              </a:rPr>
              <a:t>C</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er</a:t>
            </a:r>
            <a:r>
              <a:rPr lang="en-US" sz="1200" spc="5"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re</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rige</a:t>
            </a:r>
            <a:r>
              <a:rPr lang="en-US" sz="1200" spc="-7" dirty="0">
                <a:latin typeface="Montserrat" panose="00000500000000000000" pitchFamily="2" charset="0"/>
                <a:cs typeface="Arial"/>
              </a:rPr>
              <a:t>r</a:t>
            </a:r>
            <a:r>
              <a:rPr lang="en-US" sz="1200" dirty="0">
                <a:latin typeface="Montserrat" panose="00000500000000000000" pitchFamily="2" charset="0"/>
                <a:cs typeface="Arial"/>
              </a:rPr>
              <a:t>a</a:t>
            </a:r>
            <a:r>
              <a:rPr lang="en-US" sz="1200" spc="-5" dirty="0">
                <a:latin typeface="Montserrat" panose="00000500000000000000" pitchFamily="2" charset="0"/>
                <a:cs typeface="Arial"/>
              </a:rPr>
              <a:t>t</a:t>
            </a:r>
            <a:r>
              <a:rPr lang="en-US" sz="1200" dirty="0">
                <a:latin typeface="Montserrat" panose="00000500000000000000" pitchFamily="2" charset="0"/>
                <a:cs typeface="Arial"/>
              </a:rPr>
              <a:t>e</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cut</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ruit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until</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ready</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ser</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e.</a:t>
            </a:r>
            <a:r>
              <a:rPr lang="en-US" sz="1200" spc="-47" dirty="0">
                <a:latin typeface="Montserrat" panose="00000500000000000000" pitchFamily="2" charset="0"/>
                <a:cs typeface="Arial"/>
              </a:rPr>
              <a:t> </a:t>
            </a:r>
            <a:br>
              <a:rPr lang="en-US" sz="1200" spc="-47" dirty="0">
                <a:latin typeface="Montserrat" panose="00000500000000000000" pitchFamily="2" charset="0"/>
                <a:cs typeface="Arial"/>
              </a:rPr>
            </a:br>
            <a:r>
              <a:rPr lang="en-US" sz="1200" spc="-12" dirty="0">
                <a:latin typeface="Montserrat" panose="00000500000000000000" pitchFamily="2" charset="0"/>
                <a:cs typeface="Arial"/>
              </a:rPr>
              <a:t>A</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oid</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lea</a:t>
            </a:r>
            <a:r>
              <a:rPr lang="en-US" sz="1200" spc="-10" dirty="0">
                <a:latin typeface="Montserrat" panose="00000500000000000000" pitchFamily="2" charset="0"/>
                <a:cs typeface="Arial"/>
              </a:rPr>
              <a:t>v</a:t>
            </a:r>
            <a:r>
              <a:rPr lang="en-US" sz="1200" dirty="0">
                <a:latin typeface="Montserrat" panose="00000500000000000000" pitchFamily="2" charset="0"/>
                <a:cs typeface="Arial"/>
              </a:rPr>
              <a:t>ing</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cut</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ruit</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at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room</a:t>
            </a:r>
            <a:r>
              <a:rPr lang="en-US" sz="1200" spc="-1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e</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pera</a:t>
            </a:r>
            <a:r>
              <a:rPr lang="en-US" sz="1200" spc="-5" dirty="0">
                <a:latin typeface="Montserrat" panose="00000500000000000000" pitchFamily="2" charset="0"/>
                <a:cs typeface="Arial"/>
              </a:rPr>
              <a:t>t</a:t>
            </a:r>
            <a:r>
              <a:rPr lang="en-US" sz="1200" dirty="0">
                <a:latin typeface="Montserrat" panose="00000500000000000000" pitchFamily="2" charset="0"/>
                <a:cs typeface="Arial"/>
              </a:rPr>
              <a:t>u</a:t>
            </a:r>
            <a:r>
              <a:rPr lang="en-US" sz="1200" spc="-7" dirty="0">
                <a:latin typeface="Montserrat" panose="00000500000000000000" pitchFamily="2" charset="0"/>
                <a:cs typeface="Arial"/>
              </a:rPr>
              <a:t>r</a:t>
            </a:r>
            <a:r>
              <a:rPr lang="en-US" sz="1200" dirty="0">
                <a:latin typeface="Montserrat" panose="00000500000000000000" pitchFamily="2" charset="0"/>
                <a:cs typeface="Arial"/>
              </a:rPr>
              <a:t>e</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or </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ore</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han</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o</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hour</a:t>
            </a:r>
            <a:r>
              <a:rPr lang="en-US" sz="1200" spc="5" dirty="0">
                <a:latin typeface="Montserrat" panose="00000500000000000000" pitchFamily="2" charset="0"/>
                <a:cs typeface="Arial"/>
              </a:rPr>
              <a:t>s</a:t>
            </a:r>
            <a:r>
              <a:rPr lang="en-US" sz="1200" dirty="0">
                <a:latin typeface="Montserrat" panose="00000500000000000000" pitchFamily="2" charset="0"/>
                <a:cs typeface="Arial"/>
              </a:rPr>
              <a:t>.</a:t>
            </a:r>
          </a:p>
          <a:p>
            <a:pPr>
              <a:spcBef>
                <a:spcPts val="11"/>
              </a:spcBef>
            </a:pPr>
            <a:endParaRPr lang="en-US" sz="1200" dirty="0">
              <a:latin typeface="Montserrat" panose="00000500000000000000" pitchFamily="2" charset="0"/>
            </a:endParaRPr>
          </a:p>
          <a:p>
            <a:pPr>
              <a:spcBef>
                <a:spcPts val="11"/>
              </a:spcBef>
            </a:pPr>
            <a:endParaRPr lang="en-US" sz="1200" dirty="0">
              <a:latin typeface="Montserrat" panose="00000500000000000000" pitchFamily="2" charset="0"/>
            </a:endParaRPr>
          </a:p>
          <a:p>
            <a:pPr marL="6349"/>
            <a:r>
              <a:rPr lang="en-US" sz="1200" b="1" spc="-2" dirty="0">
                <a:latin typeface="Montserrat" panose="00000500000000000000" pitchFamily="2" charset="0"/>
                <a:cs typeface="Arial"/>
              </a:rPr>
              <a:t>Wh</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ch</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fr</a:t>
            </a:r>
            <a:r>
              <a:rPr lang="en-US" sz="1200" b="1" spc="-2" dirty="0">
                <a:latin typeface="Montserrat" panose="00000500000000000000" pitchFamily="2" charset="0"/>
                <a:cs typeface="Arial"/>
              </a:rPr>
              <a:t>u</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ts</a:t>
            </a:r>
            <a:r>
              <a:rPr lang="en-US" sz="1200" b="1" spc="-12" dirty="0">
                <a:latin typeface="Montserrat" panose="00000500000000000000" pitchFamily="2" charset="0"/>
                <a:cs typeface="Arial"/>
              </a:rPr>
              <a:t> </a:t>
            </a:r>
            <a:r>
              <a:rPr lang="en-US" sz="1200" b="1" spc="17" dirty="0">
                <a:latin typeface="Montserrat" panose="00000500000000000000" pitchFamily="2" charset="0"/>
                <a:cs typeface="Arial"/>
              </a:rPr>
              <a:t>w</a:t>
            </a:r>
            <a:r>
              <a:rPr lang="en-US" sz="1200" b="1" spc="-2" dirty="0">
                <a:latin typeface="Montserrat" panose="00000500000000000000" pitchFamily="2" charset="0"/>
                <a:cs typeface="Arial"/>
              </a:rPr>
              <a:t>il</a:t>
            </a:r>
            <a:r>
              <a:rPr lang="en-US" sz="1200" b="1" dirty="0">
                <a:latin typeface="Montserrat" panose="00000500000000000000" pitchFamily="2" charset="0"/>
                <a:cs typeface="Arial"/>
              </a:rPr>
              <a:t>l</a:t>
            </a:r>
            <a:r>
              <a:rPr lang="en-US" sz="1200" b="1" spc="-17" dirty="0">
                <a:latin typeface="Montserrat" panose="00000500000000000000" pitchFamily="2" charset="0"/>
                <a:cs typeface="Arial"/>
              </a:rPr>
              <a:t> </a:t>
            </a:r>
            <a:r>
              <a:rPr lang="en-US" sz="1200" b="1" spc="-2" dirty="0">
                <a:latin typeface="Montserrat" panose="00000500000000000000" pitchFamily="2" charset="0"/>
                <a:cs typeface="Arial"/>
              </a:rPr>
              <a:t>con</a:t>
            </a:r>
            <a:r>
              <a:rPr lang="en-US" sz="1200" b="1" dirty="0">
                <a:latin typeface="Montserrat" panose="00000500000000000000" pitchFamily="2" charset="0"/>
                <a:cs typeface="Arial"/>
              </a:rPr>
              <a:t>t</a:t>
            </a:r>
            <a:r>
              <a:rPr lang="en-US" sz="1200" b="1" spc="2" dirty="0">
                <a:latin typeface="Montserrat" panose="00000500000000000000" pitchFamily="2" charset="0"/>
                <a:cs typeface="Arial"/>
              </a:rPr>
              <a:t>i</a:t>
            </a:r>
            <a:r>
              <a:rPr lang="en-US" sz="1200" b="1" spc="-2" dirty="0">
                <a:latin typeface="Montserrat" panose="00000500000000000000" pitchFamily="2" charset="0"/>
                <a:cs typeface="Arial"/>
              </a:rPr>
              <a:t>nu</a:t>
            </a:r>
            <a:r>
              <a:rPr lang="en-US" sz="1200" b="1" dirty="0">
                <a:latin typeface="Montserrat" panose="00000500000000000000" pitchFamily="2" charset="0"/>
                <a:cs typeface="Arial"/>
              </a:rPr>
              <a:t>e</a:t>
            </a:r>
            <a:r>
              <a:rPr lang="en-US" sz="1200" b="1" spc="-12" dirty="0">
                <a:latin typeface="Montserrat" panose="00000500000000000000" pitchFamily="2" charset="0"/>
                <a:cs typeface="Arial"/>
              </a:rPr>
              <a:t> </a:t>
            </a:r>
            <a:r>
              <a:rPr lang="en-US" sz="1200" b="1" dirty="0">
                <a:latin typeface="Montserrat" panose="00000500000000000000" pitchFamily="2" charset="0"/>
                <a:cs typeface="Arial"/>
              </a:rPr>
              <a:t>to</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r</a:t>
            </a:r>
            <a:r>
              <a:rPr lang="en-US" sz="1200" b="1" spc="2" dirty="0">
                <a:latin typeface="Montserrat" panose="00000500000000000000" pitchFamily="2" charset="0"/>
                <a:cs typeface="Arial"/>
              </a:rPr>
              <a:t>i</a:t>
            </a:r>
            <a:r>
              <a:rPr lang="en-US" sz="1200" b="1" spc="-2" dirty="0">
                <a:latin typeface="Montserrat" panose="00000500000000000000" pitchFamily="2" charset="0"/>
                <a:cs typeface="Arial"/>
              </a:rPr>
              <a:t>p</a:t>
            </a:r>
            <a:r>
              <a:rPr lang="en-US" sz="1200" b="1" dirty="0">
                <a:latin typeface="Montserrat" panose="00000500000000000000" pitchFamily="2" charset="0"/>
                <a:cs typeface="Arial"/>
              </a:rPr>
              <a:t>en</a:t>
            </a:r>
            <a:r>
              <a:rPr lang="en-US" sz="1200" b="1" spc="-10" dirty="0">
                <a:latin typeface="Montserrat" panose="00000500000000000000" pitchFamily="2" charset="0"/>
                <a:cs typeface="Arial"/>
              </a:rPr>
              <a:t> </a:t>
            </a:r>
            <a:r>
              <a:rPr lang="en-US" sz="1200" b="1" spc="-2" dirty="0">
                <a:latin typeface="Montserrat" panose="00000500000000000000" pitchFamily="2" charset="0"/>
                <a:cs typeface="Arial"/>
              </a:rPr>
              <a:t>a</a:t>
            </a:r>
            <a:r>
              <a:rPr lang="en-US" sz="1200" b="1" dirty="0">
                <a:latin typeface="Montserrat" panose="00000500000000000000" pitchFamily="2" charset="0"/>
                <a:cs typeface="Arial"/>
              </a:rPr>
              <a:t>fter</a:t>
            </a:r>
            <a:r>
              <a:rPr lang="en-US" sz="1200" b="1" spc="-12" dirty="0">
                <a:latin typeface="Montserrat" panose="00000500000000000000" pitchFamily="2" charset="0"/>
                <a:cs typeface="Arial"/>
              </a:rPr>
              <a:t> </a:t>
            </a:r>
            <a:r>
              <a:rPr lang="en-US" sz="1200" b="1" dirty="0">
                <a:latin typeface="Montserrat" panose="00000500000000000000" pitchFamily="2" charset="0"/>
                <a:cs typeface="Arial"/>
              </a:rPr>
              <a:t>t</a:t>
            </a:r>
            <a:r>
              <a:rPr lang="en-US" sz="1200" b="1" spc="-2" dirty="0">
                <a:latin typeface="Montserrat" panose="00000500000000000000" pitchFamily="2" charset="0"/>
                <a:cs typeface="Arial"/>
              </a:rPr>
              <a:t>h</a:t>
            </a:r>
            <a:r>
              <a:rPr lang="en-US" sz="1200" b="1" dirty="0">
                <a:latin typeface="Montserrat" panose="00000500000000000000" pitchFamily="2" charset="0"/>
                <a:cs typeface="Arial"/>
              </a:rPr>
              <a:t>e</a:t>
            </a:r>
            <a:r>
              <a:rPr lang="en-US" sz="1200" b="1" spc="-25" dirty="0">
                <a:latin typeface="Montserrat" panose="00000500000000000000" pitchFamily="2" charset="0"/>
                <a:cs typeface="Arial"/>
              </a:rPr>
              <a:t>y</a:t>
            </a:r>
            <a:r>
              <a:rPr lang="en-US" sz="1200" b="1" dirty="0">
                <a:latin typeface="Montserrat" panose="00000500000000000000" pitchFamily="2" charset="0"/>
                <a:cs typeface="Arial"/>
              </a:rPr>
              <a:t>'</a:t>
            </a:r>
            <a:r>
              <a:rPr lang="en-US" sz="1200" b="1" spc="2" dirty="0">
                <a:latin typeface="Montserrat" panose="00000500000000000000" pitchFamily="2" charset="0"/>
                <a:cs typeface="Arial"/>
              </a:rPr>
              <a:t>r</a:t>
            </a:r>
            <a:r>
              <a:rPr lang="en-US" sz="1200" b="1" dirty="0">
                <a:latin typeface="Montserrat" panose="00000500000000000000" pitchFamily="2" charset="0"/>
                <a:cs typeface="Arial"/>
              </a:rPr>
              <a:t>e</a:t>
            </a:r>
            <a:r>
              <a:rPr lang="en-US" sz="1200" b="1" spc="17" dirty="0">
                <a:latin typeface="Montserrat" panose="00000500000000000000" pitchFamily="2" charset="0"/>
                <a:cs typeface="Arial"/>
              </a:rPr>
              <a:t> </a:t>
            </a:r>
            <a:r>
              <a:rPr lang="en-US" sz="1200" b="1" spc="-2" dirty="0">
                <a:latin typeface="Montserrat" panose="00000500000000000000" pitchFamily="2" charset="0"/>
                <a:cs typeface="Arial"/>
              </a:rPr>
              <a:t>p</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cke</a:t>
            </a:r>
            <a:r>
              <a:rPr lang="en-US" sz="1200" b="1" spc="-2" dirty="0">
                <a:latin typeface="Montserrat" panose="00000500000000000000" pitchFamily="2" charset="0"/>
                <a:cs typeface="Arial"/>
              </a:rPr>
              <a:t>d</a:t>
            </a:r>
            <a:r>
              <a:rPr lang="en-US" sz="1200" b="1" dirty="0">
                <a:latin typeface="Montserrat" panose="00000500000000000000" pitchFamily="2" charset="0"/>
                <a:cs typeface="Arial"/>
              </a:rPr>
              <a:t>?</a:t>
            </a:r>
            <a:endParaRPr lang="en-US" sz="1200" dirty="0">
              <a:latin typeface="Montserrat" panose="00000500000000000000" pitchFamily="2" charset="0"/>
            </a:endParaRPr>
          </a:p>
          <a:p>
            <a:pPr marL="6349"/>
            <a:endParaRPr lang="en-US" sz="1200" dirty="0">
              <a:latin typeface="Montserrat" panose="00000500000000000000" pitchFamily="2" charset="0"/>
            </a:endParaRPr>
          </a:p>
          <a:p>
            <a:pPr marL="6349" marR="52377"/>
            <a:r>
              <a:rPr lang="en-US" sz="1200" dirty="0">
                <a:latin typeface="Montserrat" panose="00000500000000000000" pitchFamily="2" charset="0"/>
                <a:cs typeface="Arial"/>
              </a:rPr>
              <a:t>Apri</a:t>
            </a:r>
            <a:r>
              <a:rPr lang="en-US" sz="1200" spc="2" dirty="0">
                <a:latin typeface="Montserrat" panose="00000500000000000000" pitchFamily="2" charset="0"/>
                <a:cs typeface="Arial"/>
              </a:rPr>
              <a:t>c</a:t>
            </a:r>
            <a:r>
              <a:rPr lang="en-US" sz="1200" dirty="0">
                <a:latin typeface="Montserrat" panose="00000500000000000000" pitchFamily="2" charset="0"/>
                <a:cs typeface="Arial"/>
              </a:rPr>
              <a:t>o</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s,</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bananas,</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cantalo</a:t>
            </a:r>
            <a:r>
              <a:rPr lang="en-US" sz="1200" spc="-7" dirty="0">
                <a:latin typeface="Montserrat" panose="00000500000000000000" pitchFamily="2" charset="0"/>
                <a:cs typeface="Arial"/>
              </a:rPr>
              <a:t>u</a:t>
            </a:r>
            <a:r>
              <a:rPr lang="en-US" sz="1200" dirty="0">
                <a:latin typeface="Montserrat" panose="00000500000000000000" pitchFamily="2" charset="0"/>
                <a:cs typeface="Arial"/>
              </a:rPr>
              <a:t>pe,</a:t>
            </a:r>
            <a:r>
              <a:rPr lang="en-US" sz="1200" spc="-25" dirty="0">
                <a:latin typeface="Montserrat" panose="00000500000000000000" pitchFamily="2" charset="0"/>
                <a:cs typeface="Arial"/>
              </a:rPr>
              <a:t> </a:t>
            </a:r>
            <a:r>
              <a:rPr lang="en-US" sz="1200" dirty="0">
                <a:latin typeface="Montserrat" panose="00000500000000000000" pitchFamily="2" charset="0"/>
                <a:cs typeface="Arial"/>
              </a:rPr>
              <a:t>ki</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i,</a:t>
            </a:r>
            <a:r>
              <a:rPr lang="en-US" sz="1200" spc="5" dirty="0">
                <a:latin typeface="Montserrat" panose="00000500000000000000" pitchFamily="2" charset="0"/>
                <a:cs typeface="Arial"/>
              </a:rPr>
              <a:t> </a:t>
            </a:r>
            <a:r>
              <a:rPr lang="en-US" sz="1200" dirty="0">
                <a:latin typeface="Montserrat" panose="00000500000000000000" pitchFamily="2" charset="0"/>
                <a:cs typeface="Arial"/>
              </a:rPr>
              <a:t>nec</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a</a:t>
            </a:r>
            <a:r>
              <a:rPr lang="en-US" sz="1200" spc="-7" dirty="0">
                <a:latin typeface="Montserrat" panose="00000500000000000000" pitchFamily="2" charset="0"/>
                <a:cs typeface="Arial"/>
              </a:rPr>
              <a:t>r</a:t>
            </a:r>
            <a:r>
              <a:rPr lang="en-US" sz="1200" dirty="0">
                <a:latin typeface="Montserrat" panose="00000500000000000000" pitchFamily="2" charset="0"/>
                <a:cs typeface="Arial"/>
              </a:rPr>
              <a:t>ine</a:t>
            </a:r>
            <a:r>
              <a:rPr lang="en-US" sz="1200" spc="-5" dirty="0">
                <a:latin typeface="Montserrat" panose="00000500000000000000" pitchFamily="2" charset="0"/>
                <a:cs typeface="Arial"/>
              </a:rPr>
              <a:t>s</a:t>
            </a:r>
            <a:r>
              <a:rPr lang="en-US" sz="1200" dirty="0">
                <a:latin typeface="Montserrat" panose="00000500000000000000" pitchFamily="2" charset="0"/>
                <a:cs typeface="Arial"/>
              </a:rPr>
              <a:t>,</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peaches,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pears,</a:t>
            </a:r>
            <a:r>
              <a:rPr lang="en-US" sz="1200" spc="-17" dirty="0">
                <a:latin typeface="Montserrat" panose="00000500000000000000" pitchFamily="2" charset="0"/>
                <a:cs typeface="Arial"/>
              </a:rPr>
              <a:t> </a:t>
            </a:r>
            <a:r>
              <a:rPr lang="en-US" sz="1200" dirty="0">
                <a:latin typeface="Montserrat" panose="00000500000000000000" pitchFamily="2" charset="0"/>
                <a:cs typeface="Arial"/>
              </a:rPr>
              <a:t>plantains</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plu</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continue</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 ripen</a:t>
            </a:r>
            <a:r>
              <a:rPr lang="en-US" sz="1200" spc="-10" dirty="0">
                <a:latin typeface="Montserrat" panose="00000500000000000000" pitchFamily="2" charset="0"/>
                <a:cs typeface="Arial"/>
              </a:rPr>
              <a:t> </a:t>
            </a:r>
            <a:br>
              <a:rPr lang="en-US" sz="1200" spc="-10" dirty="0">
                <a:latin typeface="Montserrat" panose="00000500000000000000" pitchFamily="2" charset="0"/>
                <a:cs typeface="Arial"/>
              </a:rPr>
            </a:br>
            <a:r>
              <a:rPr lang="en-US" sz="1200" dirty="0">
                <a:latin typeface="Montserrat" panose="00000500000000000000" pitchFamily="2" charset="0"/>
                <a:cs typeface="Arial"/>
              </a:rPr>
              <a:t>a</a:t>
            </a:r>
            <a:r>
              <a:rPr lang="en-US" sz="1200" spc="2" dirty="0">
                <a:latin typeface="Montserrat" panose="00000500000000000000" pitchFamily="2" charset="0"/>
                <a:cs typeface="Arial"/>
              </a:rPr>
              <a:t>ft</a:t>
            </a:r>
            <a:r>
              <a:rPr lang="en-US" sz="1200" dirty="0">
                <a:latin typeface="Montserrat" panose="00000500000000000000" pitchFamily="2" charset="0"/>
                <a:cs typeface="Arial"/>
              </a:rPr>
              <a:t>er</a:t>
            </a:r>
            <a:r>
              <a:rPr lang="en-US" sz="1200" spc="-2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're</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picked.</a:t>
            </a:r>
            <a:r>
              <a:rPr lang="en-US" sz="1200" spc="-20"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rui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s</a:t>
            </a:r>
            <a:r>
              <a:rPr lang="en-US" sz="1200" spc="-7" dirty="0">
                <a:latin typeface="Montserrat" panose="00000500000000000000" pitchFamily="2" charset="0"/>
                <a:cs typeface="Arial"/>
              </a:rPr>
              <a:t> </a:t>
            </a:r>
            <a:r>
              <a:rPr lang="en-US" sz="1200" spc="-10" dirty="0">
                <a:latin typeface="Montserrat" panose="00000500000000000000" pitchFamily="2" charset="0"/>
                <a:cs typeface="Arial"/>
              </a:rPr>
              <a:t>y</a:t>
            </a:r>
            <a:r>
              <a:rPr lang="en-US" sz="1200" dirty="0">
                <a:latin typeface="Montserrat" panose="00000500000000000000" pitchFamily="2" charset="0"/>
                <a:cs typeface="Arial"/>
              </a:rPr>
              <a:t>ou</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should</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pick</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or</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buy</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ripe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read</a:t>
            </a:r>
            <a:r>
              <a:rPr lang="en-US" sz="1200" spc="-5" dirty="0">
                <a:latin typeface="Montserrat" panose="00000500000000000000" pitchFamily="2" charset="0"/>
                <a:cs typeface="Arial"/>
              </a:rPr>
              <a:t>y</a:t>
            </a:r>
            <a:r>
              <a:rPr lang="en-US" sz="1200" dirty="0">
                <a:latin typeface="Montserrat" panose="00000500000000000000" pitchFamily="2" charset="0"/>
                <a:cs typeface="Arial"/>
              </a:rPr>
              <a:t>-</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o-eat</a:t>
            </a:r>
            <a:r>
              <a:rPr lang="en-US" sz="1200" spc="-25" dirty="0">
                <a:latin typeface="Montserrat" panose="00000500000000000000" pitchFamily="2" charset="0"/>
                <a:cs typeface="Arial"/>
              </a:rPr>
              <a:t> </a:t>
            </a:r>
            <a:r>
              <a:rPr lang="en-US" sz="1200" dirty="0">
                <a:latin typeface="Montserrat" panose="00000500000000000000" pitchFamily="2" charset="0"/>
                <a:cs typeface="Arial"/>
              </a:rPr>
              <a:t>include:</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apples, cherries,</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grapefr</a:t>
            </a:r>
            <a:r>
              <a:rPr lang="en-US" sz="1200" spc="-5" dirty="0">
                <a:latin typeface="Montserrat" panose="00000500000000000000" pitchFamily="2" charset="0"/>
                <a:cs typeface="Arial"/>
              </a:rPr>
              <a:t>u</a:t>
            </a:r>
            <a:r>
              <a:rPr lang="en-US" sz="1200" dirty="0">
                <a:latin typeface="Montserrat" panose="00000500000000000000" pitchFamily="2" charset="0"/>
                <a:cs typeface="Arial"/>
              </a:rPr>
              <a:t>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a:t>
            </a:r>
            <a:r>
              <a:rPr lang="en-US" sz="1200" spc="-22" dirty="0">
                <a:latin typeface="Montserrat" panose="00000500000000000000" pitchFamily="2" charset="0"/>
                <a:cs typeface="Arial"/>
              </a:rPr>
              <a:t> </a:t>
            </a:r>
            <a:r>
              <a:rPr lang="en-US" sz="1200" dirty="0">
                <a:latin typeface="Montserrat" panose="00000500000000000000" pitchFamily="2" charset="0"/>
                <a:cs typeface="Arial"/>
              </a:rPr>
              <a:t>grapes,</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oranges,</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pineapple,</a:t>
            </a:r>
            <a:r>
              <a:rPr lang="en-US" sz="1200" spc="-25" dirty="0">
                <a:latin typeface="Montserrat" panose="00000500000000000000" pitchFamily="2" charset="0"/>
                <a:cs typeface="Arial"/>
              </a:rPr>
              <a:t> </a:t>
            </a:r>
            <a:r>
              <a:rPr lang="en-US" sz="1200" dirty="0">
                <a:latin typeface="Montserrat" panose="00000500000000000000" pitchFamily="2" charset="0"/>
                <a:cs typeface="Arial"/>
              </a:rPr>
              <a:t>s</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ra</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berries,</a:t>
            </a:r>
            <a:r>
              <a:rPr lang="en-US" sz="1200" spc="-22"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angerines</a:t>
            </a:r>
            <a:r>
              <a:rPr lang="en-US" sz="1200" spc="-25"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w</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er</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elo</a:t>
            </a:r>
            <a:r>
              <a:rPr lang="en-US" sz="1200" spc="7" dirty="0">
                <a:latin typeface="Montserrat" panose="00000500000000000000" pitchFamily="2" charset="0"/>
                <a:cs typeface="Arial"/>
              </a:rPr>
              <a:t>n</a:t>
            </a:r>
            <a:r>
              <a:rPr lang="en-US" sz="1200" dirty="0">
                <a:latin typeface="Montserrat" panose="00000500000000000000" pitchFamily="2" charset="0"/>
                <a:cs typeface="Arial"/>
              </a:rPr>
              <a:t>.</a:t>
            </a:r>
          </a:p>
          <a:p>
            <a:pPr marL="6349" marR="6349">
              <a:spcBef>
                <a:spcPts val="42"/>
              </a:spcBef>
            </a:pPr>
            <a:r>
              <a:rPr lang="en-US" sz="1200" spc="-80" dirty="0">
                <a:latin typeface="Montserrat" panose="00000500000000000000" pitchFamily="2" charset="0"/>
                <a:cs typeface="Arial"/>
              </a:rPr>
              <a:t>T</a:t>
            </a:r>
            <a:r>
              <a:rPr lang="en-US" sz="1200" dirty="0">
                <a:latin typeface="Montserrat" panose="00000500000000000000" pitchFamily="2" charset="0"/>
                <a:cs typeface="Arial"/>
              </a:rPr>
              <a:t>o</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speed</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up</a:t>
            </a:r>
            <a:r>
              <a:rPr lang="en-US" sz="1200" spc="-10"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ripening</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of</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rui</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s</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such</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as peaches,</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pears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and</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plu</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s,</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put</a:t>
            </a:r>
            <a:r>
              <a:rPr lang="en-US" sz="1200" spc="-7" dirty="0">
                <a:latin typeface="Montserrat" panose="00000500000000000000" pitchFamily="2" charset="0"/>
                <a:cs typeface="Arial"/>
              </a:rPr>
              <a:t> </a:t>
            </a:r>
            <a:r>
              <a:rPr lang="en-US" sz="1200" spc="2" dirty="0">
                <a:latin typeface="Montserrat" panose="00000500000000000000" pitchFamily="2" charset="0"/>
                <a:cs typeface="Arial"/>
              </a:rPr>
              <a:t>t</a:t>
            </a:r>
            <a:r>
              <a:rPr lang="en-US" sz="1200" dirty="0">
                <a:latin typeface="Montserrat" panose="00000500000000000000" pitchFamily="2" charset="0"/>
                <a:cs typeface="Arial"/>
              </a:rPr>
              <a:t>hem</a:t>
            </a:r>
            <a:r>
              <a:rPr lang="en-US" sz="1200" spc="-20" dirty="0">
                <a:latin typeface="Montserrat" panose="00000500000000000000" pitchFamily="2" charset="0"/>
                <a:cs typeface="Arial"/>
              </a:rPr>
              <a:t> </a:t>
            </a:r>
            <a:r>
              <a:rPr lang="en-US" sz="1200" dirty="0">
                <a:latin typeface="Montserrat" panose="00000500000000000000" pitchFamily="2" charset="0"/>
                <a:cs typeface="Arial"/>
              </a:rPr>
              <a:t>in</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ripening</a:t>
            </a:r>
            <a:r>
              <a:rPr lang="en-US" sz="1200" spc="-15" dirty="0">
                <a:latin typeface="Montserrat" panose="00000500000000000000" pitchFamily="2" charset="0"/>
                <a:cs typeface="Arial"/>
              </a:rPr>
              <a:t> </a:t>
            </a:r>
            <a:r>
              <a:rPr lang="en-US" sz="1200" dirty="0">
                <a:latin typeface="Montserrat" panose="00000500000000000000" pitchFamily="2" charset="0"/>
                <a:cs typeface="Arial"/>
              </a:rPr>
              <a:t>bo</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l or</a:t>
            </a:r>
            <a:r>
              <a:rPr lang="en-US" sz="1200" spc="-10" dirty="0">
                <a:latin typeface="Montserrat" panose="00000500000000000000" pitchFamily="2" charset="0"/>
                <a:cs typeface="Arial"/>
              </a:rPr>
              <a:t> </a:t>
            </a:r>
            <a:br>
              <a:rPr lang="en-US" sz="1200" spc="-10" dirty="0">
                <a:latin typeface="Montserrat" panose="00000500000000000000" pitchFamily="2" charset="0"/>
                <a:cs typeface="Arial"/>
              </a:rPr>
            </a:br>
            <a:r>
              <a:rPr lang="en-US" sz="1200" dirty="0">
                <a:latin typeface="Montserrat" panose="00000500000000000000" pitchFamily="2" charset="0"/>
                <a:cs typeface="Arial"/>
              </a:rPr>
              <a:t>in</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a</a:t>
            </a:r>
            <a:r>
              <a:rPr lang="en-US" sz="1200" spc="-2" dirty="0">
                <a:latin typeface="Montserrat" panose="00000500000000000000" pitchFamily="2" charset="0"/>
                <a:cs typeface="Arial"/>
              </a:rPr>
              <a:t> </a:t>
            </a:r>
            <a:r>
              <a:rPr lang="en-US" sz="1200" dirty="0">
                <a:latin typeface="Montserrat" panose="00000500000000000000" pitchFamily="2" charset="0"/>
                <a:cs typeface="Arial"/>
              </a:rPr>
              <a:t>loosely</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closed </a:t>
            </a:r>
            <a:r>
              <a:rPr lang="en-US" sz="1200" b="1" spc="-2" dirty="0">
                <a:latin typeface="Montserrat" panose="00000500000000000000" pitchFamily="2" charset="0"/>
                <a:cs typeface="Arial"/>
              </a:rPr>
              <a:t>b</a:t>
            </a:r>
            <a:r>
              <a:rPr lang="en-US" sz="1200" b="1" dirty="0">
                <a:latin typeface="Montserrat" panose="00000500000000000000" pitchFamily="2" charset="0"/>
                <a:cs typeface="Arial"/>
              </a:rPr>
              <a:t>r</a:t>
            </a:r>
            <a:r>
              <a:rPr lang="en-US" sz="1200" b="1" spc="-2" dirty="0">
                <a:latin typeface="Montserrat" panose="00000500000000000000" pitchFamily="2" charset="0"/>
                <a:cs typeface="Arial"/>
              </a:rPr>
              <a:t>o</a:t>
            </a:r>
            <a:r>
              <a:rPr lang="en-US" sz="1200" b="1" spc="10" dirty="0">
                <a:latin typeface="Montserrat" panose="00000500000000000000" pitchFamily="2" charset="0"/>
                <a:cs typeface="Arial"/>
              </a:rPr>
              <a:t>w</a:t>
            </a:r>
            <a:r>
              <a:rPr lang="en-US" sz="1200" b="1" dirty="0">
                <a:latin typeface="Montserrat" panose="00000500000000000000" pitchFamily="2" charset="0"/>
                <a:cs typeface="Arial"/>
              </a:rPr>
              <a:t>n</a:t>
            </a:r>
            <a:r>
              <a:rPr lang="en-US" sz="1200" b="1" spc="-22" dirty="0">
                <a:latin typeface="Montserrat" panose="00000500000000000000" pitchFamily="2" charset="0"/>
                <a:cs typeface="Arial"/>
              </a:rPr>
              <a:t> </a:t>
            </a:r>
            <a:r>
              <a:rPr lang="en-US" sz="1200" b="1" spc="-2" dirty="0">
                <a:latin typeface="Montserrat" panose="00000500000000000000" pitchFamily="2" charset="0"/>
                <a:cs typeface="Arial"/>
              </a:rPr>
              <a:t>p</a:t>
            </a:r>
            <a:r>
              <a:rPr lang="en-US" sz="1200" b="1" dirty="0">
                <a:latin typeface="Montserrat" panose="00000500000000000000" pitchFamily="2" charset="0"/>
                <a:cs typeface="Arial"/>
              </a:rPr>
              <a:t>a</a:t>
            </a:r>
            <a:r>
              <a:rPr lang="en-US" sz="1200" b="1" spc="-5" dirty="0">
                <a:latin typeface="Montserrat" panose="00000500000000000000" pitchFamily="2" charset="0"/>
                <a:cs typeface="Arial"/>
              </a:rPr>
              <a:t>p</a:t>
            </a:r>
            <a:r>
              <a:rPr lang="en-US" sz="1200" b="1" dirty="0">
                <a:latin typeface="Montserrat" panose="00000500000000000000" pitchFamily="2" charset="0"/>
                <a:cs typeface="Arial"/>
              </a:rPr>
              <a:t>er</a:t>
            </a:r>
            <a:r>
              <a:rPr lang="en-US" sz="1200" b="1" spc="-7" dirty="0">
                <a:latin typeface="Montserrat" panose="00000500000000000000" pitchFamily="2" charset="0"/>
                <a:cs typeface="Arial"/>
              </a:rPr>
              <a:t> </a:t>
            </a:r>
            <a:r>
              <a:rPr lang="en-US" sz="1200" b="1" spc="-2" dirty="0">
                <a:latin typeface="Montserrat" panose="00000500000000000000" pitchFamily="2" charset="0"/>
                <a:cs typeface="Arial"/>
              </a:rPr>
              <a:t>b</a:t>
            </a:r>
            <a:r>
              <a:rPr lang="en-US" sz="1200" b="1" dirty="0">
                <a:latin typeface="Montserrat" panose="00000500000000000000" pitchFamily="2" charset="0"/>
                <a:cs typeface="Arial"/>
              </a:rPr>
              <a:t>ag</a:t>
            </a:r>
            <a:r>
              <a:rPr lang="en-US" sz="1200" b="1" spc="-2" dirty="0">
                <a:latin typeface="Montserrat" panose="00000500000000000000" pitchFamily="2" charset="0"/>
                <a:cs typeface="Arial"/>
              </a:rPr>
              <a:t> </a:t>
            </a:r>
            <a:r>
              <a:rPr lang="en-US" sz="1200" dirty="0">
                <a:latin typeface="Montserrat" panose="00000500000000000000" pitchFamily="2" charset="0"/>
                <a:cs typeface="Arial"/>
              </a:rPr>
              <a:t>at</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room</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te</a:t>
            </a:r>
            <a:r>
              <a:rPr lang="en-US" sz="1200" spc="-5" dirty="0">
                <a:latin typeface="Montserrat" panose="00000500000000000000" pitchFamily="2" charset="0"/>
                <a:cs typeface="Arial"/>
              </a:rPr>
              <a:t>m</a:t>
            </a:r>
            <a:r>
              <a:rPr lang="en-US" sz="1200" dirty="0">
                <a:latin typeface="Montserrat" panose="00000500000000000000" pitchFamily="2" charset="0"/>
                <a:cs typeface="Arial"/>
              </a:rPr>
              <a:t>pera</a:t>
            </a:r>
            <a:r>
              <a:rPr lang="en-US" sz="1200" spc="-5" dirty="0">
                <a:latin typeface="Montserrat" panose="00000500000000000000" pitchFamily="2" charset="0"/>
                <a:cs typeface="Arial"/>
              </a:rPr>
              <a:t>t</a:t>
            </a:r>
            <a:r>
              <a:rPr lang="en-US" sz="1200" spc="-7" dirty="0">
                <a:latin typeface="Montserrat" panose="00000500000000000000" pitchFamily="2" charset="0"/>
                <a:cs typeface="Arial"/>
              </a:rPr>
              <a:t>u</a:t>
            </a:r>
            <a:r>
              <a:rPr lang="en-US" sz="1200" dirty="0">
                <a:latin typeface="Montserrat" panose="00000500000000000000" pitchFamily="2" charset="0"/>
                <a:cs typeface="Arial"/>
              </a:rPr>
              <a:t>re.</a:t>
            </a:r>
            <a:r>
              <a:rPr lang="en-US" sz="1200" spc="-25" dirty="0">
                <a:latin typeface="Montserrat" panose="00000500000000000000" pitchFamily="2" charset="0"/>
                <a:cs typeface="Arial"/>
              </a:rPr>
              <a:t> </a:t>
            </a:r>
            <a:r>
              <a:rPr lang="en-US" sz="1200" dirty="0">
                <a:latin typeface="Montserrat" panose="00000500000000000000" pitchFamily="2" charset="0"/>
                <a:cs typeface="Arial"/>
              </a:rPr>
              <a:t>Plastic</a:t>
            </a:r>
            <a:r>
              <a:rPr lang="en-US" sz="1200" spc="-12" dirty="0">
                <a:latin typeface="Montserrat" panose="00000500000000000000" pitchFamily="2" charset="0"/>
                <a:cs typeface="Arial"/>
              </a:rPr>
              <a:t> </a:t>
            </a:r>
            <a:r>
              <a:rPr lang="en-US" sz="1200" dirty="0">
                <a:latin typeface="Montserrat" panose="00000500000000000000" pitchFamily="2" charset="0"/>
                <a:cs typeface="Arial"/>
              </a:rPr>
              <a:t>bags</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don’t</a:t>
            </a:r>
            <a:r>
              <a:rPr lang="en-US" sz="1200" spc="-12" dirty="0">
                <a:latin typeface="Montserrat" panose="00000500000000000000" pitchFamily="2" charset="0"/>
                <a:cs typeface="Arial"/>
              </a:rPr>
              <a:t> </a:t>
            </a:r>
            <a:r>
              <a:rPr lang="en-US" sz="1200" spc="-10" dirty="0">
                <a:latin typeface="Montserrat" panose="00000500000000000000" pitchFamily="2" charset="0"/>
                <a:cs typeface="Arial"/>
              </a:rPr>
              <a:t>w</a:t>
            </a:r>
            <a:r>
              <a:rPr lang="en-US" sz="1200" dirty="0">
                <a:latin typeface="Montserrat" panose="00000500000000000000" pitchFamily="2" charset="0"/>
                <a:cs typeface="Arial"/>
              </a:rPr>
              <a:t>ork for</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ripenin</a:t>
            </a:r>
            <a:r>
              <a:rPr lang="en-US" sz="1200" spc="5" dirty="0">
                <a:latin typeface="Montserrat" panose="00000500000000000000" pitchFamily="2" charset="0"/>
                <a:cs typeface="Arial"/>
              </a:rPr>
              <a:t>g</a:t>
            </a:r>
            <a:r>
              <a:rPr lang="en-US" sz="1200" dirty="0">
                <a:latin typeface="Montserrat" panose="00000500000000000000" pitchFamily="2" charset="0"/>
                <a:cs typeface="Arial"/>
              </a:rPr>
              <a:t>.</a:t>
            </a:r>
          </a:p>
        </p:txBody>
      </p:sp>
      <p:sp>
        <p:nvSpPr>
          <p:cNvPr id="16386" name="TextBox 7"/>
          <p:cNvSpPr txBox="1">
            <a:spLocks noChangeArrowheads="1"/>
          </p:cNvSpPr>
          <p:nvPr/>
        </p:nvSpPr>
        <p:spPr bwMode="auto">
          <a:xfrm rot="-5400000">
            <a:off x="726924" y="3228944"/>
            <a:ext cx="162095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7</a:t>
            </a:r>
            <a:endParaRPr lang="tr-TR" altLang="en-US" sz="2000" b="1" dirty="0">
              <a:solidFill>
                <a:schemeClr val="bg1"/>
              </a:solidFill>
              <a:latin typeface="Montserrat" pitchFamily="2" charset="0"/>
            </a:endParaRPr>
          </a:p>
        </p:txBody>
      </p:sp>
      <p:sp>
        <p:nvSpPr>
          <p:cNvPr id="9" name="object 2"/>
          <p:cNvSpPr txBox="1">
            <a:spLocks noChangeArrowheads="1"/>
          </p:cNvSpPr>
          <p:nvPr/>
        </p:nvSpPr>
        <p:spPr bwMode="auto">
          <a:xfrm>
            <a:off x="2642303" y="1103159"/>
            <a:ext cx="266471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Food Preparation</a:t>
            </a:r>
          </a:p>
        </p:txBody>
      </p:sp>
      <p:sp>
        <p:nvSpPr>
          <p:cNvPr id="10" name="object 5"/>
          <p:cNvSpPr txBox="1"/>
          <p:nvPr/>
        </p:nvSpPr>
        <p:spPr>
          <a:xfrm>
            <a:off x="2642303" y="6342098"/>
            <a:ext cx="4562080" cy="134902"/>
          </a:xfrm>
          <a:prstGeom prst="rect">
            <a:avLst/>
          </a:prstGeom>
        </p:spPr>
        <p:txBody>
          <a:bodyPr vert="horz" wrap="square" lIns="0" tIns="0" rIns="0" bIns="0" rtlCol="0">
            <a:noAutofit/>
          </a:bodyPr>
          <a:lstStyle/>
          <a:p>
            <a:pPr marL="6349"/>
            <a:r>
              <a:rPr sz="1000" i="1" dirty="0">
                <a:latin typeface="Montserrat" panose="00000500000000000000" pitchFamily="2" charset="0"/>
                <a:cs typeface="Arial"/>
              </a:rPr>
              <a:t>Al</a:t>
            </a:r>
            <a:r>
              <a:rPr sz="1000" i="1" spc="-2" dirty="0">
                <a:latin typeface="Montserrat" panose="00000500000000000000" pitchFamily="2" charset="0"/>
                <a:cs typeface="Arial"/>
              </a:rPr>
              <a:t>i</a:t>
            </a:r>
            <a:r>
              <a:rPr sz="1000" i="1" dirty="0">
                <a:latin typeface="Montserrat" panose="00000500000000000000" pitchFamily="2" charset="0"/>
                <a:cs typeface="Arial"/>
              </a:rPr>
              <a:t>ce</a:t>
            </a:r>
            <a:r>
              <a:rPr sz="1000" i="1" spc="-2" dirty="0">
                <a:latin typeface="Montserrat" panose="00000500000000000000" pitchFamily="2" charset="0"/>
                <a:cs typeface="Arial"/>
              </a:rPr>
              <a:t> </a:t>
            </a:r>
            <a:r>
              <a:rPr sz="1000" i="1" dirty="0">
                <a:latin typeface="Montserrat" panose="00000500000000000000" pitchFamily="2" charset="0"/>
                <a:cs typeface="Arial"/>
              </a:rPr>
              <a:t>He</a:t>
            </a:r>
            <a:r>
              <a:rPr sz="1000" i="1" spc="2" dirty="0">
                <a:latin typeface="Montserrat" panose="00000500000000000000" pitchFamily="2" charset="0"/>
                <a:cs typeface="Arial"/>
              </a:rPr>
              <a:t>n</a:t>
            </a:r>
            <a:r>
              <a:rPr sz="1000" i="1" dirty="0">
                <a:latin typeface="Montserrat" panose="00000500000000000000" pitchFamily="2" charset="0"/>
                <a:cs typeface="Arial"/>
              </a:rPr>
              <a:t>n</a:t>
            </a:r>
            <a:r>
              <a:rPr sz="1000" i="1" spc="-5" dirty="0">
                <a:latin typeface="Montserrat" panose="00000500000000000000" pitchFamily="2" charset="0"/>
                <a:cs typeface="Arial"/>
              </a:rPr>
              <a:t>e</a:t>
            </a:r>
            <a:r>
              <a:rPr sz="1000" i="1" spc="-10" dirty="0">
                <a:latin typeface="Montserrat" panose="00000500000000000000" pitchFamily="2" charset="0"/>
                <a:cs typeface="Arial"/>
              </a:rPr>
              <a:t>m</a:t>
            </a:r>
            <a:r>
              <a:rPr sz="1000" i="1" dirty="0">
                <a:latin typeface="Montserrat" panose="00000500000000000000" pitchFamily="2" charset="0"/>
                <a:cs typeface="Arial"/>
              </a:rPr>
              <a:t>an,</a:t>
            </a:r>
            <a:r>
              <a:rPr sz="1000" i="1" spc="-15" dirty="0">
                <a:latin typeface="Montserrat" panose="00000500000000000000" pitchFamily="2" charset="0"/>
                <a:cs typeface="Arial"/>
              </a:rPr>
              <a:t> </a:t>
            </a:r>
            <a:r>
              <a:rPr sz="1000" i="1" spc="-2" dirty="0">
                <a:latin typeface="Montserrat" panose="00000500000000000000" pitchFamily="2" charset="0"/>
                <a:cs typeface="Arial"/>
              </a:rPr>
              <a:t>M</a:t>
            </a:r>
            <a:r>
              <a:rPr sz="1000" i="1" dirty="0">
                <a:latin typeface="Montserrat" panose="00000500000000000000" pitchFamily="2" charset="0"/>
                <a:cs typeface="Arial"/>
              </a:rPr>
              <a:t>S,</a:t>
            </a:r>
            <a:r>
              <a:rPr sz="1000" i="1" spc="7" dirty="0">
                <a:latin typeface="Montserrat" panose="00000500000000000000" pitchFamily="2" charset="0"/>
                <a:cs typeface="Arial"/>
              </a:rPr>
              <a:t> </a:t>
            </a:r>
            <a:r>
              <a:rPr sz="1000" i="1" dirty="0">
                <a:latin typeface="Montserrat" panose="00000500000000000000" pitchFamily="2" charset="0"/>
                <a:cs typeface="Arial"/>
              </a:rPr>
              <a:t>R</a:t>
            </a:r>
            <a:r>
              <a:rPr sz="1000" i="1" spc="-2" dirty="0">
                <a:latin typeface="Montserrat" panose="00000500000000000000" pitchFamily="2" charset="0"/>
                <a:cs typeface="Arial"/>
              </a:rPr>
              <a:t>D</a:t>
            </a:r>
            <a:r>
              <a:rPr sz="1000" i="1" dirty="0">
                <a:latin typeface="Montserrat" panose="00000500000000000000" pitchFamily="2" charset="0"/>
                <a:cs typeface="Arial"/>
              </a:rPr>
              <a:t>,</a:t>
            </a:r>
            <a:r>
              <a:rPr sz="1000" i="1" spc="2" dirty="0">
                <a:latin typeface="Montserrat" panose="00000500000000000000" pitchFamily="2" charset="0"/>
                <a:cs typeface="Arial"/>
              </a:rPr>
              <a:t> </a:t>
            </a:r>
            <a:r>
              <a:rPr sz="1000" i="1" dirty="0">
                <a:latin typeface="Montserrat" panose="00000500000000000000" pitchFamily="2" charset="0"/>
                <a:cs typeface="Arial"/>
              </a:rPr>
              <a:t>U</a:t>
            </a:r>
            <a:r>
              <a:rPr sz="1000" i="1" spc="-2" dirty="0">
                <a:latin typeface="Montserrat" panose="00000500000000000000" pitchFamily="2" charset="0"/>
                <a:cs typeface="Arial"/>
              </a:rPr>
              <a:t>N</a:t>
            </a:r>
            <a:r>
              <a:rPr sz="1000" i="1" dirty="0">
                <a:latin typeface="Montserrat" panose="00000500000000000000" pitchFamily="2" charset="0"/>
                <a:cs typeface="Arial"/>
              </a:rPr>
              <a:t>L</a:t>
            </a:r>
            <a:r>
              <a:rPr sz="1000" i="1" spc="-15" dirty="0">
                <a:latin typeface="Montserrat" panose="00000500000000000000" pitchFamily="2" charset="0"/>
                <a:cs typeface="Arial"/>
              </a:rPr>
              <a:t> </a:t>
            </a:r>
            <a:r>
              <a:rPr sz="1000" i="1" dirty="0">
                <a:latin typeface="Montserrat" panose="00000500000000000000" pitchFamily="2" charset="0"/>
                <a:cs typeface="Arial"/>
              </a:rPr>
              <a:t>Ext</a:t>
            </a:r>
            <a:r>
              <a:rPr sz="1000" i="1" spc="2" dirty="0">
                <a:latin typeface="Montserrat" panose="00000500000000000000" pitchFamily="2" charset="0"/>
                <a:cs typeface="Arial"/>
              </a:rPr>
              <a:t>e</a:t>
            </a:r>
            <a:r>
              <a:rPr sz="1000" i="1" dirty="0">
                <a:latin typeface="Montserrat" panose="00000500000000000000" pitchFamily="2" charset="0"/>
                <a:cs typeface="Arial"/>
              </a:rPr>
              <a:t>nsion</a:t>
            </a:r>
            <a:r>
              <a:rPr sz="1000" i="1" spc="-15" dirty="0">
                <a:latin typeface="Montserrat" panose="00000500000000000000" pitchFamily="2" charset="0"/>
                <a:cs typeface="Arial"/>
              </a:rPr>
              <a:t> </a:t>
            </a:r>
            <a:r>
              <a:rPr sz="1000" i="1" dirty="0">
                <a:latin typeface="Montserrat" panose="00000500000000000000" pitchFamily="2" charset="0"/>
                <a:cs typeface="Arial"/>
              </a:rPr>
              <a:t>in</a:t>
            </a:r>
            <a:r>
              <a:rPr sz="1000" i="1" spc="-5" dirty="0">
                <a:latin typeface="Montserrat" panose="00000500000000000000" pitchFamily="2" charset="0"/>
                <a:cs typeface="Arial"/>
              </a:rPr>
              <a:t> </a:t>
            </a:r>
            <a:r>
              <a:rPr sz="1000" i="1" dirty="0">
                <a:latin typeface="Montserrat" panose="00000500000000000000" pitchFamily="2" charset="0"/>
                <a:cs typeface="Arial"/>
              </a:rPr>
              <a:t>Lancast</a:t>
            </a:r>
            <a:r>
              <a:rPr sz="1000" i="1" spc="-2" dirty="0">
                <a:latin typeface="Montserrat" panose="00000500000000000000" pitchFamily="2" charset="0"/>
                <a:cs typeface="Arial"/>
              </a:rPr>
              <a:t>e</a:t>
            </a:r>
            <a:r>
              <a:rPr sz="1000" i="1" dirty="0">
                <a:latin typeface="Montserrat" panose="00000500000000000000" pitchFamily="2" charset="0"/>
                <a:cs typeface="Arial"/>
              </a:rPr>
              <a:t>r</a:t>
            </a:r>
            <a:r>
              <a:rPr sz="1000" i="1" spc="-20" dirty="0">
                <a:latin typeface="Montserrat" panose="00000500000000000000" pitchFamily="2" charset="0"/>
                <a:cs typeface="Arial"/>
              </a:rPr>
              <a:t> </a:t>
            </a:r>
            <a:r>
              <a:rPr sz="1000" i="1" dirty="0">
                <a:latin typeface="Montserrat" panose="00000500000000000000" pitchFamily="2" charset="0"/>
                <a:cs typeface="Arial"/>
              </a:rPr>
              <a:t>Co</a:t>
            </a:r>
            <a:r>
              <a:rPr sz="1000" i="1" spc="2" dirty="0">
                <a:latin typeface="Montserrat" panose="00000500000000000000" pitchFamily="2" charset="0"/>
                <a:cs typeface="Arial"/>
              </a:rPr>
              <a:t>u</a:t>
            </a:r>
            <a:r>
              <a:rPr sz="1000" i="1" dirty="0">
                <a:latin typeface="Montserrat" panose="00000500000000000000" pitchFamily="2" charset="0"/>
                <a:cs typeface="Arial"/>
              </a:rPr>
              <a:t>nty</a:t>
            </a:r>
            <a:endParaRPr sz="1000" dirty="0">
              <a:latin typeface="Montserrat" panose="00000500000000000000" pitchFamily="2" charset="0"/>
              <a:cs typeface="Arial"/>
            </a:endParaRPr>
          </a:p>
        </p:txBody>
      </p:sp>
    </p:spTree>
    <p:extLst>
      <p:ext uri="{BB962C8B-B14F-4D97-AF65-F5344CB8AC3E}">
        <p14:creationId xmlns:p14="http://schemas.microsoft.com/office/powerpoint/2010/main" val="113206287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668415" y="3228945"/>
            <a:ext cx="173797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10</a:t>
            </a:r>
            <a:endParaRPr lang="tr-TR" altLang="en-US" sz="2000" b="1" dirty="0">
              <a:solidFill>
                <a:schemeClr val="bg1"/>
              </a:solidFill>
              <a:latin typeface="Montserrat" pitchFamily="2" charset="0"/>
            </a:endParaRPr>
          </a:p>
        </p:txBody>
      </p:sp>
      <p:sp>
        <p:nvSpPr>
          <p:cNvPr id="4" name="object 2"/>
          <p:cNvSpPr txBox="1">
            <a:spLocks noChangeArrowheads="1"/>
          </p:cNvSpPr>
          <p:nvPr/>
        </p:nvSpPr>
        <p:spPr bwMode="auto">
          <a:xfrm>
            <a:off x="2634301" y="1088169"/>
            <a:ext cx="3104341"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Relationships</a:t>
            </a:r>
          </a:p>
        </p:txBody>
      </p:sp>
      <p:sp>
        <p:nvSpPr>
          <p:cNvPr id="8" name="object 5"/>
          <p:cNvSpPr txBox="1"/>
          <p:nvPr/>
        </p:nvSpPr>
        <p:spPr>
          <a:xfrm>
            <a:off x="2627314" y="2087912"/>
            <a:ext cx="8529636" cy="2993754"/>
          </a:xfrm>
          <a:prstGeom prst="rect">
            <a:avLst/>
          </a:prstGeom>
        </p:spPr>
        <p:txBody>
          <a:bodyPr vert="horz" wrap="square" lIns="0" tIns="0" rIns="0" bIns="0" rtlCol="0">
            <a:noAutofit/>
          </a:bodyPr>
          <a:lstStyle/>
          <a:p>
            <a:pPr marR="126022" algn="ctr"/>
            <a:r>
              <a:rPr lang="en-US" dirty="0">
                <a:solidFill>
                  <a:srgbClr val="000000"/>
                </a:solidFill>
                <a:latin typeface="Montserrat" panose="00000500000000000000" pitchFamily="2" charset="0"/>
                <a:cs typeface="Arial"/>
              </a:rPr>
              <a:t>“Every person you see has stories, and every person you see has a few that would break your heart. We deserve each other’s respect simply because we’ve survived all that we have and kept going anyway.”</a:t>
            </a:r>
          </a:p>
          <a:p>
            <a:pPr marL="170781" marR="3174" algn="ctr" defTabSz="457109" eaLnBrk="1" fontAlgn="auto" hangingPunct="1">
              <a:spcBef>
                <a:spcPts val="130"/>
              </a:spcBef>
              <a:spcAft>
                <a:spcPts val="0"/>
              </a:spcAft>
            </a:pPr>
            <a:r>
              <a:rPr lang="en-US" sz="1600" i="1" dirty="0">
                <a:solidFill>
                  <a:srgbClr val="BCC8C8"/>
                </a:solidFill>
                <a:latin typeface="Montserrat" panose="00000500000000000000" pitchFamily="2" charset="0"/>
                <a:cs typeface="Arial"/>
              </a:rPr>
              <a:t>Victoria Moran</a:t>
            </a:r>
          </a:p>
          <a:p>
            <a:pPr marR="126022"/>
            <a:endParaRPr lang="en-US" sz="1200" dirty="0">
              <a:latin typeface="Montserrat" panose="00000500000000000000" pitchFamily="2" charset="0"/>
              <a:cs typeface="Arial"/>
            </a:endParaRPr>
          </a:p>
          <a:p>
            <a:pPr marR="126022"/>
            <a:endParaRPr lang="en-US" sz="1200" dirty="0">
              <a:latin typeface="Montserrat" panose="00000500000000000000" pitchFamily="2" charset="0"/>
              <a:cs typeface="Arial"/>
            </a:endParaRPr>
          </a:p>
          <a:p>
            <a:pPr marR="126022"/>
            <a:r>
              <a:rPr lang="en-US" sz="1200" dirty="0">
                <a:latin typeface="Montserrat" panose="00000500000000000000" pitchFamily="2" charset="0"/>
                <a:cs typeface="Arial"/>
              </a:rPr>
              <a:t>It has been said that “he who lives for himself alone lives for the meanest mortal known.” </a:t>
            </a:r>
            <a:br>
              <a:rPr lang="en-US" sz="1200" dirty="0">
                <a:latin typeface="Montserrat" panose="00000500000000000000" pitchFamily="2" charset="0"/>
                <a:cs typeface="Arial"/>
              </a:rPr>
            </a:br>
            <a:r>
              <a:rPr lang="en-US" sz="1200" dirty="0">
                <a:latin typeface="Montserrat" panose="00000500000000000000" pitchFamily="2" charset="0"/>
                <a:cs typeface="Arial"/>
              </a:rPr>
              <a:t>Compassion expands us. It extends our scope of positive influence beyond our immediate situation. </a:t>
            </a:r>
            <a:br>
              <a:rPr lang="en-US" sz="1200" dirty="0">
                <a:latin typeface="Montserrat" panose="00000500000000000000" pitchFamily="2" charset="0"/>
                <a:cs typeface="Arial"/>
              </a:rPr>
            </a:br>
            <a:r>
              <a:rPr lang="en-US" sz="1200" dirty="0">
                <a:latin typeface="Montserrat" panose="00000500000000000000" pitchFamily="2" charset="0"/>
                <a:cs typeface="Arial"/>
              </a:rPr>
              <a:t>Any success is hollow without it.</a:t>
            </a:r>
          </a:p>
          <a:p>
            <a:pPr marR="126022"/>
            <a:endParaRPr lang="en-US" sz="1200" dirty="0">
              <a:latin typeface="Montserrat" panose="00000500000000000000" pitchFamily="2" charset="0"/>
              <a:cs typeface="Arial"/>
            </a:endParaRPr>
          </a:p>
          <a:p>
            <a:pPr marR="126022"/>
            <a:r>
              <a:rPr lang="en-US" sz="1200" dirty="0">
                <a:latin typeface="Montserrat" panose="00000500000000000000" pitchFamily="2" charset="0"/>
                <a:cs typeface="Arial"/>
              </a:rPr>
              <a:t>The literal definition of compassion is “to feel with.” It means living with the knowledge that your life is as important as mine, your dreams as valid, your children as precious and your pain as real. Compassion gives us a more valid view of the world by taking us out of its center. Every person you see has stories, and every person you see has a few that would break your heart.  We deserve each other’s respect simply because we’ve survived all that we have and kept going anyway.</a:t>
            </a:r>
          </a:p>
        </p:txBody>
      </p:sp>
      <p:sp>
        <p:nvSpPr>
          <p:cNvPr id="6" name="object 5"/>
          <p:cNvSpPr txBox="1"/>
          <p:nvPr/>
        </p:nvSpPr>
        <p:spPr>
          <a:xfrm>
            <a:off x="2634301" y="6335774"/>
            <a:ext cx="6866530" cy="134902"/>
          </a:xfrm>
          <a:prstGeom prst="rect">
            <a:avLst/>
          </a:prstGeom>
        </p:spPr>
        <p:txBody>
          <a:bodyPr vert="horz" wrap="square" lIns="0" tIns="0" rIns="0" bIns="0" rtlCol="0">
            <a:noAutofit/>
          </a:bodyPr>
          <a:lstStyle/>
          <a:p>
            <a:pPr marL="6349"/>
            <a:r>
              <a:rPr lang="en-US" sz="1000" i="1" dirty="0">
                <a:latin typeface="Montserrat" panose="00000500000000000000" pitchFamily="2" charset="0"/>
                <a:cs typeface="Arial"/>
              </a:rPr>
              <a:t>Victoria Moran, Creating a Charmed Life</a:t>
            </a:r>
          </a:p>
        </p:txBody>
      </p:sp>
    </p:spTree>
    <p:extLst>
      <p:ext uri="{BB962C8B-B14F-4D97-AF65-F5344CB8AC3E}">
        <p14:creationId xmlns:p14="http://schemas.microsoft.com/office/powerpoint/2010/main" val="92771268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683183" y="3228945"/>
            <a:ext cx="173797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10</a:t>
            </a:r>
            <a:endParaRPr lang="tr-TR" altLang="en-US" sz="2000" b="1" dirty="0">
              <a:solidFill>
                <a:schemeClr val="bg1"/>
              </a:solidFill>
              <a:latin typeface="Montserrat" pitchFamily="2" charset="0"/>
            </a:endParaRPr>
          </a:p>
        </p:txBody>
      </p:sp>
      <p:sp>
        <p:nvSpPr>
          <p:cNvPr id="4" name="object 2"/>
          <p:cNvSpPr txBox="1">
            <a:spLocks noChangeArrowheads="1"/>
          </p:cNvSpPr>
          <p:nvPr/>
        </p:nvSpPr>
        <p:spPr bwMode="auto">
          <a:xfrm>
            <a:off x="2642303" y="1088169"/>
            <a:ext cx="3104341"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Relationships</a:t>
            </a:r>
          </a:p>
        </p:txBody>
      </p:sp>
      <p:sp>
        <p:nvSpPr>
          <p:cNvPr id="8" name="object 5"/>
          <p:cNvSpPr txBox="1"/>
          <p:nvPr/>
        </p:nvSpPr>
        <p:spPr>
          <a:xfrm>
            <a:off x="2642303" y="2087912"/>
            <a:ext cx="8514647" cy="2942459"/>
          </a:xfrm>
          <a:prstGeom prst="rect">
            <a:avLst/>
          </a:prstGeom>
        </p:spPr>
        <p:txBody>
          <a:bodyPr vert="horz" wrap="square" lIns="0" tIns="0" rIns="0" bIns="0" rtlCol="0">
            <a:noAutofit/>
          </a:bodyPr>
          <a:lstStyle/>
          <a:p>
            <a:pPr marR="126022"/>
            <a:r>
              <a:rPr lang="en-US" sz="1200" dirty="0">
                <a:latin typeface="Montserrat" panose="00000500000000000000" pitchFamily="2" charset="0"/>
                <a:cs typeface="Arial"/>
              </a:rPr>
              <a:t>Compassion fuels kindness, gentleness and patience. It helps you realize that everybody else is doing the </a:t>
            </a:r>
            <a:br>
              <a:rPr lang="en-US" sz="1200" dirty="0">
                <a:latin typeface="Montserrat" panose="00000500000000000000" pitchFamily="2" charset="0"/>
                <a:cs typeface="Arial"/>
              </a:rPr>
            </a:br>
            <a:r>
              <a:rPr lang="en-US" sz="1200" dirty="0">
                <a:latin typeface="Montserrat" panose="00000500000000000000" pitchFamily="2" charset="0"/>
                <a:cs typeface="Arial"/>
              </a:rPr>
              <a:t>best they can, just as you are. It makes it easier to give other imperfect people the benefit of the doubt. </a:t>
            </a:r>
            <a:br>
              <a:rPr lang="en-US" sz="1200" dirty="0">
                <a:latin typeface="Montserrat" panose="00000500000000000000" pitchFamily="2" charset="0"/>
                <a:cs typeface="Arial"/>
              </a:rPr>
            </a:br>
            <a:r>
              <a:rPr lang="en-US" sz="1200" dirty="0">
                <a:latin typeface="Montserrat" panose="00000500000000000000" pitchFamily="2" charset="0"/>
                <a:cs typeface="Arial"/>
              </a:rPr>
              <a:t>Compassion is also an invaluable aid in accepting others as they are and allowing them to be different from us.</a:t>
            </a:r>
          </a:p>
          <a:p>
            <a:pPr marR="126022"/>
            <a:endParaRPr lang="en-US" sz="1200" dirty="0">
              <a:latin typeface="Montserrat" panose="00000500000000000000" pitchFamily="2" charset="0"/>
              <a:cs typeface="Arial"/>
            </a:endParaRPr>
          </a:p>
          <a:p>
            <a:pPr marR="126022"/>
            <a:r>
              <a:rPr lang="en-US" sz="1200" dirty="0">
                <a:latin typeface="Montserrat" panose="00000500000000000000" pitchFamily="2" charset="0"/>
                <a:cs typeface="Arial"/>
              </a:rPr>
              <a:t>Enhance your compassion by starting close to home, with yourself. We can be so hard on ourselves. </a:t>
            </a:r>
            <a:br>
              <a:rPr lang="en-US" sz="1200" dirty="0">
                <a:latin typeface="Montserrat" panose="00000500000000000000" pitchFamily="2" charset="0"/>
                <a:cs typeface="Arial"/>
              </a:rPr>
            </a:br>
            <a:r>
              <a:rPr lang="en-US" sz="1200" dirty="0">
                <a:latin typeface="Montserrat" panose="00000500000000000000" pitchFamily="2" charset="0"/>
                <a:cs typeface="Arial"/>
              </a:rPr>
              <a:t>Find the midpoint between putting yourself down and rationalizing mistakes away. </a:t>
            </a:r>
            <a:br>
              <a:rPr lang="en-US" sz="1200" dirty="0">
                <a:latin typeface="Montserrat" panose="00000500000000000000" pitchFamily="2" charset="0"/>
                <a:cs typeface="Arial"/>
              </a:rPr>
            </a:br>
            <a:r>
              <a:rPr lang="en-US" sz="1200" dirty="0">
                <a:latin typeface="Montserrat" panose="00000500000000000000" pitchFamily="2" charset="0"/>
                <a:cs typeface="Arial"/>
              </a:rPr>
              <a:t>Accept responsibility, but don’t waste time with guilt.</a:t>
            </a:r>
          </a:p>
          <a:p>
            <a:pPr marR="126022"/>
            <a:endParaRPr lang="en-US" sz="1200" dirty="0">
              <a:latin typeface="Montserrat" panose="00000500000000000000" pitchFamily="2" charset="0"/>
              <a:cs typeface="Arial"/>
            </a:endParaRPr>
          </a:p>
          <a:p>
            <a:pPr marR="126022"/>
            <a:r>
              <a:rPr lang="en-US" sz="1200" b="1" dirty="0">
                <a:latin typeface="Montserrat" panose="00000500000000000000" pitchFamily="2" charset="0"/>
                <a:cs typeface="Arial"/>
              </a:rPr>
              <a:t>Treat yourself as you would a treasured friend!</a:t>
            </a:r>
          </a:p>
          <a:p>
            <a:pPr marR="126022"/>
            <a:endParaRPr lang="en-US" sz="1200" dirty="0">
              <a:latin typeface="Montserrat" panose="00000500000000000000" pitchFamily="2" charset="0"/>
              <a:cs typeface="Arial"/>
            </a:endParaRPr>
          </a:p>
          <a:p>
            <a:pPr marR="126022"/>
            <a:r>
              <a:rPr lang="en-US" sz="1200" dirty="0">
                <a:latin typeface="Montserrat" panose="00000500000000000000" pitchFamily="2" charset="0"/>
                <a:cs typeface="Arial"/>
              </a:rPr>
              <a:t>Go from showing more compassion toward yourself to showing more compassion to those closest to you. These are the people we love so dearly that feeling their pain splits us in two. Love without compassion, however, gets twisted. It results in emotional oddities like feeling angry because loved ones aren’t happy, </a:t>
            </a:r>
            <a:br>
              <a:rPr lang="en-US" sz="1200" dirty="0">
                <a:latin typeface="Montserrat" panose="00000500000000000000" pitchFamily="2" charset="0"/>
                <a:cs typeface="Arial"/>
              </a:rPr>
            </a:br>
            <a:r>
              <a:rPr lang="en-US" sz="1200" dirty="0">
                <a:latin typeface="Montserrat" panose="00000500000000000000" pitchFamily="2" charset="0"/>
                <a:cs typeface="Arial"/>
              </a:rPr>
              <a:t>or letting our fear of losing them overshadow their needs for growth, experience, and self-determination.</a:t>
            </a:r>
          </a:p>
        </p:txBody>
      </p:sp>
      <p:sp>
        <p:nvSpPr>
          <p:cNvPr id="6" name="object 5"/>
          <p:cNvSpPr txBox="1"/>
          <p:nvPr/>
        </p:nvSpPr>
        <p:spPr>
          <a:xfrm>
            <a:off x="2642303" y="6342098"/>
            <a:ext cx="6866530" cy="134902"/>
          </a:xfrm>
          <a:prstGeom prst="rect">
            <a:avLst/>
          </a:prstGeom>
        </p:spPr>
        <p:txBody>
          <a:bodyPr vert="horz" wrap="square" lIns="0" tIns="0" rIns="0" bIns="0" rtlCol="0">
            <a:noAutofit/>
          </a:bodyPr>
          <a:lstStyle/>
          <a:p>
            <a:pPr marL="6349"/>
            <a:r>
              <a:rPr lang="en-US" sz="1000" i="1" dirty="0">
                <a:latin typeface="Montserrat" panose="00000500000000000000" pitchFamily="2" charset="0"/>
                <a:cs typeface="Arial"/>
              </a:rPr>
              <a:t>Victoria Moran, Creating a Charmed Life</a:t>
            </a:r>
          </a:p>
        </p:txBody>
      </p:sp>
    </p:spTree>
    <p:extLst>
      <p:ext uri="{BB962C8B-B14F-4D97-AF65-F5344CB8AC3E}">
        <p14:creationId xmlns:p14="http://schemas.microsoft.com/office/powerpoint/2010/main" val="117026868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668193" y="3228945"/>
            <a:ext cx="173797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10</a:t>
            </a:r>
            <a:endParaRPr lang="tr-TR" altLang="en-US" sz="2000" b="1" dirty="0">
              <a:solidFill>
                <a:schemeClr val="bg1"/>
              </a:solidFill>
              <a:latin typeface="Montserrat" pitchFamily="2" charset="0"/>
            </a:endParaRPr>
          </a:p>
        </p:txBody>
      </p:sp>
      <p:sp>
        <p:nvSpPr>
          <p:cNvPr id="4" name="object 2"/>
          <p:cNvSpPr txBox="1">
            <a:spLocks noChangeArrowheads="1"/>
          </p:cNvSpPr>
          <p:nvPr/>
        </p:nvSpPr>
        <p:spPr bwMode="auto">
          <a:xfrm>
            <a:off x="2642303" y="1085046"/>
            <a:ext cx="3104341"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Relationships</a:t>
            </a:r>
          </a:p>
        </p:txBody>
      </p:sp>
      <p:sp>
        <p:nvSpPr>
          <p:cNvPr id="8" name="object 5"/>
          <p:cNvSpPr txBox="1"/>
          <p:nvPr/>
        </p:nvSpPr>
        <p:spPr>
          <a:xfrm>
            <a:off x="2642303" y="2087912"/>
            <a:ext cx="8514647" cy="2942459"/>
          </a:xfrm>
          <a:prstGeom prst="rect">
            <a:avLst/>
          </a:prstGeom>
        </p:spPr>
        <p:txBody>
          <a:bodyPr vert="horz" wrap="square" lIns="0" tIns="0" rIns="0" bIns="0" rtlCol="0">
            <a:noAutofit/>
          </a:bodyPr>
          <a:lstStyle/>
          <a:p>
            <a:pPr marR="126022"/>
            <a:r>
              <a:rPr lang="en-US" sz="1200" dirty="0">
                <a:latin typeface="Montserrat" panose="00000500000000000000" pitchFamily="2" charset="0"/>
                <a:cs typeface="Arial"/>
              </a:rPr>
              <a:t>Express more compassion toward other people in your world, listen and help out as much as you can. </a:t>
            </a:r>
            <a:br>
              <a:rPr lang="en-US" sz="1200" dirty="0">
                <a:latin typeface="Montserrat" panose="00000500000000000000" pitchFamily="2" charset="0"/>
                <a:cs typeface="Arial"/>
              </a:rPr>
            </a:br>
            <a:r>
              <a:rPr lang="en-US" sz="1200" dirty="0">
                <a:latin typeface="Montserrat" panose="00000500000000000000" pitchFamily="2" charset="0"/>
                <a:cs typeface="Arial"/>
              </a:rPr>
              <a:t>A little thoughtfulness goes a long way. Avoid overextending yourself for others: misappropriated </a:t>
            </a:r>
            <a:br>
              <a:rPr lang="en-US" sz="1200" dirty="0">
                <a:latin typeface="Montserrat" panose="00000500000000000000" pitchFamily="2" charset="0"/>
                <a:cs typeface="Arial"/>
              </a:rPr>
            </a:br>
            <a:r>
              <a:rPr lang="en-US" sz="1200" dirty="0">
                <a:latin typeface="Montserrat" panose="00000500000000000000" pitchFamily="2" charset="0"/>
                <a:cs typeface="Arial"/>
              </a:rPr>
              <a:t>compassion can deplete your resources, thereby short-circuiting the process.</a:t>
            </a:r>
          </a:p>
          <a:p>
            <a:pPr marR="126022"/>
            <a:endParaRPr lang="en-US" sz="1200" dirty="0">
              <a:latin typeface="Montserrat" panose="00000500000000000000" pitchFamily="2" charset="0"/>
              <a:cs typeface="Arial"/>
            </a:endParaRPr>
          </a:p>
          <a:p>
            <a:pPr marR="126022"/>
            <a:r>
              <a:rPr lang="en-US" sz="1200" dirty="0">
                <a:latin typeface="Montserrat" panose="00000500000000000000" pitchFamily="2" charset="0"/>
                <a:cs typeface="Arial"/>
              </a:rPr>
              <a:t>Be on guard for overextending as you go beyond those you know to express compassion to those you don’t. </a:t>
            </a:r>
            <a:br>
              <a:rPr lang="en-US" sz="1200" dirty="0">
                <a:latin typeface="Montserrat" panose="00000500000000000000" pitchFamily="2" charset="0"/>
                <a:cs typeface="Arial"/>
              </a:rPr>
            </a:br>
            <a:r>
              <a:rPr lang="en-US" sz="1200" dirty="0">
                <a:latin typeface="Montserrat" panose="00000500000000000000" pitchFamily="2" charset="0"/>
                <a:cs typeface="Arial"/>
              </a:rPr>
              <a:t>There is no shortage of suffering. The sheer magnitude can make us want to retreat back into the comfort of more agreeable circumstances. One way to protect yourself while allowing your compassion to grow is to choose one cause that speaks to you and support it actively with your labor, your capital or both. That way, you can know that even though you can't save the world, you can make a difference in one piece of it.</a:t>
            </a:r>
          </a:p>
          <a:p>
            <a:pPr marR="126022"/>
            <a:endParaRPr lang="en-US" sz="1200" dirty="0">
              <a:latin typeface="Montserrat" panose="00000500000000000000" pitchFamily="2" charset="0"/>
              <a:cs typeface="Arial"/>
            </a:endParaRPr>
          </a:p>
          <a:p>
            <a:pPr marR="126022"/>
            <a:r>
              <a:rPr lang="en-US" sz="1200" dirty="0">
                <a:latin typeface="Montserrat" panose="00000500000000000000" pitchFamily="2" charset="0"/>
                <a:cs typeface="Arial"/>
              </a:rPr>
              <a:t>Finally, let your compassion go beyond the boundaries of human need to encompass other creatures too. “Until he extends the circle of his compassion to all living things,”  wrote Dr. Albert Schweitzer, “man will not himself find peace.” Become conversant with the notion that there really is a majestic web of life and that all members of it hold their own lives dear.</a:t>
            </a:r>
          </a:p>
        </p:txBody>
      </p:sp>
      <p:sp>
        <p:nvSpPr>
          <p:cNvPr id="6" name="object 5"/>
          <p:cNvSpPr txBox="1"/>
          <p:nvPr/>
        </p:nvSpPr>
        <p:spPr>
          <a:xfrm>
            <a:off x="2631167" y="6342098"/>
            <a:ext cx="6866530" cy="134902"/>
          </a:xfrm>
          <a:prstGeom prst="rect">
            <a:avLst/>
          </a:prstGeom>
        </p:spPr>
        <p:txBody>
          <a:bodyPr vert="horz" wrap="square" lIns="0" tIns="0" rIns="0" bIns="0" rtlCol="0">
            <a:noAutofit/>
          </a:bodyPr>
          <a:lstStyle/>
          <a:p>
            <a:pPr marL="6349"/>
            <a:r>
              <a:rPr lang="en-US" sz="1000" i="1" dirty="0">
                <a:latin typeface="Montserrat" panose="00000500000000000000" pitchFamily="2" charset="0"/>
                <a:cs typeface="Arial"/>
              </a:rPr>
              <a:t>Victoria Moran, Creating a Charmed Life</a:t>
            </a:r>
          </a:p>
        </p:txBody>
      </p:sp>
    </p:spTree>
    <p:extLst>
      <p:ext uri="{BB962C8B-B14F-4D97-AF65-F5344CB8AC3E}">
        <p14:creationId xmlns:p14="http://schemas.microsoft.com/office/powerpoint/2010/main" val="326304215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668193" y="3228945"/>
            <a:ext cx="173797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10</a:t>
            </a:r>
            <a:endParaRPr lang="tr-TR" altLang="en-US" sz="2000" b="1" dirty="0">
              <a:solidFill>
                <a:schemeClr val="bg1"/>
              </a:solidFill>
              <a:latin typeface="Montserrat" pitchFamily="2" charset="0"/>
            </a:endParaRPr>
          </a:p>
        </p:txBody>
      </p:sp>
      <p:sp>
        <p:nvSpPr>
          <p:cNvPr id="4" name="object 2"/>
          <p:cNvSpPr txBox="1">
            <a:spLocks noChangeArrowheads="1"/>
          </p:cNvSpPr>
          <p:nvPr/>
        </p:nvSpPr>
        <p:spPr bwMode="auto">
          <a:xfrm>
            <a:off x="2642303" y="1085046"/>
            <a:ext cx="3104341"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Relationships</a:t>
            </a:r>
          </a:p>
        </p:txBody>
      </p:sp>
      <p:sp>
        <p:nvSpPr>
          <p:cNvPr id="8" name="object 5"/>
          <p:cNvSpPr txBox="1"/>
          <p:nvPr/>
        </p:nvSpPr>
        <p:spPr>
          <a:xfrm>
            <a:off x="2642303" y="2087912"/>
            <a:ext cx="8514647" cy="2942459"/>
          </a:xfrm>
          <a:prstGeom prst="rect">
            <a:avLst/>
          </a:prstGeom>
        </p:spPr>
        <p:txBody>
          <a:bodyPr vert="horz" wrap="square" lIns="0" tIns="0" rIns="0" bIns="0" rtlCol="0">
            <a:noAutofit/>
          </a:bodyPr>
          <a:lstStyle/>
          <a:p>
            <a:pPr marR="126022"/>
            <a:r>
              <a:rPr lang="en-US" sz="1200" dirty="0">
                <a:latin typeface="Montserrat" panose="00000500000000000000" pitchFamily="2" charset="0"/>
                <a:cs typeface="Arial"/>
              </a:rPr>
              <a:t>Follow your compassion where it takes you, even though some people are bound to disapprove. </a:t>
            </a:r>
            <a:br>
              <a:rPr lang="en-US" sz="1200" dirty="0">
                <a:latin typeface="Montserrat" panose="00000500000000000000" pitchFamily="2" charset="0"/>
                <a:cs typeface="Arial"/>
              </a:rPr>
            </a:br>
            <a:r>
              <a:rPr lang="en-US" sz="1200" dirty="0">
                <a:latin typeface="Montserrat" panose="00000500000000000000" pitchFamily="2" charset="0"/>
                <a:cs typeface="Arial"/>
              </a:rPr>
              <a:t>Perhaps your cause isn’t theirs or the suffering that pierces your soul doesn’t seem real to them. </a:t>
            </a:r>
            <a:br>
              <a:rPr lang="en-US" sz="1200" dirty="0">
                <a:latin typeface="Montserrat" panose="00000500000000000000" pitchFamily="2" charset="0"/>
                <a:cs typeface="Arial"/>
              </a:rPr>
            </a:br>
            <a:r>
              <a:rPr lang="en-US" sz="1200" dirty="0">
                <a:latin typeface="Montserrat" panose="00000500000000000000" pitchFamily="2" charset="0"/>
                <a:cs typeface="Arial"/>
              </a:rPr>
              <a:t>They may simply be so involved with their own concerns that little else matters.</a:t>
            </a:r>
          </a:p>
          <a:p>
            <a:pPr marR="126022"/>
            <a:endParaRPr lang="en-US" sz="1200" dirty="0">
              <a:latin typeface="Montserrat" panose="00000500000000000000" pitchFamily="2" charset="0"/>
              <a:cs typeface="Arial"/>
            </a:endParaRPr>
          </a:p>
          <a:p>
            <a:pPr marR="126022"/>
            <a:r>
              <a:rPr lang="en-US" sz="1200" dirty="0">
                <a:latin typeface="Montserrat" panose="00000500000000000000" pitchFamily="2" charset="0"/>
                <a:cs typeface="Arial"/>
              </a:rPr>
              <a:t>Save some compassion for them too!</a:t>
            </a:r>
          </a:p>
        </p:txBody>
      </p:sp>
      <p:sp>
        <p:nvSpPr>
          <p:cNvPr id="6" name="object 5"/>
          <p:cNvSpPr txBox="1"/>
          <p:nvPr/>
        </p:nvSpPr>
        <p:spPr>
          <a:xfrm>
            <a:off x="2631167" y="6342098"/>
            <a:ext cx="6866530" cy="134902"/>
          </a:xfrm>
          <a:prstGeom prst="rect">
            <a:avLst/>
          </a:prstGeom>
        </p:spPr>
        <p:txBody>
          <a:bodyPr vert="horz" wrap="square" lIns="0" tIns="0" rIns="0" bIns="0" rtlCol="0">
            <a:noAutofit/>
          </a:bodyPr>
          <a:lstStyle/>
          <a:p>
            <a:pPr marL="6349"/>
            <a:r>
              <a:rPr lang="en-US" sz="1000" i="1" dirty="0">
                <a:latin typeface="Montserrat" panose="00000500000000000000" pitchFamily="2" charset="0"/>
                <a:cs typeface="Arial"/>
              </a:rPr>
              <a:t>Victoria Moran, Creating a Charmed Life</a:t>
            </a:r>
          </a:p>
        </p:txBody>
      </p:sp>
    </p:spTree>
    <p:extLst>
      <p:ext uri="{BB962C8B-B14F-4D97-AF65-F5344CB8AC3E}">
        <p14:creationId xmlns:p14="http://schemas.microsoft.com/office/powerpoint/2010/main" val="33206497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Box 7"/>
          <p:cNvSpPr txBox="1">
            <a:spLocks noChangeArrowheads="1"/>
          </p:cNvSpPr>
          <p:nvPr/>
        </p:nvSpPr>
        <p:spPr bwMode="auto">
          <a:xfrm rot="-5400000">
            <a:off x="668415" y="3228945"/>
            <a:ext cx="173797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10</a:t>
            </a:r>
            <a:endParaRPr lang="tr-TR" altLang="en-US" sz="2000" b="1" dirty="0">
              <a:solidFill>
                <a:schemeClr val="bg1"/>
              </a:solidFill>
              <a:latin typeface="Montserrat" pitchFamily="2" charset="0"/>
            </a:endParaRPr>
          </a:p>
        </p:txBody>
      </p:sp>
      <p:sp>
        <p:nvSpPr>
          <p:cNvPr id="71" name="object 6">
            <a:extLst>
              <a:ext uri="{FF2B5EF4-FFF2-40B4-BE49-F238E27FC236}">
                <a16:creationId xmlns:a16="http://schemas.microsoft.com/office/drawing/2014/main" id="{F94C2405-BCE5-4DF9-ADCE-3D1C1F981C16}"/>
              </a:ext>
            </a:extLst>
          </p:cNvPr>
          <p:cNvSpPr txBox="1"/>
          <p:nvPr/>
        </p:nvSpPr>
        <p:spPr>
          <a:xfrm>
            <a:off x="2624840" y="5089498"/>
            <a:ext cx="786412" cy="326861"/>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Weight</a:t>
            </a:r>
          </a:p>
        </p:txBody>
      </p:sp>
      <p:sp>
        <p:nvSpPr>
          <p:cNvPr id="72" name="object 4">
            <a:extLst>
              <a:ext uri="{FF2B5EF4-FFF2-40B4-BE49-F238E27FC236}">
                <a16:creationId xmlns:a16="http://schemas.microsoft.com/office/drawing/2014/main" id="{94FE2755-0CBC-4289-9058-0CA8AA96822F}"/>
              </a:ext>
            </a:extLst>
          </p:cNvPr>
          <p:cNvSpPr txBox="1"/>
          <p:nvPr/>
        </p:nvSpPr>
        <p:spPr>
          <a:xfrm>
            <a:off x="2646120" y="2102776"/>
            <a:ext cx="508794" cy="350838"/>
          </a:xfrm>
          <a:prstGeom prst="rect">
            <a:avLst/>
          </a:prstGeom>
          <a:ln w="12700">
            <a:noFill/>
          </a:ln>
        </p:spPr>
        <p:txBody>
          <a:bodyPr lIns="0" tIns="0" rIns="0" bIns="0"/>
          <a:lstStyle/>
          <a:p>
            <a:pPr marL="6351" defTabSz="457189">
              <a:tabLst>
                <a:tab pos="1388711" algn="l"/>
              </a:tabLst>
              <a:defRPr/>
            </a:pPr>
            <a:r>
              <a:rPr sz="1200" dirty="0">
                <a:solidFill>
                  <a:srgbClr val="000000"/>
                </a:solidFill>
                <a:latin typeface="Montserrat" panose="00000500000000000000" pitchFamily="2" charset="0"/>
                <a:cs typeface="Arial"/>
              </a:rPr>
              <a:t>Na</a:t>
            </a:r>
            <a:r>
              <a:rPr sz="1200" spc="3" dirty="0">
                <a:solidFill>
                  <a:srgbClr val="000000"/>
                </a:solidFill>
                <a:latin typeface="Montserrat" panose="00000500000000000000" pitchFamily="2" charset="0"/>
                <a:cs typeface="Arial"/>
              </a:rPr>
              <a:t>m</a:t>
            </a:r>
            <a:r>
              <a:rPr sz="1200" dirty="0">
                <a:solidFill>
                  <a:srgbClr val="000000"/>
                </a:solidFill>
                <a:latin typeface="Montserrat" panose="00000500000000000000" pitchFamily="2" charset="0"/>
                <a:cs typeface="Arial"/>
              </a:rPr>
              <a:t>e</a:t>
            </a:r>
          </a:p>
          <a:p>
            <a:pPr defTabSz="457189">
              <a:lnSpc>
                <a:spcPts val="351"/>
              </a:lnSpc>
              <a:spcBef>
                <a:spcPts val="11"/>
              </a:spcBef>
              <a:defRPr/>
            </a:pPr>
            <a:endParaRPr sz="1200" dirty="0">
              <a:solidFill>
                <a:srgbClr val="000000"/>
              </a:solidFill>
              <a:latin typeface="Montserrat" panose="00000500000000000000" pitchFamily="2" charset="0"/>
            </a:endParaRPr>
          </a:p>
          <a:p>
            <a:pPr marL="6351" defTabSz="457189">
              <a:tabLst>
                <a:tab pos="1389663" algn="l"/>
              </a:tabLst>
              <a:defRPr/>
            </a:pPr>
            <a:r>
              <a:rPr sz="1200" spc="-3" dirty="0">
                <a:solidFill>
                  <a:srgbClr val="000000"/>
                </a:solidFill>
                <a:latin typeface="Montserrat" panose="00000500000000000000" pitchFamily="2" charset="0"/>
                <a:cs typeface="Arial"/>
              </a:rPr>
              <a:t>D</a:t>
            </a:r>
            <a:r>
              <a:rPr sz="1200" dirty="0">
                <a:solidFill>
                  <a:srgbClr val="000000"/>
                </a:solidFill>
                <a:latin typeface="Montserrat" panose="00000500000000000000" pitchFamily="2" charset="0"/>
                <a:cs typeface="Arial"/>
              </a:rPr>
              <a:t>ate </a:t>
            </a:r>
          </a:p>
        </p:txBody>
      </p:sp>
      <p:sp>
        <p:nvSpPr>
          <p:cNvPr id="73" name="object 5">
            <a:extLst>
              <a:ext uri="{FF2B5EF4-FFF2-40B4-BE49-F238E27FC236}">
                <a16:creationId xmlns:a16="http://schemas.microsoft.com/office/drawing/2014/main" id="{EC5B578D-4C00-4A0F-92CE-61673046A5F4}"/>
              </a:ext>
            </a:extLst>
          </p:cNvPr>
          <p:cNvSpPr txBox="1"/>
          <p:nvPr/>
        </p:nvSpPr>
        <p:spPr>
          <a:xfrm>
            <a:off x="2642365" y="4272995"/>
            <a:ext cx="3524252" cy="182573"/>
          </a:xfrm>
          <a:prstGeom prst="rect">
            <a:avLst/>
          </a:prstGeom>
          <a:ln w="12700">
            <a:noFill/>
          </a:ln>
        </p:spPr>
        <p:txBody>
          <a:bodyPr lIns="0" tIns="0" rIns="0" bIns="0"/>
          <a:lstStyle>
            <a:defPPr>
              <a:defRPr lang="en-US"/>
            </a:defPPr>
            <a:lvl1pPr marL="12700">
              <a:lnSpc>
                <a:spcPct val="100000"/>
              </a:lnSpc>
              <a:defRPr sz="1200" spc="-40">
                <a:solidFill>
                  <a:srgbClr val="000000"/>
                </a:solidFill>
                <a:latin typeface="Montserrat" panose="00000500000000000000" pitchFamily="2" charset="0"/>
                <a:cs typeface="Arial"/>
              </a:defRPr>
            </a:lvl1pPr>
          </a:lstStyle>
          <a:p>
            <a:pPr defTabSz="457189">
              <a:defRPr/>
            </a:pPr>
            <a:r>
              <a:rPr kern="0" dirty="0"/>
              <a:t>What are your main concerns?</a:t>
            </a:r>
          </a:p>
        </p:txBody>
      </p:sp>
      <p:sp>
        <p:nvSpPr>
          <p:cNvPr id="74" name="object 17">
            <a:extLst>
              <a:ext uri="{FF2B5EF4-FFF2-40B4-BE49-F238E27FC236}">
                <a16:creationId xmlns:a16="http://schemas.microsoft.com/office/drawing/2014/main" id="{A9A9CEFB-8342-4D3C-B6E2-6079676C7A10}"/>
              </a:ext>
            </a:extLst>
          </p:cNvPr>
          <p:cNvSpPr txBox="1"/>
          <p:nvPr/>
        </p:nvSpPr>
        <p:spPr>
          <a:xfrm>
            <a:off x="2646120" y="2592394"/>
            <a:ext cx="3953120" cy="252711"/>
          </a:xfrm>
          <a:prstGeom prst="rect">
            <a:avLst/>
          </a:prstGeom>
          <a:ln w="12700">
            <a:noFill/>
          </a:ln>
        </p:spPr>
        <p:txBody>
          <a:bodyPr lIns="0" tIns="0" rIns="0" bIns="0"/>
          <a:lstStyle/>
          <a:p>
            <a:pPr marL="6351" defTabSz="457189">
              <a:defRPr/>
            </a:pPr>
            <a:r>
              <a:rPr sz="1200" kern="200" spc="-26" dirty="0">
                <a:solidFill>
                  <a:srgbClr val="000000"/>
                </a:solidFill>
                <a:latin typeface="Montserrat" panose="00000500000000000000" pitchFamily="2" charset="0"/>
                <a:cs typeface="Arial"/>
              </a:rPr>
              <a:t>5 Positive Changes since our last visit</a:t>
            </a:r>
          </a:p>
        </p:txBody>
      </p:sp>
      <p:sp>
        <p:nvSpPr>
          <p:cNvPr id="75" name="object 18">
            <a:extLst>
              <a:ext uri="{FF2B5EF4-FFF2-40B4-BE49-F238E27FC236}">
                <a16:creationId xmlns:a16="http://schemas.microsoft.com/office/drawing/2014/main" id="{F18D1ED5-8297-4E98-948C-DD906B10E936}"/>
              </a:ext>
            </a:extLst>
          </p:cNvPr>
          <p:cNvSpPr txBox="1"/>
          <p:nvPr/>
        </p:nvSpPr>
        <p:spPr>
          <a:xfrm>
            <a:off x="5736008" y="2592394"/>
            <a:ext cx="5599538" cy="331146"/>
          </a:xfrm>
          <a:prstGeom prst="rect">
            <a:avLst/>
          </a:prstGeom>
          <a:ln w="12700">
            <a:noFill/>
          </a:ln>
        </p:spPr>
        <p:txBody>
          <a:bodyPr lIns="0" tIns="0" rIns="0" bIns="0"/>
          <a:lstStyle>
            <a:defPPr>
              <a:defRPr lang="en-US"/>
            </a:defPPr>
            <a:lvl1pPr marL="12700">
              <a:lnSpc>
                <a:spcPct val="100000"/>
              </a:lnSpc>
              <a:defRPr sz="1200" spc="-40">
                <a:solidFill>
                  <a:srgbClr val="000000"/>
                </a:solidFill>
                <a:latin typeface="Montserrat" panose="00000500000000000000" pitchFamily="2" charset="0"/>
                <a:cs typeface="Arial"/>
              </a:defRPr>
            </a:lvl1pPr>
          </a:lstStyle>
          <a:p>
            <a:pPr defTabSz="457189">
              <a:defRPr/>
            </a:pPr>
            <a:r>
              <a:rPr kern="200" spc="-26" dirty="0"/>
              <a:t>What can you do in the next two weeks to bring you closer to your goals?</a:t>
            </a:r>
          </a:p>
        </p:txBody>
      </p:sp>
      <p:sp>
        <p:nvSpPr>
          <p:cNvPr id="76" name="TextBox 10">
            <a:extLst>
              <a:ext uri="{FF2B5EF4-FFF2-40B4-BE49-F238E27FC236}">
                <a16:creationId xmlns:a16="http://schemas.microsoft.com/office/drawing/2014/main" id="{02D3094E-2427-43A2-9389-F747B820C794}"/>
              </a:ext>
            </a:extLst>
          </p:cNvPr>
          <p:cNvSpPr txBox="1">
            <a:spLocks noChangeArrowheads="1"/>
          </p:cNvSpPr>
          <p:nvPr/>
        </p:nvSpPr>
        <p:spPr bwMode="auto">
          <a:xfrm>
            <a:off x="7505702" y="1086857"/>
            <a:ext cx="3651251"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Please complete for our next visit</a:t>
            </a:r>
          </a:p>
        </p:txBody>
      </p:sp>
      <p:sp>
        <p:nvSpPr>
          <p:cNvPr id="77" name="object 2">
            <a:extLst>
              <a:ext uri="{FF2B5EF4-FFF2-40B4-BE49-F238E27FC236}">
                <a16:creationId xmlns:a16="http://schemas.microsoft.com/office/drawing/2014/main" id="{E9C48ECA-B64E-4F5B-B894-3AE39BC3D35E}"/>
              </a:ext>
            </a:extLst>
          </p:cNvPr>
          <p:cNvSpPr txBox="1">
            <a:spLocks noChangeArrowheads="1"/>
          </p:cNvSpPr>
          <p:nvPr/>
        </p:nvSpPr>
        <p:spPr bwMode="auto">
          <a:xfrm>
            <a:off x="2624840" y="1078401"/>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Follow up </a:t>
            </a:r>
          </a:p>
        </p:txBody>
      </p:sp>
      <p:grpSp>
        <p:nvGrpSpPr>
          <p:cNvPr id="78" name="Group 77">
            <a:extLst>
              <a:ext uri="{FF2B5EF4-FFF2-40B4-BE49-F238E27FC236}">
                <a16:creationId xmlns:a16="http://schemas.microsoft.com/office/drawing/2014/main" id="{8B067089-926E-45CB-8AAF-8DE21D54D61E}"/>
              </a:ext>
            </a:extLst>
          </p:cNvPr>
          <p:cNvGrpSpPr/>
          <p:nvPr/>
        </p:nvGrpSpPr>
        <p:grpSpPr>
          <a:xfrm>
            <a:off x="5057924" y="5287835"/>
            <a:ext cx="6102201" cy="209947"/>
            <a:chOff x="12173416" y="8951961"/>
            <a:chExt cx="10145247" cy="51319"/>
          </a:xfrm>
        </p:grpSpPr>
        <p:sp>
          <p:nvSpPr>
            <p:cNvPr id="79" name="object 23">
              <a:extLst>
                <a:ext uri="{FF2B5EF4-FFF2-40B4-BE49-F238E27FC236}">
                  <a16:creationId xmlns:a16="http://schemas.microsoft.com/office/drawing/2014/main" id="{24C6D118-8E2C-4831-8E10-A280E0DF3D79}"/>
                </a:ext>
              </a:extLst>
            </p:cNvPr>
            <p:cNvSpPr>
              <a:spLocks/>
            </p:cNvSpPr>
            <p:nvPr/>
          </p:nvSpPr>
          <p:spPr bwMode="auto">
            <a:xfrm>
              <a:off x="12173416" y="8951961"/>
              <a:ext cx="2035177" cy="5131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sp>
          <p:nvSpPr>
            <p:cNvPr id="80" name="object 23">
              <a:extLst>
                <a:ext uri="{FF2B5EF4-FFF2-40B4-BE49-F238E27FC236}">
                  <a16:creationId xmlns:a16="http://schemas.microsoft.com/office/drawing/2014/main" id="{5E016D33-87AD-4FA6-A7D2-4997FAD3D309}"/>
                </a:ext>
              </a:extLst>
            </p:cNvPr>
            <p:cNvSpPr>
              <a:spLocks/>
            </p:cNvSpPr>
            <p:nvPr/>
          </p:nvSpPr>
          <p:spPr bwMode="auto">
            <a:xfrm>
              <a:off x="17233500" y="8951961"/>
              <a:ext cx="2035177" cy="5131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sp>
          <p:nvSpPr>
            <p:cNvPr id="81" name="object 23">
              <a:extLst>
                <a:ext uri="{FF2B5EF4-FFF2-40B4-BE49-F238E27FC236}">
                  <a16:creationId xmlns:a16="http://schemas.microsoft.com/office/drawing/2014/main" id="{7101FBD9-F431-4DA9-9305-AABBF19F2F60}"/>
                </a:ext>
              </a:extLst>
            </p:cNvPr>
            <p:cNvSpPr>
              <a:spLocks/>
            </p:cNvSpPr>
            <p:nvPr/>
          </p:nvSpPr>
          <p:spPr bwMode="auto">
            <a:xfrm>
              <a:off x="20283487" y="8951961"/>
              <a:ext cx="2035176" cy="5131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grpSp>
      <p:sp>
        <p:nvSpPr>
          <p:cNvPr id="82" name="object 23">
            <a:extLst>
              <a:ext uri="{FF2B5EF4-FFF2-40B4-BE49-F238E27FC236}">
                <a16:creationId xmlns:a16="http://schemas.microsoft.com/office/drawing/2014/main" id="{A52612CA-02E7-429C-BB51-1899872997EC}"/>
              </a:ext>
            </a:extLst>
          </p:cNvPr>
          <p:cNvSpPr>
            <a:spLocks/>
          </p:cNvSpPr>
          <p:nvPr/>
        </p:nvSpPr>
        <p:spPr bwMode="auto">
          <a:xfrm>
            <a:off x="3237345" y="5739880"/>
            <a:ext cx="7919608" cy="4585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sp>
        <p:nvSpPr>
          <p:cNvPr id="83" name="object 6">
            <a:extLst>
              <a:ext uri="{FF2B5EF4-FFF2-40B4-BE49-F238E27FC236}">
                <a16:creationId xmlns:a16="http://schemas.microsoft.com/office/drawing/2014/main" id="{378CD772-4202-4224-9E74-3C92420765F8}"/>
              </a:ext>
            </a:extLst>
          </p:cNvPr>
          <p:cNvSpPr txBox="1"/>
          <p:nvPr/>
        </p:nvSpPr>
        <p:spPr>
          <a:xfrm>
            <a:off x="4572714" y="5089498"/>
            <a:ext cx="508794" cy="209947"/>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Sleep</a:t>
            </a:r>
          </a:p>
        </p:txBody>
      </p:sp>
      <p:sp>
        <p:nvSpPr>
          <p:cNvPr id="84" name="object 6">
            <a:extLst>
              <a:ext uri="{FF2B5EF4-FFF2-40B4-BE49-F238E27FC236}">
                <a16:creationId xmlns:a16="http://schemas.microsoft.com/office/drawing/2014/main" id="{7E92A93C-CB1E-4444-8279-2DC623EDEDB7}"/>
              </a:ext>
            </a:extLst>
          </p:cNvPr>
          <p:cNvSpPr txBox="1"/>
          <p:nvPr/>
        </p:nvSpPr>
        <p:spPr>
          <a:xfrm>
            <a:off x="2646120" y="5494281"/>
            <a:ext cx="508794" cy="209947"/>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Mood</a:t>
            </a:r>
          </a:p>
        </p:txBody>
      </p:sp>
      <p:sp>
        <p:nvSpPr>
          <p:cNvPr id="85" name="object 6">
            <a:extLst>
              <a:ext uri="{FF2B5EF4-FFF2-40B4-BE49-F238E27FC236}">
                <a16:creationId xmlns:a16="http://schemas.microsoft.com/office/drawing/2014/main" id="{2F2E57D1-8634-4847-8DEA-63BFE530D071}"/>
              </a:ext>
            </a:extLst>
          </p:cNvPr>
          <p:cNvSpPr txBox="1"/>
          <p:nvPr/>
        </p:nvSpPr>
        <p:spPr>
          <a:xfrm>
            <a:off x="6388879" y="5103347"/>
            <a:ext cx="1865498" cy="148109"/>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Constipation/Diarrhea</a:t>
            </a:r>
          </a:p>
        </p:txBody>
      </p:sp>
      <p:sp>
        <p:nvSpPr>
          <p:cNvPr id="86" name="object 6">
            <a:extLst>
              <a:ext uri="{FF2B5EF4-FFF2-40B4-BE49-F238E27FC236}">
                <a16:creationId xmlns:a16="http://schemas.microsoft.com/office/drawing/2014/main" id="{DB62E487-4CEB-408A-95F1-C3B18DD87BF8}"/>
              </a:ext>
            </a:extLst>
          </p:cNvPr>
          <p:cNvSpPr txBox="1"/>
          <p:nvPr/>
        </p:nvSpPr>
        <p:spPr>
          <a:xfrm>
            <a:off x="9369766" y="5067808"/>
            <a:ext cx="643737" cy="248313"/>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Energy</a:t>
            </a:r>
          </a:p>
        </p:txBody>
      </p:sp>
      <p:graphicFrame>
        <p:nvGraphicFramePr>
          <p:cNvPr id="87" name="Table 86">
            <a:extLst>
              <a:ext uri="{FF2B5EF4-FFF2-40B4-BE49-F238E27FC236}">
                <a16:creationId xmlns:a16="http://schemas.microsoft.com/office/drawing/2014/main" id="{87DD4F0D-7BB2-4156-B85E-76E2DDBAE0FD}"/>
              </a:ext>
            </a:extLst>
          </p:cNvPr>
          <p:cNvGraphicFramePr>
            <a:graphicFrameLocks noGrp="1"/>
          </p:cNvGraphicFramePr>
          <p:nvPr>
            <p:extLst>
              <p:ext uri="{D42A27DB-BD31-4B8C-83A1-F6EECF244321}">
                <p14:modId xmlns:p14="http://schemas.microsoft.com/office/powerpoint/2010/main" val="3413824565"/>
              </p:ext>
            </p:extLst>
          </p:nvPr>
        </p:nvGraphicFramePr>
        <p:xfrm>
          <a:off x="2624840" y="3011995"/>
          <a:ext cx="2771619" cy="1097280"/>
        </p:xfrm>
        <a:graphic>
          <a:graphicData uri="http://schemas.openxmlformats.org/drawingml/2006/table">
            <a:tbl>
              <a:tblPr>
                <a:tableStyleId>{5940675A-B579-460E-94D1-54222C63F5DA}</a:tableStyleId>
              </a:tblPr>
              <a:tblGrid>
                <a:gridCol w="2771619">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730034181"/>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3317482693"/>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017384085"/>
                  </a:ext>
                </a:extLst>
              </a:tr>
            </a:tbl>
          </a:graphicData>
        </a:graphic>
      </p:graphicFrame>
      <p:graphicFrame>
        <p:nvGraphicFramePr>
          <p:cNvPr id="88" name="Table 87">
            <a:extLst>
              <a:ext uri="{FF2B5EF4-FFF2-40B4-BE49-F238E27FC236}">
                <a16:creationId xmlns:a16="http://schemas.microsoft.com/office/drawing/2014/main" id="{F581C35F-B1D1-4FD8-94DF-75AEC5A74BFA}"/>
              </a:ext>
            </a:extLst>
          </p:cNvPr>
          <p:cNvGraphicFramePr>
            <a:graphicFrameLocks noGrp="1"/>
          </p:cNvGraphicFramePr>
          <p:nvPr>
            <p:extLst>
              <p:ext uri="{D42A27DB-BD31-4B8C-83A1-F6EECF244321}">
                <p14:modId xmlns:p14="http://schemas.microsoft.com/office/powerpoint/2010/main" val="710513728"/>
              </p:ext>
            </p:extLst>
          </p:nvPr>
        </p:nvGraphicFramePr>
        <p:xfrm>
          <a:off x="5806850" y="3011995"/>
          <a:ext cx="5353275" cy="1097280"/>
        </p:xfrm>
        <a:graphic>
          <a:graphicData uri="http://schemas.openxmlformats.org/drawingml/2006/table">
            <a:tbl>
              <a:tblPr>
                <a:tableStyleId>{5940675A-B579-460E-94D1-54222C63F5DA}</a:tableStyleId>
              </a:tblPr>
              <a:tblGrid>
                <a:gridCol w="5353275">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730034181"/>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3317482693"/>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017384085"/>
                  </a:ext>
                </a:extLst>
              </a:tr>
            </a:tbl>
          </a:graphicData>
        </a:graphic>
      </p:graphicFrame>
      <p:graphicFrame>
        <p:nvGraphicFramePr>
          <p:cNvPr id="89" name="Table 88">
            <a:extLst>
              <a:ext uri="{FF2B5EF4-FFF2-40B4-BE49-F238E27FC236}">
                <a16:creationId xmlns:a16="http://schemas.microsoft.com/office/drawing/2014/main" id="{E4ECB87E-8EA9-4050-B4E2-1BF00D2FBD0A}"/>
              </a:ext>
            </a:extLst>
          </p:cNvPr>
          <p:cNvGraphicFramePr>
            <a:graphicFrameLocks noGrp="1"/>
          </p:cNvGraphicFramePr>
          <p:nvPr>
            <p:extLst>
              <p:ext uri="{D42A27DB-BD31-4B8C-83A1-F6EECF244321}">
                <p14:modId xmlns:p14="http://schemas.microsoft.com/office/powerpoint/2010/main" val="3773649854"/>
              </p:ext>
            </p:extLst>
          </p:nvPr>
        </p:nvGraphicFramePr>
        <p:xfrm>
          <a:off x="2609850" y="4717105"/>
          <a:ext cx="8547103" cy="274320"/>
        </p:xfrm>
        <a:graphic>
          <a:graphicData uri="http://schemas.openxmlformats.org/drawingml/2006/table">
            <a:tbl>
              <a:tblPr>
                <a:tableStyleId>{5940675A-B579-460E-94D1-54222C63F5DA}</a:tableStyleId>
              </a:tblPr>
              <a:tblGrid>
                <a:gridCol w="8547103">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bl>
          </a:graphicData>
        </a:graphic>
      </p:graphicFrame>
      <p:sp>
        <p:nvSpPr>
          <p:cNvPr id="90" name="object 23">
            <a:extLst>
              <a:ext uri="{FF2B5EF4-FFF2-40B4-BE49-F238E27FC236}">
                <a16:creationId xmlns:a16="http://schemas.microsoft.com/office/drawing/2014/main" id="{7BE5C059-8C02-4DD8-AD23-C7531450BF65}"/>
              </a:ext>
            </a:extLst>
          </p:cNvPr>
          <p:cNvSpPr>
            <a:spLocks/>
          </p:cNvSpPr>
          <p:nvPr/>
        </p:nvSpPr>
        <p:spPr bwMode="auto">
          <a:xfrm>
            <a:off x="3259681" y="5291023"/>
            <a:ext cx="1224126" cy="209947"/>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graphicFrame>
        <p:nvGraphicFramePr>
          <p:cNvPr id="91" name="Table 90">
            <a:extLst>
              <a:ext uri="{FF2B5EF4-FFF2-40B4-BE49-F238E27FC236}">
                <a16:creationId xmlns:a16="http://schemas.microsoft.com/office/drawing/2014/main" id="{62463A10-3A9C-4DEA-81A4-34F2DCAE1BC7}"/>
              </a:ext>
            </a:extLst>
          </p:cNvPr>
          <p:cNvGraphicFramePr>
            <a:graphicFrameLocks noGrp="1"/>
          </p:cNvGraphicFramePr>
          <p:nvPr>
            <p:extLst>
              <p:ext uri="{D42A27DB-BD31-4B8C-83A1-F6EECF244321}">
                <p14:modId xmlns:p14="http://schemas.microsoft.com/office/powerpoint/2010/main" val="1097411142"/>
              </p:ext>
            </p:extLst>
          </p:nvPr>
        </p:nvGraphicFramePr>
        <p:xfrm>
          <a:off x="2612385" y="6008065"/>
          <a:ext cx="8547103" cy="274320"/>
        </p:xfrm>
        <a:graphic>
          <a:graphicData uri="http://schemas.openxmlformats.org/drawingml/2006/table">
            <a:tbl>
              <a:tblPr>
                <a:tableStyleId>{5940675A-B579-460E-94D1-54222C63F5DA}</a:tableStyleId>
              </a:tblPr>
              <a:tblGrid>
                <a:gridCol w="8547103">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bl>
          </a:graphicData>
        </a:graphic>
      </p:graphicFrame>
      <p:graphicFrame>
        <p:nvGraphicFramePr>
          <p:cNvPr id="92" name="Table 91">
            <a:extLst>
              <a:ext uri="{FF2B5EF4-FFF2-40B4-BE49-F238E27FC236}">
                <a16:creationId xmlns:a16="http://schemas.microsoft.com/office/drawing/2014/main" id="{9E856EA6-2BDB-46F1-9D46-B99F30B2C9E3}"/>
              </a:ext>
            </a:extLst>
          </p:cNvPr>
          <p:cNvGraphicFramePr>
            <a:graphicFrameLocks noGrp="1"/>
          </p:cNvGraphicFramePr>
          <p:nvPr>
            <p:extLst>
              <p:ext uri="{D42A27DB-BD31-4B8C-83A1-F6EECF244321}">
                <p14:modId xmlns:p14="http://schemas.microsoft.com/office/powerpoint/2010/main" val="502934731"/>
              </p:ext>
            </p:extLst>
          </p:nvPr>
        </p:nvGraphicFramePr>
        <p:xfrm>
          <a:off x="3259682" y="2245456"/>
          <a:ext cx="3953120" cy="235016"/>
        </p:xfrm>
        <a:graphic>
          <a:graphicData uri="http://schemas.openxmlformats.org/drawingml/2006/table">
            <a:tbl>
              <a:tblPr>
                <a:tableStyleId>{5940675A-B579-460E-94D1-54222C63F5DA}</a:tableStyleId>
              </a:tblPr>
              <a:tblGrid>
                <a:gridCol w="3953120">
                  <a:extLst>
                    <a:ext uri="{9D8B030D-6E8A-4147-A177-3AD203B41FA5}">
                      <a16:colId xmlns:a16="http://schemas.microsoft.com/office/drawing/2014/main" val="2053995879"/>
                    </a:ext>
                  </a:extLst>
                </a:gridCol>
              </a:tblGrid>
              <a:tr h="235016">
                <a:tc>
                  <a:txBody>
                    <a:bodyPr/>
                    <a:lstStyle/>
                    <a:p>
                      <a:endParaRPr lang="en-US" sz="900" dirty="0"/>
                    </a:p>
                  </a:txBody>
                  <a:tcPr>
                    <a:lnL w="12700" cmpd="sng">
                      <a:noFill/>
                    </a:lnL>
                    <a:lnR w="12700" cmpd="sng">
                      <a:noFill/>
                    </a:lnR>
                  </a:tcPr>
                </a:tc>
                <a:extLst>
                  <a:ext uri="{0D108BD9-81ED-4DB2-BD59-A6C34878D82A}">
                    <a16:rowId xmlns:a16="http://schemas.microsoft.com/office/drawing/2014/main" val="2526038409"/>
                  </a:ext>
                </a:extLst>
              </a:tr>
            </a:tbl>
          </a:graphicData>
        </a:graphic>
      </p:graphicFrame>
    </p:spTree>
    <p:extLst>
      <p:ext uri="{BB962C8B-B14F-4D97-AF65-F5344CB8AC3E}">
        <p14:creationId xmlns:p14="http://schemas.microsoft.com/office/powerpoint/2010/main" val="317521417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0" name="TextBox 7"/>
          <p:cNvSpPr txBox="1">
            <a:spLocks noChangeArrowheads="1"/>
          </p:cNvSpPr>
          <p:nvPr/>
        </p:nvSpPr>
        <p:spPr bwMode="auto">
          <a:xfrm rot="-5400000">
            <a:off x="668415" y="3228945"/>
            <a:ext cx="173797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10</a:t>
            </a:r>
            <a:endParaRPr lang="tr-TR" altLang="en-US" sz="2000" b="1" dirty="0">
              <a:solidFill>
                <a:schemeClr val="bg1"/>
              </a:solidFill>
              <a:latin typeface="Montserrat" pitchFamily="2" charset="0"/>
            </a:endParaRPr>
          </a:p>
        </p:txBody>
      </p:sp>
      <p:graphicFrame>
        <p:nvGraphicFramePr>
          <p:cNvPr id="14" name="object 4">
            <a:extLst>
              <a:ext uri="{FF2B5EF4-FFF2-40B4-BE49-F238E27FC236}">
                <a16:creationId xmlns:a16="http://schemas.microsoft.com/office/drawing/2014/main" id="{8CDC6BF5-C751-40E7-ACF5-9C5562D322BA}"/>
              </a:ext>
            </a:extLst>
          </p:cNvPr>
          <p:cNvGraphicFramePr>
            <a:graphicFrameLocks noGrp="1"/>
          </p:cNvGraphicFramePr>
          <p:nvPr>
            <p:extLst>
              <p:ext uri="{D42A27DB-BD31-4B8C-83A1-F6EECF244321}">
                <p14:modId xmlns:p14="http://schemas.microsoft.com/office/powerpoint/2010/main" val="4236511862"/>
              </p:ext>
            </p:extLst>
          </p:nvPr>
        </p:nvGraphicFramePr>
        <p:xfrm>
          <a:off x="2624840" y="2118953"/>
          <a:ext cx="8532113" cy="2363109"/>
        </p:xfrm>
        <a:graphic>
          <a:graphicData uri="http://schemas.openxmlformats.org/drawingml/2006/table">
            <a:tbl>
              <a:tblPr firstRow="1" bandRow="1"/>
              <a:tblGrid>
                <a:gridCol w="1064413">
                  <a:extLst>
                    <a:ext uri="{9D8B030D-6E8A-4147-A177-3AD203B41FA5}">
                      <a16:colId xmlns:a16="http://schemas.microsoft.com/office/drawing/2014/main" val="20000"/>
                    </a:ext>
                  </a:extLst>
                </a:gridCol>
                <a:gridCol w="1064400">
                  <a:extLst>
                    <a:ext uri="{9D8B030D-6E8A-4147-A177-3AD203B41FA5}">
                      <a16:colId xmlns:a16="http://schemas.microsoft.com/office/drawing/2014/main" val="20001"/>
                    </a:ext>
                  </a:extLst>
                </a:gridCol>
                <a:gridCol w="1064400">
                  <a:extLst>
                    <a:ext uri="{9D8B030D-6E8A-4147-A177-3AD203B41FA5}">
                      <a16:colId xmlns:a16="http://schemas.microsoft.com/office/drawing/2014/main" val="20002"/>
                    </a:ext>
                  </a:extLst>
                </a:gridCol>
                <a:gridCol w="1064400">
                  <a:extLst>
                    <a:ext uri="{9D8B030D-6E8A-4147-A177-3AD203B41FA5}">
                      <a16:colId xmlns:a16="http://schemas.microsoft.com/office/drawing/2014/main" val="20003"/>
                    </a:ext>
                  </a:extLst>
                </a:gridCol>
                <a:gridCol w="1064400">
                  <a:extLst>
                    <a:ext uri="{9D8B030D-6E8A-4147-A177-3AD203B41FA5}">
                      <a16:colId xmlns:a16="http://schemas.microsoft.com/office/drawing/2014/main" val="20004"/>
                    </a:ext>
                  </a:extLst>
                </a:gridCol>
                <a:gridCol w="3210100">
                  <a:extLst>
                    <a:ext uri="{9D8B030D-6E8A-4147-A177-3AD203B41FA5}">
                      <a16:colId xmlns:a16="http://schemas.microsoft.com/office/drawing/2014/main" val="20005"/>
                    </a:ext>
                  </a:extLst>
                </a:gridCol>
              </a:tblGrid>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Break</a:t>
                      </a:r>
                      <a:r>
                        <a:rPr sz="1200" spc="10" dirty="0">
                          <a:solidFill>
                            <a:srgbClr val="000000"/>
                          </a:solidFill>
                          <a:latin typeface="Montserrat" panose="00000500000000000000" pitchFamily="2" charset="0"/>
                          <a:cs typeface="Arial"/>
                        </a:rPr>
                        <a:t>f</a:t>
                      </a:r>
                      <a:r>
                        <a:rPr sz="1200" spc="0" dirty="0">
                          <a:solidFill>
                            <a:srgbClr val="000000"/>
                          </a:solidFill>
                          <a:latin typeface="Montserrat" panose="00000500000000000000" pitchFamily="2" charset="0"/>
                          <a:cs typeface="Arial"/>
                        </a:rPr>
                        <a:t>ast</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Lunch</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D</a:t>
                      </a:r>
                      <a:r>
                        <a:rPr sz="1200" spc="-5" dirty="0">
                          <a:solidFill>
                            <a:srgbClr val="000000"/>
                          </a:solidFill>
                          <a:latin typeface="Montserrat" panose="00000500000000000000" pitchFamily="2" charset="0"/>
                          <a:cs typeface="Arial"/>
                        </a:rPr>
                        <a:t>i</a:t>
                      </a:r>
                      <a:r>
                        <a:rPr sz="1200" spc="0" dirty="0">
                          <a:solidFill>
                            <a:srgbClr val="000000"/>
                          </a:solidFill>
                          <a:latin typeface="Montserrat" panose="00000500000000000000" pitchFamily="2" charset="0"/>
                          <a:cs typeface="Arial"/>
                        </a:rPr>
                        <a:t>nner</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ct val="100000"/>
                        </a:lnSpc>
                      </a:pPr>
                      <a:r>
                        <a:rPr sz="1200" dirty="0">
                          <a:solidFill>
                            <a:srgbClr val="000000"/>
                          </a:solidFill>
                          <a:latin typeface="Montserrat" panose="00000500000000000000" pitchFamily="2" charset="0"/>
                          <a:cs typeface="Arial"/>
                        </a:rPr>
                        <a:t>Snacks</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ct val="100000"/>
                        </a:lnSpc>
                      </a:pPr>
                      <a:r>
                        <a:rPr sz="1200" dirty="0">
                          <a:solidFill>
                            <a:srgbClr val="000000"/>
                          </a:solidFill>
                          <a:latin typeface="Montserrat" panose="00000500000000000000" pitchFamily="2" charset="0"/>
                          <a:cs typeface="Arial"/>
                        </a:rPr>
                        <a:t>Li</a:t>
                      </a:r>
                      <a:r>
                        <a:rPr sz="1200" spc="-10" dirty="0">
                          <a:solidFill>
                            <a:srgbClr val="000000"/>
                          </a:solidFill>
                          <a:latin typeface="Montserrat" panose="00000500000000000000" pitchFamily="2" charset="0"/>
                          <a:cs typeface="Arial"/>
                        </a:rPr>
                        <a:t>q</a:t>
                      </a:r>
                      <a:r>
                        <a:rPr sz="1200" spc="0" dirty="0">
                          <a:solidFill>
                            <a:srgbClr val="000000"/>
                          </a:solidFill>
                          <a:latin typeface="Montserrat" panose="00000500000000000000" pitchFamily="2" charset="0"/>
                          <a:cs typeface="Arial"/>
                        </a:rPr>
                        <a:t>uids</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rowSpan="7">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ts val="400"/>
                        </a:lnSpc>
                      </a:pPr>
                      <a:endParaRPr lang="en-US" sz="1200" dirty="0">
                        <a:solidFill>
                          <a:srgbClr val="000000"/>
                        </a:solidFill>
                        <a:latin typeface="Montserrat" panose="00000500000000000000" pitchFamily="2" charset="0"/>
                        <a:cs typeface="Arial"/>
                      </a:endParaRPr>
                    </a:p>
                    <a:p>
                      <a:pPr marL="85725">
                        <a:lnSpc>
                          <a:spcPct val="100000"/>
                        </a:lnSpc>
                      </a:pPr>
                      <a:r>
                        <a:rPr sz="1200" dirty="0">
                          <a:solidFill>
                            <a:srgbClr val="000000"/>
                          </a:solidFill>
                          <a:latin typeface="Montserrat" panose="00000500000000000000" pitchFamily="2" charset="0"/>
                          <a:cs typeface="Arial"/>
                        </a:rPr>
                        <a:t>Co</a:t>
                      </a:r>
                      <a:r>
                        <a:rPr sz="1200" spc="5" dirty="0">
                          <a:solidFill>
                            <a:srgbClr val="000000"/>
                          </a:solidFill>
                          <a:latin typeface="Montserrat" panose="00000500000000000000" pitchFamily="2" charset="0"/>
                          <a:cs typeface="Arial"/>
                        </a:rPr>
                        <a:t>mm</a:t>
                      </a:r>
                      <a:r>
                        <a:rPr sz="1200" spc="0" dirty="0">
                          <a:solidFill>
                            <a:srgbClr val="000000"/>
                          </a:solidFill>
                          <a:latin typeface="Montserrat" panose="00000500000000000000" pitchFamily="2" charset="0"/>
                          <a:cs typeface="Arial"/>
                        </a:rPr>
                        <a:t>e</a:t>
                      </a:r>
                      <a:r>
                        <a:rPr sz="1200" spc="-10" dirty="0">
                          <a:solidFill>
                            <a:srgbClr val="000000"/>
                          </a:solidFill>
                          <a:latin typeface="Montserrat" panose="00000500000000000000" pitchFamily="2" charset="0"/>
                          <a:cs typeface="Arial"/>
                        </a:rPr>
                        <a:t>n</a:t>
                      </a:r>
                      <a:r>
                        <a:rPr sz="1200" spc="0" dirty="0">
                          <a:solidFill>
                            <a:srgbClr val="000000"/>
                          </a:solidFill>
                          <a:latin typeface="Montserrat" panose="00000500000000000000" pitchFamily="2" charset="0"/>
                          <a:cs typeface="Arial"/>
                        </a:rPr>
                        <a:t>ts</a:t>
                      </a:r>
                      <a:endParaRPr sz="1200" dirty="0">
                        <a:solidFill>
                          <a:srgbClr val="000000"/>
                        </a:solidFill>
                        <a:latin typeface="Montserrat" panose="00000500000000000000" pitchFamily="2" charset="0"/>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5"/>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6"/>
                  </a:ext>
                </a:extLst>
              </a:tr>
            </a:tbl>
          </a:graphicData>
        </a:graphic>
      </p:graphicFrame>
      <p:sp>
        <p:nvSpPr>
          <p:cNvPr id="16" name="TextBox 10">
            <a:extLst>
              <a:ext uri="{FF2B5EF4-FFF2-40B4-BE49-F238E27FC236}">
                <a16:creationId xmlns:a16="http://schemas.microsoft.com/office/drawing/2014/main" id="{B2D73559-7941-4355-93B2-A8AE3664BD8B}"/>
              </a:ext>
            </a:extLst>
          </p:cNvPr>
          <p:cNvSpPr txBox="1">
            <a:spLocks noChangeArrowheads="1"/>
          </p:cNvSpPr>
          <p:nvPr/>
        </p:nvSpPr>
        <p:spPr bwMode="auto">
          <a:xfrm>
            <a:off x="7505702" y="1086857"/>
            <a:ext cx="3651251"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Please complete for our next visit</a:t>
            </a:r>
          </a:p>
        </p:txBody>
      </p:sp>
      <p:sp>
        <p:nvSpPr>
          <p:cNvPr id="20" name="object 2">
            <a:extLst>
              <a:ext uri="{FF2B5EF4-FFF2-40B4-BE49-F238E27FC236}">
                <a16:creationId xmlns:a16="http://schemas.microsoft.com/office/drawing/2014/main" id="{4A2663ED-5CF5-4F89-A6CF-D61CF7E8620A}"/>
              </a:ext>
            </a:extLst>
          </p:cNvPr>
          <p:cNvSpPr txBox="1">
            <a:spLocks noChangeArrowheads="1"/>
          </p:cNvSpPr>
          <p:nvPr/>
        </p:nvSpPr>
        <p:spPr bwMode="auto">
          <a:xfrm>
            <a:off x="2624840" y="1089036"/>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Follow up </a:t>
            </a:r>
          </a:p>
        </p:txBody>
      </p:sp>
      <p:sp>
        <p:nvSpPr>
          <p:cNvPr id="21" name="object 5">
            <a:extLst>
              <a:ext uri="{FF2B5EF4-FFF2-40B4-BE49-F238E27FC236}">
                <a16:creationId xmlns:a16="http://schemas.microsoft.com/office/drawing/2014/main" id="{58C6DBF0-CE36-4B64-B408-B2A28EFA8613}"/>
              </a:ext>
            </a:extLst>
          </p:cNvPr>
          <p:cNvSpPr txBox="1"/>
          <p:nvPr/>
        </p:nvSpPr>
        <p:spPr>
          <a:xfrm>
            <a:off x="2624840" y="4634800"/>
            <a:ext cx="2015332" cy="145256"/>
          </a:xfrm>
          <a:prstGeom prst="rect">
            <a:avLst/>
          </a:prstGeom>
          <a:ln w="12700">
            <a:noFill/>
          </a:ln>
        </p:spPr>
        <p:txBody>
          <a:bodyPr lIns="0" tIns="0" rIns="0" bIns="0"/>
          <a:lstStyle>
            <a:defPPr>
              <a:defRPr lang="en-US"/>
            </a:defPPr>
            <a:lvl1pPr marL="12700">
              <a:lnSpc>
                <a:spcPct val="100000"/>
              </a:lnSpc>
              <a:defRPr sz="1200" spc="-40">
                <a:solidFill>
                  <a:srgbClr val="000000"/>
                </a:solidFill>
                <a:latin typeface="Montserrat" panose="00000500000000000000" pitchFamily="2" charset="0"/>
                <a:cs typeface="Arial"/>
              </a:defRPr>
            </a:lvl1pPr>
          </a:lstStyle>
          <a:p>
            <a:pPr defTabSz="457189">
              <a:defRPr/>
            </a:pPr>
            <a:r>
              <a:rPr lang="en-US" dirty="0"/>
              <a:t>U</a:t>
            </a:r>
            <a:r>
              <a:rPr lang="en-US" spc="-3" dirty="0"/>
              <a:t>p</a:t>
            </a:r>
            <a:r>
              <a:rPr lang="en-US" dirty="0"/>
              <a:t>date on</a:t>
            </a:r>
            <a:r>
              <a:rPr lang="en-US" spc="8" dirty="0"/>
              <a:t> </a:t>
            </a:r>
            <a:r>
              <a:rPr lang="en-US" dirty="0"/>
              <a:t>goa</a:t>
            </a:r>
            <a:r>
              <a:rPr lang="en-US" spc="3" dirty="0"/>
              <a:t>l</a:t>
            </a:r>
            <a:r>
              <a:rPr lang="en-US" dirty="0"/>
              <a:t>s</a:t>
            </a:r>
          </a:p>
        </p:txBody>
      </p:sp>
      <p:graphicFrame>
        <p:nvGraphicFramePr>
          <p:cNvPr id="22" name="Table 21">
            <a:extLst>
              <a:ext uri="{FF2B5EF4-FFF2-40B4-BE49-F238E27FC236}">
                <a16:creationId xmlns:a16="http://schemas.microsoft.com/office/drawing/2014/main" id="{2A59B33D-DDFE-43C8-8280-551B1E371686}"/>
              </a:ext>
            </a:extLst>
          </p:cNvPr>
          <p:cNvGraphicFramePr>
            <a:graphicFrameLocks noGrp="1"/>
          </p:cNvGraphicFramePr>
          <p:nvPr>
            <p:extLst>
              <p:ext uri="{D42A27DB-BD31-4B8C-83A1-F6EECF244321}">
                <p14:modId xmlns:p14="http://schemas.microsoft.com/office/powerpoint/2010/main" val="980376995"/>
              </p:ext>
            </p:extLst>
          </p:nvPr>
        </p:nvGraphicFramePr>
        <p:xfrm>
          <a:off x="2624839" y="5212704"/>
          <a:ext cx="8532113" cy="1112520"/>
        </p:xfrm>
        <a:graphic>
          <a:graphicData uri="http://schemas.openxmlformats.org/drawingml/2006/table">
            <a:tbl>
              <a:tblPr>
                <a:tableStyleId>{5940675A-B579-460E-94D1-54222C63F5DA}</a:tableStyleId>
              </a:tblPr>
              <a:tblGrid>
                <a:gridCol w="8532113">
                  <a:extLst>
                    <a:ext uri="{9D8B030D-6E8A-4147-A177-3AD203B41FA5}">
                      <a16:colId xmlns:a16="http://schemas.microsoft.com/office/drawing/2014/main" val="526850754"/>
                    </a:ext>
                  </a:extLst>
                </a:gridCol>
              </a:tblGrid>
              <a:tr h="370840">
                <a:tc>
                  <a:txBody>
                    <a:bodyPr/>
                    <a:lstStyle/>
                    <a:p>
                      <a:endParaRPr lang="en-US" dirty="0"/>
                    </a:p>
                  </a:txBody>
                  <a:tcPr>
                    <a:lnL w="12700" cmpd="sng">
                      <a:noFill/>
                    </a:lnL>
                    <a:lnR w="12700" cmpd="sng">
                      <a:noFill/>
                    </a:lnR>
                  </a:tcPr>
                </a:tc>
                <a:extLst>
                  <a:ext uri="{0D108BD9-81ED-4DB2-BD59-A6C34878D82A}">
                    <a16:rowId xmlns:a16="http://schemas.microsoft.com/office/drawing/2014/main" val="1512796132"/>
                  </a:ext>
                </a:extLst>
              </a:tr>
              <a:tr h="370840">
                <a:tc>
                  <a:txBody>
                    <a:bodyPr/>
                    <a:lstStyle/>
                    <a:p>
                      <a:endParaRPr lang="en-US"/>
                    </a:p>
                  </a:txBody>
                  <a:tcPr>
                    <a:lnL w="12700" cmpd="sng">
                      <a:noFill/>
                    </a:lnL>
                    <a:lnR w="12700" cmpd="sng">
                      <a:noFill/>
                    </a:lnR>
                  </a:tcPr>
                </a:tc>
                <a:extLst>
                  <a:ext uri="{0D108BD9-81ED-4DB2-BD59-A6C34878D82A}">
                    <a16:rowId xmlns:a16="http://schemas.microsoft.com/office/drawing/2014/main" val="3471702169"/>
                  </a:ext>
                </a:extLst>
              </a:tr>
              <a:tr h="370840">
                <a:tc>
                  <a:txBody>
                    <a:bodyPr/>
                    <a:lstStyle/>
                    <a:p>
                      <a:endParaRPr lang="en-US" dirty="0"/>
                    </a:p>
                  </a:txBody>
                  <a:tcPr>
                    <a:lnL w="12700" cmpd="sng">
                      <a:noFill/>
                    </a:lnL>
                    <a:lnR w="12700" cmpd="sng">
                      <a:noFill/>
                    </a:lnR>
                  </a:tcPr>
                </a:tc>
                <a:extLst>
                  <a:ext uri="{0D108BD9-81ED-4DB2-BD59-A6C34878D82A}">
                    <a16:rowId xmlns:a16="http://schemas.microsoft.com/office/drawing/2014/main" val="2052338013"/>
                  </a:ext>
                </a:extLst>
              </a:tr>
            </a:tbl>
          </a:graphicData>
        </a:graphic>
      </p:graphicFrame>
    </p:spTree>
    <p:extLst>
      <p:ext uri="{BB962C8B-B14F-4D97-AF65-F5344CB8AC3E}">
        <p14:creationId xmlns:p14="http://schemas.microsoft.com/office/powerpoint/2010/main" val="299212410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1451" y="1002345"/>
            <a:ext cx="10183541" cy="4853311"/>
          </a:xfrm>
          <a:prstGeom prst="rect">
            <a:avLst/>
          </a:prstGeom>
          <a:solidFill>
            <a:srgbClr val="81E5D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900" dirty="0">
              <a:latin typeface="Montserrat" panose="00000500000000000000" pitchFamily="2" charset="0"/>
            </a:endParaRPr>
          </a:p>
        </p:txBody>
      </p:sp>
      <p:sp>
        <p:nvSpPr>
          <p:cNvPr id="2" name="TextBox 18"/>
          <p:cNvSpPr txBox="1">
            <a:spLocks noChangeArrowheads="1"/>
          </p:cNvSpPr>
          <p:nvPr/>
        </p:nvSpPr>
        <p:spPr bwMode="auto">
          <a:xfrm>
            <a:off x="3446504" y="2875147"/>
            <a:ext cx="5293437" cy="11540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ctr" eaLnBrk="1" hangingPunct="1"/>
            <a:r>
              <a:rPr lang="en-US" altLang="en-US" sz="6899" dirty="0">
                <a:solidFill>
                  <a:schemeClr val="bg1"/>
                </a:solidFill>
                <a:latin typeface="Montserrat" pitchFamily="2" charset="0"/>
              </a:rPr>
              <a:t>SESSION  </a:t>
            </a:r>
            <a:r>
              <a:rPr lang="en-US" altLang="en-US" sz="6899" b="1" dirty="0">
                <a:solidFill>
                  <a:schemeClr val="bg1"/>
                </a:solidFill>
                <a:latin typeface="Montserrat" pitchFamily="2" charset="0"/>
              </a:rPr>
              <a:t>11</a:t>
            </a:r>
            <a:endParaRPr lang="tr-TR" altLang="en-US" sz="6899" b="1" dirty="0">
              <a:solidFill>
                <a:schemeClr val="bg1"/>
              </a:solidFill>
              <a:latin typeface="Montserrat" pitchFamily="2" charset="0"/>
            </a:endParaRPr>
          </a:p>
        </p:txBody>
      </p:sp>
    </p:spTree>
    <p:extLst>
      <p:ext uri="{BB962C8B-B14F-4D97-AF65-F5344CB8AC3E}">
        <p14:creationId xmlns:p14="http://schemas.microsoft.com/office/powerpoint/2010/main" val="68589435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Box 7"/>
          <p:cNvSpPr txBox="1">
            <a:spLocks noChangeArrowheads="1"/>
          </p:cNvSpPr>
          <p:nvPr/>
        </p:nvSpPr>
        <p:spPr bwMode="auto">
          <a:xfrm rot="-5400000">
            <a:off x="705284" y="3228945"/>
            <a:ext cx="166423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11</a:t>
            </a:r>
            <a:endParaRPr lang="tr-TR" altLang="en-US" sz="2000" b="1" dirty="0">
              <a:solidFill>
                <a:schemeClr val="bg1"/>
              </a:solidFill>
              <a:latin typeface="Montserrat" pitchFamily="2" charset="0"/>
            </a:endParaRPr>
          </a:p>
        </p:txBody>
      </p:sp>
      <p:graphicFrame>
        <p:nvGraphicFramePr>
          <p:cNvPr id="22" name="Table 21">
            <a:extLst>
              <a:ext uri="{FF2B5EF4-FFF2-40B4-BE49-F238E27FC236}">
                <a16:creationId xmlns:a16="http://schemas.microsoft.com/office/drawing/2014/main" id="{DF6AD893-8DEF-481D-A699-DF7788EDB83E}"/>
              </a:ext>
            </a:extLst>
          </p:cNvPr>
          <p:cNvGraphicFramePr>
            <a:graphicFrameLocks noGrp="1"/>
          </p:cNvGraphicFramePr>
          <p:nvPr>
            <p:extLst>
              <p:ext uri="{D42A27DB-BD31-4B8C-83A1-F6EECF244321}">
                <p14:modId xmlns:p14="http://schemas.microsoft.com/office/powerpoint/2010/main" val="1341108682"/>
              </p:ext>
            </p:extLst>
          </p:nvPr>
        </p:nvGraphicFramePr>
        <p:xfrm>
          <a:off x="2609850" y="2402869"/>
          <a:ext cx="8550275" cy="3341112"/>
        </p:xfrm>
        <a:graphic>
          <a:graphicData uri="http://schemas.openxmlformats.org/drawingml/2006/table">
            <a:tbl>
              <a:tblPr>
                <a:tableStyleId>{793D81CF-94F2-401A-BA57-92F5A7B2D0C5}</a:tableStyleId>
              </a:tblPr>
              <a:tblGrid>
                <a:gridCol w="8550275">
                  <a:extLst>
                    <a:ext uri="{9D8B030D-6E8A-4147-A177-3AD203B41FA5}">
                      <a16:colId xmlns:a16="http://schemas.microsoft.com/office/drawing/2014/main" val="4130498642"/>
                    </a:ext>
                  </a:extLst>
                </a:gridCol>
              </a:tblGrid>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8871623"/>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0781462"/>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0197599"/>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29708937"/>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34305236"/>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8525460"/>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1767391"/>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8044034"/>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5699046"/>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3898935"/>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495301"/>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2647264"/>
                  </a:ext>
                </a:extLst>
              </a:tr>
            </a:tbl>
          </a:graphicData>
        </a:graphic>
      </p:graphicFrame>
      <p:sp>
        <p:nvSpPr>
          <p:cNvPr id="23" name="object 18">
            <a:extLst>
              <a:ext uri="{FF2B5EF4-FFF2-40B4-BE49-F238E27FC236}">
                <a16:creationId xmlns:a16="http://schemas.microsoft.com/office/drawing/2014/main" id="{A8F1788F-9C62-4965-8C31-3C08D232A6F4}"/>
              </a:ext>
            </a:extLst>
          </p:cNvPr>
          <p:cNvSpPr txBox="1"/>
          <p:nvPr/>
        </p:nvSpPr>
        <p:spPr>
          <a:xfrm>
            <a:off x="2624599" y="1891854"/>
            <a:ext cx="977900" cy="204788"/>
          </a:xfrm>
          <a:prstGeom prst="rect">
            <a:avLst/>
          </a:prstGeom>
        </p:spPr>
        <p:txBody>
          <a:bodyPr lIns="0" tIns="0" rIns="0" bIns="0" anchor="b"/>
          <a:lstStyle/>
          <a:p>
            <a:pPr marL="6351" defTabSz="457189">
              <a:tabLst>
                <a:tab pos="1555395" algn="l"/>
              </a:tabLst>
              <a:defRPr/>
            </a:pPr>
            <a:r>
              <a:rPr sz="1200" spc="-6" dirty="0">
                <a:solidFill>
                  <a:srgbClr val="000000"/>
                </a:solidFill>
                <a:latin typeface="Montserrat" panose="00000500000000000000" pitchFamily="2" charset="0"/>
                <a:cs typeface="Arial"/>
              </a:rPr>
              <a:t>C</a:t>
            </a:r>
            <a:r>
              <a:rPr sz="1200" dirty="0">
                <a:solidFill>
                  <a:srgbClr val="000000"/>
                </a:solidFill>
                <a:latin typeface="Montserrat" panose="00000500000000000000" pitchFamily="2" charset="0"/>
                <a:cs typeface="Arial"/>
              </a:rPr>
              <a:t>lient</a:t>
            </a:r>
            <a:r>
              <a:rPr sz="1200" spc="-8" dirty="0">
                <a:solidFill>
                  <a:srgbClr val="000000"/>
                </a:solidFill>
                <a:latin typeface="Montserrat" panose="00000500000000000000" pitchFamily="2" charset="0"/>
                <a:cs typeface="Arial"/>
              </a:rPr>
              <a:t> </a:t>
            </a:r>
            <a:r>
              <a:rPr sz="1200" spc="-6" dirty="0">
                <a:solidFill>
                  <a:srgbClr val="000000"/>
                </a:solidFill>
                <a:latin typeface="Montserrat" panose="00000500000000000000" pitchFamily="2" charset="0"/>
                <a:cs typeface="Arial"/>
              </a:rPr>
              <a:t>N</a:t>
            </a:r>
            <a:r>
              <a:rPr sz="1200" dirty="0">
                <a:solidFill>
                  <a:srgbClr val="000000"/>
                </a:solidFill>
                <a:latin typeface="Montserrat" panose="00000500000000000000" pitchFamily="2" charset="0"/>
                <a:cs typeface="Arial"/>
              </a:rPr>
              <a:t>a</a:t>
            </a:r>
            <a:r>
              <a:rPr sz="1200" spc="-6" dirty="0">
                <a:solidFill>
                  <a:srgbClr val="000000"/>
                </a:solidFill>
                <a:latin typeface="Montserrat" panose="00000500000000000000" pitchFamily="2" charset="0"/>
                <a:cs typeface="Arial"/>
              </a:rPr>
              <a:t>m</a:t>
            </a:r>
            <a:r>
              <a:rPr sz="1200" dirty="0">
                <a:solidFill>
                  <a:srgbClr val="000000"/>
                </a:solidFill>
                <a:latin typeface="Montserrat" panose="00000500000000000000" pitchFamily="2" charset="0"/>
                <a:cs typeface="Arial"/>
              </a:rPr>
              <a:t>e</a:t>
            </a:r>
            <a:r>
              <a:rPr sz="1200" spc="-3" dirty="0">
                <a:solidFill>
                  <a:srgbClr val="000000"/>
                </a:solidFill>
                <a:latin typeface="Montserrat" panose="00000500000000000000" pitchFamily="2" charset="0"/>
                <a:cs typeface="Arial"/>
              </a:rPr>
              <a:t> </a:t>
            </a:r>
            <a:r>
              <a:rPr sz="1200" u="sng" dirty="0">
                <a:solidFill>
                  <a:srgbClr val="000000"/>
                </a:solidFill>
                <a:latin typeface="Montserrat" panose="00000500000000000000" pitchFamily="2" charset="0"/>
                <a:cs typeface="Arial"/>
              </a:rPr>
              <a:t> </a:t>
            </a:r>
            <a:endParaRPr sz="1200" dirty="0">
              <a:solidFill>
                <a:srgbClr val="000000"/>
              </a:solidFill>
              <a:latin typeface="Montserrat" panose="00000500000000000000" pitchFamily="2" charset="0"/>
              <a:cs typeface="Arial"/>
            </a:endParaRPr>
          </a:p>
        </p:txBody>
      </p:sp>
      <p:sp>
        <p:nvSpPr>
          <p:cNvPr id="24" name="object 19">
            <a:extLst>
              <a:ext uri="{FF2B5EF4-FFF2-40B4-BE49-F238E27FC236}">
                <a16:creationId xmlns:a16="http://schemas.microsoft.com/office/drawing/2014/main" id="{D911D928-A933-4C6D-875D-5316696ADE28}"/>
              </a:ext>
            </a:extLst>
          </p:cNvPr>
          <p:cNvSpPr txBox="1"/>
          <p:nvPr/>
        </p:nvSpPr>
        <p:spPr>
          <a:xfrm>
            <a:off x="6771943" y="1891854"/>
            <a:ext cx="413544" cy="204788"/>
          </a:xfrm>
          <a:prstGeom prst="rect">
            <a:avLst/>
          </a:prstGeom>
        </p:spPr>
        <p:txBody>
          <a:bodyPr lIns="0" tIns="0" rIns="0" bIns="0" anchor="b"/>
          <a:lstStyle/>
          <a:p>
            <a:pPr marL="6351" defTabSz="457189">
              <a:tabLst>
                <a:tab pos="982956" algn="l"/>
              </a:tabLst>
              <a:defRPr/>
            </a:pPr>
            <a:r>
              <a:rPr sz="1200" spc="-6" dirty="0">
                <a:solidFill>
                  <a:srgbClr val="000000"/>
                </a:solidFill>
                <a:latin typeface="Montserrat" panose="00000500000000000000" pitchFamily="2" charset="0"/>
                <a:cs typeface="Arial"/>
              </a:rPr>
              <a:t>D</a:t>
            </a:r>
            <a:r>
              <a:rPr sz="1200" dirty="0">
                <a:solidFill>
                  <a:srgbClr val="000000"/>
                </a:solidFill>
                <a:latin typeface="Montserrat" panose="00000500000000000000" pitchFamily="2" charset="0"/>
                <a:cs typeface="Arial"/>
              </a:rPr>
              <a:t>a</a:t>
            </a:r>
            <a:r>
              <a:rPr sz="1200" spc="3" dirty="0">
                <a:solidFill>
                  <a:srgbClr val="000000"/>
                </a:solidFill>
                <a:latin typeface="Montserrat" panose="00000500000000000000" pitchFamily="2" charset="0"/>
                <a:cs typeface="Arial"/>
              </a:rPr>
              <a:t>t</a:t>
            </a:r>
            <a:r>
              <a:rPr sz="1200" dirty="0">
                <a:solidFill>
                  <a:srgbClr val="000000"/>
                </a:solidFill>
                <a:latin typeface="Montserrat" panose="00000500000000000000" pitchFamily="2" charset="0"/>
                <a:cs typeface="Arial"/>
              </a:rPr>
              <a:t>e</a:t>
            </a:r>
          </a:p>
        </p:txBody>
      </p:sp>
      <p:sp>
        <p:nvSpPr>
          <p:cNvPr id="25" name="object 2">
            <a:extLst>
              <a:ext uri="{FF2B5EF4-FFF2-40B4-BE49-F238E27FC236}">
                <a16:creationId xmlns:a16="http://schemas.microsoft.com/office/drawing/2014/main" id="{A5C7D15D-431D-4712-8782-553265FDB791}"/>
              </a:ext>
            </a:extLst>
          </p:cNvPr>
          <p:cNvSpPr txBox="1">
            <a:spLocks noChangeArrowheads="1"/>
          </p:cNvSpPr>
          <p:nvPr/>
        </p:nvSpPr>
        <p:spPr bwMode="auto">
          <a:xfrm>
            <a:off x="2624599" y="1086243"/>
            <a:ext cx="322738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Session Notes</a:t>
            </a:r>
          </a:p>
        </p:txBody>
      </p:sp>
      <p:sp>
        <p:nvSpPr>
          <p:cNvPr id="26" name="object 4">
            <a:extLst>
              <a:ext uri="{FF2B5EF4-FFF2-40B4-BE49-F238E27FC236}">
                <a16:creationId xmlns:a16="http://schemas.microsoft.com/office/drawing/2014/main" id="{1E46FE87-3F78-4E49-ACBF-F4EAD0D06D12}"/>
              </a:ext>
            </a:extLst>
          </p:cNvPr>
          <p:cNvSpPr>
            <a:spLocks/>
          </p:cNvSpPr>
          <p:nvPr/>
        </p:nvSpPr>
        <p:spPr bwMode="auto">
          <a:xfrm>
            <a:off x="3602499" y="2068858"/>
            <a:ext cx="2869407" cy="27782"/>
          </a:xfrm>
          <a:custGeom>
            <a:avLst/>
            <a:gdLst>
              <a:gd name="T0" fmla="*/ 0 w 7543800"/>
              <a:gd name="T1" fmla="*/ 0 h 55202"/>
              <a:gd name="T2" fmla="*/ 7543800 w 7543800"/>
              <a:gd name="T3" fmla="*/ 0 h 55202"/>
            </a:gdLst>
            <a:ahLst/>
            <a:cxnLst>
              <a:cxn ang="0">
                <a:pos x="T0" y="T1"/>
              </a:cxn>
              <a:cxn ang="0">
                <a:pos x="T2" y="T3"/>
              </a:cxn>
            </a:cxnLst>
            <a:rect l="0" t="0" r="r" b="b"/>
            <a:pathLst>
              <a:path w="7543800" h="55202">
                <a:moveTo>
                  <a:pt x="0" y="0"/>
                </a:moveTo>
                <a:lnTo>
                  <a:pt x="7543800"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p>
        </p:txBody>
      </p:sp>
      <p:sp>
        <p:nvSpPr>
          <p:cNvPr id="27" name="object 4">
            <a:extLst>
              <a:ext uri="{FF2B5EF4-FFF2-40B4-BE49-F238E27FC236}">
                <a16:creationId xmlns:a16="http://schemas.microsoft.com/office/drawing/2014/main" id="{38454C39-0AA2-4DDF-B1F6-B265B46F1508}"/>
              </a:ext>
            </a:extLst>
          </p:cNvPr>
          <p:cNvSpPr>
            <a:spLocks/>
          </p:cNvSpPr>
          <p:nvPr/>
        </p:nvSpPr>
        <p:spPr bwMode="auto">
          <a:xfrm>
            <a:off x="7179930" y="2057747"/>
            <a:ext cx="2492376" cy="23020"/>
          </a:xfrm>
          <a:custGeom>
            <a:avLst/>
            <a:gdLst>
              <a:gd name="T0" fmla="*/ 0 w 7543800"/>
              <a:gd name="T1" fmla="*/ 0 h 45719"/>
              <a:gd name="T2" fmla="*/ 7543800 w 7543800"/>
              <a:gd name="T3" fmla="*/ 0 h 45719"/>
            </a:gdLst>
            <a:ahLst/>
            <a:cxnLst>
              <a:cxn ang="0">
                <a:pos x="T0" y="T1"/>
              </a:cxn>
              <a:cxn ang="0">
                <a:pos x="T2" y="T3"/>
              </a:cxn>
            </a:cxnLst>
            <a:rect l="0" t="0" r="r" b="b"/>
            <a:pathLst>
              <a:path w="7543800" h="45719">
                <a:moveTo>
                  <a:pt x="0" y="0"/>
                </a:moveTo>
                <a:lnTo>
                  <a:pt x="7543800"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p>
        </p:txBody>
      </p:sp>
    </p:spTree>
    <p:extLst>
      <p:ext uri="{BB962C8B-B14F-4D97-AF65-F5344CB8AC3E}">
        <p14:creationId xmlns:p14="http://schemas.microsoft.com/office/powerpoint/2010/main" val="142594160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690294" y="3228945"/>
            <a:ext cx="166423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11</a:t>
            </a:r>
            <a:endParaRPr lang="tr-TR" altLang="en-US" sz="2000" b="1" dirty="0">
              <a:solidFill>
                <a:schemeClr val="bg1"/>
              </a:solidFill>
              <a:latin typeface="Montserrat" pitchFamily="2" charset="0"/>
            </a:endParaRPr>
          </a:p>
        </p:txBody>
      </p:sp>
      <p:sp>
        <p:nvSpPr>
          <p:cNvPr id="4" name="object 2"/>
          <p:cNvSpPr txBox="1">
            <a:spLocks noChangeArrowheads="1"/>
          </p:cNvSpPr>
          <p:nvPr/>
        </p:nvSpPr>
        <p:spPr bwMode="auto">
          <a:xfrm>
            <a:off x="2642303" y="1085046"/>
            <a:ext cx="266471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Eating out/Travel</a:t>
            </a:r>
          </a:p>
        </p:txBody>
      </p:sp>
      <p:sp>
        <p:nvSpPr>
          <p:cNvPr id="8" name="object 5"/>
          <p:cNvSpPr txBox="1"/>
          <p:nvPr/>
        </p:nvSpPr>
        <p:spPr>
          <a:xfrm>
            <a:off x="2642303" y="2087912"/>
            <a:ext cx="8514647" cy="2942459"/>
          </a:xfrm>
          <a:prstGeom prst="rect">
            <a:avLst/>
          </a:prstGeom>
        </p:spPr>
        <p:txBody>
          <a:bodyPr vert="horz" wrap="square" lIns="0" tIns="0" rIns="0" bIns="0" rtlCol="0">
            <a:noAutofit/>
          </a:bodyPr>
          <a:lstStyle/>
          <a:p>
            <a:pPr marR="6349" defTabSz="457109" eaLnBrk="1" fontAlgn="auto" hangingPunct="1">
              <a:spcBef>
                <a:spcPts val="0"/>
              </a:spcBef>
              <a:spcAft>
                <a:spcPts val="0"/>
              </a:spcAft>
            </a:pPr>
            <a:r>
              <a:rPr lang="en-US" sz="1200" dirty="0">
                <a:latin typeface="Montserrat" panose="00000500000000000000" pitchFamily="2" charset="0"/>
                <a:cs typeface="Arial"/>
              </a:rPr>
              <a:t>By the time you reach this module, you will have established some pretty healthy eating habits. </a:t>
            </a:r>
            <a:br>
              <a:rPr lang="en-US" sz="1200" dirty="0">
                <a:latin typeface="Montserrat" panose="00000500000000000000" pitchFamily="2" charset="0"/>
                <a:cs typeface="Arial"/>
              </a:rPr>
            </a:br>
            <a:r>
              <a:rPr lang="en-US" sz="1200" dirty="0">
                <a:latin typeface="Montserrat" panose="00000500000000000000" pitchFamily="2" charset="0"/>
                <a:cs typeface="Arial"/>
              </a:rPr>
              <a:t>This is the time to plan for when you do not have the comfortable control that being at home offers. </a:t>
            </a:r>
            <a:br>
              <a:rPr lang="en-US" sz="1200" dirty="0">
                <a:latin typeface="Montserrat" panose="00000500000000000000" pitchFamily="2" charset="0"/>
                <a:cs typeface="Arial"/>
              </a:rPr>
            </a:br>
            <a:r>
              <a:rPr lang="en-US" sz="1200" dirty="0">
                <a:latin typeface="Montserrat" panose="00000500000000000000" pitchFamily="2" charset="0"/>
                <a:cs typeface="Arial"/>
              </a:rPr>
              <a:t>Sometimes you will not be able to avoid going out to dinner. Eating out is a way of life for many people, </a:t>
            </a:r>
            <a:br>
              <a:rPr lang="en-US" sz="1200" dirty="0">
                <a:latin typeface="Montserrat" panose="00000500000000000000" pitchFamily="2" charset="0"/>
                <a:cs typeface="Arial"/>
              </a:rPr>
            </a:br>
            <a:r>
              <a:rPr lang="en-US" sz="1200" dirty="0">
                <a:latin typeface="Montserrat" panose="00000500000000000000" pitchFamily="2" charset="0"/>
                <a:cs typeface="Arial"/>
              </a:rPr>
              <a:t>but it can be a challenge for people who are trying to eat healthy. </a:t>
            </a:r>
            <a:br>
              <a:rPr lang="en-US" sz="1200" dirty="0">
                <a:latin typeface="Montserrat" panose="00000500000000000000" pitchFamily="2" charset="0"/>
                <a:cs typeface="Arial"/>
              </a:rPr>
            </a:br>
            <a:r>
              <a:rPr lang="en-US" sz="1200" dirty="0">
                <a:latin typeface="Montserrat" panose="00000500000000000000" pitchFamily="2" charset="0"/>
                <a:cs typeface="Arial"/>
              </a:rPr>
              <a:t>It can be done. It just requires some planning and careful choices.</a:t>
            </a:r>
          </a:p>
          <a:p>
            <a:pPr marR="6349" defTabSz="457109" eaLnBrk="1" fontAlgn="auto" hangingPunct="1">
              <a:spcBef>
                <a:spcPts val="0"/>
              </a:spcBef>
              <a:spcAft>
                <a:spcPts val="0"/>
              </a:spcAft>
            </a:pPr>
            <a:endParaRPr lang="en-US" sz="1200" dirty="0">
              <a:latin typeface="Montserrat" panose="00000500000000000000" pitchFamily="2" charset="0"/>
              <a:cs typeface="Arial"/>
            </a:endParaRPr>
          </a:p>
          <a:p>
            <a:pPr marR="6349" defTabSz="457109" eaLnBrk="1" fontAlgn="auto" hangingPunct="1">
              <a:spcBef>
                <a:spcPts val="0"/>
              </a:spcBef>
              <a:spcAft>
                <a:spcPts val="0"/>
              </a:spcAft>
            </a:pPr>
            <a:r>
              <a:rPr lang="en-US" sz="1200" b="1" dirty="0">
                <a:latin typeface="Montserrat" panose="00000500000000000000" pitchFamily="2" charset="0"/>
                <a:cs typeface="Arial"/>
              </a:rPr>
              <a:t>What is involved?</a:t>
            </a:r>
          </a:p>
          <a:p>
            <a:pPr marR="6349" defTabSz="457109" eaLnBrk="1" fontAlgn="auto" hangingPunct="1">
              <a:spcBef>
                <a:spcPts val="0"/>
              </a:spcBef>
              <a:spcAft>
                <a:spcPts val="0"/>
              </a:spcAft>
            </a:pPr>
            <a:r>
              <a:rPr lang="en-US" sz="1200" dirty="0">
                <a:latin typeface="Montserrat" panose="00000500000000000000" pitchFamily="2" charset="0"/>
                <a:cs typeface="Arial"/>
              </a:rPr>
              <a:t>Eating out successfully requires that you plan ahead. In the restaurant, it is important to ask for what you want.</a:t>
            </a:r>
            <a:br>
              <a:rPr lang="en-US" sz="1200" dirty="0">
                <a:latin typeface="Montserrat" panose="00000500000000000000" pitchFamily="2" charset="0"/>
                <a:cs typeface="Arial"/>
              </a:rPr>
            </a:br>
            <a:r>
              <a:rPr lang="en-US" sz="1200" dirty="0">
                <a:latin typeface="Montserrat" panose="00000500000000000000" pitchFamily="2" charset="0"/>
                <a:cs typeface="Arial"/>
              </a:rPr>
              <a:t>Be firm, yet polite (assertive). It is in a server’s best interest to try to give you what you want.</a:t>
            </a:r>
          </a:p>
          <a:p>
            <a:pPr marR="6349" defTabSz="457109" eaLnBrk="1" fontAlgn="auto" hangingPunct="1">
              <a:spcBef>
                <a:spcPts val="0"/>
              </a:spcBef>
              <a:spcAft>
                <a:spcPts val="0"/>
              </a:spcAft>
            </a:pPr>
            <a:r>
              <a:rPr lang="en-US" sz="1200" dirty="0">
                <a:latin typeface="Montserrat" panose="00000500000000000000" pitchFamily="2" charset="0"/>
                <a:cs typeface="Arial"/>
              </a:rPr>
              <a:t>Asking for what we need, especially in public, does not come easily for some of us. </a:t>
            </a:r>
            <a:br>
              <a:rPr lang="en-US" sz="1200" dirty="0">
                <a:latin typeface="Montserrat" panose="00000500000000000000" pitchFamily="2" charset="0"/>
                <a:cs typeface="Arial"/>
              </a:rPr>
            </a:br>
            <a:r>
              <a:rPr lang="en-US" sz="1200" dirty="0">
                <a:latin typeface="Montserrat" panose="00000500000000000000" pitchFamily="2" charset="0"/>
                <a:cs typeface="Arial"/>
              </a:rPr>
              <a:t>So asking for and getting what you want takes practice.</a:t>
            </a:r>
          </a:p>
          <a:p>
            <a:pPr marR="6349" defTabSz="457109" eaLnBrk="1" fontAlgn="auto" hangingPunct="1">
              <a:spcBef>
                <a:spcPts val="0"/>
              </a:spcBef>
              <a:spcAft>
                <a:spcPts val="0"/>
              </a:spcAft>
            </a:pPr>
            <a:endParaRPr lang="en-US" sz="1200" dirty="0">
              <a:latin typeface="Montserrat" panose="00000500000000000000" pitchFamily="2" charset="0"/>
              <a:cs typeface="Arial"/>
            </a:endParaRPr>
          </a:p>
          <a:p>
            <a:pPr marR="6349" defTabSz="457109" eaLnBrk="1" fontAlgn="auto" hangingPunct="1">
              <a:spcBef>
                <a:spcPts val="0"/>
              </a:spcBef>
              <a:spcAft>
                <a:spcPts val="0"/>
              </a:spcAft>
            </a:pPr>
            <a:r>
              <a:rPr lang="en-US" sz="1200" b="1" dirty="0">
                <a:latin typeface="Montserrat" panose="00000500000000000000" pitchFamily="2" charset="0"/>
                <a:cs typeface="Arial"/>
              </a:rPr>
              <a:t>Making Good Choices</a:t>
            </a:r>
          </a:p>
          <a:p>
            <a:pPr marR="6349" defTabSz="457109" eaLnBrk="1" fontAlgn="auto" hangingPunct="1">
              <a:spcBef>
                <a:spcPts val="0"/>
              </a:spcBef>
              <a:spcAft>
                <a:spcPts val="0"/>
              </a:spcAft>
            </a:pPr>
            <a:r>
              <a:rPr lang="en-US" sz="1200" dirty="0">
                <a:latin typeface="Montserrat" panose="00000500000000000000" pitchFamily="2" charset="0"/>
                <a:cs typeface="Arial"/>
              </a:rPr>
              <a:t>A big challenge in eating out is finding and making good food choices. Often, a restaurant, dinner party or event will not have exactly what you want. Be creative, stay committed and do not worry if the situation is less than perfect. </a:t>
            </a:r>
            <a:br>
              <a:rPr lang="en-US" sz="1200" dirty="0">
                <a:latin typeface="Montserrat" panose="00000500000000000000" pitchFamily="2" charset="0"/>
                <a:cs typeface="Arial"/>
              </a:rPr>
            </a:br>
            <a:r>
              <a:rPr lang="en-US" sz="1200" dirty="0">
                <a:latin typeface="Montserrat" panose="00000500000000000000" pitchFamily="2" charset="0"/>
                <a:cs typeface="Arial"/>
              </a:rPr>
              <a:t>You will learn from every situation and be more prepared in the future.</a:t>
            </a:r>
          </a:p>
        </p:txBody>
      </p:sp>
    </p:spTree>
    <p:extLst>
      <p:ext uri="{BB962C8B-B14F-4D97-AF65-F5344CB8AC3E}">
        <p14:creationId xmlns:p14="http://schemas.microsoft.com/office/powerpoint/2010/main" val="378019960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05284" y="3228945"/>
            <a:ext cx="166423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11</a:t>
            </a:r>
            <a:endParaRPr lang="tr-TR" altLang="en-US" sz="2000" b="1" dirty="0">
              <a:solidFill>
                <a:schemeClr val="bg1"/>
              </a:solidFill>
              <a:latin typeface="Montserrat" pitchFamily="2" charset="0"/>
            </a:endParaRPr>
          </a:p>
        </p:txBody>
      </p:sp>
      <p:sp>
        <p:nvSpPr>
          <p:cNvPr id="4" name="object 2"/>
          <p:cNvSpPr txBox="1">
            <a:spLocks noChangeArrowheads="1"/>
          </p:cNvSpPr>
          <p:nvPr/>
        </p:nvSpPr>
        <p:spPr bwMode="auto">
          <a:xfrm>
            <a:off x="2642303" y="1085046"/>
            <a:ext cx="266471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Eating out/Travel</a:t>
            </a:r>
          </a:p>
        </p:txBody>
      </p:sp>
      <p:sp>
        <p:nvSpPr>
          <p:cNvPr id="8" name="object 5"/>
          <p:cNvSpPr txBox="1"/>
          <p:nvPr/>
        </p:nvSpPr>
        <p:spPr>
          <a:xfrm>
            <a:off x="3627621" y="2117892"/>
            <a:ext cx="6333101" cy="2942459"/>
          </a:xfrm>
          <a:prstGeom prst="rect">
            <a:avLst/>
          </a:prstGeom>
        </p:spPr>
        <p:txBody>
          <a:bodyPr vert="horz" wrap="square" lIns="0" tIns="0" rIns="0" bIns="0" rtlCol="0">
            <a:noAutofit/>
          </a:bodyPr>
          <a:lstStyle/>
          <a:p>
            <a:pPr marR="6349" defTabSz="457109" eaLnBrk="1" fontAlgn="auto" hangingPunct="1">
              <a:spcBef>
                <a:spcPts val="0"/>
              </a:spcBef>
              <a:spcAft>
                <a:spcPts val="0"/>
              </a:spcAft>
            </a:pPr>
            <a:r>
              <a:rPr lang="en-US" sz="1200" b="1" dirty="0">
                <a:latin typeface="Montserrat" panose="00000500000000000000" pitchFamily="2" charset="0"/>
                <a:cs typeface="Arial"/>
              </a:rPr>
              <a:t>Four Keys to Healthy Eating Out</a:t>
            </a:r>
          </a:p>
          <a:p>
            <a:pPr marR="6349" defTabSz="457109" eaLnBrk="1" fontAlgn="auto" hangingPunct="1">
              <a:spcBef>
                <a:spcPts val="0"/>
              </a:spcBef>
              <a:spcAft>
                <a:spcPts val="0"/>
              </a:spcAft>
            </a:pPr>
            <a:endParaRPr lang="en-US" sz="1200" dirty="0">
              <a:latin typeface="Montserrat" panose="00000500000000000000" pitchFamily="2" charset="0"/>
              <a:cs typeface="Arial"/>
            </a:endParaRPr>
          </a:p>
          <a:p>
            <a:pPr marL="177764" marR="6349" indent="-171733" defTabSz="457109" eaLnBrk="1" fontAlgn="auto" hangingPunct="1">
              <a:spcBef>
                <a:spcPts val="0"/>
              </a:spcBef>
              <a:spcAft>
                <a:spcPts val="600"/>
              </a:spcAft>
              <a:buFont typeface="+mj-lt"/>
              <a:buAutoNum type="arabicPeriod"/>
              <a:tabLst>
                <a:tab pos="177764" algn="l"/>
              </a:tabLst>
            </a:pPr>
            <a:r>
              <a:rPr lang="en-US" sz="1200" b="1" dirty="0">
                <a:latin typeface="Montserrat" panose="00000500000000000000" pitchFamily="2" charset="0"/>
                <a:cs typeface="Arial"/>
              </a:rPr>
              <a:t>Plan ahead</a:t>
            </a:r>
            <a:br>
              <a:rPr lang="en-US" sz="1200" dirty="0">
                <a:latin typeface="Montserrat" panose="00000500000000000000" pitchFamily="2" charset="0"/>
                <a:cs typeface="Arial"/>
              </a:rPr>
            </a:br>
            <a:r>
              <a:rPr lang="en-US" sz="1200" dirty="0">
                <a:latin typeface="Montserrat" panose="00000500000000000000" pitchFamily="2" charset="0"/>
                <a:cs typeface="Arial"/>
              </a:rPr>
              <a:t>Having a plan will help you prepare for difficult situations and handle them more easily. </a:t>
            </a:r>
            <a:br>
              <a:rPr lang="en-US" sz="1200" dirty="0">
                <a:latin typeface="Montserrat" panose="00000500000000000000" pitchFamily="2" charset="0"/>
                <a:cs typeface="Arial"/>
              </a:rPr>
            </a:br>
            <a:r>
              <a:rPr lang="en-US" sz="1200" dirty="0">
                <a:latin typeface="Montserrat" panose="00000500000000000000" pitchFamily="2" charset="0"/>
                <a:cs typeface="Arial"/>
              </a:rPr>
              <a:t>If you plan ahead, you are less likely to run into roadblocks.</a:t>
            </a:r>
          </a:p>
          <a:p>
            <a:pPr marL="177764" marR="6349" indent="-171733" defTabSz="457109" eaLnBrk="1" fontAlgn="auto" hangingPunct="1">
              <a:spcBef>
                <a:spcPts val="0"/>
              </a:spcBef>
              <a:spcAft>
                <a:spcPts val="600"/>
              </a:spcAft>
              <a:buFont typeface="+mj-lt"/>
              <a:buAutoNum type="arabicPeriod"/>
              <a:tabLst>
                <a:tab pos="177764" algn="l"/>
              </a:tabLst>
            </a:pPr>
            <a:r>
              <a:rPr lang="en-US" sz="1200" b="1" dirty="0">
                <a:latin typeface="Montserrat" panose="00000500000000000000" pitchFamily="2" charset="0"/>
                <a:cs typeface="Arial"/>
              </a:rPr>
              <a:t>Ask for what you want</a:t>
            </a:r>
            <a:br>
              <a:rPr lang="en-US" sz="1200" dirty="0">
                <a:latin typeface="Montserrat" panose="00000500000000000000" pitchFamily="2" charset="0"/>
                <a:cs typeface="Arial"/>
              </a:rPr>
            </a:br>
            <a:r>
              <a:rPr lang="en-US" sz="1200" dirty="0">
                <a:latin typeface="Montserrat" panose="00000500000000000000" pitchFamily="2" charset="0"/>
                <a:cs typeface="Arial"/>
              </a:rPr>
              <a:t>It is up to you to ask for what you want. A good restaurant will want to meet your needs, </a:t>
            </a:r>
            <a:br>
              <a:rPr lang="en-US" sz="1200" dirty="0">
                <a:latin typeface="Montserrat" panose="00000500000000000000" pitchFamily="2" charset="0"/>
                <a:cs typeface="Arial"/>
              </a:rPr>
            </a:br>
            <a:r>
              <a:rPr lang="en-US" sz="1200" dirty="0">
                <a:latin typeface="Montserrat" panose="00000500000000000000" pitchFamily="2" charset="0"/>
                <a:cs typeface="Arial"/>
              </a:rPr>
              <a:t>after all, you are paying for the meal. Be firm and friendly.</a:t>
            </a:r>
          </a:p>
          <a:p>
            <a:pPr marL="177764" marR="6349" indent="-171733" defTabSz="457109" eaLnBrk="1" fontAlgn="auto" hangingPunct="1">
              <a:spcBef>
                <a:spcPts val="0"/>
              </a:spcBef>
              <a:spcAft>
                <a:spcPts val="600"/>
              </a:spcAft>
              <a:buFont typeface="+mj-lt"/>
              <a:buAutoNum type="arabicPeriod"/>
              <a:tabLst>
                <a:tab pos="177764" algn="l"/>
              </a:tabLst>
            </a:pPr>
            <a:r>
              <a:rPr lang="en-US" sz="1200" b="1" dirty="0">
                <a:latin typeface="Montserrat" panose="00000500000000000000" pitchFamily="2" charset="0"/>
                <a:cs typeface="Arial"/>
              </a:rPr>
              <a:t>Take charge of what's around you</a:t>
            </a:r>
            <a:br>
              <a:rPr lang="en-US" sz="1200" dirty="0">
                <a:latin typeface="Montserrat" panose="00000500000000000000" pitchFamily="2" charset="0"/>
                <a:cs typeface="Arial"/>
              </a:rPr>
            </a:br>
            <a:r>
              <a:rPr lang="en-US" sz="1200" dirty="0">
                <a:latin typeface="Montserrat" panose="00000500000000000000" pitchFamily="2" charset="0"/>
                <a:cs typeface="Arial"/>
              </a:rPr>
              <a:t>Take steps to surround yourself with things that will support your goal of eating healthy, </a:t>
            </a:r>
            <a:br>
              <a:rPr lang="en-US" sz="1200" dirty="0">
                <a:latin typeface="Montserrat" panose="00000500000000000000" pitchFamily="2" charset="0"/>
                <a:cs typeface="Arial"/>
              </a:rPr>
            </a:br>
            <a:r>
              <a:rPr lang="en-US" sz="1200" dirty="0">
                <a:latin typeface="Montserrat" panose="00000500000000000000" pitchFamily="2" charset="0"/>
                <a:cs typeface="Arial"/>
              </a:rPr>
              <a:t>such as choosing a restaurant with low-fat options and going with people who support your lifestyle. </a:t>
            </a:r>
            <a:br>
              <a:rPr lang="en-US" sz="1200" dirty="0">
                <a:latin typeface="Montserrat" panose="00000500000000000000" pitchFamily="2" charset="0"/>
                <a:cs typeface="Arial"/>
              </a:rPr>
            </a:br>
            <a:r>
              <a:rPr lang="en-US" sz="1200" dirty="0">
                <a:latin typeface="Montserrat" panose="00000500000000000000" pitchFamily="2" charset="0"/>
                <a:cs typeface="Arial"/>
              </a:rPr>
              <a:t>If you can, remove the things that get in the way or tempt you.</a:t>
            </a:r>
          </a:p>
          <a:p>
            <a:pPr marL="177764" marR="6349" indent="-171733" defTabSz="457109" eaLnBrk="1" fontAlgn="auto" hangingPunct="1">
              <a:spcBef>
                <a:spcPts val="0"/>
              </a:spcBef>
              <a:spcAft>
                <a:spcPts val="600"/>
              </a:spcAft>
              <a:buFont typeface="+mj-lt"/>
              <a:buAutoNum type="arabicPeriod"/>
              <a:tabLst>
                <a:tab pos="177764" algn="l"/>
              </a:tabLst>
            </a:pPr>
            <a:r>
              <a:rPr lang="en-US" sz="1200" b="1" dirty="0">
                <a:latin typeface="Montserrat" panose="00000500000000000000" pitchFamily="2" charset="0"/>
                <a:cs typeface="Arial"/>
              </a:rPr>
              <a:t>Choose foods carefully</a:t>
            </a:r>
            <a:br>
              <a:rPr lang="en-US" sz="1200" dirty="0">
                <a:latin typeface="Montserrat" panose="00000500000000000000" pitchFamily="2" charset="0"/>
                <a:cs typeface="Arial"/>
              </a:rPr>
            </a:br>
            <a:r>
              <a:rPr lang="en-US" sz="1200" dirty="0">
                <a:latin typeface="Montserrat" panose="00000500000000000000" pitchFamily="2" charset="0"/>
                <a:cs typeface="Arial"/>
              </a:rPr>
              <a:t>There are usually more food choices when you eat away from home. </a:t>
            </a:r>
            <a:br>
              <a:rPr lang="en-US" sz="1200" dirty="0">
                <a:latin typeface="Montserrat" panose="00000500000000000000" pitchFamily="2" charset="0"/>
                <a:cs typeface="Arial"/>
              </a:rPr>
            </a:br>
            <a:r>
              <a:rPr lang="en-US" sz="1200" dirty="0">
                <a:latin typeface="Montserrat" panose="00000500000000000000" pitchFamily="2" charset="0"/>
                <a:cs typeface="Arial"/>
              </a:rPr>
              <a:t>Take care when choosing foods and stay focused on your goals.</a:t>
            </a:r>
          </a:p>
        </p:txBody>
      </p:sp>
    </p:spTree>
    <p:extLst>
      <p:ext uri="{BB962C8B-B14F-4D97-AF65-F5344CB8AC3E}">
        <p14:creationId xmlns:p14="http://schemas.microsoft.com/office/powerpoint/2010/main" val="16272179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5"/>
          <p:cNvSpPr txBox="1"/>
          <p:nvPr/>
        </p:nvSpPr>
        <p:spPr>
          <a:xfrm>
            <a:off x="2642304" y="2094614"/>
            <a:ext cx="8514646" cy="2935756"/>
          </a:xfrm>
          <a:prstGeom prst="rect">
            <a:avLst/>
          </a:prstGeom>
        </p:spPr>
        <p:txBody>
          <a:bodyPr vert="horz" wrap="square" lIns="0" tIns="0" rIns="0" bIns="0" rtlCol="0">
            <a:noAutofit/>
          </a:bodyPr>
          <a:lstStyle/>
          <a:p>
            <a:pPr marL="6349"/>
            <a:r>
              <a:rPr lang="en-US" sz="1200" b="1" dirty="0">
                <a:latin typeface="Montserrat" panose="00000500000000000000" pitchFamily="2" charset="0"/>
                <a:cs typeface="Arial"/>
              </a:rPr>
              <a:t>St</a:t>
            </a:r>
            <a:r>
              <a:rPr lang="en-US" sz="1200" b="1" spc="-2" dirty="0">
                <a:latin typeface="Montserrat" panose="00000500000000000000" pitchFamily="2" charset="0"/>
                <a:cs typeface="Arial"/>
              </a:rPr>
              <a:t>o</a:t>
            </a:r>
            <a:r>
              <a:rPr lang="en-US" sz="1200" b="1" dirty="0">
                <a:latin typeface="Montserrat" panose="00000500000000000000" pitchFamily="2" charset="0"/>
                <a:cs typeface="Arial"/>
              </a:rPr>
              <a:t>r</a:t>
            </a:r>
            <a:r>
              <a:rPr lang="en-US" sz="1200" b="1" spc="2" dirty="0">
                <a:latin typeface="Montserrat" panose="00000500000000000000" pitchFamily="2" charset="0"/>
                <a:cs typeface="Arial"/>
              </a:rPr>
              <a:t>i</a:t>
            </a:r>
            <a:r>
              <a:rPr lang="en-US" sz="1200" b="1" spc="-2" dirty="0">
                <a:latin typeface="Montserrat" panose="00000500000000000000" pitchFamily="2" charset="0"/>
                <a:cs typeface="Arial"/>
              </a:rPr>
              <a:t>n</a:t>
            </a:r>
            <a:r>
              <a:rPr lang="en-US" sz="1200" b="1" dirty="0">
                <a:latin typeface="Montserrat" panose="00000500000000000000" pitchFamily="2" charset="0"/>
                <a:cs typeface="Arial"/>
              </a:rPr>
              <a:t>g</a:t>
            </a:r>
            <a:r>
              <a:rPr lang="en-US" sz="1200" b="1" spc="-10" dirty="0">
                <a:latin typeface="Montserrat" panose="00000500000000000000" pitchFamily="2" charset="0"/>
                <a:cs typeface="Arial"/>
              </a:rPr>
              <a:t> </a:t>
            </a:r>
            <a:r>
              <a:rPr lang="en-US" sz="1200" b="1" dirty="0">
                <a:latin typeface="Montserrat" panose="00000500000000000000" pitchFamily="2" charset="0"/>
                <a:cs typeface="Arial"/>
              </a:rPr>
              <a:t>a</a:t>
            </a:r>
            <a:r>
              <a:rPr lang="en-US" sz="1200" b="1" spc="-5" dirty="0">
                <a:latin typeface="Montserrat" panose="00000500000000000000" pitchFamily="2" charset="0"/>
                <a:cs typeface="Arial"/>
              </a:rPr>
              <a:t>p</a:t>
            </a:r>
            <a:r>
              <a:rPr lang="en-US" sz="1200" b="1" spc="-2" dirty="0">
                <a:latin typeface="Montserrat" panose="00000500000000000000" pitchFamily="2" charset="0"/>
                <a:cs typeface="Arial"/>
              </a:rPr>
              <a:t>p</a:t>
            </a:r>
            <a:r>
              <a:rPr lang="en-US" sz="1200" b="1" spc="2" dirty="0">
                <a:latin typeface="Montserrat" panose="00000500000000000000" pitchFamily="2" charset="0"/>
                <a:cs typeface="Arial"/>
              </a:rPr>
              <a:t>l</a:t>
            </a:r>
            <a:r>
              <a:rPr lang="en-US" sz="1200" b="1" dirty="0">
                <a:latin typeface="Montserrat" panose="00000500000000000000" pitchFamily="2" charset="0"/>
                <a:cs typeface="Arial"/>
              </a:rPr>
              <a:t>es</a:t>
            </a:r>
            <a:endParaRPr lang="en-US" sz="1200" dirty="0">
              <a:latin typeface="Montserrat" panose="00000500000000000000" pitchFamily="2" charset="0"/>
              <a:cs typeface="Arial"/>
            </a:endParaRPr>
          </a:p>
          <a:p>
            <a:endParaRPr lang="en-US" sz="1200" dirty="0">
              <a:latin typeface="Montserrat" panose="00000500000000000000" pitchFamily="2" charset="0"/>
            </a:endParaRPr>
          </a:p>
          <a:p>
            <a:pPr marL="6349" marR="94914"/>
            <a:r>
              <a:rPr lang="en-US" sz="1200" dirty="0">
                <a:latin typeface="Montserrat" panose="00000500000000000000" pitchFamily="2" charset="0"/>
                <a:cs typeface="Arial"/>
              </a:rPr>
              <a:t>Properly refrigerated apples can have a shelf life of 90 days or more according to the U.S. Apple Association. For best quality, store apples in a ventilated plastic bag in the crisper section of the refrigerator. </a:t>
            </a:r>
            <a:br>
              <a:rPr lang="en-US" sz="1200" dirty="0">
                <a:latin typeface="Montserrat" panose="00000500000000000000" pitchFamily="2" charset="0"/>
                <a:cs typeface="Arial"/>
              </a:rPr>
            </a:br>
            <a:r>
              <a:rPr lang="en-US" sz="1200" dirty="0">
                <a:latin typeface="Montserrat" panose="00000500000000000000" pitchFamily="2" charset="0"/>
                <a:cs typeface="Arial"/>
              </a:rPr>
              <a:t>Check often and remove any apples that have begun to decay.</a:t>
            </a:r>
          </a:p>
          <a:p>
            <a:endParaRPr lang="en-US" sz="1200" dirty="0">
              <a:latin typeface="Montserrat" panose="00000500000000000000" pitchFamily="2" charset="0"/>
              <a:cs typeface="Arial"/>
            </a:endParaRPr>
          </a:p>
          <a:p>
            <a:pPr marL="6349" marR="6349"/>
            <a:r>
              <a:rPr lang="en-US" sz="1200" dirty="0">
                <a:latin typeface="Montserrat" panose="00000500000000000000" pitchFamily="2" charset="0"/>
                <a:cs typeface="Arial"/>
              </a:rPr>
              <a:t>Store apples and other fruits in a separate refrigerator crisper drawer away from vegetables. Fruits give off ethylene gas that can shorten the storage life of vegetables. Some vegetables give off odors that can be absorbed by fruits and affect their quality. Store fruits and vegetables unwashed to lengthen their storage </a:t>
            </a:r>
            <a:br>
              <a:rPr lang="en-US" sz="1200" dirty="0">
                <a:latin typeface="Montserrat" panose="00000500000000000000" pitchFamily="2" charset="0"/>
                <a:cs typeface="Arial"/>
              </a:rPr>
            </a:br>
            <a:r>
              <a:rPr lang="en-US" sz="1200" dirty="0">
                <a:latin typeface="Montserrat" panose="00000500000000000000" pitchFamily="2" charset="0"/>
                <a:cs typeface="Arial"/>
              </a:rPr>
              <a:t>life and maintain quality. Wash at the time of using.</a:t>
            </a:r>
          </a:p>
          <a:p>
            <a:pPr>
              <a:spcBef>
                <a:spcPts val="7"/>
              </a:spcBef>
            </a:pPr>
            <a:endParaRPr lang="en-US" sz="1200" dirty="0">
              <a:latin typeface="Montserrat" panose="00000500000000000000" pitchFamily="2" charset="0"/>
            </a:endParaRPr>
          </a:p>
          <a:p>
            <a:pPr>
              <a:spcBef>
                <a:spcPts val="7"/>
              </a:spcBef>
            </a:pPr>
            <a:endParaRPr lang="en-US" sz="1200" dirty="0">
              <a:latin typeface="Montserrat" panose="00000500000000000000" pitchFamily="2" charset="0"/>
            </a:endParaRPr>
          </a:p>
          <a:p>
            <a:pPr marL="6349"/>
            <a:r>
              <a:rPr lang="en-US" sz="1200" b="1" spc="-5" dirty="0">
                <a:latin typeface="Montserrat" panose="00000500000000000000" pitchFamily="2" charset="0"/>
                <a:cs typeface="Arial"/>
              </a:rPr>
              <a:t>C</a:t>
            </a:r>
            <a:r>
              <a:rPr lang="en-US" sz="1200" b="1" dirty="0">
                <a:latin typeface="Montserrat" panose="00000500000000000000" pitchFamily="2" charset="0"/>
                <a:cs typeface="Arial"/>
              </a:rPr>
              <a:t>an</a:t>
            </a:r>
            <a:r>
              <a:rPr lang="en-US" sz="1200" b="1" spc="-5" dirty="0">
                <a:latin typeface="Montserrat" panose="00000500000000000000" pitchFamily="2" charset="0"/>
                <a:cs typeface="Arial"/>
              </a:rPr>
              <a:t> </a:t>
            </a:r>
            <a:r>
              <a:rPr lang="en-US" sz="1200" b="1" dirty="0">
                <a:latin typeface="Montserrat" panose="00000500000000000000" pitchFamily="2" charset="0"/>
                <a:cs typeface="Arial"/>
              </a:rPr>
              <a:t>I s</a:t>
            </a:r>
            <a:r>
              <a:rPr lang="en-US" sz="1200" b="1" spc="-2" dirty="0">
                <a:latin typeface="Montserrat" panose="00000500000000000000" pitchFamily="2" charset="0"/>
                <a:cs typeface="Arial"/>
              </a:rPr>
              <a:t>ub</a:t>
            </a:r>
            <a:r>
              <a:rPr lang="en-US" sz="1200" b="1" dirty="0">
                <a:latin typeface="Montserrat" panose="00000500000000000000" pitchFamily="2" charset="0"/>
                <a:cs typeface="Arial"/>
              </a:rPr>
              <a:t>st</a:t>
            </a:r>
            <a:r>
              <a:rPr lang="en-US" sz="1200" b="1" spc="2" dirty="0">
                <a:latin typeface="Montserrat" panose="00000500000000000000" pitchFamily="2" charset="0"/>
                <a:cs typeface="Arial"/>
              </a:rPr>
              <a:t>i</a:t>
            </a:r>
            <a:r>
              <a:rPr lang="en-US" sz="1200" b="1" dirty="0">
                <a:latin typeface="Montserrat" panose="00000500000000000000" pitchFamily="2" charset="0"/>
                <a:cs typeface="Arial"/>
              </a:rPr>
              <a:t>t</a:t>
            </a:r>
            <a:r>
              <a:rPr lang="en-US" sz="1200" b="1" spc="-2" dirty="0">
                <a:latin typeface="Montserrat" panose="00000500000000000000" pitchFamily="2" charset="0"/>
                <a:cs typeface="Arial"/>
              </a:rPr>
              <a:t>u</a:t>
            </a:r>
            <a:r>
              <a:rPr lang="en-US" sz="1200" b="1" spc="-7" dirty="0">
                <a:latin typeface="Montserrat" panose="00000500000000000000" pitchFamily="2" charset="0"/>
                <a:cs typeface="Arial"/>
              </a:rPr>
              <a:t>t</a:t>
            </a:r>
            <a:r>
              <a:rPr lang="en-US" sz="1200" b="1" dirty="0">
                <a:latin typeface="Montserrat" panose="00000500000000000000" pitchFamily="2" charset="0"/>
                <a:cs typeface="Arial"/>
              </a:rPr>
              <a:t>e</a:t>
            </a:r>
            <a:r>
              <a:rPr lang="en-US" sz="1200" b="1" spc="-22" dirty="0">
                <a:latin typeface="Montserrat" panose="00000500000000000000" pitchFamily="2" charset="0"/>
                <a:cs typeface="Arial"/>
              </a:rPr>
              <a:t> </a:t>
            </a:r>
            <a:r>
              <a:rPr lang="en-US" sz="1200" b="1" dirty="0">
                <a:latin typeface="Montserrat" panose="00000500000000000000" pitchFamily="2" charset="0"/>
                <a:cs typeface="Arial"/>
              </a:rPr>
              <a:t>a</a:t>
            </a:r>
            <a:r>
              <a:rPr lang="en-US" sz="1200" b="1" spc="2" dirty="0">
                <a:latin typeface="Montserrat" panose="00000500000000000000" pitchFamily="2" charset="0"/>
                <a:cs typeface="Arial"/>
              </a:rPr>
              <a:t>ll</a:t>
            </a:r>
            <a:r>
              <a:rPr lang="en-US" sz="1200" b="1" dirty="0">
                <a:latin typeface="Montserrat" panose="00000500000000000000" pitchFamily="2" charset="0"/>
                <a:cs typeface="Arial"/>
              </a:rPr>
              <a:t>-</a:t>
            </a:r>
            <a:r>
              <a:rPr lang="en-US" sz="1200" b="1" spc="-2" dirty="0">
                <a:latin typeface="Montserrat" panose="00000500000000000000" pitchFamily="2" charset="0"/>
                <a:cs typeface="Arial"/>
              </a:rPr>
              <a:t>pu</a:t>
            </a:r>
            <a:r>
              <a:rPr lang="en-US" sz="1200" b="1" dirty="0">
                <a:latin typeface="Montserrat" panose="00000500000000000000" pitchFamily="2" charset="0"/>
                <a:cs typeface="Arial"/>
              </a:rPr>
              <a:t>r</a:t>
            </a:r>
            <a:r>
              <a:rPr lang="en-US" sz="1200" b="1" spc="-2" dirty="0">
                <a:latin typeface="Montserrat" panose="00000500000000000000" pitchFamily="2" charset="0"/>
                <a:cs typeface="Arial"/>
              </a:rPr>
              <a:t>po</a:t>
            </a:r>
            <a:r>
              <a:rPr lang="en-US" sz="1200" b="1" dirty="0">
                <a:latin typeface="Montserrat" panose="00000500000000000000" pitchFamily="2" charset="0"/>
                <a:cs typeface="Arial"/>
              </a:rPr>
              <a:t>se</a:t>
            </a:r>
            <a:r>
              <a:rPr lang="en-US" sz="1200" b="1" spc="-25" dirty="0">
                <a:latin typeface="Montserrat" panose="00000500000000000000" pitchFamily="2" charset="0"/>
                <a:cs typeface="Arial"/>
              </a:rPr>
              <a:t> </a:t>
            </a:r>
            <a:r>
              <a:rPr lang="en-US" sz="1200" b="1" dirty="0">
                <a:latin typeface="Montserrat" panose="00000500000000000000" pitchFamily="2" charset="0"/>
                <a:cs typeface="Arial"/>
              </a:rPr>
              <a:t>f</a:t>
            </a:r>
            <a:r>
              <a:rPr lang="en-US" sz="1200" b="1" spc="2" dirty="0">
                <a:latin typeface="Montserrat" panose="00000500000000000000" pitchFamily="2" charset="0"/>
                <a:cs typeface="Arial"/>
              </a:rPr>
              <a:t>l</a:t>
            </a:r>
            <a:r>
              <a:rPr lang="en-US" sz="1200" b="1" spc="-2" dirty="0">
                <a:latin typeface="Montserrat" panose="00000500000000000000" pitchFamily="2" charset="0"/>
                <a:cs typeface="Arial"/>
              </a:rPr>
              <a:t>ou</a:t>
            </a:r>
            <a:r>
              <a:rPr lang="en-US" sz="1200" b="1" dirty="0">
                <a:latin typeface="Montserrat" panose="00000500000000000000" pitchFamily="2" charset="0"/>
                <a:cs typeface="Arial"/>
              </a:rPr>
              <a:t>r</a:t>
            </a:r>
            <a:r>
              <a:rPr lang="en-US" sz="1200" b="1" spc="-5" dirty="0">
                <a:latin typeface="Montserrat" panose="00000500000000000000" pitchFamily="2" charset="0"/>
                <a:cs typeface="Arial"/>
              </a:rPr>
              <a:t> </a:t>
            </a:r>
            <a:r>
              <a:rPr lang="en-US" sz="1200" b="1" dirty="0">
                <a:latin typeface="Montserrat" panose="00000500000000000000" pitchFamily="2" charset="0"/>
                <a:cs typeface="Arial"/>
              </a:rPr>
              <a:t>f</a:t>
            </a:r>
            <a:r>
              <a:rPr lang="en-US" sz="1200" b="1" spc="-2" dirty="0">
                <a:latin typeface="Montserrat" panose="00000500000000000000" pitchFamily="2" charset="0"/>
                <a:cs typeface="Arial"/>
              </a:rPr>
              <a:t>o</a:t>
            </a:r>
            <a:r>
              <a:rPr lang="en-US" sz="1200" b="1" dirty="0">
                <a:latin typeface="Montserrat" panose="00000500000000000000" pitchFamily="2" charset="0"/>
                <a:cs typeface="Arial"/>
              </a:rPr>
              <a:t>r c</a:t>
            </a:r>
            <a:r>
              <a:rPr lang="en-US" sz="1200" b="1" spc="-2" dirty="0">
                <a:latin typeface="Montserrat" panose="00000500000000000000" pitchFamily="2" charset="0"/>
                <a:cs typeface="Arial"/>
              </a:rPr>
              <a:t>ak</a:t>
            </a:r>
            <a:r>
              <a:rPr lang="en-US" sz="1200" b="1" dirty="0">
                <a:latin typeface="Montserrat" panose="00000500000000000000" pitchFamily="2" charset="0"/>
                <a:cs typeface="Arial"/>
              </a:rPr>
              <a:t>e</a:t>
            </a:r>
            <a:r>
              <a:rPr lang="en-US" sz="1200" b="1" spc="-15" dirty="0">
                <a:latin typeface="Montserrat" panose="00000500000000000000" pitchFamily="2" charset="0"/>
                <a:cs typeface="Arial"/>
              </a:rPr>
              <a:t> </a:t>
            </a:r>
            <a:r>
              <a:rPr lang="en-US" sz="1200" b="1" dirty="0">
                <a:latin typeface="Montserrat" panose="00000500000000000000" pitchFamily="2" charset="0"/>
                <a:cs typeface="Arial"/>
              </a:rPr>
              <a:t>f</a:t>
            </a:r>
            <a:r>
              <a:rPr lang="en-US" sz="1200" b="1" spc="2" dirty="0">
                <a:latin typeface="Montserrat" panose="00000500000000000000" pitchFamily="2" charset="0"/>
                <a:cs typeface="Arial"/>
              </a:rPr>
              <a:t>l</a:t>
            </a:r>
            <a:r>
              <a:rPr lang="en-US" sz="1200" b="1" spc="-2" dirty="0">
                <a:latin typeface="Montserrat" panose="00000500000000000000" pitchFamily="2" charset="0"/>
                <a:cs typeface="Arial"/>
              </a:rPr>
              <a:t>ou</a:t>
            </a:r>
            <a:r>
              <a:rPr lang="en-US" sz="1200" b="1" dirty="0">
                <a:latin typeface="Montserrat" panose="00000500000000000000" pitchFamily="2" charset="0"/>
                <a:cs typeface="Arial"/>
              </a:rPr>
              <a:t>r?</a:t>
            </a:r>
            <a:endParaRPr lang="en-US" sz="1200" dirty="0">
              <a:latin typeface="Montserrat" panose="00000500000000000000" pitchFamily="2" charset="0"/>
              <a:cs typeface="Arial"/>
            </a:endParaRPr>
          </a:p>
          <a:p>
            <a:endParaRPr lang="en-US" sz="1200" dirty="0">
              <a:latin typeface="Montserrat" panose="00000500000000000000" pitchFamily="2" charset="0"/>
            </a:endParaRPr>
          </a:p>
          <a:p>
            <a:pPr marL="6349" marR="12380"/>
            <a:r>
              <a:rPr lang="en-US" sz="1200" dirty="0">
                <a:latin typeface="Montserrat" panose="00000500000000000000" pitchFamily="2" charset="0"/>
                <a:cs typeface="Arial"/>
              </a:rPr>
              <a:t>Cake flour contains less gluten than all-purpose flour and produces a more tender texture. Though results won't be the same, in an emergency, you can substitute 7/8 cup of all-purpose flour for 1 cup</a:t>
            </a:r>
            <a:r>
              <a:rPr lang="en-US" sz="1200" spc="-10" dirty="0">
                <a:latin typeface="Montserrat" panose="00000500000000000000" pitchFamily="2" charset="0"/>
                <a:cs typeface="Arial"/>
              </a:rPr>
              <a:t> </a:t>
            </a:r>
            <a:r>
              <a:rPr lang="en-US" sz="1200" dirty="0">
                <a:latin typeface="Montserrat" panose="00000500000000000000" pitchFamily="2" charset="0"/>
                <a:cs typeface="Arial"/>
              </a:rPr>
              <a:t>of</a:t>
            </a:r>
            <a:r>
              <a:rPr lang="en-US" sz="1200" spc="-7" dirty="0">
                <a:latin typeface="Montserrat" panose="00000500000000000000" pitchFamily="2" charset="0"/>
                <a:cs typeface="Arial"/>
              </a:rPr>
              <a:t> </a:t>
            </a:r>
            <a:r>
              <a:rPr lang="en-US" sz="1200" dirty="0">
                <a:latin typeface="Montserrat" panose="00000500000000000000" pitchFamily="2" charset="0"/>
                <a:cs typeface="Arial"/>
              </a:rPr>
              <a:t>cake</a:t>
            </a:r>
            <a:r>
              <a:rPr lang="en-US" sz="1200" spc="-15" dirty="0">
                <a:latin typeface="Montserrat" panose="00000500000000000000" pitchFamily="2" charset="0"/>
                <a:cs typeface="Arial"/>
              </a:rPr>
              <a:t> </a:t>
            </a:r>
            <a:r>
              <a:rPr lang="en-US" sz="1200" spc="2" dirty="0">
                <a:latin typeface="Montserrat" panose="00000500000000000000" pitchFamily="2" charset="0"/>
                <a:cs typeface="Arial"/>
              </a:rPr>
              <a:t>f</a:t>
            </a:r>
            <a:r>
              <a:rPr lang="en-US" sz="1200" dirty="0">
                <a:latin typeface="Montserrat" panose="00000500000000000000" pitchFamily="2" charset="0"/>
                <a:cs typeface="Arial"/>
              </a:rPr>
              <a:t>lou</a:t>
            </a:r>
            <a:r>
              <a:rPr lang="en-US" sz="1200" spc="-37" dirty="0">
                <a:latin typeface="Montserrat" panose="00000500000000000000" pitchFamily="2" charset="0"/>
                <a:cs typeface="Arial"/>
              </a:rPr>
              <a:t>r</a:t>
            </a:r>
            <a:r>
              <a:rPr lang="en-US" sz="1200" dirty="0">
                <a:latin typeface="Montserrat" panose="00000500000000000000" pitchFamily="2" charset="0"/>
                <a:cs typeface="Arial"/>
              </a:rPr>
              <a:t>.</a:t>
            </a:r>
          </a:p>
          <a:p>
            <a:pPr marL="6349" marR="12380"/>
            <a:endParaRPr lang="en-US" sz="1200" dirty="0">
              <a:latin typeface="Montserrat" panose="00000500000000000000" pitchFamily="2" charset="0"/>
              <a:cs typeface="Arial"/>
            </a:endParaRPr>
          </a:p>
        </p:txBody>
      </p:sp>
      <p:sp>
        <p:nvSpPr>
          <p:cNvPr id="16386" name="TextBox 7"/>
          <p:cNvSpPr txBox="1">
            <a:spLocks noChangeArrowheads="1"/>
          </p:cNvSpPr>
          <p:nvPr/>
        </p:nvSpPr>
        <p:spPr bwMode="auto">
          <a:xfrm rot="-5400000">
            <a:off x="729504" y="3228944"/>
            <a:ext cx="162095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7</a:t>
            </a:r>
            <a:endParaRPr lang="tr-TR" altLang="en-US" sz="2000" b="1" dirty="0">
              <a:solidFill>
                <a:schemeClr val="bg1"/>
              </a:solidFill>
              <a:latin typeface="Montserrat" pitchFamily="2" charset="0"/>
            </a:endParaRPr>
          </a:p>
        </p:txBody>
      </p:sp>
      <p:sp>
        <p:nvSpPr>
          <p:cNvPr id="9" name="object 2"/>
          <p:cNvSpPr txBox="1">
            <a:spLocks noChangeArrowheads="1"/>
          </p:cNvSpPr>
          <p:nvPr/>
        </p:nvSpPr>
        <p:spPr bwMode="auto">
          <a:xfrm>
            <a:off x="2642303" y="1085046"/>
            <a:ext cx="266471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Food Preparation</a:t>
            </a:r>
          </a:p>
        </p:txBody>
      </p:sp>
      <p:sp>
        <p:nvSpPr>
          <p:cNvPr id="10" name="object 5"/>
          <p:cNvSpPr txBox="1"/>
          <p:nvPr/>
        </p:nvSpPr>
        <p:spPr>
          <a:xfrm>
            <a:off x="2642303" y="6342098"/>
            <a:ext cx="4562080" cy="134902"/>
          </a:xfrm>
          <a:prstGeom prst="rect">
            <a:avLst/>
          </a:prstGeom>
        </p:spPr>
        <p:txBody>
          <a:bodyPr vert="horz" wrap="square" lIns="0" tIns="0" rIns="0" bIns="0" rtlCol="0">
            <a:noAutofit/>
          </a:bodyPr>
          <a:lstStyle/>
          <a:p>
            <a:pPr marL="6349"/>
            <a:r>
              <a:rPr sz="1000" i="1" dirty="0">
                <a:latin typeface="Montserrat" panose="00000500000000000000" pitchFamily="2" charset="0"/>
                <a:cs typeface="Arial"/>
              </a:rPr>
              <a:t>Al</a:t>
            </a:r>
            <a:r>
              <a:rPr sz="1000" i="1" spc="-2" dirty="0">
                <a:latin typeface="Montserrat" panose="00000500000000000000" pitchFamily="2" charset="0"/>
                <a:cs typeface="Arial"/>
              </a:rPr>
              <a:t>i</a:t>
            </a:r>
            <a:r>
              <a:rPr sz="1000" i="1" dirty="0">
                <a:latin typeface="Montserrat" panose="00000500000000000000" pitchFamily="2" charset="0"/>
                <a:cs typeface="Arial"/>
              </a:rPr>
              <a:t>ce</a:t>
            </a:r>
            <a:r>
              <a:rPr sz="1000" i="1" spc="-2" dirty="0">
                <a:latin typeface="Montserrat" panose="00000500000000000000" pitchFamily="2" charset="0"/>
                <a:cs typeface="Arial"/>
              </a:rPr>
              <a:t> </a:t>
            </a:r>
            <a:r>
              <a:rPr sz="1000" i="1" dirty="0">
                <a:latin typeface="Montserrat" panose="00000500000000000000" pitchFamily="2" charset="0"/>
                <a:cs typeface="Arial"/>
              </a:rPr>
              <a:t>He</a:t>
            </a:r>
            <a:r>
              <a:rPr sz="1000" i="1" spc="2" dirty="0">
                <a:latin typeface="Montserrat" panose="00000500000000000000" pitchFamily="2" charset="0"/>
                <a:cs typeface="Arial"/>
              </a:rPr>
              <a:t>n</a:t>
            </a:r>
            <a:r>
              <a:rPr sz="1000" i="1" dirty="0">
                <a:latin typeface="Montserrat" panose="00000500000000000000" pitchFamily="2" charset="0"/>
                <a:cs typeface="Arial"/>
              </a:rPr>
              <a:t>n</a:t>
            </a:r>
            <a:r>
              <a:rPr sz="1000" i="1" spc="-5" dirty="0">
                <a:latin typeface="Montserrat" panose="00000500000000000000" pitchFamily="2" charset="0"/>
                <a:cs typeface="Arial"/>
              </a:rPr>
              <a:t>e</a:t>
            </a:r>
            <a:r>
              <a:rPr sz="1000" i="1" spc="-10" dirty="0">
                <a:latin typeface="Montserrat" panose="00000500000000000000" pitchFamily="2" charset="0"/>
                <a:cs typeface="Arial"/>
              </a:rPr>
              <a:t>m</a:t>
            </a:r>
            <a:r>
              <a:rPr sz="1000" i="1" dirty="0">
                <a:latin typeface="Montserrat" panose="00000500000000000000" pitchFamily="2" charset="0"/>
                <a:cs typeface="Arial"/>
              </a:rPr>
              <a:t>an,</a:t>
            </a:r>
            <a:r>
              <a:rPr sz="1000" i="1" spc="-15" dirty="0">
                <a:latin typeface="Montserrat" panose="00000500000000000000" pitchFamily="2" charset="0"/>
                <a:cs typeface="Arial"/>
              </a:rPr>
              <a:t> </a:t>
            </a:r>
            <a:r>
              <a:rPr sz="1000" i="1" spc="-2" dirty="0">
                <a:latin typeface="Montserrat" panose="00000500000000000000" pitchFamily="2" charset="0"/>
                <a:cs typeface="Arial"/>
              </a:rPr>
              <a:t>M</a:t>
            </a:r>
            <a:r>
              <a:rPr sz="1000" i="1" dirty="0">
                <a:latin typeface="Montserrat" panose="00000500000000000000" pitchFamily="2" charset="0"/>
                <a:cs typeface="Arial"/>
              </a:rPr>
              <a:t>S,</a:t>
            </a:r>
            <a:r>
              <a:rPr sz="1000" i="1" spc="7" dirty="0">
                <a:latin typeface="Montserrat" panose="00000500000000000000" pitchFamily="2" charset="0"/>
                <a:cs typeface="Arial"/>
              </a:rPr>
              <a:t> </a:t>
            </a:r>
            <a:r>
              <a:rPr sz="1000" i="1" dirty="0">
                <a:latin typeface="Montserrat" panose="00000500000000000000" pitchFamily="2" charset="0"/>
                <a:cs typeface="Arial"/>
              </a:rPr>
              <a:t>R</a:t>
            </a:r>
            <a:r>
              <a:rPr sz="1000" i="1" spc="-2" dirty="0">
                <a:latin typeface="Montserrat" panose="00000500000000000000" pitchFamily="2" charset="0"/>
                <a:cs typeface="Arial"/>
              </a:rPr>
              <a:t>D</a:t>
            </a:r>
            <a:r>
              <a:rPr sz="1000" i="1" dirty="0">
                <a:latin typeface="Montserrat" panose="00000500000000000000" pitchFamily="2" charset="0"/>
                <a:cs typeface="Arial"/>
              </a:rPr>
              <a:t>,</a:t>
            </a:r>
            <a:r>
              <a:rPr sz="1000" i="1" spc="2" dirty="0">
                <a:latin typeface="Montserrat" panose="00000500000000000000" pitchFamily="2" charset="0"/>
                <a:cs typeface="Arial"/>
              </a:rPr>
              <a:t> </a:t>
            </a:r>
            <a:r>
              <a:rPr sz="1000" i="1" dirty="0">
                <a:latin typeface="Montserrat" panose="00000500000000000000" pitchFamily="2" charset="0"/>
                <a:cs typeface="Arial"/>
              </a:rPr>
              <a:t>U</a:t>
            </a:r>
            <a:r>
              <a:rPr sz="1000" i="1" spc="-2" dirty="0">
                <a:latin typeface="Montserrat" panose="00000500000000000000" pitchFamily="2" charset="0"/>
                <a:cs typeface="Arial"/>
              </a:rPr>
              <a:t>N</a:t>
            </a:r>
            <a:r>
              <a:rPr sz="1000" i="1" dirty="0">
                <a:latin typeface="Montserrat" panose="00000500000000000000" pitchFamily="2" charset="0"/>
                <a:cs typeface="Arial"/>
              </a:rPr>
              <a:t>L</a:t>
            </a:r>
            <a:r>
              <a:rPr sz="1000" i="1" spc="-15" dirty="0">
                <a:latin typeface="Montserrat" panose="00000500000000000000" pitchFamily="2" charset="0"/>
                <a:cs typeface="Arial"/>
              </a:rPr>
              <a:t> </a:t>
            </a:r>
            <a:r>
              <a:rPr sz="1000" i="1" dirty="0">
                <a:latin typeface="Montserrat" panose="00000500000000000000" pitchFamily="2" charset="0"/>
                <a:cs typeface="Arial"/>
              </a:rPr>
              <a:t>Ext</a:t>
            </a:r>
            <a:r>
              <a:rPr sz="1000" i="1" spc="2" dirty="0">
                <a:latin typeface="Montserrat" panose="00000500000000000000" pitchFamily="2" charset="0"/>
                <a:cs typeface="Arial"/>
              </a:rPr>
              <a:t>e</a:t>
            </a:r>
            <a:r>
              <a:rPr sz="1000" i="1" dirty="0">
                <a:latin typeface="Montserrat" panose="00000500000000000000" pitchFamily="2" charset="0"/>
                <a:cs typeface="Arial"/>
              </a:rPr>
              <a:t>nsion</a:t>
            </a:r>
            <a:r>
              <a:rPr sz="1000" i="1" spc="-15" dirty="0">
                <a:latin typeface="Montserrat" panose="00000500000000000000" pitchFamily="2" charset="0"/>
                <a:cs typeface="Arial"/>
              </a:rPr>
              <a:t> </a:t>
            </a:r>
            <a:r>
              <a:rPr sz="1000" i="1" dirty="0">
                <a:latin typeface="Montserrat" panose="00000500000000000000" pitchFamily="2" charset="0"/>
                <a:cs typeface="Arial"/>
              </a:rPr>
              <a:t>in</a:t>
            </a:r>
            <a:r>
              <a:rPr sz="1000" i="1" spc="-5" dirty="0">
                <a:latin typeface="Montserrat" panose="00000500000000000000" pitchFamily="2" charset="0"/>
                <a:cs typeface="Arial"/>
              </a:rPr>
              <a:t> </a:t>
            </a:r>
            <a:r>
              <a:rPr sz="1000" i="1" dirty="0">
                <a:latin typeface="Montserrat" panose="00000500000000000000" pitchFamily="2" charset="0"/>
                <a:cs typeface="Arial"/>
              </a:rPr>
              <a:t>Lancast</a:t>
            </a:r>
            <a:r>
              <a:rPr sz="1000" i="1" spc="-2" dirty="0">
                <a:latin typeface="Montserrat" panose="00000500000000000000" pitchFamily="2" charset="0"/>
                <a:cs typeface="Arial"/>
              </a:rPr>
              <a:t>e</a:t>
            </a:r>
            <a:r>
              <a:rPr sz="1000" i="1" dirty="0">
                <a:latin typeface="Montserrat" panose="00000500000000000000" pitchFamily="2" charset="0"/>
                <a:cs typeface="Arial"/>
              </a:rPr>
              <a:t>r</a:t>
            </a:r>
            <a:r>
              <a:rPr sz="1000" i="1" spc="-20" dirty="0">
                <a:latin typeface="Montserrat" panose="00000500000000000000" pitchFamily="2" charset="0"/>
                <a:cs typeface="Arial"/>
              </a:rPr>
              <a:t> </a:t>
            </a:r>
            <a:r>
              <a:rPr sz="1000" i="1" dirty="0">
                <a:latin typeface="Montserrat" panose="00000500000000000000" pitchFamily="2" charset="0"/>
                <a:cs typeface="Arial"/>
              </a:rPr>
              <a:t>Co</a:t>
            </a:r>
            <a:r>
              <a:rPr sz="1000" i="1" spc="2" dirty="0">
                <a:latin typeface="Montserrat" panose="00000500000000000000" pitchFamily="2" charset="0"/>
                <a:cs typeface="Arial"/>
              </a:rPr>
              <a:t>u</a:t>
            </a:r>
            <a:r>
              <a:rPr sz="1000" i="1" dirty="0">
                <a:latin typeface="Montserrat" panose="00000500000000000000" pitchFamily="2" charset="0"/>
                <a:cs typeface="Arial"/>
              </a:rPr>
              <a:t>nty</a:t>
            </a:r>
            <a:endParaRPr sz="1000" dirty="0">
              <a:latin typeface="Montserrat" panose="00000500000000000000" pitchFamily="2" charset="0"/>
              <a:cs typeface="Arial"/>
            </a:endParaRPr>
          </a:p>
        </p:txBody>
      </p:sp>
    </p:spTree>
    <p:extLst>
      <p:ext uri="{BB962C8B-B14F-4D97-AF65-F5344CB8AC3E}">
        <p14:creationId xmlns:p14="http://schemas.microsoft.com/office/powerpoint/2010/main" val="316019352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05284" y="3228945"/>
            <a:ext cx="166423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11</a:t>
            </a:r>
            <a:endParaRPr lang="tr-TR" altLang="en-US" sz="2000" b="1" dirty="0">
              <a:solidFill>
                <a:schemeClr val="bg1"/>
              </a:solidFill>
              <a:latin typeface="Montserrat" pitchFamily="2" charset="0"/>
            </a:endParaRPr>
          </a:p>
        </p:txBody>
      </p:sp>
      <p:sp>
        <p:nvSpPr>
          <p:cNvPr id="4" name="object 2"/>
          <p:cNvSpPr txBox="1">
            <a:spLocks noChangeArrowheads="1"/>
          </p:cNvSpPr>
          <p:nvPr/>
        </p:nvSpPr>
        <p:spPr bwMode="auto">
          <a:xfrm>
            <a:off x="2642303" y="1085046"/>
            <a:ext cx="266471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Eating out/Travel</a:t>
            </a:r>
          </a:p>
        </p:txBody>
      </p:sp>
      <p:sp>
        <p:nvSpPr>
          <p:cNvPr id="8" name="object 5"/>
          <p:cNvSpPr txBox="1"/>
          <p:nvPr/>
        </p:nvSpPr>
        <p:spPr>
          <a:xfrm>
            <a:off x="3623197" y="2110490"/>
            <a:ext cx="5977761" cy="2942459"/>
          </a:xfrm>
          <a:prstGeom prst="rect">
            <a:avLst/>
          </a:prstGeom>
        </p:spPr>
        <p:txBody>
          <a:bodyPr vert="horz" wrap="square" lIns="0" tIns="0" rIns="0" bIns="0" rtlCol="0">
            <a:noAutofit/>
          </a:bodyPr>
          <a:lstStyle/>
          <a:p>
            <a:pPr marR="6349" defTabSz="457109" eaLnBrk="1" fontAlgn="auto" hangingPunct="1">
              <a:spcBef>
                <a:spcPts val="0"/>
              </a:spcBef>
              <a:spcAft>
                <a:spcPts val="0"/>
              </a:spcAft>
            </a:pPr>
            <a:r>
              <a:rPr lang="en-US" sz="1200" b="1" dirty="0">
                <a:latin typeface="Montserrat" panose="00000500000000000000" pitchFamily="2" charset="0"/>
                <a:cs typeface="Arial"/>
              </a:rPr>
              <a:t>Here are some tips for how to plan ahead when eating out.</a:t>
            </a:r>
          </a:p>
          <a:p>
            <a:pPr marR="6349" defTabSz="457109" eaLnBrk="1" fontAlgn="auto" hangingPunct="1">
              <a:spcBef>
                <a:spcPts val="0"/>
              </a:spcBef>
              <a:spcAft>
                <a:spcPts val="0"/>
              </a:spcAft>
            </a:pPr>
            <a:endParaRPr lang="en-US" sz="1200" dirty="0">
              <a:latin typeface="Montserrat" panose="00000500000000000000" pitchFamily="2" charset="0"/>
              <a:cs typeface="Arial"/>
            </a:endParaRPr>
          </a:p>
          <a:p>
            <a:pPr marL="177764" marR="6349" indent="-171733" defTabSz="457109" eaLnBrk="1" fontAlgn="auto" hangingPunct="1">
              <a:spcBef>
                <a:spcPts val="0"/>
              </a:spcBef>
              <a:spcAft>
                <a:spcPts val="600"/>
              </a:spcAft>
              <a:buFont typeface="+mj-lt"/>
              <a:buAutoNum type="arabicPeriod"/>
              <a:tabLst>
                <a:tab pos="177764" algn="l"/>
              </a:tabLst>
            </a:pPr>
            <a:r>
              <a:rPr lang="en-US" sz="1200" dirty="0">
                <a:latin typeface="Montserrat" panose="00000500000000000000" pitchFamily="2" charset="0"/>
                <a:cs typeface="Arial"/>
              </a:rPr>
              <a:t>Call restaurants or go to their websites to find out about healthy, low-calorie choices on the menu.</a:t>
            </a:r>
          </a:p>
          <a:p>
            <a:pPr marL="177764" marR="6349" indent="-171733" defTabSz="457109" eaLnBrk="1" fontAlgn="auto" hangingPunct="1">
              <a:spcBef>
                <a:spcPts val="0"/>
              </a:spcBef>
              <a:spcAft>
                <a:spcPts val="600"/>
              </a:spcAft>
              <a:buFont typeface="+mj-lt"/>
              <a:buAutoNum type="arabicPeriod"/>
              <a:tabLst>
                <a:tab pos="177764" algn="l"/>
              </a:tabLst>
            </a:pPr>
            <a:r>
              <a:rPr lang="en-US" sz="1200" dirty="0">
                <a:latin typeface="Montserrat" panose="00000500000000000000" pitchFamily="2" charset="0"/>
                <a:cs typeface="Arial"/>
              </a:rPr>
              <a:t>Select a restaurant that offers low-fat, low-calorie choices.</a:t>
            </a:r>
          </a:p>
          <a:p>
            <a:pPr marL="177764" marR="6349" indent="-171733" defTabSz="457109" eaLnBrk="1" fontAlgn="auto" hangingPunct="1">
              <a:spcBef>
                <a:spcPts val="0"/>
              </a:spcBef>
              <a:spcAft>
                <a:spcPts val="600"/>
              </a:spcAft>
              <a:buFont typeface="+mj-lt"/>
              <a:buAutoNum type="arabicPeriod"/>
              <a:tabLst>
                <a:tab pos="177764" algn="l"/>
              </a:tabLst>
            </a:pPr>
            <a:r>
              <a:rPr lang="en-US" sz="1200" dirty="0">
                <a:latin typeface="Montserrat" panose="00000500000000000000" pitchFamily="2" charset="0"/>
                <a:cs typeface="Arial"/>
              </a:rPr>
              <a:t>Eat less fat and fewer calories than usual during other meals during the day when you plan </a:t>
            </a:r>
            <a:br>
              <a:rPr lang="en-US" sz="1200" dirty="0">
                <a:latin typeface="Montserrat" panose="00000500000000000000" pitchFamily="2" charset="0"/>
                <a:cs typeface="Arial"/>
              </a:rPr>
            </a:br>
            <a:r>
              <a:rPr lang="en-US" sz="1200" dirty="0">
                <a:latin typeface="Montserrat" panose="00000500000000000000" pitchFamily="2" charset="0"/>
                <a:cs typeface="Arial"/>
              </a:rPr>
              <a:t>to eat out in the evening.</a:t>
            </a:r>
          </a:p>
          <a:p>
            <a:pPr marL="177764" marR="6349" indent="-171733" defTabSz="457109" eaLnBrk="1" fontAlgn="auto" hangingPunct="1">
              <a:spcBef>
                <a:spcPts val="0"/>
              </a:spcBef>
              <a:spcAft>
                <a:spcPts val="600"/>
              </a:spcAft>
              <a:buFont typeface="+mj-lt"/>
              <a:buAutoNum type="arabicPeriod"/>
              <a:tabLst>
                <a:tab pos="177764" algn="l"/>
              </a:tabLst>
            </a:pPr>
            <a:r>
              <a:rPr lang="en-US" sz="1200" dirty="0">
                <a:latin typeface="Montserrat" panose="00000500000000000000" pitchFamily="2" charset="0"/>
                <a:cs typeface="Arial"/>
              </a:rPr>
              <a:t>Eat a small, healthy snack or drink a large, low-calorie or calorie-free beverage before you go out.</a:t>
            </a:r>
          </a:p>
          <a:p>
            <a:pPr marL="177764" marR="6349" indent="-171733" defTabSz="457109" eaLnBrk="1" fontAlgn="auto" hangingPunct="1">
              <a:spcBef>
                <a:spcPts val="0"/>
              </a:spcBef>
              <a:spcAft>
                <a:spcPts val="600"/>
              </a:spcAft>
              <a:buFont typeface="+mj-lt"/>
              <a:buAutoNum type="arabicPeriod"/>
              <a:tabLst>
                <a:tab pos="177764" algn="l"/>
              </a:tabLst>
            </a:pPr>
            <a:r>
              <a:rPr lang="en-US" sz="1200" dirty="0">
                <a:latin typeface="Montserrat" panose="00000500000000000000" pitchFamily="2" charset="0"/>
                <a:cs typeface="Arial"/>
              </a:rPr>
              <a:t>Plan what to order before you get to the restaurant and order without looking at the menu.</a:t>
            </a:r>
          </a:p>
          <a:p>
            <a:pPr marL="177764" marR="6349" indent="-171733" defTabSz="457109" eaLnBrk="1" fontAlgn="auto" hangingPunct="1">
              <a:spcBef>
                <a:spcPts val="0"/>
              </a:spcBef>
              <a:spcAft>
                <a:spcPts val="600"/>
              </a:spcAft>
              <a:buFont typeface="+mj-lt"/>
              <a:buAutoNum type="arabicPeriod"/>
              <a:tabLst>
                <a:tab pos="177764" algn="l"/>
              </a:tabLst>
            </a:pPr>
            <a:r>
              <a:rPr lang="en-US" sz="1200" dirty="0">
                <a:latin typeface="Montserrat" panose="00000500000000000000" pitchFamily="2" charset="0"/>
                <a:cs typeface="Arial"/>
              </a:rPr>
              <a:t>Do not drink alcohol before eating.</a:t>
            </a:r>
          </a:p>
          <a:p>
            <a:pPr marL="177764" marR="6349" indent="-171733" defTabSz="457109" eaLnBrk="1" fontAlgn="auto" hangingPunct="1">
              <a:spcBef>
                <a:spcPts val="0"/>
              </a:spcBef>
              <a:spcAft>
                <a:spcPts val="600"/>
              </a:spcAft>
              <a:buFont typeface="+mj-lt"/>
              <a:buAutoNum type="arabicPeriod"/>
              <a:tabLst>
                <a:tab pos="177764" algn="l"/>
              </a:tabLst>
            </a:pPr>
            <a:r>
              <a:rPr lang="en-US" sz="1200" dirty="0">
                <a:latin typeface="Montserrat" panose="00000500000000000000" pitchFamily="2" charset="0"/>
                <a:cs typeface="Arial"/>
              </a:rPr>
              <a:t>For parties or dinner parties, bring a healthy, low calorie dish to share with others.</a:t>
            </a:r>
          </a:p>
        </p:txBody>
      </p:sp>
    </p:spTree>
    <p:extLst>
      <p:ext uri="{BB962C8B-B14F-4D97-AF65-F5344CB8AC3E}">
        <p14:creationId xmlns:p14="http://schemas.microsoft.com/office/powerpoint/2010/main" val="89705115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05284" y="3228945"/>
            <a:ext cx="166423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11</a:t>
            </a:r>
            <a:endParaRPr lang="tr-TR" altLang="en-US" sz="2000" b="1" dirty="0">
              <a:solidFill>
                <a:schemeClr val="bg1"/>
              </a:solidFill>
              <a:latin typeface="Montserrat" pitchFamily="2" charset="0"/>
            </a:endParaRPr>
          </a:p>
        </p:txBody>
      </p:sp>
      <p:sp>
        <p:nvSpPr>
          <p:cNvPr id="4" name="object 2"/>
          <p:cNvSpPr txBox="1">
            <a:spLocks noChangeArrowheads="1"/>
          </p:cNvSpPr>
          <p:nvPr/>
        </p:nvSpPr>
        <p:spPr bwMode="auto">
          <a:xfrm>
            <a:off x="2642303" y="1085046"/>
            <a:ext cx="266471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Eating out/Travel</a:t>
            </a:r>
          </a:p>
        </p:txBody>
      </p:sp>
      <p:sp>
        <p:nvSpPr>
          <p:cNvPr id="8" name="object 5"/>
          <p:cNvSpPr txBox="1"/>
          <p:nvPr/>
        </p:nvSpPr>
        <p:spPr>
          <a:xfrm>
            <a:off x="3629892" y="2110490"/>
            <a:ext cx="5977761" cy="2942459"/>
          </a:xfrm>
          <a:prstGeom prst="rect">
            <a:avLst/>
          </a:prstGeom>
        </p:spPr>
        <p:txBody>
          <a:bodyPr vert="horz" wrap="square" lIns="0" tIns="0" rIns="0" bIns="0" rtlCol="0">
            <a:noAutofit/>
          </a:bodyPr>
          <a:lstStyle/>
          <a:p>
            <a:pPr marR="6349" defTabSz="457109" eaLnBrk="1" fontAlgn="auto" hangingPunct="1">
              <a:spcBef>
                <a:spcPts val="0"/>
              </a:spcBef>
              <a:spcAft>
                <a:spcPts val="0"/>
              </a:spcAft>
            </a:pPr>
            <a:r>
              <a:rPr lang="en-US" sz="1200" dirty="0">
                <a:latin typeface="Montserrat" panose="00000500000000000000" pitchFamily="2" charset="0"/>
                <a:cs typeface="Arial"/>
              </a:rPr>
              <a:t>Restaurants expect that people will ask for what they want, so find out about healthy food options. </a:t>
            </a:r>
            <a:br>
              <a:rPr lang="en-US" sz="1200" dirty="0">
                <a:latin typeface="Montserrat" panose="00000500000000000000" pitchFamily="2" charset="0"/>
                <a:cs typeface="Arial"/>
              </a:rPr>
            </a:br>
            <a:r>
              <a:rPr lang="en-US" sz="1200" dirty="0">
                <a:latin typeface="Montserrat" panose="00000500000000000000" pitchFamily="2" charset="0"/>
                <a:cs typeface="Arial"/>
              </a:rPr>
              <a:t>After all, you are paying for your meal!</a:t>
            </a:r>
          </a:p>
          <a:p>
            <a:pPr marR="6349" defTabSz="457109" eaLnBrk="1" fontAlgn="auto" hangingPunct="1">
              <a:spcBef>
                <a:spcPts val="0"/>
              </a:spcBef>
              <a:spcAft>
                <a:spcPts val="0"/>
              </a:spcAft>
            </a:pPr>
            <a:endParaRPr lang="en-US" sz="1200" dirty="0">
              <a:latin typeface="Montserrat" panose="00000500000000000000" pitchFamily="2" charset="0"/>
              <a:cs typeface="Arial"/>
            </a:endParaRPr>
          </a:p>
          <a:p>
            <a:pPr marL="6031" marR="6349" defTabSz="457109" eaLnBrk="1" fontAlgn="auto" hangingPunct="1">
              <a:spcBef>
                <a:spcPts val="0"/>
              </a:spcBef>
              <a:spcAft>
                <a:spcPts val="300"/>
              </a:spcAft>
              <a:tabLst>
                <a:tab pos="177764" algn="l"/>
              </a:tabLst>
              <a:defRPr/>
            </a:pPr>
            <a:r>
              <a:rPr lang="en-US" sz="1200" b="1" dirty="0">
                <a:latin typeface="Montserrat" panose="00000500000000000000" pitchFamily="2" charset="0"/>
                <a:cs typeface="Arial"/>
              </a:rPr>
              <a:t>Ask for the </a:t>
            </a:r>
            <a:r>
              <a:rPr lang="en-US" sz="1200" b="1" i="1" dirty="0">
                <a:latin typeface="Montserrat" panose="00000500000000000000" pitchFamily="2" charset="0"/>
                <a:cs typeface="Arial"/>
              </a:rPr>
              <a:t>foods</a:t>
            </a:r>
            <a:r>
              <a:rPr lang="en-US" sz="1200" b="1" dirty="0">
                <a:latin typeface="Montserrat" panose="00000500000000000000" pitchFamily="2" charset="0"/>
                <a:cs typeface="Arial"/>
              </a:rPr>
              <a:t> you want:</a:t>
            </a:r>
          </a:p>
          <a:p>
            <a:pPr marL="177764" marR="6349" indent="-171733" defTabSz="457109" eaLnBrk="1" fontAlgn="auto" hangingPunct="1">
              <a:spcBef>
                <a:spcPts val="0"/>
              </a:spcBef>
              <a:spcAft>
                <a:spcPts val="3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Ask for low-fat, low-calorie foods.</a:t>
            </a:r>
          </a:p>
          <a:p>
            <a:pPr marL="177764" marR="6349" indent="-171733" defTabSz="457109" eaLnBrk="1" fontAlgn="auto" hangingPunct="1">
              <a:spcBef>
                <a:spcPts val="0"/>
              </a:spcBef>
              <a:spcAft>
                <a:spcPts val="3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Ask if foods can be cooked in a different way.</a:t>
            </a:r>
          </a:p>
          <a:p>
            <a:pPr marL="177764" marR="6349" indent="-171733" defTabSz="457109" eaLnBrk="1" fontAlgn="auto" hangingPunct="1">
              <a:spcBef>
                <a:spcPts val="0"/>
              </a:spcBef>
              <a:spcAft>
                <a:spcPts val="3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Do not be afraid to ask for foods that are not on the menu.</a:t>
            </a:r>
          </a:p>
          <a:p>
            <a:pPr marL="177764" marR="6349" indent="-171733" defTabSz="457109" eaLnBrk="1" fontAlgn="auto" hangingPunct="1">
              <a:spcBef>
                <a:spcPts val="0"/>
              </a:spcBef>
              <a:spcAft>
                <a:spcPts val="300"/>
              </a:spcAft>
              <a:buFont typeface="Wingdings" panose="05000000000000000000" pitchFamily="2" charset="2"/>
              <a:buChar char="§"/>
              <a:tabLst>
                <a:tab pos="177764" algn="l"/>
              </a:tabLst>
              <a:defRPr/>
            </a:pPr>
            <a:endParaRPr lang="en-US" sz="1200" dirty="0">
              <a:latin typeface="Montserrat" panose="00000500000000000000" pitchFamily="2" charset="0"/>
              <a:cs typeface="Arial"/>
            </a:endParaRPr>
          </a:p>
          <a:p>
            <a:pPr marL="6031" marR="6349" defTabSz="457109" eaLnBrk="1" fontAlgn="auto" hangingPunct="1">
              <a:spcBef>
                <a:spcPts val="0"/>
              </a:spcBef>
              <a:spcAft>
                <a:spcPts val="300"/>
              </a:spcAft>
              <a:tabLst>
                <a:tab pos="177764" algn="l"/>
              </a:tabLst>
              <a:defRPr/>
            </a:pPr>
            <a:r>
              <a:rPr lang="en-US" sz="1200" b="1" dirty="0">
                <a:latin typeface="Montserrat" panose="00000500000000000000" pitchFamily="2" charset="0"/>
                <a:cs typeface="Arial"/>
              </a:rPr>
              <a:t>Ask for the </a:t>
            </a:r>
            <a:r>
              <a:rPr lang="en-US" sz="1200" b="1" i="1" dirty="0">
                <a:latin typeface="Montserrat" panose="00000500000000000000" pitchFamily="2" charset="0"/>
                <a:cs typeface="Arial"/>
              </a:rPr>
              <a:t>amounts</a:t>
            </a:r>
            <a:r>
              <a:rPr lang="en-US" sz="1200" b="1" dirty="0">
                <a:latin typeface="Montserrat" panose="00000500000000000000" pitchFamily="2" charset="0"/>
                <a:cs typeface="Arial"/>
              </a:rPr>
              <a:t> you want:</a:t>
            </a:r>
          </a:p>
          <a:p>
            <a:pPr marL="177764" marR="6349" indent="-171733" defTabSz="457109" eaLnBrk="1" fontAlgn="auto" hangingPunct="1">
              <a:spcBef>
                <a:spcPts val="0"/>
              </a:spcBef>
              <a:spcAft>
                <a:spcPts val="3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Ask how large the serving size is.</a:t>
            </a:r>
          </a:p>
          <a:p>
            <a:pPr marL="177764" marR="6349" indent="-171733" defTabSz="457109" eaLnBrk="1" fontAlgn="auto" hangingPunct="1">
              <a:spcBef>
                <a:spcPts val="0"/>
              </a:spcBef>
              <a:spcAft>
                <a:spcPts val="3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Order salad dressing, gravy, sauces or spreads on the side.</a:t>
            </a:r>
          </a:p>
          <a:p>
            <a:pPr marL="177764" marR="6349" indent="-171733" defTabSz="457109" eaLnBrk="1" fontAlgn="auto" hangingPunct="1">
              <a:spcBef>
                <a:spcPts val="0"/>
              </a:spcBef>
              <a:spcAft>
                <a:spcPts val="3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Ask for less cheese or no cheese.</a:t>
            </a:r>
          </a:p>
          <a:p>
            <a:pPr marL="177764" marR="6349" indent="-171733" defTabSz="457109" eaLnBrk="1" fontAlgn="auto" hangingPunct="1">
              <a:spcBef>
                <a:spcPts val="0"/>
              </a:spcBef>
              <a:spcAft>
                <a:spcPts val="3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Split a main dish or dessert with someone.</a:t>
            </a:r>
          </a:p>
          <a:p>
            <a:pPr marL="177764" marR="6349" indent="-171733" defTabSz="457109" eaLnBrk="1" fontAlgn="auto" hangingPunct="1">
              <a:spcBef>
                <a:spcPts val="0"/>
              </a:spcBef>
              <a:spcAft>
                <a:spcPts val="3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Order a small size (appetizer, children's size, half portion).</a:t>
            </a:r>
          </a:p>
          <a:p>
            <a:pPr marL="177764" marR="6349" indent="-171733" defTabSz="457109" eaLnBrk="1" fontAlgn="auto" hangingPunct="1">
              <a:spcBef>
                <a:spcPts val="0"/>
              </a:spcBef>
              <a:spcAft>
                <a:spcPts val="3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Before or after the meal, have the amount you do not want to eat put in a container to take home.</a:t>
            </a:r>
          </a:p>
        </p:txBody>
      </p:sp>
    </p:spTree>
    <p:extLst>
      <p:ext uri="{BB962C8B-B14F-4D97-AF65-F5344CB8AC3E}">
        <p14:creationId xmlns:p14="http://schemas.microsoft.com/office/powerpoint/2010/main" val="10446264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05284" y="3228945"/>
            <a:ext cx="166423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11</a:t>
            </a:r>
            <a:endParaRPr lang="tr-TR" altLang="en-US" sz="2000" b="1" dirty="0">
              <a:solidFill>
                <a:schemeClr val="bg1"/>
              </a:solidFill>
              <a:latin typeface="Montserrat" pitchFamily="2" charset="0"/>
            </a:endParaRPr>
          </a:p>
        </p:txBody>
      </p:sp>
      <p:sp>
        <p:nvSpPr>
          <p:cNvPr id="4" name="object 2"/>
          <p:cNvSpPr txBox="1">
            <a:spLocks noChangeArrowheads="1"/>
          </p:cNvSpPr>
          <p:nvPr/>
        </p:nvSpPr>
        <p:spPr bwMode="auto">
          <a:xfrm>
            <a:off x="2642303" y="1085046"/>
            <a:ext cx="266471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Eating out/Travel</a:t>
            </a:r>
          </a:p>
        </p:txBody>
      </p:sp>
      <p:sp>
        <p:nvSpPr>
          <p:cNvPr id="8" name="object 5"/>
          <p:cNvSpPr txBox="1"/>
          <p:nvPr/>
        </p:nvSpPr>
        <p:spPr>
          <a:xfrm>
            <a:off x="3629892" y="2107368"/>
            <a:ext cx="5977761" cy="2942459"/>
          </a:xfrm>
          <a:prstGeom prst="rect">
            <a:avLst/>
          </a:prstGeom>
        </p:spPr>
        <p:txBody>
          <a:bodyPr vert="horz" wrap="square" lIns="0" tIns="0" rIns="0" bIns="0" rtlCol="0">
            <a:noAutofit/>
          </a:bodyPr>
          <a:lstStyle/>
          <a:p>
            <a:pPr marL="6031" marR="6349" defTabSz="457109" eaLnBrk="1" fontAlgn="auto" hangingPunct="1">
              <a:spcBef>
                <a:spcPts val="0"/>
              </a:spcBef>
              <a:spcAft>
                <a:spcPts val="300"/>
              </a:spcAft>
              <a:tabLst>
                <a:tab pos="177764" algn="l"/>
              </a:tabLst>
              <a:defRPr/>
            </a:pPr>
            <a:r>
              <a:rPr lang="en-US" sz="1200" b="1" dirty="0">
                <a:latin typeface="Montserrat" panose="00000500000000000000" pitchFamily="2" charset="0"/>
                <a:cs typeface="Arial"/>
              </a:rPr>
              <a:t>How to ask for what you want:</a:t>
            </a:r>
          </a:p>
          <a:p>
            <a:pPr marL="177764" marR="6349" indent="-171733" defTabSz="457109" eaLnBrk="1" fontAlgn="auto" hangingPunct="1">
              <a:spcBef>
                <a:spcPts val="0"/>
              </a:spcBef>
              <a:spcAft>
                <a:spcPts val="3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Use a firm and friendly tone of voice that can be heard.</a:t>
            </a:r>
          </a:p>
          <a:p>
            <a:pPr marL="177764" marR="6349" indent="-171733" defTabSz="457109" eaLnBrk="1" fontAlgn="auto" hangingPunct="1">
              <a:spcBef>
                <a:spcPts val="0"/>
              </a:spcBef>
              <a:spcAft>
                <a:spcPts val="3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Look the person in the eye.</a:t>
            </a:r>
          </a:p>
          <a:p>
            <a:pPr marL="177764" marR="6349" indent="-171733" defTabSz="457109" eaLnBrk="1" fontAlgn="auto" hangingPunct="1">
              <a:spcBef>
                <a:spcPts val="0"/>
              </a:spcBef>
              <a:spcAft>
                <a:spcPts val="3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Repeat your needs until you are heard.</a:t>
            </a:r>
          </a:p>
          <a:p>
            <a:pPr marL="177764" marR="6349" indent="-171733" defTabSz="457109" eaLnBrk="1" fontAlgn="auto" hangingPunct="1">
              <a:spcBef>
                <a:spcPts val="0"/>
              </a:spcBef>
              <a:spcAft>
                <a:spcPts val="3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Keep your voice calm.</a:t>
            </a:r>
          </a:p>
          <a:p>
            <a:pPr marL="6031" marR="6349" defTabSz="457109" eaLnBrk="1" fontAlgn="auto" hangingPunct="1">
              <a:spcBef>
                <a:spcPts val="0"/>
              </a:spcBef>
              <a:spcAft>
                <a:spcPts val="300"/>
              </a:spcAft>
              <a:tabLst>
                <a:tab pos="177764" algn="l"/>
              </a:tabLst>
              <a:defRPr/>
            </a:pPr>
            <a:endParaRPr lang="en-US" sz="1200" dirty="0">
              <a:latin typeface="Montserrat" panose="00000500000000000000" pitchFamily="2" charset="0"/>
              <a:cs typeface="Arial"/>
            </a:endParaRPr>
          </a:p>
          <a:p>
            <a:pPr marL="6031" marR="6349" defTabSz="457109" eaLnBrk="1" fontAlgn="auto" hangingPunct="1">
              <a:spcBef>
                <a:spcPts val="0"/>
              </a:spcBef>
              <a:spcAft>
                <a:spcPts val="300"/>
              </a:spcAft>
              <a:tabLst>
                <a:tab pos="177764" algn="l"/>
              </a:tabLst>
              <a:defRPr/>
            </a:pPr>
            <a:r>
              <a:rPr lang="en-US" sz="1200" b="1" dirty="0">
                <a:latin typeface="Montserrat" panose="00000500000000000000" pitchFamily="2" charset="0"/>
                <a:cs typeface="Arial"/>
              </a:rPr>
              <a:t>If the server brings you something you didn’t ask for:</a:t>
            </a:r>
          </a:p>
          <a:p>
            <a:pPr marL="177764" marR="6349" indent="-171733" defTabSz="457109" eaLnBrk="1" fontAlgn="auto" hangingPunct="1">
              <a:spcBef>
                <a:spcPts val="0"/>
              </a:spcBef>
              <a:spcAft>
                <a:spcPts val="3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Avoid being threatening or the opposite (wishy-washy).</a:t>
            </a:r>
          </a:p>
          <a:p>
            <a:pPr marL="177764" marR="6349" indent="-171733" defTabSz="457109" eaLnBrk="1" fontAlgn="auto" hangingPunct="1">
              <a:spcBef>
                <a:spcPts val="0"/>
              </a:spcBef>
              <a:spcAft>
                <a:spcPts val="3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Be firm and friendly.</a:t>
            </a:r>
          </a:p>
          <a:p>
            <a:pPr marL="177764" marR="6349" indent="-171733" defTabSz="457109" eaLnBrk="1" fontAlgn="auto" hangingPunct="1">
              <a:spcBef>
                <a:spcPts val="0"/>
              </a:spcBef>
              <a:spcAft>
                <a:spcPts val="3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"This looks very nice. But I asked for broiled fish, not fried. Please may I have some broiled fish?.”</a:t>
            </a:r>
          </a:p>
        </p:txBody>
      </p:sp>
    </p:spTree>
    <p:extLst>
      <p:ext uri="{BB962C8B-B14F-4D97-AF65-F5344CB8AC3E}">
        <p14:creationId xmlns:p14="http://schemas.microsoft.com/office/powerpoint/2010/main" val="209589066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05284" y="3228945"/>
            <a:ext cx="166423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11</a:t>
            </a:r>
            <a:endParaRPr lang="tr-TR" altLang="en-US" sz="2000" b="1" dirty="0">
              <a:solidFill>
                <a:schemeClr val="bg1"/>
              </a:solidFill>
              <a:latin typeface="Montserrat" pitchFamily="2" charset="0"/>
            </a:endParaRPr>
          </a:p>
        </p:txBody>
      </p:sp>
      <p:sp>
        <p:nvSpPr>
          <p:cNvPr id="4" name="object 2"/>
          <p:cNvSpPr txBox="1">
            <a:spLocks noChangeArrowheads="1"/>
          </p:cNvSpPr>
          <p:nvPr/>
        </p:nvSpPr>
        <p:spPr bwMode="auto">
          <a:xfrm>
            <a:off x="2642303" y="1085046"/>
            <a:ext cx="266471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Eating out/Travel</a:t>
            </a:r>
          </a:p>
        </p:txBody>
      </p:sp>
      <p:sp>
        <p:nvSpPr>
          <p:cNvPr id="8" name="object 5"/>
          <p:cNvSpPr txBox="1"/>
          <p:nvPr/>
        </p:nvSpPr>
        <p:spPr>
          <a:xfrm>
            <a:off x="3629889" y="2110490"/>
            <a:ext cx="5977761" cy="2942459"/>
          </a:xfrm>
          <a:prstGeom prst="rect">
            <a:avLst/>
          </a:prstGeom>
        </p:spPr>
        <p:txBody>
          <a:bodyPr vert="horz" wrap="square" lIns="0" tIns="0" rIns="0" bIns="0" rtlCol="0">
            <a:noAutofit/>
          </a:bodyPr>
          <a:lstStyle/>
          <a:p>
            <a:pPr marL="6031" marR="6349" defTabSz="457109" eaLnBrk="1" fontAlgn="auto" hangingPunct="1">
              <a:spcBef>
                <a:spcPts val="0"/>
              </a:spcBef>
              <a:spcAft>
                <a:spcPts val="300"/>
              </a:spcAft>
              <a:tabLst>
                <a:tab pos="177764" algn="l"/>
              </a:tabLst>
              <a:defRPr/>
            </a:pPr>
            <a:r>
              <a:rPr lang="en-US" sz="1200" b="1" dirty="0">
                <a:latin typeface="Montserrat" panose="00000500000000000000" pitchFamily="2" charset="0"/>
                <a:cs typeface="Arial"/>
              </a:rPr>
              <a:t>Take Charge of What’s Around You</a:t>
            </a:r>
          </a:p>
          <a:p>
            <a:pPr marL="6031" marR="6349" defTabSz="457109" eaLnBrk="1" fontAlgn="auto" hangingPunct="1">
              <a:spcBef>
                <a:spcPts val="0"/>
              </a:spcBef>
              <a:spcAft>
                <a:spcPts val="300"/>
              </a:spcAft>
              <a:tabLst>
                <a:tab pos="177764" algn="l"/>
              </a:tabLst>
              <a:defRPr/>
            </a:pPr>
            <a:r>
              <a:rPr lang="en-US" sz="1200" dirty="0">
                <a:latin typeface="Montserrat" panose="00000500000000000000" pitchFamily="2" charset="0"/>
                <a:cs typeface="Arial"/>
              </a:rPr>
              <a:t>Here are some important tips for taking charge of what is around you that will help </a:t>
            </a:r>
            <a:br>
              <a:rPr lang="en-US" sz="1200" dirty="0">
                <a:latin typeface="Montserrat" panose="00000500000000000000" pitchFamily="2" charset="0"/>
                <a:cs typeface="Arial"/>
              </a:rPr>
            </a:br>
            <a:r>
              <a:rPr lang="en-US" sz="1200" dirty="0">
                <a:latin typeface="Montserrat" panose="00000500000000000000" pitchFamily="2" charset="0"/>
                <a:cs typeface="Arial"/>
              </a:rPr>
              <a:t>you continue to make healthy choices when you are not eating at home.</a:t>
            </a:r>
          </a:p>
          <a:p>
            <a:pPr marL="6031" marR="6349" defTabSz="457109" eaLnBrk="1" fontAlgn="auto" hangingPunct="1">
              <a:spcBef>
                <a:spcPts val="0"/>
              </a:spcBef>
              <a:spcAft>
                <a:spcPts val="300"/>
              </a:spcAft>
              <a:tabLst>
                <a:tab pos="177764" algn="l"/>
              </a:tabLst>
              <a:defRPr/>
            </a:pPr>
            <a:endParaRPr lang="en-US" sz="1200" dirty="0">
              <a:latin typeface="Montserrat" panose="00000500000000000000" pitchFamily="2" charset="0"/>
              <a:cs typeface="Arial"/>
            </a:endParaRPr>
          </a:p>
          <a:p>
            <a:pPr marL="6031" marR="6349" defTabSz="457109" eaLnBrk="1" fontAlgn="auto" hangingPunct="1">
              <a:spcBef>
                <a:spcPts val="0"/>
              </a:spcBef>
              <a:spcAft>
                <a:spcPts val="300"/>
              </a:spcAft>
              <a:tabLst>
                <a:tab pos="177764" algn="l"/>
              </a:tabLst>
              <a:defRPr/>
            </a:pPr>
            <a:r>
              <a:rPr lang="en-US" sz="1200" b="1" dirty="0">
                <a:latin typeface="Montserrat" panose="00000500000000000000" pitchFamily="2" charset="0"/>
                <a:cs typeface="Arial"/>
              </a:rPr>
              <a:t>Be the first to order.</a:t>
            </a:r>
          </a:p>
          <a:p>
            <a:pPr marL="6031" marR="6349" defTabSz="457109" eaLnBrk="1" fontAlgn="auto" hangingPunct="1">
              <a:spcBef>
                <a:spcPts val="0"/>
              </a:spcBef>
              <a:spcAft>
                <a:spcPts val="300"/>
              </a:spcAft>
              <a:tabLst>
                <a:tab pos="177764" algn="l"/>
              </a:tabLst>
              <a:defRPr/>
            </a:pPr>
            <a:r>
              <a:rPr lang="en-US" sz="1200" dirty="0">
                <a:latin typeface="Montserrat" panose="00000500000000000000" pitchFamily="2" charset="0"/>
                <a:cs typeface="Arial"/>
              </a:rPr>
              <a:t>You will be less likely to order unhealthy meals that other people order.</a:t>
            </a:r>
          </a:p>
          <a:p>
            <a:pPr marL="6031" marR="6349" defTabSz="457109" eaLnBrk="1" fontAlgn="auto" hangingPunct="1">
              <a:spcBef>
                <a:spcPts val="0"/>
              </a:spcBef>
              <a:spcAft>
                <a:spcPts val="300"/>
              </a:spcAft>
              <a:tabLst>
                <a:tab pos="177764" algn="l"/>
              </a:tabLst>
              <a:defRPr/>
            </a:pPr>
            <a:endParaRPr lang="en-US" sz="1200" dirty="0">
              <a:latin typeface="Montserrat" panose="00000500000000000000" pitchFamily="2" charset="0"/>
              <a:cs typeface="Arial"/>
            </a:endParaRPr>
          </a:p>
          <a:p>
            <a:pPr marL="6031" marR="6349" defTabSz="457109" eaLnBrk="1" fontAlgn="auto" hangingPunct="1">
              <a:spcBef>
                <a:spcPts val="0"/>
              </a:spcBef>
              <a:spcAft>
                <a:spcPts val="300"/>
              </a:spcAft>
              <a:tabLst>
                <a:tab pos="177764" algn="l"/>
              </a:tabLst>
              <a:defRPr/>
            </a:pPr>
            <a:r>
              <a:rPr lang="en-US" sz="1200" b="1" dirty="0">
                <a:latin typeface="Montserrat" panose="00000500000000000000" pitchFamily="2" charset="0"/>
                <a:cs typeface="Arial"/>
              </a:rPr>
              <a:t>Keep foods off the table that you do not want to eat.</a:t>
            </a:r>
          </a:p>
          <a:p>
            <a:pPr marL="6031" marR="6349" defTabSz="457109" eaLnBrk="1" fontAlgn="auto" hangingPunct="1">
              <a:spcBef>
                <a:spcPts val="0"/>
              </a:spcBef>
              <a:spcAft>
                <a:spcPts val="300"/>
              </a:spcAft>
              <a:tabLst>
                <a:tab pos="177764" algn="l"/>
              </a:tabLst>
              <a:defRPr/>
            </a:pPr>
            <a:r>
              <a:rPr lang="en-US" sz="1200" dirty="0">
                <a:latin typeface="Montserrat" panose="00000500000000000000" pitchFamily="2" charset="0"/>
                <a:cs typeface="Arial"/>
              </a:rPr>
              <a:t>Ask the server to remove bread and butter from the table.</a:t>
            </a:r>
          </a:p>
          <a:p>
            <a:pPr marL="6031" marR="6349" defTabSz="457109" eaLnBrk="1" fontAlgn="auto" hangingPunct="1">
              <a:spcBef>
                <a:spcPts val="0"/>
              </a:spcBef>
              <a:spcAft>
                <a:spcPts val="300"/>
              </a:spcAft>
              <a:tabLst>
                <a:tab pos="177764" algn="l"/>
              </a:tabLst>
              <a:defRPr/>
            </a:pPr>
            <a:endParaRPr lang="en-US" sz="1200" dirty="0">
              <a:latin typeface="Montserrat" panose="00000500000000000000" pitchFamily="2" charset="0"/>
              <a:cs typeface="Arial"/>
            </a:endParaRPr>
          </a:p>
          <a:p>
            <a:pPr marL="6031" marR="6349" defTabSz="457109" eaLnBrk="1" fontAlgn="auto" hangingPunct="1">
              <a:spcBef>
                <a:spcPts val="0"/>
              </a:spcBef>
              <a:spcAft>
                <a:spcPts val="300"/>
              </a:spcAft>
              <a:tabLst>
                <a:tab pos="177764" algn="l"/>
              </a:tabLst>
              <a:defRPr/>
            </a:pPr>
            <a:r>
              <a:rPr lang="en-US" sz="1200" b="1" dirty="0">
                <a:latin typeface="Montserrat" panose="00000500000000000000" pitchFamily="2" charset="0"/>
                <a:cs typeface="Arial"/>
              </a:rPr>
              <a:t>Ask the server to remove your plate as soon as you finish.</a:t>
            </a:r>
          </a:p>
          <a:p>
            <a:pPr marL="6031" marR="6349" defTabSz="457109" eaLnBrk="1" fontAlgn="auto" hangingPunct="1">
              <a:spcBef>
                <a:spcPts val="0"/>
              </a:spcBef>
              <a:spcAft>
                <a:spcPts val="300"/>
              </a:spcAft>
              <a:tabLst>
                <a:tab pos="177764" algn="l"/>
              </a:tabLst>
              <a:defRPr/>
            </a:pPr>
            <a:r>
              <a:rPr lang="en-US" sz="1200" dirty="0">
                <a:latin typeface="Montserrat" panose="00000500000000000000" pitchFamily="2" charset="0"/>
                <a:cs typeface="Arial"/>
              </a:rPr>
              <a:t>You’ll be less likely to pick at the leftover food on your plate.</a:t>
            </a:r>
          </a:p>
        </p:txBody>
      </p:sp>
    </p:spTree>
    <p:extLst>
      <p:ext uri="{BB962C8B-B14F-4D97-AF65-F5344CB8AC3E}">
        <p14:creationId xmlns:p14="http://schemas.microsoft.com/office/powerpoint/2010/main" val="117762863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05284" y="3228945"/>
            <a:ext cx="166423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11</a:t>
            </a:r>
            <a:endParaRPr lang="tr-TR" altLang="en-US" sz="2000" b="1" dirty="0">
              <a:solidFill>
                <a:schemeClr val="bg1"/>
              </a:solidFill>
              <a:latin typeface="Montserrat" pitchFamily="2" charset="0"/>
            </a:endParaRPr>
          </a:p>
        </p:txBody>
      </p:sp>
      <p:sp>
        <p:nvSpPr>
          <p:cNvPr id="4" name="object 2"/>
          <p:cNvSpPr txBox="1">
            <a:spLocks noChangeArrowheads="1"/>
          </p:cNvSpPr>
          <p:nvPr/>
        </p:nvSpPr>
        <p:spPr bwMode="auto">
          <a:xfrm>
            <a:off x="2642303" y="1085046"/>
            <a:ext cx="266471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Eating out/Travel</a:t>
            </a:r>
          </a:p>
        </p:txBody>
      </p:sp>
      <p:graphicFrame>
        <p:nvGraphicFramePr>
          <p:cNvPr id="5" name="object 4"/>
          <p:cNvGraphicFramePr>
            <a:graphicFrameLocks noGrp="1"/>
          </p:cNvGraphicFramePr>
          <p:nvPr>
            <p:extLst>
              <p:ext uri="{D42A27DB-BD31-4B8C-83A1-F6EECF244321}">
                <p14:modId xmlns:p14="http://schemas.microsoft.com/office/powerpoint/2010/main" val="741788605"/>
              </p:ext>
            </p:extLst>
          </p:nvPr>
        </p:nvGraphicFramePr>
        <p:xfrm>
          <a:off x="4175572" y="2244240"/>
          <a:ext cx="5626267" cy="2369520"/>
        </p:xfrm>
        <a:graphic>
          <a:graphicData uri="http://schemas.openxmlformats.org/drawingml/2006/table">
            <a:tbl>
              <a:tblPr firstRow="1" bandRow="1">
                <a:tableStyleId>{2D5ABB26-0587-4C30-8999-92F81FD0307C}</a:tableStyleId>
              </a:tblPr>
              <a:tblGrid>
                <a:gridCol w="2016079">
                  <a:extLst>
                    <a:ext uri="{9D8B030D-6E8A-4147-A177-3AD203B41FA5}">
                      <a16:colId xmlns:a16="http://schemas.microsoft.com/office/drawing/2014/main" val="20000"/>
                    </a:ext>
                  </a:extLst>
                </a:gridCol>
                <a:gridCol w="1806356">
                  <a:extLst>
                    <a:ext uri="{9D8B030D-6E8A-4147-A177-3AD203B41FA5}">
                      <a16:colId xmlns:a16="http://schemas.microsoft.com/office/drawing/2014/main" val="20001"/>
                    </a:ext>
                  </a:extLst>
                </a:gridCol>
                <a:gridCol w="1803832">
                  <a:extLst>
                    <a:ext uri="{9D8B030D-6E8A-4147-A177-3AD203B41FA5}">
                      <a16:colId xmlns:a16="http://schemas.microsoft.com/office/drawing/2014/main" val="20002"/>
                    </a:ext>
                  </a:extLst>
                </a:gridCol>
              </a:tblGrid>
              <a:tr h="263280">
                <a:tc>
                  <a:txBody>
                    <a:bodyPr/>
                    <a:lstStyle/>
                    <a:p>
                      <a:pPr marL="85090">
                        <a:lnSpc>
                          <a:spcPts val="2160"/>
                        </a:lnSpc>
                      </a:pPr>
                      <a:r>
                        <a:rPr sz="1200" b="1" spc="-10" dirty="0">
                          <a:latin typeface="Montserrat" panose="00000500000000000000" pitchFamily="2" charset="0"/>
                          <a:cs typeface="Arial"/>
                        </a:rPr>
                        <a:t>Do</a:t>
                      </a:r>
                      <a:r>
                        <a:rPr sz="1200" b="1" spc="-45" dirty="0">
                          <a:latin typeface="Montserrat" panose="00000500000000000000" pitchFamily="2" charset="0"/>
                          <a:cs typeface="Arial"/>
                        </a:rPr>
                        <a:t>’</a:t>
                      </a:r>
                      <a:r>
                        <a:rPr sz="1200" b="1" spc="0" dirty="0">
                          <a:latin typeface="Montserrat" panose="00000500000000000000" pitchFamily="2" charset="0"/>
                          <a:cs typeface="Arial"/>
                        </a:rPr>
                        <a:t>s</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ts val="2160"/>
                        </a:lnSpc>
                      </a:pPr>
                      <a:r>
                        <a:rPr sz="1200" b="1" spc="-10" dirty="0">
                          <a:latin typeface="Montserrat" panose="00000500000000000000" pitchFamily="2" charset="0"/>
                          <a:cs typeface="Arial"/>
                        </a:rPr>
                        <a:t>Don</a:t>
                      </a:r>
                      <a:r>
                        <a:rPr sz="1200" b="1" spc="0" dirty="0">
                          <a:latin typeface="Montserrat" panose="00000500000000000000" pitchFamily="2" charset="0"/>
                          <a:cs typeface="Arial"/>
                        </a:rPr>
                        <a:t>’ts</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ts val="2160"/>
                        </a:lnSpc>
                      </a:pPr>
                      <a:r>
                        <a:rPr sz="1200" b="1" spc="15" dirty="0">
                          <a:latin typeface="Montserrat" panose="00000500000000000000" pitchFamily="2" charset="0"/>
                          <a:cs typeface="Arial"/>
                        </a:rPr>
                        <a:t>M</a:t>
                      </a:r>
                      <a:r>
                        <a:rPr sz="1200" b="1" spc="0" dirty="0">
                          <a:latin typeface="Montserrat" panose="00000500000000000000" pitchFamily="2" charset="0"/>
                          <a:cs typeface="Arial"/>
                        </a:rPr>
                        <a:t>ore</a:t>
                      </a:r>
                      <a:r>
                        <a:rPr sz="1200" b="1" spc="-40" dirty="0">
                          <a:latin typeface="Montserrat" panose="00000500000000000000" pitchFamily="2" charset="0"/>
                          <a:cs typeface="Arial"/>
                        </a:rPr>
                        <a:t> </a:t>
                      </a:r>
                      <a:r>
                        <a:rPr sz="1200" b="1" spc="0" dirty="0">
                          <a:latin typeface="Montserrat" panose="00000500000000000000" pitchFamily="2" charset="0"/>
                          <a:cs typeface="Arial"/>
                        </a:rPr>
                        <a:t>D</a:t>
                      </a:r>
                      <a:r>
                        <a:rPr sz="1200" b="1" spc="-10" dirty="0">
                          <a:latin typeface="Montserrat" panose="00000500000000000000" pitchFamily="2" charset="0"/>
                          <a:cs typeface="Arial"/>
                        </a:rPr>
                        <a:t>o</a:t>
                      </a:r>
                      <a:r>
                        <a:rPr sz="1200" b="1" spc="0" dirty="0">
                          <a:latin typeface="Montserrat" panose="00000500000000000000" pitchFamily="2" charset="0"/>
                          <a:cs typeface="Arial"/>
                        </a:rPr>
                        <a:t>n’ts</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0"/>
                  </a:ext>
                </a:extLst>
              </a:tr>
              <a:tr h="263280">
                <a:tc>
                  <a:txBody>
                    <a:bodyPr/>
                    <a:lstStyle/>
                    <a:p>
                      <a:pPr marL="85090">
                        <a:lnSpc>
                          <a:spcPts val="2160"/>
                        </a:lnSpc>
                      </a:pPr>
                      <a:r>
                        <a:rPr sz="1200" dirty="0">
                          <a:latin typeface="Montserrat" panose="00000500000000000000" pitchFamily="2" charset="0"/>
                          <a:cs typeface="Arial"/>
                        </a:rPr>
                        <a:t>Baked</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ts val="2160"/>
                        </a:lnSpc>
                      </a:pPr>
                      <a:r>
                        <a:rPr sz="1200" dirty="0">
                          <a:latin typeface="Montserrat" panose="00000500000000000000" pitchFamily="2" charset="0"/>
                          <a:cs typeface="Arial"/>
                        </a:rPr>
                        <a:t>Au</a:t>
                      </a:r>
                      <a:r>
                        <a:rPr sz="1200" spc="-10" dirty="0">
                          <a:latin typeface="Montserrat" panose="00000500000000000000" pitchFamily="2" charset="0"/>
                          <a:cs typeface="Arial"/>
                        </a:rPr>
                        <a:t> </a:t>
                      </a:r>
                      <a:r>
                        <a:rPr sz="1200" spc="0" dirty="0">
                          <a:latin typeface="Montserrat" panose="00000500000000000000" pitchFamily="2" charset="0"/>
                          <a:cs typeface="Arial"/>
                        </a:rPr>
                        <a:t>Gr</a:t>
                      </a:r>
                      <a:r>
                        <a:rPr sz="1200" spc="-5" dirty="0">
                          <a:latin typeface="Montserrat" panose="00000500000000000000" pitchFamily="2" charset="0"/>
                          <a:cs typeface="Arial"/>
                        </a:rPr>
                        <a:t>a</a:t>
                      </a:r>
                      <a:r>
                        <a:rPr sz="1200" spc="5" dirty="0">
                          <a:latin typeface="Montserrat" panose="00000500000000000000" pitchFamily="2" charset="0"/>
                          <a:cs typeface="Arial"/>
                        </a:rPr>
                        <a:t>t</a:t>
                      </a:r>
                      <a:r>
                        <a:rPr sz="1200" spc="0" dirty="0">
                          <a:latin typeface="Montserrat" panose="00000500000000000000" pitchFamily="2" charset="0"/>
                          <a:cs typeface="Arial"/>
                        </a:rPr>
                        <a:t>in</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ts val="2160"/>
                        </a:lnSpc>
                      </a:pPr>
                      <a:r>
                        <a:rPr sz="1200" dirty="0">
                          <a:latin typeface="Montserrat" panose="00000500000000000000" pitchFamily="2" charset="0"/>
                          <a:cs typeface="Arial"/>
                        </a:rPr>
                        <a:t>Par</a:t>
                      </a:r>
                      <a:r>
                        <a:rPr sz="1200" spc="-10" dirty="0">
                          <a:latin typeface="Montserrat" panose="00000500000000000000" pitchFamily="2" charset="0"/>
                          <a:cs typeface="Arial"/>
                        </a:rPr>
                        <a:t>m</a:t>
                      </a:r>
                      <a:r>
                        <a:rPr sz="1200" spc="0" dirty="0">
                          <a:latin typeface="Montserrat" panose="00000500000000000000" pitchFamily="2" charset="0"/>
                          <a:cs typeface="Arial"/>
                        </a:rPr>
                        <a:t>esan</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263280">
                <a:tc>
                  <a:txBody>
                    <a:bodyPr/>
                    <a:lstStyle/>
                    <a:p>
                      <a:pPr marL="85090">
                        <a:lnSpc>
                          <a:spcPts val="2160"/>
                        </a:lnSpc>
                      </a:pPr>
                      <a:r>
                        <a:rPr sz="1200" spc="-5" dirty="0">
                          <a:latin typeface="Montserrat" panose="00000500000000000000" pitchFamily="2" charset="0"/>
                          <a:cs typeface="Arial"/>
                        </a:rPr>
                        <a:t>Boiled</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ts val="2160"/>
                        </a:lnSpc>
                      </a:pPr>
                      <a:r>
                        <a:rPr sz="1200" spc="-5" dirty="0">
                          <a:latin typeface="Montserrat" panose="00000500000000000000" pitchFamily="2" charset="0"/>
                          <a:cs typeface="Arial"/>
                        </a:rPr>
                        <a:t>Breaded</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ts val="2160"/>
                        </a:lnSpc>
                      </a:pPr>
                      <a:r>
                        <a:rPr sz="1200" dirty="0">
                          <a:latin typeface="Montserrat" panose="00000500000000000000" pitchFamily="2" charset="0"/>
                          <a:cs typeface="Arial"/>
                        </a:rPr>
                        <a:t>Pa</a:t>
                      </a:r>
                      <a:r>
                        <a:rPr sz="1200" spc="5" dirty="0">
                          <a:latin typeface="Montserrat" panose="00000500000000000000" pitchFamily="2" charset="0"/>
                          <a:cs typeface="Arial"/>
                        </a:rPr>
                        <a:t>st</a:t>
                      </a:r>
                      <a:r>
                        <a:rPr sz="1200" spc="0" dirty="0">
                          <a:latin typeface="Montserrat" panose="00000500000000000000" pitchFamily="2" charset="0"/>
                          <a:cs typeface="Arial"/>
                        </a:rPr>
                        <a:t>ry</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63280">
                <a:tc>
                  <a:txBody>
                    <a:bodyPr/>
                    <a:lstStyle/>
                    <a:p>
                      <a:pPr marL="85090">
                        <a:lnSpc>
                          <a:spcPts val="2160"/>
                        </a:lnSpc>
                      </a:pPr>
                      <a:r>
                        <a:rPr sz="1200" spc="-5" dirty="0">
                          <a:latin typeface="Montserrat" panose="00000500000000000000" pitchFamily="2" charset="0"/>
                          <a:cs typeface="Arial"/>
                        </a:rPr>
                        <a:t>Broiled</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ts val="2160"/>
                        </a:lnSpc>
                      </a:pPr>
                      <a:r>
                        <a:rPr sz="1200" dirty="0">
                          <a:latin typeface="Montserrat" panose="00000500000000000000" pitchFamily="2" charset="0"/>
                          <a:cs typeface="Arial"/>
                        </a:rPr>
                        <a:t>Bu</a:t>
                      </a:r>
                      <a:r>
                        <a:rPr sz="1200" spc="5" dirty="0">
                          <a:latin typeface="Montserrat" panose="00000500000000000000" pitchFamily="2" charset="0"/>
                          <a:cs typeface="Arial"/>
                        </a:rPr>
                        <a:t>tt</a:t>
                      </a:r>
                      <a:r>
                        <a:rPr sz="1200" spc="0" dirty="0">
                          <a:latin typeface="Montserrat" panose="00000500000000000000" pitchFamily="2" charset="0"/>
                          <a:cs typeface="Arial"/>
                        </a:rPr>
                        <a:t>ered</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ts val="2160"/>
                        </a:lnSpc>
                      </a:pPr>
                      <a:r>
                        <a:rPr sz="1200" dirty="0">
                          <a:latin typeface="Montserrat" panose="00000500000000000000" pitchFamily="2" charset="0"/>
                          <a:cs typeface="Arial"/>
                        </a:rPr>
                        <a:t>Rich</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263280">
                <a:tc>
                  <a:txBody>
                    <a:bodyPr/>
                    <a:lstStyle/>
                    <a:p>
                      <a:pPr marL="85090">
                        <a:lnSpc>
                          <a:spcPts val="2160"/>
                        </a:lnSpc>
                      </a:pPr>
                      <a:r>
                        <a:rPr sz="1200" spc="-5" dirty="0">
                          <a:latin typeface="Montserrat" panose="00000500000000000000" pitchFamily="2" charset="0"/>
                          <a:cs typeface="Arial"/>
                        </a:rPr>
                        <a:t>Grilled</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ts val="2160"/>
                        </a:lnSpc>
                      </a:pPr>
                      <a:r>
                        <a:rPr sz="1200" spc="-10" dirty="0">
                          <a:latin typeface="Montserrat" panose="00000500000000000000" pitchFamily="2" charset="0"/>
                          <a:cs typeface="Arial"/>
                        </a:rPr>
                        <a:t>C</a:t>
                      </a:r>
                      <a:r>
                        <a:rPr sz="1200" spc="0" dirty="0">
                          <a:latin typeface="Montserrat" panose="00000500000000000000" pitchFamily="2" charset="0"/>
                          <a:cs typeface="Arial"/>
                        </a:rPr>
                        <a:t>heese</a:t>
                      </a:r>
                      <a:r>
                        <a:rPr sz="1200" spc="-25" dirty="0">
                          <a:latin typeface="Montserrat" panose="00000500000000000000" pitchFamily="2" charset="0"/>
                          <a:cs typeface="Arial"/>
                        </a:rPr>
                        <a:t> </a:t>
                      </a:r>
                      <a:r>
                        <a:rPr sz="1200" spc="0" dirty="0">
                          <a:latin typeface="Montserrat" panose="00000500000000000000" pitchFamily="2" charset="0"/>
                          <a:cs typeface="Arial"/>
                        </a:rPr>
                        <a:t>Sauce</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ts val="2160"/>
                        </a:lnSpc>
                      </a:pPr>
                      <a:r>
                        <a:rPr sz="1200" dirty="0">
                          <a:latin typeface="Montserrat" panose="00000500000000000000" pitchFamily="2" charset="0"/>
                          <a:cs typeface="Arial"/>
                        </a:rPr>
                        <a:t>Sau</a:t>
                      </a:r>
                      <a:r>
                        <a:rPr sz="1200" spc="5" dirty="0">
                          <a:latin typeface="Montserrat" panose="00000500000000000000" pitchFamily="2" charset="0"/>
                          <a:cs typeface="Arial"/>
                        </a:rPr>
                        <a:t>t</a:t>
                      </a:r>
                      <a:r>
                        <a:rPr sz="1200" spc="0" dirty="0">
                          <a:latin typeface="Montserrat" panose="00000500000000000000" pitchFamily="2" charset="0"/>
                          <a:cs typeface="Arial"/>
                        </a:rPr>
                        <a:t>éed</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r h="263280">
                <a:tc>
                  <a:txBody>
                    <a:bodyPr/>
                    <a:lstStyle/>
                    <a:p>
                      <a:pPr marL="85090">
                        <a:lnSpc>
                          <a:spcPts val="2160"/>
                        </a:lnSpc>
                      </a:pPr>
                      <a:r>
                        <a:rPr sz="1200" dirty="0">
                          <a:latin typeface="Montserrat" panose="00000500000000000000" pitchFamily="2" charset="0"/>
                          <a:cs typeface="Arial"/>
                        </a:rPr>
                        <a:t>Poached</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ts val="2160"/>
                        </a:lnSpc>
                      </a:pPr>
                      <a:r>
                        <a:rPr sz="1200" spc="-10" dirty="0">
                          <a:latin typeface="Montserrat" panose="00000500000000000000" pitchFamily="2" charset="0"/>
                          <a:cs typeface="Arial"/>
                        </a:rPr>
                        <a:t>C</a:t>
                      </a:r>
                      <a:r>
                        <a:rPr sz="1200" spc="0" dirty="0">
                          <a:latin typeface="Montserrat" panose="00000500000000000000" pitchFamily="2" charset="0"/>
                          <a:cs typeface="Arial"/>
                        </a:rPr>
                        <a:t>rea</a:t>
                      </a:r>
                      <a:r>
                        <a:rPr sz="1200" spc="-10" dirty="0">
                          <a:latin typeface="Montserrat" panose="00000500000000000000" pitchFamily="2" charset="0"/>
                          <a:cs typeface="Arial"/>
                        </a:rPr>
                        <a:t>m</a:t>
                      </a:r>
                      <a:r>
                        <a:rPr sz="1200" spc="0" dirty="0">
                          <a:latin typeface="Montserrat" panose="00000500000000000000" pitchFamily="2" charset="0"/>
                          <a:cs typeface="Arial"/>
                        </a:rPr>
                        <a:t>ed</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ts val="2160"/>
                        </a:lnSpc>
                      </a:pPr>
                      <a:r>
                        <a:rPr sz="1200" dirty="0">
                          <a:latin typeface="Montserrat" panose="00000500000000000000" pitchFamily="2" charset="0"/>
                          <a:cs typeface="Arial"/>
                        </a:rPr>
                        <a:t>E</a:t>
                      </a:r>
                      <a:r>
                        <a:rPr sz="1200" spc="5" dirty="0">
                          <a:latin typeface="Montserrat" panose="00000500000000000000" pitchFamily="2" charset="0"/>
                          <a:cs typeface="Arial"/>
                        </a:rPr>
                        <a:t>s</a:t>
                      </a:r>
                      <a:r>
                        <a:rPr sz="1200" spc="0" dirty="0">
                          <a:latin typeface="Montserrat" panose="00000500000000000000" pitchFamily="2" charset="0"/>
                          <a:cs typeface="Arial"/>
                        </a:rPr>
                        <a:t>calloped</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5"/>
                  </a:ext>
                </a:extLst>
              </a:tr>
              <a:tr h="263280">
                <a:tc>
                  <a:txBody>
                    <a:bodyPr/>
                    <a:lstStyle/>
                    <a:p>
                      <a:pPr marL="85090">
                        <a:lnSpc>
                          <a:spcPts val="2160"/>
                        </a:lnSpc>
                      </a:pPr>
                      <a:r>
                        <a:rPr sz="1200" spc="-10" dirty="0">
                          <a:latin typeface="Montserrat" panose="00000500000000000000" pitchFamily="2" charset="0"/>
                          <a:cs typeface="Arial"/>
                        </a:rPr>
                        <a:t>R</a:t>
                      </a:r>
                      <a:r>
                        <a:rPr sz="1200" spc="0" dirty="0">
                          <a:latin typeface="Montserrat" panose="00000500000000000000" pitchFamily="2" charset="0"/>
                          <a:cs typeface="Arial"/>
                        </a:rPr>
                        <a:t>oas</a:t>
                      </a:r>
                      <a:r>
                        <a:rPr sz="1200" spc="5" dirty="0">
                          <a:latin typeface="Montserrat" panose="00000500000000000000" pitchFamily="2" charset="0"/>
                          <a:cs typeface="Arial"/>
                        </a:rPr>
                        <a:t>t</a:t>
                      </a:r>
                      <a:r>
                        <a:rPr sz="1200" spc="0" dirty="0">
                          <a:latin typeface="Montserrat" panose="00000500000000000000" pitchFamily="2" charset="0"/>
                          <a:cs typeface="Arial"/>
                        </a:rPr>
                        <a:t>ed</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ts val="2160"/>
                        </a:lnSpc>
                      </a:pPr>
                      <a:r>
                        <a:rPr sz="1200" spc="-5" dirty="0">
                          <a:latin typeface="Montserrat" panose="00000500000000000000" pitchFamily="2" charset="0"/>
                          <a:cs typeface="Arial"/>
                        </a:rPr>
                        <a:t>F</a:t>
                      </a:r>
                      <a:r>
                        <a:rPr sz="1200" spc="0" dirty="0">
                          <a:latin typeface="Montserrat" panose="00000500000000000000" pitchFamily="2" charset="0"/>
                          <a:cs typeface="Arial"/>
                        </a:rPr>
                        <a:t>ried</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ts val="2160"/>
                        </a:lnSpc>
                      </a:pPr>
                      <a:r>
                        <a:rPr sz="1200" dirty="0">
                          <a:latin typeface="Montserrat" panose="00000500000000000000" pitchFamily="2" charset="0"/>
                          <a:cs typeface="Arial"/>
                        </a:rPr>
                        <a:t>S</a:t>
                      </a:r>
                      <a:r>
                        <a:rPr sz="1200" spc="5" dirty="0">
                          <a:latin typeface="Montserrat" panose="00000500000000000000" pitchFamily="2" charset="0"/>
                          <a:cs typeface="Arial"/>
                        </a:rPr>
                        <a:t>c</a:t>
                      </a:r>
                      <a:r>
                        <a:rPr sz="1200" spc="0" dirty="0">
                          <a:latin typeface="Montserrat" panose="00000500000000000000" pitchFamily="2" charset="0"/>
                          <a:cs typeface="Arial"/>
                        </a:rPr>
                        <a:t>alloped</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6"/>
                  </a:ext>
                </a:extLst>
              </a:tr>
              <a:tr h="263280">
                <a:tc>
                  <a:txBody>
                    <a:bodyPr/>
                    <a:lstStyle/>
                    <a:p>
                      <a:pPr marL="85090">
                        <a:lnSpc>
                          <a:spcPts val="2160"/>
                        </a:lnSpc>
                      </a:pPr>
                      <a:r>
                        <a:rPr sz="1200" dirty="0">
                          <a:latin typeface="Montserrat" panose="00000500000000000000" pitchFamily="2" charset="0"/>
                          <a:cs typeface="Arial"/>
                        </a:rPr>
                        <a:t>S</a:t>
                      </a:r>
                      <a:r>
                        <a:rPr sz="1200" spc="5" dirty="0">
                          <a:latin typeface="Montserrat" panose="00000500000000000000" pitchFamily="2" charset="0"/>
                          <a:cs typeface="Arial"/>
                        </a:rPr>
                        <a:t>t</a:t>
                      </a:r>
                      <a:r>
                        <a:rPr sz="1200" spc="0" dirty="0">
                          <a:latin typeface="Montserrat" panose="00000500000000000000" pitchFamily="2" charset="0"/>
                          <a:cs typeface="Arial"/>
                        </a:rPr>
                        <a:t>ea</a:t>
                      </a:r>
                      <a:r>
                        <a:rPr sz="1200" spc="-10" dirty="0">
                          <a:latin typeface="Montserrat" panose="00000500000000000000" pitchFamily="2" charset="0"/>
                          <a:cs typeface="Arial"/>
                        </a:rPr>
                        <a:t>m</a:t>
                      </a:r>
                      <a:r>
                        <a:rPr sz="1200" spc="0" dirty="0">
                          <a:latin typeface="Montserrat" panose="00000500000000000000" pitchFamily="2" charset="0"/>
                          <a:cs typeface="Arial"/>
                        </a:rPr>
                        <a:t>ed</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ts val="2160"/>
                        </a:lnSpc>
                      </a:pPr>
                      <a:r>
                        <a:rPr sz="1200" dirty="0">
                          <a:latin typeface="Montserrat" panose="00000500000000000000" pitchFamily="2" charset="0"/>
                          <a:cs typeface="Arial"/>
                        </a:rPr>
                        <a:t>Gra</a:t>
                      </a:r>
                      <a:r>
                        <a:rPr sz="1200" spc="-20" dirty="0">
                          <a:latin typeface="Montserrat" panose="00000500000000000000" pitchFamily="2" charset="0"/>
                          <a:cs typeface="Arial"/>
                        </a:rPr>
                        <a:t>v</a:t>
                      </a:r>
                      <a:r>
                        <a:rPr sz="1200" spc="0" dirty="0">
                          <a:latin typeface="Montserrat" panose="00000500000000000000" pitchFamily="2" charset="0"/>
                          <a:cs typeface="Arial"/>
                        </a:rPr>
                        <a:t>y</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ts val="2160"/>
                        </a:lnSpc>
                      </a:pPr>
                      <a:r>
                        <a:rPr sz="1200" dirty="0">
                          <a:latin typeface="Montserrat" panose="00000500000000000000" pitchFamily="2" charset="0"/>
                          <a:cs typeface="Arial"/>
                        </a:rPr>
                        <a:t>Sea</a:t>
                      </a:r>
                      <a:r>
                        <a:rPr sz="1200" spc="5" dirty="0">
                          <a:latin typeface="Montserrat" panose="00000500000000000000" pitchFamily="2" charset="0"/>
                          <a:cs typeface="Arial"/>
                        </a:rPr>
                        <a:t>s</a:t>
                      </a:r>
                      <a:r>
                        <a:rPr sz="1200" spc="0" dirty="0">
                          <a:latin typeface="Montserrat" panose="00000500000000000000" pitchFamily="2" charset="0"/>
                          <a:cs typeface="Arial"/>
                        </a:rPr>
                        <a:t>oned</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7"/>
                  </a:ext>
                </a:extLst>
              </a:tr>
              <a:tr h="263280">
                <a:tc>
                  <a:txBody>
                    <a:bodyPr/>
                    <a:lstStyle/>
                    <a:p>
                      <a:pPr marL="85090">
                        <a:lnSpc>
                          <a:spcPts val="2160"/>
                        </a:lnSpc>
                      </a:pPr>
                      <a:r>
                        <a:rPr sz="1200" dirty="0">
                          <a:latin typeface="Montserrat" panose="00000500000000000000" pitchFamily="2" charset="0"/>
                          <a:cs typeface="Arial"/>
                        </a:rPr>
                        <a:t>S</a:t>
                      </a:r>
                      <a:r>
                        <a:rPr sz="1200" spc="5" dirty="0">
                          <a:latin typeface="Montserrat" panose="00000500000000000000" pitchFamily="2" charset="0"/>
                          <a:cs typeface="Arial"/>
                        </a:rPr>
                        <a:t>t</a:t>
                      </a:r>
                      <a:r>
                        <a:rPr sz="1200" spc="0" dirty="0">
                          <a:latin typeface="Montserrat" panose="00000500000000000000" pitchFamily="2" charset="0"/>
                          <a:cs typeface="Arial"/>
                        </a:rPr>
                        <a:t>ir-</a:t>
                      </a:r>
                      <a:r>
                        <a:rPr sz="1200" spc="5" dirty="0">
                          <a:latin typeface="Montserrat" panose="00000500000000000000" pitchFamily="2" charset="0"/>
                          <a:cs typeface="Arial"/>
                        </a:rPr>
                        <a:t>f</a:t>
                      </a:r>
                      <a:r>
                        <a:rPr sz="1200" spc="0" dirty="0">
                          <a:latin typeface="Montserrat" panose="00000500000000000000" pitchFamily="2" charset="0"/>
                          <a:cs typeface="Arial"/>
                        </a:rPr>
                        <a:t>ried</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ts val="2160"/>
                        </a:lnSpc>
                      </a:pPr>
                      <a:r>
                        <a:rPr sz="1200" spc="-10" dirty="0">
                          <a:latin typeface="Montserrat" panose="00000500000000000000" pitchFamily="2" charset="0"/>
                          <a:cs typeface="Arial"/>
                        </a:rPr>
                        <a:t>H</a:t>
                      </a:r>
                      <a:r>
                        <a:rPr sz="1200" spc="0" dirty="0">
                          <a:latin typeface="Montserrat" panose="00000500000000000000" pitchFamily="2" charset="0"/>
                          <a:cs typeface="Arial"/>
                        </a:rPr>
                        <a:t>ollandaise</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ts val="2160"/>
                        </a:lnSpc>
                      </a:pPr>
                      <a:r>
                        <a:rPr sz="1200" dirty="0">
                          <a:latin typeface="Montserrat" panose="00000500000000000000" pitchFamily="2" charset="0"/>
                          <a:cs typeface="Arial"/>
                        </a:rPr>
                        <a:t>Sou</a:t>
                      </a:r>
                      <a:r>
                        <a:rPr sz="1200" spc="5" dirty="0">
                          <a:latin typeface="Montserrat" panose="00000500000000000000" pitchFamily="2" charset="0"/>
                          <a:cs typeface="Arial"/>
                        </a:rPr>
                        <a:t>t</a:t>
                      </a:r>
                      <a:r>
                        <a:rPr sz="1200" spc="0" dirty="0">
                          <a:latin typeface="Montserrat" panose="00000500000000000000" pitchFamily="2" charset="0"/>
                          <a:cs typeface="Arial"/>
                        </a:rPr>
                        <a:t>hern</a:t>
                      </a:r>
                      <a:r>
                        <a:rPr sz="1200" spc="-45" dirty="0">
                          <a:latin typeface="Montserrat" panose="00000500000000000000" pitchFamily="2" charset="0"/>
                          <a:cs typeface="Arial"/>
                        </a:rPr>
                        <a:t> </a:t>
                      </a:r>
                      <a:r>
                        <a:rPr sz="1200" spc="0" dirty="0">
                          <a:latin typeface="Montserrat" panose="00000500000000000000" pitchFamily="2" charset="0"/>
                          <a:cs typeface="Arial"/>
                        </a:rPr>
                        <a:t>S</a:t>
                      </a:r>
                      <a:r>
                        <a:rPr sz="1200" spc="5" dirty="0">
                          <a:latin typeface="Montserrat" panose="00000500000000000000" pitchFamily="2" charset="0"/>
                          <a:cs typeface="Arial"/>
                        </a:rPr>
                        <a:t>t</a:t>
                      </a:r>
                      <a:r>
                        <a:rPr sz="1200" spc="-20" dirty="0">
                          <a:latin typeface="Montserrat" panose="00000500000000000000" pitchFamily="2" charset="0"/>
                          <a:cs typeface="Arial"/>
                        </a:rPr>
                        <a:t>y</a:t>
                      </a:r>
                      <a:r>
                        <a:rPr sz="1200" spc="0" dirty="0">
                          <a:latin typeface="Montserrat" panose="00000500000000000000" pitchFamily="2" charset="0"/>
                          <a:cs typeface="Arial"/>
                        </a:rPr>
                        <a:t>le</a:t>
                      </a:r>
                      <a:endParaRPr sz="1200" dirty="0">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68680193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699512" y="3228945"/>
            <a:ext cx="166423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11</a:t>
            </a:r>
            <a:endParaRPr lang="tr-TR" altLang="en-US" sz="2000" b="1" dirty="0">
              <a:solidFill>
                <a:schemeClr val="bg1"/>
              </a:solidFill>
              <a:latin typeface="Montserrat" pitchFamily="2" charset="0"/>
            </a:endParaRPr>
          </a:p>
        </p:txBody>
      </p:sp>
      <p:sp>
        <p:nvSpPr>
          <p:cNvPr id="4" name="object 2"/>
          <p:cNvSpPr txBox="1">
            <a:spLocks noChangeArrowheads="1"/>
          </p:cNvSpPr>
          <p:nvPr/>
        </p:nvSpPr>
        <p:spPr bwMode="auto">
          <a:xfrm>
            <a:off x="2642303" y="1085046"/>
            <a:ext cx="266471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Eating out/Travel</a:t>
            </a:r>
          </a:p>
        </p:txBody>
      </p:sp>
      <p:sp>
        <p:nvSpPr>
          <p:cNvPr id="8" name="object 5"/>
          <p:cNvSpPr txBox="1"/>
          <p:nvPr/>
        </p:nvSpPr>
        <p:spPr>
          <a:xfrm>
            <a:off x="3632903" y="2095500"/>
            <a:ext cx="6279308" cy="2942459"/>
          </a:xfrm>
          <a:prstGeom prst="rect">
            <a:avLst/>
          </a:prstGeom>
        </p:spPr>
        <p:txBody>
          <a:bodyPr vert="horz" wrap="square" lIns="0" tIns="0" rIns="0" bIns="0" rtlCol="0">
            <a:noAutofit/>
          </a:bodyPr>
          <a:lstStyle/>
          <a:p>
            <a:pPr marL="6031" marR="6349" defTabSz="457109" eaLnBrk="1" fontAlgn="auto" hangingPunct="1">
              <a:spcBef>
                <a:spcPts val="0"/>
              </a:spcBef>
              <a:spcAft>
                <a:spcPts val="600"/>
              </a:spcAft>
              <a:tabLst>
                <a:tab pos="177764" algn="l"/>
              </a:tabLst>
              <a:defRPr/>
            </a:pPr>
            <a:r>
              <a:rPr lang="en-US" sz="1200" b="1" dirty="0">
                <a:latin typeface="Montserrat" panose="00000500000000000000" pitchFamily="2" charset="0"/>
                <a:cs typeface="Arial"/>
              </a:rPr>
              <a:t>Planning ahead is the secret to healthy eating when you travel.</a:t>
            </a:r>
            <a:endParaRPr lang="en-US" sz="1200" dirty="0">
              <a:latin typeface="Montserrat" panose="00000500000000000000" pitchFamily="2" charset="0"/>
              <a:cs typeface="Arial"/>
            </a:endParaRPr>
          </a:p>
          <a:p>
            <a:pPr marL="177764" marR="6349" indent="-171733" defTabSz="457109" eaLnBrk="1" fontAlgn="auto" hangingPunct="1">
              <a:spcBef>
                <a:spcPts val="0"/>
              </a:spcBef>
              <a:spcAft>
                <a:spcPts val="3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Stick to whole foods, with just a little packaged foods if necessary.</a:t>
            </a:r>
          </a:p>
          <a:p>
            <a:pPr marL="177764" marR="6349" indent="-171733" defTabSz="457109" eaLnBrk="1" fontAlgn="auto" hangingPunct="1">
              <a:spcBef>
                <a:spcPts val="0"/>
              </a:spcBef>
              <a:spcAft>
                <a:spcPts val="3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Plane travel may cause water retention, bloating and gas. Skip the soft drinks and alcohol, drink water, lots of water. </a:t>
            </a:r>
            <a:br>
              <a:rPr lang="en-US" sz="1200" dirty="0">
                <a:latin typeface="Montserrat" panose="00000500000000000000" pitchFamily="2" charset="0"/>
                <a:cs typeface="Arial"/>
              </a:rPr>
            </a:br>
            <a:r>
              <a:rPr lang="en-US" sz="1200" dirty="0">
                <a:latin typeface="Montserrat" panose="00000500000000000000" pitchFamily="2" charset="0"/>
                <a:cs typeface="Arial"/>
              </a:rPr>
              <a:t>Try it one time and you will understand the importance. It is the difference between getting off the plane with giant ankles and swollen feet and comfortably walking off the plane.</a:t>
            </a:r>
          </a:p>
          <a:p>
            <a:pPr marL="177764" marR="6349" indent="-171733" defTabSz="457109" eaLnBrk="1" fontAlgn="auto" hangingPunct="1">
              <a:spcBef>
                <a:spcPts val="0"/>
              </a:spcBef>
              <a:spcAft>
                <a:spcPts val="3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Focus on enjoying your family, friends and the relaxation and atmosphere.</a:t>
            </a:r>
          </a:p>
          <a:p>
            <a:pPr marL="177764" marR="6349" indent="-171733" defTabSz="457109" eaLnBrk="1" fontAlgn="auto" hangingPunct="1">
              <a:spcBef>
                <a:spcPts val="0"/>
              </a:spcBef>
              <a:spcAft>
                <a:spcPts val="3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Check out available restaurants and menus before you leave home.</a:t>
            </a:r>
          </a:p>
          <a:p>
            <a:pPr marL="177764" marR="6349" indent="-171733" defTabSz="457109" eaLnBrk="1" fontAlgn="auto" hangingPunct="1">
              <a:spcBef>
                <a:spcPts val="0"/>
              </a:spcBef>
              <a:spcAft>
                <a:spcPts val="3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Bring foods with you, pack a bag of homemade protein bars, fruit, nuts and celery.</a:t>
            </a:r>
          </a:p>
          <a:p>
            <a:pPr marL="177764" marR="6349" indent="-171733" defTabSz="457109" eaLnBrk="1" fontAlgn="auto" hangingPunct="1">
              <a:spcBef>
                <a:spcPts val="0"/>
              </a:spcBef>
              <a:spcAft>
                <a:spcPts val="3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Stop at the farmer’s market when you arrive at your destination. You will not only enjoy nice, fresh, </a:t>
            </a:r>
            <a:br>
              <a:rPr lang="en-US" sz="1200" dirty="0">
                <a:latin typeface="Montserrat" panose="00000500000000000000" pitchFamily="2" charset="0"/>
                <a:cs typeface="Arial"/>
              </a:rPr>
            </a:br>
            <a:r>
              <a:rPr lang="en-US" sz="1200" dirty="0">
                <a:latin typeface="Montserrat" panose="00000500000000000000" pitchFamily="2" charset="0"/>
                <a:cs typeface="Arial"/>
              </a:rPr>
              <a:t>whole foods, but you will get to be introduced to a part of the culture that most people don’t encounter.</a:t>
            </a:r>
          </a:p>
          <a:p>
            <a:pPr marL="177764" marR="6349" indent="-171733" defTabSz="457109" eaLnBrk="1" fontAlgn="auto" hangingPunct="1">
              <a:spcBef>
                <a:spcPts val="0"/>
              </a:spcBef>
              <a:spcAft>
                <a:spcPts val="3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Bring any bottles, tools or utensils that you may need in preparing foods you bring with you.</a:t>
            </a:r>
          </a:p>
          <a:p>
            <a:pPr marL="177764" marR="6349" indent="-171733" defTabSz="457109" eaLnBrk="1" fontAlgn="auto" hangingPunct="1">
              <a:spcBef>
                <a:spcPts val="0"/>
              </a:spcBef>
              <a:spcAft>
                <a:spcPts val="300"/>
              </a:spcAft>
              <a:buFont typeface="Wingdings" panose="05000000000000000000" pitchFamily="2" charset="2"/>
              <a:buChar char="§"/>
              <a:tabLst>
                <a:tab pos="177764" algn="l"/>
              </a:tabLst>
              <a:defRPr/>
            </a:pPr>
            <a:r>
              <a:rPr lang="en-US" sz="1200" dirty="0">
                <a:latin typeface="Montserrat" panose="00000500000000000000" pitchFamily="2" charset="0"/>
                <a:cs typeface="Arial"/>
              </a:rPr>
              <a:t>Talk to people who live in the area and find out good places to shop or eat out.</a:t>
            </a:r>
          </a:p>
        </p:txBody>
      </p:sp>
    </p:spTree>
    <p:extLst>
      <p:ext uri="{BB962C8B-B14F-4D97-AF65-F5344CB8AC3E}">
        <p14:creationId xmlns:p14="http://schemas.microsoft.com/office/powerpoint/2010/main" val="233401970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05284" y="3230240"/>
            <a:ext cx="166423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11</a:t>
            </a:r>
            <a:endParaRPr lang="tr-TR" altLang="en-US" sz="2000" b="1" dirty="0">
              <a:solidFill>
                <a:schemeClr val="bg1"/>
              </a:solidFill>
              <a:latin typeface="Montserrat" pitchFamily="2" charset="0"/>
            </a:endParaRPr>
          </a:p>
        </p:txBody>
      </p:sp>
      <p:sp>
        <p:nvSpPr>
          <p:cNvPr id="7" name="object 4"/>
          <p:cNvSpPr txBox="1"/>
          <p:nvPr/>
        </p:nvSpPr>
        <p:spPr>
          <a:xfrm>
            <a:off x="2639680" y="2087912"/>
            <a:ext cx="8517269" cy="2942458"/>
          </a:xfrm>
          <a:prstGeom prst="rect">
            <a:avLst/>
          </a:prstGeom>
        </p:spPr>
        <p:txBody>
          <a:bodyPr vert="horz" wrap="square" lIns="0" tIns="0" rIns="0" bIns="0" rtlCol="0">
            <a:noAutofit/>
          </a:bodyPr>
          <a:lstStyle/>
          <a:p>
            <a:pPr marL="6349" defTabSz="457109" eaLnBrk="1" fontAlgn="auto" hangingPunct="1">
              <a:spcBef>
                <a:spcPts val="0"/>
              </a:spcBef>
              <a:spcAft>
                <a:spcPts val="0"/>
              </a:spcAft>
            </a:pPr>
            <a:r>
              <a:rPr lang="en-US" sz="1200" dirty="0">
                <a:solidFill>
                  <a:srgbClr val="000000"/>
                </a:solidFill>
                <a:latin typeface="Montserrat" panose="00000500000000000000" pitchFamily="2" charset="0"/>
                <a:cs typeface="Arial"/>
              </a:rPr>
              <a:t>Describe a problem you have when you eat out:</a:t>
            </a:r>
          </a:p>
          <a:p>
            <a:pPr marL="6349" defTabSz="457109" eaLnBrk="1" fontAlgn="auto" hangingPunct="1">
              <a:spcBef>
                <a:spcPts val="0"/>
              </a:spcBef>
              <a:spcAft>
                <a:spcPts val="0"/>
              </a:spcAft>
            </a:pPr>
            <a:endParaRPr lang="en-US" sz="1200" dirty="0">
              <a:solidFill>
                <a:srgbClr val="000000"/>
              </a:solidFill>
              <a:latin typeface="Montserrat" panose="00000500000000000000" pitchFamily="2" charset="0"/>
              <a:cs typeface="Arial"/>
            </a:endParaRPr>
          </a:p>
          <a:p>
            <a:pPr marL="6349" defTabSz="457109" eaLnBrk="1" fontAlgn="auto" hangingPunct="1">
              <a:spcBef>
                <a:spcPts val="0"/>
              </a:spcBef>
              <a:spcAft>
                <a:spcPts val="0"/>
              </a:spcAft>
            </a:pPr>
            <a:endParaRPr lang="en-US" sz="1200" dirty="0">
              <a:solidFill>
                <a:srgbClr val="000000"/>
              </a:solidFill>
              <a:latin typeface="Montserrat" panose="00000500000000000000" pitchFamily="2" charset="0"/>
              <a:cs typeface="Arial"/>
            </a:endParaRPr>
          </a:p>
          <a:p>
            <a:pPr marL="6349" defTabSz="457109" eaLnBrk="1" fontAlgn="auto" hangingPunct="1">
              <a:spcBef>
                <a:spcPts val="0"/>
              </a:spcBef>
              <a:spcAft>
                <a:spcPts val="0"/>
              </a:spcAft>
            </a:pPr>
            <a:endParaRPr lang="en-US" sz="1200" dirty="0">
              <a:solidFill>
                <a:srgbClr val="000000"/>
              </a:solidFill>
              <a:latin typeface="Montserrat" panose="00000500000000000000" pitchFamily="2" charset="0"/>
              <a:cs typeface="Arial"/>
            </a:endParaRPr>
          </a:p>
          <a:p>
            <a:pPr marL="6349" defTabSz="457109" eaLnBrk="1" fontAlgn="auto" hangingPunct="1">
              <a:spcBef>
                <a:spcPts val="0"/>
              </a:spcBef>
              <a:spcAft>
                <a:spcPts val="0"/>
              </a:spcAft>
            </a:pPr>
            <a:endParaRPr lang="en-US" sz="1200" dirty="0">
              <a:solidFill>
                <a:srgbClr val="000000"/>
              </a:solidFill>
              <a:latin typeface="Montserrat" panose="00000500000000000000" pitchFamily="2" charset="0"/>
              <a:cs typeface="Arial"/>
            </a:endParaRPr>
          </a:p>
          <a:p>
            <a:pPr marL="6349" defTabSz="457109" eaLnBrk="1" fontAlgn="auto" hangingPunct="1">
              <a:spcBef>
                <a:spcPts val="0"/>
              </a:spcBef>
              <a:spcAft>
                <a:spcPts val="0"/>
              </a:spcAft>
            </a:pPr>
            <a:r>
              <a:rPr lang="en-US" sz="1200" dirty="0">
                <a:solidFill>
                  <a:srgbClr val="000000"/>
                </a:solidFill>
                <a:latin typeface="Montserrat" panose="00000500000000000000" pitchFamily="2" charset="0"/>
                <a:cs typeface="Arial"/>
              </a:rPr>
              <a:t>Make a positive action plan:</a:t>
            </a:r>
          </a:p>
          <a:p>
            <a:pPr marL="6349" defTabSz="457109" eaLnBrk="1" fontAlgn="auto" hangingPunct="1">
              <a:spcBef>
                <a:spcPts val="0"/>
              </a:spcBef>
              <a:spcAft>
                <a:spcPts val="0"/>
              </a:spcAft>
            </a:pPr>
            <a:endParaRPr lang="en-US" sz="1200" dirty="0">
              <a:solidFill>
                <a:srgbClr val="000000"/>
              </a:solidFill>
              <a:latin typeface="Montserrat" panose="00000500000000000000" pitchFamily="2" charset="0"/>
              <a:cs typeface="Arial"/>
            </a:endParaRPr>
          </a:p>
          <a:p>
            <a:pPr marL="6349" defTabSz="457109" eaLnBrk="1" fontAlgn="auto" hangingPunct="1">
              <a:spcBef>
                <a:spcPts val="0"/>
              </a:spcBef>
              <a:spcAft>
                <a:spcPts val="0"/>
              </a:spcAft>
            </a:pPr>
            <a:endParaRPr lang="en-US" sz="1200" dirty="0">
              <a:solidFill>
                <a:srgbClr val="000000"/>
              </a:solidFill>
              <a:latin typeface="Montserrat" panose="00000500000000000000" pitchFamily="2" charset="0"/>
              <a:cs typeface="Arial"/>
            </a:endParaRPr>
          </a:p>
          <a:p>
            <a:pPr marL="6349" defTabSz="457109" eaLnBrk="1" fontAlgn="auto" hangingPunct="1">
              <a:spcBef>
                <a:spcPts val="0"/>
              </a:spcBef>
              <a:spcAft>
                <a:spcPts val="0"/>
              </a:spcAft>
            </a:pPr>
            <a:endParaRPr lang="en-US" sz="1200" dirty="0">
              <a:solidFill>
                <a:srgbClr val="000000"/>
              </a:solidFill>
              <a:latin typeface="Montserrat" panose="00000500000000000000" pitchFamily="2" charset="0"/>
              <a:cs typeface="Arial"/>
            </a:endParaRPr>
          </a:p>
          <a:p>
            <a:pPr marL="6349" defTabSz="457109" eaLnBrk="1" fontAlgn="auto" hangingPunct="1">
              <a:spcBef>
                <a:spcPts val="0"/>
              </a:spcBef>
              <a:spcAft>
                <a:spcPts val="0"/>
              </a:spcAft>
            </a:pPr>
            <a:endParaRPr lang="en-US" sz="1200" dirty="0">
              <a:solidFill>
                <a:srgbClr val="000000"/>
              </a:solidFill>
              <a:latin typeface="Montserrat" panose="00000500000000000000" pitchFamily="2" charset="0"/>
              <a:cs typeface="Arial"/>
            </a:endParaRPr>
          </a:p>
          <a:p>
            <a:pPr marL="6349" defTabSz="457109" eaLnBrk="1" fontAlgn="auto" hangingPunct="1">
              <a:spcBef>
                <a:spcPts val="0"/>
              </a:spcBef>
              <a:spcAft>
                <a:spcPts val="0"/>
              </a:spcAft>
            </a:pPr>
            <a:r>
              <a:rPr lang="en-US" sz="1200" dirty="0">
                <a:solidFill>
                  <a:srgbClr val="000000"/>
                </a:solidFill>
                <a:latin typeface="Montserrat" panose="00000500000000000000" pitchFamily="2" charset="0"/>
                <a:cs typeface="Arial"/>
              </a:rPr>
              <a:t>Roadblocks that might occur, I will handle them by:</a:t>
            </a:r>
          </a:p>
          <a:p>
            <a:pPr marL="6349" defTabSz="457109" eaLnBrk="1" fontAlgn="auto" hangingPunct="1">
              <a:spcBef>
                <a:spcPts val="0"/>
              </a:spcBef>
              <a:spcAft>
                <a:spcPts val="0"/>
              </a:spcAft>
            </a:pPr>
            <a:endParaRPr lang="en-US" sz="1200" dirty="0">
              <a:solidFill>
                <a:srgbClr val="000000"/>
              </a:solidFill>
              <a:latin typeface="Montserrat" panose="00000500000000000000" pitchFamily="2" charset="0"/>
              <a:cs typeface="Arial"/>
            </a:endParaRPr>
          </a:p>
          <a:p>
            <a:pPr marL="6349" defTabSz="457109" eaLnBrk="1" fontAlgn="auto" hangingPunct="1">
              <a:spcBef>
                <a:spcPts val="0"/>
              </a:spcBef>
              <a:spcAft>
                <a:spcPts val="0"/>
              </a:spcAft>
            </a:pPr>
            <a:endParaRPr lang="en-US" sz="1200" dirty="0">
              <a:solidFill>
                <a:srgbClr val="000000"/>
              </a:solidFill>
              <a:latin typeface="Montserrat" panose="00000500000000000000" pitchFamily="2" charset="0"/>
              <a:cs typeface="Arial"/>
            </a:endParaRPr>
          </a:p>
          <a:p>
            <a:pPr marL="6349" defTabSz="457109" eaLnBrk="1" fontAlgn="auto" hangingPunct="1">
              <a:spcBef>
                <a:spcPts val="0"/>
              </a:spcBef>
              <a:spcAft>
                <a:spcPts val="0"/>
              </a:spcAft>
            </a:pPr>
            <a:endParaRPr lang="en-US" sz="1200" dirty="0">
              <a:solidFill>
                <a:srgbClr val="000000"/>
              </a:solidFill>
              <a:latin typeface="Montserrat" panose="00000500000000000000" pitchFamily="2" charset="0"/>
              <a:cs typeface="Arial"/>
            </a:endParaRPr>
          </a:p>
          <a:p>
            <a:pPr marL="6349" defTabSz="457109" eaLnBrk="1" fontAlgn="auto" hangingPunct="1">
              <a:spcBef>
                <a:spcPts val="0"/>
              </a:spcBef>
              <a:spcAft>
                <a:spcPts val="0"/>
              </a:spcAft>
            </a:pPr>
            <a:endParaRPr lang="en-US" sz="1200" dirty="0">
              <a:solidFill>
                <a:srgbClr val="000000"/>
              </a:solidFill>
              <a:latin typeface="Montserrat" panose="00000500000000000000" pitchFamily="2" charset="0"/>
              <a:cs typeface="Arial"/>
            </a:endParaRPr>
          </a:p>
          <a:p>
            <a:pPr marL="6349" defTabSz="457109" eaLnBrk="1" fontAlgn="auto" hangingPunct="1">
              <a:spcBef>
                <a:spcPts val="0"/>
              </a:spcBef>
              <a:spcAft>
                <a:spcPts val="0"/>
              </a:spcAft>
            </a:pPr>
            <a:r>
              <a:rPr lang="en-US" sz="1200" dirty="0">
                <a:solidFill>
                  <a:srgbClr val="000000"/>
                </a:solidFill>
                <a:latin typeface="Montserrat" panose="00000500000000000000" pitchFamily="2" charset="0"/>
                <a:cs typeface="Arial"/>
              </a:rPr>
              <a:t>I will do this to make my success more likely:</a:t>
            </a:r>
          </a:p>
          <a:p>
            <a:pPr marL="6349" defTabSz="457109" eaLnBrk="1" fontAlgn="auto" hangingPunct="1">
              <a:spcBef>
                <a:spcPts val="0"/>
              </a:spcBef>
              <a:spcAft>
                <a:spcPts val="0"/>
              </a:spcAft>
            </a:pPr>
            <a:endParaRPr lang="en-US" sz="1200" dirty="0">
              <a:solidFill>
                <a:srgbClr val="000000"/>
              </a:solidFill>
              <a:latin typeface="Montserrat" panose="00000500000000000000" pitchFamily="2" charset="0"/>
              <a:cs typeface="Arial"/>
            </a:endParaRPr>
          </a:p>
          <a:p>
            <a:pPr marL="6349" defTabSz="457109" eaLnBrk="1" fontAlgn="auto" hangingPunct="1">
              <a:spcBef>
                <a:spcPts val="0"/>
              </a:spcBef>
              <a:spcAft>
                <a:spcPts val="0"/>
              </a:spcAft>
            </a:pPr>
            <a:endParaRPr lang="en-US" sz="1200" dirty="0">
              <a:solidFill>
                <a:srgbClr val="000000"/>
              </a:solidFill>
              <a:latin typeface="Montserrat" panose="00000500000000000000" pitchFamily="2" charset="0"/>
              <a:cs typeface="Arial"/>
            </a:endParaRPr>
          </a:p>
          <a:p>
            <a:pPr marL="6349" defTabSz="457109" eaLnBrk="1" fontAlgn="auto" hangingPunct="1">
              <a:spcBef>
                <a:spcPts val="0"/>
              </a:spcBef>
              <a:spcAft>
                <a:spcPts val="0"/>
              </a:spcAft>
            </a:pPr>
            <a:endParaRPr lang="en-US" sz="1200" dirty="0">
              <a:solidFill>
                <a:srgbClr val="000000"/>
              </a:solidFill>
              <a:latin typeface="Montserrat" panose="00000500000000000000" pitchFamily="2" charset="0"/>
              <a:cs typeface="Arial"/>
            </a:endParaRPr>
          </a:p>
          <a:p>
            <a:pPr marL="6349" defTabSz="457109" eaLnBrk="1" fontAlgn="auto" hangingPunct="1">
              <a:spcBef>
                <a:spcPts val="0"/>
              </a:spcBef>
              <a:spcAft>
                <a:spcPts val="0"/>
              </a:spcAft>
            </a:pPr>
            <a:endParaRPr lang="en-US" sz="1200" dirty="0">
              <a:solidFill>
                <a:srgbClr val="000000"/>
              </a:solidFill>
              <a:latin typeface="Montserrat" panose="00000500000000000000" pitchFamily="2" charset="0"/>
              <a:cs typeface="Arial"/>
            </a:endParaRPr>
          </a:p>
          <a:p>
            <a:pPr marL="6349" defTabSz="457109" eaLnBrk="1" fontAlgn="auto" hangingPunct="1">
              <a:spcBef>
                <a:spcPts val="0"/>
              </a:spcBef>
              <a:spcAft>
                <a:spcPts val="0"/>
              </a:spcAft>
            </a:pPr>
            <a:r>
              <a:rPr lang="en-US" sz="1200" dirty="0">
                <a:solidFill>
                  <a:srgbClr val="000000"/>
                </a:solidFill>
                <a:latin typeface="Montserrat" panose="00000500000000000000" pitchFamily="2" charset="0"/>
                <a:cs typeface="Arial"/>
              </a:rPr>
              <a:t>How can my health coach help me?</a:t>
            </a:r>
          </a:p>
        </p:txBody>
      </p:sp>
      <p:sp>
        <p:nvSpPr>
          <p:cNvPr id="12" name="object 2"/>
          <p:cNvSpPr txBox="1">
            <a:spLocks noChangeArrowheads="1"/>
          </p:cNvSpPr>
          <p:nvPr/>
        </p:nvSpPr>
        <p:spPr bwMode="auto">
          <a:xfrm>
            <a:off x="2639681" y="1075465"/>
            <a:ext cx="3529681"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A Positive Action Plan</a:t>
            </a:r>
          </a:p>
        </p:txBody>
      </p:sp>
      <p:graphicFrame>
        <p:nvGraphicFramePr>
          <p:cNvPr id="2" name="Table 1">
            <a:extLst>
              <a:ext uri="{FF2B5EF4-FFF2-40B4-BE49-F238E27FC236}">
                <a16:creationId xmlns:a16="http://schemas.microsoft.com/office/drawing/2014/main" id="{E2FFCCCF-1E62-4E5A-82FA-530E25C53764}"/>
              </a:ext>
            </a:extLst>
          </p:cNvPr>
          <p:cNvGraphicFramePr>
            <a:graphicFrameLocks noGrp="1"/>
          </p:cNvGraphicFramePr>
          <p:nvPr>
            <p:extLst>
              <p:ext uri="{D42A27DB-BD31-4B8C-83A1-F6EECF244321}">
                <p14:modId xmlns:p14="http://schemas.microsoft.com/office/powerpoint/2010/main" val="321311702"/>
              </p:ext>
            </p:extLst>
          </p:nvPr>
        </p:nvGraphicFramePr>
        <p:xfrm>
          <a:off x="2639680" y="2598176"/>
          <a:ext cx="8504902" cy="370840"/>
        </p:xfrm>
        <a:graphic>
          <a:graphicData uri="http://schemas.openxmlformats.org/drawingml/2006/table">
            <a:tbl>
              <a:tblPr>
                <a:tableStyleId>{5940675A-B579-460E-94D1-54222C63F5DA}</a:tableStyleId>
              </a:tblPr>
              <a:tblGrid>
                <a:gridCol w="8504902">
                  <a:extLst>
                    <a:ext uri="{9D8B030D-6E8A-4147-A177-3AD203B41FA5}">
                      <a16:colId xmlns:a16="http://schemas.microsoft.com/office/drawing/2014/main" val="2566980487"/>
                    </a:ext>
                  </a:extLst>
                </a:gridCol>
              </a:tblGrid>
              <a:tr h="370840">
                <a:tc>
                  <a:txBody>
                    <a:bodyPr/>
                    <a:lstStyle/>
                    <a:p>
                      <a:endParaRPr lang="en-US" dirty="0"/>
                    </a:p>
                  </a:txBody>
                  <a:tcPr>
                    <a:lnL w="12700" cmpd="sng">
                      <a:noFill/>
                    </a:lnL>
                    <a:lnR w="12700" cmpd="sng">
                      <a:noFill/>
                    </a:lnR>
                  </a:tcPr>
                </a:tc>
                <a:extLst>
                  <a:ext uri="{0D108BD9-81ED-4DB2-BD59-A6C34878D82A}">
                    <a16:rowId xmlns:a16="http://schemas.microsoft.com/office/drawing/2014/main" val="2399427430"/>
                  </a:ext>
                </a:extLst>
              </a:tr>
            </a:tbl>
          </a:graphicData>
        </a:graphic>
      </p:graphicFrame>
      <p:graphicFrame>
        <p:nvGraphicFramePr>
          <p:cNvPr id="16" name="Table 15">
            <a:extLst>
              <a:ext uri="{FF2B5EF4-FFF2-40B4-BE49-F238E27FC236}">
                <a16:creationId xmlns:a16="http://schemas.microsoft.com/office/drawing/2014/main" id="{EFD97E6D-5E71-449B-AB3E-DB25508205EC}"/>
              </a:ext>
            </a:extLst>
          </p:cNvPr>
          <p:cNvGraphicFramePr>
            <a:graphicFrameLocks noGrp="1"/>
          </p:cNvGraphicFramePr>
          <p:nvPr>
            <p:extLst>
              <p:ext uri="{D42A27DB-BD31-4B8C-83A1-F6EECF244321}">
                <p14:modId xmlns:p14="http://schemas.microsoft.com/office/powerpoint/2010/main" val="1347147148"/>
              </p:ext>
            </p:extLst>
          </p:nvPr>
        </p:nvGraphicFramePr>
        <p:xfrm>
          <a:off x="2627313" y="3479280"/>
          <a:ext cx="8517269" cy="370840"/>
        </p:xfrm>
        <a:graphic>
          <a:graphicData uri="http://schemas.openxmlformats.org/drawingml/2006/table">
            <a:tbl>
              <a:tblPr>
                <a:tableStyleId>{5940675A-B579-460E-94D1-54222C63F5DA}</a:tableStyleId>
              </a:tblPr>
              <a:tblGrid>
                <a:gridCol w="8517269">
                  <a:extLst>
                    <a:ext uri="{9D8B030D-6E8A-4147-A177-3AD203B41FA5}">
                      <a16:colId xmlns:a16="http://schemas.microsoft.com/office/drawing/2014/main" val="2566980487"/>
                    </a:ext>
                  </a:extLst>
                </a:gridCol>
              </a:tblGrid>
              <a:tr h="370840">
                <a:tc>
                  <a:txBody>
                    <a:bodyPr/>
                    <a:lstStyle/>
                    <a:p>
                      <a:endParaRPr lang="en-US" dirty="0"/>
                    </a:p>
                  </a:txBody>
                  <a:tcPr>
                    <a:lnL w="12700" cmpd="sng">
                      <a:noFill/>
                    </a:lnL>
                    <a:lnR w="12700" cmpd="sng">
                      <a:noFill/>
                    </a:lnR>
                  </a:tcPr>
                </a:tc>
                <a:extLst>
                  <a:ext uri="{0D108BD9-81ED-4DB2-BD59-A6C34878D82A}">
                    <a16:rowId xmlns:a16="http://schemas.microsoft.com/office/drawing/2014/main" val="2399427430"/>
                  </a:ext>
                </a:extLst>
              </a:tr>
            </a:tbl>
          </a:graphicData>
        </a:graphic>
      </p:graphicFrame>
      <p:graphicFrame>
        <p:nvGraphicFramePr>
          <p:cNvPr id="17" name="Table 16">
            <a:extLst>
              <a:ext uri="{FF2B5EF4-FFF2-40B4-BE49-F238E27FC236}">
                <a16:creationId xmlns:a16="http://schemas.microsoft.com/office/drawing/2014/main" id="{07C39396-B6C3-4FEF-8D44-45FF5E52B465}"/>
              </a:ext>
            </a:extLst>
          </p:cNvPr>
          <p:cNvGraphicFramePr>
            <a:graphicFrameLocks noGrp="1"/>
          </p:cNvGraphicFramePr>
          <p:nvPr>
            <p:extLst>
              <p:ext uri="{D42A27DB-BD31-4B8C-83A1-F6EECF244321}">
                <p14:modId xmlns:p14="http://schemas.microsoft.com/office/powerpoint/2010/main" val="1652094582"/>
              </p:ext>
            </p:extLst>
          </p:nvPr>
        </p:nvGraphicFramePr>
        <p:xfrm>
          <a:off x="2627312" y="4360384"/>
          <a:ext cx="8517269" cy="370840"/>
        </p:xfrm>
        <a:graphic>
          <a:graphicData uri="http://schemas.openxmlformats.org/drawingml/2006/table">
            <a:tbl>
              <a:tblPr>
                <a:tableStyleId>{5940675A-B579-460E-94D1-54222C63F5DA}</a:tableStyleId>
              </a:tblPr>
              <a:tblGrid>
                <a:gridCol w="8517269">
                  <a:extLst>
                    <a:ext uri="{9D8B030D-6E8A-4147-A177-3AD203B41FA5}">
                      <a16:colId xmlns:a16="http://schemas.microsoft.com/office/drawing/2014/main" val="2566980487"/>
                    </a:ext>
                  </a:extLst>
                </a:gridCol>
              </a:tblGrid>
              <a:tr h="370840">
                <a:tc>
                  <a:txBody>
                    <a:bodyPr/>
                    <a:lstStyle/>
                    <a:p>
                      <a:endParaRPr lang="en-US" dirty="0"/>
                    </a:p>
                  </a:txBody>
                  <a:tcPr>
                    <a:lnL w="12700" cmpd="sng">
                      <a:noFill/>
                    </a:lnL>
                    <a:lnR w="12700" cmpd="sng">
                      <a:noFill/>
                    </a:lnR>
                  </a:tcPr>
                </a:tc>
                <a:extLst>
                  <a:ext uri="{0D108BD9-81ED-4DB2-BD59-A6C34878D82A}">
                    <a16:rowId xmlns:a16="http://schemas.microsoft.com/office/drawing/2014/main" val="2399427430"/>
                  </a:ext>
                </a:extLst>
              </a:tr>
            </a:tbl>
          </a:graphicData>
        </a:graphic>
      </p:graphicFrame>
      <p:graphicFrame>
        <p:nvGraphicFramePr>
          <p:cNvPr id="18" name="Table 17">
            <a:extLst>
              <a:ext uri="{FF2B5EF4-FFF2-40B4-BE49-F238E27FC236}">
                <a16:creationId xmlns:a16="http://schemas.microsoft.com/office/drawing/2014/main" id="{E3B920A4-B078-4F60-A670-7A96A0E95D61}"/>
              </a:ext>
            </a:extLst>
          </p:cNvPr>
          <p:cNvGraphicFramePr>
            <a:graphicFrameLocks noGrp="1"/>
          </p:cNvGraphicFramePr>
          <p:nvPr>
            <p:extLst>
              <p:ext uri="{D42A27DB-BD31-4B8C-83A1-F6EECF244321}">
                <p14:modId xmlns:p14="http://schemas.microsoft.com/office/powerpoint/2010/main" val="3147877788"/>
              </p:ext>
            </p:extLst>
          </p:nvPr>
        </p:nvGraphicFramePr>
        <p:xfrm>
          <a:off x="2639681" y="5325234"/>
          <a:ext cx="8517269" cy="370840"/>
        </p:xfrm>
        <a:graphic>
          <a:graphicData uri="http://schemas.openxmlformats.org/drawingml/2006/table">
            <a:tbl>
              <a:tblPr>
                <a:tableStyleId>{5940675A-B579-460E-94D1-54222C63F5DA}</a:tableStyleId>
              </a:tblPr>
              <a:tblGrid>
                <a:gridCol w="8517269">
                  <a:extLst>
                    <a:ext uri="{9D8B030D-6E8A-4147-A177-3AD203B41FA5}">
                      <a16:colId xmlns:a16="http://schemas.microsoft.com/office/drawing/2014/main" val="2566980487"/>
                    </a:ext>
                  </a:extLst>
                </a:gridCol>
              </a:tblGrid>
              <a:tr h="370840">
                <a:tc>
                  <a:txBody>
                    <a:bodyPr/>
                    <a:lstStyle/>
                    <a:p>
                      <a:endParaRPr lang="en-US" dirty="0"/>
                    </a:p>
                  </a:txBody>
                  <a:tcPr>
                    <a:lnL w="12700" cmpd="sng">
                      <a:noFill/>
                    </a:lnL>
                    <a:lnR w="12700" cmpd="sng">
                      <a:noFill/>
                    </a:lnR>
                  </a:tcPr>
                </a:tc>
                <a:extLst>
                  <a:ext uri="{0D108BD9-81ED-4DB2-BD59-A6C34878D82A}">
                    <a16:rowId xmlns:a16="http://schemas.microsoft.com/office/drawing/2014/main" val="2399427430"/>
                  </a:ext>
                </a:extLst>
              </a:tr>
            </a:tbl>
          </a:graphicData>
        </a:graphic>
      </p:graphicFrame>
      <p:graphicFrame>
        <p:nvGraphicFramePr>
          <p:cNvPr id="28" name="Table 27">
            <a:extLst>
              <a:ext uri="{FF2B5EF4-FFF2-40B4-BE49-F238E27FC236}">
                <a16:creationId xmlns:a16="http://schemas.microsoft.com/office/drawing/2014/main" id="{9AB76F63-1A9C-4E21-BD99-108ED7474935}"/>
              </a:ext>
            </a:extLst>
          </p:cNvPr>
          <p:cNvGraphicFramePr>
            <a:graphicFrameLocks noGrp="1"/>
          </p:cNvGraphicFramePr>
          <p:nvPr>
            <p:extLst>
              <p:ext uri="{D42A27DB-BD31-4B8C-83A1-F6EECF244321}">
                <p14:modId xmlns:p14="http://schemas.microsoft.com/office/powerpoint/2010/main" val="3879592647"/>
              </p:ext>
            </p:extLst>
          </p:nvPr>
        </p:nvGraphicFramePr>
        <p:xfrm>
          <a:off x="2639681" y="6236318"/>
          <a:ext cx="8517269" cy="370840"/>
        </p:xfrm>
        <a:graphic>
          <a:graphicData uri="http://schemas.openxmlformats.org/drawingml/2006/table">
            <a:tbl>
              <a:tblPr>
                <a:tableStyleId>{5940675A-B579-460E-94D1-54222C63F5DA}</a:tableStyleId>
              </a:tblPr>
              <a:tblGrid>
                <a:gridCol w="8517269">
                  <a:extLst>
                    <a:ext uri="{9D8B030D-6E8A-4147-A177-3AD203B41FA5}">
                      <a16:colId xmlns:a16="http://schemas.microsoft.com/office/drawing/2014/main" val="2566980487"/>
                    </a:ext>
                  </a:extLst>
                </a:gridCol>
              </a:tblGrid>
              <a:tr h="370840">
                <a:tc>
                  <a:txBody>
                    <a:bodyPr/>
                    <a:lstStyle/>
                    <a:p>
                      <a:endParaRPr lang="en-US" dirty="0"/>
                    </a:p>
                  </a:txBody>
                  <a:tcPr>
                    <a:lnL w="12700" cmpd="sng">
                      <a:noFill/>
                    </a:lnL>
                    <a:lnR w="12700" cmpd="sng">
                      <a:noFill/>
                    </a:lnR>
                  </a:tcPr>
                </a:tc>
                <a:extLst>
                  <a:ext uri="{0D108BD9-81ED-4DB2-BD59-A6C34878D82A}">
                    <a16:rowId xmlns:a16="http://schemas.microsoft.com/office/drawing/2014/main" val="2399427430"/>
                  </a:ext>
                </a:extLst>
              </a:tr>
            </a:tbl>
          </a:graphicData>
        </a:graphic>
      </p:graphicFrame>
    </p:spTree>
    <p:extLst>
      <p:ext uri="{BB962C8B-B14F-4D97-AF65-F5344CB8AC3E}">
        <p14:creationId xmlns:p14="http://schemas.microsoft.com/office/powerpoint/2010/main" val="281652661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Box 7"/>
          <p:cNvSpPr txBox="1">
            <a:spLocks noChangeArrowheads="1"/>
          </p:cNvSpPr>
          <p:nvPr/>
        </p:nvSpPr>
        <p:spPr bwMode="auto">
          <a:xfrm rot="-5400000">
            <a:off x="705284" y="3228945"/>
            <a:ext cx="166423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11</a:t>
            </a:r>
            <a:endParaRPr lang="tr-TR" altLang="en-US" sz="2000" b="1" dirty="0">
              <a:solidFill>
                <a:schemeClr val="bg1"/>
              </a:solidFill>
              <a:latin typeface="Montserrat" pitchFamily="2" charset="0"/>
            </a:endParaRPr>
          </a:p>
        </p:txBody>
      </p:sp>
      <p:sp>
        <p:nvSpPr>
          <p:cNvPr id="37" name="object 6">
            <a:extLst>
              <a:ext uri="{FF2B5EF4-FFF2-40B4-BE49-F238E27FC236}">
                <a16:creationId xmlns:a16="http://schemas.microsoft.com/office/drawing/2014/main" id="{3ADE342A-2712-40B3-A20B-501FC235D372}"/>
              </a:ext>
            </a:extLst>
          </p:cNvPr>
          <p:cNvSpPr txBox="1"/>
          <p:nvPr/>
        </p:nvSpPr>
        <p:spPr>
          <a:xfrm>
            <a:off x="2624840" y="5089498"/>
            <a:ext cx="786412" cy="326861"/>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Weight</a:t>
            </a:r>
          </a:p>
        </p:txBody>
      </p:sp>
      <p:sp>
        <p:nvSpPr>
          <p:cNvPr id="38" name="object 4">
            <a:extLst>
              <a:ext uri="{FF2B5EF4-FFF2-40B4-BE49-F238E27FC236}">
                <a16:creationId xmlns:a16="http://schemas.microsoft.com/office/drawing/2014/main" id="{F30BF53B-16E4-4BA0-B8E7-FEAF4992E34B}"/>
              </a:ext>
            </a:extLst>
          </p:cNvPr>
          <p:cNvSpPr txBox="1"/>
          <p:nvPr/>
        </p:nvSpPr>
        <p:spPr>
          <a:xfrm>
            <a:off x="2646120" y="2102776"/>
            <a:ext cx="508794" cy="350838"/>
          </a:xfrm>
          <a:prstGeom prst="rect">
            <a:avLst/>
          </a:prstGeom>
          <a:ln w="12700">
            <a:noFill/>
          </a:ln>
        </p:spPr>
        <p:txBody>
          <a:bodyPr lIns="0" tIns="0" rIns="0" bIns="0"/>
          <a:lstStyle/>
          <a:p>
            <a:pPr marL="6351" defTabSz="457189">
              <a:tabLst>
                <a:tab pos="1388711" algn="l"/>
              </a:tabLst>
              <a:defRPr/>
            </a:pPr>
            <a:r>
              <a:rPr sz="1200" dirty="0">
                <a:solidFill>
                  <a:srgbClr val="000000"/>
                </a:solidFill>
                <a:latin typeface="Montserrat" panose="00000500000000000000" pitchFamily="2" charset="0"/>
                <a:cs typeface="Arial"/>
              </a:rPr>
              <a:t>Na</a:t>
            </a:r>
            <a:r>
              <a:rPr sz="1200" spc="3" dirty="0">
                <a:solidFill>
                  <a:srgbClr val="000000"/>
                </a:solidFill>
                <a:latin typeface="Montserrat" panose="00000500000000000000" pitchFamily="2" charset="0"/>
                <a:cs typeface="Arial"/>
              </a:rPr>
              <a:t>m</a:t>
            </a:r>
            <a:r>
              <a:rPr sz="1200" dirty="0">
                <a:solidFill>
                  <a:srgbClr val="000000"/>
                </a:solidFill>
                <a:latin typeface="Montserrat" panose="00000500000000000000" pitchFamily="2" charset="0"/>
                <a:cs typeface="Arial"/>
              </a:rPr>
              <a:t>e</a:t>
            </a:r>
          </a:p>
          <a:p>
            <a:pPr defTabSz="457189">
              <a:lnSpc>
                <a:spcPts val="351"/>
              </a:lnSpc>
              <a:spcBef>
                <a:spcPts val="11"/>
              </a:spcBef>
              <a:defRPr/>
            </a:pPr>
            <a:endParaRPr sz="1200" dirty="0">
              <a:solidFill>
                <a:srgbClr val="000000"/>
              </a:solidFill>
              <a:latin typeface="Montserrat" panose="00000500000000000000" pitchFamily="2" charset="0"/>
            </a:endParaRPr>
          </a:p>
          <a:p>
            <a:pPr marL="6351" defTabSz="457189">
              <a:tabLst>
                <a:tab pos="1389663" algn="l"/>
              </a:tabLst>
              <a:defRPr/>
            </a:pPr>
            <a:r>
              <a:rPr sz="1200" spc="-3" dirty="0">
                <a:solidFill>
                  <a:srgbClr val="000000"/>
                </a:solidFill>
                <a:latin typeface="Montserrat" panose="00000500000000000000" pitchFamily="2" charset="0"/>
                <a:cs typeface="Arial"/>
              </a:rPr>
              <a:t>D</a:t>
            </a:r>
            <a:r>
              <a:rPr sz="1200" dirty="0">
                <a:solidFill>
                  <a:srgbClr val="000000"/>
                </a:solidFill>
                <a:latin typeface="Montserrat" panose="00000500000000000000" pitchFamily="2" charset="0"/>
                <a:cs typeface="Arial"/>
              </a:rPr>
              <a:t>ate </a:t>
            </a:r>
          </a:p>
        </p:txBody>
      </p:sp>
      <p:sp>
        <p:nvSpPr>
          <p:cNvPr id="39" name="object 5">
            <a:extLst>
              <a:ext uri="{FF2B5EF4-FFF2-40B4-BE49-F238E27FC236}">
                <a16:creationId xmlns:a16="http://schemas.microsoft.com/office/drawing/2014/main" id="{6948A389-74D6-435E-9CA7-E47E247591A1}"/>
              </a:ext>
            </a:extLst>
          </p:cNvPr>
          <p:cNvSpPr txBox="1"/>
          <p:nvPr/>
        </p:nvSpPr>
        <p:spPr>
          <a:xfrm>
            <a:off x="2642365" y="4272995"/>
            <a:ext cx="3524252" cy="182573"/>
          </a:xfrm>
          <a:prstGeom prst="rect">
            <a:avLst/>
          </a:prstGeom>
          <a:ln w="12700">
            <a:noFill/>
          </a:ln>
        </p:spPr>
        <p:txBody>
          <a:bodyPr lIns="0" tIns="0" rIns="0" bIns="0"/>
          <a:lstStyle>
            <a:defPPr>
              <a:defRPr lang="en-US"/>
            </a:defPPr>
            <a:lvl1pPr marL="12700">
              <a:lnSpc>
                <a:spcPct val="100000"/>
              </a:lnSpc>
              <a:defRPr sz="1200" spc="-40">
                <a:solidFill>
                  <a:srgbClr val="000000"/>
                </a:solidFill>
                <a:latin typeface="Montserrat" panose="00000500000000000000" pitchFamily="2" charset="0"/>
                <a:cs typeface="Arial"/>
              </a:defRPr>
            </a:lvl1pPr>
          </a:lstStyle>
          <a:p>
            <a:pPr defTabSz="457189">
              <a:defRPr/>
            </a:pPr>
            <a:r>
              <a:rPr kern="0" dirty="0"/>
              <a:t>What are your main concerns?</a:t>
            </a:r>
          </a:p>
        </p:txBody>
      </p:sp>
      <p:sp>
        <p:nvSpPr>
          <p:cNvPr id="41" name="object 17">
            <a:extLst>
              <a:ext uri="{FF2B5EF4-FFF2-40B4-BE49-F238E27FC236}">
                <a16:creationId xmlns:a16="http://schemas.microsoft.com/office/drawing/2014/main" id="{E57C94F8-C1B3-417A-B021-00926C932E54}"/>
              </a:ext>
            </a:extLst>
          </p:cNvPr>
          <p:cNvSpPr txBox="1"/>
          <p:nvPr/>
        </p:nvSpPr>
        <p:spPr>
          <a:xfrm>
            <a:off x="2646120" y="2592394"/>
            <a:ext cx="3953120" cy="252711"/>
          </a:xfrm>
          <a:prstGeom prst="rect">
            <a:avLst/>
          </a:prstGeom>
          <a:ln w="12700">
            <a:noFill/>
          </a:ln>
        </p:spPr>
        <p:txBody>
          <a:bodyPr lIns="0" tIns="0" rIns="0" bIns="0"/>
          <a:lstStyle/>
          <a:p>
            <a:pPr marL="6351" defTabSz="457189">
              <a:defRPr/>
            </a:pPr>
            <a:r>
              <a:rPr sz="1200" kern="200" spc="-26" dirty="0">
                <a:solidFill>
                  <a:srgbClr val="000000"/>
                </a:solidFill>
                <a:latin typeface="Montserrat" panose="00000500000000000000" pitchFamily="2" charset="0"/>
                <a:cs typeface="Arial"/>
              </a:rPr>
              <a:t>5 Positive Changes since our last visit</a:t>
            </a:r>
          </a:p>
        </p:txBody>
      </p:sp>
      <p:sp>
        <p:nvSpPr>
          <p:cNvPr id="42" name="object 18">
            <a:extLst>
              <a:ext uri="{FF2B5EF4-FFF2-40B4-BE49-F238E27FC236}">
                <a16:creationId xmlns:a16="http://schemas.microsoft.com/office/drawing/2014/main" id="{3F19660D-BA04-41CC-A6D4-A14982D8F3BC}"/>
              </a:ext>
            </a:extLst>
          </p:cNvPr>
          <p:cNvSpPr txBox="1"/>
          <p:nvPr/>
        </p:nvSpPr>
        <p:spPr>
          <a:xfrm>
            <a:off x="5736008" y="2592394"/>
            <a:ext cx="5599538" cy="331146"/>
          </a:xfrm>
          <a:prstGeom prst="rect">
            <a:avLst/>
          </a:prstGeom>
          <a:ln w="12700">
            <a:noFill/>
          </a:ln>
        </p:spPr>
        <p:txBody>
          <a:bodyPr lIns="0" tIns="0" rIns="0" bIns="0"/>
          <a:lstStyle>
            <a:defPPr>
              <a:defRPr lang="en-US"/>
            </a:defPPr>
            <a:lvl1pPr marL="12700">
              <a:lnSpc>
                <a:spcPct val="100000"/>
              </a:lnSpc>
              <a:defRPr sz="1200" spc="-40">
                <a:solidFill>
                  <a:srgbClr val="000000"/>
                </a:solidFill>
                <a:latin typeface="Montserrat" panose="00000500000000000000" pitchFamily="2" charset="0"/>
                <a:cs typeface="Arial"/>
              </a:defRPr>
            </a:lvl1pPr>
          </a:lstStyle>
          <a:p>
            <a:pPr defTabSz="457189">
              <a:defRPr/>
            </a:pPr>
            <a:r>
              <a:rPr kern="200" spc="-26" dirty="0"/>
              <a:t>What can you do in the next two weeks to bring you closer to your goals?</a:t>
            </a:r>
          </a:p>
        </p:txBody>
      </p:sp>
      <p:sp>
        <p:nvSpPr>
          <p:cNvPr id="43" name="TextBox 10">
            <a:extLst>
              <a:ext uri="{FF2B5EF4-FFF2-40B4-BE49-F238E27FC236}">
                <a16:creationId xmlns:a16="http://schemas.microsoft.com/office/drawing/2014/main" id="{703C0C2F-C617-4260-83AF-5B492ECE96FD}"/>
              </a:ext>
            </a:extLst>
          </p:cNvPr>
          <p:cNvSpPr txBox="1">
            <a:spLocks noChangeArrowheads="1"/>
          </p:cNvSpPr>
          <p:nvPr/>
        </p:nvSpPr>
        <p:spPr bwMode="auto">
          <a:xfrm>
            <a:off x="7505702" y="1086857"/>
            <a:ext cx="3651251"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Please complete for our next visit</a:t>
            </a:r>
          </a:p>
        </p:txBody>
      </p:sp>
      <p:sp>
        <p:nvSpPr>
          <p:cNvPr id="44" name="object 2">
            <a:extLst>
              <a:ext uri="{FF2B5EF4-FFF2-40B4-BE49-F238E27FC236}">
                <a16:creationId xmlns:a16="http://schemas.microsoft.com/office/drawing/2014/main" id="{62FFD565-DC37-4708-8E9A-B439D6B7025A}"/>
              </a:ext>
            </a:extLst>
          </p:cNvPr>
          <p:cNvSpPr txBox="1">
            <a:spLocks noChangeArrowheads="1"/>
          </p:cNvSpPr>
          <p:nvPr/>
        </p:nvSpPr>
        <p:spPr bwMode="auto">
          <a:xfrm>
            <a:off x="2624840" y="1078401"/>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Follow up </a:t>
            </a:r>
          </a:p>
        </p:txBody>
      </p:sp>
      <p:grpSp>
        <p:nvGrpSpPr>
          <p:cNvPr id="78" name="Group 77">
            <a:extLst>
              <a:ext uri="{FF2B5EF4-FFF2-40B4-BE49-F238E27FC236}">
                <a16:creationId xmlns:a16="http://schemas.microsoft.com/office/drawing/2014/main" id="{80989B13-5B44-4B3E-88B8-9F477C030361}"/>
              </a:ext>
            </a:extLst>
          </p:cNvPr>
          <p:cNvGrpSpPr/>
          <p:nvPr/>
        </p:nvGrpSpPr>
        <p:grpSpPr>
          <a:xfrm>
            <a:off x="5057924" y="5287835"/>
            <a:ext cx="6102201" cy="209947"/>
            <a:chOff x="12173416" y="8951961"/>
            <a:chExt cx="10145247" cy="51319"/>
          </a:xfrm>
        </p:grpSpPr>
        <p:sp>
          <p:nvSpPr>
            <p:cNvPr id="79" name="object 23">
              <a:extLst>
                <a:ext uri="{FF2B5EF4-FFF2-40B4-BE49-F238E27FC236}">
                  <a16:creationId xmlns:a16="http://schemas.microsoft.com/office/drawing/2014/main" id="{4DBCC5C5-8061-485C-B8D9-857F271F74E4}"/>
                </a:ext>
              </a:extLst>
            </p:cNvPr>
            <p:cNvSpPr>
              <a:spLocks/>
            </p:cNvSpPr>
            <p:nvPr/>
          </p:nvSpPr>
          <p:spPr bwMode="auto">
            <a:xfrm>
              <a:off x="12173416" y="8951961"/>
              <a:ext cx="2035177" cy="5131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sp>
          <p:nvSpPr>
            <p:cNvPr id="80" name="object 23">
              <a:extLst>
                <a:ext uri="{FF2B5EF4-FFF2-40B4-BE49-F238E27FC236}">
                  <a16:creationId xmlns:a16="http://schemas.microsoft.com/office/drawing/2014/main" id="{272E1340-EF4B-4BE0-B476-8282940AF262}"/>
                </a:ext>
              </a:extLst>
            </p:cNvPr>
            <p:cNvSpPr>
              <a:spLocks/>
            </p:cNvSpPr>
            <p:nvPr/>
          </p:nvSpPr>
          <p:spPr bwMode="auto">
            <a:xfrm>
              <a:off x="17233500" y="8951961"/>
              <a:ext cx="2035177" cy="5131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sp>
          <p:nvSpPr>
            <p:cNvPr id="81" name="object 23">
              <a:extLst>
                <a:ext uri="{FF2B5EF4-FFF2-40B4-BE49-F238E27FC236}">
                  <a16:creationId xmlns:a16="http://schemas.microsoft.com/office/drawing/2014/main" id="{0C9B8815-7318-4567-9156-883529A4C5ED}"/>
                </a:ext>
              </a:extLst>
            </p:cNvPr>
            <p:cNvSpPr>
              <a:spLocks/>
            </p:cNvSpPr>
            <p:nvPr/>
          </p:nvSpPr>
          <p:spPr bwMode="auto">
            <a:xfrm>
              <a:off x="20283487" y="8951961"/>
              <a:ext cx="2035176" cy="5131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grpSp>
      <p:sp>
        <p:nvSpPr>
          <p:cNvPr id="82" name="object 23">
            <a:extLst>
              <a:ext uri="{FF2B5EF4-FFF2-40B4-BE49-F238E27FC236}">
                <a16:creationId xmlns:a16="http://schemas.microsoft.com/office/drawing/2014/main" id="{714CACCF-A696-4E67-80C0-5858C066E05A}"/>
              </a:ext>
            </a:extLst>
          </p:cNvPr>
          <p:cNvSpPr>
            <a:spLocks/>
          </p:cNvSpPr>
          <p:nvPr/>
        </p:nvSpPr>
        <p:spPr bwMode="auto">
          <a:xfrm>
            <a:off x="3237345" y="5739880"/>
            <a:ext cx="7919608" cy="4585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sp>
        <p:nvSpPr>
          <p:cNvPr id="83" name="object 6">
            <a:extLst>
              <a:ext uri="{FF2B5EF4-FFF2-40B4-BE49-F238E27FC236}">
                <a16:creationId xmlns:a16="http://schemas.microsoft.com/office/drawing/2014/main" id="{4BEA9F89-7508-40A9-A861-5B441F83E743}"/>
              </a:ext>
            </a:extLst>
          </p:cNvPr>
          <p:cNvSpPr txBox="1"/>
          <p:nvPr/>
        </p:nvSpPr>
        <p:spPr>
          <a:xfrm>
            <a:off x="4572714" y="5089498"/>
            <a:ext cx="508794" cy="209947"/>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Sleep</a:t>
            </a:r>
          </a:p>
        </p:txBody>
      </p:sp>
      <p:sp>
        <p:nvSpPr>
          <p:cNvPr id="84" name="object 6">
            <a:extLst>
              <a:ext uri="{FF2B5EF4-FFF2-40B4-BE49-F238E27FC236}">
                <a16:creationId xmlns:a16="http://schemas.microsoft.com/office/drawing/2014/main" id="{5A52417A-DF47-47FD-9C5E-D26EBE8BA794}"/>
              </a:ext>
            </a:extLst>
          </p:cNvPr>
          <p:cNvSpPr txBox="1"/>
          <p:nvPr/>
        </p:nvSpPr>
        <p:spPr>
          <a:xfrm>
            <a:off x="2646120" y="5494281"/>
            <a:ext cx="508794" cy="209947"/>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Mood</a:t>
            </a:r>
          </a:p>
        </p:txBody>
      </p:sp>
      <p:sp>
        <p:nvSpPr>
          <p:cNvPr id="85" name="object 6">
            <a:extLst>
              <a:ext uri="{FF2B5EF4-FFF2-40B4-BE49-F238E27FC236}">
                <a16:creationId xmlns:a16="http://schemas.microsoft.com/office/drawing/2014/main" id="{60F5AFD7-B4EB-44D8-8058-CAFE301B20F0}"/>
              </a:ext>
            </a:extLst>
          </p:cNvPr>
          <p:cNvSpPr txBox="1"/>
          <p:nvPr/>
        </p:nvSpPr>
        <p:spPr>
          <a:xfrm>
            <a:off x="6388879" y="5103347"/>
            <a:ext cx="1865498" cy="148109"/>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Constipation/Diarrhea</a:t>
            </a:r>
          </a:p>
        </p:txBody>
      </p:sp>
      <p:sp>
        <p:nvSpPr>
          <p:cNvPr id="86" name="object 6">
            <a:extLst>
              <a:ext uri="{FF2B5EF4-FFF2-40B4-BE49-F238E27FC236}">
                <a16:creationId xmlns:a16="http://schemas.microsoft.com/office/drawing/2014/main" id="{C5CB167A-C463-4CE3-BFFE-A12195830B00}"/>
              </a:ext>
            </a:extLst>
          </p:cNvPr>
          <p:cNvSpPr txBox="1"/>
          <p:nvPr/>
        </p:nvSpPr>
        <p:spPr>
          <a:xfrm>
            <a:off x="9369766" y="5067808"/>
            <a:ext cx="643737" cy="248313"/>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Energy</a:t>
            </a:r>
          </a:p>
        </p:txBody>
      </p:sp>
      <p:graphicFrame>
        <p:nvGraphicFramePr>
          <p:cNvPr id="87" name="Table 86">
            <a:extLst>
              <a:ext uri="{FF2B5EF4-FFF2-40B4-BE49-F238E27FC236}">
                <a16:creationId xmlns:a16="http://schemas.microsoft.com/office/drawing/2014/main" id="{7E6F168F-8BD2-4843-8C57-A2096052821C}"/>
              </a:ext>
            </a:extLst>
          </p:cNvPr>
          <p:cNvGraphicFramePr>
            <a:graphicFrameLocks noGrp="1"/>
          </p:cNvGraphicFramePr>
          <p:nvPr>
            <p:extLst>
              <p:ext uri="{D42A27DB-BD31-4B8C-83A1-F6EECF244321}">
                <p14:modId xmlns:p14="http://schemas.microsoft.com/office/powerpoint/2010/main" val="3413824565"/>
              </p:ext>
            </p:extLst>
          </p:nvPr>
        </p:nvGraphicFramePr>
        <p:xfrm>
          <a:off x="2624840" y="3011995"/>
          <a:ext cx="2771619" cy="1097280"/>
        </p:xfrm>
        <a:graphic>
          <a:graphicData uri="http://schemas.openxmlformats.org/drawingml/2006/table">
            <a:tbl>
              <a:tblPr>
                <a:tableStyleId>{5940675A-B579-460E-94D1-54222C63F5DA}</a:tableStyleId>
              </a:tblPr>
              <a:tblGrid>
                <a:gridCol w="2771619">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730034181"/>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3317482693"/>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017384085"/>
                  </a:ext>
                </a:extLst>
              </a:tr>
            </a:tbl>
          </a:graphicData>
        </a:graphic>
      </p:graphicFrame>
      <p:graphicFrame>
        <p:nvGraphicFramePr>
          <p:cNvPr id="88" name="Table 87">
            <a:extLst>
              <a:ext uri="{FF2B5EF4-FFF2-40B4-BE49-F238E27FC236}">
                <a16:creationId xmlns:a16="http://schemas.microsoft.com/office/drawing/2014/main" id="{4613A607-B644-4B61-9C6A-13DBFAAE9765}"/>
              </a:ext>
            </a:extLst>
          </p:cNvPr>
          <p:cNvGraphicFramePr>
            <a:graphicFrameLocks noGrp="1"/>
          </p:cNvGraphicFramePr>
          <p:nvPr>
            <p:extLst>
              <p:ext uri="{D42A27DB-BD31-4B8C-83A1-F6EECF244321}">
                <p14:modId xmlns:p14="http://schemas.microsoft.com/office/powerpoint/2010/main" val="710513728"/>
              </p:ext>
            </p:extLst>
          </p:nvPr>
        </p:nvGraphicFramePr>
        <p:xfrm>
          <a:off x="5806850" y="3011995"/>
          <a:ext cx="5353275" cy="1097280"/>
        </p:xfrm>
        <a:graphic>
          <a:graphicData uri="http://schemas.openxmlformats.org/drawingml/2006/table">
            <a:tbl>
              <a:tblPr>
                <a:tableStyleId>{5940675A-B579-460E-94D1-54222C63F5DA}</a:tableStyleId>
              </a:tblPr>
              <a:tblGrid>
                <a:gridCol w="5353275">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730034181"/>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3317482693"/>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017384085"/>
                  </a:ext>
                </a:extLst>
              </a:tr>
            </a:tbl>
          </a:graphicData>
        </a:graphic>
      </p:graphicFrame>
      <p:graphicFrame>
        <p:nvGraphicFramePr>
          <p:cNvPr id="89" name="Table 88">
            <a:extLst>
              <a:ext uri="{FF2B5EF4-FFF2-40B4-BE49-F238E27FC236}">
                <a16:creationId xmlns:a16="http://schemas.microsoft.com/office/drawing/2014/main" id="{A8200629-DD6F-40DD-84A7-64BC42BEE57E}"/>
              </a:ext>
            </a:extLst>
          </p:cNvPr>
          <p:cNvGraphicFramePr>
            <a:graphicFrameLocks noGrp="1"/>
          </p:cNvGraphicFramePr>
          <p:nvPr>
            <p:extLst>
              <p:ext uri="{D42A27DB-BD31-4B8C-83A1-F6EECF244321}">
                <p14:modId xmlns:p14="http://schemas.microsoft.com/office/powerpoint/2010/main" val="3773649854"/>
              </p:ext>
            </p:extLst>
          </p:nvPr>
        </p:nvGraphicFramePr>
        <p:xfrm>
          <a:off x="2609850" y="4717105"/>
          <a:ext cx="8547103" cy="274320"/>
        </p:xfrm>
        <a:graphic>
          <a:graphicData uri="http://schemas.openxmlformats.org/drawingml/2006/table">
            <a:tbl>
              <a:tblPr>
                <a:tableStyleId>{5940675A-B579-460E-94D1-54222C63F5DA}</a:tableStyleId>
              </a:tblPr>
              <a:tblGrid>
                <a:gridCol w="8547103">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bl>
          </a:graphicData>
        </a:graphic>
      </p:graphicFrame>
      <p:sp>
        <p:nvSpPr>
          <p:cNvPr id="90" name="object 23">
            <a:extLst>
              <a:ext uri="{FF2B5EF4-FFF2-40B4-BE49-F238E27FC236}">
                <a16:creationId xmlns:a16="http://schemas.microsoft.com/office/drawing/2014/main" id="{7915465B-7560-4700-979C-28FB109194C6}"/>
              </a:ext>
            </a:extLst>
          </p:cNvPr>
          <p:cNvSpPr>
            <a:spLocks/>
          </p:cNvSpPr>
          <p:nvPr/>
        </p:nvSpPr>
        <p:spPr bwMode="auto">
          <a:xfrm>
            <a:off x="3259681" y="5291023"/>
            <a:ext cx="1224126" cy="209947"/>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graphicFrame>
        <p:nvGraphicFramePr>
          <p:cNvPr id="91" name="Table 90">
            <a:extLst>
              <a:ext uri="{FF2B5EF4-FFF2-40B4-BE49-F238E27FC236}">
                <a16:creationId xmlns:a16="http://schemas.microsoft.com/office/drawing/2014/main" id="{A9DCC558-448B-4A8D-B38B-C2595E5FBEF7}"/>
              </a:ext>
            </a:extLst>
          </p:cNvPr>
          <p:cNvGraphicFramePr>
            <a:graphicFrameLocks noGrp="1"/>
          </p:cNvGraphicFramePr>
          <p:nvPr>
            <p:extLst>
              <p:ext uri="{D42A27DB-BD31-4B8C-83A1-F6EECF244321}">
                <p14:modId xmlns:p14="http://schemas.microsoft.com/office/powerpoint/2010/main" val="1097411142"/>
              </p:ext>
            </p:extLst>
          </p:nvPr>
        </p:nvGraphicFramePr>
        <p:xfrm>
          <a:off x="2612385" y="6008065"/>
          <a:ext cx="8547103" cy="274320"/>
        </p:xfrm>
        <a:graphic>
          <a:graphicData uri="http://schemas.openxmlformats.org/drawingml/2006/table">
            <a:tbl>
              <a:tblPr>
                <a:tableStyleId>{5940675A-B579-460E-94D1-54222C63F5DA}</a:tableStyleId>
              </a:tblPr>
              <a:tblGrid>
                <a:gridCol w="8547103">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bl>
          </a:graphicData>
        </a:graphic>
      </p:graphicFrame>
      <p:graphicFrame>
        <p:nvGraphicFramePr>
          <p:cNvPr id="92" name="Table 91">
            <a:extLst>
              <a:ext uri="{FF2B5EF4-FFF2-40B4-BE49-F238E27FC236}">
                <a16:creationId xmlns:a16="http://schemas.microsoft.com/office/drawing/2014/main" id="{4C0175B4-0230-4529-94CF-ECA30628006F}"/>
              </a:ext>
            </a:extLst>
          </p:cNvPr>
          <p:cNvGraphicFramePr>
            <a:graphicFrameLocks noGrp="1"/>
          </p:cNvGraphicFramePr>
          <p:nvPr>
            <p:extLst>
              <p:ext uri="{D42A27DB-BD31-4B8C-83A1-F6EECF244321}">
                <p14:modId xmlns:p14="http://schemas.microsoft.com/office/powerpoint/2010/main" val="502934731"/>
              </p:ext>
            </p:extLst>
          </p:nvPr>
        </p:nvGraphicFramePr>
        <p:xfrm>
          <a:off x="3259682" y="2245456"/>
          <a:ext cx="3953120" cy="235016"/>
        </p:xfrm>
        <a:graphic>
          <a:graphicData uri="http://schemas.openxmlformats.org/drawingml/2006/table">
            <a:tbl>
              <a:tblPr>
                <a:tableStyleId>{5940675A-B579-460E-94D1-54222C63F5DA}</a:tableStyleId>
              </a:tblPr>
              <a:tblGrid>
                <a:gridCol w="3953120">
                  <a:extLst>
                    <a:ext uri="{9D8B030D-6E8A-4147-A177-3AD203B41FA5}">
                      <a16:colId xmlns:a16="http://schemas.microsoft.com/office/drawing/2014/main" val="2053995879"/>
                    </a:ext>
                  </a:extLst>
                </a:gridCol>
              </a:tblGrid>
              <a:tr h="235016">
                <a:tc>
                  <a:txBody>
                    <a:bodyPr/>
                    <a:lstStyle/>
                    <a:p>
                      <a:endParaRPr lang="en-US" sz="900" dirty="0"/>
                    </a:p>
                  </a:txBody>
                  <a:tcPr>
                    <a:lnL w="12700" cmpd="sng">
                      <a:noFill/>
                    </a:lnL>
                    <a:lnR w="12700" cmpd="sng">
                      <a:noFill/>
                    </a:lnR>
                  </a:tcPr>
                </a:tc>
                <a:extLst>
                  <a:ext uri="{0D108BD9-81ED-4DB2-BD59-A6C34878D82A}">
                    <a16:rowId xmlns:a16="http://schemas.microsoft.com/office/drawing/2014/main" val="2526038409"/>
                  </a:ext>
                </a:extLst>
              </a:tr>
            </a:tbl>
          </a:graphicData>
        </a:graphic>
      </p:graphicFrame>
    </p:spTree>
    <p:extLst>
      <p:ext uri="{BB962C8B-B14F-4D97-AF65-F5344CB8AC3E}">
        <p14:creationId xmlns:p14="http://schemas.microsoft.com/office/powerpoint/2010/main" val="392902962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0" name="TextBox 7"/>
          <p:cNvSpPr txBox="1">
            <a:spLocks noChangeArrowheads="1"/>
          </p:cNvSpPr>
          <p:nvPr/>
        </p:nvSpPr>
        <p:spPr bwMode="auto">
          <a:xfrm rot="-5400000">
            <a:off x="705284" y="3228945"/>
            <a:ext cx="166423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11</a:t>
            </a:r>
            <a:endParaRPr lang="tr-TR" altLang="en-US" sz="2000" b="1" dirty="0">
              <a:solidFill>
                <a:schemeClr val="bg1"/>
              </a:solidFill>
              <a:latin typeface="Montserrat" pitchFamily="2" charset="0"/>
            </a:endParaRPr>
          </a:p>
        </p:txBody>
      </p:sp>
      <p:graphicFrame>
        <p:nvGraphicFramePr>
          <p:cNvPr id="14" name="object 4">
            <a:extLst>
              <a:ext uri="{FF2B5EF4-FFF2-40B4-BE49-F238E27FC236}">
                <a16:creationId xmlns:a16="http://schemas.microsoft.com/office/drawing/2014/main" id="{9220948E-EE56-46E9-86FD-98649F0EB03B}"/>
              </a:ext>
            </a:extLst>
          </p:cNvPr>
          <p:cNvGraphicFramePr>
            <a:graphicFrameLocks noGrp="1"/>
          </p:cNvGraphicFramePr>
          <p:nvPr>
            <p:extLst>
              <p:ext uri="{D42A27DB-BD31-4B8C-83A1-F6EECF244321}">
                <p14:modId xmlns:p14="http://schemas.microsoft.com/office/powerpoint/2010/main" val="4236511862"/>
              </p:ext>
            </p:extLst>
          </p:nvPr>
        </p:nvGraphicFramePr>
        <p:xfrm>
          <a:off x="2624840" y="2118953"/>
          <a:ext cx="8532113" cy="2363109"/>
        </p:xfrm>
        <a:graphic>
          <a:graphicData uri="http://schemas.openxmlformats.org/drawingml/2006/table">
            <a:tbl>
              <a:tblPr firstRow="1" bandRow="1"/>
              <a:tblGrid>
                <a:gridCol w="1064413">
                  <a:extLst>
                    <a:ext uri="{9D8B030D-6E8A-4147-A177-3AD203B41FA5}">
                      <a16:colId xmlns:a16="http://schemas.microsoft.com/office/drawing/2014/main" val="20000"/>
                    </a:ext>
                  </a:extLst>
                </a:gridCol>
                <a:gridCol w="1064400">
                  <a:extLst>
                    <a:ext uri="{9D8B030D-6E8A-4147-A177-3AD203B41FA5}">
                      <a16:colId xmlns:a16="http://schemas.microsoft.com/office/drawing/2014/main" val="20001"/>
                    </a:ext>
                  </a:extLst>
                </a:gridCol>
                <a:gridCol w="1064400">
                  <a:extLst>
                    <a:ext uri="{9D8B030D-6E8A-4147-A177-3AD203B41FA5}">
                      <a16:colId xmlns:a16="http://schemas.microsoft.com/office/drawing/2014/main" val="20002"/>
                    </a:ext>
                  </a:extLst>
                </a:gridCol>
                <a:gridCol w="1064400">
                  <a:extLst>
                    <a:ext uri="{9D8B030D-6E8A-4147-A177-3AD203B41FA5}">
                      <a16:colId xmlns:a16="http://schemas.microsoft.com/office/drawing/2014/main" val="20003"/>
                    </a:ext>
                  </a:extLst>
                </a:gridCol>
                <a:gridCol w="1064400">
                  <a:extLst>
                    <a:ext uri="{9D8B030D-6E8A-4147-A177-3AD203B41FA5}">
                      <a16:colId xmlns:a16="http://schemas.microsoft.com/office/drawing/2014/main" val="20004"/>
                    </a:ext>
                  </a:extLst>
                </a:gridCol>
                <a:gridCol w="3210100">
                  <a:extLst>
                    <a:ext uri="{9D8B030D-6E8A-4147-A177-3AD203B41FA5}">
                      <a16:colId xmlns:a16="http://schemas.microsoft.com/office/drawing/2014/main" val="20005"/>
                    </a:ext>
                  </a:extLst>
                </a:gridCol>
              </a:tblGrid>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Break</a:t>
                      </a:r>
                      <a:r>
                        <a:rPr sz="1200" spc="10" dirty="0">
                          <a:solidFill>
                            <a:srgbClr val="000000"/>
                          </a:solidFill>
                          <a:latin typeface="Montserrat" panose="00000500000000000000" pitchFamily="2" charset="0"/>
                          <a:cs typeface="Arial"/>
                        </a:rPr>
                        <a:t>f</a:t>
                      </a:r>
                      <a:r>
                        <a:rPr sz="1200" spc="0" dirty="0">
                          <a:solidFill>
                            <a:srgbClr val="000000"/>
                          </a:solidFill>
                          <a:latin typeface="Montserrat" panose="00000500000000000000" pitchFamily="2" charset="0"/>
                          <a:cs typeface="Arial"/>
                        </a:rPr>
                        <a:t>ast</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Lunch</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D</a:t>
                      </a:r>
                      <a:r>
                        <a:rPr sz="1200" spc="-5" dirty="0">
                          <a:solidFill>
                            <a:srgbClr val="000000"/>
                          </a:solidFill>
                          <a:latin typeface="Montserrat" panose="00000500000000000000" pitchFamily="2" charset="0"/>
                          <a:cs typeface="Arial"/>
                        </a:rPr>
                        <a:t>i</a:t>
                      </a:r>
                      <a:r>
                        <a:rPr sz="1200" spc="0" dirty="0">
                          <a:solidFill>
                            <a:srgbClr val="000000"/>
                          </a:solidFill>
                          <a:latin typeface="Montserrat" panose="00000500000000000000" pitchFamily="2" charset="0"/>
                          <a:cs typeface="Arial"/>
                        </a:rPr>
                        <a:t>nner</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ct val="100000"/>
                        </a:lnSpc>
                      </a:pPr>
                      <a:r>
                        <a:rPr sz="1200" dirty="0">
                          <a:solidFill>
                            <a:srgbClr val="000000"/>
                          </a:solidFill>
                          <a:latin typeface="Montserrat" panose="00000500000000000000" pitchFamily="2" charset="0"/>
                          <a:cs typeface="Arial"/>
                        </a:rPr>
                        <a:t>Snacks</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ct val="100000"/>
                        </a:lnSpc>
                      </a:pPr>
                      <a:r>
                        <a:rPr sz="1200" dirty="0">
                          <a:solidFill>
                            <a:srgbClr val="000000"/>
                          </a:solidFill>
                          <a:latin typeface="Montserrat" panose="00000500000000000000" pitchFamily="2" charset="0"/>
                          <a:cs typeface="Arial"/>
                        </a:rPr>
                        <a:t>Li</a:t>
                      </a:r>
                      <a:r>
                        <a:rPr sz="1200" spc="-10" dirty="0">
                          <a:solidFill>
                            <a:srgbClr val="000000"/>
                          </a:solidFill>
                          <a:latin typeface="Montserrat" panose="00000500000000000000" pitchFamily="2" charset="0"/>
                          <a:cs typeface="Arial"/>
                        </a:rPr>
                        <a:t>q</a:t>
                      </a:r>
                      <a:r>
                        <a:rPr sz="1200" spc="0" dirty="0">
                          <a:solidFill>
                            <a:srgbClr val="000000"/>
                          </a:solidFill>
                          <a:latin typeface="Montserrat" panose="00000500000000000000" pitchFamily="2" charset="0"/>
                          <a:cs typeface="Arial"/>
                        </a:rPr>
                        <a:t>uids</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rowSpan="7">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ts val="400"/>
                        </a:lnSpc>
                      </a:pPr>
                      <a:endParaRPr lang="en-US" sz="1200" dirty="0">
                        <a:solidFill>
                          <a:srgbClr val="000000"/>
                        </a:solidFill>
                        <a:latin typeface="Montserrat" panose="00000500000000000000" pitchFamily="2" charset="0"/>
                        <a:cs typeface="Arial"/>
                      </a:endParaRPr>
                    </a:p>
                    <a:p>
                      <a:pPr marL="85725">
                        <a:lnSpc>
                          <a:spcPct val="100000"/>
                        </a:lnSpc>
                      </a:pPr>
                      <a:r>
                        <a:rPr sz="1200" dirty="0">
                          <a:solidFill>
                            <a:srgbClr val="000000"/>
                          </a:solidFill>
                          <a:latin typeface="Montserrat" panose="00000500000000000000" pitchFamily="2" charset="0"/>
                          <a:cs typeface="Arial"/>
                        </a:rPr>
                        <a:t>Co</a:t>
                      </a:r>
                      <a:r>
                        <a:rPr sz="1200" spc="5" dirty="0">
                          <a:solidFill>
                            <a:srgbClr val="000000"/>
                          </a:solidFill>
                          <a:latin typeface="Montserrat" panose="00000500000000000000" pitchFamily="2" charset="0"/>
                          <a:cs typeface="Arial"/>
                        </a:rPr>
                        <a:t>mm</a:t>
                      </a:r>
                      <a:r>
                        <a:rPr sz="1200" spc="0" dirty="0">
                          <a:solidFill>
                            <a:srgbClr val="000000"/>
                          </a:solidFill>
                          <a:latin typeface="Montserrat" panose="00000500000000000000" pitchFamily="2" charset="0"/>
                          <a:cs typeface="Arial"/>
                        </a:rPr>
                        <a:t>e</a:t>
                      </a:r>
                      <a:r>
                        <a:rPr sz="1200" spc="-10" dirty="0">
                          <a:solidFill>
                            <a:srgbClr val="000000"/>
                          </a:solidFill>
                          <a:latin typeface="Montserrat" panose="00000500000000000000" pitchFamily="2" charset="0"/>
                          <a:cs typeface="Arial"/>
                        </a:rPr>
                        <a:t>n</a:t>
                      </a:r>
                      <a:r>
                        <a:rPr sz="1200" spc="0" dirty="0">
                          <a:solidFill>
                            <a:srgbClr val="000000"/>
                          </a:solidFill>
                          <a:latin typeface="Montserrat" panose="00000500000000000000" pitchFamily="2" charset="0"/>
                          <a:cs typeface="Arial"/>
                        </a:rPr>
                        <a:t>ts</a:t>
                      </a:r>
                      <a:endParaRPr sz="1200" dirty="0">
                        <a:solidFill>
                          <a:srgbClr val="000000"/>
                        </a:solidFill>
                        <a:latin typeface="Montserrat" panose="00000500000000000000" pitchFamily="2" charset="0"/>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5"/>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6"/>
                  </a:ext>
                </a:extLst>
              </a:tr>
            </a:tbl>
          </a:graphicData>
        </a:graphic>
      </p:graphicFrame>
      <p:sp>
        <p:nvSpPr>
          <p:cNvPr id="16" name="TextBox 10">
            <a:extLst>
              <a:ext uri="{FF2B5EF4-FFF2-40B4-BE49-F238E27FC236}">
                <a16:creationId xmlns:a16="http://schemas.microsoft.com/office/drawing/2014/main" id="{F150976B-23BB-49B5-AB2F-DE585085E094}"/>
              </a:ext>
            </a:extLst>
          </p:cNvPr>
          <p:cNvSpPr txBox="1">
            <a:spLocks noChangeArrowheads="1"/>
          </p:cNvSpPr>
          <p:nvPr/>
        </p:nvSpPr>
        <p:spPr bwMode="auto">
          <a:xfrm>
            <a:off x="7505702" y="1086857"/>
            <a:ext cx="3651251"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Please complete for our next visit</a:t>
            </a:r>
          </a:p>
        </p:txBody>
      </p:sp>
      <p:sp>
        <p:nvSpPr>
          <p:cNvPr id="20" name="object 2">
            <a:extLst>
              <a:ext uri="{FF2B5EF4-FFF2-40B4-BE49-F238E27FC236}">
                <a16:creationId xmlns:a16="http://schemas.microsoft.com/office/drawing/2014/main" id="{1707722E-70A3-4D3B-888C-E51CC41EA26B}"/>
              </a:ext>
            </a:extLst>
          </p:cNvPr>
          <p:cNvSpPr txBox="1">
            <a:spLocks noChangeArrowheads="1"/>
          </p:cNvSpPr>
          <p:nvPr/>
        </p:nvSpPr>
        <p:spPr bwMode="auto">
          <a:xfrm>
            <a:off x="2624840" y="1089036"/>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Follow up </a:t>
            </a:r>
          </a:p>
        </p:txBody>
      </p:sp>
      <p:sp>
        <p:nvSpPr>
          <p:cNvPr id="21" name="object 5">
            <a:extLst>
              <a:ext uri="{FF2B5EF4-FFF2-40B4-BE49-F238E27FC236}">
                <a16:creationId xmlns:a16="http://schemas.microsoft.com/office/drawing/2014/main" id="{A552249D-07DA-4C79-97D0-BE4D45F6C498}"/>
              </a:ext>
            </a:extLst>
          </p:cNvPr>
          <p:cNvSpPr txBox="1"/>
          <p:nvPr/>
        </p:nvSpPr>
        <p:spPr>
          <a:xfrm>
            <a:off x="2624840" y="4634800"/>
            <a:ext cx="2015332" cy="145256"/>
          </a:xfrm>
          <a:prstGeom prst="rect">
            <a:avLst/>
          </a:prstGeom>
          <a:ln w="12700">
            <a:noFill/>
          </a:ln>
        </p:spPr>
        <p:txBody>
          <a:bodyPr lIns="0" tIns="0" rIns="0" bIns="0"/>
          <a:lstStyle>
            <a:defPPr>
              <a:defRPr lang="en-US"/>
            </a:defPPr>
            <a:lvl1pPr marL="12700">
              <a:lnSpc>
                <a:spcPct val="100000"/>
              </a:lnSpc>
              <a:defRPr sz="1200" spc="-40">
                <a:solidFill>
                  <a:srgbClr val="000000"/>
                </a:solidFill>
                <a:latin typeface="Montserrat" panose="00000500000000000000" pitchFamily="2" charset="0"/>
                <a:cs typeface="Arial"/>
              </a:defRPr>
            </a:lvl1pPr>
          </a:lstStyle>
          <a:p>
            <a:pPr defTabSz="457189">
              <a:defRPr/>
            </a:pPr>
            <a:r>
              <a:rPr lang="en-US" dirty="0"/>
              <a:t>U</a:t>
            </a:r>
            <a:r>
              <a:rPr lang="en-US" spc="-3" dirty="0"/>
              <a:t>p</a:t>
            </a:r>
            <a:r>
              <a:rPr lang="en-US" dirty="0"/>
              <a:t>date on</a:t>
            </a:r>
            <a:r>
              <a:rPr lang="en-US" spc="8" dirty="0"/>
              <a:t> </a:t>
            </a:r>
            <a:r>
              <a:rPr lang="en-US" dirty="0"/>
              <a:t>goa</a:t>
            </a:r>
            <a:r>
              <a:rPr lang="en-US" spc="3" dirty="0"/>
              <a:t>l</a:t>
            </a:r>
            <a:r>
              <a:rPr lang="en-US" dirty="0"/>
              <a:t>s</a:t>
            </a:r>
          </a:p>
        </p:txBody>
      </p:sp>
      <p:graphicFrame>
        <p:nvGraphicFramePr>
          <p:cNvPr id="22" name="Table 21">
            <a:extLst>
              <a:ext uri="{FF2B5EF4-FFF2-40B4-BE49-F238E27FC236}">
                <a16:creationId xmlns:a16="http://schemas.microsoft.com/office/drawing/2014/main" id="{3B3401D5-E59C-45E1-8491-2BB066C5550B}"/>
              </a:ext>
            </a:extLst>
          </p:cNvPr>
          <p:cNvGraphicFramePr>
            <a:graphicFrameLocks noGrp="1"/>
          </p:cNvGraphicFramePr>
          <p:nvPr>
            <p:extLst>
              <p:ext uri="{D42A27DB-BD31-4B8C-83A1-F6EECF244321}">
                <p14:modId xmlns:p14="http://schemas.microsoft.com/office/powerpoint/2010/main" val="980376995"/>
              </p:ext>
            </p:extLst>
          </p:nvPr>
        </p:nvGraphicFramePr>
        <p:xfrm>
          <a:off x="2624839" y="5212704"/>
          <a:ext cx="8532113" cy="1112520"/>
        </p:xfrm>
        <a:graphic>
          <a:graphicData uri="http://schemas.openxmlformats.org/drawingml/2006/table">
            <a:tbl>
              <a:tblPr>
                <a:tableStyleId>{5940675A-B579-460E-94D1-54222C63F5DA}</a:tableStyleId>
              </a:tblPr>
              <a:tblGrid>
                <a:gridCol w="8532113">
                  <a:extLst>
                    <a:ext uri="{9D8B030D-6E8A-4147-A177-3AD203B41FA5}">
                      <a16:colId xmlns:a16="http://schemas.microsoft.com/office/drawing/2014/main" val="526850754"/>
                    </a:ext>
                  </a:extLst>
                </a:gridCol>
              </a:tblGrid>
              <a:tr h="370840">
                <a:tc>
                  <a:txBody>
                    <a:bodyPr/>
                    <a:lstStyle/>
                    <a:p>
                      <a:endParaRPr lang="en-US" dirty="0"/>
                    </a:p>
                  </a:txBody>
                  <a:tcPr>
                    <a:lnL w="12700" cmpd="sng">
                      <a:noFill/>
                    </a:lnL>
                    <a:lnR w="12700" cmpd="sng">
                      <a:noFill/>
                    </a:lnR>
                  </a:tcPr>
                </a:tc>
                <a:extLst>
                  <a:ext uri="{0D108BD9-81ED-4DB2-BD59-A6C34878D82A}">
                    <a16:rowId xmlns:a16="http://schemas.microsoft.com/office/drawing/2014/main" val="1512796132"/>
                  </a:ext>
                </a:extLst>
              </a:tr>
              <a:tr h="370840">
                <a:tc>
                  <a:txBody>
                    <a:bodyPr/>
                    <a:lstStyle/>
                    <a:p>
                      <a:endParaRPr lang="en-US"/>
                    </a:p>
                  </a:txBody>
                  <a:tcPr>
                    <a:lnL w="12700" cmpd="sng">
                      <a:noFill/>
                    </a:lnL>
                    <a:lnR w="12700" cmpd="sng">
                      <a:noFill/>
                    </a:lnR>
                  </a:tcPr>
                </a:tc>
                <a:extLst>
                  <a:ext uri="{0D108BD9-81ED-4DB2-BD59-A6C34878D82A}">
                    <a16:rowId xmlns:a16="http://schemas.microsoft.com/office/drawing/2014/main" val="3471702169"/>
                  </a:ext>
                </a:extLst>
              </a:tr>
              <a:tr h="370840">
                <a:tc>
                  <a:txBody>
                    <a:bodyPr/>
                    <a:lstStyle/>
                    <a:p>
                      <a:endParaRPr lang="en-US" dirty="0"/>
                    </a:p>
                  </a:txBody>
                  <a:tcPr>
                    <a:lnL w="12700" cmpd="sng">
                      <a:noFill/>
                    </a:lnL>
                    <a:lnR w="12700" cmpd="sng">
                      <a:noFill/>
                    </a:lnR>
                  </a:tcPr>
                </a:tc>
                <a:extLst>
                  <a:ext uri="{0D108BD9-81ED-4DB2-BD59-A6C34878D82A}">
                    <a16:rowId xmlns:a16="http://schemas.microsoft.com/office/drawing/2014/main" val="2052338013"/>
                  </a:ext>
                </a:extLst>
              </a:tr>
            </a:tbl>
          </a:graphicData>
        </a:graphic>
      </p:graphicFrame>
    </p:spTree>
    <p:extLst>
      <p:ext uri="{BB962C8B-B14F-4D97-AF65-F5344CB8AC3E}">
        <p14:creationId xmlns:p14="http://schemas.microsoft.com/office/powerpoint/2010/main" val="86201436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1451" y="1002345"/>
            <a:ext cx="10183541" cy="4853311"/>
          </a:xfrm>
          <a:prstGeom prst="rect">
            <a:avLst/>
          </a:prstGeom>
          <a:solidFill>
            <a:srgbClr val="6DBEA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900" dirty="0">
              <a:latin typeface="Montserrat" panose="00000500000000000000" pitchFamily="2" charset="0"/>
            </a:endParaRPr>
          </a:p>
        </p:txBody>
      </p:sp>
      <p:sp>
        <p:nvSpPr>
          <p:cNvPr id="2" name="TextBox 18"/>
          <p:cNvSpPr txBox="1">
            <a:spLocks noChangeArrowheads="1"/>
          </p:cNvSpPr>
          <p:nvPr/>
        </p:nvSpPr>
        <p:spPr bwMode="auto">
          <a:xfrm>
            <a:off x="3358339" y="2875147"/>
            <a:ext cx="5469767" cy="11540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ctr" eaLnBrk="1" hangingPunct="1"/>
            <a:r>
              <a:rPr lang="en-US" altLang="en-US" sz="6899" dirty="0">
                <a:solidFill>
                  <a:schemeClr val="bg1"/>
                </a:solidFill>
                <a:latin typeface="Montserrat" pitchFamily="2" charset="0"/>
              </a:rPr>
              <a:t>SESSION  </a:t>
            </a:r>
            <a:r>
              <a:rPr lang="en-US" altLang="en-US" sz="6899" b="1" dirty="0">
                <a:solidFill>
                  <a:schemeClr val="bg1"/>
                </a:solidFill>
                <a:latin typeface="Montserrat" pitchFamily="2" charset="0"/>
              </a:rPr>
              <a:t>12</a:t>
            </a:r>
            <a:endParaRPr lang="tr-TR" altLang="en-US" sz="6899" b="1" dirty="0">
              <a:solidFill>
                <a:schemeClr val="bg1"/>
              </a:solidFill>
              <a:latin typeface="Montserrat" pitchFamily="2" charset="0"/>
            </a:endParaRPr>
          </a:p>
        </p:txBody>
      </p:sp>
    </p:spTree>
    <p:extLst>
      <p:ext uri="{BB962C8B-B14F-4D97-AF65-F5344CB8AC3E}">
        <p14:creationId xmlns:p14="http://schemas.microsoft.com/office/powerpoint/2010/main" val="15786613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35261" y="3228944"/>
            <a:ext cx="162095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7</a:t>
            </a:r>
            <a:endParaRPr lang="tr-TR" altLang="en-US" sz="2000" b="1" dirty="0">
              <a:solidFill>
                <a:schemeClr val="bg1"/>
              </a:solidFill>
              <a:latin typeface="Montserrat" pitchFamily="2" charset="0"/>
            </a:endParaRPr>
          </a:p>
        </p:txBody>
      </p:sp>
      <p:sp>
        <p:nvSpPr>
          <p:cNvPr id="7" name="object 5"/>
          <p:cNvSpPr txBox="1"/>
          <p:nvPr/>
        </p:nvSpPr>
        <p:spPr>
          <a:xfrm>
            <a:off x="2642304" y="2094614"/>
            <a:ext cx="8514646" cy="2935756"/>
          </a:xfrm>
          <a:prstGeom prst="rect">
            <a:avLst/>
          </a:prstGeom>
        </p:spPr>
        <p:txBody>
          <a:bodyPr vert="horz" wrap="square" lIns="0" tIns="0" rIns="0" bIns="0" rtlCol="0">
            <a:noAutofit/>
          </a:bodyPr>
          <a:lstStyle/>
          <a:p>
            <a:pPr marL="6349"/>
            <a:r>
              <a:rPr lang="en-US" sz="1200" b="1" dirty="0">
                <a:latin typeface="Montserrat" panose="00000500000000000000" pitchFamily="2" charset="0"/>
                <a:cs typeface="Arial"/>
              </a:rPr>
              <a:t>Substituting whole wheat flour for white all-purpose flour in a recipe?</a:t>
            </a:r>
            <a:endParaRPr lang="en-US" sz="1200" dirty="0">
              <a:latin typeface="Montserrat" panose="00000500000000000000" pitchFamily="2" charset="0"/>
              <a:cs typeface="Arial"/>
            </a:endParaRPr>
          </a:p>
          <a:p>
            <a:endParaRPr lang="en-US" sz="1200" dirty="0">
              <a:latin typeface="Montserrat" panose="00000500000000000000" pitchFamily="2" charset="0"/>
            </a:endParaRPr>
          </a:p>
          <a:p>
            <a:pPr marL="6349" marR="46981"/>
            <a:r>
              <a:rPr lang="en-US" sz="1200" dirty="0">
                <a:latin typeface="Montserrat" panose="00000500000000000000" pitchFamily="2" charset="0"/>
                <a:cs typeface="Arial"/>
              </a:rPr>
              <a:t>For each cup of white all-purpose flour, you can often substitute 1/2 cup of whole wheat flour plus 1/2 cup of all-purpose flour. Substituting equal amounts of whole wheat flour for all-purpose flour doesn't work as well. The resulting product is likely to have less volume and a coarser texture.</a:t>
            </a:r>
          </a:p>
          <a:p>
            <a:pPr>
              <a:spcBef>
                <a:spcPts val="13"/>
              </a:spcBef>
            </a:pPr>
            <a:endParaRPr lang="en-US" sz="1200" dirty="0">
              <a:latin typeface="Montserrat" panose="00000500000000000000" pitchFamily="2" charset="0"/>
            </a:endParaRPr>
          </a:p>
          <a:p>
            <a:pPr>
              <a:spcBef>
                <a:spcPts val="13"/>
              </a:spcBef>
            </a:pPr>
            <a:endParaRPr lang="en-US" sz="1200" dirty="0">
              <a:latin typeface="Montserrat" panose="00000500000000000000" pitchFamily="2" charset="0"/>
            </a:endParaRPr>
          </a:p>
          <a:p>
            <a:pPr marL="6349"/>
            <a:r>
              <a:rPr lang="en-US" sz="1200" b="1" dirty="0">
                <a:latin typeface="Montserrat" panose="00000500000000000000" pitchFamily="2" charset="0"/>
                <a:cs typeface="Arial"/>
              </a:rPr>
              <a:t>Substituting Oil for a Solid Shortening</a:t>
            </a:r>
            <a:endParaRPr lang="en-US" sz="1200" dirty="0">
              <a:latin typeface="Montserrat" panose="00000500000000000000" pitchFamily="2" charset="0"/>
            </a:endParaRPr>
          </a:p>
          <a:p>
            <a:endParaRPr lang="en-US" sz="1200" dirty="0">
              <a:latin typeface="Montserrat" panose="00000500000000000000" pitchFamily="2" charset="0"/>
            </a:endParaRPr>
          </a:p>
          <a:p>
            <a:pPr marL="6349" marR="6349"/>
            <a:r>
              <a:rPr lang="en-US" sz="1200" dirty="0">
                <a:latin typeface="Montserrat" panose="00000500000000000000" pitchFamily="2" charset="0"/>
                <a:cs typeface="Arial"/>
              </a:rPr>
              <a:t>There is no standard procedure to substitute oil for a solid shortening in baked products. While oil is 100% fat, butter, margarine and other solid shortenings are lower in fat on a volume for volume basis. Solid shortening helps incorporate air into the batter when it is whipped with other ingredients such as sugar and eggs. </a:t>
            </a:r>
            <a:br>
              <a:rPr lang="en-US" sz="1200" dirty="0">
                <a:latin typeface="Montserrat" panose="00000500000000000000" pitchFamily="2" charset="0"/>
                <a:cs typeface="Arial"/>
              </a:rPr>
            </a:br>
            <a:r>
              <a:rPr lang="en-US" sz="1200" dirty="0">
                <a:latin typeface="Montserrat" panose="00000500000000000000" pitchFamily="2" charset="0"/>
                <a:cs typeface="Arial"/>
              </a:rPr>
              <a:t>This procedure is often referred to as "creaming." If you try to cream ingredients with oil, your baked product </a:t>
            </a:r>
            <a:br>
              <a:rPr lang="en-US" sz="1200" dirty="0">
                <a:latin typeface="Montserrat" panose="00000500000000000000" pitchFamily="2" charset="0"/>
                <a:cs typeface="Arial"/>
              </a:rPr>
            </a:br>
            <a:r>
              <a:rPr lang="en-US" sz="1200" dirty="0">
                <a:latin typeface="Montserrat" panose="00000500000000000000" pitchFamily="2" charset="0"/>
                <a:cs typeface="Arial"/>
              </a:rPr>
              <a:t>is likely to be more compact and oily in texture. Your best bet is to check with the companies that make oil, most have toll-free numbers or addresses that you can contact for more information and recipes. </a:t>
            </a:r>
            <a:br>
              <a:rPr lang="en-US" sz="1200" dirty="0">
                <a:latin typeface="Montserrat" panose="00000500000000000000" pitchFamily="2" charset="0"/>
                <a:cs typeface="Arial"/>
              </a:rPr>
            </a:br>
            <a:r>
              <a:rPr lang="en-US" sz="1200" dirty="0">
                <a:latin typeface="Montserrat" panose="00000500000000000000" pitchFamily="2" charset="0"/>
                <a:cs typeface="Arial"/>
              </a:rPr>
              <a:t>Also, check your cookbooks, the library and the internet for recipes that use oil.</a:t>
            </a:r>
          </a:p>
          <a:p>
            <a:pPr marL="6349" marR="6349"/>
            <a:endParaRPr lang="en-US" sz="1200" dirty="0">
              <a:latin typeface="Montserrat" panose="00000500000000000000" pitchFamily="2" charset="0"/>
              <a:cs typeface="Arial"/>
            </a:endParaRPr>
          </a:p>
        </p:txBody>
      </p:sp>
      <p:sp>
        <p:nvSpPr>
          <p:cNvPr id="9" name="object 2"/>
          <p:cNvSpPr txBox="1">
            <a:spLocks noChangeArrowheads="1"/>
          </p:cNvSpPr>
          <p:nvPr/>
        </p:nvSpPr>
        <p:spPr bwMode="auto">
          <a:xfrm>
            <a:off x="2642303" y="1085046"/>
            <a:ext cx="266471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Food Preparation</a:t>
            </a:r>
          </a:p>
        </p:txBody>
      </p:sp>
      <p:sp>
        <p:nvSpPr>
          <p:cNvPr id="10" name="object 5"/>
          <p:cNvSpPr txBox="1"/>
          <p:nvPr/>
        </p:nvSpPr>
        <p:spPr>
          <a:xfrm>
            <a:off x="2642303" y="6342098"/>
            <a:ext cx="4562080" cy="134902"/>
          </a:xfrm>
          <a:prstGeom prst="rect">
            <a:avLst/>
          </a:prstGeom>
        </p:spPr>
        <p:txBody>
          <a:bodyPr vert="horz" wrap="square" lIns="0" tIns="0" rIns="0" bIns="0" rtlCol="0">
            <a:noAutofit/>
          </a:bodyPr>
          <a:lstStyle/>
          <a:p>
            <a:pPr marL="6349"/>
            <a:r>
              <a:rPr sz="1000" i="1" dirty="0">
                <a:latin typeface="Montserrat" panose="00000500000000000000" pitchFamily="2" charset="0"/>
                <a:cs typeface="Arial"/>
              </a:rPr>
              <a:t>Al</a:t>
            </a:r>
            <a:r>
              <a:rPr sz="1000" i="1" spc="-2" dirty="0">
                <a:latin typeface="Montserrat" panose="00000500000000000000" pitchFamily="2" charset="0"/>
                <a:cs typeface="Arial"/>
              </a:rPr>
              <a:t>i</a:t>
            </a:r>
            <a:r>
              <a:rPr sz="1000" i="1" dirty="0">
                <a:latin typeface="Montserrat" panose="00000500000000000000" pitchFamily="2" charset="0"/>
                <a:cs typeface="Arial"/>
              </a:rPr>
              <a:t>ce</a:t>
            </a:r>
            <a:r>
              <a:rPr sz="1000" i="1" spc="-2" dirty="0">
                <a:latin typeface="Montserrat" panose="00000500000000000000" pitchFamily="2" charset="0"/>
                <a:cs typeface="Arial"/>
              </a:rPr>
              <a:t> </a:t>
            </a:r>
            <a:r>
              <a:rPr sz="1000" i="1" dirty="0">
                <a:latin typeface="Montserrat" panose="00000500000000000000" pitchFamily="2" charset="0"/>
                <a:cs typeface="Arial"/>
              </a:rPr>
              <a:t>He</a:t>
            </a:r>
            <a:r>
              <a:rPr sz="1000" i="1" spc="2" dirty="0">
                <a:latin typeface="Montserrat" panose="00000500000000000000" pitchFamily="2" charset="0"/>
                <a:cs typeface="Arial"/>
              </a:rPr>
              <a:t>n</a:t>
            </a:r>
            <a:r>
              <a:rPr sz="1000" i="1" dirty="0">
                <a:latin typeface="Montserrat" panose="00000500000000000000" pitchFamily="2" charset="0"/>
                <a:cs typeface="Arial"/>
              </a:rPr>
              <a:t>n</a:t>
            </a:r>
            <a:r>
              <a:rPr sz="1000" i="1" spc="-5" dirty="0">
                <a:latin typeface="Montserrat" panose="00000500000000000000" pitchFamily="2" charset="0"/>
                <a:cs typeface="Arial"/>
              </a:rPr>
              <a:t>e</a:t>
            </a:r>
            <a:r>
              <a:rPr sz="1000" i="1" spc="-10" dirty="0">
                <a:latin typeface="Montserrat" panose="00000500000000000000" pitchFamily="2" charset="0"/>
                <a:cs typeface="Arial"/>
              </a:rPr>
              <a:t>m</a:t>
            </a:r>
            <a:r>
              <a:rPr sz="1000" i="1" dirty="0">
                <a:latin typeface="Montserrat" panose="00000500000000000000" pitchFamily="2" charset="0"/>
                <a:cs typeface="Arial"/>
              </a:rPr>
              <a:t>an,</a:t>
            </a:r>
            <a:r>
              <a:rPr sz="1000" i="1" spc="-15" dirty="0">
                <a:latin typeface="Montserrat" panose="00000500000000000000" pitchFamily="2" charset="0"/>
                <a:cs typeface="Arial"/>
              </a:rPr>
              <a:t> </a:t>
            </a:r>
            <a:r>
              <a:rPr sz="1000" i="1" spc="-2" dirty="0">
                <a:latin typeface="Montserrat" panose="00000500000000000000" pitchFamily="2" charset="0"/>
                <a:cs typeface="Arial"/>
              </a:rPr>
              <a:t>M</a:t>
            </a:r>
            <a:r>
              <a:rPr sz="1000" i="1" dirty="0">
                <a:latin typeface="Montserrat" panose="00000500000000000000" pitchFamily="2" charset="0"/>
                <a:cs typeface="Arial"/>
              </a:rPr>
              <a:t>S,</a:t>
            </a:r>
            <a:r>
              <a:rPr sz="1000" i="1" spc="7" dirty="0">
                <a:latin typeface="Montserrat" panose="00000500000000000000" pitchFamily="2" charset="0"/>
                <a:cs typeface="Arial"/>
              </a:rPr>
              <a:t> </a:t>
            </a:r>
            <a:r>
              <a:rPr sz="1000" i="1" dirty="0">
                <a:latin typeface="Montserrat" panose="00000500000000000000" pitchFamily="2" charset="0"/>
                <a:cs typeface="Arial"/>
              </a:rPr>
              <a:t>R</a:t>
            </a:r>
            <a:r>
              <a:rPr sz="1000" i="1" spc="-2" dirty="0">
                <a:latin typeface="Montserrat" panose="00000500000000000000" pitchFamily="2" charset="0"/>
                <a:cs typeface="Arial"/>
              </a:rPr>
              <a:t>D</a:t>
            </a:r>
            <a:r>
              <a:rPr sz="1000" i="1" dirty="0">
                <a:latin typeface="Montserrat" panose="00000500000000000000" pitchFamily="2" charset="0"/>
                <a:cs typeface="Arial"/>
              </a:rPr>
              <a:t>,</a:t>
            </a:r>
            <a:r>
              <a:rPr sz="1000" i="1" spc="2" dirty="0">
                <a:latin typeface="Montserrat" panose="00000500000000000000" pitchFamily="2" charset="0"/>
                <a:cs typeface="Arial"/>
              </a:rPr>
              <a:t> </a:t>
            </a:r>
            <a:r>
              <a:rPr sz="1000" i="1" dirty="0">
                <a:latin typeface="Montserrat" panose="00000500000000000000" pitchFamily="2" charset="0"/>
                <a:cs typeface="Arial"/>
              </a:rPr>
              <a:t>U</a:t>
            </a:r>
            <a:r>
              <a:rPr sz="1000" i="1" spc="-2" dirty="0">
                <a:latin typeface="Montserrat" panose="00000500000000000000" pitchFamily="2" charset="0"/>
                <a:cs typeface="Arial"/>
              </a:rPr>
              <a:t>N</a:t>
            </a:r>
            <a:r>
              <a:rPr sz="1000" i="1" dirty="0">
                <a:latin typeface="Montserrat" panose="00000500000000000000" pitchFamily="2" charset="0"/>
                <a:cs typeface="Arial"/>
              </a:rPr>
              <a:t>L</a:t>
            </a:r>
            <a:r>
              <a:rPr sz="1000" i="1" spc="-15" dirty="0">
                <a:latin typeface="Montserrat" panose="00000500000000000000" pitchFamily="2" charset="0"/>
                <a:cs typeface="Arial"/>
              </a:rPr>
              <a:t> </a:t>
            </a:r>
            <a:r>
              <a:rPr sz="1000" i="1" dirty="0">
                <a:latin typeface="Montserrat" panose="00000500000000000000" pitchFamily="2" charset="0"/>
                <a:cs typeface="Arial"/>
              </a:rPr>
              <a:t>Ext</a:t>
            </a:r>
            <a:r>
              <a:rPr sz="1000" i="1" spc="2" dirty="0">
                <a:latin typeface="Montserrat" panose="00000500000000000000" pitchFamily="2" charset="0"/>
                <a:cs typeface="Arial"/>
              </a:rPr>
              <a:t>e</a:t>
            </a:r>
            <a:r>
              <a:rPr sz="1000" i="1" dirty="0">
                <a:latin typeface="Montserrat" panose="00000500000000000000" pitchFamily="2" charset="0"/>
                <a:cs typeface="Arial"/>
              </a:rPr>
              <a:t>nsion</a:t>
            </a:r>
            <a:r>
              <a:rPr sz="1000" i="1" spc="-15" dirty="0">
                <a:latin typeface="Montserrat" panose="00000500000000000000" pitchFamily="2" charset="0"/>
                <a:cs typeface="Arial"/>
              </a:rPr>
              <a:t> </a:t>
            </a:r>
            <a:r>
              <a:rPr sz="1000" i="1" dirty="0">
                <a:latin typeface="Montserrat" panose="00000500000000000000" pitchFamily="2" charset="0"/>
                <a:cs typeface="Arial"/>
              </a:rPr>
              <a:t>in</a:t>
            </a:r>
            <a:r>
              <a:rPr sz="1000" i="1" spc="-5" dirty="0">
                <a:latin typeface="Montserrat" panose="00000500000000000000" pitchFamily="2" charset="0"/>
                <a:cs typeface="Arial"/>
              </a:rPr>
              <a:t> </a:t>
            </a:r>
            <a:r>
              <a:rPr sz="1000" i="1" dirty="0">
                <a:latin typeface="Montserrat" panose="00000500000000000000" pitchFamily="2" charset="0"/>
                <a:cs typeface="Arial"/>
              </a:rPr>
              <a:t>Lancast</a:t>
            </a:r>
            <a:r>
              <a:rPr sz="1000" i="1" spc="-2" dirty="0">
                <a:latin typeface="Montserrat" panose="00000500000000000000" pitchFamily="2" charset="0"/>
                <a:cs typeface="Arial"/>
              </a:rPr>
              <a:t>e</a:t>
            </a:r>
            <a:r>
              <a:rPr sz="1000" i="1" dirty="0">
                <a:latin typeface="Montserrat" panose="00000500000000000000" pitchFamily="2" charset="0"/>
                <a:cs typeface="Arial"/>
              </a:rPr>
              <a:t>r</a:t>
            </a:r>
            <a:r>
              <a:rPr sz="1000" i="1" spc="-20" dirty="0">
                <a:latin typeface="Montserrat" panose="00000500000000000000" pitchFamily="2" charset="0"/>
                <a:cs typeface="Arial"/>
              </a:rPr>
              <a:t> </a:t>
            </a:r>
            <a:r>
              <a:rPr sz="1000" i="1" dirty="0">
                <a:latin typeface="Montserrat" panose="00000500000000000000" pitchFamily="2" charset="0"/>
                <a:cs typeface="Arial"/>
              </a:rPr>
              <a:t>Co</a:t>
            </a:r>
            <a:r>
              <a:rPr sz="1000" i="1" spc="2" dirty="0">
                <a:latin typeface="Montserrat" panose="00000500000000000000" pitchFamily="2" charset="0"/>
                <a:cs typeface="Arial"/>
              </a:rPr>
              <a:t>u</a:t>
            </a:r>
            <a:r>
              <a:rPr sz="1000" i="1" dirty="0">
                <a:latin typeface="Montserrat" panose="00000500000000000000" pitchFamily="2" charset="0"/>
                <a:cs typeface="Arial"/>
              </a:rPr>
              <a:t>nty</a:t>
            </a:r>
            <a:endParaRPr sz="1000" dirty="0">
              <a:latin typeface="Montserrat" panose="00000500000000000000" pitchFamily="2" charset="0"/>
              <a:cs typeface="Arial"/>
            </a:endParaRPr>
          </a:p>
        </p:txBody>
      </p:sp>
    </p:spTree>
    <p:extLst>
      <p:ext uri="{BB962C8B-B14F-4D97-AF65-F5344CB8AC3E}">
        <p14:creationId xmlns:p14="http://schemas.microsoft.com/office/powerpoint/2010/main" val="226342734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Box 7"/>
          <p:cNvSpPr txBox="1">
            <a:spLocks noChangeArrowheads="1"/>
          </p:cNvSpPr>
          <p:nvPr/>
        </p:nvSpPr>
        <p:spPr bwMode="auto">
          <a:xfrm rot="-5400000">
            <a:off x="680437" y="3224520"/>
            <a:ext cx="171393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12</a:t>
            </a:r>
            <a:endParaRPr lang="tr-TR" altLang="en-US" sz="2000" b="1" dirty="0">
              <a:solidFill>
                <a:schemeClr val="bg1"/>
              </a:solidFill>
              <a:latin typeface="Montserrat" pitchFamily="2" charset="0"/>
            </a:endParaRPr>
          </a:p>
        </p:txBody>
      </p:sp>
      <p:graphicFrame>
        <p:nvGraphicFramePr>
          <p:cNvPr id="22" name="Table 21">
            <a:extLst>
              <a:ext uri="{FF2B5EF4-FFF2-40B4-BE49-F238E27FC236}">
                <a16:creationId xmlns:a16="http://schemas.microsoft.com/office/drawing/2014/main" id="{EC2AF219-5113-4EE5-8DFE-A13F2AF7103A}"/>
              </a:ext>
            </a:extLst>
          </p:cNvPr>
          <p:cNvGraphicFramePr>
            <a:graphicFrameLocks noGrp="1"/>
          </p:cNvGraphicFramePr>
          <p:nvPr>
            <p:extLst>
              <p:ext uri="{D42A27DB-BD31-4B8C-83A1-F6EECF244321}">
                <p14:modId xmlns:p14="http://schemas.microsoft.com/office/powerpoint/2010/main" val="1341108682"/>
              </p:ext>
            </p:extLst>
          </p:nvPr>
        </p:nvGraphicFramePr>
        <p:xfrm>
          <a:off x="2609850" y="2402869"/>
          <a:ext cx="8550275" cy="3341112"/>
        </p:xfrm>
        <a:graphic>
          <a:graphicData uri="http://schemas.openxmlformats.org/drawingml/2006/table">
            <a:tbl>
              <a:tblPr>
                <a:tableStyleId>{793D81CF-94F2-401A-BA57-92F5A7B2D0C5}</a:tableStyleId>
              </a:tblPr>
              <a:tblGrid>
                <a:gridCol w="8550275">
                  <a:extLst>
                    <a:ext uri="{9D8B030D-6E8A-4147-A177-3AD203B41FA5}">
                      <a16:colId xmlns:a16="http://schemas.microsoft.com/office/drawing/2014/main" val="4130498642"/>
                    </a:ext>
                  </a:extLst>
                </a:gridCol>
              </a:tblGrid>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8871623"/>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0781462"/>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0197599"/>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29708937"/>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34305236"/>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8525460"/>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1767391"/>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8044034"/>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5699046"/>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3898935"/>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495301"/>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2647264"/>
                  </a:ext>
                </a:extLst>
              </a:tr>
            </a:tbl>
          </a:graphicData>
        </a:graphic>
      </p:graphicFrame>
      <p:sp>
        <p:nvSpPr>
          <p:cNvPr id="23" name="object 18">
            <a:extLst>
              <a:ext uri="{FF2B5EF4-FFF2-40B4-BE49-F238E27FC236}">
                <a16:creationId xmlns:a16="http://schemas.microsoft.com/office/drawing/2014/main" id="{C19F57FB-C667-4776-A334-0E315B970EF6}"/>
              </a:ext>
            </a:extLst>
          </p:cNvPr>
          <p:cNvSpPr txBox="1"/>
          <p:nvPr/>
        </p:nvSpPr>
        <p:spPr>
          <a:xfrm>
            <a:off x="2624599" y="1891854"/>
            <a:ext cx="977900" cy="204788"/>
          </a:xfrm>
          <a:prstGeom prst="rect">
            <a:avLst/>
          </a:prstGeom>
        </p:spPr>
        <p:txBody>
          <a:bodyPr lIns="0" tIns="0" rIns="0" bIns="0" anchor="b"/>
          <a:lstStyle/>
          <a:p>
            <a:pPr marL="6351" defTabSz="457189">
              <a:tabLst>
                <a:tab pos="1555395" algn="l"/>
              </a:tabLst>
              <a:defRPr/>
            </a:pPr>
            <a:r>
              <a:rPr sz="1200" spc="-6" dirty="0">
                <a:solidFill>
                  <a:srgbClr val="000000"/>
                </a:solidFill>
                <a:latin typeface="Montserrat" panose="00000500000000000000" pitchFamily="2" charset="0"/>
                <a:cs typeface="Arial"/>
              </a:rPr>
              <a:t>C</a:t>
            </a:r>
            <a:r>
              <a:rPr sz="1200" dirty="0">
                <a:solidFill>
                  <a:srgbClr val="000000"/>
                </a:solidFill>
                <a:latin typeface="Montserrat" panose="00000500000000000000" pitchFamily="2" charset="0"/>
                <a:cs typeface="Arial"/>
              </a:rPr>
              <a:t>lient</a:t>
            </a:r>
            <a:r>
              <a:rPr sz="1200" spc="-8" dirty="0">
                <a:solidFill>
                  <a:srgbClr val="000000"/>
                </a:solidFill>
                <a:latin typeface="Montserrat" panose="00000500000000000000" pitchFamily="2" charset="0"/>
                <a:cs typeface="Arial"/>
              </a:rPr>
              <a:t> </a:t>
            </a:r>
            <a:r>
              <a:rPr sz="1200" spc="-6" dirty="0">
                <a:solidFill>
                  <a:srgbClr val="000000"/>
                </a:solidFill>
                <a:latin typeface="Montserrat" panose="00000500000000000000" pitchFamily="2" charset="0"/>
                <a:cs typeface="Arial"/>
              </a:rPr>
              <a:t>N</a:t>
            </a:r>
            <a:r>
              <a:rPr sz="1200" dirty="0">
                <a:solidFill>
                  <a:srgbClr val="000000"/>
                </a:solidFill>
                <a:latin typeface="Montserrat" panose="00000500000000000000" pitchFamily="2" charset="0"/>
                <a:cs typeface="Arial"/>
              </a:rPr>
              <a:t>a</a:t>
            </a:r>
            <a:r>
              <a:rPr sz="1200" spc="-6" dirty="0">
                <a:solidFill>
                  <a:srgbClr val="000000"/>
                </a:solidFill>
                <a:latin typeface="Montserrat" panose="00000500000000000000" pitchFamily="2" charset="0"/>
                <a:cs typeface="Arial"/>
              </a:rPr>
              <a:t>m</a:t>
            </a:r>
            <a:r>
              <a:rPr sz="1200" dirty="0">
                <a:solidFill>
                  <a:srgbClr val="000000"/>
                </a:solidFill>
                <a:latin typeface="Montserrat" panose="00000500000000000000" pitchFamily="2" charset="0"/>
                <a:cs typeface="Arial"/>
              </a:rPr>
              <a:t>e</a:t>
            </a:r>
            <a:r>
              <a:rPr sz="1200" spc="-3" dirty="0">
                <a:solidFill>
                  <a:srgbClr val="000000"/>
                </a:solidFill>
                <a:latin typeface="Montserrat" panose="00000500000000000000" pitchFamily="2" charset="0"/>
                <a:cs typeface="Arial"/>
              </a:rPr>
              <a:t> </a:t>
            </a:r>
            <a:r>
              <a:rPr sz="1200" u="sng" dirty="0">
                <a:solidFill>
                  <a:srgbClr val="000000"/>
                </a:solidFill>
                <a:latin typeface="Montserrat" panose="00000500000000000000" pitchFamily="2" charset="0"/>
                <a:cs typeface="Arial"/>
              </a:rPr>
              <a:t> </a:t>
            </a:r>
            <a:endParaRPr sz="1200" dirty="0">
              <a:solidFill>
                <a:srgbClr val="000000"/>
              </a:solidFill>
              <a:latin typeface="Montserrat" panose="00000500000000000000" pitchFamily="2" charset="0"/>
              <a:cs typeface="Arial"/>
            </a:endParaRPr>
          </a:p>
        </p:txBody>
      </p:sp>
      <p:sp>
        <p:nvSpPr>
          <p:cNvPr id="24" name="object 19">
            <a:extLst>
              <a:ext uri="{FF2B5EF4-FFF2-40B4-BE49-F238E27FC236}">
                <a16:creationId xmlns:a16="http://schemas.microsoft.com/office/drawing/2014/main" id="{8275BBFD-4594-4A04-853B-AE7088D1B943}"/>
              </a:ext>
            </a:extLst>
          </p:cNvPr>
          <p:cNvSpPr txBox="1"/>
          <p:nvPr/>
        </p:nvSpPr>
        <p:spPr>
          <a:xfrm>
            <a:off x="6771943" y="1891854"/>
            <a:ext cx="413544" cy="204788"/>
          </a:xfrm>
          <a:prstGeom prst="rect">
            <a:avLst/>
          </a:prstGeom>
        </p:spPr>
        <p:txBody>
          <a:bodyPr lIns="0" tIns="0" rIns="0" bIns="0" anchor="b"/>
          <a:lstStyle/>
          <a:p>
            <a:pPr marL="6351" defTabSz="457189">
              <a:tabLst>
                <a:tab pos="982956" algn="l"/>
              </a:tabLst>
              <a:defRPr/>
            </a:pPr>
            <a:r>
              <a:rPr sz="1200" spc="-6" dirty="0">
                <a:solidFill>
                  <a:srgbClr val="000000"/>
                </a:solidFill>
                <a:latin typeface="Montserrat" panose="00000500000000000000" pitchFamily="2" charset="0"/>
                <a:cs typeface="Arial"/>
              </a:rPr>
              <a:t>D</a:t>
            </a:r>
            <a:r>
              <a:rPr sz="1200" dirty="0">
                <a:solidFill>
                  <a:srgbClr val="000000"/>
                </a:solidFill>
                <a:latin typeface="Montserrat" panose="00000500000000000000" pitchFamily="2" charset="0"/>
                <a:cs typeface="Arial"/>
              </a:rPr>
              <a:t>a</a:t>
            </a:r>
            <a:r>
              <a:rPr sz="1200" spc="3" dirty="0">
                <a:solidFill>
                  <a:srgbClr val="000000"/>
                </a:solidFill>
                <a:latin typeface="Montserrat" panose="00000500000000000000" pitchFamily="2" charset="0"/>
                <a:cs typeface="Arial"/>
              </a:rPr>
              <a:t>t</a:t>
            </a:r>
            <a:r>
              <a:rPr sz="1200" dirty="0">
                <a:solidFill>
                  <a:srgbClr val="000000"/>
                </a:solidFill>
                <a:latin typeface="Montserrat" panose="00000500000000000000" pitchFamily="2" charset="0"/>
                <a:cs typeface="Arial"/>
              </a:rPr>
              <a:t>e</a:t>
            </a:r>
          </a:p>
        </p:txBody>
      </p:sp>
      <p:sp>
        <p:nvSpPr>
          <p:cNvPr id="25" name="object 2">
            <a:extLst>
              <a:ext uri="{FF2B5EF4-FFF2-40B4-BE49-F238E27FC236}">
                <a16:creationId xmlns:a16="http://schemas.microsoft.com/office/drawing/2014/main" id="{65DE451C-4FA0-4E65-92B0-9BB07D493320}"/>
              </a:ext>
            </a:extLst>
          </p:cNvPr>
          <p:cNvSpPr txBox="1">
            <a:spLocks noChangeArrowheads="1"/>
          </p:cNvSpPr>
          <p:nvPr/>
        </p:nvSpPr>
        <p:spPr bwMode="auto">
          <a:xfrm>
            <a:off x="2624599" y="1086243"/>
            <a:ext cx="322738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Session Notes</a:t>
            </a:r>
          </a:p>
        </p:txBody>
      </p:sp>
      <p:sp>
        <p:nvSpPr>
          <p:cNvPr id="26" name="object 4">
            <a:extLst>
              <a:ext uri="{FF2B5EF4-FFF2-40B4-BE49-F238E27FC236}">
                <a16:creationId xmlns:a16="http://schemas.microsoft.com/office/drawing/2014/main" id="{14C5C72F-4AB0-4049-A8EE-1A231C0B551C}"/>
              </a:ext>
            </a:extLst>
          </p:cNvPr>
          <p:cNvSpPr>
            <a:spLocks/>
          </p:cNvSpPr>
          <p:nvPr/>
        </p:nvSpPr>
        <p:spPr bwMode="auto">
          <a:xfrm>
            <a:off x="3602499" y="2068858"/>
            <a:ext cx="2869407" cy="27782"/>
          </a:xfrm>
          <a:custGeom>
            <a:avLst/>
            <a:gdLst>
              <a:gd name="T0" fmla="*/ 0 w 7543800"/>
              <a:gd name="T1" fmla="*/ 0 h 55202"/>
              <a:gd name="T2" fmla="*/ 7543800 w 7543800"/>
              <a:gd name="T3" fmla="*/ 0 h 55202"/>
            </a:gdLst>
            <a:ahLst/>
            <a:cxnLst>
              <a:cxn ang="0">
                <a:pos x="T0" y="T1"/>
              </a:cxn>
              <a:cxn ang="0">
                <a:pos x="T2" y="T3"/>
              </a:cxn>
            </a:cxnLst>
            <a:rect l="0" t="0" r="r" b="b"/>
            <a:pathLst>
              <a:path w="7543800" h="55202">
                <a:moveTo>
                  <a:pt x="0" y="0"/>
                </a:moveTo>
                <a:lnTo>
                  <a:pt x="7543800"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p>
        </p:txBody>
      </p:sp>
      <p:sp>
        <p:nvSpPr>
          <p:cNvPr id="27" name="object 4">
            <a:extLst>
              <a:ext uri="{FF2B5EF4-FFF2-40B4-BE49-F238E27FC236}">
                <a16:creationId xmlns:a16="http://schemas.microsoft.com/office/drawing/2014/main" id="{88B38A86-85BD-447D-BC64-A6D0F8A5EB04}"/>
              </a:ext>
            </a:extLst>
          </p:cNvPr>
          <p:cNvSpPr>
            <a:spLocks/>
          </p:cNvSpPr>
          <p:nvPr/>
        </p:nvSpPr>
        <p:spPr bwMode="auto">
          <a:xfrm>
            <a:off x="7179930" y="2057747"/>
            <a:ext cx="2492376" cy="23020"/>
          </a:xfrm>
          <a:custGeom>
            <a:avLst/>
            <a:gdLst>
              <a:gd name="T0" fmla="*/ 0 w 7543800"/>
              <a:gd name="T1" fmla="*/ 0 h 45719"/>
              <a:gd name="T2" fmla="*/ 7543800 w 7543800"/>
              <a:gd name="T3" fmla="*/ 0 h 45719"/>
            </a:gdLst>
            <a:ahLst/>
            <a:cxnLst>
              <a:cxn ang="0">
                <a:pos x="T0" y="T1"/>
              </a:cxn>
              <a:cxn ang="0">
                <a:pos x="T2" y="T3"/>
              </a:cxn>
            </a:cxnLst>
            <a:rect l="0" t="0" r="r" b="b"/>
            <a:pathLst>
              <a:path w="7543800" h="45719">
                <a:moveTo>
                  <a:pt x="0" y="0"/>
                </a:moveTo>
                <a:lnTo>
                  <a:pt x="7543800"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p>
        </p:txBody>
      </p:sp>
    </p:spTree>
    <p:extLst>
      <p:ext uri="{BB962C8B-B14F-4D97-AF65-F5344CB8AC3E}">
        <p14:creationId xmlns:p14="http://schemas.microsoft.com/office/powerpoint/2010/main" val="258342837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680437" y="3228945"/>
            <a:ext cx="171393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12</a:t>
            </a:r>
            <a:endParaRPr lang="tr-TR" altLang="en-US" sz="2000" b="1" dirty="0">
              <a:solidFill>
                <a:schemeClr val="bg1"/>
              </a:solidFill>
              <a:latin typeface="Montserrat" pitchFamily="2" charset="0"/>
            </a:endParaRPr>
          </a:p>
        </p:txBody>
      </p:sp>
      <p:sp>
        <p:nvSpPr>
          <p:cNvPr id="15" name="object 6">
            <a:extLst>
              <a:ext uri="{FF2B5EF4-FFF2-40B4-BE49-F238E27FC236}">
                <a16:creationId xmlns:a16="http://schemas.microsoft.com/office/drawing/2014/main" id="{239E1EB0-63D7-4910-AC46-82D4B165FEB2}"/>
              </a:ext>
            </a:extLst>
          </p:cNvPr>
          <p:cNvSpPr txBox="1"/>
          <p:nvPr/>
        </p:nvSpPr>
        <p:spPr>
          <a:xfrm>
            <a:off x="2609057" y="3600042"/>
            <a:ext cx="8550275" cy="1519647"/>
          </a:xfrm>
          <a:prstGeom prst="rect">
            <a:avLst/>
          </a:prstGeom>
        </p:spPr>
        <p:txBody>
          <a:bodyPr vert="horz" wrap="square" lIns="0" tIns="0" rIns="0" bIns="0" rtlCol="0">
            <a:noAutofit/>
          </a:bodyPr>
          <a:lstStyle/>
          <a:p>
            <a:pPr marL="6351" marR="6351" defTabSz="457189">
              <a:lnSpc>
                <a:spcPct val="112900"/>
              </a:lnSpc>
              <a:spcAft>
                <a:spcPts val="600"/>
              </a:spcAft>
            </a:pPr>
            <a:r>
              <a:rPr sz="1200" i="1" spc="-20" dirty="0">
                <a:solidFill>
                  <a:srgbClr val="000000"/>
                </a:solidFill>
                <a:latin typeface="Montserrat" panose="00000500000000000000" pitchFamily="2" charset="0"/>
                <a:cs typeface="Arial"/>
              </a:rPr>
              <a:t>What tangible results have you seen (weight, energy level, reduced health concerns, cooking frequency, food choices, etc.)?</a:t>
            </a:r>
            <a:endParaRPr sz="1200" spc="-20" dirty="0">
              <a:solidFill>
                <a:srgbClr val="000000"/>
              </a:solidFill>
              <a:latin typeface="Montserrat" panose="00000500000000000000" pitchFamily="2" charset="0"/>
              <a:cs typeface="Arial"/>
            </a:endParaRPr>
          </a:p>
          <a:p>
            <a:pPr defTabSz="457189">
              <a:lnSpc>
                <a:spcPts val="500"/>
              </a:lnSpc>
              <a:spcAft>
                <a:spcPts val="600"/>
              </a:spcAft>
            </a:pPr>
            <a:endParaRPr sz="1200" spc="-20" dirty="0">
              <a:solidFill>
                <a:srgbClr val="000000"/>
              </a:solidFill>
              <a:latin typeface="Calibri"/>
            </a:endParaRPr>
          </a:p>
          <a:p>
            <a:pPr defTabSz="457189">
              <a:lnSpc>
                <a:spcPts val="500"/>
              </a:lnSpc>
              <a:spcBef>
                <a:spcPts val="10"/>
              </a:spcBef>
              <a:spcAft>
                <a:spcPts val="600"/>
              </a:spcAft>
            </a:pPr>
            <a:endParaRPr sz="1200" spc="-20" dirty="0">
              <a:solidFill>
                <a:srgbClr val="000000"/>
              </a:solidFill>
              <a:latin typeface="Calibri"/>
            </a:endParaRPr>
          </a:p>
          <a:p>
            <a:pPr marL="6351" defTabSz="457189">
              <a:spcAft>
                <a:spcPts val="600"/>
              </a:spcAft>
            </a:pPr>
            <a:r>
              <a:rPr sz="1200" i="1" spc="-20" dirty="0">
                <a:solidFill>
                  <a:srgbClr val="000000"/>
                </a:solidFill>
                <a:latin typeface="Montserrat" panose="00000500000000000000" pitchFamily="2" charset="0"/>
                <a:cs typeface="Arial"/>
              </a:rPr>
              <a:t>Do you know someone else who would benefit from this type of nutritional coaching?</a:t>
            </a:r>
            <a:endParaRPr sz="1200" spc="-20" dirty="0">
              <a:solidFill>
                <a:srgbClr val="000000"/>
              </a:solidFill>
              <a:latin typeface="Calibri"/>
            </a:endParaRPr>
          </a:p>
          <a:p>
            <a:pPr defTabSz="457189">
              <a:lnSpc>
                <a:spcPts val="500"/>
              </a:lnSpc>
              <a:spcAft>
                <a:spcPts val="600"/>
              </a:spcAft>
            </a:pPr>
            <a:endParaRPr lang="en-US" sz="1200" spc="-20" dirty="0">
              <a:solidFill>
                <a:srgbClr val="000000"/>
              </a:solidFill>
              <a:latin typeface="Calibri"/>
            </a:endParaRPr>
          </a:p>
          <a:p>
            <a:pPr defTabSz="457189">
              <a:lnSpc>
                <a:spcPts val="500"/>
              </a:lnSpc>
              <a:spcBef>
                <a:spcPts val="12"/>
              </a:spcBef>
              <a:spcAft>
                <a:spcPts val="600"/>
              </a:spcAft>
            </a:pPr>
            <a:endParaRPr sz="1200" spc="-20" dirty="0">
              <a:solidFill>
                <a:srgbClr val="000000"/>
              </a:solidFill>
              <a:latin typeface="Calibri"/>
            </a:endParaRPr>
          </a:p>
          <a:p>
            <a:pPr marL="6351" defTabSz="457189">
              <a:spcAft>
                <a:spcPts val="600"/>
              </a:spcAft>
            </a:pPr>
            <a:r>
              <a:rPr sz="1200" i="1" spc="-26" dirty="0">
                <a:solidFill>
                  <a:srgbClr val="000000"/>
                </a:solidFill>
                <a:latin typeface="Montserrat" panose="00000500000000000000" pitchFamily="2" charset="0"/>
                <a:cs typeface="Arial"/>
              </a:rPr>
              <a:t>What kind of events would you like to participate in (cooking, yoga, running, meditation)?</a:t>
            </a:r>
            <a:endParaRPr sz="1200" spc="-26" dirty="0">
              <a:solidFill>
                <a:srgbClr val="000000"/>
              </a:solidFill>
              <a:latin typeface="Montserrat" panose="00000500000000000000" pitchFamily="2" charset="0"/>
              <a:cs typeface="Arial"/>
            </a:endParaRPr>
          </a:p>
        </p:txBody>
      </p:sp>
      <p:sp>
        <p:nvSpPr>
          <p:cNvPr id="16" name="TextBox 10">
            <a:extLst>
              <a:ext uri="{FF2B5EF4-FFF2-40B4-BE49-F238E27FC236}">
                <a16:creationId xmlns:a16="http://schemas.microsoft.com/office/drawing/2014/main" id="{78921B69-489F-4E71-BEB2-0488B559F1C5}"/>
              </a:ext>
            </a:extLst>
          </p:cNvPr>
          <p:cNvSpPr txBox="1">
            <a:spLocks noChangeArrowheads="1"/>
          </p:cNvSpPr>
          <p:nvPr/>
        </p:nvSpPr>
        <p:spPr bwMode="auto">
          <a:xfrm>
            <a:off x="9051768" y="1087665"/>
            <a:ext cx="2098676"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Assessment</a:t>
            </a:r>
          </a:p>
        </p:txBody>
      </p:sp>
      <p:sp>
        <p:nvSpPr>
          <p:cNvPr id="19" name="object 2">
            <a:extLst>
              <a:ext uri="{FF2B5EF4-FFF2-40B4-BE49-F238E27FC236}">
                <a16:creationId xmlns:a16="http://schemas.microsoft.com/office/drawing/2014/main" id="{7B4552D2-834A-467F-88DA-030075B24C2B}"/>
              </a:ext>
            </a:extLst>
          </p:cNvPr>
          <p:cNvSpPr txBox="1">
            <a:spLocks noChangeArrowheads="1"/>
          </p:cNvSpPr>
          <p:nvPr/>
        </p:nvSpPr>
        <p:spPr bwMode="auto">
          <a:xfrm>
            <a:off x="2624599" y="1085586"/>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Assessment</a:t>
            </a:r>
          </a:p>
        </p:txBody>
      </p:sp>
      <p:sp>
        <p:nvSpPr>
          <p:cNvPr id="22" name="object 5">
            <a:extLst>
              <a:ext uri="{FF2B5EF4-FFF2-40B4-BE49-F238E27FC236}">
                <a16:creationId xmlns:a16="http://schemas.microsoft.com/office/drawing/2014/main" id="{89C338F4-6273-4154-B28D-55C27C40F54D}"/>
              </a:ext>
            </a:extLst>
          </p:cNvPr>
          <p:cNvSpPr txBox="1"/>
          <p:nvPr/>
        </p:nvSpPr>
        <p:spPr>
          <a:xfrm>
            <a:off x="2609850" y="2087563"/>
            <a:ext cx="8550275" cy="949571"/>
          </a:xfrm>
          <a:prstGeom prst="rect">
            <a:avLst/>
          </a:prstGeom>
        </p:spPr>
        <p:txBody>
          <a:bodyPr vert="horz" wrap="square" lIns="0" tIns="0" rIns="0" bIns="0" rtlCol="0">
            <a:noAutofit/>
          </a:bodyPr>
          <a:lstStyle/>
          <a:p>
            <a:pPr marL="6351" defTabSz="457189"/>
            <a:r>
              <a:rPr lang="en-US" sz="1200" i="1" spc="-20" dirty="0">
                <a:solidFill>
                  <a:srgbClr val="000000"/>
                </a:solidFill>
                <a:latin typeface="Montserrat" panose="00000500000000000000" pitchFamily="2" charset="0"/>
                <a:cs typeface="Arial"/>
              </a:rPr>
              <a:t>6</a:t>
            </a:r>
            <a:r>
              <a:rPr sz="1200" i="1" spc="-20" dirty="0">
                <a:solidFill>
                  <a:srgbClr val="000000"/>
                </a:solidFill>
                <a:latin typeface="Montserrat" panose="00000500000000000000" pitchFamily="2" charset="0"/>
                <a:cs typeface="Arial"/>
              </a:rPr>
              <a:t> month interim assessment</a:t>
            </a:r>
            <a:endParaRPr sz="1200" spc="-20" dirty="0">
              <a:solidFill>
                <a:srgbClr val="000000"/>
              </a:solidFill>
              <a:latin typeface="Montserrat" panose="00000500000000000000" pitchFamily="2" charset="0"/>
              <a:cs typeface="Arial"/>
            </a:endParaRPr>
          </a:p>
          <a:p>
            <a:pPr defTabSz="457189">
              <a:lnSpc>
                <a:spcPts val="426"/>
              </a:lnSpc>
              <a:spcBef>
                <a:spcPts val="19"/>
              </a:spcBef>
            </a:pPr>
            <a:endParaRPr sz="1200" spc="-20" dirty="0">
              <a:solidFill>
                <a:srgbClr val="000000"/>
              </a:solidFill>
              <a:latin typeface="Calibri"/>
            </a:endParaRPr>
          </a:p>
          <a:p>
            <a:pPr defTabSz="457189">
              <a:lnSpc>
                <a:spcPts val="500"/>
              </a:lnSpc>
            </a:pPr>
            <a:endParaRPr sz="1200" spc="-20" dirty="0">
              <a:solidFill>
                <a:srgbClr val="000000"/>
              </a:solidFill>
              <a:latin typeface="Calibri"/>
            </a:endParaRPr>
          </a:p>
          <a:p>
            <a:pPr marL="6351" marR="6351" defTabSz="457189">
              <a:lnSpc>
                <a:spcPct val="113599"/>
              </a:lnSpc>
              <a:spcAft>
                <a:spcPts val="600"/>
              </a:spcAft>
              <a:tabLst>
                <a:tab pos="308603" algn="l"/>
                <a:tab pos="3543212" algn="l"/>
              </a:tabLst>
            </a:pPr>
            <a:r>
              <a:rPr sz="1200" i="1" spc="-20" dirty="0">
                <a:solidFill>
                  <a:srgbClr val="000000"/>
                </a:solidFill>
                <a:latin typeface="Montserrat" panose="00000500000000000000" pitchFamily="2" charset="0"/>
                <a:cs typeface="Arial"/>
              </a:rPr>
              <a:t>Name:  </a:t>
            </a:r>
            <a:r>
              <a:rPr sz="1200" i="1" u="sng" spc="-20" dirty="0">
                <a:solidFill>
                  <a:srgbClr val="000000"/>
                </a:solidFill>
                <a:latin typeface="Montserrat" panose="00000500000000000000" pitchFamily="2" charset="0"/>
                <a:cs typeface="Arial"/>
              </a:rPr>
              <a:t> </a:t>
            </a:r>
            <a:r>
              <a:rPr sz="1200" i="1" spc="-20" dirty="0">
                <a:solidFill>
                  <a:srgbClr val="000000"/>
                </a:solidFill>
                <a:latin typeface="Montserrat" panose="00000500000000000000" pitchFamily="2" charset="0"/>
                <a:cs typeface="Arial"/>
              </a:rPr>
              <a:t> </a:t>
            </a:r>
            <a:endParaRPr lang="en-US" sz="1200" i="1" spc="-20" dirty="0">
              <a:solidFill>
                <a:srgbClr val="000000"/>
              </a:solidFill>
              <a:latin typeface="Montserrat" panose="00000500000000000000" pitchFamily="2" charset="0"/>
              <a:cs typeface="Arial"/>
            </a:endParaRPr>
          </a:p>
          <a:p>
            <a:pPr marL="6351" marR="6351" defTabSz="457189">
              <a:lnSpc>
                <a:spcPct val="113599"/>
              </a:lnSpc>
              <a:spcAft>
                <a:spcPts val="300"/>
              </a:spcAft>
              <a:tabLst>
                <a:tab pos="308603" algn="l"/>
                <a:tab pos="3543212" algn="l"/>
              </a:tabLst>
            </a:pPr>
            <a:r>
              <a:rPr sz="1200" i="1" spc="-20" dirty="0">
                <a:solidFill>
                  <a:srgbClr val="000000"/>
                </a:solidFill>
                <a:latin typeface="Montserrat" panose="00000500000000000000" pitchFamily="2" charset="0"/>
                <a:cs typeface="Arial"/>
              </a:rPr>
              <a:t>Date:	</a:t>
            </a:r>
            <a:endParaRPr sz="1200" spc="-20" dirty="0">
              <a:solidFill>
                <a:srgbClr val="000000"/>
              </a:solidFill>
              <a:latin typeface="Montserrat" panose="00000500000000000000" pitchFamily="2" charset="0"/>
              <a:cs typeface="Arial"/>
            </a:endParaRPr>
          </a:p>
          <a:p>
            <a:pPr defTabSz="457189">
              <a:lnSpc>
                <a:spcPts val="500"/>
              </a:lnSpc>
            </a:pPr>
            <a:endParaRPr sz="1200" spc="-20" dirty="0">
              <a:solidFill>
                <a:srgbClr val="000000"/>
              </a:solidFill>
              <a:latin typeface="Calibri"/>
            </a:endParaRPr>
          </a:p>
          <a:p>
            <a:pPr defTabSz="457189">
              <a:lnSpc>
                <a:spcPts val="551"/>
              </a:lnSpc>
              <a:spcBef>
                <a:spcPts val="7"/>
              </a:spcBef>
            </a:pPr>
            <a:endParaRPr sz="1200" spc="-20" dirty="0">
              <a:solidFill>
                <a:srgbClr val="000000"/>
              </a:solidFill>
              <a:latin typeface="Calibri"/>
            </a:endParaRPr>
          </a:p>
          <a:p>
            <a:pPr marL="6351" defTabSz="457189"/>
            <a:r>
              <a:rPr sz="1200" i="1" spc="-20" dirty="0">
                <a:solidFill>
                  <a:srgbClr val="000000"/>
                </a:solidFill>
                <a:latin typeface="Montserrat" panose="00000500000000000000" pitchFamily="2" charset="0"/>
                <a:cs typeface="Arial"/>
              </a:rPr>
              <a:t>What good things have happened in the last three months?</a:t>
            </a:r>
            <a:endParaRPr sz="1200" spc="-20" dirty="0">
              <a:solidFill>
                <a:srgbClr val="000000"/>
              </a:solidFill>
              <a:latin typeface="Montserrat" panose="00000500000000000000" pitchFamily="2" charset="0"/>
              <a:cs typeface="Arial"/>
            </a:endParaRPr>
          </a:p>
        </p:txBody>
      </p:sp>
      <p:sp>
        <p:nvSpPr>
          <p:cNvPr id="23" name="object 10">
            <a:extLst>
              <a:ext uri="{FF2B5EF4-FFF2-40B4-BE49-F238E27FC236}">
                <a16:creationId xmlns:a16="http://schemas.microsoft.com/office/drawing/2014/main" id="{F33167E3-0890-4F97-A584-35CAB215F3BC}"/>
              </a:ext>
            </a:extLst>
          </p:cNvPr>
          <p:cNvSpPr/>
          <p:nvPr/>
        </p:nvSpPr>
        <p:spPr>
          <a:xfrm>
            <a:off x="4574074" y="2537771"/>
            <a:ext cx="6585260" cy="41171"/>
          </a:xfrm>
          <a:custGeom>
            <a:avLst/>
            <a:gdLst/>
            <a:ahLst/>
            <a:cxnLst/>
            <a:rect l="l" t="t" r="r" b="b"/>
            <a:pathLst>
              <a:path w="7145336">
                <a:moveTo>
                  <a:pt x="0" y="0"/>
                </a:moveTo>
                <a:lnTo>
                  <a:pt x="7145336" y="0"/>
                </a:lnTo>
              </a:path>
            </a:pathLst>
          </a:custGeom>
          <a:ln w="11233">
            <a:solidFill>
              <a:srgbClr val="000000"/>
            </a:solidFill>
          </a:ln>
        </p:spPr>
        <p:txBody>
          <a:bodyPr wrap="square" lIns="0" tIns="0" rIns="0" bIns="0" rtlCol="0">
            <a:noAutofit/>
          </a:bodyPr>
          <a:lstStyle/>
          <a:p>
            <a:pPr defTabSz="457189"/>
            <a:endParaRPr sz="900" dirty="0">
              <a:solidFill>
                <a:srgbClr val="51AEB3"/>
              </a:solidFill>
              <a:latin typeface="Calibri"/>
            </a:endParaRPr>
          </a:p>
        </p:txBody>
      </p:sp>
      <p:sp>
        <p:nvSpPr>
          <p:cNvPr id="24" name="object 14">
            <a:extLst>
              <a:ext uri="{FF2B5EF4-FFF2-40B4-BE49-F238E27FC236}">
                <a16:creationId xmlns:a16="http://schemas.microsoft.com/office/drawing/2014/main" id="{8B318106-89A3-416F-B34E-9D23D9359A9C}"/>
              </a:ext>
            </a:extLst>
          </p:cNvPr>
          <p:cNvSpPr/>
          <p:nvPr/>
        </p:nvSpPr>
        <p:spPr>
          <a:xfrm>
            <a:off x="2609057" y="3536014"/>
            <a:ext cx="8541086" cy="123905"/>
          </a:xfrm>
          <a:custGeom>
            <a:avLst/>
            <a:gdLst/>
            <a:ahLst/>
            <a:cxnLst/>
            <a:rect l="l" t="t" r="r" b="b"/>
            <a:pathLst>
              <a:path w="7145336">
                <a:moveTo>
                  <a:pt x="0" y="0"/>
                </a:moveTo>
                <a:lnTo>
                  <a:pt x="7145336" y="0"/>
                </a:lnTo>
              </a:path>
            </a:pathLst>
          </a:custGeom>
          <a:ln w="11233">
            <a:solidFill>
              <a:srgbClr val="000000"/>
            </a:solidFill>
          </a:ln>
        </p:spPr>
        <p:txBody>
          <a:bodyPr wrap="square" lIns="0" tIns="0" rIns="0" bIns="0" rtlCol="0">
            <a:noAutofit/>
          </a:bodyPr>
          <a:lstStyle/>
          <a:p>
            <a:pPr defTabSz="457189"/>
            <a:endParaRPr sz="900" dirty="0">
              <a:solidFill>
                <a:srgbClr val="51AEB3"/>
              </a:solidFill>
              <a:latin typeface="Calibri"/>
            </a:endParaRPr>
          </a:p>
        </p:txBody>
      </p:sp>
      <p:sp>
        <p:nvSpPr>
          <p:cNvPr id="25" name="object 14">
            <a:extLst>
              <a:ext uri="{FF2B5EF4-FFF2-40B4-BE49-F238E27FC236}">
                <a16:creationId xmlns:a16="http://schemas.microsoft.com/office/drawing/2014/main" id="{B56843C3-A71F-49C3-8E5A-4D8123AA99AC}"/>
              </a:ext>
            </a:extLst>
          </p:cNvPr>
          <p:cNvSpPr/>
          <p:nvPr/>
        </p:nvSpPr>
        <p:spPr>
          <a:xfrm>
            <a:off x="2624599" y="4297913"/>
            <a:ext cx="8541086" cy="123905"/>
          </a:xfrm>
          <a:custGeom>
            <a:avLst/>
            <a:gdLst/>
            <a:ahLst/>
            <a:cxnLst/>
            <a:rect l="l" t="t" r="r" b="b"/>
            <a:pathLst>
              <a:path w="7145336">
                <a:moveTo>
                  <a:pt x="0" y="0"/>
                </a:moveTo>
                <a:lnTo>
                  <a:pt x="7145336" y="0"/>
                </a:lnTo>
              </a:path>
            </a:pathLst>
          </a:custGeom>
          <a:ln w="11233">
            <a:solidFill>
              <a:srgbClr val="000000"/>
            </a:solidFill>
          </a:ln>
        </p:spPr>
        <p:txBody>
          <a:bodyPr wrap="square" lIns="0" tIns="0" rIns="0" bIns="0" rtlCol="0">
            <a:noAutofit/>
          </a:bodyPr>
          <a:lstStyle/>
          <a:p>
            <a:pPr defTabSz="457189"/>
            <a:endParaRPr sz="900" dirty="0">
              <a:solidFill>
                <a:srgbClr val="51AEB3"/>
              </a:solidFill>
              <a:latin typeface="Calibri"/>
            </a:endParaRPr>
          </a:p>
        </p:txBody>
      </p:sp>
      <p:sp>
        <p:nvSpPr>
          <p:cNvPr id="26" name="object 14">
            <a:extLst>
              <a:ext uri="{FF2B5EF4-FFF2-40B4-BE49-F238E27FC236}">
                <a16:creationId xmlns:a16="http://schemas.microsoft.com/office/drawing/2014/main" id="{6401E28A-7F6C-404F-ABB3-2E005F90487E}"/>
              </a:ext>
            </a:extLst>
          </p:cNvPr>
          <p:cNvSpPr/>
          <p:nvPr/>
        </p:nvSpPr>
        <p:spPr>
          <a:xfrm>
            <a:off x="2624599" y="4841039"/>
            <a:ext cx="8541086" cy="123905"/>
          </a:xfrm>
          <a:custGeom>
            <a:avLst/>
            <a:gdLst/>
            <a:ahLst/>
            <a:cxnLst/>
            <a:rect l="l" t="t" r="r" b="b"/>
            <a:pathLst>
              <a:path w="7145336">
                <a:moveTo>
                  <a:pt x="0" y="0"/>
                </a:moveTo>
                <a:lnTo>
                  <a:pt x="7145336" y="0"/>
                </a:lnTo>
              </a:path>
            </a:pathLst>
          </a:custGeom>
          <a:ln w="11233">
            <a:solidFill>
              <a:srgbClr val="000000"/>
            </a:solidFill>
          </a:ln>
        </p:spPr>
        <p:txBody>
          <a:bodyPr wrap="square" lIns="0" tIns="0" rIns="0" bIns="0" rtlCol="0">
            <a:noAutofit/>
          </a:bodyPr>
          <a:lstStyle/>
          <a:p>
            <a:pPr defTabSz="457189"/>
            <a:endParaRPr sz="900" dirty="0">
              <a:solidFill>
                <a:srgbClr val="51AEB3"/>
              </a:solidFill>
              <a:latin typeface="Calibri"/>
            </a:endParaRPr>
          </a:p>
        </p:txBody>
      </p:sp>
      <p:sp>
        <p:nvSpPr>
          <p:cNvPr id="27" name="object 14">
            <a:extLst>
              <a:ext uri="{FF2B5EF4-FFF2-40B4-BE49-F238E27FC236}">
                <a16:creationId xmlns:a16="http://schemas.microsoft.com/office/drawing/2014/main" id="{FDD097E3-F755-4E4D-A49E-15AE97DD969A}"/>
              </a:ext>
            </a:extLst>
          </p:cNvPr>
          <p:cNvSpPr/>
          <p:nvPr/>
        </p:nvSpPr>
        <p:spPr>
          <a:xfrm>
            <a:off x="2624599" y="5384165"/>
            <a:ext cx="8541086" cy="123905"/>
          </a:xfrm>
          <a:custGeom>
            <a:avLst/>
            <a:gdLst/>
            <a:ahLst/>
            <a:cxnLst/>
            <a:rect l="l" t="t" r="r" b="b"/>
            <a:pathLst>
              <a:path w="7145336">
                <a:moveTo>
                  <a:pt x="0" y="0"/>
                </a:moveTo>
                <a:lnTo>
                  <a:pt x="7145336" y="0"/>
                </a:lnTo>
              </a:path>
            </a:pathLst>
          </a:custGeom>
          <a:ln w="11233">
            <a:solidFill>
              <a:srgbClr val="000000"/>
            </a:solidFill>
          </a:ln>
        </p:spPr>
        <p:txBody>
          <a:bodyPr wrap="square" lIns="0" tIns="0" rIns="0" bIns="0" rtlCol="0">
            <a:noAutofit/>
          </a:bodyPr>
          <a:lstStyle/>
          <a:p>
            <a:pPr defTabSz="457189"/>
            <a:endParaRPr sz="900" dirty="0">
              <a:solidFill>
                <a:srgbClr val="51AEB3"/>
              </a:solidFill>
              <a:latin typeface="Calibri"/>
            </a:endParaRPr>
          </a:p>
        </p:txBody>
      </p:sp>
      <p:sp>
        <p:nvSpPr>
          <p:cNvPr id="28" name="object 10">
            <a:extLst>
              <a:ext uri="{FF2B5EF4-FFF2-40B4-BE49-F238E27FC236}">
                <a16:creationId xmlns:a16="http://schemas.microsoft.com/office/drawing/2014/main" id="{AA838AB4-450C-40C3-B156-AAE474B28CFD}"/>
              </a:ext>
            </a:extLst>
          </p:cNvPr>
          <p:cNvSpPr/>
          <p:nvPr/>
        </p:nvSpPr>
        <p:spPr>
          <a:xfrm>
            <a:off x="4591280" y="2835198"/>
            <a:ext cx="6585260" cy="41171"/>
          </a:xfrm>
          <a:custGeom>
            <a:avLst/>
            <a:gdLst/>
            <a:ahLst/>
            <a:cxnLst/>
            <a:rect l="l" t="t" r="r" b="b"/>
            <a:pathLst>
              <a:path w="7145336">
                <a:moveTo>
                  <a:pt x="0" y="0"/>
                </a:moveTo>
                <a:lnTo>
                  <a:pt x="7145336" y="0"/>
                </a:lnTo>
              </a:path>
            </a:pathLst>
          </a:custGeom>
          <a:ln w="11233">
            <a:solidFill>
              <a:srgbClr val="000000"/>
            </a:solidFill>
          </a:ln>
        </p:spPr>
        <p:txBody>
          <a:bodyPr wrap="square" lIns="0" tIns="0" rIns="0" bIns="0" rtlCol="0">
            <a:noAutofit/>
          </a:bodyPr>
          <a:lstStyle/>
          <a:p>
            <a:pPr defTabSz="457189"/>
            <a:endParaRPr sz="900" dirty="0">
              <a:solidFill>
                <a:srgbClr val="51AEB3"/>
              </a:solidFill>
              <a:latin typeface="Calibri"/>
            </a:endParaRPr>
          </a:p>
        </p:txBody>
      </p:sp>
    </p:spTree>
    <p:extLst>
      <p:ext uri="{BB962C8B-B14F-4D97-AF65-F5344CB8AC3E}">
        <p14:creationId xmlns:p14="http://schemas.microsoft.com/office/powerpoint/2010/main" val="149687123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680437" y="3234282"/>
            <a:ext cx="171393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12</a:t>
            </a:r>
            <a:endParaRPr lang="tr-TR" altLang="en-US" sz="2000" b="1" dirty="0">
              <a:solidFill>
                <a:schemeClr val="bg1"/>
              </a:solidFill>
              <a:latin typeface="Montserrat" pitchFamily="2" charset="0"/>
            </a:endParaRPr>
          </a:p>
        </p:txBody>
      </p:sp>
      <p:sp>
        <p:nvSpPr>
          <p:cNvPr id="13" name="object 5">
            <a:extLst>
              <a:ext uri="{FF2B5EF4-FFF2-40B4-BE49-F238E27FC236}">
                <a16:creationId xmlns:a16="http://schemas.microsoft.com/office/drawing/2014/main" id="{4F69885A-E183-4AED-8AC8-CDF60F7E61BD}"/>
              </a:ext>
            </a:extLst>
          </p:cNvPr>
          <p:cNvSpPr txBox="1"/>
          <p:nvPr/>
        </p:nvSpPr>
        <p:spPr>
          <a:xfrm>
            <a:off x="2624599" y="2087564"/>
            <a:ext cx="8534734" cy="1354138"/>
          </a:xfrm>
          <a:prstGeom prst="rect">
            <a:avLst/>
          </a:prstGeom>
        </p:spPr>
        <p:txBody>
          <a:bodyPr vert="horz" wrap="square" lIns="0" tIns="0" rIns="0" bIns="0" rtlCol="0">
            <a:noAutofit/>
          </a:bodyPr>
          <a:lstStyle/>
          <a:p>
            <a:pPr marL="6351" defTabSz="457189"/>
            <a:r>
              <a:rPr sz="1200" i="1" spc="-26" dirty="0">
                <a:solidFill>
                  <a:srgbClr val="000000"/>
                </a:solidFill>
                <a:latin typeface="Montserrat" panose="00000500000000000000" pitchFamily="2" charset="0"/>
                <a:cs typeface="Arial"/>
              </a:rPr>
              <a:t>Would you be willing to write a testimonial based on your experience with this program and</a:t>
            </a:r>
            <a:r>
              <a:rPr lang="en-US" sz="1200" spc="-26" dirty="0">
                <a:solidFill>
                  <a:srgbClr val="000000"/>
                </a:solidFill>
                <a:latin typeface="Montserrat" panose="00000500000000000000" pitchFamily="2" charset="0"/>
                <a:cs typeface="Arial"/>
              </a:rPr>
              <a:t> </a:t>
            </a:r>
            <a:r>
              <a:rPr sz="1200" i="1" spc="-26" dirty="0">
                <a:solidFill>
                  <a:srgbClr val="000000"/>
                </a:solidFill>
                <a:latin typeface="Montserrat" panose="00000500000000000000" pitchFamily="2" charset="0"/>
                <a:cs typeface="Arial"/>
              </a:rPr>
              <a:t>allow me to use your photo with it?</a:t>
            </a:r>
            <a:r>
              <a:rPr sz="1200" i="1" u="sng" spc="-26" dirty="0">
                <a:solidFill>
                  <a:srgbClr val="000000"/>
                </a:solidFill>
                <a:latin typeface="Montserrat" panose="00000500000000000000" pitchFamily="2" charset="0"/>
                <a:cs typeface="Arial"/>
              </a:rPr>
              <a:t> </a:t>
            </a:r>
            <a:endParaRPr sz="1200" spc="-26" dirty="0">
              <a:solidFill>
                <a:srgbClr val="000000"/>
              </a:solidFill>
              <a:latin typeface="Montserrat" panose="00000500000000000000" pitchFamily="2" charset="0"/>
              <a:cs typeface="Arial"/>
            </a:endParaRPr>
          </a:p>
          <a:p>
            <a:pPr defTabSz="457189">
              <a:lnSpc>
                <a:spcPts val="500"/>
              </a:lnSpc>
            </a:pPr>
            <a:endParaRPr sz="1200" dirty="0">
              <a:solidFill>
                <a:srgbClr val="000000"/>
              </a:solidFill>
              <a:latin typeface="Calibri"/>
            </a:endParaRPr>
          </a:p>
          <a:p>
            <a:pPr defTabSz="457189">
              <a:lnSpc>
                <a:spcPts val="551"/>
              </a:lnSpc>
              <a:spcBef>
                <a:spcPts val="14"/>
              </a:spcBef>
            </a:pPr>
            <a:endParaRPr lang="en-US" sz="1200" dirty="0">
              <a:solidFill>
                <a:srgbClr val="000000"/>
              </a:solidFill>
              <a:latin typeface="Calibri"/>
            </a:endParaRPr>
          </a:p>
          <a:p>
            <a:pPr defTabSz="457189">
              <a:lnSpc>
                <a:spcPts val="551"/>
              </a:lnSpc>
              <a:spcBef>
                <a:spcPts val="14"/>
              </a:spcBef>
            </a:pPr>
            <a:endParaRPr lang="en-US" sz="1200" dirty="0">
              <a:solidFill>
                <a:srgbClr val="000000"/>
              </a:solidFill>
              <a:latin typeface="Calibri"/>
            </a:endParaRPr>
          </a:p>
          <a:p>
            <a:pPr defTabSz="457189">
              <a:lnSpc>
                <a:spcPts val="551"/>
              </a:lnSpc>
              <a:spcBef>
                <a:spcPts val="14"/>
              </a:spcBef>
            </a:pPr>
            <a:endParaRPr lang="en-US" sz="1200" dirty="0">
              <a:solidFill>
                <a:srgbClr val="000000"/>
              </a:solidFill>
              <a:latin typeface="Calibri"/>
            </a:endParaRPr>
          </a:p>
          <a:p>
            <a:pPr defTabSz="457189">
              <a:lnSpc>
                <a:spcPts val="551"/>
              </a:lnSpc>
              <a:spcBef>
                <a:spcPts val="14"/>
              </a:spcBef>
            </a:pPr>
            <a:endParaRPr lang="en-US" sz="1200" dirty="0">
              <a:solidFill>
                <a:srgbClr val="000000"/>
              </a:solidFill>
              <a:latin typeface="Calibri"/>
            </a:endParaRPr>
          </a:p>
          <a:p>
            <a:pPr defTabSz="457189">
              <a:lnSpc>
                <a:spcPts val="551"/>
              </a:lnSpc>
              <a:spcBef>
                <a:spcPts val="14"/>
              </a:spcBef>
            </a:pPr>
            <a:endParaRPr lang="en-US" sz="1200" dirty="0">
              <a:solidFill>
                <a:srgbClr val="000000"/>
              </a:solidFill>
              <a:latin typeface="Calibri"/>
            </a:endParaRPr>
          </a:p>
          <a:p>
            <a:pPr defTabSz="457189">
              <a:lnSpc>
                <a:spcPts val="551"/>
              </a:lnSpc>
              <a:spcBef>
                <a:spcPts val="14"/>
              </a:spcBef>
            </a:pPr>
            <a:endParaRPr sz="1200" dirty="0">
              <a:solidFill>
                <a:srgbClr val="000000"/>
              </a:solidFill>
              <a:latin typeface="Calibri"/>
            </a:endParaRPr>
          </a:p>
          <a:p>
            <a:pPr marL="6351" defTabSz="457189"/>
            <a:r>
              <a:rPr sz="1200" i="1" dirty="0">
                <a:solidFill>
                  <a:srgbClr val="000000"/>
                </a:solidFill>
                <a:latin typeface="Montserrat" panose="00000500000000000000" pitchFamily="2" charset="0"/>
                <a:cs typeface="Arial"/>
              </a:rPr>
              <a:t>Are there other health issues you would like continued support on? If so, please list them.</a:t>
            </a:r>
            <a:endParaRPr sz="1200" dirty="0">
              <a:solidFill>
                <a:srgbClr val="000000"/>
              </a:solidFill>
              <a:latin typeface="Montserrat" panose="00000500000000000000" pitchFamily="2" charset="0"/>
              <a:cs typeface="Arial"/>
            </a:endParaRPr>
          </a:p>
          <a:p>
            <a:pPr defTabSz="457189">
              <a:lnSpc>
                <a:spcPts val="500"/>
              </a:lnSpc>
            </a:pPr>
            <a:endParaRPr sz="1200" dirty="0">
              <a:solidFill>
                <a:srgbClr val="000000"/>
              </a:solidFill>
              <a:latin typeface="Calibri"/>
            </a:endParaRPr>
          </a:p>
          <a:p>
            <a:pPr defTabSz="457189">
              <a:lnSpc>
                <a:spcPts val="500"/>
              </a:lnSpc>
            </a:pPr>
            <a:endParaRPr sz="1200" dirty="0">
              <a:solidFill>
                <a:srgbClr val="000000"/>
              </a:solidFill>
              <a:latin typeface="Calibri"/>
            </a:endParaRPr>
          </a:p>
          <a:p>
            <a:pPr defTabSz="457189">
              <a:lnSpc>
                <a:spcPts val="500"/>
              </a:lnSpc>
            </a:pPr>
            <a:endParaRPr lang="en-US" sz="1200" dirty="0">
              <a:solidFill>
                <a:srgbClr val="000000"/>
              </a:solidFill>
              <a:latin typeface="Calibri"/>
            </a:endParaRPr>
          </a:p>
          <a:p>
            <a:pPr defTabSz="457189">
              <a:lnSpc>
                <a:spcPts val="500"/>
              </a:lnSpc>
            </a:pPr>
            <a:endParaRPr lang="en-US" sz="1200" dirty="0">
              <a:solidFill>
                <a:srgbClr val="000000"/>
              </a:solidFill>
              <a:latin typeface="Calibri"/>
            </a:endParaRPr>
          </a:p>
          <a:p>
            <a:pPr defTabSz="457189">
              <a:lnSpc>
                <a:spcPts val="500"/>
              </a:lnSpc>
            </a:pPr>
            <a:endParaRPr sz="1200" dirty="0">
              <a:solidFill>
                <a:srgbClr val="000000"/>
              </a:solidFill>
              <a:latin typeface="Calibri"/>
            </a:endParaRPr>
          </a:p>
          <a:p>
            <a:pPr defTabSz="457189">
              <a:lnSpc>
                <a:spcPts val="500"/>
              </a:lnSpc>
              <a:spcBef>
                <a:spcPts val="10"/>
              </a:spcBef>
            </a:pPr>
            <a:endParaRPr lang="en-US" sz="1200" dirty="0">
              <a:solidFill>
                <a:srgbClr val="000000"/>
              </a:solidFill>
              <a:latin typeface="Calibri"/>
            </a:endParaRPr>
          </a:p>
          <a:p>
            <a:pPr defTabSz="457189">
              <a:lnSpc>
                <a:spcPts val="500"/>
              </a:lnSpc>
              <a:spcBef>
                <a:spcPts val="10"/>
              </a:spcBef>
            </a:pPr>
            <a:endParaRPr lang="en-US" sz="1200" dirty="0">
              <a:solidFill>
                <a:srgbClr val="000000"/>
              </a:solidFill>
              <a:latin typeface="Calibri"/>
            </a:endParaRPr>
          </a:p>
          <a:p>
            <a:pPr defTabSz="457189">
              <a:lnSpc>
                <a:spcPts val="500"/>
              </a:lnSpc>
              <a:spcBef>
                <a:spcPts val="10"/>
              </a:spcBef>
            </a:pPr>
            <a:endParaRPr sz="1200" dirty="0">
              <a:solidFill>
                <a:srgbClr val="000000"/>
              </a:solidFill>
              <a:latin typeface="Calibri"/>
            </a:endParaRPr>
          </a:p>
          <a:p>
            <a:pPr marL="6351" defTabSz="457189"/>
            <a:r>
              <a:rPr sz="1200" i="1" dirty="0">
                <a:solidFill>
                  <a:srgbClr val="000000"/>
                </a:solidFill>
                <a:latin typeface="Montserrat" panose="00000500000000000000" pitchFamily="2" charset="0"/>
                <a:cs typeface="Arial"/>
              </a:rPr>
              <a:t>And finally, what do you want to talk about today?</a:t>
            </a:r>
            <a:endParaRPr sz="1200" dirty="0">
              <a:solidFill>
                <a:srgbClr val="000000"/>
              </a:solidFill>
              <a:latin typeface="Montserrat" panose="00000500000000000000" pitchFamily="2" charset="0"/>
              <a:cs typeface="Arial"/>
            </a:endParaRPr>
          </a:p>
        </p:txBody>
      </p:sp>
      <p:sp>
        <p:nvSpPr>
          <p:cNvPr id="16" name="object 6">
            <a:extLst>
              <a:ext uri="{FF2B5EF4-FFF2-40B4-BE49-F238E27FC236}">
                <a16:creationId xmlns:a16="http://schemas.microsoft.com/office/drawing/2014/main" id="{3EE8588A-8EA1-4712-8176-FA9BE3EAD90B}"/>
              </a:ext>
            </a:extLst>
          </p:cNvPr>
          <p:cNvSpPr txBox="1"/>
          <p:nvPr/>
        </p:nvSpPr>
        <p:spPr>
          <a:xfrm>
            <a:off x="2624597" y="4935701"/>
            <a:ext cx="8541086" cy="619538"/>
          </a:xfrm>
          <a:prstGeom prst="rect">
            <a:avLst/>
          </a:prstGeom>
        </p:spPr>
        <p:txBody>
          <a:bodyPr vert="horz" wrap="square" lIns="0" tIns="0" rIns="0" bIns="0" rtlCol="0">
            <a:noAutofit/>
          </a:bodyPr>
          <a:lstStyle/>
          <a:p>
            <a:pPr marL="6351" marR="6351" defTabSz="457189">
              <a:lnSpc>
                <a:spcPct val="113599"/>
              </a:lnSpc>
            </a:pPr>
            <a:r>
              <a:rPr sz="1200" b="1" spc="-26" dirty="0">
                <a:solidFill>
                  <a:srgbClr val="000000"/>
                </a:solidFill>
                <a:latin typeface="Montserrat" panose="00000500000000000000" pitchFamily="2" charset="0"/>
                <a:cs typeface="Arial"/>
              </a:rPr>
              <a:t>Thanks so much for taking the time to fill this out. </a:t>
            </a:r>
            <a:endParaRPr lang="en-US" sz="1200" b="1" spc="-26" dirty="0">
              <a:solidFill>
                <a:srgbClr val="000000"/>
              </a:solidFill>
              <a:latin typeface="Montserrat" panose="00000500000000000000" pitchFamily="2" charset="0"/>
              <a:cs typeface="Arial"/>
            </a:endParaRPr>
          </a:p>
          <a:p>
            <a:pPr marL="6351" marR="6351" defTabSz="457189">
              <a:lnSpc>
                <a:spcPct val="113599"/>
              </a:lnSpc>
            </a:pPr>
            <a:r>
              <a:rPr sz="1200" b="1" spc="-26" dirty="0">
                <a:solidFill>
                  <a:srgbClr val="000000"/>
                </a:solidFill>
                <a:latin typeface="Montserrat" panose="00000500000000000000" pitchFamily="2" charset="0"/>
                <a:cs typeface="Arial"/>
              </a:rPr>
              <a:t>I truly enjoyed working with you and look</a:t>
            </a:r>
            <a:r>
              <a:rPr lang="en-US" sz="1200" b="1" spc="-26" dirty="0">
                <a:solidFill>
                  <a:srgbClr val="000000"/>
                </a:solidFill>
                <a:latin typeface="Montserrat" panose="00000500000000000000" pitchFamily="2" charset="0"/>
                <a:cs typeface="Arial"/>
              </a:rPr>
              <a:t> </a:t>
            </a:r>
            <a:r>
              <a:rPr sz="1200" b="1" spc="-26" dirty="0">
                <a:solidFill>
                  <a:srgbClr val="000000"/>
                </a:solidFill>
                <a:latin typeface="Montserrat" panose="00000500000000000000" pitchFamily="2" charset="0"/>
                <a:cs typeface="Arial"/>
              </a:rPr>
              <a:t>forward to working with you more!</a:t>
            </a:r>
          </a:p>
        </p:txBody>
      </p:sp>
      <p:sp>
        <p:nvSpPr>
          <p:cNvPr id="18" name="object 14">
            <a:extLst>
              <a:ext uri="{FF2B5EF4-FFF2-40B4-BE49-F238E27FC236}">
                <a16:creationId xmlns:a16="http://schemas.microsoft.com/office/drawing/2014/main" id="{EC4DF919-4476-4E39-81B7-541B29138467}"/>
              </a:ext>
            </a:extLst>
          </p:cNvPr>
          <p:cNvSpPr/>
          <p:nvPr/>
        </p:nvSpPr>
        <p:spPr>
          <a:xfrm>
            <a:off x="2624597" y="2796168"/>
            <a:ext cx="8541086" cy="123905"/>
          </a:xfrm>
          <a:custGeom>
            <a:avLst/>
            <a:gdLst/>
            <a:ahLst/>
            <a:cxnLst/>
            <a:rect l="l" t="t" r="r" b="b"/>
            <a:pathLst>
              <a:path w="7145336">
                <a:moveTo>
                  <a:pt x="0" y="0"/>
                </a:moveTo>
                <a:lnTo>
                  <a:pt x="7145336" y="0"/>
                </a:lnTo>
              </a:path>
            </a:pathLst>
          </a:custGeom>
          <a:ln w="11233">
            <a:solidFill>
              <a:srgbClr val="000000"/>
            </a:solidFill>
          </a:ln>
        </p:spPr>
        <p:txBody>
          <a:bodyPr wrap="square" lIns="0" tIns="0" rIns="0" bIns="0" rtlCol="0">
            <a:noAutofit/>
          </a:bodyPr>
          <a:lstStyle/>
          <a:p>
            <a:pPr defTabSz="457189"/>
            <a:endParaRPr sz="900" dirty="0">
              <a:solidFill>
                <a:srgbClr val="51AEB3"/>
              </a:solidFill>
              <a:latin typeface="Calibri"/>
            </a:endParaRPr>
          </a:p>
        </p:txBody>
      </p:sp>
      <p:sp>
        <p:nvSpPr>
          <p:cNvPr id="19" name="TextBox 10">
            <a:extLst>
              <a:ext uri="{FF2B5EF4-FFF2-40B4-BE49-F238E27FC236}">
                <a16:creationId xmlns:a16="http://schemas.microsoft.com/office/drawing/2014/main" id="{70C1225B-CF43-4090-B7BC-802E7DA3C1D4}"/>
              </a:ext>
            </a:extLst>
          </p:cNvPr>
          <p:cNvSpPr txBox="1">
            <a:spLocks noChangeArrowheads="1"/>
          </p:cNvSpPr>
          <p:nvPr/>
        </p:nvSpPr>
        <p:spPr bwMode="auto">
          <a:xfrm>
            <a:off x="9060656" y="1076790"/>
            <a:ext cx="2098676"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Assessment</a:t>
            </a:r>
          </a:p>
        </p:txBody>
      </p:sp>
      <p:sp>
        <p:nvSpPr>
          <p:cNvPr id="22" name="object 2">
            <a:extLst>
              <a:ext uri="{FF2B5EF4-FFF2-40B4-BE49-F238E27FC236}">
                <a16:creationId xmlns:a16="http://schemas.microsoft.com/office/drawing/2014/main" id="{02B63EFA-E6EF-449A-9A3D-2F66887E3829}"/>
              </a:ext>
            </a:extLst>
          </p:cNvPr>
          <p:cNvSpPr txBox="1">
            <a:spLocks noChangeArrowheads="1"/>
          </p:cNvSpPr>
          <p:nvPr/>
        </p:nvSpPr>
        <p:spPr bwMode="auto">
          <a:xfrm>
            <a:off x="2624599" y="1086243"/>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Assessment</a:t>
            </a:r>
          </a:p>
        </p:txBody>
      </p:sp>
      <p:sp>
        <p:nvSpPr>
          <p:cNvPr id="23" name="object 14">
            <a:extLst>
              <a:ext uri="{FF2B5EF4-FFF2-40B4-BE49-F238E27FC236}">
                <a16:creationId xmlns:a16="http://schemas.microsoft.com/office/drawing/2014/main" id="{3C5878EF-515E-4B38-A865-87A2583F5A6A}"/>
              </a:ext>
            </a:extLst>
          </p:cNvPr>
          <p:cNvSpPr/>
          <p:nvPr/>
        </p:nvSpPr>
        <p:spPr>
          <a:xfrm>
            <a:off x="2601860" y="3516659"/>
            <a:ext cx="8541086" cy="123905"/>
          </a:xfrm>
          <a:custGeom>
            <a:avLst/>
            <a:gdLst/>
            <a:ahLst/>
            <a:cxnLst/>
            <a:rect l="l" t="t" r="r" b="b"/>
            <a:pathLst>
              <a:path w="7145336">
                <a:moveTo>
                  <a:pt x="0" y="0"/>
                </a:moveTo>
                <a:lnTo>
                  <a:pt x="7145336" y="0"/>
                </a:lnTo>
              </a:path>
            </a:pathLst>
          </a:custGeom>
          <a:ln w="11233">
            <a:solidFill>
              <a:srgbClr val="000000"/>
            </a:solidFill>
          </a:ln>
        </p:spPr>
        <p:txBody>
          <a:bodyPr wrap="square" lIns="0" tIns="0" rIns="0" bIns="0" rtlCol="0">
            <a:noAutofit/>
          </a:bodyPr>
          <a:lstStyle/>
          <a:p>
            <a:pPr defTabSz="457189"/>
            <a:endParaRPr sz="900" dirty="0">
              <a:solidFill>
                <a:srgbClr val="51AEB3"/>
              </a:solidFill>
              <a:latin typeface="Calibri"/>
            </a:endParaRPr>
          </a:p>
        </p:txBody>
      </p:sp>
      <p:sp>
        <p:nvSpPr>
          <p:cNvPr id="24" name="object 14">
            <a:extLst>
              <a:ext uri="{FF2B5EF4-FFF2-40B4-BE49-F238E27FC236}">
                <a16:creationId xmlns:a16="http://schemas.microsoft.com/office/drawing/2014/main" id="{B7FA29FD-D08B-414D-8B1F-582271E8B8E3}"/>
              </a:ext>
            </a:extLst>
          </p:cNvPr>
          <p:cNvSpPr/>
          <p:nvPr/>
        </p:nvSpPr>
        <p:spPr>
          <a:xfrm>
            <a:off x="2624597" y="4226180"/>
            <a:ext cx="8541086" cy="123905"/>
          </a:xfrm>
          <a:custGeom>
            <a:avLst/>
            <a:gdLst/>
            <a:ahLst/>
            <a:cxnLst/>
            <a:rect l="l" t="t" r="r" b="b"/>
            <a:pathLst>
              <a:path w="7145336">
                <a:moveTo>
                  <a:pt x="0" y="0"/>
                </a:moveTo>
                <a:lnTo>
                  <a:pt x="7145336" y="0"/>
                </a:lnTo>
              </a:path>
            </a:pathLst>
          </a:custGeom>
          <a:ln w="11233">
            <a:solidFill>
              <a:srgbClr val="000000"/>
            </a:solidFill>
          </a:ln>
        </p:spPr>
        <p:txBody>
          <a:bodyPr wrap="square" lIns="0" tIns="0" rIns="0" bIns="0" rtlCol="0">
            <a:noAutofit/>
          </a:bodyPr>
          <a:lstStyle/>
          <a:p>
            <a:pPr defTabSz="457189"/>
            <a:endParaRPr sz="900" dirty="0">
              <a:solidFill>
                <a:srgbClr val="51AEB3"/>
              </a:solidFill>
              <a:latin typeface="Calibri"/>
            </a:endParaRPr>
          </a:p>
        </p:txBody>
      </p:sp>
      <p:sp>
        <p:nvSpPr>
          <p:cNvPr id="25" name="object 14">
            <a:extLst>
              <a:ext uri="{FF2B5EF4-FFF2-40B4-BE49-F238E27FC236}">
                <a16:creationId xmlns:a16="http://schemas.microsoft.com/office/drawing/2014/main" id="{E9C3EE51-817D-4419-B992-42F429559A84}"/>
              </a:ext>
            </a:extLst>
          </p:cNvPr>
          <p:cNvSpPr/>
          <p:nvPr/>
        </p:nvSpPr>
        <p:spPr>
          <a:xfrm>
            <a:off x="2624597" y="4670104"/>
            <a:ext cx="8541086" cy="123905"/>
          </a:xfrm>
          <a:custGeom>
            <a:avLst/>
            <a:gdLst/>
            <a:ahLst/>
            <a:cxnLst/>
            <a:rect l="l" t="t" r="r" b="b"/>
            <a:pathLst>
              <a:path w="7145336">
                <a:moveTo>
                  <a:pt x="0" y="0"/>
                </a:moveTo>
                <a:lnTo>
                  <a:pt x="7145336" y="0"/>
                </a:lnTo>
              </a:path>
            </a:pathLst>
          </a:custGeom>
          <a:ln w="11233">
            <a:solidFill>
              <a:srgbClr val="000000"/>
            </a:solidFill>
          </a:ln>
        </p:spPr>
        <p:txBody>
          <a:bodyPr wrap="square" lIns="0" tIns="0" rIns="0" bIns="0" rtlCol="0">
            <a:noAutofit/>
          </a:bodyPr>
          <a:lstStyle/>
          <a:p>
            <a:pPr defTabSz="457189"/>
            <a:endParaRPr sz="900" dirty="0">
              <a:solidFill>
                <a:srgbClr val="51AEB3"/>
              </a:solidFill>
              <a:latin typeface="Calibri"/>
            </a:endParaRPr>
          </a:p>
        </p:txBody>
      </p:sp>
    </p:spTree>
    <p:extLst>
      <p:ext uri="{BB962C8B-B14F-4D97-AF65-F5344CB8AC3E}">
        <p14:creationId xmlns:p14="http://schemas.microsoft.com/office/powerpoint/2010/main" val="364472795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680437" y="3228945"/>
            <a:ext cx="171393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12</a:t>
            </a:r>
            <a:endParaRPr lang="tr-TR" altLang="en-US" sz="2000" b="1" dirty="0">
              <a:solidFill>
                <a:schemeClr val="bg1"/>
              </a:solidFill>
              <a:latin typeface="Montserrat" pitchFamily="2" charset="0"/>
            </a:endParaRPr>
          </a:p>
        </p:txBody>
      </p:sp>
      <p:sp>
        <p:nvSpPr>
          <p:cNvPr id="6" name="object 2">
            <a:extLst>
              <a:ext uri="{FF2B5EF4-FFF2-40B4-BE49-F238E27FC236}">
                <a16:creationId xmlns:a16="http://schemas.microsoft.com/office/drawing/2014/main" id="{533C7D58-2FB2-483C-A17B-27162191751C}"/>
              </a:ext>
            </a:extLst>
          </p:cNvPr>
          <p:cNvSpPr txBox="1">
            <a:spLocks noChangeArrowheads="1"/>
          </p:cNvSpPr>
          <p:nvPr/>
        </p:nvSpPr>
        <p:spPr bwMode="auto">
          <a:xfrm>
            <a:off x="2624599" y="1074555"/>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Review</a:t>
            </a:r>
          </a:p>
        </p:txBody>
      </p:sp>
      <p:sp>
        <p:nvSpPr>
          <p:cNvPr id="8" name="object 4">
            <a:extLst>
              <a:ext uri="{FF2B5EF4-FFF2-40B4-BE49-F238E27FC236}">
                <a16:creationId xmlns:a16="http://schemas.microsoft.com/office/drawing/2014/main" id="{3DF2EA2F-757C-44BF-B554-96897D2711AD}"/>
              </a:ext>
            </a:extLst>
          </p:cNvPr>
          <p:cNvSpPr txBox="1"/>
          <p:nvPr/>
        </p:nvSpPr>
        <p:spPr>
          <a:xfrm>
            <a:off x="2624599" y="2087563"/>
            <a:ext cx="8535527" cy="1119188"/>
          </a:xfrm>
          <a:prstGeom prst="rect">
            <a:avLst/>
          </a:prstGeom>
        </p:spPr>
        <p:txBody>
          <a:bodyPr vert="horz" wrap="square" lIns="0" tIns="0" rIns="0" bIns="0" rtlCol="0">
            <a:noAutofit/>
          </a:bodyPr>
          <a:lstStyle/>
          <a:p>
            <a:pPr marL="6351" defTabSz="457189"/>
            <a:r>
              <a:rPr sz="1200" b="1" dirty="0">
                <a:latin typeface="Montserrat" panose="00000500000000000000" pitchFamily="2" charset="0"/>
                <a:cs typeface="Arial"/>
              </a:rPr>
              <a:t>Congratulations on completing your first personalized health and nutrition program!</a:t>
            </a:r>
            <a:endParaRPr sz="1200" dirty="0">
              <a:latin typeface="Montserrat" panose="00000500000000000000" pitchFamily="2" charset="0"/>
              <a:cs typeface="Arial"/>
            </a:endParaRPr>
          </a:p>
          <a:p>
            <a:pPr defTabSz="457189">
              <a:lnSpc>
                <a:spcPts val="426"/>
              </a:lnSpc>
              <a:spcBef>
                <a:spcPts val="18"/>
              </a:spcBef>
            </a:pPr>
            <a:endParaRPr sz="1200" dirty="0">
              <a:latin typeface="Calibri"/>
            </a:endParaRPr>
          </a:p>
          <a:p>
            <a:pPr defTabSz="457189">
              <a:lnSpc>
                <a:spcPts val="500"/>
              </a:lnSpc>
            </a:pPr>
            <a:endParaRPr sz="1200" dirty="0">
              <a:latin typeface="Calibri"/>
            </a:endParaRPr>
          </a:p>
          <a:p>
            <a:pPr marL="6351" marR="137157" defTabSz="457189">
              <a:lnSpc>
                <a:spcPct val="113599"/>
              </a:lnSpc>
            </a:pPr>
            <a:r>
              <a:rPr sz="1200" dirty="0">
                <a:latin typeface="Montserrat" panose="00000500000000000000" pitchFamily="2" charset="0"/>
                <a:cs typeface="Arial"/>
              </a:rPr>
              <a:t>Please take a few minutes to jot down some of the things you have learned in the last </a:t>
            </a:r>
            <a:r>
              <a:rPr lang="en-US" sz="1200" dirty="0">
                <a:latin typeface="Montserrat" panose="00000500000000000000" pitchFamily="2" charset="0"/>
                <a:cs typeface="Arial"/>
              </a:rPr>
              <a:t>6</a:t>
            </a:r>
            <a:r>
              <a:rPr sz="1200" dirty="0">
                <a:latin typeface="Montserrat" panose="00000500000000000000" pitchFamily="2" charset="0"/>
                <a:cs typeface="Arial"/>
              </a:rPr>
              <a:t> months </a:t>
            </a:r>
            <a:br>
              <a:rPr lang="en-US" sz="1200" dirty="0">
                <a:latin typeface="Montserrat" panose="00000500000000000000" pitchFamily="2" charset="0"/>
                <a:cs typeface="Arial"/>
              </a:rPr>
            </a:br>
            <a:r>
              <a:rPr sz="1200" dirty="0">
                <a:latin typeface="Montserrat" panose="00000500000000000000" pitchFamily="2" charset="0"/>
                <a:cs typeface="Arial"/>
              </a:rPr>
              <a:t>as well as some of the things you would like to work on in the next 3 months.</a:t>
            </a:r>
          </a:p>
        </p:txBody>
      </p:sp>
      <p:graphicFrame>
        <p:nvGraphicFramePr>
          <p:cNvPr id="10" name="object 5">
            <a:extLst>
              <a:ext uri="{FF2B5EF4-FFF2-40B4-BE49-F238E27FC236}">
                <a16:creationId xmlns:a16="http://schemas.microsoft.com/office/drawing/2014/main" id="{2EB01CE1-DFF4-48AD-9B47-CFE50E185713}"/>
              </a:ext>
            </a:extLst>
          </p:cNvPr>
          <p:cNvGraphicFramePr>
            <a:graphicFrameLocks noGrp="1"/>
          </p:cNvGraphicFramePr>
          <p:nvPr>
            <p:extLst>
              <p:ext uri="{D42A27DB-BD31-4B8C-83A1-F6EECF244321}">
                <p14:modId xmlns:p14="http://schemas.microsoft.com/office/powerpoint/2010/main" val="777224646"/>
              </p:ext>
            </p:extLst>
          </p:nvPr>
        </p:nvGraphicFramePr>
        <p:xfrm>
          <a:off x="2624598" y="2936977"/>
          <a:ext cx="8535527" cy="2786510"/>
        </p:xfrm>
        <a:graphic>
          <a:graphicData uri="http://schemas.openxmlformats.org/drawingml/2006/table">
            <a:tbl>
              <a:tblPr firstRow="1" bandRow="1"/>
              <a:tblGrid>
                <a:gridCol w="339828">
                  <a:extLst>
                    <a:ext uri="{9D8B030D-6E8A-4147-A177-3AD203B41FA5}">
                      <a16:colId xmlns:a16="http://schemas.microsoft.com/office/drawing/2014/main" val="20000"/>
                    </a:ext>
                  </a:extLst>
                </a:gridCol>
                <a:gridCol w="8195699">
                  <a:extLst>
                    <a:ext uri="{9D8B030D-6E8A-4147-A177-3AD203B41FA5}">
                      <a16:colId xmlns:a16="http://schemas.microsoft.com/office/drawing/2014/main" val="20001"/>
                    </a:ext>
                  </a:extLst>
                </a:gridCol>
              </a:tblGrid>
              <a:tr h="278651">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ctr">
                        <a:lnSpc>
                          <a:spcPct val="100000"/>
                        </a:lnSpc>
                      </a:pPr>
                      <a:r>
                        <a:rPr sz="1200" dirty="0">
                          <a:solidFill>
                            <a:srgbClr val="000000"/>
                          </a:solidFill>
                          <a:latin typeface="Montserrat" panose="00000500000000000000" pitchFamily="2" charset="0"/>
                          <a:cs typeface="Arial"/>
                        </a:rPr>
                        <a:t>1</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algn="ct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78651">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ctr">
                        <a:lnSpc>
                          <a:spcPct val="100000"/>
                        </a:lnSpc>
                      </a:pPr>
                      <a:r>
                        <a:rPr sz="1200" dirty="0">
                          <a:solidFill>
                            <a:srgbClr val="000000"/>
                          </a:solidFill>
                          <a:latin typeface="Montserrat" panose="00000500000000000000" pitchFamily="2" charset="0"/>
                          <a:cs typeface="Arial"/>
                        </a:rPr>
                        <a:t>2</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algn="ct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78651">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ctr">
                        <a:lnSpc>
                          <a:spcPct val="100000"/>
                        </a:lnSpc>
                      </a:pPr>
                      <a:r>
                        <a:rPr sz="1200" dirty="0">
                          <a:solidFill>
                            <a:srgbClr val="000000"/>
                          </a:solidFill>
                          <a:latin typeface="Montserrat" panose="00000500000000000000" pitchFamily="2" charset="0"/>
                          <a:cs typeface="Arial"/>
                        </a:rPr>
                        <a:t>3</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algn="ct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78651">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ctr">
                        <a:lnSpc>
                          <a:spcPct val="100000"/>
                        </a:lnSpc>
                      </a:pPr>
                      <a:r>
                        <a:rPr sz="1200" dirty="0">
                          <a:solidFill>
                            <a:srgbClr val="000000"/>
                          </a:solidFill>
                          <a:latin typeface="Montserrat" panose="00000500000000000000" pitchFamily="2" charset="0"/>
                          <a:cs typeface="Arial"/>
                        </a:rPr>
                        <a:t>4</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algn="ct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78651">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ctr">
                        <a:lnSpc>
                          <a:spcPct val="100000"/>
                        </a:lnSpc>
                      </a:pPr>
                      <a:r>
                        <a:rPr sz="1200" dirty="0">
                          <a:solidFill>
                            <a:srgbClr val="000000"/>
                          </a:solidFill>
                          <a:latin typeface="Montserrat" panose="00000500000000000000" pitchFamily="2" charset="0"/>
                          <a:cs typeface="Arial"/>
                        </a:rPr>
                        <a:t>5</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algn="ct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78651">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ctr">
                        <a:lnSpc>
                          <a:spcPct val="100000"/>
                        </a:lnSpc>
                      </a:pPr>
                      <a:r>
                        <a:rPr sz="1200" dirty="0">
                          <a:solidFill>
                            <a:srgbClr val="000000"/>
                          </a:solidFill>
                          <a:latin typeface="Montserrat" panose="00000500000000000000" pitchFamily="2" charset="0"/>
                          <a:cs typeface="Arial"/>
                        </a:rPr>
                        <a:t>6</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algn="ct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78651">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ctr">
                        <a:lnSpc>
                          <a:spcPct val="100000"/>
                        </a:lnSpc>
                      </a:pPr>
                      <a:r>
                        <a:rPr sz="1200" dirty="0">
                          <a:solidFill>
                            <a:srgbClr val="000000"/>
                          </a:solidFill>
                          <a:latin typeface="Montserrat" panose="00000500000000000000" pitchFamily="2" charset="0"/>
                          <a:cs typeface="Arial"/>
                        </a:rPr>
                        <a:t>7</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algn="ct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78651">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ctr">
                        <a:lnSpc>
                          <a:spcPct val="100000"/>
                        </a:lnSpc>
                      </a:pPr>
                      <a:r>
                        <a:rPr sz="1200" dirty="0">
                          <a:solidFill>
                            <a:srgbClr val="000000"/>
                          </a:solidFill>
                          <a:latin typeface="Montserrat" panose="00000500000000000000" pitchFamily="2" charset="0"/>
                          <a:cs typeface="Arial"/>
                        </a:rPr>
                        <a:t>8</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algn="ct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278651">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ctr">
                        <a:lnSpc>
                          <a:spcPct val="100000"/>
                        </a:lnSpc>
                      </a:pPr>
                      <a:r>
                        <a:rPr sz="1200" dirty="0">
                          <a:solidFill>
                            <a:srgbClr val="000000"/>
                          </a:solidFill>
                          <a:latin typeface="Montserrat" panose="00000500000000000000" pitchFamily="2" charset="0"/>
                          <a:cs typeface="Arial"/>
                        </a:rPr>
                        <a:t>9</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algn="ct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78651">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ctr">
                        <a:lnSpc>
                          <a:spcPct val="100000"/>
                        </a:lnSpc>
                      </a:pPr>
                      <a:r>
                        <a:rPr sz="1200" spc="-5" dirty="0">
                          <a:solidFill>
                            <a:srgbClr val="000000"/>
                          </a:solidFill>
                          <a:latin typeface="Montserrat" panose="00000500000000000000" pitchFamily="2" charset="0"/>
                          <a:cs typeface="Arial"/>
                        </a:rPr>
                        <a:t>10</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algn="ct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25302102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680437" y="3228945"/>
            <a:ext cx="171393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12</a:t>
            </a:r>
            <a:endParaRPr lang="tr-TR" altLang="en-US" sz="2000" b="1" dirty="0">
              <a:solidFill>
                <a:schemeClr val="bg1"/>
              </a:solidFill>
              <a:latin typeface="Montserrat" pitchFamily="2" charset="0"/>
            </a:endParaRPr>
          </a:p>
        </p:txBody>
      </p:sp>
      <p:sp>
        <p:nvSpPr>
          <p:cNvPr id="4" name="object 2"/>
          <p:cNvSpPr txBox="1">
            <a:spLocks noChangeArrowheads="1"/>
          </p:cNvSpPr>
          <p:nvPr/>
        </p:nvSpPr>
        <p:spPr bwMode="auto">
          <a:xfrm>
            <a:off x="2642303" y="1085046"/>
            <a:ext cx="413594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Program Renewal</a:t>
            </a:r>
          </a:p>
        </p:txBody>
      </p:sp>
      <p:sp>
        <p:nvSpPr>
          <p:cNvPr id="8" name="object 5"/>
          <p:cNvSpPr txBox="1">
            <a:spLocks/>
          </p:cNvSpPr>
          <p:nvPr/>
        </p:nvSpPr>
        <p:spPr>
          <a:xfrm>
            <a:off x="2642303" y="2087912"/>
            <a:ext cx="8514647" cy="2942459"/>
          </a:xfrm>
          <a:prstGeom prst="rect">
            <a:avLst/>
          </a:prstGeom>
        </p:spPr>
        <p:txBody>
          <a:bodyPr vert="horz" wrap="square" lIns="0" tIns="0" rIns="0" bIns="0" rtlCol="0">
            <a:noAutofit/>
          </a:bodyPr>
          <a:lstStyle/>
          <a:p>
            <a:pPr marL="6349" marR="144751" defTabSz="457109" eaLnBrk="1" fontAlgn="auto" hangingPunct="1">
              <a:spcBef>
                <a:spcPts val="0"/>
              </a:spcBef>
              <a:spcAft>
                <a:spcPts val="0"/>
              </a:spcAft>
              <a:defRPr/>
            </a:pPr>
            <a:r>
              <a:rPr lang="en-US" sz="1200" kern="0" dirty="0">
                <a:latin typeface="Montserrat" panose="00000500000000000000" pitchFamily="2" charset="0"/>
                <a:cs typeface="Arial"/>
              </a:rPr>
              <a:t>We have covered a lot in the first six months of our program. The next 3-6 months will see you making even more progress. </a:t>
            </a:r>
            <a:br>
              <a:rPr lang="en-US" sz="1200" kern="0" dirty="0">
                <a:latin typeface="Montserrat" panose="00000500000000000000" pitchFamily="2" charset="0"/>
                <a:cs typeface="Arial"/>
              </a:rPr>
            </a:br>
            <a:r>
              <a:rPr lang="en-US" sz="1200" kern="0" dirty="0">
                <a:latin typeface="Montserrat" panose="00000500000000000000" pitchFamily="2" charset="0"/>
                <a:cs typeface="Arial"/>
              </a:rPr>
              <a:t>You will set new goals, and now, from experience, you can visualize achieving them. In the next three months we will cover more goal setting, learning more about yourself, how to overcome negative thoughts, the importance of fun and laughter, as well as taking time for quite reflection and of course, anything specific to your needs which should be covered.</a:t>
            </a:r>
          </a:p>
          <a:p>
            <a:pPr defTabSz="457109" eaLnBrk="1" fontAlgn="auto" hangingPunct="1">
              <a:spcBef>
                <a:spcPts val="4"/>
              </a:spcBef>
              <a:spcAft>
                <a:spcPts val="0"/>
              </a:spcAft>
              <a:defRPr/>
            </a:pPr>
            <a:endParaRPr lang="en-US" sz="1200" kern="0" dirty="0">
              <a:latin typeface="Montserrat" panose="00000500000000000000" pitchFamily="2" charset="0"/>
            </a:endParaRPr>
          </a:p>
          <a:p>
            <a:pPr defTabSz="457109" eaLnBrk="1" fontAlgn="auto" hangingPunct="1">
              <a:spcBef>
                <a:spcPts val="0"/>
              </a:spcBef>
              <a:spcAft>
                <a:spcPts val="0"/>
              </a:spcAft>
              <a:defRPr/>
            </a:pPr>
            <a:endParaRPr lang="en-US" sz="1200" kern="0" dirty="0">
              <a:latin typeface="Montserrat" panose="00000500000000000000" pitchFamily="2" charset="0"/>
            </a:endParaRPr>
          </a:p>
          <a:p>
            <a:pPr marL="6349" marR="51425" defTabSz="457109" eaLnBrk="1" fontAlgn="auto" hangingPunct="1">
              <a:spcBef>
                <a:spcPts val="0"/>
              </a:spcBef>
              <a:spcAft>
                <a:spcPts val="0"/>
              </a:spcAft>
              <a:defRPr/>
            </a:pPr>
            <a:r>
              <a:rPr lang="en-US" sz="1200" kern="0" dirty="0">
                <a:latin typeface="Montserrat" panose="00000500000000000000" pitchFamily="2" charset="0"/>
                <a:cs typeface="Arial"/>
              </a:rPr>
              <a:t>You should renew your program if you have had wonderful results and want to continue your momentum, want to change direction and start working on another goal and want the support and service that I have provided.</a:t>
            </a:r>
          </a:p>
          <a:p>
            <a:pPr defTabSz="457109" eaLnBrk="1" fontAlgn="auto" hangingPunct="1">
              <a:spcBef>
                <a:spcPts val="1"/>
              </a:spcBef>
              <a:spcAft>
                <a:spcPts val="0"/>
              </a:spcAft>
              <a:defRPr/>
            </a:pPr>
            <a:endParaRPr lang="en-US" sz="1200" kern="0" dirty="0">
              <a:latin typeface="Montserrat" panose="00000500000000000000" pitchFamily="2" charset="0"/>
            </a:endParaRPr>
          </a:p>
          <a:p>
            <a:pPr defTabSz="457109" eaLnBrk="1" fontAlgn="auto" hangingPunct="1">
              <a:spcBef>
                <a:spcPts val="0"/>
              </a:spcBef>
              <a:spcAft>
                <a:spcPts val="0"/>
              </a:spcAft>
              <a:defRPr/>
            </a:pPr>
            <a:endParaRPr lang="en-US" sz="1200" kern="0" dirty="0">
              <a:latin typeface="Montserrat" panose="00000500000000000000" pitchFamily="2" charset="0"/>
            </a:endParaRPr>
          </a:p>
          <a:p>
            <a:pPr marL="6349" marR="6349" defTabSz="457109" eaLnBrk="1" fontAlgn="auto" hangingPunct="1">
              <a:spcBef>
                <a:spcPts val="0"/>
              </a:spcBef>
              <a:spcAft>
                <a:spcPts val="0"/>
              </a:spcAft>
              <a:defRPr/>
            </a:pPr>
            <a:r>
              <a:rPr lang="en-US" sz="1200" kern="0" dirty="0">
                <a:latin typeface="Montserrat" panose="00000500000000000000" pitchFamily="2" charset="0"/>
                <a:cs typeface="Arial"/>
              </a:rPr>
              <a:t>I would like to go ahead and set your appointments for the next three months so that we can continue on the same schedule. </a:t>
            </a:r>
            <a:br>
              <a:rPr lang="en-US" sz="1200" kern="0" dirty="0">
                <a:latin typeface="Montserrat" panose="00000500000000000000" pitchFamily="2" charset="0"/>
                <a:cs typeface="Arial"/>
              </a:rPr>
            </a:br>
            <a:r>
              <a:rPr lang="en-US" sz="1200" kern="0" dirty="0">
                <a:latin typeface="Montserrat" panose="00000500000000000000" pitchFamily="2" charset="0"/>
                <a:cs typeface="Arial"/>
              </a:rPr>
              <a:t>If you would like a more in-depth program, I will create a custom program for those who have completed the three month program so we can visit more often or focus in a different direction.</a:t>
            </a:r>
          </a:p>
          <a:p>
            <a:pPr defTabSz="457109" eaLnBrk="1" fontAlgn="auto" hangingPunct="1">
              <a:spcBef>
                <a:spcPts val="4"/>
              </a:spcBef>
              <a:spcAft>
                <a:spcPts val="0"/>
              </a:spcAft>
              <a:defRPr/>
            </a:pPr>
            <a:endParaRPr lang="en-US" sz="1200" kern="0" dirty="0">
              <a:latin typeface="Montserrat" panose="00000500000000000000" pitchFamily="2" charset="0"/>
            </a:endParaRPr>
          </a:p>
          <a:p>
            <a:pPr defTabSz="457109" eaLnBrk="1" fontAlgn="auto" hangingPunct="1">
              <a:spcBef>
                <a:spcPts val="0"/>
              </a:spcBef>
              <a:spcAft>
                <a:spcPts val="0"/>
              </a:spcAft>
              <a:defRPr/>
            </a:pPr>
            <a:endParaRPr lang="en-US" sz="1200" kern="0" dirty="0">
              <a:latin typeface="Montserrat" panose="00000500000000000000" pitchFamily="2" charset="0"/>
            </a:endParaRPr>
          </a:p>
          <a:p>
            <a:pPr marL="6349" marR="336800" defTabSz="457109" eaLnBrk="1" fontAlgn="auto" hangingPunct="1">
              <a:spcBef>
                <a:spcPts val="0"/>
              </a:spcBef>
              <a:spcAft>
                <a:spcPts val="0"/>
              </a:spcAft>
              <a:defRPr/>
            </a:pPr>
            <a:r>
              <a:rPr lang="en-US" sz="1200" kern="0" dirty="0">
                <a:latin typeface="Montserrat" panose="00000500000000000000" pitchFamily="2" charset="0"/>
                <a:cs typeface="Arial"/>
              </a:rPr>
              <a:t>I have enjoyed working with you and welcome the opportunity to continue our work together. </a:t>
            </a:r>
            <a:br>
              <a:rPr lang="en-US" sz="1200" kern="0" dirty="0">
                <a:latin typeface="Montserrat" panose="00000500000000000000" pitchFamily="2" charset="0"/>
                <a:cs typeface="Arial"/>
              </a:rPr>
            </a:br>
            <a:r>
              <a:rPr lang="en-US" sz="1200" kern="0" dirty="0">
                <a:latin typeface="Montserrat" panose="00000500000000000000" pitchFamily="2" charset="0"/>
                <a:cs typeface="Arial"/>
              </a:rPr>
              <a:t>If you have any questions at all, I am happy to help.</a:t>
            </a:r>
          </a:p>
        </p:txBody>
      </p:sp>
    </p:spTree>
    <p:extLst>
      <p:ext uri="{BB962C8B-B14F-4D97-AF65-F5344CB8AC3E}">
        <p14:creationId xmlns:p14="http://schemas.microsoft.com/office/powerpoint/2010/main" val="162250860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680437" y="3228945"/>
            <a:ext cx="171393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12</a:t>
            </a:r>
            <a:endParaRPr lang="tr-TR" altLang="en-US" sz="2000" b="1" dirty="0">
              <a:solidFill>
                <a:schemeClr val="bg1"/>
              </a:solidFill>
              <a:latin typeface="Montserrat" pitchFamily="2" charset="0"/>
            </a:endParaRPr>
          </a:p>
        </p:txBody>
      </p:sp>
      <p:sp>
        <p:nvSpPr>
          <p:cNvPr id="4" name="object 2"/>
          <p:cNvSpPr txBox="1">
            <a:spLocks noChangeArrowheads="1"/>
          </p:cNvSpPr>
          <p:nvPr/>
        </p:nvSpPr>
        <p:spPr bwMode="auto">
          <a:xfrm>
            <a:off x="2642303" y="1085046"/>
            <a:ext cx="3997453"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The Road Not Taken</a:t>
            </a:r>
          </a:p>
        </p:txBody>
      </p:sp>
      <p:sp>
        <p:nvSpPr>
          <p:cNvPr id="8" name="object 5"/>
          <p:cNvSpPr txBox="1"/>
          <p:nvPr/>
        </p:nvSpPr>
        <p:spPr>
          <a:xfrm>
            <a:off x="2642828" y="2267795"/>
            <a:ext cx="8514122" cy="2942459"/>
          </a:xfrm>
          <a:prstGeom prst="rect">
            <a:avLst/>
          </a:prstGeom>
        </p:spPr>
        <p:txBody>
          <a:bodyPr vert="horz" wrap="square" lIns="0" tIns="0" rIns="0" bIns="0" numCol="2" spcCol="457200" rtlCol="0" anchor="ctr">
            <a:noAutofit/>
          </a:bodyPr>
          <a:lstStyle/>
          <a:p>
            <a:pPr marL="6349" marR="6349" algn="ctr" defTabSz="457109" eaLnBrk="1" fontAlgn="auto" hangingPunct="1">
              <a:spcBef>
                <a:spcPts val="0"/>
              </a:spcBef>
              <a:spcAft>
                <a:spcPts val="300"/>
              </a:spcAft>
            </a:pPr>
            <a:r>
              <a:rPr lang="en-US" sz="1400" dirty="0">
                <a:solidFill>
                  <a:srgbClr val="000000"/>
                </a:solidFill>
                <a:latin typeface="Montserrat" panose="00000500000000000000" pitchFamily="2" charset="0"/>
                <a:cs typeface="Arial"/>
              </a:rPr>
              <a:t>“Two roads diverged in a yellow wood, </a:t>
            </a:r>
            <a:br>
              <a:rPr lang="en-US" sz="1400" dirty="0">
                <a:solidFill>
                  <a:srgbClr val="000000"/>
                </a:solidFill>
                <a:latin typeface="Montserrat" panose="00000500000000000000" pitchFamily="2" charset="0"/>
                <a:cs typeface="Arial"/>
              </a:rPr>
            </a:br>
            <a:r>
              <a:rPr lang="en-US" sz="1400" dirty="0">
                <a:solidFill>
                  <a:srgbClr val="000000"/>
                </a:solidFill>
                <a:latin typeface="Montserrat" panose="00000500000000000000" pitchFamily="2" charset="0"/>
                <a:cs typeface="Arial"/>
              </a:rPr>
              <a:t>And sorry I could not travel both</a:t>
            </a:r>
          </a:p>
          <a:p>
            <a:pPr marL="6349" marR="6349" algn="ctr" defTabSz="457109" eaLnBrk="1" fontAlgn="auto" hangingPunct="1">
              <a:spcBef>
                <a:spcPts val="0"/>
              </a:spcBef>
              <a:spcAft>
                <a:spcPts val="300"/>
              </a:spcAft>
            </a:pPr>
            <a:r>
              <a:rPr lang="en-US" sz="1400" dirty="0">
                <a:solidFill>
                  <a:srgbClr val="000000"/>
                </a:solidFill>
                <a:latin typeface="Montserrat" panose="00000500000000000000" pitchFamily="2" charset="0"/>
                <a:cs typeface="Arial"/>
              </a:rPr>
              <a:t>And be one traveler, long I stood</a:t>
            </a:r>
          </a:p>
          <a:p>
            <a:pPr marL="6349" marR="6349" algn="ctr" defTabSz="457109" eaLnBrk="1" fontAlgn="auto" hangingPunct="1">
              <a:spcBef>
                <a:spcPts val="0"/>
              </a:spcBef>
              <a:spcAft>
                <a:spcPts val="300"/>
              </a:spcAft>
            </a:pPr>
            <a:r>
              <a:rPr lang="en-US" sz="1400" dirty="0">
                <a:solidFill>
                  <a:srgbClr val="000000"/>
                </a:solidFill>
                <a:latin typeface="Montserrat" panose="00000500000000000000" pitchFamily="2" charset="0"/>
                <a:cs typeface="Arial"/>
              </a:rPr>
              <a:t>And looked down one as far as I could </a:t>
            </a:r>
          </a:p>
          <a:p>
            <a:pPr marL="6349" marR="6349" algn="ctr" defTabSz="457109" eaLnBrk="1" fontAlgn="auto" hangingPunct="1">
              <a:spcBef>
                <a:spcPts val="0"/>
              </a:spcBef>
              <a:spcAft>
                <a:spcPts val="1200"/>
              </a:spcAft>
            </a:pPr>
            <a:r>
              <a:rPr lang="en-US" sz="1400" dirty="0">
                <a:solidFill>
                  <a:srgbClr val="000000"/>
                </a:solidFill>
                <a:latin typeface="Montserrat" panose="00000500000000000000" pitchFamily="2" charset="0"/>
                <a:cs typeface="Arial"/>
              </a:rPr>
              <a:t>To where it bent in the undergrowth; </a:t>
            </a:r>
          </a:p>
          <a:p>
            <a:pPr marL="6349" marR="6349" algn="ctr" defTabSz="457109" eaLnBrk="1" fontAlgn="auto" hangingPunct="1">
              <a:spcBef>
                <a:spcPts val="0"/>
              </a:spcBef>
              <a:spcAft>
                <a:spcPts val="300"/>
              </a:spcAft>
            </a:pPr>
            <a:r>
              <a:rPr lang="en-US" sz="1400" dirty="0">
                <a:solidFill>
                  <a:srgbClr val="000000"/>
                </a:solidFill>
                <a:latin typeface="Montserrat" panose="00000500000000000000" pitchFamily="2" charset="0"/>
                <a:cs typeface="Arial"/>
              </a:rPr>
              <a:t>Then took the other, as just as fair, </a:t>
            </a:r>
          </a:p>
          <a:p>
            <a:pPr marL="6349" marR="6349" algn="ctr" defTabSz="457109" eaLnBrk="1" fontAlgn="auto" hangingPunct="1">
              <a:spcBef>
                <a:spcPts val="0"/>
              </a:spcBef>
              <a:spcAft>
                <a:spcPts val="300"/>
              </a:spcAft>
            </a:pPr>
            <a:r>
              <a:rPr lang="en-US" sz="1400" dirty="0">
                <a:solidFill>
                  <a:srgbClr val="000000"/>
                </a:solidFill>
                <a:latin typeface="Montserrat" panose="00000500000000000000" pitchFamily="2" charset="0"/>
                <a:cs typeface="Arial"/>
              </a:rPr>
              <a:t>And having perhaps the better claim,</a:t>
            </a:r>
          </a:p>
          <a:p>
            <a:pPr marL="6349" marR="6349" algn="ctr" defTabSz="457109" eaLnBrk="1" fontAlgn="auto" hangingPunct="1">
              <a:spcBef>
                <a:spcPts val="0"/>
              </a:spcBef>
              <a:spcAft>
                <a:spcPts val="300"/>
              </a:spcAft>
            </a:pPr>
            <a:r>
              <a:rPr lang="en-US" sz="1400" dirty="0">
                <a:solidFill>
                  <a:srgbClr val="000000"/>
                </a:solidFill>
                <a:latin typeface="Montserrat" panose="00000500000000000000" pitchFamily="2" charset="0"/>
                <a:cs typeface="Arial"/>
              </a:rPr>
              <a:t>Because it was grassy and wanted wear;</a:t>
            </a:r>
          </a:p>
          <a:p>
            <a:pPr marL="6349" marR="6349" algn="ctr" defTabSz="457109" eaLnBrk="1" fontAlgn="auto" hangingPunct="1">
              <a:spcBef>
                <a:spcPts val="0"/>
              </a:spcBef>
              <a:spcAft>
                <a:spcPts val="300"/>
              </a:spcAft>
            </a:pPr>
            <a:r>
              <a:rPr lang="en-US" sz="1400" dirty="0">
                <a:solidFill>
                  <a:srgbClr val="000000"/>
                </a:solidFill>
                <a:latin typeface="Montserrat" panose="00000500000000000000" pitchFamily="2" charset="0"/>
                <a:cs typeface="Arial"/>
              </a:rPr>
              <a:t>Though as for that the passing there</a:t>
            </a:r>
          </a:p>
          <a:p>
            <a:pPr marL="6349" marR="6349" algn="ctr" defTabSz="457109" eaLnBrk="1" fontAlgn="auto" hangingPunct="1">
              <a:spcBef>
                <a:spcPts val="0"/>
              </a:spcBef>
              <a:spcAft>
                <a:spcPts val="1200"/>
              </a:spcAft>
            </a:pPr>
            <a:r>
              <a:rPr lang="en-US" sz="1400" dirty="0">
                <a:solidFill>
                  <a:srgbClr val="000000"/>
                </a:solidFill>
                <a:latin typeface="Montserrat" panose="00000500000000000000" pitchFamily="2" charset="0"/>
                <a:cs typeface="Arial"/>
              </a:rPr>
              <a:t>Had worn them really about the same,</a:t>
            </a:r>
          </a:p>
          <a:p>
            <a:pPr marL="6349" marR="6349" algn="ctr" defTabSz="457109" eaLnBrk="1" fontAlgn="auto" hangingPunct="1">
              <a:spcBef>
                <a:spcPts val="0"/>
              </a:spcBef>
              <a:spcAft>
                <a:spcPts val="300"/>
              </a:spcAft>
            </a:pPr>
            <a:r>
              <a:rPr lang="en-US" sz="1400" dirty="0">
                <a:solidFill>
                  <a:srgbClr val="000000"/>
                </a:solidFill>
                <a:latin typeface="Montserrat" panose="00000500000000000000" pitchFamily="2" charset="0"/>
                <a:cs typeface="Arial"/>
              </a:rPr>
              <a:t>And both that morning equally lay </a:t>
            </a:r>
          </a:p>
          <a:p>
            <a:pPr marL="6349" marR="6349" algn="ctr" defTabSz="457109" eaLnBrk="1" fontAlgn="auto" hangingPunct="1">
              <a:spcBef>
                <a:spcPts val="0"/>
              </a:spcBef>
              <a:spcAft>
                <a:spcPts val="300"/>
              </a:spcAft>
            </a:pPr>
            <a:r>
              <a:rPr lang="en-US" sz="1400" dirty="0">
                <a:solidFill>
                  <a:srgbClr val="000000"/>
                </a:solidFill>
                <a:latin typeface="Montserrat" panose="00000500000000000000" pitchFamily="2" charset="0"/>
                <a:cs typeface="Arial"/>
              </a:rPr>
              <a:t>In leaves no step had trodden black.</a:t>
            </a:r>
          </a:p>
          <a:p>
            <a:pPr marL="6349" marR="6349" algn="ctr" defTabSz="457109" eaLnBrk="1" fontAlgn="auto" hangingPunct="1">
              <a:spcBef>
                <a:spcPts val="0"/>
              </a:spcBef>
              <a:spcAft>
                <a:spcPts val="300"/>
              </a:spcAft>
            </a:pPr>
            <a:r>
              <a:rPr lang="en-US" sz="1400" dirty="0">
                <a:solidFill>
                  <a:srgbClr val="000000"/>
                </a:solidFill>
                <a:latin typeface="Montserrat" panose="00000500000000000000" pitchFamily="2" charset="0"/>
                <a:cs typeface="Arial"/>
              </a:rPr>
              <a:t>Oh, I kept the first for another day!</a:t>
            </a:r>
          </a:p>
          <a:p>
            <a:pPr marL="6349" marR="6349" algn="ctr" defTabSz="457109" eaLnBrk="1" fontAlgn="auto" hangingPunct="1">
              <a:spcBef>
                <a:spcPts val="0"/>
              </a:spcBef>
              <a:spcAft>
                <a:spcPts val="300"/>
              </a:spcAft>
            </a:pPr>
            <a:r>
              <a:rPr lang="en-US" sz="1400" dirty="0">
                <a:solidFill>
                  <a:srgbClr val="000000"/>
                </a:solidFill>
                <a:latin typeface="Montserrat" panose="00000500000000000000" pitchFamily="2" charset="0"/>
                <a:cs typeface="Arial"/>
              </a:rPr>
              <a:t>Yet knowing how way leads on to way, </a:t>
            </a:r>
          </a:p>
          <a:p>
            <a:pPr marL="6349" marR="6349" algn="ctr" defTabSz="457109" eaLnBrk="1" fontAlgn="auto" hangingPunct="1">
              <a:spcBef>
                <a:spcPts val="0"/>
              </a:spcBef>
              <a:spcAft>
                <a:spcPts val="1200"/>
              </a:spcAft>
            </a:pPr>
            <a:r>
              <a:rPr lang="en-US" sz="1400" dirty="0">
                <a:solidFill>
                  <a:srgbClr val="000000"/>
                </a:solidFill>
                <a:latin typeface="Montserrat" panose="00000500000000000000" pitchFamily="2" charset="0"/>
                <a:cs typeface="Arial"/>
              </a:rPr>
              <a:t>I doubted if I should ever come back.</a:t>
            </a:r>
          </a:p>
          <a:p>
            <a:pPr marL="6349" marR="6349" algn="ctr" defTabSz="457109" eaLnBrk="1" fontAlgn="auto" hangingPunct="1">
              <a:spcBef>
                <a:spcPts val="0"/>
              </a:spcBef>
              <a:spcAft>
                <a:spcPts val="300"/>
              </a:spcAft>
            </a:pPr>
            <a:r>
              <a:rPr lang="en-US" sz="1400" dirty="0">
                <a:solidFill>
                  <a:srgbClr val="000000"/>
                </a:solidFill>
                <a:latin typeface="Montserrat" panose="00000500000000000000" pitchFamily="2" charset="0"/>
                <a:cs typeface="Arial"/>
              </a:rPr>
              <a:t>I shall be telling this with a sigh </a:t>
            </a:r>
          </a:p>
          <a:p>
            <a:pPr marL="6349" marR="6349" algn="ctr" defTabSz="457109" eaLnBrk="1" fontAlgn="auto" hangingPunct="1">
              <a:spcBef>
                <a:spcPts val="0"/>
              </a:spcBef>
              <a:spcAft>
                <a:spcPts val="300"/>
              </a:spcAft>
            </a:pPr>
            <a:r>
              <a:rPr lang="en-US" sz="1400" dirty="0">
                <a:solidFill>
                  <a:srgbClr val="000000"/>
                </a:solidFill>
                <a:latin typeface="Montserrat" panose="00000500000000000000" pitchFamily="2" charset="0"/>
                <a:cs typeface="Arial"/>
              </a:rPr>
              <a:t>Somewhere ages and ages hence: </a:t>
            </a:r>
          </a:p>
          <a:p>
            <a:pPr marL="6349" marR="6349" algn="ctr" defTabSz="457109" eaLnBrk="1" fontAlgn="auto" hangingPunct="1">
              <a:spcBef>
                <a:spcPts val="0"/>
              </a:spcBef>
              <a:spcAft>
                <a:spcPts val="300"/>
              </a:spcAft>
            </a:pPr>
            <a:r>
              <a:rPr lang="en-US" sz="1400" dirty="0">
                <a:solidFill>
                  <a:srgbClr val="000000"/>
                </a:solidFill>
                <a:latin typeface="Montserrat" panose="00000500000000000000" pitchFamily="2" charset="0"/>
                <a:cs typeface="Arial"/>
              </a:rPr>
              <a:t>Two roads diverged in a wood, and I—</a:t>
            </a:r>
          </a:p>
          <a:p>
            <a:pPr marL="6349" marR="6349" algn="ctr" defTabSz="457109" eaLnBrk="1" fontAlgn="auto" hangingPunct="1">
              <a:spcBef>
                <a:spcPts val="0"/>
              </a:spcBef>
              <a:spcAft>
                <a:spcPts val="300"/>
              </a:spcAft>
            </a:pPr>
            <a:r>
              <a:rPr lang="en-US" sz="1400" dirty="0">
                <a:solidFill>
                  <a:srgbClr val="000000"/>
                </a:solidFill>
                <a:latin typeface="Montserrat" panose="00000500000000000000" pitchFamily="2" charset="0"/>
                <a:cs typeface="Arial"/>
              </a:rPr>
              <a:t>I took the one less traveled by,</a:t>
            </a:r>
          </a:p>
          <a:p>
            <a:pPr marL="6349" marR="6349" algn="ctr" defTabSz="457109" eaLnBrk="1" fontAlgn="auto" hangingPunct="1">
              <a:spcBef>
                <a:spcPts val="0"/>
              </a:spcBef>
              <a:spcAft>
                <a:spcPts val="300"/>
              </a:spcAft>
            </a:pPr>
            <a:r>
              <a:rPr lang="en-US" sz="1400" dirty="0">
                <a:solidFill>
                  <a:srgbClr val="000000"/>
                </a:solidFill>
                <a:latin typeface="Montserrat" panose="00000500000000000000" pitchFamily="2" charset="0"/>
                <a:cs typeface="Arial"/>
              </a:rPr>
              <a:t>And that has made all the difference.”</a:t>
            </a:r>
          </a:p>
          <a:p>
            <a:pPr marL="6349" marR="6349" algn="ctr" defTabSz="457109" eaLnBrk="1" fontAlgn="auto" hangingPunct="1">
              <a:spcBef>
                <a:spcPts val="0"/>
              </a:spcBef>
              <a:spcAft>
                <a:spcPts val="300"/>
              </a:spcAft>
            </a:pPr>
            <a:endParaRPr lang="en-US" sz="1400" dirty="0">
              <a:latin typeface="Arial"/>
              <a:cs typeface="Arial"/>
            </a:endParaRPr>
          </a:p>
          <a:p>
            <a:pPr marL="1905" marR="6349" algn="ctr" defTabSz="457109" eaLnBrk="1" fontAlgn="auto" hangingPunct="1">
              <a:spcBef>
                <a:spcPts val="5"/>
              </a:spcBef>
              <a:spcAft>
                <a:spcPts val="300"/>
              </a:spcAft>
            </a:pPr>
            <a:r>
              <a:rPr lang="en-US" sz="1400" i="1" spc="-75" dirty="0">
                <a:solidFill>
                  <a:srgbClr val="BCC8C8"/>
                </a:solidFill>
                <a:latin typeface="Montserrat" panose="00000500000000000000" pitchFamily="2" charset="0"/>
                <a:cs typeface="Arial"/>
              </a:rPr>
              <a:t>The Road Not Taken</a:t>
            </a:r>
          </a:p>
          <a:p>
            <a:pPr marL="1905" marR="6349" algn="ctr" defTabSz="457109" eaLnBrk="1" fontAlgn="auto" hangingPunct="1">
              <a:spcBef>
                <a:spcPts val="5"/>
              </a:spcBef>
              <a:spcAft>
                <a:spcPts val="0"/>
              </a:spcAft>
            </a:pPr>
            <a:r>
              <a:rPr lang="en-US" sz="1400" i="1" spc="-75" dirty="0">
                <a:solidFill>
                  <a:srgbClr val="BCC8C8"/>
                </a:solidFill>
                <a:latin typeface="Montserrat" panose="00000500000000000000" pitchFamily="2" charset="0"/>
                <a:cs typeface="Arial"/>
              </a:rPr>
              <a:t>Robert Frost</a:t>
            </a:r>
          </a:p>
          <a:p>
            <a:pPr marL="6349" marR="6349" algn="ctr" defTabSz="457109" eaLnBrk="1" fontAlgn="auto" hangingPunct="1">
              <a:spcBef>
                <a:spcPts val="0"/>
              </a:spcBef>
              <a:spcAft>
                <a:spcPts val="300"/>
              </a:spcAft>
            </a:pPr>
            <a:endParaRPr lang="en-US" sz="1400" dirty="0">
              <a:latin typeface="Arial"/>
              <a:cs typeface="Arial"/>
            </a:endParaRPr>
          </a:p>
        </p:txBody>
      </p:sp>
    </p:spTree>
    <p:extLst>
      <p:ext uri="{BB962C8B-B14F-4D97-AF65-F5344CB8AC3E}">
        <p14:creationId xmlns:p14="http://schemas.microsoft.com/office/powerpoint/2010/main" val="420562203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Box 7"/>
          <p:cNvSpPr txBox="1">
            <a:spLocks noChangeArrowheads="1"/>
          </p:cNvSpPr>
          <p:nvPr/>
        </p:nvSpPr>
        <p:spPr bwMode="auto">
          <a:xfrm rot="-5400000">
            <a:off x="680437" y="3228945"/>
            <a:ext cx="171393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12</a:t>
            </a:r>
            <a:endParaRPr lang="tr-TR" altLang="en-US" sz="2000" b="1" dirty="0">
              <a:solidFill>
                <a:schemeClr val="bg1"/>
              </a:solidFill>
              <a:latin typeface="Montserrat" pitchFamily="2" charset="0"/>
            </a:endParaRPr>
          </a:p>
        </p:txBody>
      </p:sp>
      <p:sp>
        <p:nvSpPr>
          <p:cNvPr id="40" name="object 6">
            <a:extLst>
              <a:ext uri="{FF2B5EF4-FFF2-40B4-BE49-F238E27FC236}">
                <a16:creationId xmlns:a16="http://schemas.microsoft.com/office/drawing/2014/main" id="{4A0B681F-E3FC-41DA-B1B1-AF19F6594573}"/>
              </a:ext>
            </a:extLst>
          </p:cNvPr>
          <p:cNvSpPr txBox="1"/>
          <p:nvPr/>
        </p:nvSpPr>
        <p:spPr>
          <a:xfrm>
            <a:off x="2624840" y="5089498"/>
            <a:ext cx="786412" cy="326861"/>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Weight</a:t>
            </a:r>
          </a:p>
        </p:txBody>
      </p:sp>
      <p:sp>
        <p:nvSpPr>
          <p:cNvPr id="41" name="object 4">
            <a:extLst>
              <a:ext uri="{FF2B5EF4-FFF2-40B4-BE49-F238E27FC236}">
                <a16:creationId xmlns:a16="http://schemas.microsoft.com/office/drawing/2014/main" id="{8ECE27E0-0CE7-4E53-A1DB-BEDB34345602}"/>
              </a:ext>
            </a:extLst>
          </p:cNvPr>
          <p:cNvSpPr txBox="1"/>
          <p:nvPr/>
        </p:nvSpPr>
        <p:spPr>
          <a:xfrm>
            <a:off x="2646120" y="2102776"/>
            <a:ext cx="508794" cy="350838"/>
          </a:xfrm>
          <a:prstGeom prst="rect">
            <a:avLst/>
          </a:prstGeom>
          <a:ln w="12700">
            <a:noFill/>
          </a:ln>
        </p:spPr>
        <p:txBody>
          <a:bodyPr lIns="0" tIns="0" rIns="0" bIns="0"/>
          <a:lstStyle/>
          <a:p>
            <a:pPr marL="6351" defTabSz="457189">
              <a:tabLst>
                <a:tab pos="1388711" algn="l"/>
              </a:tabLst>
              <a:defRPr/>
            </a:pPr>
            <a:r>
              <a:rPr sz="1200" dirty="0">
                <a:solidFill>
                  <a:srgbClr val="000000"/>
                </a:solidFill>
                <a:latin typeface="Montserrat" panose="00000500000000000000" pitchFamily="2" charset="0"/>
                <a:cs typeface="Arial"/>
              </a:rPr>
              <a:t>Na</a:t>
            </a:r>
            <a:r>
              <a:rPr sz="1200" spc="3" dirty="0">
                <a:solidFill>
                  <a:srgbClr val="000000"/>
                </a:solidFill>
                <a:latin typeface="Montserrat" panose="00000500000000000000" pitchFamily="2" charset="0"/>
                <a:cs typeface="Arial"/>
              </a:rPr>
              <a:t>m</a:t>
            </a:r>
            <a:r>
              <a:rPr sz="1200" dirty="0">
                <a:solidFill>
                  <a:srgbClr val="000000"/>
                </a:solidFill>
                <a:latin typeface="Montserrat" panose="00000500000000000000" pitchFamily="2" charset="0"/>
                <a:cs typeface="Arial"/>
              </a:rPr>
              <a:t>e</a:t>
            </a:r>
          </a:p>
          <a:p>
            <a:pPr defTabSz="457189">
              <a:lnSpc>
                <a:spcPts val="351"/>
              </a:lnSpc>
              <a:spcBef>
                <a:spcPts val="11"/>
              </a:spcBef>
              <a:defRPr/>
            </a:pPr>
            <a:endParaRPr sz="1200" dirty="0">
              <a:solidFill>
                <a:srgbClr val="000000"/>
              </a:solidFill>
              <a:latin typeface="Montserrat" panose="00000500000000000000" pitchFamily="2" charset="0"/>
            </a:endParaRPr>
          </a:p>
          <a:p>
            <a:pPr marL="6351" defTabSz="457189">
              <a:tabLst>
                <a:tab pos="1389663" algn="l"/>
              </a:tabLst>
              <a:defRPr/>
            </a:pPr>
            <a:r>
              <a:rPr sz="1200" spc="-3" dirty="0">
                <a:solidFill>
                  <a:srgbClr val="000000"/>
                </a:solidFill>
                <a:latin typeface="Montserrat" panose="00000500000000000000" pitchFamily="2" charset="0"/>
                <a:cs typeface="Arial"/>
              </a:rPr>
              <a:t>D</a:t>
            </a:r>
            <a:r>
              <a:rPr sz="1200" dirty="0">
                <a:solidFill>
                  <a:srgbClr val="000000"/>
                </a:solidFill>
                <a:latin typeface="Montserrat" panose="00000500000000000000" pitchFamily="2" charset="0"/>
                <a:cs typeface="Arial"/>
              </a:rPr>
              <a:t>ate </a:t>
            </a:r>
          </a:p>
        </p:txBody>
      </p:sp>
      <p:sp>
        <p:nvSpPr>
          <p:cNvPr id="42" name="object 5">
            <a:extLst>
              <a:ext uri="{FF2B5EF4-FFF2-40B4-BE49-F238E27FC236}">
                <a16:creationId xmlns:a16="http://schemas.microsoft.com/office/drawing/2014/main" id="{549E84D1-5A65-41BA-99F5-6053955E1439}"/>
              </a:ext>
            </a:extLst>
          </p:cNvPr>
          <p:cNvSpPr txBox="1"/>
          <p:nvPr/>
        </p:nvSpPr>
        <p:spPr>
          <a:xfrm>
            <a:off x="2642365" y="4272995"/>
            <a:ext cx="3524252" cy="182573"/>
          </a:xfrm>
          <a:prstGeom prst="rect">
            <a:avLst/>
          </a:prstGeom>
          <a:ln w="12700">
            <a:noFill/>
          </a:ln>
        </p:spPr>
        <p:txBody>
          <a:bodyPr lIns="0" tIns="0" rIns="0" bIns="0"/>
          <a:lstStyle>
            <a:defPPr>
              <a:defRPr lang="en-US"/>
            </a:defPPr>
            <a:lvl1pPr marL="12700">
              <a:lnSpc>
                <a:spcPct val="100000"/>
              </a:lnSpc>
              <a:defRPr sz="1200" spc="-40">
                <a:solidFill>
                  <a:srgbClr val="000000"/>
                </a:solidFill>
                <a:latin typeface="Montserrat" panose="00000500000000000000" pitchFamily="2" charset="0"/>
                <a:cs typeface="Arial"/>
              </a:defRPr>
            </a:lvl1pPr>
          </a:lstStyle>
          <a:p>
            <a:pPr defTabSz="457189">
              <a:defRPr/>
            </a:pPr>
            <a:r>
              <a:rPr kern="0" dirty="0"/>
              <a:t>What are your main concerns?</a:t>
            </a:r>
          </a:p>
        </p:txBody>
      </p:sp>
      <p:sp>
        <p:nvSpPr>
          <p:cNvPr id="43" name="object 17">
            <a:extLst>
              <a:ext uri="{FF2B5EF4-FFF2-40B4-BE49-F238E27FC236}">
                <a16:creationId xmlns:a16="http://schemas.microsoft.com/office/drawing/2014/main" id="{236D167C-14DD-412A-8214-E7D6B84795E0}"/>
              </a:ext>
            </a:extLst>
          </p:cNvPr>
          <p:cNvSpPr txBox="1"/>
          <p:nvPr/>
        </p:nvSpPr>
        <p:spPr>
          <a:xfrm>
            <a:off x="2646120" y="2592394"/>
            <a:ext cx="3953120" cy="252711"/>
          </a:xfrm>
          <a:prstGeom prst="rect">
            <a:avLst/>
          </a:prstGeom>
          <a:ln w="12700">
            <a:noFill/>
          </a:ln>
        </p:spPr>
        <p:txBody>
          <a:bodyPr lIns="0" tIns="0" rIns="0" bIns="0"/>
          <a:lstStyle/>
          <a:p>
            <a:pPr marL="6351" defTabSz="457189">
              <a:defRPr/>
            </a:pPr>
            <a:r>
              <a:rPr sz="1200" kern="200" spc="-26" dirty="0">
                <a:solidFill>
                  <a:srgbClr val="000000"/>
                </a:solidFill>
                <a:latin typeface="Montserrat" panose="00000500000000000000" pitchFamily="2" charset="0"/>
                <a:cs typeface="Arial"/>
              </a:rPr>
              <a:t>5 Positive Changes since our last visit</a:t>
            </a:r>
          </a:p>
        </p:txBody>
      </p:sp>
      <p:sp>
        <p:nvSpPr>
          <p:cNvPr id="44" name="object 18">
            <a:extLst>
              <a:ext uri="{FF2B5EF4-FFF2-40B4-BE49-F238E27FC236}">
                <a16:creationId xmlns:a16="http://schemas.microsoft.com/office/drawing/2014/main" id="{7829934E-6105-4E1B-B553-BFD8FF0F9CB0}"/>
              </a:ext>
            </a:extLst>
          </p:cNvPr>
          <p:cNvSpPr txBox="1"/>
          <p:nvPr/>
        </p:nvSpPr>
        <p:spPr>
          <a:xfrm>
            <a:off x="5736008" y="2592394"/>
            <a:ext cx="5599538" cy="331146"/>
          </a:xfrm>
          <a:prstGeom prst="rect">
            <a:avLst/>
          </a:prstGeom>
          <a:ln w="12700">
            <a:noFill/>
          </a:ln>
        </p:spPr>
        <p:txBody>
          <a:bodyPr lIns="0" tIns="0" rIns="0" bIns="0"/>
          <a:lstStyle>
            <a:defPPr>
              <a:defRPr lang="en-US"/>
            </a:defPPr>
            <a:lvl1pPr marL="12700">
              <a:lnSpc>
                <a:spcPct val="100000"/>
              </a:lnSpc>
              <a:defRPr sz="1200" spc="-40">
                <a:solidFill>
                  <a:srgbClr val="000000"/>
                </a:solidFill>
                <a:latin typeface="Montserrat" panose="00000500000000000000" pitchFamily="2" charset="0"/>
                <a:cs typeface="Arial"/>
              </a:defRPr>
            </a:lvl1pPr>
          </a:lstStyle>
          <a:p>
            <a:pPr defTabSz="457189">
              <a:defRPr/>
            </a:pPr>
            <a:r>
              <a:rPr kern="200" spc="-26" dirty="0"/>
              <a:t>What can you do in the next two weeks to bring you closer to your goals?</a:t>
            </a:r>
          </a:p>
        </p:txBody>
      </p:sp>
      <p:sp>
        <p:nvSpPr>
          <p:cNvPr id="45" name="TextBox 10">
            <a:extLst>
              <a:ext uri="{FF2B5EF4-FFF2-40B4-BE49-F238E27FC236}">
                <a16:creationId xmlns:a16="http://schemas.microsoft.com/office/drawing/2014/main" id="{5E5DE84D-D6DB-45C1-A5E4-0D346886A787}"/>
              </a:ext>
            </a:extLst>
          </p:cNvPr>
          <p:cNvSpPr txBox="1">
            <a:spLocks noChangeArrowheads="1"/>
          </p:cNvSpPr>
          <p:nvPr/>
        </p:nvSpPr>
        <p:spPr bwMode="auto">
          <a:xfrm>
            <a:off x="7505702" y="1086857"/>
            <a:ext cx="3651251"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Please complete for our next visit</a:t>
            </a:r>
          </a:p>
        </p:txBody>
      </p:sp>
      <p:sp>
        <p:nvSpPr>
          <p:cNvPr id="46" name="object 2">
            <a:extLst>
              <a:ext uri="{FF2B5EF4-FFF2-40B4-BE49-F238E27FC236}">
                <a16:creationId xmlns:a16="http://schemas.microsoft.com/office/drawing/2014/main" id="{38EE4C78-0ADA-45E4-A2F2-1A647E974C27}"/>
              </a:ext>
            </a:extLst>
          </p:cNvPr>
          <p:cNvSpPr txBox="1">
            <a:spLocks noChangeArrowheads="1"/>
          </p:cNvSpPr>
          <p:nvPr/>
        </p:nvSpPr>
        <p:spPr bwMode="auto">
          <a:xfrm>
            <a:off x="2624840" y="1078401"/>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Follow up </a:t>
            </a:r>
          </a:p>
        </p:txBody>
      </p:sp>
      <p:grpSp>
        <p:nvGrpSpPr>
          <p:cNvPr id="47" name="Group 46">
            <a:extLst>
              <a:ext uri="{FF2B5EF4-FFF2-40B4-BE49-F238E27FC236}">
                <a16:creationId xmlns:a16="http://schemas.microsoft.com/office/drawing/2014/main" id="{409B662F-3FA2-49DD-8BF5-2B691F8F05DA}"/>
              </a:ext>
            </a:extLst>
          </p:cNvPr>
          <p:cNvGrpSpPr/>
          <p:nvPr/>
        </p:nvGrpSpPr>
        <p:grpSpPr>
          <a:xfrm>
            <a:off x="5057924" y="5287835"/>
            <a:ext cx="6102201" cy="209947"/>
            <a:chOff x="12173416" y="8951961"/>
            <a:chExt cx="10145247" cy="51319"/>
          </a:xfrm>
        </p:grpSpPr>
        <p:sp>
          <p:nvSpPr>
            <p:cNvPr id="48" name="object 23">
              <a:extLst>
                <a:ext uri="{FF2B5EF4-FFF2-40B4-BE49-F238E27FC236}">
                  <a16:creationId xmlns:a16="http://schemas.microsoft.com/office/drawing/2014/main" id="{AA72EA41-E23C-48F4-B2C4-C3C2799EC859}"/>
                </a:ext>
              </a:extLst>
            </p:cNvPr>
            <p:cNvSpPr>
              <a:spLocks/>
            </p:cNvSpPr>
            <p:nvPr/>
          </p:nvSpPr>
          <p:spPr bwMode="auto">
            <a:xfrm>
              <a:off x="12173416" y="8951961"/>
              <a:ext cx="2035177" cy="5131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sp>
          <p:nvSpPr>
            <p:cNvPr id="49" name="object 23">
              <a:extLst>
                <a:ext uri="{FF2B5EF4-FFF2-40B4-BE49-F238E27FC236}">
                  <a16:creationId xmlns:a16="http://schemas.microsoft.com/office/drawing/2014/main" id="{DDFC22C3-E18C-4F04-A66B-69D880071E2E}"/>
                </a:ext>
              </a:extLst>
            </p:cNvPr>
            <p:cNvSpPr>
              <a:spLocks/>
            </p:cNvSpPr>
            <p:nvPr/>
          </p:nvSpPr>
          <p:spPr bwMode="auto">
            <a:xfrm>
              <a:off x="17233500" y="8951961"/>
              <a:ext cx="2035177" cy="5131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sp>
          <p:nvSpPr>
            <p:cNvPr id="50" name="object 23">
              <a:extLst>
                <a:ext uri="{FF2B5EF4-FFF2-40B4-BE49-F238E27FC236}">
                  <a16:creationId xmlns:a16="http://schemas.microsoft.com/office/drawing/2014/main" id="{47BC9316-111D-4A85-BC89-9D7BE0A8D712}"/>
                </a:ext>
              </a:extLst>
            </p:cNvPr>
            <p:cNvSpPr>
              <a:spLocks/>
            </p:cNvSpPr>
            <p:nvPr/>
          </p:nvSpPr>
          <p:spPr bwMode="auto">
            <a:xfrm>
              <a:off x="20283487" y="8951961"/>
              <a:ext cx="2035176" cy="5131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grpSp>
      <p:sp>
        <p:nvSpPr>
          <p:cNvPr id="51" name="object 23">
            <a:extLst>
              <a:ext uri="{FF2B5EF4-FFF2-40B4-BE49-F238E27FC236}">
                <a16:creationId xmlns:a16="http://schemas.microsoft.com/office/drawing/2014/main" id="{FB10B361-9794-4ACB-852B-12D9AB2AE9D0}"/>
              </a:ext>
            </a:extLst>
          </p:cNvPr>
          <p:cNvSpPr>
            <a:spLocks/>
          </p:cNvSpPr>
          <p:nvPr/>
        </p:nvSpPr>
        <p:spPr bwMode="auto">
          <a:xfrm>
            <a:off x="3237345" y="5739880"/>
            <a:ext cx="7919608" cy="4585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sp>
        <p:nvSpPr>
          <p:cNvPr id="52" name="object 6">
            <a:extLst>
              <a:ext uri="{FF2B5EF4-FFF2-40B4-BE49-F238E27FC236}">
                <a16:creationId xmlns:a16="http://schemas.microsoft.com/office/drawing/2014/main" id="{EBFAA8CC-4434-4067-8245-4E7A7256E838}"/>
              </a:ext>
            </a:extLst>
          </p:cNvPr>
          <p:cNvSpPr txBox="1"/>
          <p:nvPr/>
        </p:nvSpPr>
        <p:spPr>
          <a:xfrm>
            <a:off x="4572714" y="5089498"/>
            <a:ext cx="508794" cy="209947"/>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Sleep</a:t>
            </a:r>
          </a:p>
        </p:txBody>
      </p:sp>
      <p:sp>
        <p:nvSpPr>
          <p:cNvPr id="53" name="object 6">
            <a:extLst>
              <a:ext uri="{FF2B5EF4-FFF2-40B4-BE49-F238E27FC236}">
                <a16:creationId xmlns:a16="http://schemas.microsoft.com/office/drawing/2014/main" id="{FBDACE3A-5D6C-477C-BD32-F8F576F4BA2C}"/>
              </a:ext>
            </a:extLst>
          </p:cNvPr>
          <p:cNvSpPr txBox="1"/>
          <p:nvPr/>
        </p:nvSpPr>
        <p:spPr>
          <a:xfrm>
            <a:off x="2646120" y="5494281"/>
            <a:ext cx="508794" cy="209947"/>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Mood</a:t>
            </a:r>
          </a:p>
        </p:txBody>
      </p:sp>
      <p:sp>
        <p:nvSpPr>
          <p:cNvPr id="54" name="object 6">
            <a:extLst>
              <a:ext uri="{FF2B5EF4-FFF2-40B4-BE49-F238E27FC236}">
                <a16:creationId xmlns:a16="http://schemas.microsoft.com/office/drawing/2014/main" id="{A770D1F1-8C8F-473D-8E34-45667E75ECD5}"/>
              </a:ext>
            </a:extLst>
          </p:cNvPr>
          <p:cNvSpPr txBox="1"/>
          <p:nvPr/>
        </p:nvSpPr>
        <p:spPr>
          <a:xfrm>
            <a:off x="6388879" y="5103347"/>
            <a:ext cx="1865498" cy="148109"/>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Constipation/Diarrhea</a:t>
            </a:r>
          </a:p>
        </p:txBody>
      </p:sp>
      <p:sp>
        <p:nvSpPr>
          <p:cNvPr id="55" name="object 6">
            <a:extLst>
              <a:ext uri="{FF2B5EF4-FFF2-40B4-BE49-F238E27FC236}">
                <a16:creationId xmlns:a16="http://schemas.microsoft.com/office/drawing/2014/main" id="{DA628C3F-E47B-43D4-B19C-615B84C59C92}"/>
              </a:ext>
            </a:extLst>
          </p:cNvPr>
          <p:cNvSpPr txBox="1"/>
          <p:nvPr/>
        </p:nvSpPr>
        <p:spPr>
          <a:xfrm>
            <a:off x="9369766" y="5067808"/>
            <a:ext cx="643737" cy="248313"/>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Energy</a:t>
            </a:r>
          </a:p>
        </p:txBody>
      </p:sp>
      <p:graphicFrame>
        <p:nvGraphicFramePr>
          <p:cNvPr id="56" name="Table 55">
            <a:extLst>
              <a:ext uri="{FF2B5EF4-FFF2-40B4-BE49-F238E27FC236}">
                <a16:creationId xmlns:a16="http://schemas.microsoft.com/office/drawing/2014/main" id="{A409607E-0F1F-4AD8-9B28-ED7BBB497FF6}"/>
              </a:ext>
            </a:extLst>
          </p:cNvPr>
          <p:cNvGraphicFramePr>
            <a:graphicFrameLocks noGrp="1"/>
          </p:cNvGraphicFramePr>
          <p:nvPr>
            <p:extLst>
              <p:ext uri="{D42A27DB-BD31-4B8C-83A1-F6EECF244321}">
                <p14:modId xmlns:p14="http://schemas.microsoft.com/office/powerpoint/2010/main" val="3413824565"/>
              </p:ext>
            </p:extLst>
          </p:nvPr>
        </p:nvGraphicFramePr>
        <p:xfrm>
          <a:off x="2624840" y="3011995"/>
          <a:ext cx="2771619" cy="1097280"/>
        </p:xfrm>
        <a:graphic>
          <a:graphicData uri="http://schemas.openxmlformats.org/drawingml/2006/table">
            <a:tbl>
              <a:tblPr>
                <a:tableStyleId>{5940675A-B579-460E-94D1-54222C63F5DA}</a:tableStyleId>
              </a:tblPr>
              <a:tblGrid>
                <a:gridCol w="2771619">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730034181"/>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3317482693"/>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017384085"/>
                  </a:ext>
                </a:extLst>
              </a:tr>
            </a:tbl>
          </a:graphicData>
        </a:graphic>
      </p:graphicFrame>
      <p:graphicFrame>
        <p:nvGraphicFramePr>
          <p:cNvPr id="57" name="Table 56">
            <a:extLst>
              <a:ext uri="{FF2B5EF4-FFF2-40B4-BE49-F238E27FC236}">
                <a16:creationId xmlns:a16="http://schemas.microsoft.com/office/drawing/2014/main" id="{E85F6336-3C0C-48FB-B668-4EBDC24A34C3}"/>
              </a:ext>
            </a:extLst>
          </p:cNvPr>
          <p:cNvGraphicFramePr>
            <a:graphicFrameLocks noGrp="1"/>
          </p:cNvGraphicFramePr>
          <p:nvPr>
            <p:extLst>
              <p:ext uri="{D42A27DB-BD31-4B8C-83A1-F6EECF244321}">
                <p14:modId xmlns:p14="http://schemas.microsoft.com/office/powerpoint/2010/main" val="710513728"/>
              </p:ext>
            </p:extLst>
          </p:nvPr>
        </p:nvGraphicFramePr>
        <p:xfrm>
          <a:off x="5806850" y="3011995"/>
          <a:ext cx="5353275" cy="1097280"/>
        </p:xfrm>
        <a:graphic>
          <a:graphicData uri="http://schemas.openxmlformats.org/drawingml/2006/table">
            <a:tbl>
              <a:tblPr>
                <a:tableStyleId>{5940675A-B579-460E-94D1-54222C63F5DA}</a:tableStyleId>
              </a:tblPr>
              <a:tblGrid>
                <a:gridCol w="5353275">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730034181"/>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3317482693"/>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017384085"/>
                  </a:ext>
                </a:extLst>
              </a:tr>
            </a:tbl>
          </a:graphicData>
        </a:graphic>
      </p:graphicFrame>
      <p:graphicFrame>
        <p:nvGraphicFramePr>
          <p:cNvPr id="58" name="Table 57">
            <a:extLst>
              <a:ext uri="{FF2B5EF4-FFF2-40B4-BE49-F238E27FC236}">
                <a16:creationId xmlns:a16="http://schemas.microsoft.com/office/drawing/2014/main" id="{D034E0C0-91A1-4093-9906-7C77D2437D95}"/>
              </a:ext>
            </a:extLst>
          </p:cNvPr>
          <p:cNvGraphicFramePr>
            <a:graphicFrameLocks noGrp="1"/>
          </p:cNvGraphicFramePr>
          <p:nvPr>
            <p:extLst>
              <p:ext uri="{D42A27DB-BD31-4B8C-83A1-F6EECF244321}">
                <p14:modId xmlns:p14="http://schemas.microsoft.com/office/powerpoint/2010/main" val="3773649854"/>
              </p:ext>
            </p:extLst>
          </p:nvPr>
        </p:nvGraphicFramePr>
        <p:xfrm>
          <a:off x="2609850" y="4717105"/>
          <a:ext cx="8547103" cy="274320"/>
        </p:xfrm>
        <a:graphic>
          <a:graphicData uri="http://schemas.openxmlformats.org/drawingml/2006/table">
            <a:tbl>
              <a:tblPr>
                <a:tableStyleId>{5940675A-B579-460E-94D1-54222C63F5DA}</a:tableStyleId>
              </a:tblPr>
              <a:tblGrid>
                <a:gridCol w="8547103">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bl>
          </a:graphicData>
        </a:graphic>
      </p:graphicFrame>
      <p:sp>
        <p:nvSpPr>
          <p:cNvPr id="59" name="object 23">
            <a:extLst>
              <a:ext uri="{FF2B5EF4-FFF2-40B4-BE49-F238E27FC236}">
                <a16:creationId xmlns:a16="http://schemas.microsoft.com/office/drawing/2014/main" id="{8EB79EEA-1AAB-4D94-806F-80DF650E4977}"/>
              </a:ext>
            </a:extLst>
          </p:cNvPr>
          <p:cNvSpPr>
            <a:spLocks/>
          </p:cNvSpPr>
          <p:nvPr/>
        </p:nvSpPr>
        <p:spPr bwMode="auto">
          <a:xfrm>
            <a:off x="3259681" y="5291023"/>
            <a:ext cx="1224126" cy="209947"/>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graphicFrame>
        <p:nvGraphicFramePr>
          <p:cNvPr id="60" name="Table 59">
            <a:extLst>
              <a:ext uri="{FF2B5EF4-FFF2-40B4-BE49-F238E27FC236}">
                <a16:creationId xmlns:a16="http://schemas.microsoft.com/office/drawing/2014/main" id="{ADA0680E-AED5-4F84-B054-DB3CEF7242D3}"/>
              </a:ext>
            </a:extLst>
          </p:cNvPr>
          <p:cNvGraphicFramePr>
            <a:graphicFrameLocks noGrp="1"/>
          </p:cNvGraphicFramePr>
          <p:nvPr>
            <p:extLst>
              <p:ext uri="{D42A27DB-BD31-4B8C-83A1-F6EECF244321}">
                <p14:modId xmlns:p14="http://schemas.microsoft.com/office/powerpoint/2010/main" val="1097411142"/>
              </p:ext>
            </p:extLst>
          </p:nvPr>
        </p:nvGraphicFramePr>
        <p:xfrm>
          <a:off x="2612385" y="6008065"/>
          <a:ext cx="8547103" cy="274320"/>
        </p:xfrm>
        <a:graphic>
          <a:graphicData uri="http://schemas.openxmlformats.org/drawingml/2006/table">
            <a:tbl>
              <a:tblPr>
                <a:tableStyleId>{5940675A-B579-460E-94D1-54222C63F5DA}</a:tableStyleId>
              </a:tblPr>
              <a:tblGrid>
                <a:gridCol w="8547103">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bl>
          </a:graphicData>
        </a:graphic>
      </p:graphicFrame>
      <p:graphicFrame>
        <p:nvGraphicFramePr>
          <p:cNvPr id="61" name="Table 60">
            <a:extLst>
              <a:ext uri="{FF2B5EF4-FFF2-40B4-BE49-F238E27FC236}">
                <a16:creationId xmlns:a16="http://schemas.microsoft.com/office/drawing/2014/main" id="{DBFB0055-72DA-48A4-BE2C-7D8EFAF3F85E}"/>
              </a:ext>
            </a:extLst>
          </p:cNvPr>
          <p:cNvGraphicFramePr>
            <a:graphicFrameLocks noGrp="1"/>
          </p:cNvGraphicFramePr>
          <p:nvPr>
            <p:extLst>
              <p:ext uri="{D42A27DB-BD31-4B8C-83A1-F6EECF244321}">
                <p14:modId xmlns:p14="http://schemas.microsoft.com/office/powerpoint/2010/main" val="502934731"/>
              </p:ext>
            </p:extLst>
          </p:nvPr>
        </p:nvGraphicFramePr>
        <p:xfrm>
          <a:off x="3259682" y="2245456"/>
          <a:ext cx="3953120" cy="235016"/>
        </p:xfrm>
        <a:graphic>
          <a:graphicData uri="http://schemas.openxmlformats.org/drawingml/2006/table">
            <a:tbl>
              <a:tblPr>
                <a:tableStyleId>{5940675A-B579-460E-94D1-54222C63F5DA}</a:tableStyleId>
              </a:tblPr>
              <a:tblGrid>
                <a:gridCol w="3953120">
                  <a:extLst>
                    <a:ext uri="{9D8B030D-6E8A-4147-A177-3AD203B41FA5}">
                      <a16:colId xmlns:a16="http://schemas.microsoft.com/office/drawing/2014/main" val="2053995879"/>
                    </a:ext>
                  </a:extLst>
                </a:gridCol>
              </a:tblGrid>
              <a:tr h="235016">
                <a:tc>
                  <a:txBody>
                    <a:bodyPr/>
                    <a:lstStyle/>
                    <a:p>
                      <a:endParaRPr lang="en-US" sz="900" dirty="0"/>
                    </a:p>
                  </a:txBody>
                  <a:tcPr>
                    <a:lnL w="12700" cmpd="sng">
                      <a:noFill/>
                    </a:lnL>
                    <a:lnR w="12700" cmpd="sng">
                      <a:noFill/>
                    </a:lnR>
                  </a:tcPr>
                </a:tc>
                <a:extLst>
                  <a:ext uri="{0D108BD9-81ED-4DB2-BD59-A6C34878D82A}">
                    <a16:rowId xmlns:a16="http://schemas.microsoft.com/office/drawing/2014/main" val="2526038409"/>
                  </a:ext>
                </a:extLst>
              </a:tr>
            </a:tbl>
          </a:graphicData>
        </a:graphic>
      </p:graphicFrame>
    </p:spTree>
    <p:extLst>
      <p:ext uri="{BB962C8B-B14F-4D97-AF65-F5344CB8AC3E}">
        <p14:creationId xmlns:p14="http://schemas.microsoft.com/office/powerpoint/2010/main" val="256176339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0" name="TextBox 7"/>
          <p:cNvSpPr txBox="1">
            <a:spLocks noChangeArrowheads="1"/>
          </p:cNvSpPr>
          <p:nvPr/>
        </p:nvSpPr>
        <p:spPr bwMode="auto">
          <a:xfrm rot="-5400000">
            <a:off x="680437" y="3228945"/>
            <a:ext cx="171393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12</a:t>
            </a:r>
            <a:endParaRPr lang="tr-TR" altLang="en-US" sz="2000" b="1" dirty="0">
              <a:solidFill>
                <a:schemeClr val="bg1"/>
              </a:solidFill>
              <a:latin typeface="Montserrat" pitchFamily="2" charset="0"/>
            </a:endParaRPr>
          </a:p>
        </p:txBody>
      </p:sp>
      <p:graphicFrame>
        <p:nvGraphicFramePr>
          <p:cNvPr id="14" name="object 4">
            <a:extLst>
              <a:ext uri="{FF2B5EF4-FFF2-40B4-BE49-F238E27FC236}">
                <a16:creationId xmlns:a16="http://schemas.microsoft.com/office/drawing/2014/main" id="{DC24533C-B566-460E-85A8-3A8208D62651}"/>
              </a:ext>
            </a:extLst>
          </p:cNvPr>
          <p:cNvGraphicFramePr>
            <a:graphicFrameLocks noGrp="1"/>
          </p:cNvGraphicFramePr>
          <p:nvPr>
            <p:extLst>
              <p:ext uri="{D42A27DB-BD31-4B8C-83A1-F6EECF244321}">
                <p14:modId xmlns:p14="http://schemas.microsoft.com/office/powerpoint/2010/main" val="4236511862"/>
              </p:ext>
            </p:extLst>
          </p:nvPr>
        </p:nvGraphicFramePr>
        <p:xfrm>
          <a:off x="2624840" y="2118953"/>
          <a:ext cx="8532113" cy="2363109"/>
        </p:xfrm>
        <a:graphic>
          <a:graphicData uri="http://schemas.openxmlformats.org/drawingml/2006/table">
            <a:tbl>
              <a:tblPr firstRow="1" bandRow="1"/>
              <a:tblGrid>
                <a:gridCol w="1064413">
                  <a:extLst>
                    <a:ext uri="{9D8B030D-6E8A-4147-A177-3AD203B41FA5}">
                      <a16:colId xmlns:a16="http://schemas.microsoft.com/office/drawing/2014/main" val="20000"/>
                    </a:ext>
                  </a:extLst>
                </a:gridCol>
                <a:gridCol w="1064400">
                  <a:extLst>
                    <a:ext uri="{9D8B030D-6E8A-4147-A177-3AD203B41FA5}">
                      <a16:colId xmlns:a16="http://schemas.microsoft.com/office/drawing/2014/main" val="20001"/>
                    </a:ext>
                  </a:extLst>
                </a:gridCol>
                <a:gridCol w="1064400">
                  <a:extLst>
                    <a:ext uri="{9D8B030D-6E8A-4147-A177-3AD203B41FA5}">
                      <a16:colId xmlns:a16="http://schemas.microsoft.com/office/drawing/2014/main" val="20002"/>
                    </a:ext>
                  </a:extLst>
                </a:gridCol>
                <a:gridCol w="1064400">
                  <a:extLst>
                    <a:ext uri="{9D8B030D-6E8A-4147-A177-3AD203B41FA5}">
                      <a16:colId xmlns:a16="http://schemas.microsoft.com/office/drawing/2014/main" val="20003"/>
                    </a:ext>
                  </a:extLst>
                </a:gridCol>
                <a:gridCol w="1064400">
                  <a:extLst>
                    <a:ext uri="{9D8B030D-6E8A-4147-A177-3AD203B41FA5}">
                      <a16:colId xmlns:a16="http://schemas.microsoft.com/office/drawing/2014/main" val="20004"/>
                    </a:ext>
                  </a:extLst>
                </a:gridCol>
                <a:gridCol w="3210100">
                  <a:extLst>
                    <a:ext uri="{9D8B030D-6E8A-4147-A177-3AD203B41FA5}">
                      <a16:colId xmlns:a16="http://schemas.microsoft.com/office/drawing/2014/main" val="20005"/>
                    </a:ext>
                  </a:extLst>
                </a:gridCol>
              </a:tblGrid>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Break</a:t>
                      </a:r>
                      <a:r>
                        <a:rPr sz="1200" spc="10" dirty="0">
                          <a:solidFill>
                            <a:srgbClr val="000000"/>
                          </a:solidFill>
                          <a:latin typeface="Montserrat" panose="00000500000000000000" pitchFamily="2" charset="0"/>
                          <a:cs typeface="Arial"/>
                        </a:rPr>
                        <a:t>f</a:t>
                      </a:r>
                      <a:r>
                        <a:rPr sz="1200" spc="0" dirty="0">
                          <a:solidFill>
                            <a:srgbClr val="000000"/>
                          </a:solidFill>
                          <a:latin typeface="Montserrat" panose="00000500000000000000" pitchFamily="2" charset="0"/>
                          <a:cs typeface="Arial"/>
                        </a:rPr>
                        <a:t>ast</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Lunch</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D</a:t>
                      </a:r>
                      <a:r>
                        <a:rPr sz="1200" spc="-5" dirty="0">
                          <a:solidFill>
                            <a:srgbClr val="000000"/>
                          </a:solidFill>
                          <a:latin typeface="Montserrat" panose="00000500000000000000" pitchFamily="2" charset="0"/>
                          <a:cs typeface="Arial"/>
                        </a:rPr>
                        <a:t>i</a:t>
                      </a:r>
                      <a:r>
                        <a:rPr sz="1200" spc="0" dirty="0">
                          <a:solidFill>
                            <a:srgbClr val="000000"/>
                          </a:solidFill>
                          <a:latin typeface="Montserrat" panose="00000500000000000000" pitchFamily="2" charset="0"/>
                          <a:cs typeface="Arial"/>
                        </a:rPr>
                        <a:t>nner</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ct val="100000"/>
                        </a:lnSpc>
                      </a:pPr>
                      <a:r>
                        <a:rPr sz="1200" dirty="0">
                          <a:solidFill>
                            <a:srgbClr val="000000"/>
                          </a:solidFill>
                          <a:latin typeface="Montserrat" panose="00000500000000000000" pitchFamily="2" charset="0"/>
                          <a:cs typeface="Arial"/>
                        </a:rPr>
                        <a:t>Snacks</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ct val="100000"/>
                        </a:lnSpc>
                      </a:pPr>
                      <a:r>
                        <a:rPr sz="1200" dirty="0">
                          <a:solidFill>
                            <a:srgbClr val="000000"/>
                          </a:solidFill>
                          <a:latin typeface="Montserrat" panose="00000500000000000000" pitchFamily="2" charset="0"/>
                          <a:cs typeface="Arial"/>
                        </a:rPr>
                        <a:t>Li</a:t>
                      </a:r>
                      <a:r>
                        <a:rPr sz="1200" spc="-10" dirty="0">
                          <a:solidFill>
                            <a:srgbClr val="000000"/>
                          </a:solidFill>
                          <a:latin typeface="Montserrat" panose="00000500000000000000" pitchFamily="2" charset="0"/>
                          <a:cs typeface="Arial"/>
                        </a:rPr>
                        <a:t>q</a:t>
                      </a:r>
                      <a:r>
                        <a:rPr sz="1200" spc="0" dirty="0">
                          <a:solidFill>
                            <a:srgbClr val="000000"/>
                          </a:solidFill>
                          <a:latin typeface="Montserrat" panose="00000500000000000000" pitchFamily="2" charset="0"/>
                          <a:cs typeface="Arial"/>
                        </a:rPr>
                        <a:t>uids</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rowSpan="7">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ts val="400"/>
                        </a:lnSpc>
                      </a:pPr>
                      <a:endParaRPr lang="en-US" sz="1200" dirty="0">
                        <a:solidFill>
                          <a:srgbClr val="000000"/>
                        </a:solidFill>
                        <a:latin typeface="Montserrat" panose="00000500000000000000" pitchFamily="2" charset="0"/>
                        <a:cs typeface="Arial"/>
                      </a:endParaRPr>
                    </a:p>
                    <a:p>
                      <a:pPr marL="85725">
                        <a:lnSpc>
                          <a:spcPct val="100000"/>
                        </a:lnSpc>
                      </a:pPr>
                      <a:r>
                        <a:rPr sz="1200" dirty="0">
                          <a:solidFill>
                            <a:srgbClr val="000000"/>
                          </a:solidFill>
                          <a:latin typeface="Montserrat" panose="00000500000000000000" pitchFamily="2" charset="0"/>
                          <a:cs typeface="Arial"/>
                        </a:rPr>
                        <a:t>Co</a:t>
                      </a:r>
                      <a:r>
                        <a:rPr sz="1200" spc="5" dirty="0">
                          <a:solidFill>
                            <a:srgbClr val="000000"/>
                          </a:solidFill>
                          <a:latin typeface="Montserrat" panose="00000500000000000000" pitchFamily="2" charset="0"/>
                          <a:cs typeface="Arial"/>
                        </a:rPr>
                        <a:t>mm</a:t>
                      </a:r>
                      <a:r>
                        <a:rPr sz="1200" spc="0" dirty="0">
                          <a:solidFill>
                            <a:srgbClr val="000000"/>
                          </a:solidFill>
                          <a:latin typeface="Montserrat" panose="00000500000000000000" pitchFamily="2" charset="0"/>
                          <a:cs typeface="Arial"/>
                        </a:rPr>
                        <a:t>e</a:t>
                      </a:r>
                      <a:r>
                        <a:rPr sz="1200" spc="-10" dirty="0">
                          <a:solidFill>
                            <a:srgbClr val="000000"/>
                          </a:solidFill>
                          <a:latin typeface="Montserrat" panose="00000500000000000000" pitchFamily="2" charset="0"/>
                          <a:cs typeface="Arial"/>
                        </a:rPr>
                        <a:t>n</a:t>
                      </a:r>
                      <a:r>
                        <a:rPr sz="1200" spc="0" dirty="0">
                          <a:solidFill>
                            <a:srgbClr val="000000"/>
                          </a:solidFill>
                          <a:latin typeface="Montserrat" panose="00000500000000000000" pitchFamily="2" charset="0"/>
                          <a:cs typeface="Arial"/>
                        </a:rPr>
                        <a:t>ts</a:t>
                      </a:r>
                      <a:endParaRPr sz="1200" dirty="0">
                        <a:solidFill>
                          <a:srgbClr val="000000"/>
                        </a:solidFill>
                        <a:latin typeface="Montserrat" panose="00000500000000000000" pitchFamily="2" charset="0"/>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5"/>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6"/>
                  </a:ext>
                </a:extLst>
              </a:tr>
            </a:tbl>
          </a:graphicData>
        </a:graphic>
      </p:graphicFrame>
      <p:sp>
        <p:nvSpPr>
          <p:cNvPr id="16" name="TextBox 10">
            <a:extLst>
              <a:ext uri="{FF2B5EF4-FFF2-40B4-BE49-F238E27FC236}">
                <a16:creationId xmlns:a16="http://schemas.microsoft.com/office/drawing/2014/main" id="{0DF724E5-37A1-4C96-8DB7-C01B299D0C3F}"/>
              </a:ext>
            </a:extLst>
          </p:cNvPr>
          <p:cNvSpPr txBox="1">
            <a:spLocks noChangeArrowheads="1"/>
          </p:cNvSpPr>
          <p:nvPr/>
        </p:nvSpPr>
        <p:spPr bwMode="auto">
          <a:xfrm>
            <a:off x="7505702" y="1086857"/>
            <a:ext cx="3651251"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Please complete for our next visit</a:t>
            </a:r>
          </a:p>
        </p:txBody>
      </p:sp>
      <p:sp>
        <p:nvSpPr>
          <p:cNvPr id="20" name="object 2">
            <a:extLst>
              <a:ext uri="{FF2B5EF4-FFF2-40B4-BE49-F238E27FC236}">
                <a16:creationId xmlns:a16="http://schemas.microsoft.com/office/drawing/2014/main" id="{E98D2069-FEDF-4AF4-A455-EE3F93F90AC7}"/>
              </a:ext>
            </a:extLst>
          </p:cNvPr>
          <p:cNvSpPr txBox="1">
            <a:spLocks noChangeArrowheads="1"/>
          </p:cNvSpPr>
          <p:nvPr/>
        </p:nvSpPr>
        <p:spPr bwMode="auto">
          <a:xfrm>
            <a:off x="2624840" y="1089036"/>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Follow up </a:t>
            </a:r>
          </a:p>
        </p:txBody>
      </p:sp>
      <p:sp>
        <p:nvSpPr>
          <p:cNvPr id="21" name="object 5">
            <a:extLst>
              <a:ext uri="{FF2B5EF4-FFF2-40B4-BE49-F238E27FC236}">
                <a16:creationId xmlns:a16="http://schemas.microsoft.com/office/drawing/2014/main" id="{6B0289D5-D17A-4A01-951C-7AA7B57B30DB}"/>
              </a:ext>
            </a:extLst>
          </p:cNvPr>
          <p:cNvSpPr txBox="1"/>
          <p:nvPr/>
        </p:nvSpPr>
        <p:spPr>
          <a:xfrm>
            <a:off x="2624840" y="4634800"/>
            <a:ext cx="2015332" cy="145256"/>
          </a:xfrm>
          <a:prstGeom prst="rect">
            <a:avLst/>
          </a:prstGeom>
          <a:ln w="12700">
            <a:noFill/>
          </a:ln>
        </p:spPr>
        <p:txBody>
          <a:bodyPr lIns="0" tIns="0" rIns="0" bIns="0"/>
          <a:lstStyle>
            <a:defPPr>
              <a:defRPr lang="en-US"/>
            </a:defPPr>
            <a:lvl1pPr marL="12700">
              <a:lnSpc>
                <a:spcPct val="100000"/>
              </a:lnSpc>
              <a:defRPr sz="1200" spc="-40">
                <a:solidFill>
                  <a:srgbClr val="000000"/>
                </a:solidFill>
                <a:latin typeface="Montserrat" panose="00000500000000000000" pitchFamily="2" charset="0"/>
                <a:cs typeface="Arial"/>
              </a:defRPr>
            </a:lvl1pPr>
          </a:lstStyle>
          <a:p>
            <a:pPr defTabSz="457189">
              <a:defRPr/>
            </a:pPr>
            <a:r>
              <a:rPr lang="en-US" dirty="0"/>
              <a:t>U</a:t>
            </a:r>
            <a:r>
              <a:rPr lang="en-US" spc="-3" dirty="0"/>
              <a:t>p</a:t>
            </a:r>
            <a:r>
              <a:rPr lang="en-US" dirty="0"/>
              <a:t>date on</a:t>
            </a:r>
            <a:r>
              <a:rPr lang="en-US" spc="8" dirty="0"/>
              <a:t> </a:t>
            </a:r>
            <a:r>
              <a:rPr lang="en-US" dirty="0"/>
              <a:t>goa</a:t>
            </a:r>
            <a:r>
              <a:rPr lang="en-US" spc="3" dirty="0"/>
              <a:t>l</a:t>
            </a:r>
            <a:r>
              <a:rPr lang="en-US" dirty="0"/>
              <a:t>s</a:t>
            </a:r>
          </a:p>
        </p:txBody>
      </p:sp>
      <p:graphicFrame>
        <p:nvGraphicFramePr>
          <p:cNvPr id="22" name="Table 21">
            <a:extLst>
              <a:ext uri="{FF2B5EF4-FFF2-40B4-BE49-F238E27FC236}">
                <a16:creationId xmlns:a16="http://schemas.microsoft.com/office/drawing/2014/main" id="{02B4F5C0-69C4-42AD-B7D7-FD3975BF38FE}"/>
              </a:ext>
            </a:extLst>
          </p:cNvPr>
          <p:cNvGraphicFramePr>
            <a:graphicFrameLocks noGrp="1"/>
          </p:cNvGraphicFramePr>
          <p:nvPr>
            <p:extLst>
              <p:ext uri="{D42A27DB-BD31-4B8C-83A1-F6EECF244321}">
                <p14:modId xmlns:p14="http://schemas.microsoft.com/office/powerpoint/2010/main" val="980376995"/>
              </p:ext>
            </p:extLst>
          </p:nvPr>
        </p:nvGraphicFramePr>
        <p:xfrm>
          <a:off x="2624839" y="5212704"/>
          <a:ext cx="8532113" cy="1112520"/>
        </p:xfrm>
        <a:graphic>
          <a:graphicData uri="http://schemas.openxmlformats.org/drawingml/2006/table">
            <a:tbl>
              <a:tblPr>
                <a:tableStyleId>{5940675A-B579-460E-94D1-54222C63F5DA}</a:tableStyleId>
              </a:tblPr>
              <a:tblGrid>
                <a:gridCol w="8532113">
                  <a:extLst>
                    <a:ext uri="{9D8B030D-6E8A-4147-A177-3AD203B41FA5}">
                      <a16:colId xmlns:a16="http://schemas.microsoft.com/office/drawing/2014/main" val="526850754"/>
                    </a:ext>
                  </a:extLst>
                </a:gridCol>
              </a:tblGrid>
              <a:tr h="370840">
                <a:tc>
                  <a:txBody>
                    <a:bodyPr/>
                    <a:lstStyle/>
                    <a:p>
                      <a:endParaRPr lang="en-US" dirty="0"/>
                    </a:p>
                  </a:txBody>
                  <a:tcPr>
                    <a:lnL w="12700" cmpd="sng">
                      <a:noFill/>
                    </a:lnL>
                    <a:lnR w="12700" cmpd="sng">
                      <a:noFill/>
                    </a:lnR>
                  </a:tcPr>
                </a:tc>
                <a:extLst>
                  <a:ext uri="{0D108BD9-81ED-4DB2-BD59-A6C34878D82A}">
                    <a16:rowId xmlns:a16="http://schemas.microsoft.com/office/drawing/2014/main" val="1512796132"/>
                  </a:ext>
                </a:extLst>
              </a:tr>
              <a:tr h="370840">
                <a:tc>
                  <a:txBody>
                    <a:bodyPr/>
                    <a:lstStyle/>
                    <a:p>
                      <a:endParaRPr lang="en-US"/>
                    </a:p>
                  </a:txBody>
                  <a:tcPr>
                    <a:lnL w="12700" cmpd="sng">
                      <a:noFill/>
                    </a:lnL>
                    <a:lnR w="12700" cmpd="sng">
                      <a:noFill/>
                    </a:lnR>
                  </a:tcPr>
                </a:tc>
                <a:extLst>
                  <a:ext uri="{0D108BD9-81ED-4DB2-BD59-A6C34878D82A}">
                    <a16:rowId xmlns:a16="http://schemas.microsoft.com/office/drawing/2014/main" val="3471702169"/>
                  </a:ext>
                </a:extLst>
              </a:tr>
              <a:tr h="370840">
                <a:tc>
                  <a:txBody>
                    <a:bodyPr/>
                    <a:lstStyle/>
                    <a:p>
                      <a:endParaRPr lang="en-US" dirty="0"/>
                    </a:p>
                  </a:txBody>
                  <a:tcPr>
                    <a:lnL w="12700" cmpd="sng">
                      <a:noFill/>
                    </a:lnL>
                    <a:lnR w="12700" cmpd="sng">
                      <a:noFill/>
                    </a:lnR>
                  </a:tcPr>
                </a:tc>
                <a:extLst>
                  <a:ext uri="{0D108BD9-81ED-4DB2-BD59-A6C34878D82A}">
                    <a16:rowId xmlns:a16="http://schemas.microsoft.com/office/drawing/2014/main" val="2052338013"/>
                  </a:ext>
                </a:extLst>
              </a:tr>
            </a:tbl>
          </a:graphicData>
        </a:graphic>
      </p:graphicFrame>
    </p:spTree>
    <p:extLst>
      <p:ext uri="{BB962C8B-B14F-4D97-AF65-F5344CB8AC3E}">
        <p14:creationId xmlns:p14="http://schemas.microsoft.com/office/powerpoint/2010/main" val="209341473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Box 7"/>
          <p:cNvSpPr txBox="1">
            <a:spLocks noChangeArrowheads="1"/>
          </p:cNvSpPr>
          <p:nvPr/>
        </p:nvSpPr>
        <p:spPr bwMode="auto">
          <a:xfrm rot="-5400000">
            <a:off x="629141" y="3228945"/>
            <a:ext cx="181652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tr-TR" altLang="en-US" sz="2000">
                <a:solidFill>
                  <a:schemeClr val="bg1"/>
                </a:solidFill>
                <a:latin typeface="Montserrat" pitchFamily="2" charset="0"/>
              </a:rPr>
              <a:t>RESOURCES</a:t>
            </a:r>
          </a:p>
        </p:txBody>
      </p:sp>
      <p:sp>
        <p:nvSpPr>
          <p:cNvPr id="35843" name="object 3"/>
          <p:cNvSpPr txBox="1">
            <a:spLocks noChangeArrowheads="1"/>
          </p:cNvSpPr>
          <p:nvPr/>
        </p:nvSpPr>
        <p:spPr bwMode="auto">
          <a:xfrm>
            <a:off x="2627312" y="2087912"/>
            <a:ext cx="8529637" cy="4161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6666" rIns="0" bIns="0">
            <a:spAutoFit/>
          </a:bodyPr>
          <a:lstStyle>
            <a:lvl1pPr marL="103188">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eaLnBrk="1" hangingPunct="1">
              <a:spcBef>
                <a:spcPts val="1750"/>
              </a:spcBef>
              <a:spcAft>
                <a:spcPts val="900"/>
              </a:spcAft>
            </a:pPr>
            <a:r>
              <a:rPr lang="en-US" altLang="en-US" sz="1200" b="1" dirty="0">
                <a:solidFill>
                  <a:srgbClr val="000000"/>
                </a:solidFill>
                <a:latin typeface="+mn-lt"/>
                <a:cs typeface="Arial" charset="0"/>
              </a:rPr>
              <a:t>Works Cited</a:t>
            </a:r>
            <a:endParaRPr lang="en-US" altLang="en-US" sz="1200" dirty="0">
              <a:solidFill>
                <a:srgbClr val="000000"/>
              </a:solidFill>
              <a:latin typeface="+mn-lt"/>
              <a:cs typeface="Arial" charset="0"/>
            </a:endParaRPr>
          </a:p>
          <a:p>
            <a:pPr marL="6349" marR="26665">
              <a:spcAft>
                <a:spcPts val="900"/>
              </a:spcAft>
            </a:pPr>
            <a:r>
              <a:rPr lang="en-US" sz="1200" dirty="0">
                <a:latin typeface="+mn-lt"/>
                <a:cs typeface="Arial"/>
              </a:rPr>
              <a:t>Alice Henneman, M.R. (n.d.). </a:t>
            </a:r>
            <a:r>
              <a:rPr lang="en-US" sz="1200" i="1" dirty="0">
                <a:latin typeface="+mn-lt"/>
                <a:cs typeface="Arial"/>
              </a:rPr>
              <a:t>UNL Food: Food, Nutrition &amp; Health. </a:t>
            </a:r>
            <a:r>
              <a:rPr lang="en-US" sz="1200" dirty="0">
                <a:latin typeface="+mn-lt"/>
                <a:cs typeface="Arial"/>
              </a:rPr>
              <a:t>Retrieved January 2013, Lancaster County Extension: </a:t>
            </a:r>
            <a:r>
              <a:rPr lang="en-US" sz="1200" u="heavy" dirty="0">
                <a:solidFill>
                  <a:srgbClr val="0000FF"/>
                </a:solidFill>
                <a:latin typeface="+mn-lt"/>
                <a:cs typeface="Arial"/>
                <a:hlinkClick r:id="rId2"/>
              </a:rPr>
              <a:t>http://lancaster.unl.edu/food/</a:t>
            </a:r>
            <a:endParaRPr lang="en-US" sz="1200" dirty="0">
              <a:latin typeface="+mn-lt"/>
            </a:endParaRPr>
          </a:p>
          <a:p>
            <a:pPr marL="6349" marR="103802">
              <a:spcAft>
                <a:spcPts val="900"/>
              </a:spcAft>
            </a:pPr>
            <a:r>
              <a:rPr lang="en-US" sz="1200" dirty="0">
                <a:latin typeface="+mn-lt"/>
                <a:cs typeface="Arial"/>
              </a:rPr>
              <a:t>Barton Goldsmith, P. (2012, February). The Best Tools for Building a Healthy Relationship Foundation. </a:t>
            </a:r>
            <a:r>
              <a:rPr lang="en-US" sz="1200" i="1" dirty="0">
                <a:latin typeface="+mn-lt"/>
                <a:cs typeface="Arial"/>
              </a:rPr>
              <a:t>Psychology Today</a:t>
            </a:r>
            <a:r>
              <a:rPr lang="en-US" sz="1200" dirty="0">
                <a:latin typeface="+mn-lt"/>
                <a:cs typeface="Arial"/>
              </a:rPr>
              <a:t>.</a:t>
            </a:r>
            <a:endParaRPr lang="en-US" sz="1200" dirty="0">
              <a:latin typeface="+mn-lt"/>
            </a:endParaRPr>
          </a:p>
          <a:p>
            <a:pPr marL="6349">
              <a:spcAft>
                <a:spcPts val="900"/>
              </a:spcAft>
            </a:pPr>
            <a:r>
              <a:rPr lang="en-US" sz="1200" dirty="0">
                <a:latin typeface="+mn-lt"/>
                <a:cs typeface="Arial"/>
              </a:rPr>
              <a:t>BrainyQuote. </a:t>
            </a:r>
            <a:r>
              <a:rPr lang="en-US" sz="1200" u="heavy" dirty="0">
                <a:solidFill>
                  <a:srgbClr val="0000FF"/>
                </a:solidFill>
                <a:latin typeface="+mn-lt"/>
                <a:cs typeface="Arial"/>
                <a:hlinkClick r:id="rId3"/>
              </a:rPr>
              <a:t>www.brainyquote.com</a:t>
            </a:r>
            <a:endParaRPr lang="en-US" sz="1200" dirty="0">
              <a:latin typeface="+mn-lt"/>
            </a:endParaRPr>
          </a:p>
          <a:p>
            <a:pPr marL="6349" marR="207603">
              <a:spcAft>
                <a:spcPts val="900"/>
              </a:spcAft>
            </a:pPr>
            <a:r>
              <a:rPr lang="en-US" sz="1200" dirty="0">
                <a:latin typeface="+mn-lt"/>
                <a:cs typeface="Arial"/>
              </a:rPr>
              <a:t>Ceridian Corporation. (1999). </a:t>
            </a:r>
            <a:r>
              <a:rPr lang="en-US" sz="1200" i="1" dirty="0">
                <a:latin typeface="+mn-lt"/>
                <a:cs typeface="Arial"/>
              </a:rPr>
              <a:t>Assertive Bill of Rights. </a:t>
            </a:r>
            <a:r>
              <a:rPr lang="en-US" sz="1200" dirty="0">
                <a:latin typeface="+mn-lt"/>
                <a:cs typeface="Arial"/>
              </a:rPr>
              <a:t>Ceridian Corporation (1999). 930 Commonwealth Avenue West, Boston, MA 02215.</a:t>
            </a:r>
            <a:endParaRPr lang="en-US" sz="1200" dirty="0">
              <a:latin typeface="+mn-lt"/>
            </a:endParaRPr>
          </a:p>
          <a:p>
            <a:pPr marL="6349" marR="6349">
              <a:spcAft>
                <a:spcPts val="900"/>
              </a:spcAft>
            </a:pPr>
            <a:r>
              <a:rPr lang="en-US" sz="1200" dirty="0">
                <a:latin typeface="+mn-lt"/>
                <a:cs typeface="Arial"/>
              </a:rPr>
              <a:t>Cherniske, S. </a:t>
            </a:r>
            <a:r>
              <a:rPr lang="en-US" sz="1200" i="1" dirty="0">
                <a:latin typeface="+mn-lt"/>
                <a:cs typeface="Arial"/>
              </a:rPr>
              <a:t>Caffeine Blues: Wake Up to the Hidden Dangers of America's #1 Drug. </a:t>
            </a:r>
            <a:r>
              <a:rPr lang="en-US" sz="1200" dirty="0">
                <a:latin typeface="+mn-lt"/>
                <a:cs typeface="Arial"/>
              </a:rPr>
              <a:t>Grand Central Publishing, </a:t>
            </a:r>
            <a:r>
              <a:rPr lang="en-US" sz="1200" i="1" dirty="0">
                <a:latin typeface="+mn-lt"/>
                <a:cs typeface="Arial"/>
              </a:rPr>
              <a:t>1998.</a:t>
            </a:r>
          </a:p>
          <a:p>
            <a:pPr marL="6349" marR="6349">
              <a:spcAft>
                <a:spcPts val="900"/>
              </a:spcAft>
            </a:pPr>
            <a:r>
              <a:rPr lang="en-US" sz="1200" dirty="0">
                <a:latin typeface="+mn-lt"/>
                <a:cs typeface="Arial"/>
                <a:hlinkClick r:id="rId4"/>
              </a:rPr>
              <a:t>HumanMetrics. </a:t>
            </a:r>
            <a:r>
              <a:rPr lang="en-US" sz="1200" i="1" dirty="0">
                <a:latin typeface="+mn-lt"/>
                <a:cs typeface="Arial"/>
                <a:hlinkClick r:id="rId4"/>
              </a:rPr>
              <a:t>Myers Briggs Personality Test. </a:t>
            </a:r>
            <a:r>
              <a:rPr lang="en-US" sz="1200" u="heavy" dirty="0">
                <a:solidFill>
                  <a:srgbClr val="0000FF"/>
                </a:solidFill>
                <a:latin typeface="+mn-lt"/>
                <a:cs typeface="Arial"/>
                <a:hlinkClick r:id="rId5"/>
              </a:rPr>
              <a:t>http://www.humanmetrics.com/cgi-</a:t>
            </a:r>
            <a:r>
              <a:rPr lang="en-US" sz="1200" dirty="0">
                <a:solidFill>
                  <a:srgbClr val="0000FF"/>
                </a:solidFill>
                <a:latin typeface="+mn-lt"/>
                <a:cs typeface="Arial"/>
                <a:hlinkClick r:id="rId5"/>
              </a:rPr>
              <a:t> </a:t>
            </a:r>
            <a:r>
              <a:rPr lang="en-US" sz="1200" u="heavy" dirty="0">
                <a:solidFill>
                  <a:srgbClr val="0000FF"/>
                </a:solidFill>
                <a:latin typeface="+mn-lt"/>
                <a:cs typeface="Arial"/>
                <a:hlinkClick r:id="rId5"/>
              </a:rPr>
              <a:t>win/JTypes2.asp</a:t>
            </a:r>
            <a:endParaRPr lang="en-US" sz="1200" dirty="0">
              <a:latin typeface="+mn-lt"/>
              <a:cs typeface="Arial"/>
            </a:endParaRPr>
          </a:p>
          <a:p>
            <a:pPr marL="6349" marR="6349">
              <a:spcAft>
                <a:spcPts val="900"/>
              </a:spcAft>
            </a:pPr>
            <a:r>
              <a:rPr lang="en-US" sz="1200" dirty="0">
                <a:latin typeface="+mn-lt"/>
                <a:cs typeface="Arial"/>
              </a:rPr>
              <a:t>Moran, V. (1999). </a:t>
            </a:r>
            <a:r>
              <a:rPr lang="en-US" sz="1200" i="1" dirty="0">
                <a:latin typeface="+mn-lt"/>
                <a:cs typeface="Arial"/>
              </a:rPr>
              <a:t>Creating a Charmed Life. </a:t>
            </a:r>
            <a:r>
              <a:rPr lang="en-US" sz="1200" dirty="0">
                <a:latin typeface="+mn-lt"/>
                <a:cs typeface="Arial"/>
              </a:rPr>
              <a:t>New York: Harper Collins Publishers. </a:t>
            </a:r>
          </a:p>
          <a:p>
            <a:pPr marL="6349" marR="6349">
              <a:spcAft>
                <a:spcPts val="900"/>
              </a:spcAft>
            </a:pPr>
            <a:r>
              <a:rPr lang="en-US" sz="1200" dirty="0">
                <a:latin typeface="+mn-lt"/>
                <a:cs typeface="Arial"/>
              </a:rPr>
              <a:t>Mountain State Centers for Independent Living. </a:t>
            </a:r>
            <a:r>
              <a:rPr lang="en-US" sz="1200" u="heavy" dirty="0">
                <a:solidFill>
                  <a:srgbClr val="0000FF"/>
                </a:solidFill>
                <a:latin typeface="+mn-lt"/>
                <a:cs typeface="Arial"/>
                <a:hlinkClick r:id="rId6"/>
              </a:rPr>
              <a:t>www.mtstcil.org/</a:t>
            </a:r>
            <a:endParaRPr lang="en-US" sz="1200" dirty="0">
              <a:latin typeface="+mn-lt"/>
              <a:cs typeface="Arial"/>
            </a:endParaRPr>
          </a:p>
          <a:p>
            <a:pPr marL="6349" marR="1020558">
              <a:spcBef>
                <a:spcPts val="5"/>
              </a:spcBef>
              <a:spcAft>
                <a:spcPts val="900"/>
              </a:spcAft>
            </a:pPr>
            <a:r>
              <a:rPr lang="en-US" sz="1200" dirty="0">
                <a:latin typeface="+mn-lt"/>
                <a:cs typeface="Arial"/>
              </a:rPr>
              <a:t>Marano, H. E. (2004, October 1). Relationship Rules. </a:t>
            </a:r>
          </a:p>
          <a:p>
            <a:pPr marL="6349" marR="1020558">
              <a:spcBef>
                <a:spcPts val="5"/>
              </a:spcBef>
              <a:spcAft>
                <a:spcPts val="900"/>
              </a:spcAft>
            </a:pPr>
            <a:r>
              <a:rPr lang="en-US" sz="1200" dirty="0">
                <a:latin typeface="+mn-lt"/>
                <a:cs typeface="Arial"/>
              </a:rPr>
              <a:t>US Food and Drug Administration. (2008). </a:t>
            </a:r>
            <a:r>
              <a:rPr lang="en-US" sz="1200" u="heavy" dirty="0">
                <a:solidFill>
                  <a:srgbClr val="0000FF"/>
                </a:solidFill>
                <a:latin typeface="+mn-lt"/>
                <a:cs typeface="Arial"/>
                <a:hlinkClick r:id="rId7"/>
              </a:rPr>
              <a:t>www.fda.gov</a:t>
            </a:r>
            <a:endParaRPr lang="en-US" sz="1200" dirty="0">
              <a:latin typeface="+mn-lt"/>
              <a:cs typeface="Arial"/>
            </a:endParaRPr>
          </a:p>
          <a:p>
            <a:pPr marL="6349" marR="6349" defTabSz="457109" eaLnBrk="1" fontAlgn="auto" hangingPunct="1">
              <a:spcBef>
                <a:spcPts val="0"/>
              </a:spcBef>
              <a:spcAft>
                <a:spcPts val="900"/>
              </a:spcAft>
            </a:pPr>
            <a:endParaRPr lang="en-US" sz="1200" dirty="0">
              <a:solidFill>
                <a:srgbClr val="000000"/>
              </a:solidFill>
              <a:latin typeface="+mn-lt"/>
              <a:cs typeface="Arial"/>
            </a:endParaRPr>
          </a:p>
          <a:p>
            <a:pPr marL="6349" marR="93009" defTabSz="457109" eaLnBrk="1" fontAlgn="auto" hangingPunct="1">
              <a:spcBef>
                <a:spcPts val="0"/>
              </a:spcBef>
              <a:spcAft>
                <a:spcPts val="900"/>
              </a:spcAft>
            </a:pPr>
            <a:endParaRPr lang="en-US" sz="1200" dirty="0">
              <a:solidFill>
                <a:srgbClr val="000000"/>
              </a:solidFill>
              <a:latin typeface="+mn-lt"/>
              <a:cs typeface="Arial"/>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Box 7"/>
          <p:cNvSpPr txBox="1">
            <a:spLocks noChangeArrowheads="1"/>
          </p:cNvSpPr>
          <p:nvPr/>
        </p:nvSpPr>
        <p:spPr bwMode="auto">
          <a:xfrm rot="-5400000">
            <a:off x="629141" y="3228945"/>
            <a:ext cx="181652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tr-TR" altLang="en-US" sz="2000">
                <a:solidFill>
                  <a:schemeClr val="bg1"/>
                </a:solidFill>
                <a:latin typeface="Montserrat" pitchFamily="2" charset="0"/>
              </a:rPr>
              <a:t>RESOURCES</a:t>
            </a:r>
          </a:p>
        </p:txBody>
      </p:sp>
      <p:sp>
        <p:nvSpPr>
          <p:cNvPr id="4" name="object 3"/>
          <p:cNvSpPr txBox="1">
            <a:spLocks noChangeArrowheads="1"/>
          </p:cNvSpPr>
          <p:nvPr/>
        </p:nvSpPr>
        <p:spPr bwMode="auto">
          <a:xfrm>
            <a:off x="2627313" y="2087912"/>
            <a:ext cx="8463248" cy="18764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6666" rIns="0" bIns="0">
            <a:spAutoFit/>
          </a:bodyPr>
          <a:lstStyle>
            <a:lvl1pPr marL="103188">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eaLnBrk="1" hangingPunct="1">
              <a:spcBef>
                <a:spcPts val="1750"/>
              </a:spcBef>
              <a:spcAft>
                <a:spcPts val="900"/>
              </a:spcAft>
            </a:pPr>
            <a:r>
              <a:rPr lang="en-US" altLang="en-US" sz="1200" b="1" dirty="0">
                <a:solidFill>
                  <a:srgbClr val="000000"/>
                </a:solidFill>
                <a:latin typeface="+mn-lt"/>
                <a:cs typeface="Arial" charset="0"/>
              </a:rPr>
              <a:t>Bibliography</a:t>
            </a:r>
          </a:p>
          <a:p>
            <a:pPr marL="6349" marR="6349">
              <a:spcAft>
                <a:spcPts val="900"/>
              </a:spcAft>
            </a:pPr>
            <a:r>
              <a:rPr lang="en-US" sz="1200" dirty="0">
                <a:latin typeface="+mn-lt"/>
                <a:cs typeface="Arial"/>
              </a:rPr>
              <a:t>James Scala, P. (2000). </a:t>
            </a:r>
            <a:r>
              <a:rPr lang="en-US" sz="1200" i="1" dirty="0">
                <a:latin typeface="+mn-lt"/>
                <a:cs typeface="Arial"/>
              </a:rPr>
              <a:t>The New Eating Right For a Bad Gut. </a:t>
            </a:r>
            <a:r>
              <a:rPr lang="en-US" sz="1200" dirty="0">
                <a:latin typeface="+mn-lt"/>
                <a:cs typeface="Arial"/>
              </a:rPr>
              <a:t>New York: Penguin Group. </a:t>
            </a:r>
          </a:p>
          <a:p>
            <a:pPr marL="6349" marR="6349">
              <a:spcAft>
                <a:spcPts val="900"/>
              </a:spcAft>
            </a:pPr>
            <a:r>
              <a:rPr lang="en-US" sz="1200" dirty="0">
                <a:latin typeface="+mn-lt"/>
                <a:cs typeface="Arial"/>
              </a:rPr>
              <a:t>Kirby, R. (2013, January). </a:t>
            </a:r>
            <a:r>
              <a:rPr lang="en-US" sz="1200" i="1" dirty="0">
                <a:latin typeface="+mn-lt"/>
                <a:cs typeface="Arial"/>
              </a:rPr>
              <a:t>Radiant Optimal Wellness</a:t>
            </a:r>
            <a:r>
              <a:rPr lang="en-US" sz="1200" dirty="0">
                <a:latin typeface="+mn-lt"/>
                <a:cs typeface="Arial"/>
              </a:rPr>
              <a:t>. Retrieved January 2013.</a:t>
            </a:r>
            <a:endParaRPr lang="en-US" sz="1200" dirty="0">
              <a:latin typeface="+mn-lt"/>
            </a:endParaRPr>
          </a:p>
          <a:p>
            <a:pPr marL="6349">
              <a:spcAft>
                <a:spcPts val="900"/>
              </a:spcAft>
            </a:pPr>
            <a:r>
              <a:rPr lang="en-US" sz="1200" dirty="0">
                <a:latin typeface="+mn-lt"/>
                <a:cs typeface="Arial"/>
              </a:rPr>
              <a:t>Phillips, B. (2010). </a:t>
            </a:r>
            <a:r>
              <a:rPr lang="en-US" sz="1200" i="1" dirty="0">
                <a:latin typeface="+mn-lt"/>
                <a:cs typeface="Arial"/>
              </a:rPr>
              <a:t>Transformation. </a:t>
            </a:r>
            <a:r>
              <a:rPr lang="en-US" sz="1200" dirty="0">
                <a:latin typeface="+mn-lt"/>
                <a:cs typeface="Arial"/>
              </a:rPr>
              <a:t>Los Angeles: T-Media, Inc.</a:t>
            </a:r>
            <a:endParaRPr lang="en-US" sz="1200" dirty="0">
              <a:latin typeface="+mn-lt"/>
            </a:endParaRPr>
          </a:p>
          <a:p>
            <a:pPr marL="6349" marR="96183">
              <a:spcAft>
                <a:spcPts val="900"/>
              </a:spcAft>
            </a:pPr>
            <a:r>
              <a:rPr lang="en-US" sz="1200" dirty="0">
                <a:latin typeface="+mn-lt"/>
                <a:cs typeface="Arial"/>
              </a:rPr>
              <a:t>Robbins, A. (2010, August). </a:t>
            </a:r>
            <a:r>
              <a:rPr lang="en-US" sz="1200" i="1" dirty="0">
                <a:latin typeface="+mn-lt"/>
                <a:cs typeface="Arial"/>
              </a:rPr>
              <a:t>The Power of Momentum</a:t>
            </a:r>
            <a:r>
              <a:rPr lang="en-US" sz="1200" dirty="0">
                <a:latin typeface="+mn-lt"/>
                <a:cs typeface="Arial"/>
              </a:rPr>
              <a:t>. Retrieved November 2012, </a:t>
            </a:r>
            <a:br>
              <a:rPr lang="en-US" sz="1200" dirty="0">
                <a:latin typeface="+mn-lt"/>
                <a:cs typeface="Arial"/>
              </a:rPr>
            </a:br>
            <a:r>
              <a:rPr lang="en-US" sz="1200" dirty="0">
                <a:latin typeface="+mn-lt"/>
                <a:cs typeface="Arial"/>
              </a:rPr>
              <a:t>from Anthony Robbins: </a:t>
            </a:r>
            <a:r>
              <a:rPr lang="en-US" sz="1200" u="heavy" dirty="0">
                <a:solidFill>
                  <a:srgbClr val="0000FF"/>
                </a:solidFill>
                <a:latin typeface="+mn-lt"/>
                <a:cs typeface="Arial"/>
                <a:hlinkClick r:id="rId2"/>
              </a:rPr>
              <a:t>http://training.tonyrobbins.com/103/new-year-new-life/</a:t>
            </a:r>
            <a:endParaRPr lang="en-US" sz="1200" dirty="0">
              <a:solidFill>
                <a:srgbClr val="000000"/>
              </a:solidFill>
              <a:latin typeface="+mn-lt"/>
              <a:cs typeface="Arial"/>
            </a:endParaRPr>
          </a:p>
          <a:p>
            <a:pPr marL="6349" marR="93009" defTabSz="457109" eaLnBrk="1" fontAlgn="auto" hangingPunct="1">
              <a:spcBef>
                <a:spcPts val="0"/>
              </a:spcBef>
              <a:spcAft>
                <a:spcPts val="900"/>
              </a:spcAft>
            </a:pPr>
            <a:endParaRPr lang="en-US" sz="1200" dirty="0">
              <a:solidFill>
                <a:srgbClr val="000000"/>
              </a:solidFill>
              <a:latin typeface="+mn-lt"/>
              <a:cs typeface="Arial"/>
            </a:endParaRPr>
          </a:p>
        </p:txBody>
      </p:sp>
    </p:spTree>
    <p:extLst>
      <p:ext uri="{BB962C8B-B14F-4D97-AF65-F5344CB8AC3E}">
        <p14:creationId xmlns:p14="http://schemas.microsoft.com/office/powerpoint/2010/main" val="12971327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20418</TotalTime>
  <Words>12271</Words>
  <Application>Microsoft Office PowerPoint</Application>
  <PresentationFormat>Custom</PresentationFormat>
  <Paragraphs>1184</Paragraphs>
  <Slides>99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99</vt:i4>
      </vt:variant>
    </vt:vector>
  </HeadingPairs>
  <TitlesOfParts>
    <vt:vector size="108" baseType="lpstr">
      <vt:lpstr>Arial</vt:lpstr>
      <vt:lpstr>Calibri</vt:lpstr>
      <vt:lpstr>Calibri Light</vt:lpstr>
      <vt:lpstr>Montserrat</vt:lpstr>
      <vt:lpstr>Montserrat Medium</vt:lpstr>
      <vt:lpstr>Montserrat SemiBold</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2459</cp:revision>
  <dcterms:created xsi:type="dcterms:W3CDTF">2014-09-26T10:57:37Z</dcterms:created>
  <dcterms:modified xsi:type="dcterms:W3CDTF">2025-03-03T18:53:47Z</dcterms:modified>
</cp:coreProperties>
</file>