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93" r:id="rId2"/>
    <p:sldId id="295" r:id="rId3"/>
    <p:sldId id="308" r:id="rId4"/>
    <p:sldId id="309" r:id="rId5"/>
    <p:sldId id="310" r:id="rId6"/>
    <p:sldId id="299" r:id="rId7"/>
    <p:sldId id="313" r:id="rId8"/>
    <p:sldId id="314" r:id="rId9"/>
    <p:sldId id="315" r:id="rId10"/>
    <p:sldId id="316" r:id="rId11"/>
    <p:sldId id="317" r:id="rId12"/>
    <p:sldId id="302" r:id="rId13"/>
    <p:sldId id="318" r:id="rId14"/>
    <p:sldId id="319" r:id="rId15"/>
    <p:sldId id="320" r:id="rId16"/>
    <p:sldId id="321" r:id="rId17"/>
    <p:sldId id="294" r:id="rId18"/>
  </p:sldIdLst>
  <p:sldSz cx="7772400" cy="10058400"/>
  <p:notesSz cx="6858000" cy="9144000"/>
  <p:embeddedFontLst>
    <p:embeddedFont>
      <p:font typeface="Helvetica Neue" panose="020B0604020202020204"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Montserrat Light" panose="000004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userDrawn="1">
          <p15:clr>
            <a:srgbClr val="A4A3A4"/>
          </p15:clr>
        </p15:guide>
        <p15:guide id="2" pos="1094"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i4yHL48Tky/kj9Djj0usJSxfb5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6CF"/>
    <a:srgbClr val="DAD1CA"/>
    <a:srgbClr val="E1DAD4"/>
    <a:srgbClr val="DEE2E3"/>
    <a:srgbClr val="DAD5C4"/>
    <a:srgbClr val="06401F"/>
    <a:srgbClr val="7C9E39"/>
    <a:srgbClr val="DBDECD"/>
    <a:srgbClr val="E4E7CD"/>
    <a:srgbClr val="AD56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0495CC-5B35-4426-A4A7-F4672B759579}" v="35" dt="2024-04-12T16:28:56.503"/>
  </p1510:revLst>
</p1510:revInfo>
</file>

<file path=ppt/tableStyles.xml><?xml version="1.0" encoding="utf-8"?>
<a:tblStyleLst xmlns:a="http://schemas.openxmlformats.org/drawingml/2006/main" def="{08F0BD35-4857-43CB-8953-C92D09AE181D}">
  <a:tblStyle styleId="{08F0BD35-4857-43CB-8953-C92D09AE181D}" styleName="Table_0">
    <a:wholeTbl>
      <a:tcTxStyle b="off" i="off">
        <a:font>
          <a:latin typeface="Helvetica"/>
          <a:ea typeface="Helvetica"/>
          <a:cs typeface="Helvetica"/>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3" d="100"/>
          <a:sy n="43" d="100"/>
        </p:scale>
        <p:origin x="2164" y="48"/>
      </p:cViewPr>
      <p:guideLst>
        <p:guide orient="horz" pos="3168"/>
        <p:guide pos="109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68"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67" Type="http://schemas.openxmlformats.org/officeDocument/2006/relationships/presProps" Target="presProps.xml"/><Relationship Id="rId71"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66"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69"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Lato"/>
                <a:ea typeface="Lato"/>
                <a:cs typeface="Lato"/>
                <a:sym typeface="Lato"/>
              </a:defRPr>
            </a:lvl1pPr>
            <a:lvl2pPr marL="914400" marR="0" lvl="1" indent="-228600" algn="l" rtl="0">
              <a:lnSpc>
                <a:spcPct val="117999"/>
              </a:lnSpc>
              <a:spcBef>
                <a:spcPts val="0"/>
              </a:spcBef>
              <a:spcAft>
                <a:spcPts val="0"/>
              </a:spcAft>
              <a:buSzPts val="1400"/>
              <a:buNone/>
              <a:defRPr sz="2200" b="0" i="0" u="none" strike="noStrike" cap="none">
                <a:latin typeface="Lato"/>
                <a:ea typeface="Lato"/>
                <a:cs typeface="Lato"/>
                <a:sym typeface="Lato"/>
              </a:defRPr>
            </a:lvl2pPr>
            <a:lvl3pPr marL="1371600" marR="0" lvl="2" indent="-228600" algn="l" rtl="0">
              <a:lnSpc>
                <a:spcPct val="117999"/>
              </a:lnSpc>
              <a:spcBef>
                <a:spcPts val="0"/>
              </a:spcBef>
              <a:spcAft>
                <a:spcPts val="0"/>
              </a:spcAft>
              <a:buSzPts val="1400"/>
              <a:buNone/>
              <a:defRPr sz="2200" b="0" i="0" u="none" strike="noStrike" cap="none">
                <a:latin typeface="Lato"/>
                <a:ea typeface="Lato"/>
                <a:cs typeface="Lato"/>
                <a:sym typeface="Lato"/>
              </a:defRPr>
            </a:lvl3pPr>
            <a:lvl4pPr marL="1828800" marR="0" lvl="3" indent="-228600" algn="l" rtl="0">
              <a:lnSpc>
                <a:spcPct val="117999"/>
              </a:lnSpc>
              <a:spcBef>
                <a:spcPts val="0"/>
              </a:spcBef>
              <a:spcAft>
                <a:spcPts val="0"/>
              </a:spcAft>
              <a:buSzPts val="1400"/>
              <a:buNone/>
              <a:defRPr sz="2200" b="0" i="0" u="none" strike="noStrike" cap="none">
                <a:latin typeface="Lato"/>
                <a:ea typeface="Lato"/>
                <a:cs typeface="Lato"/>
                <a:sym typeface="Lato"/>
              </a:defRPr>
            </a:lvl4pPr>
            <a:lvl5pPr marL="2286000" marR="0" lvl="4" indent="-228600" algn="l" rtl="0">
              <a:lnSpc>
                <a:spcPct val="117999"/>
              </a:lnSpc>
              <a:spcBef>
                <a:spcPts val="0"/>
              </a:spcBef>
              <a:spcAft>
                <a:spcPts val="0"/>
              </a:spcAft>
              <a:buSzPts val="1400"/>
              <a:buNone/>
              <a:defRPr sz="2200" b="0" i="0" u="none" strike="noStrike" cap="none">
                <a:latin typeface="Lato"/>
                <a:ea typeface="Lato"/>
                <a:cs typeface="Lato"/>
                <a:sym typeface="Lato"/>
              </a:defRPr>
            </a:lvl5pPr>
            <a:lvl6pPr marL="2743200" marR="0" lvl="5" indent="-228600" algn="l" rtl="0">
              <a:lnSpc>
                <a:spcPct val="117999"/>
              </a:lnSpc>
              <a:spcBef>
                <a:spcPts val="0"/>
              </a:spcBef>
              <a:spcAft>
                <a:spcPts val="0"/>
              </a:spcAft>
              <a:buSzPts val="1400"/>
              <a:buNone/>
              <a:defRPr sz="2200" b="0" i="0" u="none" strike="noStrike" cap="none">
                <a:latin typeface="Lato"/>
                <a:ea typeface="Lato"/>
                <a:cs typeface="Lato"/>
                <a:sym typeface="Lato"/>
              </a:defRPr>
            </a:lvl6pPr>
            <a:lvl7pPr marL="3200400" marR="0" lvl="6" indent="-228600" algn="l" rtl="0">
              <a:lnSpc>
                <a:spcPct val="117999"/>
              </a:lnSpc>
              <a:spcBef>
                <a:spcPts val="0"/>
              </a:spcBef>
              <a:spcAft>
                <a:spcPts val="0"/>
              </a:spcAft>
              <a:buSzPts val="1400"/>
              <a:buNone/>
              <a:defRPr sz="2200" b="0" i="0" u="none" strike="noStrike" cap="none">
                <a:latin typeface="Lato"/>
                <a:ea typeface="Lato"/>
                <a:cs typeface="Lato"/>
                <a:sym typeface="Lato"/>
              </a:defRPr>
            </a:lvl7pPr>
            <a:lvl8pPr marL="3657600" marR="0" lvl="7" indent="-228600" algn="l" rtl="0">
              <a:lnSpc>
                <a:spcPct val="117999"/>
              </a:lnSpc>
              <a:spcBef>
                <a:spcPts val="0"/>
              </a:spcBef>
              <a:spcAft>
                <a:spcPts val="0"/>
              </a:spcAft>
              <a:buSzPts val="1400"/>
              <a:buNone/>
              <a:defRPr sz="2200" b="0" i="0" u="none" strike="noStrike" cap="none">
                <a:latin typeface="Lato"/>
                <a:ea typeface="Lato"/>
                <a:cs typeface="Lato"/>
                <a:sym typeface="Lato"/>
              </a:defRPr>
            </a:lvl8pPr>
            <a:lvl9pPr marL="4114800" marR="0" lvl="8" indent="-228600" algn="l" rtl="0">
              <a:lnSpc>
                <a:spcPct val="117999"/>
              </a:lnSpc>
              <a:spcBef>
                <a:spcPts val="0"/>
              </a:spcBef>
              <a:spcAft>
                <a:spcPts val="0"/>
              </a:spcAft>
              <a:buSzPts val="1400"/>
              <a:buNone/>
              <a:defRPr sz="2200" b="0" i="0" u="none" strike="noStrike" cap="none">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65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47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8D9C885-B90B-65D8-5E89-F138A38B77E5}"/>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B9556E5F-AA19-2A02-4ADA-688F0BB4E701}"/>
              </a:ext>
            </a:extLst>
          </p:cNvPr>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1:notes">
            <a:extLst>
              <a:ext uri="{FF2B5EF4-FFF2-40B4-BE49-F238E27FC236}">
                <a16:creationId xmlns:a16="http://schemas.microsoft.com/office/drawing/2014/main" id="{9B5C6F45-2E3D-1BA0-A2D9-47E385B42CF7}"/>
              </a:ext>
            </a:extLst>
          </p:cNvPr>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747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 type="tx">
  <p:cSld name="TITLE_AND_BODY">
    <p:spTree>
      <p:nvGrpSpPr>
        <p:cNvPr id="1" name="Shape 9"/>
        <p:cNvGrpSpPr/>
        <p:nvPr/>
      </p:nvGrpSpPr>
      <p:grpSpPr>
        <a:xfrm>
          <a:off x="0" y="0"/>
          <a:ext cx="0" cy="0"/>
          <a:chOff x="0" y="0"/>
          <a:chExt cx="0" cy="0"/>
        </a:xfrm>
      </p:grpSpPr>
      <p:sp>
        <p:nvSpPr>
          <p:cNvPr id="10" name="Google Shape;10;p27"/>
          <p:cNvSpPr>
            <a:spLocks noGrp="1"/>
          </p:cNvSpPr>
          <p:nvPr>
            <p:ph type="pic" idx="2"/>
          </p:nvPr>
        </p:nvSpPr>
        <p:spPr>
          <a:xfrm>
            <a:off x="3885515" y="1489260"/>
            <a:ext cx="3078530" cy="7079863"/>
          </a:xfrm>
          <a:prstGeom prst="rect">
            <a:avLst/>
          </a:prstGeom>
          <a:solidFill>
            <a:schemeClr val="lt1"/>
          </a:solidFill>
          <a:ln>
            <a:noFill/>
          </a:ln>
        </p:spPr>
      </p:sp>
      <p:sp>
        <p:nvSpPr>
          <p:cNvPr id="11" name="Google Shape;11;p27"/>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40">
  <p:cSld name="1_40">
    <p:spTree>
      <p:nvGrpSpPr>
        <p:cNvPr id="1" name="Shape 69"/>
        <p:cNvGrpSpPr/>
        <p:nvPr/>
      </p:nvGrpSpPr>
      <p:grpSpPr>
        <a:xfrm>
          <a:off x="0" y="0"/>
          <a:ext cx="0" cy="0"/>
          <a:chOff x="0" y="0"/>
          <a:chExt cx="0" cy="0"/>
        </a:xfrm>
      </p:grpSpPr>
      <p:sp>
        <p:nvSpPr>
          <p:cNvPr id="70" name="Google Shape;70;p45"/>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lvl="0" indent="0" algn="ctr">
              <a:lnSpc>
                <a:spcPct val="100000"/>
              </a:lnSpc>
              <a:spcBef>
                <a:spcPts val="0"/>
              </a:spcBef>
              <a:spcAft>
                <a:spcPts val="0"/>
              </a:spcAft>
              <a:buClr>
                <a:srgbClr val="000000"/>
              </a:buClr>
              <a:buSzPts val="2400"/>
              <a:buFont typeface="Helvetica Neue"/>
              <a:buNone/>
              <a:defRPr sz="2400"/>
            </a:lvl1pPr>
            <a:lvl2pPr marL="0" lvl="1" indent="0" algn="ctr">
              <a:lnSpc>
                <a:spcPct val="100000"/>
              </a:lnSpc>
              <a:spcBef>
                <a:spcPts val="0"/>
              </a:spcBef>
              <a:spcAft>
                <a:spcPts val="0"/>
              </a:spcAft>
              <a:buClr>
                <a:srgbClr val="000000"/>
              </a:buClr>
              <a:buSzPts val="2400"/>
              <a:buFont typeface="Helvetica Neue"/>
              <a:buNone/>
              <a:defRPr sz="2400"/>
            </a:lvl2pPr>
            <a:lvl3pPr marL="0" lvl="2" indent="0" algn="ctr">
              <a:lnSpc>
                <a:spcPct val="100000"/>
              </a:lnSpc>
              <a:spcBef>
                <a:spcPts val="0"/>
              </a:spcBef>
              <a:spcAft>
                <a:spcPts val="0"/>
              </a:spcAft>
              <a:buClr>
                <a:srgbClr val="000000"/>
              </a:buClr>
              <a:buSzPts val="2400"/>
              <a:buFont typeface="Helvetica Neue"/>
              <a:buNone/>
              <a:defRPr sz="2400"/>
            </a:lvl3pPr>
            <a:lvl4pPr marL="0" lvl="3" indent="0" algn="ctr">
              <a:lnSpc>
                <a:spcPct val="100000"/>
              </a:lnSpc>
              <a:spcBef>
                <a:spcPts val="0"/>
              </a:spcBef>
              <a:spcAft>
                <a:spcPts val="0"/>
              </a:spcAft>
              <a:buClr>
                <a:srgbClr val="000000"/>
              </a:buClr>
              <a:buSzPts val="2400"/>
              <a:buFont typeface="Helvetica Neue"/>
              <a:buNone/>
              <a:defRPr sz="2400"/>
            </a:lvl4pPr>
            <a:lvl5pPr marL="0" lvl="4" indent="0" algn="ctr">
              <a:lnSpc>
                <a:spcPct val="100000"/>
              </a:lnSpc>
              <a:spcBef>
                <a:spcPts val="0"/>
              </a:spcBef>
              <a:spcAft>
                <a:spcPts val="0"/>
              </a:spcAft>
              <a:buClr>
                <a:srgbClr val="000000"/>
              </a:buClr>
              <a:buSzPts val="2400"/>
              <a:buFont typeface="Helvetica Neue"/>
              <a:buNone/>
              <a:defRPr sz="2400"/>
            </a:lvl5pPr>
            <a:lvl6pPr marL="0" lvl="5" indent="0" algn="ctr">
              <a:lnSpc>
                <a:spcPct val="100000"/>
              </a:lnSpc>
              <a:spcBef>
                <a:spcPts val="0"/>
              </a:spcBef>
              <a:spcAft>
                <a:spcPts val="0"/>
              </a:spcAft>
              <a:buClr>
                <a:srgbClr val="000000"/>
              </a:buClr>
              <a:buSzPts val="2400"/>
              <a:buFont typeface="Helvetica Neue"/>
              <a:buNone/>
              <a:defRPr sz="2400"/>
            </a:lvl6pPr>
            <a:lvl7pPr marL="0" lvl="6" indent="0" algn="ctr">
              <a:lnSpc>
                <a:spcPct val="100000"/>
              </a:lnSpc>
              <a:spcBef>
                <a:spcPts val="0"/>
              </a:spcBef>
              <a:spcAft>
                <a:spcPts val="0"/>
              </a:spcAft>
              <a:buClr>
                <a:srgbClr val="000000"/>
              </a:buClr>
              <a:buSzPts val="2400"/>
              <a:buFont typeface="Helvetica Neue"/>
              <a:buNone/>
              <a:defRPr sz="2400"/>
            </a:lvl7pPr>
            <a:lvl8pPr marL="0" lvl="7" indent="0" algn="ctr">
              <a:lnSpc>
                <a:spcPct val="100000"/>
              </a:lnSpc>
              <a:spcBef>
                <a:spcPts val="0"/>
              </a:spcBef>
              <a:spcAft>
                <a:spcPts val="0"/>
              </a:spcAft>
              <a:buClr>
                <a:srgbClr val="000000"/>
              </a:buClr>
              <a:buSzPts val="2400"/>
              <a:buFont typeface="Helvetica Neue"/>
              <a:buNone/>
              <a:defRPr sz="2400"/>
            </a:lvl8pPr>
            <a:lvl9pPr marL="0" lvl="8" indent="0" algn="ctr">
              <a:lnSpc>
                <a:spcPct val="100000"/>
              </a:lnSpc>
              <a:spcBef>
                <a:spcPts val="0"/>
              </a:spcBef>
              <a:spcAft>
                <a:spcPts val="0"/>
              </a:spcAft>
              <a:buClr>
                <a:srgbClr val="000000"/>
              </a:buClr>
              <a:buSzPts val="2400"/>
              <a:buFont typeface="Helvetica Neue"/>
              <a:buNone/>
              <a:defRPr sz="2400"/>
            </a:lvl9pPr>
          </a:lstStyle>
          <a:p>
            <a:fld id="{00000000-1234-1234-1234-123412341234}" type="slidenum">
              <a:rPr lang="en-US" smtClean="0"/>
              <a:pPr/>
              <a:t>‹#›</a:t>
            </a:fld>
            <a:endParaRPr lang="en-US" dirty="0"/>
          </a:p>
        </p:txBody>
      </p:sp>
      <p:sp>
        <p:nvSpPr>
          <p:cNvPr id="71" name="Google Shape;71;p45"/>
          <p:cNvSpPr>
            <a:spLocks noGrp="1"/>
          </p:cNvSpPr>
          <p:nvPr>
            <p:ph type="pic" idx="2"/>
          </p:nvPr>
        </p:nvSpPr>
        <p:spPr>
          <a:xfrm>
            <a:off x="786059" y="5384310"/>
            <a:ext cx="2359345" cy="3373793"/>
          </a:xfrm>
          <a:prstGeom prst="rect">
            <a:avLst/>
          </a:prstGeom>
          <a:solidFill>
            <a:schemeClr val="lt1"/>
          </a:solidFill>
          <a:ln>
            <a:noFill/>
          </a:ln>
        </p:spPr>
      </p:sp>
      <p:sp>
        <p:nvSpPr>
          <p:cNvPr id="72" name="Google Shape;72;p45"/>
          <p:cNvSpPr>
            <a:spLocks noGrp="1"/>
          </p:cNvSpPr>
          <p:nvPr>
            <p:ph type="pic" idx="3"/>
          </p:nvPr>
        </p:nvSpPr>
        <p:spPr>
          <a:xfrm flipH="1">
            <a:off x="693066" y="2697412"/>
            <a:ext cx="1287029" cy="1390601"/>
          </a:xfrm>
          <a:prstGeom prst="roundRect">
            <a:avLst>
              <a:gd name="adj" fmla="val 8873"/>
            </a:avLst>
          </a:prstGeom>
          <a:solidFill>
            <a:srgbClr val="F2F2F2"/>
          </a:solidFill>
          <a:ln>
            <a:noFill/>
          </a:ln>
        </p:spPr>
      </p:sp>
      <p:sp>
        <p:nvSpPr>
          <p:cNvPr id="73" name="Google Shape;73;p45"/>
          <p:cNvSpPr>
            <a:spLocks noGrp="1"/>
          </p:cNvSpPr>
          <p:nvPr>
            <p:ph type="pic" idx="4"/>
          </p:nvPr>
        </p:nvSpPr>
        <p:spPr>
          <a:xfrm flipH="1">
            <a:off x="2502456" y="1607637"/>
            <a:ext cx="615647" cy="3049683"/>
          </a:xfrm>
          <a:prstGeom prst="roundRect">
            <a:avLst>
              <a:gd name="adj" fmla="val 10989"/>
            </a:avLst>
          </a:prstGeom>
          <a:solidFill>
            <a:srgbClr val="F2F2F2"/>
          </a:solidFill>
          <a:ln>
            <a:noFill/>
          </a:ln>
        </p:spPr>
      </p:sp>
      <p:sp>
        <p:nvSpPr>
          <p:cNvPr id="74" name="Google Shape;74;p45"/>
          <p:cNvSpPr>
            <a:spLocks noGrp="1"/>
          </p:cNvSpPr>
          <p:nvPr>
            <p:ph type="pic" idx="5"/>
          </p:nvPr>
        </p:nvSpPr>
        <p:spPr>
          <a:xfrm flipH="1">
            <a:off x="3757667" y="1580536"/>
            <a:ext cx="557629" cy="2763442"/>
          </a:xfrm>
          <a:prstGeom prst="roundRect">
            <a:avLst>
              <a:gd name="adj" fmla="val 12018"/>
            </a:avLst>
          </a:prstGeom>
          <a:solidFill>
            <a:srgbClr val="F2F2F2"/>
          </a:solidFill>
          <a:ln>
            <a:noFill/>
          </a:ln>
        </p:spPr>
      </p:sp>
      <p:sp>
        <p:nvSpPr>
          <p:cNvPr id="75" name="Google Shape;75;p45"/>
          <p:cNvSpPr>
            <a:spLocks noGrp="1"/>
          </p:cNvSpPr>
          <p:nvPr>
            <p:ph type="pic" idx="6"/>
          </p:nvPr>
        </p:nvSpPr>
        <p:spPr>
          <a:xfrm flipH="1">
            <a:off x="4668303" y="1580536"/>
            <a:ext cx="557630" cy="2763442"/>
          </a:xfrm>
          <a:prstGeom prst="roundRect">
            <a:avLst>
              <a:gd name="adj" fmla="val 12018"/>
            </a:avLst>
          </a:prstGeom>
          <a:solidFill>
            <a:srgbClr val="F2F2F2"/>
          </a:solidFill>
          <a:ln>
            <a:noFill/>
          </a:ln>
        </p:spPr>
      </p:sp>
      <p:sp>
        <p:nvSpPr>
          <p:cNvPr id="76" name="Google Shape;76;p45"/>
          <p:cNvSpPr>
            <a:spLocks noGrp="1"/>
          </p:cNvSpPr>
          <p:nvPr>
            <p:ph type="pic" idx="7"/>
          </p:nvPr>
        </p:nvSpPr>
        <p:spPr>
          <a:xfrm flipH="1">
            <a:off x="5745577" y="1904170"/>
            <a:ext cx="362435" cy="990570"/>
          </a:xfrm>
          <a:prstGeom prst="roundRect">
            <a:avLst>
              <a:gd name="adj" fmla="val 17376"/>
            </a:avLst>
          </a:prstGeom>
          <a:solidFill>
            <a:srgbClr val="F2F2F2"/>
          </a:solidFill>
          <a:ln>
            <a:noFill/>
          </a:ln>
        </p:spPr>
      </p:sp>
      <p:sp>
        <p:nvSpPr>
          <p:cNvPr id="77" name="Google Shape;77;p45"/>
          <p:cNvSpPr>
            <a:spLocks noGrp="1"/>
          </p:cNvSpPr>
          <p:nvPr>
            <p:ph type="pic" idx="8"/>
          </p:nvPr>
        </p:nvSpPr>
        <p:spPr>
          <a:xfrm flipH="1">
            <a:off x="6589989" y="1895989"/>
            <a:ext cx="362435" cy="990570"/>
          </a:xfrm>
          <a:prstGeom prst="roundRect">
            <a:avLst>
              <a:gd name="adj" fmla="val 17376"/>
            </a:avLst>
          </a:prstGeom>
          <a:solidFill>
            <a:srgbClr val="F2F2F2"/>
          </a:solidFill>
          <a:ln>
            <a:noFill/>
          </a:ln>
        </p:spPr>
      </p:sp>
      <p:sp>
        <p:nvSpPr>
          <p:cNvPr id="78" name="Google Shape;78;p45"/>
          <p:cNvSpPr>
            <a:spLocks noGrp="1"/>
          </p:cNvSpPr>
          <p:nvPr>
            <p:ph type="pic" idx="9"/>
          </p:nvPr>
        </p:nvSpPr>
        <p:spPr>
          <a:xfrm flipH="1">
            <a:off x="3789957" y="6193069"/>
            <a:ext cx="1731701" cy="2763441"/>
          </a:xfrm>
          <a:prstGeom prst="roundRect">
            <a:avLst>
              <a:gd name="adj" fmla="val 2175"/>
            </a:avLst>
          </a:prstGeom>
          <a:solidFill>
            <a:srgbClr val="F2F2F2"/>
          </a:solidFill>
          <a:ln>
            <a:noFill/>
          </a:ln>
        </p:spPr>
      </p:sp>
      <p:sp>
        <p:nvSpPr>
          <p:cNvPr id="79" name="Google Shape;79;p45"/>
          <p:cNvSpPr>
            <a:spLocks noGrp="1"/>
          </p:cNvSpPr>
          <p:nvPr>
            <p:ph type="pic" idx="13"/>
          </p:nvPr>
        </p:nvSpPr>
        <p:spPr>
          <a:xfrm flipH="1">
            <a:off x="5934729" y="4998826"/>
            <a:ext cx="1196348" cy="3954093"/>
          </a:xfrm>
          <a:prstGeom prst="roundRect">
            <a:avLst>
              <a:gd name="adj" fmla="val 2175"/>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566738" y="1685713"/>
            <a:ext cx="6638925" cy="3408680"/>
          </a:xfrm>
          <a:prstGeom prst="rect">
            <a:avLst/>
          </a:prstGeom>
          <a:noFill/>
          <a:ln>
            <a:noFill/>
          </a:ln>
        </p:spPr>
        <p:txBody>
          <a:bodyPr spcFirstLastPara="1" wrap="square" lIns="50800" tIns="50800" rIns="50800" bIns="50800" anchor="b" anchorCtr="0">
            <a:normAutofit/>
          </a:bodyPr>
          <a:lstStyle>
            <a:lvl1pPr marR="0" lvl="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R="0" lvl="1"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R="0" lvl="2"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R="0" lvl="3"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R="0" lvl="4"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R="0" lvl="5"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R="0" lvl="6"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R="0" lvl="7"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R="0" lvl="8"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26"/>
          <p:cNvSpPr txBox="1">
            <a:spLocks noGrp="1"/>
          </p:cNvSpPr>
          <p:nvPr>
            <p:ph type="body" idx="1"/>
          </p:nvPr>
        </p:nvSpPr>
        <p:spPr>
          <a:xfrm>
            <a:off x="566738" y="5187527"/>
            <a:ext cx="6638925" cy="1164167"/>
          </a:xfrm>
          <a:prstGeom prst="rect">
            <a:avLst/>
          </a:prstGeom>
          <a:noFill/>
          <a:ln>
            <a:noFill/>
          </a:ln>
        </p:spPr>
        <p:txBody>
          <a:bodyPr spcFirstLastPara="1" wrap="square" lIns="50800" tIns="50800" rIns="50800" bIns="50800" anchor="t" anchorCtr="0">
            <a:normAutofit/>
          </a:bodyPr>
          <a:lstStyle>
            <a:lvl1pPr marL="457200" marR="0" lvl="0"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90000"/>
              </a:lnSpc>
              <a:spcBef>
                <a:spcPts val="0"/>
              </a:spcBef>
              <a:spcAft>
                <a:spcPts val="0"/>
              </a:spcAft>
              <a:buClr>
                <a:srgbClr val="000000"/>
              </a:buClr>
              <a:buSzPts val="2700"/>
              <a:buFont typeface="Helvetica Neue"/>
              <a:buNone/>
              <a:defRPr sz="27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26"/>
          <p:cNvSpPr txBox="1">
            <a:spLocks noGrp="1"/>
          </p:cNvSpPr>
          <p:nvPr>
            <p:ph type="sldNum" idx="12"/>
          </p:nvPr>
        </p:nvSpPr>
        <p:spPr>
          <a:xfrm>
            <a:off x="3811926" y="9592734"/>
            <a:ext cx="144500" cy="1210588"/>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2400"/>
              <a:buFont typeface="Helvetica Neue"/>
              <a:buNone/>
              <a:defRPr sz="2400" b="0" i="0" u="none" strike="noStrike" cap="none">
                <a:solidFill>
                  <a:srgbClr val="000000"/>
                </a:solidFill>
                <a:latin typeface="Helvetica Neue"/>
                <a:ea typeface="Helvetica Neue"/>
                <a:cs typeface="Helvetica Neue"/>
                <a:sym typeface="Helvetica Neue"/>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67" r:id="rId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7000" r="-47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196840" y="7254240"/>
            <a:ext cx="2575560" cy="338554"/>
          </a:xfrm>
          <a:prstGeom prst="rect">
            <a:avLst/>
          </a:prstGeom>
          <a:noFill/>
        </p:spPr>
        <p:txBody>
          <a:bodyPr wrap="square" rtlCol="0">
            <a:spAutoFit/>
          </a:bodyPr>
          <a:lstStyle/>
          <a:p>
            <a:r>
              <a:rPr lang="en-US" sz="1600" dirty="0">
                <a:latin typeface="+mn-lt"/>
              </a:rPr>
              <a:t>Workbook 0003</a:t>
            </a:r>
          </a:p>
        </p:txBody>
      </p:sp>
      <p:pic>
        <p:nvPicPr>
          <p:cNvPr id="7" name="Picture 6">
            <a:extLst>
              <a:ext uri="{FF2B5EF4-FFF2-40B4-BE49-F238E27FC236}">
                <a16:creationId xmlns:a16="http://schemas.microsoft.com/office/drawing/2014/main" id="{67D4C47A-EB94-46E5-98C0-CA136BA39B61}"/>
              </a:ext>
            </a:extLst>
          </p:cNvPr>
          <p:cNvPicPr>
            <a:picLocks noChangeAspect="1"/>
          </p:cNvPicPr>
          <p:nvPr/>
        </p:nvPicPr>
        <p:blipFill>
          <a:blip r:embed="rId5"/>
          <a:stretch>
            <a:fillRect/>
          </a:stretch>
        </p:blipFill>
        <p:spPr>
          <a:xfrm>
            <a:off x="5445177" y="7507823"/>
            <a:ext cx="2199806" cy="2053153"/>
          </a:xfrm>
          <a:prstGeom prst="rect">
            <a:avLst/>
          </a:prstGeom>
        </p:spPr>
      </p:pic>
    </p:spTree>
    <p:extLst>
      <p:ext uri="{BB962C8B-B14F-4D97-AF65-F5344CB8AC3E}">
        <p14:creationId xmlns:p14="http://schemas.microsoft.com/office/powerpoint/2010/main" val="10946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623457" y="153531"/>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1748063" y="467910"/>
            <a:ext cx="4276271" cy="584775"/>
          </a:xfrm>
          <a:prstGeom prst="rect">
            <a:avLst/>
          </a:prstGeom>
          <a:noFill/>
        </p:spPr>
        <p:txBody>
          <a:bodyPr wrap="square" rtlCol="0">
            <a:spAutoFit/>
          </a:bodyPr>
          <a:lstStyle/>
          <a:p>
            <a:r>
              <a:rPr lang="en-US" sz="3200" dirty="0">
                <a:latin typeface="+mj-lt"/>
              </a:rPr>
              <a:t>Thursday Meal Plan</a:t>
            </a:r>
          </a:p>
        </p:txBody>
      </p:sp>
      <p:graphicFrame>
        <p:nvGraphicFramePr>
          <p:cNvPr id="6" name="Table 5">
            <a:extLst>
              <a:ext uri="{FF2B5EF4-FFF2-40B4-BE49-F238E27FC236}">
                <a16:creationId xmlns:a16="http://schemas.microsoft.com/office/drawing/2014/main" id="{BE28064F-E84E-EEFE-8BEC-1CC6E1A4A1D7}"/>
              </a:ext>
            </a:extLst>
          </p:cNvPr>
          <p:cNvGraphicFramePr>
            <a:graphicFrameLocks noGrp="1"/>
          </p:cNvGraphicFramePr>
          <p:nvPr/>
        </p:nvGraphicFramePr>
        <p:xfrm>
          <a:off x="628104" y="1907500"/>
          <a:ext cx="4178675" cy="7657412"/>
        </p:xfrm>
        <a:graphic>
          <a:graphicData uri="http://schemas.openxmlformats.org/drawingml/2006/table">
            <a:tbl>
              <a:tblPr firstRow="1" bandRow="1">
                <a:tableStyleId>{5940675A-B579-460E-94D1-54222C63F5DA}</a:tableStyleId>
              </a:tblPr>
              <a:tblGrid>
                <a:gridCol w="1722004">
                  <a:extLst>
                    <a:ext uri="{9D8B030D-6E8A-4147-A177-3AD203B41FA5}">
                      <a16:colId xmlns:a16="http://schemas.microsoft.com/office/drawing/2014/main" val="2287465226"/>
                    </a:ext>
                  </a:extLst>
                </a:gridCol>
                <a:gridCol w="2456671">
                  <a:extLst>
                    <a:ext uri="{9D8B030D-6E8A-4147-A177-3AD203B41FA5}">
                      <a16:colId xmlns:a16="http://schemas.microsoft.com/office/drawing/2014/main" val="1262213600"/>
                    </a:ext>
                  </a:extLst>
                </a:gridCol>
              </a:tblGrid>
              <a:tr h="1914353">
                <a:tc>
                  <a:txBody>
                    <a:bodyPr/>
                    <a:lstStyle/>
                    <a:p>
                      <a:r>
                        <a:rPr lang="en-US" sz="2000" dirty="0"/>
                        <a:t>Breakfast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35432"/>
                  </a:ext>
                </a:extLst>
              </a:tr>
              <a:tr h="1914353">
                <a:tc>
                  <a:txBody>
                    <a:bodyPr/>
                    <a:lstStyle/>
                    <a:p>
                      <a:r>
                        <a:rPr lang="en-US" sz="2000" dirty="0"/>
                        <a:t>Lunch</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6602329"/>
                  </a:ext>
                </a:extLst>
              </a:tr>
              <a:tr h="1914353">
                <a:tc>
                  <a:txBody>
                    <a:bodyPr/>
                    <a:lstStyle/>
                    <a:p>
                      <a:r>
                        <a:rPr lang="en-US" sz="2000" dirty="0"/>
                        <a:t>Dinner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252290"/>
                  </a:ext>
                </a:extLst>
              </a:tr>
              <a:tr h="1914353">
                <a:tc>
                  <a:txBody>
                    <a:bodyPr/>
                    <a:lstStyle/>
                    <a:p>
                      <a:r>
                        <a:rPr lang="en-US" sz="2000" dirty="0"/>
                        <a:t>Snack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81517107"/>
                  </a:ext>
                </a:extLst>
              </a:tr>
            </a:tbl>
          </a:graphicData>
        </a:graphic>
      </p:graphicFrame>
      <p:sp>
        <p:nvSpPr>
          <p:cNvPr id="7" name="TextBox 6">
            <a:extLst>
              <a:ext uri="{FF2B5EF4-FFF2-40B4-BE49-F238E27FC236}">
                <a16:creationId xmlns:a16="http://schemas.microsoft.com/office/drawing/2014/main" id="{88E6544B-C698-FECA-9E28-F0D72A7DBECB}"/>
              </a:ext>
            </a:extLst>
          </p:cNvPr>
          <p:cNvSpPr txBox="1"/>
          <p:nvPr/>
        </p:nvSpPr>
        <p:spPr>
          <a:xfrm>
            <a:off x="2943857" y="1568946"/>
            <a:ext cx="1733733" cy="338554"/>
          </a:xfrm>
          <a:prstGeom prst="rect">
            <a:avLst/>
          </a:prstGeom>
          <a:noFill/>
        </p:spPr>
        <p:txBody>
          <a:bodyPr wrap="square" rtlCol="0">
            <a:spAutoFit/>
          </a:bodyPr>
          <a:lstStyle/>
          <a:p>
            <a:r>
              <a:rPr lang="en-US" sz="1600" b="1" dirty="0">
                <a:latin typeface="+mj-lt"/>
              </a:rPr>
              <a:t>Recipe/Meal</a:t>
            </a:r>
            <a:endParaRPr lang="en-US" sz="1600" dirty="0">
              <a:latin typeface="+mj-lt"/>
            </a:endParaRPr>
          </a:p>
        </p:txBody>
      </p:sp>
      <p:sp>
        <p:nvSpPr>
          <p:cNvPr id="8" name="TextBox 7">
            <a:extLst>
              <a:ext uri="{FF2B5EF4-FFF2-40B4-BE49-F238E27FC236}">
                <a16:creationId xmlns:a16="http://schemas.microsoft.com/office/drawing/2014/main" id="{0B9C139E-DD5B-63C7-54B2-A5F398376BEF}"/>
              </a:ext>
            </a:extLst>
          </p:cNvPr>
          <p:cNvSpPr txBox="1"/>
          <p:nvPr/>
        </p:nvSpPr>
        <p:spPr>
          <a:xfrm>
            <a:off x="5628821" y="1568946"/>
            <a:ext cx="1733733" cy="338554"/>
          </a:xfrm>
          <a:prstGeom prst="rect">
            <a:avLst/>
          </a:prstGeom>
          <a:noFill/>
        </p:spPr>
        <p:txBody>
          <a:bodyPr wrap="square" rtlCol="0">
            <a:spAutoFit/>
          </a:bodyPr>
          <a:lstStyle/>
          <a:p>
            <a:r>
              <a:rPr lang="en-US" sz="1600" b="1" dirty="0">
                <a:latin typeface="+mj-lt"/>
              </a:rPr>
              <a:t>Shopping List</a:t>
            </a:r>
            <a:endParaRPr lang="en-US" sz="1600" dirty="0">
              <a:latin typeface="+mj-lt"/>
            </a:endParaRPr>
          </a:p>
        </p:txBody>
      </p:sp>
      <p:graphicFrame>
        <p:nvGraphicFramePr>
          <p:cNvPr id="9" name="Table 8">
            <a:extLst>
              <a:ext uri="{FF2B5EF4-FFF2-40B4-BE49-F238E27FC236}">
                <a16:creationId xmlns:a16="http://schemas.microsoft.com/office/drawing/2014/main" id="{36D44A40-8144-733B-5610-492DE7B1A1ED}"/>
              </a:ext>
            </a:extLst>
          </p:cNvPr>
          <p:cNvGraphicFramePr>
            <a:graphicFrameLocks noGrp="1"/>
          </p:cNvGraphicFramePr>
          <p:nvPr/>
        </p:nvGraphicFramePr>
        <p:xfrm>
          <a:off x="5344886" y="2169886"/>
          <a:ext cx="2017668" cy="7416800"/>
        </p:xfrm>
        <a:graphic>
          <a:graphicData uri="http://schemas.openxmlformats.org/drawingml/2006/table">
            <a:tbl>
              <a:tblPr firstRow="1" bandRow="1">
                <a:tableStyleId>{08F0BD35-4857-43CB-8953-C92D09AE181D}</a:tableStyleId>
              </a:tblPr>
              <a:tblGrid>
                <a:gridCol w="2017668">
                  <a:extLst>
                    <a:ext uri="{9D8B030D-6E8A-4147-A177-3AD203B41FA5}">
                      <a16:colId xmlns:a16="http://schemas.microsoft.com/office/drawing/2014/main" val="118482826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59996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11395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926291"/>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7195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5122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76428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110915"/>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37876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19843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93724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18292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19090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0467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32963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44322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458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6411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482153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02693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219024"/>
                  </a:ext>
                </a:extLst>
              </a:tr>
            </a:tbl>
          </a:graphicData>
        </a:graphic>
      </p:graphicFrame>
    </p:spTree>
    <p:extLst>
      <p:ext uri="{BB962C8B-B14F-4D97-AF65-F5344CB8AC3E}">
        <p14:creationId xmlns:p14="http://schemas.microsoft.com/office/powerpoint/2010/main" val="3974561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623457" y="153531"/>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1748063" y="422569"/>
            <a:ext cx="4276271" cy="584775"/>
          </a:xfrm>
          <a:prstGeom prst="rect">
            <a:avLst/>
          </a:prstGeom>
          <a:noFill/>
        </p:spPr>
        <p:txBody>
          <a:bodyPr wrap="square" rtlCol="0">
            <a:spAutoFit/>
          </a:bodyPr>
          <a:lstStyle/>
          <a:p>
            <a:r>
              <a:rPr lang="en-US" sz="3200" dirty="0">
                <a:latin typeface="+mj-lt"/>
              </a:rPr>
              <a:t>Friday Meal Plan</a:t>
            </a:r>
          </a:p>
        </p:txBody>
      </p:sp>
      <p:graphicFrame>
        <p:nvGraphicFramePr>
          <p:cNvPr id="6" name="Table 5">
            <a:extLst>
              <a:ext uri="{FF2B5EF4-FFF2-40B4-BE49-F238E27FC236}">
                <a16:creationId xmlns:a16="http://schemas.microsoft.com/office/drawing/2014/main" id="{BE28064F-E84E-EEFE-8BEC-1CC6E1A4A1D7}"/>
              </a:ext>
            </a:extLst>
          </p:cNvPr>
          <p:cNvGraphicFramePr>
            <a:graphicFrameLocks noGrp="1"/>
          </p:cNvGraphicFramePr>
          <p:nvPr/>
        </p:nvGraphicFramePr>
        <p:xfrm>
          <a:off x="628104" y="1907500"/>
          <a:ext cx="4178675" cy="7657412"/>
        </p:xfrm>
        <a:graphic>
          <a:graphicData uri="http://schemas.openxmlformats.org/drawingml/2006/table">
            <a:tbl>
              <a:tblPr firstRow="1" bandRow="1">
                <a:tableStyleId>{5940675A-B579-460E-94D1-54222C63F5DA}</a:tableStyleId>
              </a:tblPr>
              <a:tblGrid>
                <a:gridCol w="1722004">
                  <a:extLst>
                    <a:ext uri="{9D8B030D-6E8A-4147-A177-3AD203B41FA5}">
                      <a16:colId xmlns:a16="http://schemas.microsoft.com/office/drawing/2014/main" val="2287465226"/>
                    </a:ext>
                  </a:extLst>
                </a:gridCol>
                <a:gridCol w="2456671">
                  <a:extLst>
                    <a:ext uri="{9D8B030D-6E8A-4147-A177-3AD203B41FA5}">
                      <a16:colId xmlns:a16="http://schemas.microsoft.com/office/drawing/2014/main" val="1262213600"/>
                    </a:ext>
                  </a:extLst>
                </a:gridCol>
              </a:tblGrid>
              <a:tr h="1914353">
                <a:tc>
                  <a:txBody>
                    <a:bodyPr/>
                    <a:lstStyle/>
                    <a:p>
                      <a:r>
                        <a:rPr lang="en-US" sz="2000" dirty="0"/>
                        <a:t>Breakfast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35432"/>
                  </a:ext>
                </a:extLst>
              </a:tr>
              <a:tr h="1914353">
                <a:tc>
                  <a:txBody>
                    <a:bodyPr/>
                    <a:lstStyle/>
                    <a:p>
                      <a:r>
                        <a:rPr lang="en-US" sz="2000" dirty="0"/>
                        <a:t>Lunch</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6602329"/>
                  </a:ext>
                </a:extLst>
              </a:tr>
              <a:tr h="1914353">
                <a:tc>
                  <a:txBody>
                    <a:bodyPr/>
                    <a:lstStyle/>
                    <a:p>
                      <a:r>
                        <a:rPr lang="en-US" sz="2000" dirty="0"/>
                        <a:t>Dinner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252290"/>
                  </a:ext>
                </a:extLst>
              </a:tr>
              <a:tr h="1914353">
                <a:tc>
                  <a:txBody>
                    <a:bodyPr/>
                    <a:lstStyle/>
                    <a:p>
                      <a:r>
                        <a:rPr lang="en-US" sz="2000" dirty="0"/>
                        <a:t>Snack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81517107"/>
                  </a:ext>
                </a:extLst>
              </a:tr>
            </a:tbl>
          </a:graphicData>
        </a:graphic>
      </p:graphicFrame>
      <p:sp>
        <p:nvSpPr>
          <p:cNvPr id="7" name="TextBox 6">
            <a:extLst>
              <a:ext uri="{FF2B5EF4-FFF2-40B4-BE49-F238E27FC236}">
                <a16:creationId xmlns:a16="http://schemas.microsoft.com/office/drawing/2014/main" id="{88E6544B-C698-FECA-9E28-F0D72A7DBECB}"/>
              </a:ext>
            </a:extLst>
          </p:cNvPr>
          <p:cNvSpPr txBox="1"/>
          <p:nvPr/>
        </p:nvSpPr>
        <p:spPr>
          <a:xfrm>
            <a:off x="2943857" y="1568946"/>
            <a:ext cx="1733733" cy="338554"/>
          </a:xfrm>
          <a:prstGeom prst="rect">
            <a:avLst/>
          </a:prstGeom>
          <a:noFill/>
        </p:spPr>
        <p:txBody>
          <a:bodyPr wrap="square" rtlCol="0">
            <a:spAutoFit/>
          </a:bodyPr>
          <a:lstStyle/>
          <a:p>
            <a:r>
              <a:rPr lang="en-US" sz="1600" b="1" dirty="0">
                <a:latin typeface="+mj-lt"/>
              </a:rPr>
              <a:t>Recipe/Meal</a:t>
            </a:r>
            <a:endParaRPr lang="en-US" sz="1600" dirty="0">
              <a:latin typeface="+mj-lt"/>
            </a:endParaRPr>
          </a:p>
        </p:txBody>
      </p:sp>
      <p:sp>
        <p:nvSpPr>
          <p:cNvPr id="8" name="TextBox 7">
            <a:extLst>
              <a:ext uri="{FF2B5EF4-FFF2-40B4-BE49-F238E27FC236}">
                <a16:creationId xmlns:a16="http://schemas.microsoft.com/office/drawing/2014/main" id="{0B9C139E-DD5B-63C7-54B2-A5F398376BEF}"/>
              </a:ext>
            </a:extLst>
          </p:cNvPr>
          <p:cNvSpPr txBox="1"/>
          <p:nvPr/>
        </p:nvSpPr>
        <p:spPr>
          <a:xfrm>
            <a:off x="5628821" y="1568946"/>
            <a:ext cx="1733733" cy="338554"/>
          </a:xfrm>
          <a:prstGeom prst="rect">
            <a:avLst/>
          </a:prstGeom>
          <a:noFill/>
        </p:spPr>
        <p:txBody>
          <a:bodyPr wrap="square" rtlCol="0">
            <a:spAutoFit/>
          </a:bodyPr>
          <a:lstStyle/>
          <a:p>
            <a:r>
              <a:rPr lang="en-US" sz="1600" b="1" dirty="0">
                <a:latin typeface="+mj-lt"/>
              </a:rPr>
              <a:t>Shopping List</a:t>
            </a:r>
            <a:endParaRPr lang="en-US" sz="1600" dirty="0">
              <a:latin typeface="+mj-lt"/>
            </a:endParaRPr>
          </a:p>
        </p:txBody>
      </p:sp>
      <p:graphicFrame>
        <p:nvGraphicFramePr>
          <p:cNvPr id="9" name="Table 8">
            <a:extLst>
              <a:ext uri="{FF2B5EF4-FFF2-40B4-BE49-F238E27FC236}">
                <a16:creationId xmlns:a16="http://schemas.microsoft.com/office/drawing/2014/main" id="{36D44A40-8144-733B-5610-492DE7B1A1ED}"/>
              </a:ext>
            </a:extLst>
          </p:cNvPr>
          <p:cNvGraphicFramePr>
            <a:graphicFrameLocks noGrp="1"/>
          </p:cNvGraphicFramePr>
          <p:nvPr/>
        </p:nvGraphicFramePr>
        <p:xfrm>
          <a:off x="5344886" y="2169886"/>
          <a:ext cx="2017668" cy="7416800"/>
        </p:xfrm>
        <a:graphic>
          <a:graphicData uri="http://schemas.openxmlformats.org/drawingml/2006/table">
            <a:tbl>
              <a:tblPr firstRow="1" bandRow="1">
                <a:tableStyleId>{08F0BD35-4857-43CB-8953-C92D09AE181D}</a:tableStyleId>
              </a:tblPr>
              <a:tblGrid>
                <a:gridCol w="2017668">
                  <a:extLst>
                    <a:ext uri="{9D8B030D-6E8A-4147-A177-3AD203B41FA5}">
                      <a16:colId xmlns:a16="http://schemas.microsoft.com/office/drawing/2014/main" val="118482826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59996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11395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926291"/>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7195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5122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76428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110915"/>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37876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19843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93724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18292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19090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0467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32963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44322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458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6411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482153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02693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219024"/>
                  </a:ext>
                </a:extLst>
              </a:tr>
            </a:tbl>
          </a:graphicData>
        </a:graphic>
      </p:graphicFrame>
    </p:spTree>
    <p:extLst>
      <p:ext uri="{BB962C8B-B14F-4D97-AF65-F5344CB8AC3E}">
        <p14:creationId xmlns:p14="http://schemas.microsoft.com/office/powerpoint/2010/main" val="3231683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extLst>
              <p:ext uri="{D42A27DB-BD31-4B8C-83A1-F6EECF244321}">
                <p14:modId xmlns:p14="http://schemas.microsoft.com/office/powerpoint/2010/main" val="1366522659"/>
              </p:ext>
            </p:extLst>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0896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0028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3713430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790515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3009900" y="1299993"/>
            <a:ext cx="1752600" cy="584775"/>
          </a:xfrm>
          <a:prstGeom prst="rect">
            <a:avLst/>
          </a:prstGeom>
          <a:noFill/>
        </p:spPr>
        <p:txBody>
          <a:bodyPr wrap="square" rtlCol="0">
            <a:spAutoFit/>
          </a:bodyPr>
          <a:lstStyle/>
          <a:p>
            <a:r>
              <a:rPr lang="en-US" sz="3200" dirty="0">
                <a:latin typeface="+mj-lt"/>
              </a:rPr>
              <a:t>Journal</a:t>
            </a:r>
          </a:p>
        </p:txBody>
      </p:sp>
      <p:graphicFrame>
        <p:nvGraphicFramePr>
          <p:cNvPr id="6" name="Table 5">
            <a:extLst>
              <a:ext uri="{FF2B5EF4-FFF2-40B4-BE49-F238E27FC236}">
                <a16:creationId xmlns:a16="http://schemas.microsoft.com/office/drawing/2014/main" id="{13392883-8401-CF94-1826-A429EDA0EA01}"/>
              </a:ext>
            </a:extLst>
          </p:cNvPr>
          <p:cNvGraphicFramePr>
            <a:graphicFrameLocks noGrp="1"/>
          </p:cNvGraphicFramePr>
          <p:nvPr/>
        </p:nvGraphicFramePr>
        <p:xfrm>
          <a:off x="845456" y="1884768"/>
          <a:ext cx="6081487" cy="7916480"/>
        </p:xfrm>
        <a:graphic>
          <a:graphicData uri="http://schemas.openxmlformats.org/drawingml/2006/table">
            <a:tbl>
              <a:tblPr firstRow="1" bandRow="1">
                <a:tableStyleId>{5940675A-B579-460E-94D1-54222C63F5DA}</a:tableStyleId>
              </a:tblPr>
              <a:tblGrid>
                <a:gridCol w="6081487">
                  <a:extLst>
                    <a:ext uri="{9D8B030D-6E8A-4147-A177-3AD203B41FA5}">
                      <a16:colId xmlns:a16="http://schemas.microsoft.com/office/drawing/2014/main" val="4003603916"/>
                    </a:ext>
                  </a:extLst>
                </a:gridCol>
              </a:tblGrid>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258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9203330"/>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868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61402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726421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190511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0964161"/>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77190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8364838"/>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05506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7881732"/>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006374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28665509"/>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446218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1700154"/>
                  </a:ext>
                </a:extLst>
              </a:tr>
              <a:tr h="49478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7022071"/>
                  </a:ext>
                </a:extLst>
              </a:tr>
            </a:tbl>
          </a:graphicData>
        </a:graphic>
      </p:graphicFrame>
    </p:spTree>
    <p:extLst>
      <p:ext uri="{BB962C8B-B14F-4D97-AF65-F5344CB8AC3E}">
        <p14:creationId xmlns:p14="http://schemas.microsoft.com/office/powerpoint/2010/main" val="10470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Shape 83">
          <a:extLst>
            <a:ext uri="{FF2B5EF4-FFF2-40B4-BE49-F238E27FC236}">
              <a16:creationId xmlns:a16="http://schemas.microsoft.com/office/drawing/2014/main" id="{BEF2578E-7A2F-7AD5-3B49-90BAC7130E2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00F83D8-9D8F-90E3-8763-9D83353B2294}"/>
              </a:ext>
            </a:extLst>
          </p:cNvPr>
          <p:cNvSpPr/>
          <p:nvPr/>
        </p:nvSpPr>
        <p:spPr>
          <a:xfrm>
            <a:off x="0" y="7010400"/>
            <a:ext cx="7772400" cy="3048000"/>
          </a:xfrm>
          <a:prstGeom prst="rect">
            <a:avLst/>
          </a:prstGeom>
          <a:solidFill>
            <a:srgbClr val="DDD6CF">
              <a:alpha val="8784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a:extLst>
              <a:ext uri="{FF2B5EF4-FFF2-40B4-BE49-F238E27FC236}">
                <a16:creationId xmlns:a16="http://schemas.microsoft.com/office/drawing/2014/main" id="{C343AC70-7BD0-7406-647D-67C77932E7DF}"/>
              </a:ext>
            </a:extLst>
          </p:cNvPr>
          <p:cNvSpPr txBox="1"/>
          <p:nvPr/>
        </p:nvSpPr>
        <p:spPr>
          <a:xfrm>
            <a:off x="288310" y="9537084"/>
            <a:ext cx="4582897" cy="258492"/>
          </a:xfrm>
          <a:prstGeom prst="rect">
            <a:avLst/>
          </a:prstGeom>
          <a:noFill/>
          <a:ln>
            <a:noFill/>
          </a:ln>
        </p:spPr>
        <p:txBody>
          <a:bodyPr spcFirstLastPara="1" wrap="square" lIns="91425" tIns="45700" rIns="91425" bIns="45700" anchor="t" anchorCtr="0">
            <a:spAutoFit/>
          </a:bodyPr>
          <a:lstStyle/>
          <a:p>
            <a:pPr>
              <a:lnSpc>
                <a:spcPct val="90000"/>
              </a:lnSpc>
              <a:buClr>
                <a:srgbClr val="343541"/>
              </a:buClr>
              <a:buSzPts val="2800"/>
            </a:pPr>
            <a:r>
              <a:rPr lang="en-US" sz="1200" dirty="0">
                <a:solidFill>
                  <a:srgbClr val="0D0D0D"/>
                </a:solidFill>
                <a:latin typeface="Montserrat Light" panose="00000400000000000000" pitchFamily="50" charset="0"/>
              </a:rPr>
              <a:t>Love in Every Bite: Nourishing Wellness</a:t>
            </a:r>
            <a:endParaRPr sz="1200" dirty="0">
              <a:latin typeface="Montserrat Light" panose="00000400000000000000" pitchFamily="50" charset="0"/>
              <a:ea typeface="Helvetica Neue"/>
              <a:cs typeface="Helvetica Neue"/>
              <a:sym typeface="Helvetica Neue"/>
            </a:endParaRPr>
          </a:p>
        </p:txBody>
      </p:sp>
      <p:pic>
        <p:nvPicPr>
          <p:cNvPr id="5" name="Picture 4" descr="A chef hat and spatula and book&#10;&#10;Description automatically generated">
            <a:extLst>
              <a:ext uri="{FF2B5EF4-FFF2-40B4-BE49-F238E27FC236}">
                <a16:creationId xmlns:a16="http://schemas.microsoft.com/office/drawing/2014/main" id="{468A3830-7897-7F5E-7467-AFBF0D6EBDFD}"/>
              </a:ext>
            </a:extLst>
          </p:cNvPr>
          <p:cNvPicPr>
            <a:picLocks noChangeAspect="1"/>
          </p:cNvPicPr>
          <p:nvPr/>
        </p:nvPicPr>
        <p:blipFill>
          <a:blip r:embed="rId4">
            <a:grayscl/>
          </a:blip>
          <a:stretch>
            <a:fillRect/>
          </a:stretch>
        </p:blipFill>
        <p:spPr>
          <a:xfrm>
            <a:off x="288310" y="6864995"/>
            <a:ext cx="3193405" cy="3193405"/>
          </a:xfrm>
          <a:prstGeom prst="rect">
            <a:avLst/>
          </a:prstGeom>
        </p:spPr>
      </p:pic>
      <p:sp>
        <p:nvSpPr>
          <p:cNvPr id="9" name="TextBox 8">
            <a:extLst>
              <a:ext uri="{FF2B5EF4-FFF2-40B4-BE49-F238E27FC236}">
                <a16:creationId xmlns:a16="http://schemas.microsoft.com/office/drawing/2014/main" id="{3066278B-5E08-867D-2719-2540B72B1C34}"/>
              </a:ext>
            </a:extLst>
          </p:cNvPr>
          <p:cNvSpPr txBox="1"/>
          <p:nvPr/>
        </p:nvSpPr>
        <p:spPr>
          <a:xfrm>
            <a:off x="5867400" y="7254240"/>
            <a:ext cx="1905000" cy="338554"/>
          </a:xfrm>
          <a:prstGeom prst="rect">
            <a:avLst/>
          </a:prstGeom>
          <a:noFill/>
        </p:spPr>
        <p:txBody>
          <a:bodyPr wrap="square" rtlCol="0">
            <a:spAutoFit/>
          </a:bodyPr>
          <a:lstStyle/>
          <a:p>
            <a:r>
              <a:rPr lang="en-US" sz="1600" dirty="0">
                <a:latin typeface="+mn-lt"/>
              </a:rPr>
              <a:t>Workbook 0003</a:t>
            </a:r>
          </a:p>
        </p:txBody>
      </p:sp>
    </p:spTree>
    <p:extLst>
      <p:ext uri="{BB962C8B-B14F-4D97-AF65-F5344CB8AC3E}">
        <p14:creationId xmlns:p14="http://schemas.microsoft.com/office/powerpoint/2010/main" val="85296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401724"/>
            <a:ext cx="6111966" cy="923330"/>
          </a:xfrm>
          <a:prstGeom prst="rect">
            <a:avLst/>
          </a:prstGeom>
          <a:noFill/>
        </p:spPr>
        <p:txBody>
          <a:bodyPr wrap="square" rtlCol="0">
            <a:spAutoFit/>
          </a:bodyPr>
          <a:lstStyle/>
          <a:p>
            <a:r>
              <a:rPr lang="en-US" sz="1800" dirty="0">
                <a:solidFill>
                  <a:schemeClr val="tx1"/>
                </a:solidFill>
                <a:latin typeface="+mj-lt"/>
              </a:rPr>
              <a:t>How often do you tend to your kitchen? Create a schedule for deep cleaning the kitchen. What products will you use? How will you prioritize tasks?</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319488"/>
            <a:ext cx="6111966" cy="923330"/>
          </a:xfrm>
          <a:prstGeom prst="rect">
            <a:avLst/>
          </a:prstGeom>
          <a:noFill/>
        </p:spPr>
        <p:txBody>
          <a:bodyPr wrap="square" rtlCol="0">
            <a:spAutoFit/>
          </a:bodyPr>
          <a:lstStyle/>
          <a:p>
            <a:r>
              <a:rPr lang="en-US" sz="1800" dirty="0">
                <a:latin typeface="+mj-lt"/>
              </a:rPr>
              <a:t>How will you prevent burns and cuts? List down any helpful items that will work in union with you to create a safe cooking environment.</a:t>
            </a:r>
          </a:p>
        </p:txBody>
      </p:sp>
      <p:graphicFrame>
        <p:nvGraphicFramePr>
          <p:cNvPr id="4" name="Table 3">
            <a:extLst>
              <a:ext uri="{FF2B5EF4-FFF2-40B4-BE49-F238E27FC236}">
                <a16:creationId xmlns:a16="http://schemas.microsoft.com/office/drawing/2014/main" id="{2B11AD23-51A4-8BBF-A41C-EEDED6AD5116}"/>
              </a:ext>
            </a:extLst>
          </p:cNvPr>
          <p:cNvGraphicFramePr>
            <a:graphicFrameLocks noGrp="1"/>
          </p:cNvGraphicFramePr>
          <p:nvPr>
            <p:extLst>
              <p:ext uri="{D42A27DB-BD31-4B8C-83A1-F6EECF244321}">
                <p14:modId xmlns:p14="http://schemas.microsoft.com/office/powerpoint/2010/main" val="3872171901"/>
              </p:ext>
            </p:extLst>
          </p:nvPr>
        </p:nvGraphicFramePr>
        <p:xfrm>
          <a:off x="830217" y="2781272"/>
          <a:ext cx="5846355" cy="2240389"/>
        </p:xfrm>
        <a:graphic>
          <a:graphicData uri="http://schemas.openxmlformats.org/drawingml/2006/table">
            <a:tbl>
              <a:tblPr firstRow="1" bandRow="1">
                <a:tableStyleId>{08F0BD35-4857-43CB-8953-C92D09AE181D}</a:tableStyleId>
              </a:tblPr>
              <a:tblGrid>
                <a:gridCol w="5846355">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69A60687-1C5E-37A8-A3DD-0A1DDA651D8C}"/>
              </a:ext>
            </a:extLst>
          </p:cNvPr>
          <p:cNvGraphicFramePr>
            <a:graphicFrameLocks noGrp="1"/>
          </p:cNvGraphicFramePr>
          <p:nvPr>
            <p:extLst>
              <p:ext uri="{D42A27DB-BD31-4B8C-83A1-F6EECF244321}">
                <p14:modId xmlns:p14="http://schemas.microsoft.com/office/powerpoint/2010/main" val="1068689297"/>
              </p:ext>
            </p:extLst>
          </p:nvPr>
        </p:nvGraphicFramePr>
        <p:xfrm>
          <a:off x="830217" y="6758749"/>
          <a:ext cx="6111966" cy="2240389"/>
        </p:xfrm>
        <a:graphic>
          <a:graphicData uri="http://schemas.openxmlformats.org/drawingml/2006/table">
            <a:tbl>
              <a:tblPr firstRow="1" bandRow="1">
                <a:tableStyleId>{08F0BD35-4857-43CB-8953-C92D09AE181D}</a:tableStyleId>
              </a:tblPr>
              <a:tblGrid>
                <a:gridCol w="6111966">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2635851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167680"/>
            <a:ext cx="6111966" cy="1200329"/>
          </a:xfrm>
          <a:prstGeom prst="rect">
            <a:avLst/>
          </a:prstGeom>
          <a:noFill/>
        </p:spPr>
        <p:txBody>
          <a:bodyPr wrap="square" rtlCol="0">
            <a:spAutoFit/>
          </a:bodyPr>
          <a:lstStyle/>
          <a:p>
            <a:r>
              <a:rPr lang="en-US" sz="1800" dirty="0">
                <a:solidFill>
                  <a:schemeClr val="tx1"/>
                </a:solidFill>
                <a:latin typeface="+mj-lt"/>
              </a:rPr>
              <a:t>Can you identify any instances where you may have overlooked expiration dates or neglected proper food storage practices? How do you plan to improve in this area?</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319488"/>
            <a:ext cx="6111966" cy="1200329"/>
          </a:xfrm>
          <a:prstGeom prst="rect">
            <a:avLst/>
          </a:prstGeom>
          <a:noFill/>
        </p:spPr>
        <p:txBody>
          <a:bodyPr wrap="square" rtlCol="0">
            <a:spAutoFit/>
          </a:bodyPr>
          <a:lstStyle/>
          <a:p>
            <a:r>
              <a:rPr lang="en-US" sz="1800" dirty="0">
                <a:latin typeface="+mj-lt"/>
              </a:rPr>
              <a:t>Reflect on the importance of washing hands, utensils, and surfaces after they come into contact with raw meat or poultry. How do you prioritize this aspect of food safety in your daily cooking routine?</a:t>
            </a:r>
          </a:p>
        </p:txBody>
      </p:sp>
      <p:graphicFrame>
        <p:nvGraphicFramePr>
          <p:cNvPr id="5" name="Table 4">
            <a:extLst>
              <a:ext uri="{FF2B5EF4-FFF2-40B4-BE49-F238E27FC236}">
                <a16:creationId xmlns:a16="http://schemas.microsoft.com/office/drawing/2014/main" id="{20F25BF2-0339-735D-1D61-A558D8C87A17}"/>
              </a:ext>
            </a:extLst>
          </p:cNvPr>
          <p:cNvGraphicFramePr>
            <a:graphicFrameLocks noGrp="1"/>
          </p:cNvGraphicFramePr>
          <p:nvPr>
            <p:extLst>
              <p:ext uri="{D42A27DB-BD31-4B8C-83A1-F6EECF244321}">
                <p14:modId xmlns:p14="http://schemas.microsoft.com/office/powerpoint/2010/main" val="2145520153"/>
              </p:ext>
            </p:extLst>
          </p:nvPr>
        </p:nvGraphicFramePr>
        <p:xfrm>
          <a:off x="830217" y="2861800"/>
          <a:ext cx="6111966" cy="2240389"/>
        </p:xfrm>
        <a:graphic>
          <a:graphicData uri="http://schemas.openxmlformats.org/drawingml/2006/table">
            <a:tbl>
              <a:tblPr firstRow="1" bandRow="1">
                <a:tableStyleId>{08F0BD35-4857-43CB-8953-C92D09AE181D}</a:tableStyleId>
              </a:tblPr>
              <a:tblGrid>
                <a:gridCol w="6111966">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6" name="Table 5">
            <a:extLst>
              <a:ext uri="{FF2B5EF4-FFF2-40B4-BE49-F238E27FC236}">
                <a16:creationId xmlns:a16="http://schemas.microsoft.com/office/drawing/2014/main" id="{A48DF630-7F2A-2470-3C47-44E21382A7BA}"/>
              </a:ext>
            </a:extLst>
          </p:cNvPr>
          <p:cNvGraphicFramePr>
            <a:graphicFrameLocks noGrp="1"/>
          </p:cNvGraphicFramePr>
          <p:nvPr>
            <p:extLst>
              <p:ext uri="{D42A27DB-BD31-4B8C-83A1-F6EECF244321}">
                <p14:modId xmlns:p14="http://schemas.microsoft.com/office/powerpoint/2010/main" val="3141349508"/>
              </p:ext>
            </p:extLst>
          </p:nvPr>
        </p:nvGraphicFramePr>
        <p:xfrm>
          <a:off x="830217" y="7107092"/>
          <a:ext cx="6111966" cy="2240389"/>
        </p:xfrm>
        <a:graphic>
          <a:graphicData uri="http://schemas.openxmlformats.org/drawingml/2006/table">
            <a:tbl>
              <a:tblPr firstRow="1" bandRow="1">
                <a:tableStyleId>{08F0BD35-4857-43CB-8953-C92D09AE181D}</a:tableStyleId>
              </a:tblPr>
              <a:tblGrid>
                <a:gridCol w="6111966">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3658018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243154"/>
            <a:ext cx="6111966" cy="1200329"/>
          </a:xfrm>
          <a:prstGeom prst="rect">
            <a:avLst/>
          </a:prstGeom>
          <a:noFill/>
        </p:spPr>
        <p:txBody>
          <a:bodyPr wrap="square" rtlCol="0">
            <a:spAutoFit/>
          </a:bodyPr>
          <a:lstStyle/>
          <a:p>
            <a:r>
              <a:rPr lang="en-US" sz="1800" dirty="0">
                <a:solidFill>
                  <a:schemeClr val="tx1"/>
                </a:solidFill>
                <a:latin typeface="+mj-lt"/>
              </a:rPr>
              <a:t>How often do you utilize steaming as a cooking method, particularly for preserving nutrients and enhancing the texture of delicate foods like vegetables and fish?</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120981"/>
            <a:ext cx="6111966" cy="1477328"/>
          </a:xfrm>
          <a:prstGeom prst="rect">
            <a:avLst/>
          </a:prstGeom>
          <a:noFill/>
        </p:spPr>
        <p:txBody>
          <a:bodyPr wrap="square" rtlCol="0">
            <a:spAutoFit/>
          </a:bodyPr>
          <a:lstStyle/>
          <a:p>
            <a:r>
              <a:rPr lang="en-US" sz="1800" dirty="0">
                <a:latin typeface="+mj-lt"/>
              </a:rPr>
              <a:t>Have you ever tried blanching vegetables before? Think about the benefits of this technique in preserving color, texture, and nutrients, and consider incorporating it into your cooking routine. Find a few recipes utilizing this technique.</a:t>
            </a:r>
          </a:p>
        </p:txBody>
      </p:sp>
      <p:graphicFrame>
        <p:nvGraphicFramePr>
          <p:cNvPr id="4" name="Table 3">
            <a:extLst>
              <a:ext uri="{FF2B5EF4-FFF2-40B4-BE49-F238E27FC236}">
                <a16:creationId xmlns:a16="http://schemas.microsoft.com/office/drawing/2014/main" id="{7A903005-F445-FCD5-9149-3347EEFE0B2C}"/>
              </a:ext>
            </a:extLst>
          </p:cNvPr>
          <p:cNvGraphicFramePr>
            <a:graphicFrameLocks noGrp="1"/>
          </p:cNvGraphicFramePr>
          <p:nvPr>
            <p:extLst>
              <p:ext uri="{D42A27DB-BD31-4B8C-83A1-F6EECF244321}">
                <p14:modId xmlns:p14="http://schemas.microsoft.com/office/powerpoint/2010/main" val="4262261106"/>
              </p:ext>
            </p:extLst>
          </p:nvPr>
        </p:nvGraphicFramePr>
        <p:xfrm>
          <a:off x="830217" y="2788811"/>
          <a:ext cx="6111966" cy="2240389"/>
        </p:xfrm>
        <a:graphic>
          <a:graphicData uri="http://schemas.openxmlformats.org/drawingml/2006/table">
            <a:tbl>
              <a:tblPr firstRow="1" bandRow="1">
                <a:tableStyleId>{08F0BD35-4857-43CB-8953-C92D09AE181D}</a:tableStyleId>
              </a:tblPr>
              <a:tblGrid>
                <a:gridCol w="6111966">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5" name="Table 4">
            <a:extLst>
              <a:ext uri="{FF2B5EF4-FFF2-40B4-BE49-F238E27FC236}">
                <a16:creationId xmlns:a16="http://schemas.microsoft.com/office/drawing/2014/main" id="{CB437DD5-7665-5729-C2C3-2809AD7DA83F}"/>
              </a:ext>
            </a:extLst>
          </p:cNvPr>
          <p:cNvGraphicFramePr>
            <a:graphicFrameLocks noGrp="1"/>
          </p:cNvGraphicFramePr>
          <p:nvPr>
            <p:extLst>
              <p:ext uri="{D42A27DB-BD31-4B8C-83A1-F6EECF244321}">
                <p14:modId xmlns:p14="http://schemas.microsoft.com/office/powerpoint/2010/main" val="2295484763"/>
              </p:ext>
            </p:extLst>
          </p:nvPr>
        </p:nvGraphicFramePr>
        <p:xfrm>
          <a:off x="830217" y="7136120"/>
          <a:ext cx="6111966" cy="2240389"/>
        </p:xfrm>
        <a:graphic>
          <a:graphicData uri="http://schemas.openxmlformats.org/drawingml/2006/table">
            <a:tbl>
              <a:tblPr firstRow="1" bandRow="1">
                <a:tableStyleId>{08F0BD35-4857-43CB-8953-C92D09AE181D}</a:tableStyleId>
              </a:tblPr>
              <a:tblGrid>
                <a:gridCol w="6111966">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187985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27" name="TextBox 26">
            <a:extLst>
              <a:ext uri="{FF2B5EF4-FFF2-40B4-BE49-F238E27FC236}">
                <a16:creationId xmlns:a16="http://schemas.microsoft.com/office/drawing/2014/main" id="{C57450B4-E8DF-82AC-7B50-8083B14DDDE5}"/>
              </a:ext>
            </a:extLst>
          </p:cNvPr>
          <p:cNvSpPr txBox="1"/>
          <p:nvPr/>
        </p:nvSpPr>
        <p:spPr>
          <a:xfrm>
            <a:off x="830217" y="1401724"/>
            <a:ext cx="6111966" cy="923330"/>
          </a:xfrm>
          <a:prstGeom prst="rect">
            <a:avLst/>
          </a:prstGeom>
          <a:noFill/>
        </p:spPr>
        <p:txBody>
          <a:bodyPr wrap="square" rtlCol="0">
            <a:spAutoFit/>
          </a:bodyPr>
          <a:lstStyle/>
          <a:p>
            <a:r>
              <a:rPr lang="en-US" sz="1800" dirty="0">
                <a:solidFill>
                  <a:schemeClr val="tx1"/>
                </a:solidFill>
                <a:latin typeface="+mj-lt"/>
              </a:rPr>
              <a:t>Share your approach to meal planning. How does developing a weekly meal plan help you shop for ingredients efficiently and reduce food waste?</a:t>
            </a:r>
          </a:p>
        </p:txBody>
      </p:sp>
      <p:sp>
        <p:nvSpPr>
          <p:cNvPr id="28" name="TextBox 27">
            <a:extLst>
              <a:ext uri="{FF2B5EF4-FFF2-40B4-BE49-F238E27FC236}">
                <a16:creationId xmlns:a16="http://schemas.microsoft.com/office/drawing/2014/main" id="{43D02D94-476A-7EF8-AD4C-F15A2017DD9C}"/>
              </a:ext>
            </a:extLst>
          </p:cNvPr>
          <p:cNvSpPr txBox="1"/>
          <p:nvPr/>
        </p:nvSpPr>
        <p:spPr>
          <a:xfrm>
            <a:off x="830217" y="5319488"/>
            <a:ext cx="6111966" cy="1200329"/>
          </a:xfrm>
          <a:prstGeom prst="rect">
            <a:avLst/>
          </a:prstGeom>
          <a:noFill/>
        </p:spPr>
        <p:txBody>
          <a:bodyPr wrap="square" rtlCol="0">
            <a:spAutoFit/>
          </a:bodyPr>
          <a:lstStyle/>
          <a:p>
            <a:r>
              <a:rPr lang="en-US" sz="1800" dirty="0">
                <a:latin typeface="+mj-lt"/>
              </a:rPr>
              <a:t>Consider your knowledge of seasoning and flavor enhancement. How do you incorporate herbs, spices, and seasonings into your cooking to create delicious meals with minimal reliance on salt or fat?</a:t>
            </a:r>
          </a:p>
        </p:txBody>
      </p:sp>
      <p:graphicFrame>
        <p:nvGraphicFramePr>
          <p:cNvPr id="5" name="Table 4">
            <a:extLst>
              <a:ext uri="{FF2B5EF4-FFF2-40B4-BE49-F238E27FC236}">
                <a16:creationId xmlns:a16="http://schemas.microsoft.com/office/drawing/2014/main" id="{A079CDAF-0190-81B7-1312-667AC4138E2E}"/>
              </a:ext>
            </a:extLst>
          </p:cNvPr>
          <p:cNvGraphicFramePr>
            <a:graphicFrameLocks noGrp="1"/>
          </p:cNvGraphicFramePr>
          <p:nvPr>
            <p:extLst>
              <p:ext uri="{D42A27DB-BD31-4B8C-83A1-F6EECF244321}">
                <p14:modId xmlns:p14="http://schemas.microsoft.com/office/powerpoint/2010/main" val="597680689"/>
              </p:ext>
            </p:extLst>
          </p:nvPr>
        </p:nvGraphicFramePr>
        <p:xfrm>
          <a:off x="830217" y="2788811"/>
          <a:ext cx="6111966" cy="2240389"/>
        </p:xfrm>
        <a:graphic>
          <a:graphicData uri="http://schemas.openxmlformats.org/drawingml/2006/table">
            <a:tbl>
              <a:tblPr firstRow="1" bandRow="1">
                <a:tableStyleId>{08F0BD35-4857-43CB-8953-C92D09AE181D}</a:tableStyleId>
              </a:tblPr>
              <a:tblGrid>
                <a:gridCol w="6111966">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graphicFrame>
        <p:nvGraphicFramePr>
          <p:cNvPr id="6" name="Table 5">
            <a:extLst>
              <a:ext uri="{FF2B5EF4-FFF2-40B4-BE49-F238E27FC236}">
                <a16:creationId xmlns:a16="http://schemas.microsoft.com/office/drawing/2014/main" id="{FF805BF2-32AC-C9DB-85E8-95A28ACC78BA}"/>
              </a:ext>
            </a:extLst>
          </p:cNvPr>
          <p:cNvGraphicFramePr>
            <a:graphicFrameLocks noGrp="1"/>
          </p:cNvGraphicFramePr>
          <p:nvPr>
            <p:extLst>
              <p:ext uri="{D42A27DB-BD31-4B8C-83A1-F6EECF244321}">
                <p14:modId xmlns:p14="http://schemas.microsoft.com/office/powerpoint/2010/main" val="2862268825"/>
              </p:ext>
            </p:extLst>
          </p:nvPr>
        </p:nvGraphicFramePr>
        <p:xfrm>
          <a:off x="830217" y="7020006"/>
          <a:ext cx="6111966" cy="2240389"/>
        </p:xfrm>
        <a:graphic>
          <a:graphicData uri="http://schemas.openxmlformats.org/drawingml/2006/table">
            <a:tbl>
              <a:tblPr firstRow="1" bandRow="1">
                <a:tableStyleId>{08F0BD35-4857-43CB-8953-C92D09AE181D}</a:tableStyleId>
              </a:tblPr>
              <a:tblGrid>
                <a:gridCol w="6111966">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bl>
          </a:graphicData>
        </a:graphic>
      </p:graphicFrame>
    </p:spTree>
    <p:extLst>
      <p:ext uri="{BB962C8B-B14F-4D97-AF65-F5344CB8AC3E}">
        <p14:creationId xmlns:p14="http://schemas.microsoft.com/office/powerpoint/2010/main" val="66113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547982" y="39188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3" name="TextBox 2">
            <a:extLst>
              <a:ext uri="{FF2B5EF4-FFF2-40B4-BE49-F238E27FC236}">
                <a16:creationId xmlns:a16="http://schemas.microsoft.com/office/drawing/2014/main" id="{A4DBD605-90F9-5E34-C90C-768CB91D698F}"/>
              </a:ext>
            </a:extLst>
          </p:cNvPr>
          <p:cNvSpPr txBox="1"/>
          <p:nvPr/>
        </p:nvSpPr>
        <p:spPr>
          <a:xfrm>
            <a:off x="830217" y="1088573"/>
            <a:ext cx="6111966" cy="2554545"/>
          </a:xfrm>
          <a:prstGeom prst="rect">
            <a:avLst/>
          </a:prstGeom>
          <a:noFill/>
        </p:spPr>
        <p:txBody>
          <a:bodyPr wrap="square" rtlCol="0">
            <a:spAutoFit/>
          </a:bodyPr>
          <a:lstStyle/>
          <a:p>
            <a:r>
              <a:rPr lang="en-US" sz="1600" b="1" dirty="0">
                <a:latin typeface="+mj-lt"/>
              </a:rPr>
              <a:t>Home Cooking Safety Plan</a:t>
            </a:r>
          </a:p>
          <a:p>
            <a:endParaRPr lang="en-US" sz="1600" dirty="0">
              <a:latin typeface="+mj-lt"/>
            </a:endParaRPr>
          </a:p>
          <a:p>
            <a:r>
              <a:rPr lang="en-US" sz="1600" dirty="0">
                <a:latin typeface="+mj-lt"/>
              </a:rPr>
              <a:t>Map out a solution for any type of cooking problem that may arise.</a:t>
            </a:r>
          </a:p>
          <a:p>
            <a:endParaRPr lang="en-US" sz="1600" dirty="0">
              <a:latin typeface="+mj-lt"/>
            </a:endParaRPr>
          </a:p>
          <a:p>
            <a:r>
              <a:rPr lang="en-US" sz="1600" dirty="0">
                <a:latin typeface="+mj-lt"/>
              </a:rPr>
              <a:t>How will you deal with a fire from a pot that was left unattended? Do you take the necessary precautions in relations to raw meat? Where is your first-aid kit and is it easily accessible? Write down the answers, as well as any other preventative measures.</a:t>
            </a:r>
          </a:p>
        </p:txBody>
      </p:sp>
      <p:graphicFrame>
        <p:nvGraphicFramePr>
          <p:cNvPr id="2" name="Table 1">
            <a:extLst>
              <a:ext uri="{FF2B5EF4-FFF2-40B4-BE49-F238E27FC236}">
                <a16:creationId xmlns:a16="http://schemas.microsoft.com/office/drawing/2014/main" id="{98314BF6-8540-80BF-A4B5-1F64E9E0258F}"/>
              </a:ext>
            </a:extLst>
          </p:cNvPr>
          <p:cNvGraphicFramePr>
            <a:graphicFrameLocks noGrp="1"/>
          </p:cNvGraphicFramePr>
          <p:nvPr>
            <p:extLst>
              <p:ext uri="{D42A27DB-BD31-4B8C-83A1-F6EECF244321}">
                <p14:modId xmlns:p14="http://schemas.microsoft.com/office/powerpoint/2010/main" val="3278652791"/>
              </p:ext>
            </p:extLst>
          </p:nvPr>
        </p:nvGraphicFramePr>
        <p:xfrm>
          <a:off x="830217" y="4174894"/>
          <a:ext cx="6111966" cy="4947835"/>
        </p:xfrm>
        <a:graphic>
          <a:graphicData uri="http://schemas.openxmlformats.org/drawingml/2006/table">
            <a:tbl>
              <a:tblPr firstRow="1" bandRow="1">
                <a:tableStyleId>{08F0BD35-4857-43CB-8953-C92D09AE181D}</a:tableStyleId>
              </a:tblPr>
              <a:tblGrid>
                <a:gridCol w="6111966">
                  <a:extLst>
                    <a:ext uri="{9D8B030D-6E8A-4147-A177-3AD203B41FA5}">
                      <a16:colId xmlns:a16="http://schemas.microsoft.com/office/drawing/2014/main" val="1984240368"/>
                    </a:ext>
                  </a:extLst>
                </a:gridCol>
              </a:tblGrid>
              <a:tr h="435425">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409541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437946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4625110"/>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232964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216757"/>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8566788"/>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199307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1626073"/>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960546"/>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2800832"/>
                  </a:ext>
                </a:extLst>
              </a:tr>
              <a:tr h="451241">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918959"/>
                  </a:ext>
                </a:extLst>
              </a:tr>
            </a:tbl>
          </a:graphicData>
        </a:graphic>
      </p:graphicFrame>
    </p:spTree>
    <p:extLst>
      <p:ext uri="{BB962C8B-B14F-4D97-AF65-F5344CB8AC3E}">
        <p14:creationId xmlns:p14="http://schemas.microsoft.com/office/powerpoint/2010/main" val="686626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623457" y="153531"/>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2077449" y="436128"/>
            <a:ext cx="4276271" cy="584775"/>
          </a:xfrm>
          <a:prstGeom prst="rect">
            <a:avLst/>
          </a:prstGeom>
          <a:noFill/>
        </p:spPr>
        <p:txBody>
          <a:bodyPr wrap="square" rtlCol="0">
            <a:spAutoFit/>
          </a:bodyPr>
          <a:lstStyle/>
          <a:p>
            <a:r>
              <a:rPr lang="en-US" sz="3200" dirty="0">
                <a:latin typeface="+mj-lt"/>
              </a:rPr>
              <a:t>Monday Meal Plan</a:t>
            </a:r>
          </a:p>
        </p:txBody>
      </p:sp>
      <p:graphicFrame>
        <p:nvGraphicFramePr>
          <p:cNvPr id="6" name="Table 5">
            <a:extLst>
              <a:ext uri="{FF2B5EF4-FFF2-40B4-BE49-F238E27FC236}">
                <a16:creationId xmlns:a16="http://schemas.microsoft.com/office/drawing/2014/main" id="{BE28064F-E84E-EEFE-8BEC-1CC6E1A4A1D7}"/>
              </a:ext>
            </a:extLst>
          </p:cNvPr>
          <p:cNvGraphicFramePr>
            <a:graphicFrameLocks noGrp="1"/>
          </p:cNvGraphicFramePr>
          <p:nvPr/>
        </p:nvGraphicFramePr>
        <p:xfrm>
          <a:off x="628104" y="1907500"/>
          <a:ext cx="4178675" cy="7657412"/>
        </p:xfrm>
        <a:graphic>
          <a:graphicData uri="http://schemas.openxmlformats.org/drawingml/2006/table">
            <a:tbl>
              <a:tblPr firstRow="1" bandRow="1">
                <a:tableStyleId>{5940675A-B579-460E-94D1-54222C63F5DA}</a:tableStyleId>
              </a:tblPr>
              <a:tblGrid>
                <a:gridCol w="1722004">
                  <a:extLst>
                    <a:ext uri="{9D8B030D-6E8A-4147-A177-3AD203B41FA5}">
                      <a16:colId xmlns:a16="http://schemas.microsoft.com/office/drawing/2014/main" val="2287465226"/>
                    </a:ext>
                  </a:extLst>
                </a:gridCol>
                <a:gridCol w="2456671">
                  <a:extLst>
                    <a:ext uri="{9D8B030D-6E8A-4147-A177-3AD203B41FA5}">
                      <a16:colId xmlns:a16="http://schemas.microsoft.com/office/drawing/2014/main" val="1262213600"/>
                    </a:ext>
                  </a:extLst>
                </a:gridCol>
              </a:tblGrid>
              <a:tr h="1914353">
                <a:tc>
                  <a:txBody>
                    <a:bodyPr/>
                    <a:lstStyle/>
                    <a:p>
                      <a:r>
                        <a:rPr lang="en-US" sz="2000" dirty="0"/>
                        <a:t>Breakfast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35432"/>
                  </a:ext>
                </a:extLst>
              </a:tr>
              <a:tr h="1914353">
                <a:tc>
                  <a:txBody>
                    <a:bodyPr/>
                    <a:lstStyle/>
                    <a:p>
                      <a:r>
                        <a:rPr lang="en-US" sz="2000" dirty="0"/>
                        <a:t>Lunch</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6602329"/>
                  </a:ext>
                </a:extLst>
              </a:tr>
              <a:tr h="1914353">
                <a:tc>
                  <a:txBody>
                    <a:bodyPr/>
                    <a:lstStyle/>
                    <a:p>
                      <a:r>
                        <a:rPr lang="en-US" sz="2000" dirty="0"/>
                        <a:t>Dinner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252290"/>
                  </a:ext>
                </a:extLst>
              </a:tr>
              <a:tr h="1914353">
                <a:tc>
                  <a:txBody>
                    <a:bodyPr/>
                    <a:lstStyle/>
                    <a:p>
                      <a:r>
                        <a:rPr lang="en-US" sz="2000" dirty="0"/>
                        <a:t>Snack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81517107"/>
                  </a:ext>
                </a:extLst>
              </a:tr>
            </a:tbl>
          </a:graphicData>
        </a:graphic>
      </p:graphicFrame>
      <p:sp>
        <p:nvSpPr>
          <p:cNvPr id="7" name="TextBox 6">
            <a:extLst>
              <a:ext uri="{FF2B5EF4-FFF2-40B4-BE49-F238E27FC236}">
                <a16:creationId xmlns:a16="http://schemas.microsoft.com/office/drawing/2014/main" id="{88E6544B-C698-FECA-9E28-F0D72A7DBECB}"/>
              </a:ext>
            </a:extLst>
          </p:cNvPr>
          <p:cNvSpPr txBox="1"/>
          <p:nvPr/>
        </p:nvSpPr>
        <p:spPr>
          <a:xfrm>
            <a:off x="2943857" y="1568946"/>
            <a:ext cx="1733733" cy="338554"/>
          </a:xfrm>
          <a:prstGeom prst="rect">
            <a:avLst/>
          </a:prstGeom>
          <a:noFill/>
        </p:spPr>
        <p:txBody>
          <a:bodyPr wrap="square" rtlCol="0">
            <a:spAutoFit/>
          </a:bodyPr>
          <a:lstStyle/>
          <a:p>
            <a:r>
              <a:rPr lang="en-US" sz="1600" b="1" dirty="0">
                <a:latin typeface="+mj-lt"/>
              </a:rPr>
              <a:t>Recipe/Meal</a:t>
            </a:r>
            <a:endParaRPr lang="en-US" sz="1600" dirty="0">
              <a:latin typeface="+mj-lt"/>
            </a:endParaRPr>
          </a:p>
        </p:txBody>
      </p:sp>
      <p:sp>
        <p:nvSpPr>
          <p:cNvPr id="8" name="TextBox 7">
            <a:extLst>
              <a:ext uri="{FF2B5EF4-FFF2-40B4-BE49-F238E27FC236}">
                <a16:creationId xmlns:a16="http://schemas.microsoft.com/office/drawing/2014/main" id="{0B9C139E-DD5B-63C7-54B2-A5F398376BEF}"/>
              </a:ext>
            </a:extLst>
          </p:cNvPr>
          <p:cNvSpPr txBox="1"/>
          <p:nvPr/>
        </p:nvSpPr>
        <p:spPr>
          <a:xfrm>
            <a:off x="5628821" y="1568946"/>
            <a:ext cx="1733733" cy="338554"/>
          </a:xfrm>
          <a:prstGeom prst="rect">
            <a:avLst/>
          </a:prstGeom>
          <a:noFill/>
        </p:spPr>
        <p:txBody>
          <a:bodyPr wrap="square" rtlCol="0">
            <a:spAutoFit/>
          </a:bodyPr>
          <a:lstStyle/>
          <a:p>
            <a:r>
              <a:rPr lang="en-US" sz="1600" b="1" dirty="0">
                <a:latin typeface="+mj-lt"/>
              </a:rPr>
              <a:t>Shopping List</a:t>
            </a:r>
            <a:endParaRPr lang="en-US" sz="1600" dirty="0">
              <a:latin typeface="+mj-lt"/>
            </a:endParaRPr>
          </a:p>
        </p:txBody>
      </p:sp>
      <p:graphicFrame>
        <p:nvGraphicFramePr>
          <p:cNvPr id="9" name="Table 8">
            <a:extLst>
              <a:ext uri="{FF2B5EF4-FFF2-40B4-BE49-F238E27FC236}">
                <a16:creationId xmlns:a16="http://schemas.microsoft.com/office/drawing/2014/main" id="{36D44A40-8144-733B-5610-492DE7B1A1ED}"/>
              </a:ext>
            </a:extLst>
          </p:cNvPr>
          <p:cNvGraphicFramePr>
            <a:graphicFrameLocks noGrp="1"/>
          </p:cNvGraphicFramePr>
          <p:nvPr/>
        </p:nvGraphicFramePr>
        <p:xfrm>
          <a:off x="5344886" y="2169886"/>
          <a:ext cx="2017668" cy="7416800"/>
        </p:xfrm>
        <a:graphic>
          <a:graphicData uri="http://schemas.openxmlformats.org/drawingml/2006/table">
            <a:tbl>
              <a:tblPr firstRow="1" bandRow="1">
                <a:tableStyleId>{08F0BD35-4857-43CB-8953-C92D09AE181D}</a:tableStyleId>
              </a:tblPr>
              <a:tblGrid>
                <a:gridCol w="2017668">
                  <a:extLst>
                    <a:ext uri="{9D8B030D-6E8A-4147-A177-3AD203B41FA5}">
                      <a16:colId xmlns:a16="http://schemas.microsoft.com/office/drawing/2014/main" val="118482826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59996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11395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926291"/>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7195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5122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76428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110915"/>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37876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19843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93724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18292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19090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0467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32963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44322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458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6411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482153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02693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219024"/>
                  </a:ext>
                </a:extLst>
              </a:tr>
            </a:tbl>
          </a:graphicData>
        </a:graphic>
      </p:graphicFrame>
    </p:spTree>
    <p:extLst>
      <p:ext uri="{BB962C8B-B14F-4D97-AF65-F5344CB8AC3E}">
        <p14:creationId xmlns:p14="http://schemas.microsoft.com/office/powerpoint/2010/main" val="407568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623455" y="11527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1748063" y="460653"/>
            <a:ext cx="4276271" cy="584775"/>
          </a:xfrm>
          <a:prstGeom prst="rect">
            <a:avLst/>
          </a:prstGeom>
          <a:noFill/>
        </p:spPr>
        <p:txBody>
          <a:bodyPr wrap="square" rtlCol="0">
            <a:spAutoFit/>
          </a:bodyPr>
          <a:lstStyle/>
          <a:p>
            <a:r>
              <a:rPr lang="en-US" sz="3200" dirty="0">
                <a:latin typeface="+mj-lt"/>
              </a:rPr>
              <a:t>Tuesday Meal Plan</a:t>
            </a:r>
          </a:p>
        </p:txBody>
      </p:sp>
      <p:graphicFrame>
        <p:nvGraphicFramePr>
          <p:cNvPr id="6" name="Table 5">
            <a:extLst>
              <a:ext uri="{FF2B5EF4-FFF2-40B4-BE49-F238E27FC236}">
                <a16:creationId xmlns:a16="http://schemas.microsoft.com/office/drawing/2014/main" id="{BE28064F-E84E-EEFE-8BEC-1CC6E1A4A1D7}"/>
              </a:ext>
            </a:extLst>
          </p:cNvPr>
          <p:cNvGraphicFramePr>
            <a:graphicFrameLocks noGrp="1"/>
          </p:cNvGraphicFramePr>
          <p:nvPr/>
        </p:nvGraphicFramePr>
        <p:xfrm>
          <a:off x="628104" y="1907500"/>
          <a:ext cx="4178675" cy="7657412"/>
        </p:xfrm>
        <a:graphic>
          <a:graphicData uri="http://schemas.openxmlformats.org/drawingml/2006/table">
            <a:tbl>
              <a:tblPr firstRow="1" bandRow="1">
                <a:tableStyleId>{5940675A-B579-460E-94D1-54222C63F5DA}</a:tableStyleId>
              </a:tblPr>
              <a:tblGrid>
                <a:gridCol w="1722004">
                  <a:extLst>
                    <a:ext uri="{9D8B030D-6E8A-4147-A177-3AD203B41FA5}">
                      <a16:colId xmlns:a16="http://schemas.microsoft.com/office/drawing/2014/main" val="2287465226"/>
                    </a:ext>
                  </a:extLst>
                </a:gridCol>
                <a:gridCol w="2456671">
                  <a:extLst>
                    <a:ext uri="{9D8B030D-6E8A-4147-A177-3AD203B41FA5}">
                      <a16:colId xmlns:a16="http://schemas.microsoft.com/office/drawing/2014/main" val="1262213600"/>
                    </a:ext>
                  </a:extLst>
                </a:gridCol>
              </a:tblGrid>
              <a:tr h="1914353">
                <a:tc>
                  <a:txBody>
                    <a:bodyPr/>
                    <a:lstStyle/>
                    <a:p>
                      <a:r>
                        <a:rPr lang="en-US" sz="2000" dirty="0"/>
                        <a:t>Breakfast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35432"/>
                  </a:ext>
                </a:extLst>
              </a:tr>
              <a:tr h="1914353">
                <a:tc>
                  <a:txBody>
                    <a:bodyPr/>
                    <a:lstStyle/>
                    <a:p>
                      <a:r>
                        <a:rPr lang="en-US" sz="2000" dirty="0"/>
                        <a:t>Lunch</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6602329"/>
                  </a:ext>
                </a:extLst>
              </a:tr>
              <a:tr h="1914353">
                <a:tc>
                  <a:txBody>
                    <a:bodyPr/>
                    <a:lstStyle/>
                    <a:p>
                      <a:r>
                        <a:rPr lang="en-US" sz="2000" dirty="0"/>
                        <a:t>Dinner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252290"/>
                  </a:ext>
                </a:extLst>
              </a:tr>
              <a:tr h="1914353">
                <a:tc>
                  <a:txBody>
                    <a:bodyPr/>
                    <a:lstStyle/>
                    <a:p>
                      <a:r>
                        <a:rPr lang="en-US" sz="2000" dirty="0"/>
                        <a:t>Snack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81517107"/>
                  </a:ext>
                </a:extLst>
              </a:tr>
            </a:tbl>
          </a:graphicData>
        </a:graphic>
      </p:graphicFrame>
      <p:sp>
        <p:nvSpPr>
          <p:cNvPr id="7" name="TextBox 6">
            <a:extLst>
              <a:ext uri="{FF2B5EF4-FFF2-40B4-BE49-F238E27FC236}">
                <a16:creationId xmlns:a16="http://schemas.microsoft.com/office/drawing/2014/main" id="{88E6544B-C698-FECA-9E28-F0D72A7DBECB}"/>
              </a:ext>
            </a:extLst>
          </p:cNvPr>
          <p:cNvSpPr txBox="1"/>
          <p:nvPr/>
        </p:nvSpPr>
        <p:spPr>
          <a:xfrm>
            <a:off x="2943857" y="1568946"/>
            <a:ext cx="1733733" cy="338554"/>
          </a:xfrm>
          <a:prstGeom prst="rect">
            <a:avLst/>
          </a:prstGeom>
          <a:noFill/>
        </p:spPr>
        <p:txBody>
          <a:bodyPr wrap="square" rtlCol="0">
            <a:spAutoFit/>
          </a:bodyPr>
          <a:lstStyle/>
          <a:p>
            <a:r>
              <a:rPr lang="en-US" sz="1600" b="1" dirty="0">
                <a:latin typeface="+mj-lt"/>
              </a:rPr>
              <a:t>Recipe/Meal</a:t>
            </a:r>
            <a:endParaRPr lang="en-US" sz="1600" dirty="0">
              <a:latin typeface="+mj-lt"/>
            </a:endParaRPr>
          </a:p>
        </p:txBody>
      </p:sp>
      <p:sp>
        <p:nvSpPr>
          <p:cNvPr id="8" name="TextBox 7">
            <a:extLst>
              <a:ext uri="{FF2B5EF4-FFF2-40B4-BE49-F238E27FC236}">
                <a16:creationId xmlns:a16="http://schemas.microsoft.com/office/drawing/2014/main" id="{0B9C139E-DD5B-63C7-54B2-A5F398376BEF}"/>
              </a:ext>
            </a:extLst>
          </p:cNvPr>
          <p:cNvSpPr txBox="1"/>
          <p:nvPr/>
        </p:nvSpPr>
        <p:spPr>
          <a:xfrm>
            <a:off x="5628821" y="1568946"/>
            <a:ext cx="1733733" cy="338554"/>
          </a:xfrm>
          <a:prstGeom prst="rect">
            <a:avLst/>
          </a:prstGeom>
          <a:noFill/>
        </p:spPr>
        <p:txBody>
          <a:bodyPr wrap="square" rtlCol="0">
            <a:spAutoFit/>
          </a:bodyPr>
          <a:lstStyle/>
          <a:p>
            <a:r>
              <a:rPr lang="en-US" sz="1600" b="1" dirty="0">
                <a:latin typeface="+mj-lt"/>
              </a:rPr>
              <a:t>Shopping List</a:t>
            </a:r>
            <a:endParaRPr lang="en-US" sz="1600" dirty="0">
              <a:latin typeface="+mj-lt"/>
            </a:endParaRPr>
          </a:p>
        </p:txBody>
      </p:sp>
      <p:graphicFrame>
        <p:nvGraphicFramePr>
          <p:cNvPr id="9" name="Table 8">
            <a:extLst>
              <a:ext uri="{FF2B5EF4-FFF2-40B4-BE49-F238E27FC236}">
                <a16:creationId xmlns:a16="http://schemas.microsoft.com/office/drawing/2014/main" id="{36D44A40-8144-733B-5610-492DE7B1A1ED}"/>
              </a:ext>
            </a:extLst>
          </p:cNvPr>
          <p:cNvGraphicFramePr>
            <a:graphicFrameLocks noGrp="1"/>
          </p:cNvGraphicFramePr>
          <p:nvPr/>
        </p:nvGraphicFramePr>
        <p:xfrm>
          <a:off x="5344886" y="2169886"/>
          <a:ext cx="2017668" cy="7416800"/>
        </p:xfrm>
        <a:graphic>
          <a:graphicData uri="http://schemas.openxmlformats.org/drawingml/2006/table">
            <a:tbl>
              <a:tblPr firstRow="1" bandRow="1">
                <a:tableStyleId>{08F0BD35-4857-43CB-8953-C92D09AE181D}</a:tableStyleId>
              </a:tblPr>
              <a:tblGrid>
                <a:gridCol w="2017668">
                  <a:extLst>
                    <a:ext uri="{9D8B030D-6E8A-4147-A177-3AD203B41FA5}">
                      <a16:colId xmlns:a16="http://schemas.microsoft.com/office/drawing/2014/main" val="118482826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59996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11395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926291"/>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7195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5122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76428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110915"/>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37876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19843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93724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18292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19090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0467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32963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44322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458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6411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482153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02693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219024"/>
                  </a:ext>
                </a:extLst>
              </a:tr>
            </a:tbl>
          </a:graphicData>
        </a:graphic>
      </p:graphicFrame>
    </p:spTree>
    <p:extLst>
      <p:ext uri="{BB962C8B-B14F-4D97-AF65-F5344CB8AC3E}">
        <p14:creationId xmlns:p14="http://schemas.microsoft.com/office/powerpoint/2010/main" val="3821651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A4DBAD05-94E2-F8B4-B544-D356A017B1F8}"/>
              </a:ext>
            </a:extLst>
          </p:cNvPr>
          <p:cNvCxnSpPr>
            <a:cxnSpLocks/>
          </p:cNvCxnSpPr>
          <p:nvPr/>
        </p:nvCxnSpPr>
        <p:spPr>
          <a:xfrm>
            <a:off x="551542" y="1030515"/>
            <a:ext cx="6545944"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D2F6164-C873-5C71-29F6-B4D819261EF2}"/>
              </a:ext>
            </a:extLst>
          </p:cNvPr>
          <p:cNvSpPr txBox="1"/>
          <p:nvPr/>
        </p:nvSpPr>
        <p:spPr>
          <a:xfrm>
            <a:off x="2623457" y="91975"/>
            <a:ext cx="2525485" cy="400110"/>
          </a:xfrm>
          <a:prstGeom prst="rect">
            <a:avLst/>
          </a:prstGeom>
          <a:noFill/>
        </p:spPr>
        <p:txBody>
          <a:bodyPr wrap="square" rtlCol="0">
            <a:spAutoFit/>
          </a:bodyPr>
          <a:lstStyle/>
          <a:p>
            <a:r>
              <a:rPr lang="en-US" sz="2000" dirty="0">
                <a:solidFill>
                  <a:schemeClr val="bg1">
                    <a:lumMod val="50000"/>
                  </a:schemeClr>
                </a:solidFill>
                <a:latin typeface="+mj-lt"/>
              </a:rPr>
              <a:t>0003 Culinary Arts</a:t>
            </a:r>
          </a:p>
        </p:txBody>
      </p:sp>
      <p:sp>
        <p:nvSpPr>
          <p:cNvPr id="10" name="TextBox 9">
            <a:extLst>
              <a:ext uri="{FF2B5EF4-FFF2-40B4-BE49-F238E27FC236}">
                <a16:creationId xmlns:a16="http://schemas.microsoft.com/office/drawing/2014/main" id="{5C4E118D-6CFD-2063-90E0-C2A0554CE31A}"/>
              </a:ext>
            </a:extLst>
          </p:cNvPr>
          <p:cNvSpPr txBox="1"/>
          <p:nvPr/>
        </p:nvSpPr>
        <p:spPr>
          <a:xfrm>
            <a:off x="1349829" y="436128"/>
            <a:ext cx="5003891" cy="584775"/>
          </a:xfrm>
          <a:prstGeom prst="rect">
            <a:avLst/>
          </a:prstGeom>
          <a:noFill/>
        </p:spPr>
        <p:txBody>
          <a:bodyPr wrap="square" rtlCol="0">
            <a:spAutoFit/>
          </a:bodyPr>
          <a:lstStyle/>
          <a:p>
            <a:r>
              <a:rPr lang="en-US" sz="3200" dirty="0">
                <a:latin typeface="+mj-lt"/>
              </a:rPr>
              <a:t>Wednesday Meal Plan</a:t>
            </a:r>
          </a:p>
        </p:txBody>
      </p:sp>
      <p:graphicFrame>
        <p:nvGraphicFramePr>
          <p:cNvPr id="6" name="Table 5">
            <a:extLst>
              <a:ext uri="{FF2B5EF4-FFF2-40B4-BE49-F238E27FC236}">
                <a16:creationId xmlns:a16="http://schemas.microsoft.com/office/drawing/2014/main" id="{BE28064F-E84E-EEFE-8BEC-1CC6E1A4A1D7}"/>
              </a:ext>
            </a:extLst>
          </p:cNvPr>
          <p:cNvGraphicFramePr>
            <a:graphicFrameLocks noGrp="1"/>
          </p:cNvGraphicFramePr>
          <p:nvPr/>
        </p:nvGraphicFramePr>
        <p:xfrm>
          <a:off x="628104" y="1907500"/>
          <a:ext cx="4178675" cy="7657412"/>
        </p:xfrm>
        <a:graphic>
          <a:graphicData uri="http://schemas.openxmlformats.org/drawingml/2006/table">
            <a:tbl>
              <a:tblPr firstRow="1" bandRow="1">
                <a:tableStyleId>{5940675A-B579-460E-94D1-54222C63F5DA}</a:tableStyleId>
              </a:tblPr>
              <a:tblGrid>
                <a:gridCol w="1722004">
                  <a:extLst>
                    <a:ext uri="{9D8B030D-6E8A-4147-A177-3AD203B41FA5}">
                      <a16:colId xmlns:a16="http://schemas.microsoft.com/office/drawing/2014/main" val="2287465226"/>
                    </a:ext>
                  </a:extLst>
                </a:gridCol>
                <a:gridCol w="2456671">
                  <a:extLst>
                    <a:ext uri="{9D8B030D-6E8A-4147-A177-3AD203B41FA5}">
                      <a16:colId xmlns:a16="http://schemas.microsoft.com/office/drawing/2014/main" val="1262213600"/>
                    </a:ext>
                  </a:extLst>
                </a:gridCol>
              </a:tblGrid>
              <a:tr h="1914353">
                <a:tc>
                  <a:txBody>
                    <a:bodyPr/>
                    <a:lstStyle/>
                    <a:p>
                      <a:r>
                        <a:rPr lang="en-US" sz="2000" dirty="0"/>
                        <a:t>Breakfast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35432"/>
                  </a:ext>
                </a:extLst>
              </a:tr>
              <a:tr h="1914353">
                <a:tc>
                  <a:txBody>
                    <a:bodyPr/>
                    <a:lstStyle/>
                    <a:p>
                      <a:r>
                        <a:rPr lang="en-US" sz="2000" dirty="0"/>
                        <a:t>Lunch</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6602329"/>
                  </a:ext>
                </a:extLst>
              </a:tr>
              <a:tr h="1914353">
                <a:tc>
                  <a:txBody>
                    <a:bodyPr/>
                    <a:lstStyle/>
                    <a:p>
                      <a:r>
                        <a:rPr lang="en-US" sz="2000" dirty="0"/>
                        <a:t>Dinner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252290"/>
                  </a:ext>
                </a:extLst>
              </a:tr>
              <a:tr h="1914353">
                <a:tc>
                  <a:txBody>
                    <a:bodyPr/>
                    <a:lstStyle/>
                    <a:p>
                      <a:r>
                        <a:rPr lang="en-US" sz="2000" dirty="0"/>
                        <a:t>Snack</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81517107"/>
                  </a:ext>
                </a:extLst>
              </a:tr>
            </a:tbl>
          </a:graphicData>
        </a:graphic>
      </p:graphicFrame>
      <p:sp>
        <p:nvSpPr>
          <p:cNvPr id="7" name="TextBox 6">
            <a:extLst>
              <a:ext uri="{FF2B5EF4-FFF2-40B4-BE49-F238E27FC236}">
                <a16:creationId xmlns:a16="http://schemas.microsoft.com/office/drawing/2014/main" id="{88E6544B-C698-FECA-9E28-F0D72A7DBECB}"/>
              </a:ext>
            </a:extLst>
          </p:cNvPr>
          <p:cNvSpPr txBox="1"/>
          <p:nvPr/>
        </p:nvSpPr>
        <p:spPr>
          <a:xfrm>
            <a:off x="2943857" y="1568946"/>
            <a:ext cx="1733733" cy="338554"/>
          </a:xfrm>
          <a:prstGeom prst="rect">
            <a:avLst/>
          </a:prstGeom>
          <a:noFill/>
        </p:spPr>
        <p:txBody>
          <a:bodyPr wrap="square" rtlCol="0">
            <a:spAutoFit/>
          </a:bodyPr>
          <a:lstStyle/>
          <a:p>
            <a:r>
              <a:rPr lang="en-US" sz="1600" b="1" dirty="0">
                <a:latin typeface="+mj-lt"/>
              </a:rPr>
              <a:t>Recipe/Meal</a:t>
            </a:r>
            <a:endParaRPr lang="en-US" sz="1600" dirty="0">
              <a:latin typeface="+mj-lt"/>
            </a:endParaRPr>
          </a:p>
        </p:txBody>
      </p:sp>
      <p:sp>
        <p:nvSpPr>
          <p:cNvPr id="8" name="TextBox 7">
            <a:extLst>
              <a:ext uri="{FF2B5EF4-FFF2-40B4-BE49-F238E27FC236}">
                <a16:creationId xmlns:a16="http://schemas.microsoft.com/office/drawing/2014/main" id="{0B9C139E-DD5B-63C7-54B2-A5F398376BEF}"/>
              </a:ext>
            </a:extLst>
          </p:cNvPr>
          <p:cNvSpPr txBox="1"/>
          <p:nvPr/>
        </p:nvSpPr>
        <p:spPr>
          <a:xfrm>
            <a:off x="5628821" y="1568946"/>
            <a:ext cx="1733733" cy="338554"/>
          </a:xfrm>
          <a:prstGeom prst="rect">
            <a:avLst/>
          </a:prstGeom>
          <a:noFill/>
        </p:spPr>
        <p:txBody>
          <a:bodyPr wrap="square" rtlCol="0">
            <a:spAutoFit/>
          </a:bodyPr>
          <a:lstStyle/>
          <a:p>
            <a:r>
              <a:rPr lang="en-US" sz="1600" b="1" dirty="0">
                <a:latin typeface="+mj-lt"/>
              </a:rPr>
              <a:t>Shopping List</a:t>
            </a:r>
            <a:endParaRPr lang="en-US" sz="1600" dirty="0">
              <a:latin typeface="+mj-lt"/>
            </a:endParaRPr>
          </a:p>
        </p:txBody>
      </p:sp>
      <p:graphicFrame>
        <p:nvGraphicFramePr>
          <p:cNvPr id="9" name="Table 8">
            <a:extLst>
              <a:ext uri="{FF2B5EF4-FFF2-40B4-BE49-F238E27FC236}">
                <a16:creationId xmlns:a16="http://schemas.microsoft.com/office/drawing/2014/main" id="{36D44A40-8144-733B-5610-492DE7B1A1ED}"/>
              </a:ext>
            </a:extLst>
          </p:cNvPr>
          <p:cNvGraphicFramePr>
            <a:graphicFrameLocks noGrp="1"/>
          </p:cNvGraphicFramePr>
          <p:nvPr/>
        </p:nvGraphicFramePr>
        <p:xfrm>
          <a:off x="5344886" y="2169886"/>
          <a:ext cx="2017668" cy="7416800"/>
        </p:xfrm>
        <a:graphic>
          <a:graphicData uri="http://schemas.openxmlformats.org/drawingml/2006/table">
            <a:tbl>
              <a:tblPr firstRow="1" bandRow="1">
                <a:tableStyleId>{08F0BD35-4857-43CB-8953-C92D09AE181D}</a:tableStyleId>
              </a:tblPr>
              <a:tblGrid>
                <a:gridCol w="2017668">
                  <a:extLst>
                    <a:ext uri="{9D8B030D-6E8A-4147-A177-3AD203B41FA5}">
                      <a16:colId xmlns:a16="http://schemas.microsoft.com/office/drawing/2014/main" val="1184828263"/>
                    </a:ext>
                  </a:extLst>
                </a:gridCol>
              </a:tblGrid>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459996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113952"/>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2926291"/>
                  </a:ext>
                </a:extLst>
              </a:tr>
              <a:tr h="37084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7195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55122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376428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110915"/>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837876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198430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93724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18292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19090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046710"/>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4329636"/>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443229"/>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4545801"/>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64117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4821538"/>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026934"/>
                  </a:ext>
                </a:extLst>
              </a:tr>
              <a:tr h="37084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6219024"/>
                  </a:ext>
                </a:extLst>
              </a:tr>
            </a:tbl>
          </a:graphicData>
        </a:graphic>
      </p:graphicFrame>
    </p:spTree>
    <p:extLst>
      <p:ext uri="{BB962C8B-B14F-4D97-AF65-F5344CB8AC3E}">
        <p14:creationId xmlns:p14="http://schemas.microsoft.com/office/powerpoint/2010/main" val="2969847766"/>
      </p:ext>
    </p:extLst>
  </p:cSld>
  <p:clrMapOvr>
    <a:masterClrMapping/>
  </p:clrMapOvr>
</p:sld>
</file>

<file path=ppt/theme/theme1.xml><?xml version="1.0" encoding="utf-8"?>
<a:theme xmlns:a="http://schemas.openxmlformats.org/drawingml/2006/main" name="White">
  <a:themeElements>
    <a:clrScheme name="Custom 12">
      <a:dk1>
        <a:srgbClr val="000000"/>
      </a:dk1>
      <a:lt1>
        <a:srgbClr val="FFFFFF"/>
      </a:lt1>
      <a:dk2>
        <a:srgbClr val="595959"/>
      </a:dk2>
      <a:lt2>
        <a:srgbClr val="F0FEFE"/>
      </a:lt2>
      <a:accent1>
        <a:srgbClr val="12B0B5"/>
      </a:accent1>
      <a:accent2>
        <a:srgbClr val="F95A44"/>
      </a:accent2>
      <a:accent3>
        <a:srgbClr val="A38C56"/>
      </a:accent3>
      <a:accent4>
        <a:srgbClr val="F6B2B1"/>
      </a:accent4>
      <a:accent5>
        <a:srgbClr val="D70C1A"/>
      </a:accent5>
      <a:accent6>
        <a:srgbClr val="EE7132"/>
      </a:accent6>
      <a:hlink>
        <a:srgbClr val="F95A44"/>
      </a:hlink>
      <a:folHlink>
        <a:srgbClr val="7F7F7F"/>
      </a:folHlink>
    </a:clrScheme>
    <a:fontScheme name="Custom 2">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CULINARY ARTS 0002 Workbook SR </Template>
  <TotalTime>50</TotalTime>
  <Words>448</Words>
  <Application>Microsoft Office PowerPoint</Application>
  <PresentationFormat>Custom</PresentationFormat>
  <Paragraphs>72</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Helvetica Neue</vt:lpstr>
      <vt:lpstr>Lato</vt:lpstr>
      <vt:lpstr>Montserrat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Sykora Roberts</dc:creator>
  <cp:lastModifiedBy>USER</cp:lastModifiedBy>
  <cp:revision>5</cp:revision>
  <dcterms:created xsi:type="dcterms:W3CDTF">2024-04-11T20:41:07Z</dcterms:created>
  <dcterms:modified xsi:type="dcterms:W3CDTF">2025-03-05T15:39:39Z</dcterms:modified>
</cp:coreProperties>
</file>