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93" r:id="rId2"/>
    <p:sldId id="295" r:id="rId3"/>
    <p:sldId id="308" r:id="rId4"/>
    <p:sldId id="309" r:id="rId5"/>
    <p:sldId id="310" r:id="rId6"/>
    <p:sldId id="299" r:id="rId7"/>
    <p:sldId id="322" r:id="rId8"/>
    <p:sldId id="302" r:id="rId9"/>
    <p:sldId id="318" r:id="rId10"/>
    <p:sldId id="319" r:id="rId11"/>
    <p:sldId id="320" r:id="rId12"/>
    <p:sldId id="321" r:id="rId13"/>
    <p:sldId id="294" r:id="rId14"/>
  </p:sldIdLst>
  <p:sldSz cx="7772400" cy="10058400"/>
  <p:notesSz cx="6858000" cy="9144000"/>
  <p:embeddedFontLst>
    <p:embeddedFont>
      <p:font typeface="Helvetica Neue" panose="020B0604020202020204" charset="0"/>
      <p:regular r:id="rId16"/>
      <p:bold r:id="rId17"/>
      <p:italic r:id="rId18"/>
      <p:boldItalic r:id="rId19"/>
    </p:embeddedFont>
    <p:embeddedFont>
      <p:font typeface="Lato" panose="020F0502020204030203" pitchFamily="34" charset="0"/>
      <p:regular r:id="rId20"/>
      <p:bold r:id="rId21"/>
      <p:italic r:id="rId22"/>
      <p:boldItalic r:id="rId23"/>
    </p:embeddedFont>
    <p:embeddedFont>
      <p:font typeface="Montserrat Light" panose="000004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userDrawn="1">
          <p15:clr>
            <a:srgbClr val="A4A3A4"/>
          </p15:clr>
        </p15:guide>
        <p15:guide id="2" pos="1094" userDrawn="1">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6" roundtripDataSignature="AMtx7mi4yHL48Tky/kj9Djj0usJSxfb57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6CF"/>
    <a:srgbClr val="DAD1CA"/>
    <a:srgbClr val="E1DAD4"/>
    <a:srgbClr val="DEE2E3"/>
    <a:srgbClr val="DAD5C4"/>
    <a:srgbClr val="06401F"/>
    <a:srgbClr val="7C9E39"/>
    <a:srgbClr val="DBDECD"/>
    <a:srgbClr val="E4E7CD"/>
    <a:srgbClr val="AD5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0495CC-5B35-4426-A4A7-F4672B759579}" v="35" dt="2024-04-12T16:28:56.503"/>
  </p1510:revLst>
</p1510:revInfo>
</file>

<file path=ppt/tableStyles.xml><?xml version="1.0" encoding="utf-8"?>
<a:tblStyleLst xmlns:a="http://schemas.openxmlformats.org/drawingml/2006/main" def="{08F0BD35-4857-43CB-8953-C92D09AE181D}">
  <a:tblStyle styleId="{08F0BD35-4857-43CB-8953-C92D09AE181D}" styleName="Table_0">
    <a:wholeTbl>
      <a:tcTxStyle b="off" i="off">
        <a:font>
          <a:latin typeface="Helvetica"/>
          <a:ea typeface="Helvetica"/>
          <a:cs typeface="Helvetica"/>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43" d="100"/>
          <a:sy n="43" d="100"/>
        </p:scale>
        <p:origin x="2164" y="48"/>
      </p:cViewPr>
      <p:guideLst>
        <p:guide orient="horz" pos="3168"/>
        <p:guide pos="109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68"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67" Type="http://schemas.openxmlformats.org/officeDocument/2006/relationships/presProps" Target="presProps.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66" Type="http://customschemas.google.com/relationships/presentationmetadata" Target="meta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69"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3438" y="685800"/>
            <a:ext cx="2651125"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Lato"/>
                <a:ea typeface="Lato"/>
                <a:cs typeface="Lato"/>
                <a:sym typeface="Lato"/>
              </a:defRPr>
            </a:lvl1pPr>
            <a:lvl2pPr marL="914400" marR="0" lvl="1" indent="-228600" algn="l" rtl="0">
              <a:lnSpc>
                <a:spcPct val="117999"/>
              </a:lnSpc>
              <a:spcBef>
                <a:spcPts val="0"/>
              </a:spcBef>
              <a:spcAft>
                <a:spcPts val="0"/>
              </a:spcAft>
              <a:buSzPts val="1400"/>
              <a:buNone/>
              <a:defRPr sz="2200" b="0" i="0" u="none" strike="noStrike" cap="none">
                <a:latin typeface="Lato"/>
                <a:ea typeface="Lato"/>
                <a:cs typeface="Lato"/>
                <a:sym typeface="Lato"/>
              </a:defRPr>
            </a:lvl2pPr>
            <a:lvl3pPr marL="1371600" marR="0" lvl="2" indent="-228600" algn="l" rtl="0">
              <a:lnSpc>
                <a:spcPct val="117999"/>
              </a:lnSpc>
              <a:spcBef>
                <a:spcPts val="0"/>
              </a:spcBef>
              <a:spcAft>
                <a:spcPts val="0"/>
              </a:spcAft>
              <a:buSzPts val="1400"/>
              <a:buNone/>
              <a:defRPr sz="2200" b="0" i="0" u="none" strike="noStrike" cap="none">
                <a:latin typeface="Lato"/>
                <a:ea typeface="Lato"/>
                <a:cs typeface="Lato"/>
                <a:sym typeface="Lato"/>
              </a:defRPr>
            </a:lvl3pPr>
            <a:lvl4pPr marL="1828800" marR="0" lvl="3" indent="-228600" algn="l" rtl="0">
              <a:lnSpc>
                <a:spcPct val="117999"/>
              </a:lnSpc>
              <a:spcBef>
                <a:spcPts val="0"/>
              </a:spcBef>
              <a:spcAft>
                <a:spcPts val="0"/>
              </a:spcAft>
              <a:buSzPts val="1400"/>
              <a:buNone/>
              <a:defRPr sz="2200" b="0" i="0" u="none" strike="noStrike" cap="none">
                <a:latin typeface="Lato"/>
                <a:ea typeface="Lato"/>
                <a:cs typeface="Lato"/>
                <a:sym typeface="Lato"/>
              </a:defRPr>
            </a:lvl4pPr>
            <a:lvl5pPr marL="2286000" marR="0" lvl="4" indent="-228600" algn="l" rtl="0">
              <a:lnSpc>
                <a:spcPct val="117999"/>
              </a:lnSpc>
              <a:spcBef>
                <a:spcPts val="0"/>
              </a:spcBef>
              <a:spcAft>
                <a:spcPts val="0"/>
              </a:spcAft>
              <a:buSzPts val="1400"/>
              <a:buNone/>
              <a:defRPr sz="2200" b="0" i="0" u="none" strike="noStrike" cap="none">
                <a:latin typeface="Lato"/>
                <a:ea typeface="Lato"/>
                <a:cs typeface="Lato"/>
                <a:sym typeface="Lato"/>
              </a:defRPr>
            </a:lvl5pPr>
            <a:lvl6pPr marL="2743200" marR="0" lvl="5" indent="-228600" algn="l" rtl="0">
              <a:lnSpc>
                <a:spcPct val="117999"/>
              </a:lnSpc>
              <a:spcBef>
                <a:spcPts val="0"/>
              </a:spcBef>
              <a:spcAft>
                <a:spcPts val="0"/>
              </a:spcAft>
              <a:buSzPts val="1400"/>
              <a:buNone/>
              <a:defRPr sz="2200" b="0" i="0" u="none" strike="noStrike" cap="none">
                <a:latin typeface="Lato"/>
                <a:ea typeface="Lato"/>
                <a:cs typeface="Lato"/>
                <a:sym typeface="Lato"/>
              </a:defRPr>
            </a:lvl6pPr>
            <a:lvl7pPr marL="3200400" marR="0" lvl="6" indent="-228600" algn="l" rtl="0">
              <a:lnSpc>
                <a:spcPct val="117999"/>
              </a:lnSpc>
              <a:spcBef>
                <a:spcPts val="0"/>
              </a:spcBef>
              <a:spcAft>
                <a:spcPts val="0"/>
              </a:spcAft>
              <a:buSzPts val="1400"/>
              <a:buNone/>
              <a:defRPr sz="2200" b="0" i="0" u="none" strike="noStrike" cap="none">
                <a:latin typeface="Lato"/>
                <a:ea typeface="Lato"/>
                <a:cs typeface="Lato"/>
                <a:sym typeface="Lato"/>
              </a:defRPr>
            </a:lvl7pPr>
            <a:lvl8pPr marL="3657600" marR="0" lvl="7" indent="-228600" algn="l" rtl="0">
              <a:lnSpc>
                <a:spcPct val="117999"/>
              </a:lnSpc>
              <a:spcBef>
                <a:spcPts val="0"/>
              </a:spcBef>
              <a:spcAft>
                <a:spcPts val="0"/>
              </a:spcAft>
              <a:buSzPts val="1400"/>
              <a:buNone/>
              <a:defRPr sz="2200" b="0" i="0" u="none" strike="noStrike" cap="none">
                <a:latin typeface="Lato"/>
                <a:ea typeface="Lato"/>
                <a:cs typeface="Lato"/>
                <a:sym typeface="Lato"/>
              </a:defRPr>
            </a:lvl8pPr>
            <a:lvl9pPr marL="4114800" marR="0" lvl="8" indent="-228600" algn="l" rtl="0">
              <a:lnSpc>
                <a:spcPct val="117999"/>
              </a:lnSpc>
              <a:spcBef>
                <a:spcPts val="0"/>
              </a:spcBef>
              <a:spcAft>
                <a:spcPts val="0"/>
              </a:spcAft>
              <a:buSzPts val="1400"/>
              <a:buNone/>
              <a:defRPr sz="2200" b="0" i="0" u="none" strike="noStrike" cap="none">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38D9C885-B90B-65D8-5E89-F138A38B77E5}"/>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B9556E5F-AA19-2A02-4ADA-688F0BB4E701}"/>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2" name="Google Shape;82;p1:notes">
            <a:extLst>
              <a:ext uri="{FF2B5EF4-FFF2-40B4-BE49-F238E27FC236}">
                <a16:creationId xmlns:a16="http://schemas.microsoft.com/office/drawing/2014/main" id="{9B5C6F45-2E3D-1BA0-A2D9-47E385B42CF7}"/>
              </a:ext>
            </a:extLst>
          </p:cNvPr>
          <p:cNvSpPr>
            <a:spLocks noGrp="1" noRot="1" noChangeAspect="1"/>
          </p:cNvSpPr>
          <p:nvPr>
            <p:ph type="sldImg" idx="2"/>
          </p:nvPr>
        </p:nvSpPr>
        <p:spPr>
          <a:xfrm>
            <a:off x="2103438" y="685800"/>
            <a:ext cx="26511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9473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38D9C885-B90B-65D8-5E89-F138A38B77E5}"/>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B9556E5F-AA19-2A02-4ADA-688F0BB4E701}"/>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2" name="Google Shape;82;p1:notes">
            <a:extLst>
              <a:ext uri="{FF2B5EF4-FFF2-40B4-BE49-F238E27FC236}">
                <a16:creationId xmlns:a16="http://schemas.microsoft.com/office/drawing/2014/main" id="{9B5C6F45-2E3D-1BA0-A2D9-47E385B42CF7}"/>
              </a:ext>
            </a:extLst>
          </p:cNvPr>
          <p:cNvSpPr>
            <a:spLocks noGrp="1" noRot="1" noChangeAspect="1"/>
          </p:cNvSpPr>
          <p:nvPr>
            <p:ph type="sldImg" idx="2"/>
          </p:nvPr>
        </p:nvSpPr>
        <p:spPr>
          <a:xfrm>
            <a:off x="2103438" y="685800"/>
            <a:ext cx="26511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7476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1" type="tx">
  <p:cSld name="TITLE_AND_BODY">
    <p:spTree>
      <p:nvGrpSpPr>
        <p:cNvPr id="1" name="Shape 9"/>
        <p:cNvGrpSpPr/>
        <p:nvPr/>
      </p:nvGrpSpPr>
      <p:grpSpPr>
        <a:xfrm>
          <a:off x="0" y="0"/>
          <a:ext cx="0" cy="0"/>
          <a:chOff x="0" y="0"/>
          <a:chExt cx="0" cy="0"/>
        </a:xfrm>
      </p:grpSpPr>
      <p:sp>
        <p:nvSpPr>
          <p:cNvPr id="10" name="Google Shape;10;p27"/>
          <p:cNvSpPr>
            <a:spLocks noGrp="1"/>
          </p:cNvSpPr>
          <p:nvPr>
            <p:ph type="pic" idx="2"/>
          </p:nvPr>
        </p:nvSpPr>
        <p:spPr>
          <a:xfrm>
            <a:off x="3885515" y="1489260"/>
            <a:ext cx="3078530" cy="7079863"/>
          </a:xfrm>
          <a:prstGeom prst="rect">
            <a:avLst/>
          </a:prstGeom>
          <a:solidFill>
            <a:schemeClr val="lt1"/>
          </a:solidFill>
          <a:ln>
            <a:noFill/>
          </a:ln>
        </p:spPr>
      </p:sp>
      <p:sp>
        <p:nvSpPr>
          <p:cNvPr id="11" name="Google Shape;11;p27"/>
          <p:cNvSpPr txBox="1">
            <a:spLocks noGrp="1"/>
          </p:cNvSpPr>
          <p:nvPr>
            <p:ph type="sldNum" idx="12"/>
          </p:nvPr>
        </p:nvSpPr>
        <p:spPr>
          <a:xfrm>
            <a:off x="3811926" y="9592734"/>
            <a:ext cx="144500" cy="1210588"/>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2400"/>
              <a:buFont typeface="Helvetica Neue"/>
              <a:buNone/>
              <a:defRPr sz="2400"/>
            </a:lvl1pPr>
            <a:lvl2pPr marL="0" lvl="1" indent="0" algn="ctr">
              <a:lnSpc>
                <a:spcPct val="100000"/>
              </a:lnSpc>
              <a:spcBef>
                <a:spcPts val="0"/>
              </a:spcBef>
              <a:spcAft>
                <a:spcPts val="0"/>
              </a:spcAft>
              <a:buClr>
                <a:srgbClr val="000000"/>
              </a:buClr>
              <a:buSzPts val="2400"/>
              <a:buFont typeface="Helvetica Neue"/>
              <a:buNone/>
              <a:defRPr sz="2400"/>
            </a:lvl2pPr>
            <a:lvl3pPr marL="0" lvl="2" indent="0" algn="ctr">
              <a:lnSpc>
                <a:spcPct val="100000"/>
              </a:lnSpc>
              <a:spcBef>
                <a:spcPts val="0"/>
              </a:spcBef>
              <a:spcAft>
                <a:spcPts val="0"/>
              </a:spcAft>
              <a:buClr>
                <a:srgbClr val="000000"/>
              </a:buClr>
              <a:buSzPts val="2400"/>
              <a:buFont typeface="Helvetica Neue"/>
              <a:buNone/>
              <a:defRPr sz="2400"/>
            </a:lvl3pPr>
            <a:lvl4pPr marL="0" lvl="3" indent="0" algn="ctr">
              <a:lnSpc>
                <a:spcPct val="100000"/>
              </a:lnSpc>
              <a:spcBef>
                <a:spcPts val="0"/>
              </a:spcBef>
              <a:spcAft>
                <a:spcPts val="0"/>
              </a:spcAft>
              <a:buClr>
                <a:srgbClr val="000000"/>
              </a:buClr>
              <a:buSzPts val="2400"/>
              <a:buFont typeface="Helvetica Neue"/>
              <a:buNone/>
              <a:defRPr sz="2400"/>
            </a:lvl4pPr>
            <a:lvl5pPr marL="0" lvl="4" indent="0" algn="ctr">
              <a:lnSpc>
                <a:spcPct val="100000"/>
              </a:lnSpc>
              <a:spcBef>
                <a:spcPts val="0"/>
              </a:spcBef>
              <a:spcAft>
                <a:spcPts val="0"/>
              </a:spcAft>
              <a:buClr>
                <a:srgbClr val="000000"/>
              </a:buClr>
              <a:buSzPts val="2400"/>
              <a:buFont typeface="Helvetica Neue"/>
              <a:buNone/>
              <a:defRPr sz="2400"/>
            </a:lvl5pPr>
            <a:lvl6pPr marL="0" lvl="5" indent="0" algn="ctr">
              <a:lnSpc>
                <a:spcPct val="100000"/>
              </a:lnSpc>
              <a:spcBef>
                <a:spcPts val="0"/>
              </a:spcBef>
              <a:spcAft>
                <a:spcPts val="0"/>
              </a:spcAft>
              <a:buClr>
                <a:srgbClr val="000000"/>
              </a:buClr>
              <a:buSzPts val="2400"/>
              <a:buFont typeface="Helvetica Neue"/>
              <a:buNone/>
              <a:defRPr sz="2400"/>
            </a:lvl6pPr>
            <a:lvl7pPr marL="0" lvl="6" indent="0" algn="ctr">
              <a:lnSpc>
                <a:spcPct val="100000"/>
              </a:lnSpc>
              <a:spcBef>
                <a:spcPts val="0"/>
              </a:spcBef>
              <a:spcAft>
                <a:spcPts val="0"/>
              </a:spcAft>
              <a:buClr>
                <a:srgbClr val="000000"/>
              </a:buClr>
              <a:buSzPts val="2400"/>
              <a:buFont typeface="Helvetica Neue"/>
              <a:buNone/>
              <a:defRPr sz="2400"/>
            </a:lvl7pPr>
            <a:lvl8pPr marL="0" lvl="7" indent="0" algn="ctr">
              <a:lnSpc>
                <a:spcPct val="100000"/>
              </a:lnSpc>
              <a:spcBef>
                <a:spcPts val="0"/>
              </a:spcBef>
              <a:spcAft>
                <a:spcPts val="0"/>
              </a:spcAft>
              <a:buClr>
                <a:srgbClr val="000000"/>
              </a:buClr>
              <a:buSzPts val="2400"/>
              <a:buFont typeface="Helvetica Neue"/>
              <a:buNone/>
              <a:defRPr sz="2400"/>
            </a:lvl8pPr>
            <a:lvl9pPr marL="0" lvl="8" indent="0" algn="ctr">
              <a:lnSpc>
                <a:spcPct val="100000"/>
              </a:lnSpc>
              <a:spcBef>
                <a:spcPts val="0"/>
              </a:spcBef>
              <a:spcAft>
                <a:spcPts val="0"/>
              </a:spcAft>
              <a:buClr>
                <a:srgbClr val="000000"/>
              </a:buClr>
              <a:buSzPts val="2400"/>
              <a:buFont typeface="Helvetica Neue"/>
              <a:buNone/>
              <a:defRPr sz="2400"/>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40">
  <p:cSld name="1_40">
    <p:spTree>
      <p:nvGrpSpPr>
        <p:cNvPr id="1" name="Shape 69"/>
        <p:cNvGrpSpPr/>
        <p:nvPr/>
      </p:nvGrpSpPr>
      <p:grpSpPr>
        <a:xfrm>
          <a:off x="0" y="0"/>
          <a:ext cx="0" cy="0"/>
          <a:chOff x="0" y="0"/>
          <a:chExt cx="0" cy="0"/>
        </a:xfrm>
      </p:grpSpPr>
      <p:sp>
        <p:nvSpPr>
          <p:cNvPr id="70" name="Google Shape;70;p45"/>
          <p:cNvSpPr txBox="1">
            <a:spLocks noGrp="1"/>
          </p:cNvSpPr>
          <p:nvPr>
            <p:ph type="sldNum" idx="12"/>
          </p:nvPr>
        </p:nvSpPr>
        <p:spPr>
          <a:xfrm>
            <a:off x="3811926" y="9592734"/>
            <a:ext cx="144500" cy="1210588"/>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2400"/>
              <a:buFont typeface="Helvetica Neue"/>
              <a:buNone/>
              <a:defRPr sz="2400"/>
            </a:lvl1pPr>
            <a:lvl2pPr marL="0" lvl="1" indent="0" algn="ctr">
              <a:lnSpc>
                <a:spcPct val="100000"/>
              </a:lnSpc>
              <a:spcBef>
                <a:spcPts val="0"/>
              </a:spcBef>
              <a:spcAft>
                <a:spcPts val="0"/>
              </a:spcAft>
              <a:buClr>
                <a:srgbClr val="000000"/>
              </a:buClr>
              <a:buSzPts val="2400"/>
              <a:buFont typeface="Helvetica Neue"/>
              <a:buNone/>
              <a:defRPr sz="2400"/>
            </a:lvl2pPr>
            <a:lvl3pPr marL="0" lvl="2" indent="0" algn="ctr">
              <a:lnSpc>
                <a:spcPct val="100000"/>
              </a:lnSpc>
              <a:spcBef>
                <a:spcPts val="0"/>
              </a:spcBef>
              <a:spcAft>
                <a:spcPts val="0"/>
              </a:spcAft>
              <a:buClr>
                <a:srgbClr val="000000"/>
              </a:buClr>
              <a:buSzPts val="2400"/>
              <a:buFont typeface="Helvetica Neue"/>
              <a:buNone/>
              <a:defRPr sz="2400"/>
            </a:lvl3pPr>
            <a:lvl4pPr marL="0" lvl="3" indent="0" algn="ctr">
              <a:lnSpc>
                <a:spcPct val="100000"/>
              </a:lnSpc>
              <a:spcBef>
                <a:spcPts val="0"/>
              </a:spcBef>
              <a:spcAft>
                <a:spcPts val="0"/>
              </a:spcAft>
              <a:buClr>
                <a:srgbClr val="000000"/>
              </a:buClr>
              <a:buSzPts val="2400"/>
              <a:buFont typeface="Helvetica Neue"/>
              <a:buNone/>
              <a:defRPr sz="2400"/>
            </a:lvl4pPr>
            <a:lvl5pPr marL="0" lvl="4" indent="0" algn="ctr">
              <a:lnSpc>
                <a:spcPct val="100000"/>
              </a:lnSpc>
              <a:spcBef>
                <a:spcPts val="0"/>
              </a:spcBef>
              <a:spcAft>
                <a:spcPts val="0"/>
              </a:spcAft>
              <a:buClr>
                <a:srgbClr val="000000"/>
              </a:buClr>
              <a:buSzPts val="2400"/>
              <a:buFont typeface="Helvetica Neue"/>
              <a:buNone/>
              <a:defRPr sz="2400"/>
            </a:lvl5pPr>
            <a:lvl6pPr marL="0" lvl="5" indent="0" algn="ctr">
              <a:lnSpc>
                <a:spcPct val="100000"/>
              </a:lnSpc>
              <a:spcBef>
                <a:spcPts val="0"/>
              </a:spcBef>
              <a:spcAft>
                <a:spcPts val="0"/>
              </a:spcAft>
              <a:buClr>
                <a:srgbClr val="000000"/>
              </a:buClr>
              <a:buSzPts val="2400"/>
              <a:buFont typeface="Helvetica Neue"/>
              <a:buNone/>
              <a:defRPr sz="2400"/>
            </a:lvl6pPr>
            <a:lvl7pPr marL="0" lvl="6" indent="0" algn="ctr">
              <a:lnSpc>
                <a:spcPct val="100000"/>
              </a:lnSpc>
              <a:spcBef>
                <a:spcPts val="0"/>
              </a:spcBef>
              <a:spcAft>
                <a:spcPts val="0"/>
              </a:spcAft>
              <a:buClr>
                <a:srgbClr val="000000"/>
              </a:buClr>
              <a:buSzPts val="2400"/>
              <a:buFont typeface="Helvetica Neue"/>
              <a:buNone/>
              <a:defRPr sz="2400"/>
            </a:lvl7pPr>
            <a:lvl8pPr marL="0" lvl="7" indent="0" algn="ctr">
              <a:lnSpc>
                <a:spcPct val="100000"/>
              </a:lnSpc>
              <a:spcBef>
                <a:spcPts val="0"/>
              </a:spcBef>
              <a:spcAft>
                <a:spcPts val="0"/>
              </a:spcAft>
              <a:buClr>
                <a:srgbClr val="000000"/>
              </a:buClr>
              <a:buSzPts val="2400"/>
              <a:buFont typeface="Helvetica Neue"/>
              <a:buNone/>
              <a:defRPr sz="2400"/>
            </a:lvl8pPr>
            <a:lvl9pPr marL="0" lvl="8" indent="0" algn="ctr">
              <a:lnSpc>
                <a:spcPct val="100000"/>
              </a:lnSpc>
              <a:spcBef>
                <a:spcPts val="0"/>
              </a:spcBef>
              <a:spcAft>
                <a:spcPts val="0"/>
              </a:spcAft>
              <a:buClr>
                <a:srgbClr val="000000"/>
              </a:buClr>
              <a:buSzPts val="2400"/>
              <a:buFont typeface="Helvetica Neue"/>
              <a:buNone/>
              <a:defRPr sz="2400"/>
            </a:lvl9pPr>
          </a:lstStyle>
          <a:p>
            <a:fld id="{00000000-1234-1234-1234-123412341234}" type="slidenum">
              <a:rPr lang="en-US" smtClean="0"/>
              <a:pPr/>
              <a:t>‹#›</a:t>
            </a:fld>
            <a:endParaRPr lang="en-US" dirty="0"/>
          </a:p>
        </p:txBody>
      </p:sp>
      <p:sp>
        <p:nvSpPr>
          <p:cNvPr id="71" name="Google Shape;71;p45"/>
          <p:cNvSpPr>
            <a:spLocks noGrp="1"/>
          </p:cNvSpPr>
          <p:nvPr>
            <p:ph type="pic" idx="2"/>
          </p:nvPr>
        </p:nvSpPr>
        <p:spPr>
          <a:xfrm>
            <a:off x="786059" y="5384310"/>
            <a:ext cx="2359345" cy="3373793"/>
          </a:xfrm>
          <a:prstGeom prst="rect">
            <a:avLst/>
          </a:prstGeom>
          <a:solidFill>
            <a:schemeClr val="lt1"/>
          </a:solidFill>
          <a:ln>
            <a:noFill/>
          </a:ln>
        </p:spPr>
      </p:sp>
      <p:sp>
        <p:nvSpPr>
          <p:cNvPr id="72" name="Google Shape;72;p45"/>
          <p:cNvSpPr>
            <a:spLocks noGrp="1"/>
          </p:cNvSpPr>
          <p:nvPr>
            <p:ph type="pic" idx="3"/>
          </p:nvPr>
        </p:nvSpPr>
        <p:spPr>
          <a:xfrm flipH="1">
            <a:off x="693066" y="2697412"/>
            <a:ext cx="1287029" cy="1390601"/>
          </a:xfrm>
          <a:prstGeom prst="roundRect">
            <a:avLst>
              <a:gd name="adj" fmla="val 8873"/>
            </a:avLst>
          </a:prstGeom>
          <a:solidFill>
            <a:srgbClr val="F2F2F2"/>
          </a:solidFill>
          <a:ln>
            <a:noFill/>
          </a:ln>
        </p:spPr>
      </p:sp>
      <p:sp>
        <p:nvSpPr>
          <p:cNvPr id="73" name="Google Shape;73;p45"/>
          <p:cNvSpPr>
            <a:spLocks noGrp="1"/>
          </p:cNvSpPr>
          <p:nvPr>
            <p:ph type="pic" idx="4"/>
          </p:nvPr>
        </p:nvSpPr>
        <p:spPr>
          <a:xfrm flipH="1">
            <a:off x="2502456" y="1607637"/>
            <a:ext cx="615647" cy="3049683"/>
          </a:xfrm>
          <a:prstGeom prst="roundRect">
            <a:avLst>
              <a:gd name="adj" fmla="val 10989"/>
            </a:avLst>
          </a:prstGeom>
          <a:solidFill>
            <a:srgbClr val="F2F2F2"/>
          </a:solidFill>
          <a:ln>
            <a:noFill/>
          </a:ln>
        </p:spPr>
      </p:sp>
      <p:sp>
        <p:nvSpPr>
          <p:cNvPr id="74" name="Google Shape;74;p45"/>
          <p:cNvSpPr>
            <a:spLocks noGrp="1"/>
          </p:cNvSpPr>
          <p:nvPr>
            <p:ph type="pic" idx="5"/>
          </p:nvPr>
        </p:nvSpPr>
        <p:spPr>
          <a:xfrm flipH="1">
            <a:off x="3757667" y="1580536"/>
            <a:ext cx="557629" cy="2763442"/>
          </a:xfrm>
          <a:prstGeom prst="roundRect">
            <a:avLst>
              <a:gd name="adj" fmla="val 12018"/>
            </a:avLst>
          </a:prstGeom>
          <a:solidFill>
            <a:srgbClr val="F2F2F2"/>
          </a:solidFill>
          <a:ln>
            <a:noFill/>
          </a:ln>
        </p:spPr>
      </p:sp>
      <p:sp>
        <p:nvSpPr>
          <p:cNvPr id="75" name="Google Shape;75;p45"/>
          <p:cNvSpPr>
            <a:spLocks noGrp="1"/>
          </p:cNvSpPr>
          <p:nvPr>
            <p:ph type="pic" idx="6"/>
          </p:nvPr>
        </p:nvSpPr>
        <p:spPr>
          <a:xfrm flipH="1">
            <a:off x="4668303" y="1580536"/>
            <a:ext cx="557630" cy="2763442"/>
          </a:xfrm>
          <a:prstGeom prst="roundRect">
            <a:avLst>
              <a:gd name="adj" fmla="val 12018"/>
            </a:avLst>
          </a:prstGeom>
          <a:solidFill>
            <a:srgbClr val="F2F2F2"/>
          </a:solidFill>
          <a:ln>
            <a:noFill/>
          </a:ln>
        </p:spPr>
      </p:sp>
      <p:sp>
        <p:nvSpPr>
          <p:cNvPr id="76" name="Google Shape;76;p45"/>
          <p:cNvSpPr>
            <a:spLocks noGrp="1"/>
          </p:cNvSpPr>
          <p:nvPr>
            <p:ph type="pic" idx="7"/>
          </p:nvPr>
        </p:nvSpPr>
        <p:spPr>
          <a:xfrm flipH="1">
            <a:off x="5745577" y="1904170"/>
            <a:ext cx="362435" cy="990570"/>
          </a:xfrm>
          <a:prstGeom prst="roundRect">
            <a:avLst>
              <a:gd name="adj" fmla="val 17376"/>
            </a:avLst>
          </a:prstGeom>
          <a:solidFill>
            <a:srgbClr val="F2F2F2"/>
          </a:solidFill>
          <a:ln>
            <a:noFill/>
          </a:ln>
        </p:spPr>
      </p:sp>
      <p:sp>
        <p:nvSpPr>
          <p:cNvPr id="77" name="Google Shape;77;p45"/>
          <p:cNvSpPr>
            <a:spLocks noGrp="1"/>
          </p:cNvSpPr>
          <p:nvPr>
            <p:ph type="pic" idx="8"/>
          </p:nvPr>
        </p:nvSpPr>
        <p:spPr>
          <a:xfrm flipH="1">
            <a:off x="6589989" y="1895989"/>
            <a:ext cx="362435" cy="990570"/>
          </a:xfrm>
          <a:prstGeom prst="roundRect">
            <a:avLst>
              <a:gd name="adj" fmla="val 17376"/>
            </a:avLst>
          </a:prstGeom>
          <a:solidFill>
            <a:srgbClr val="F2F2F2"/>
          </a:solidFill>
          <a:ln>
            <a:noFill/>
          </a:ln>
        </p:spPr>
      </p:sp>
      <p:sp>
        <p:nvSpPr>
          <p:cNvPr id="78" name="Google Shape;78;p45"/>
          <p:cNvSpPr>
            <a:spLocks noGrp="1"/>
          </p:cNvSpPr>
          <p:nvPr>
            <p:ph type="pic" idx="9"/>
          </p:nvPr>
        </p:nvSpPr>
        <p:spPr>
          <a:xfrm flipH="1">
            <a:off x="3789957" y="6193069"/>
            <a:ext cx="1731701" cy="2763441"/>
          </a:xfrm>
          <a:prstGeom prst="roundRect">
            <a:avLst>
              <a:gd name="adj" fmla="val 2175"/>
            </a:avLst>
          </a:prstGeom>
          <a:solidFill>
            <a:srgbClr val="F2F2F2"/>
          </a:solidFill>
          <a:ln>
            <a:noFill/>
          </a:ln>
        </p:spPr>
      </p:sp>
      <p:sp>
        <p:nvSpPr>
          <p:cNvPr id="79" name="Google Shape;79;p45"/>
          <p:cNvSpPr>
            <a:spLocks noGrp="1"/>
          </p:cNvSpPr>
          <p:nvPr>
            <p:ph type="pic" idx="13"/>
          </p:nvPr>
        </p:nvSpPr>
        <p:spPr>
          <a:xfrm flipH="1">
            <a:off x="5934729" y="4998826"/>
            <a:ext cx="1196348" cy="3954093"/>
          </a:xfrm>
          <a:prstGeom prst="roundRect">
            <a:avLst>
              <a:gd name="adj" fmla="val 2175"/>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566738" y="1685713"/>
            <a:ext cx="6638925" cy="3408680"/>
          </a:xfrm>
          <a:prstGeom prst="rect">
            <a:avLst/>
          </a:prstGeom>
          <a:noFill/>
          <a:ln>
            <a:noFill/>
          </a:ln>
        </p:spPr>
        <p:txBody>
          <a:bodyPr spcFirstLastPara="1" wrap="square" lIns="50800" tIns="50800" rIns="50800" bIns="50800" anchor="b" anchorCtr="0">
            <a:normAutofit/>
          </a:bodyPr>
          <a:lstStyle>
            <a:lvl1pPr marR="0" lvl="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1pPr>
            <a:lvl2pPr marR="0" lvl="1"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2pPr>
            <a:lvl3pPr marR="0" lvl="2"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3pPr>
            <a:lvl4pPr marR="0" lvl="3"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4pPr>
            <a:lvl5pPr marR="0" lvl="4"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5pPr>
            <a:lvl6pPr marR="0" lvl="5"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6pPr>
            <a:lvl7pPr marR="0" lvl="6"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7pPr>
            <a:lvl8pPr marR="0" lvl="7"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8pPr>
            <a:lvl9pPr marR="0" lvl="8"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26"/>
          <p:cNvSpPr txBox="1">
            <a:spLocks noGrp="1"/>
          </p:cNvSpPr>
          <p:nvPr>
            <p:ph type="body" idx="1"/>
          </p:nvPr>
        </p:nvSpPr>
        <p:spPr>
          <a:xfrm>
            <a:off x="566738" y="5187527"/>
            <a:ext cx="6638925" cy="1164167"/>
          </a:xfrm>
          <a:prstGeom prst="rect">
            <a:avLst/>
          </a:prstGeom>
          <a:noFill/>
          <a:ln>
            <a:noFill/>
          </a:ln>
        </p:spPr>
        <p:txBody>
          <a:bodyPr spcFirstLastPara="1" wrap="square" lIns="50800" tIns="50800" rIns="50800" bIns="50800" anchor="t" anchorCtr="0">
            <a:normAutofit/>
          </a:bodyPr>
          <a:lstStyle>
            <a:lvl1pPr marL="457200" marR="0" lvl="0"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26"/>
          <p:cNvSpPr txBox="1">
            <a:spLocks noGrp="1"/>
          </p:cNvSpPr>
          <p:nvPr>
            <p:ph type="sldNum" idx="12"/>
          </p:nvPr>
        </p:nvSpPr>
        <p:spPr>
          <a:xfrm>
            <a:off x="3811926" y="9592734"/>
            <a:ext cx="144500" cy="1210588"/>
          </a:xfrm>
          <a:prstGeom prst="rect">
            <a:avLst/>
          </a:prstGeom>
          <a:noFill/>
          <a:ln>
            <a:noFill/>
          </a:ln>
        </p:spPr>
        <p:txBody>
          <a:bodyPr spcFirstLastPara="1" wrap="square" lIns="50800" tIns="50800" rIns="50800" bIns="50800" anchor="t" anchorCtr="0">
            <a:spAutoFit/>
          </a:bodyPr>
          <a:lstStyle>
            <a:lvl1pPr marL="0" marR="0" lvl="0"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67" r:id="rId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7000" r="-47000"/>
          </a:stretch>
        </a:blipFill>
        <a:effectLst/>
      </p:bgPr>
    </p:bg>
    <p:spTree>
      <p:nvGrpSpPr>
        <p:cNvPr id="1" name="Shape 83">
          <a:extLst>
            <a:ext uri="{FF2B5EF4-FFF2-40B4-BE49-F238E27FC236}">
              <a16:creationId xmlns:a16="http://schemas.microsoft.com/office/drawing/2014/main" id="{BEF2578E-7A2F-7AD5-3B49-90BAC7130E2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00F83D8-9D8F-90E3-8763-9D83353B2294}"/>
              </a:ext>
            </a:extLst>
          </p:cNvPr>
          <p:cNvSpPr/>
          <p:nvPr/>
        </p:nvSpPr>
        <p:spPr>
          <a:xfrm>
            <a:off x="0" y="7010400"/>
            <a:ext cx="7772400" cy="3048000"/>
          </a:xfrm>
          <a:prstGeom prst="rect">
            <a:avLst/>
          </a:prstGeom>
          <a:solidFill>
            <a:srgbClr val="DDD6CF">
              <a:alpha val="8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Google Shape;89;p1">
            <a:extLst>
              <a:ext uri="{FF2B5EF4-FFF2-40B4-BE49-F238E27FC236}">
                <a16:creationId xmlns:a16="http://schemas.microsoft.com/office/drawing/2014/main" id="{C343AC70-7BD0-7406-647D-67C77932E7DF}"/>
              </a:ext>
            </a:extLst>
          </p:cNvPr>
          <p:cNvSpPr txBox="1"/>
          <p:nvPr/>
        </p:nvSpPr>
        <p:spPr>
          <a:xfrm>
            <a:off x="288310" y="9537084"/>
            <a:ext cx="4582897" cy="258492"/>
          </a:xfrm>
          <a:prstGeom prst="rect">
            <a:avLst/>
          </a:prstGeom>
          <a:noFill/>
          <a:ln>
            <a:noFill/>
          </a:ln>
        </p:spPr>
        <p:txBody>
          <a:bodyPr spcFirstLastPara="1" wrap="square" lIns="91425" tIns="45700" rIns="91425" bIns="45700" anchor="t" anchorCtr="0">
            <a:spAutoFit/>
          </a:bodyPr>
          <a:lstStyle/>
          <a:p>
            <a:pPr>
              <a:lnSpc>
                <a:spcPct val="90000"/>
              </a:lnSpc>
              <a:buClr>
                <a:srgbClr val="343541"/>
              </a:buClr>
              <a:buSzPts val="2800"/>
            </a:pPr>
            <a:r>
              <a:rPr lang="en-US" sz="1200" dirty="0">
                <a:solidFill>
                  <a:srgbClr val="0D0D0D"/>
                </a:solidFill>
                <a:latin typeface="Montserrat Light" panose="00000400000000000000" pitchFamily="50" charset="0"/>
              </a:rPr>
              <a:t>Love in Every Bite: Nourishing Wellness</a:t>
            </a:r>
            <a:endParaRPr sz="1200" dirty="0">
              <a:latin typeface="Montserrat Light" panose="00000400000000000000" pitchFamily="50" charset="0"/>
              <a:ea typeface="Helvetica Neue"/>
              <a:cs typeface="Helvetica Neue"/>
              <a:sym typeface="Helvetica Neue"/>
            </a:endParaRPr>
          </a:p>
        </p:txBody>
      </p:sp>
      <p:pic>
        <p:nvPicPr>
          <p:cNvPr id="5" name="Picture 4" descr="A chef hat and spatula and book&#10;&#10;Description automatically generated">
            <a:extLst>
              <a:ext uri="{FF2B5EF4-FFF2-40B4-BE49-F238E27FC236}">
                <a16:creationId xmlns:a16="http://schemas.microsoft.com/office/drawing/2014/main" id="{468A3830-7897-7F5E-7467-AFBF0D6EBDFD}"/>
              </a:ext>
            </a:extLst>
          </p:cNvPr>
          <p:cNvPicPr>
            <a:picLocks noChangeAspect="1"/>
          </p:cNvPicPr>
          <p:nvPr/>
        </p:nvPicPr>
        <p:blipFill>
          <a:blip r:embed="rId4">
            <a:grayscl/>
          </a:blip>
          <a:stretch>
            <a:fillRect/>
          </a:stretch>
        </p:blipFill>
        <p:spPr>
          <a:xfrm>
            <a:off x="288310" y="6864995"/>
            <a:ext cx="3193405" cy="3193405"/>
          </a:xfrm>
          <a:prstGeom prst="rect">
            <a:avLst/>
          </a:prstGeom>
        </p:spPr>
      </p:pic>
      <p:sp>
        <p:nvSpPr>
          <p:cNvPr id="9" name="TextBox 8">
            <a:extLst>
              <a:ext uri="{FF2B5EF4-FFF2-40B4-BE49-F238E27FC236}">
                <a16:creationId xmlns:a16="http://schemas.microsoft.com/office/drawing/2014/main" id="{3066278B-5E08-867D-2719-2540B72B1C34}"/>
              </a:ext>
            </a:extLst>
          </p:cNvPr>
          <p:cNvSpPr txBox="1"/>
          <p:nvPr/>
        </p:nvSpPr>
        <p:spPr>
          <a:xfrm>
            <a:off x="5722620" y="7254240"/>
            <a:ext cx="2049780" cy="338554"/>
          </a:xfrm>
          <a:prstGeom prst="rect">
            <a:avLst/>
          </a:prstGeom>
          <a:noFill/>
        </p:spPr>
        <p:txBody>
          <a:bodyPr wrap="square" rtlCol="0">
            <a:spAutoFit/>
          </a:bodyPr>
          <a:lstStyle/>
          <a:p>
            <a:r>
              <a:rPr lang="en-US" sz="1600" dirty="0">
                <a:latin typeface="+mn-lt"/>
              </a:rPr>
              <a:t>Workbook 0005</a:t>
            </a:r>
          </a:p>
        </p:txBody>
      </p:sp>
      <p:pic>
        <p:nvPicPr>
          <p:cNvPr id="7" name="Picture 6">
            <a:extLst>
              <a:ext uri="{FF2B5EF4-FFF2-40B4-BE49-F238E27FC236}">
                <a16:creationId xmlns:a16="http://schemas.microsoft.com/office/drawing/2014/main" id="{4C1EFA20-61FF-4118-A84E-0159677DE96D}"/>
              </a:ext>
            </a:extLst>
          </p:cNvPr>
          <p:cNvPicPr>
            <a:picLocks noChangeAspect="1"/>
          </p:cNvPicPr>
          <p:nvPr/>
        </p:nvPicPr>
        <p:blipFill>
          <a:blip r:embed="rId5"/>
          <a:stretch>
            <a:fillRect/>
          </a:stretch>
        </p:blipFill>
        <p:spPr>
          <a:xfrm>
            <a:off x="5445177" y="7507823"/>
            <a:ext cx="2199806" cy="2053153"/>
          </a:xfrm>
          <a:prstGeom prst="rect">
            <a:avLst/>
          </a:prstGeom>
        </p:spPr>
      </p:pic>
    </p:spTree>
    <p:extLst>
      <p:ext uri="{BB962C8B-B14F-4D97-AF65-F5344CB8AC3E}">
        <p14:creationId xmlns:p14="http://schemas.microsoft.com/office/powerpoint/2010/main" val="109464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0005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13392883-8401-CF94-1826-A429EDA0EA01}"/>
              </a:ext>
            </a:extLst>
          </p:cNvPr>
          <p:cNvGraphicFramePr>
            <a:graphicFrameLocks noGrp="1"/>
          </p:cNvGraphicFramePr>
          <p:nvPr/>
        </p:nvGraphicFramePr>
        <p:xfrm>
          <a:off x="845456" y="1884768"/>
          <a:ext cx="6081487" cy="7916480"/>
        </p:xfrm>
        <a:graphic>
          <a:graphicData uri="http://schemas.openxmlformats.org/drawingml/2006/table">
            <a:tbl>
              <a:tblPr firstRow="1" bandRow="1">
                <a:tableStyleId>{5940675A-B579-460E-94D1-54222C63F5DA}</a:tableStyleId>
              </a:tblPr>
              <a:tblGrid>
                <a:gridCol w="6081487">
                  <a:extLst>
                    <a:ext uri="{9D8B030D-6E8A-4147-A177-3AD203B41FA5}">
                      <a16:colId xmlns:a16="http://schemas.microsoft.com/office/drawing/2014/main" val="4003603916"/>
                    </a:ext>
                  </a:extLst>
                </a:gridCol>
              </a:tblGrid>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258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203330"/>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868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61402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26421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90511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964161"/>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7719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36483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5506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88173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06374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665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46218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70015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022071"/>
                  </a:ext>
                </a:extLst>
              </a:tr>
            </a:tbl>
          </a:graphicData>
        </a:graphic>
      </p:graphicFrame>
    </p:spTree>
    <p:extLst>
      <p:ext uri="{BB962C8B-B14F-4D97-AF65-F5344CB8AC3E}">
        <p14:creationId xmlns:p14="http://schemas.microsoft.com/office/powerpoint/2010/main" val="3713430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0005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13392883-8401-CF94-1826-A429EDA0EA01}"/>
              </a:ext>
            </a:extLst>
          </p:cNvPr>
          <p:cNvGraphicFramePr>
            <a:graphicFrameLocks noGrp="1"/>
          </p:cNvGraphicFramePr>
          <p:nvPr/>
        </p:nvGraphicFramePr>
        <p:xfrm>
          <a:off x="845456" y="1884768"/>
          <a:ext cx="6081487" cy="7916480"/>
        </p:xfrm>
        <a:graphic>
          <a:graphicData uri="http://schemas.openxmlformats.org/drawingml/2006/table">
            <a:tbl>
              <a:tblPr firstRow="1" bandRow="1">
                <a:tableStyleId>{5940675A-B579-460E-94D1-54222C63F5DA}</a:tableStyleId>
              </a:tblPr>
              <a:tblGrid>
                <a:gridCol w="6081487">
                  <a:extLst>
                    <a:ext uri="{9D8B030D-6E8A-4147-A177-3AD203B41FA5}">
                      <a16:colId xmlns:a16="http://schemas.microsoft.com/office/drawing/2014/main" val="4003603916"/>
                    </a:ext>
                  </a:extLst>
                </a:gridCol>
              </a:tblGrid>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258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203330"/>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868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61402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26421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90511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964161"/>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7719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36483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5506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88173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06374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665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46218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70015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022071"/>
                  </a:ext>
                </a:extLst>
              </a:tr>
            </a:tbl>
          </a:graphicData>
        </a:graphic>
      </p:graphicFrame>
    </p:spTree>
    <p:extLst>
      <p:ext uri="{BB962C8B-B14F-4D97-AF65-F5344CB8AC3E}">
        <p14:creationId xmlns:p14="http://schemas.microsoft.com/office/powerpoint/2010/main" val="790515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a:solidFill>
                  <a:schemeClr val="bg1">
                    <a:lumMod val="50000"/>
                  </a:schemeClr>
                </a:solidFill>
                <a:latin typeface="+mj-lt"/>
              </a:rPr>
              <a:t>0005 </a:t>
            </a:r>
            <a:r>
              <a:rPr lang="en-US" sz="2000" dirty="0">
                <a:solidFill>
                  <a:schemeClr val="bg1">
                    <a:lumMod val="50000"/>
                  </a:schemeClr>
                </a:solidFill>
                <a:latin typeface="+mj-lt"/>
              </a:rPr>
              <a:t>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13392883-8401-CF94-1826-A429EDA0EA01}"/>
              </a:ext>
            </a:extLst>
          </p:cNvPr>
          <p:cNvGraphicFramePr>
            <a:graphicFrameLocks noGrp="1"/>
          </p:cNvGraphicFramePr>
          <p:nvPr/>
        </p:nvGraphicFramePr>
        <p:xfrm>
          <a:off x="845456" y="1884768"/>
          <a:ext cx="6081487" cy="7916480"/>
        </p:xfrm>
        <a:graphic>
          <a:graphicData uri="http://schemas.openxmlformats.org/drawingml/2006/table">
            <a:tbl>
              <a:tblPr firstRow="1" bandRow="1">
                <a:tableStyleId>{5940675A-B579-460E-94D1-54222C63F5DA}</a:tableStyleId>
              </a:tblPr>
              <a:tblGrid>
                <a:gridCol w="6081487">
                  <a:extLst>
                    <a:ext uri="{9D8B030D-6E8A-4147-A177-3AD203B41FA5}">
                      <a16:colId xmlns:a16="http://schemas.microsoft.com/office/drawing/2014/main" val="4003603916"/>
                    </a:ext>
                  </a:extLst>
                </a:gridCol>
              </a:tblGrid>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258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203330"/>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868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61402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26421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90511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964161"/>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7719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36483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5506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88173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06374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665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46218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70015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022071"/>
                  </a:ext>
                </a:extLst>
              </a:tr>
            </a:tbl>
          </a:graphicData>
        </a:graphic>
      </p:graphicFrame>
    </p:spTree>
    <p:extLst>
      <p:ext uri="{BB962C8B-B14F-4D97-AF65-F5344CB8AC3E}">
        <p14:creationId xmlns:p14="http://schemas.microsoft.com/office/powerpoint/2010/main" val="10470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Shape 83">
          <a:extLst>
            <a:ext uri="{FF2B5EF4-FFF2-40B4-BE49-F238E27FC236}">
              <a16:creationId xmlns:a16="http://schemas.microsoft.com/office/drawing/2014/main" id="{BEF2578E-7A2F-7AD5-3B49-90BAC7130E2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00F83D8-9D8F-90E3-8763-9D83353B2294}"/>
              </a:ext>
            </a:extLst>
          </p:cNvPr>
          <p:cNvSpPr/>
          <p:nvPr/>
        </p:nvSpPr>
        <p:spPr>
          <a:xfrm>
            <a:off x="0" y="7010400"/>
            <a:ext cx="7772400" cy="3048000"/>
          </a:xfrm>
          <a:prstGeom prst="rect">
            <a:avLst/>
          </a:prstGeom>
          <a:solidFill>
            <a:srgbClr val="DDD6CF">
              <a:alpha val="8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Google Shape;89;p1">
            <a:extLst>
              <a:ext uri="{FF2B5EF4-FFF2-40B4-BE49-F238E27FC236}">
                <a16:creationId xmlns:a16="http://schemas.microsoft.com/office/drawing/2014/main" id="{C343AC70-7BD0-7406-647D-67C77932E7DF}"/>
              </a:ext>
            </a:extLst>
          </p:cNvPr>
          <p:cNvSpPr txBox="1"/>
          <p:nvPr/>
        </p:nvSpPr>
        <p:spPr>
          <a:xfrm>
            <a:off x="288310" y="9537084"/>
            <a:ext cx="4582897" cy="258492"/>
          </a:xfrm>
          <a:prstGeom prst="rect">
            <a:avLst/>
          </a:prstGeom>
          <a:noFill/>
          <a:ln>
            <a:noFill/>
          </a:ln>
        </p:spPr>
        <p:txBody>
          <a:bodyPr spcFirstLastPara="1" wrap="square" lIns="91425" tIns="45700" rIns="91425" bIns="45700" anchor="t" anchorCtr="0">
            <a:spAutoFit/>
          </a:bodyPr>
          <a:lstStyle/>
          <a:p>
            <a:pPr>
              <a:lnSpc>
                <a:spcPct val="90000"/>
              </a:lnSpc>
              <a:buClr>
                <a:srgbClr val="343541"/>
              </a:buClr>
              <a:buSzPts val="2800"/>
            </a:pPr>
            <a:r>
              <a:rPr lang="en-US" sz="1200" dirty="0">
                <a:solidFill>
                  <a:srgbClr val="0D0D0D"/>
                </a:solidFill>
                <a:latin typeface="Montserrat Light" panose="00000400000000000000" pitchFamily="50" charset="0"/>
              </a:rPr>
              <a:t>Love in Every Bite: Nourishing Wellness</a:t>
            </a:r>
            <a:endParaRPr sz="1200" dirty="0">
              <a:latin typeface="Montserrat Light" panose="00000400000000000000" pitchFamily="50" charset="0"/>
              <a:ea typeface="Helvetica Neue"/>
              <a:cs typeface="Helvetica Neue"/>
              <a:sym typeface="Helvetica Neue"/>
            </a:endParaRPr>
          </a:p>
        </p:txBody>
      </p:sp>
      <p:pic>
        <p:nvPicPr>
          <p:cNvPr id="5" name="Picture 4" descr="A chef hat and spatula and book&#10;&#10;Description automatically generated">
            <a:extLst>
              <a:ext uri="{FF2B5EF4-FFF2-40B4-BE49-F238E27FC236}">
                <a16:creationId xmlns:a16="http://schemas.microsoft.com/office/drawing/2014/main" id="{468A3830-7897-7F5E-7467-AFBF0D6EBDFD}"/>
              </a:ext>
            </a:extLst>
          </p:cNvPr>
          <p:cNvPicPr>
            <a:picLocks noChangeAspect="1"/>
          </p:cNvPicPr>
          <p:nvPr/>
        </p:nvPicPr>
        <p:blipFill>
          <a:blip r:embed="rId4">
            <a:grayscl/>
          </a:blip>
          <a:stretch>
            <a:fillRect/>
          </a:stretch>
        </p:blipFill>
        <p:spPr>
          <a:xfrm>
            <a:off x="288310" y="6864995"/>
            <a:ext cx="3193405" cy="3193405"/>
          </a:xfrm>
          <a:prstGeom prst="rect">
            <a:avLst/>
          </a:prstGeom>
        </p:spPr>
      </p:pic>
      <p:sp>
        <p:nvSpPr>
          <p:cNvPr id="9" name="TextBox 8">
            <a:extLst>
              <a:ext uri="{FF2B5EF4-FFF2-40B4-BE49-F238E27FC236}">
                <a16:creationId xmlns:a16="http://schemas.microsoft.com/office/drawing/2014/main" id="{3066278B-5E08-867D-2719-2540B72B1C34}"/>
              </a:ext>
            </a:extLst>
          </p:cNvPr>
          <p:cNvSpPr txBox="1"/>
          <p:nvPr/>
        </p:nvSpPr>
        <p:spPr>
          <a:xfrm>
            <a:off x="5867400" y="7254240"/>
            <a:ext cx="1905000" cy="338554"/>
          </a:xfrm>
          <a:prstGeom prst="rect">
            <a:avLst/>
          </a:prstGeom>
          <a:noFill/>
        </p:spPr>
        <p:txBody>
          <a:bodyPr wrap="square" rtlCol="0">
            <a:spAutoFit/>
          </a:bodyPr>
          <a:lstStyle/>
          <a:p>
            <a:r>
              <a:rPr lang="en-US" sz="1600" dirty="0">
                <a:latin typeface="+mn-lt"/>
              </a:rPr>
              <a:t>Workbook 0005</a:t>
            </a:r>
          </a:p>
        </p:txBody>
      </p:sp>
    </p:spTree>
    <p:extLst>
      <p:ext uri="{BB962C8B-B14F-4D97-AF65-F5344CB8AC3E}">
        <p14:creationId xmlns:p14="http://schemas.microsoft.com/office/powerpoint/2010/main" val="852960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0005 Culinary Arts</a:t>
            </a:r>
          </a:p>
        </p:txBody>
      </p:sp>
      <p:sp>
        <p:nvSpPr>
          <p:cNvPr id="27" name="TextBox 26">
            <a:extLst>
              <a:ext uri="{FF2B5EF4-FFF2-40B4-BE49-F238E27FC236}">
                <a16:creationId xmlns:a16="http://schemas.microsoft.com/office/drawing/2014/main" id="{C57450B4-E8DF-82AC-7B50-8083B14DDDE5}"/>
              </a:ext>
            </a:extLst>
          </p:cNvPr>
          <p:cNvSpPr txBox="1"/>
          <p:nvPr/>
        </p:nvSpPr>
        <p:spPr>
          <a:xfrm>
            <a:off x="830217" y="1181399"/>
            <a:ext cx="6111966" cy="1200329"/>
          </a:xfrm>
          <a:prstGeom prst="rect">
            <a:avLst/>
          </a:prstGeom>
          <a:noFill/>
        </p:spPr>
        <p:txBody>
          <a:bodyPr wrap="square" rtlCol="0">
            <a:spAutoFit/>
          </a:bodyPr>
          <a:lstStyle/>
          <a:p>
            <a:r>
              <a:rPr lang="en-US" sz="1800" dirty="0">
                <a:solidFill>
                  <a:schemeClr val="tx1"/>
                </a:solidFill>
                <a:latin typeface="+mj-lt"/>
              </a:rPr>
              <a:t>Can you share any challenges or benefits you've experienced while following a vegetarian or vegan diet, including any adjustments you've made to ensure adequate nutrient intake?</a:t>
            </a:r>
          </a:p>
        </p:txBody>
      </p:sp>
      <p:sp>
        <p:nvSpPr>
          <p:cNvPr id="28" name="TextBox 27">
            <a:extLst>
              <a:ext uri="{FF2B5EF4-FFF2-40B4-BE49-F238E27FC236}">
                <a16:creationId xmlns:a16="http://schemas.microsoft.com/office/drawing/2014/main" id="{43D02D94-476A-7EF8-AD4C-F15A2017DD9C}"/>
              </a:ext>
            </a:extLst>
          </p:cNvPr>
          <p:cNvSpPr txBox="1"/>
          <p:nvPr/>
        </p:nvSpPr>
        <p:spPr>
          <a:xfrm>
            <a:off x="830217" y="5562456"/>
            <a:ext cx="6111966" cy="923330"/>
          </a:xfrm>
          <a:prstGeom prst="rect">
            <a:avLst/>
          </a:prstGeom>
          <a:noFill/>
        </p:spPr>
        <p:txBody>
          <a:bodyPr wrap="square" rtlCol="0">
            <a:spAutoFit/>
          </a:bodyPr>
          <a:lstStyle/>
          <a:p>
            <a:r>
              <a:rPr lang="en-US" sz="1800" dirty="0">
                <a:latin typeface="+mj-lt"/>
              </a:rPr>
              <a:t>How would you describe your current dietary preferences or restrictions, such as vegetarianism, veganism, gluten-free, paleo, keto, or low FODMAP?</a:t>
            </a:r>
          </a:p>
        </p:txBody>
      </p:sp>
      <p:graphicFrame>
        <p:nvGraphicFramePr>
          <p:cNvPr id="4" name="Table 3">
            <a:extLst>
              <a:ext uri="{FF2B5EF4-FFF2-40B4-BE49-F238E27FC236}">
                <a16:creationId xmlns:a16="http://schemas.microsoft.com/office/drawing/2014/main" id="{3CB3C146-7B54-57BA-AFEA-52E43AE4B1FC}"/>
              </a:ext>
            </a:extLst>
          </p:cNvPr>
          <p:cNvGraphicFramePr>
            <a:graphicFrameLocks noGrp="1"/>
          </p:cNvGraphicFramePr>
          <p:nvPr>
            <p:extLst>
              <p:ext uri="{D42A27DB-BD31-4B8C-83A1-F6EECF244321}">
                <p14:modId xmlns:p14="http://schemas.microsoft.com/office/powerpoint/2010/main" val="499072554"/>
              </p:ext>
            </p:extLst>
          </p:nvPr>
        </p:nvGraphicFramePr>
        <p:xfrm>
          <a:off x="963022" y="3091049"/>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graphicFrame>
        <p:nvGraphicFramePr>
          <p:cNvPr id="5" name="Table 4">
            <a:extLst>
              <a:ext uri="{FF2B5EF4-FFF2-40B4-BE49-F238E27FC236}">
                <a16:creationId xmlns:a16="http://schemas.microsoft.com/office/drawing/2014/main" id="{1BF2D9AD-04F5-F91E-E895-B33CCC681495}"/>
              </a:ext>
            </a:extLst>
          </p:cNvPr>
          <p:cNvGraphicFramePr>
            <a:graphicFrameLocks noGrp="1"/>
          </p:cNvGraphicFramePr>
          <p:nvPr>
            <p:extLst>
              <p:ext uri="{D42A27DB-BD31-4B8C-83A1-F6EECF244321}">
                <p14:modId xmlns:p14="http://schemas.microsoft.com/office/powerpoint/2010/main" val="2794747519"/>
              </p:ext>
            </p:extLst>
          </p:nvPr>
        </p:nvGraphicFramePr>
        <p:xfrm>
          <a:off x="963022" y="7075220"/>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spTree>
    <p:extLst>
      <p:ext uri="{BB962C8B-B14F-4D97-AF65-F5344CB8AC3E}">
        <p14:creationId xmlns:p14="http://schemas.microsoft.com/office/powerpoint/2010/main" val="2635851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0005 Culinary Arts</a:t>
            </a:r>
          </a:p>
        </p:txBody>
      </p:sp>
      <p:sp>
        <p:nvSpPr>
          <p:cNvPr id="27" name="TextBox 26">
            <a:extLst>
              <a:ext uri="{FF2B5EF4-FFF2-40B4-BE49-F238E27FC236}">
                <a16:creationId xmlns:a16="http://schemas.microsoft.com/office/drawing/2014/main" id="{C57450B4-E8DF-82AC-7B50-8083B14DDDE5}"/>
              </a:ext>
            </a:extLst>
          </p:cNvPr>
          <p:cNvSpPr txBox="1"/>
          <p:nvPr/>
        </p:nvSpPr>
        <p:spPr>
          <a:xfrm>
            <a:off x="830217" y="1167680"/>
            <a:ext cx="6111966" cy="1200329"/>
          </a:xfrm>
          <a:prstGeom prst="rect">
            <a:avLst/>
          </a:prstGeom>
          <a:noFill/>
        </p:spPr>
        <p:txBody>
          <a:bodyPr wrap="square" rtlCol="0">
            <a:spAutoFit/>
          </a:bodyPr>
          <a:lstStyle/>
          <a:p>
            <a:r>
              <a:rPr lang="en-US" sz="1800" dirty="0">
                <a:solidFill>
                  <a:schemeClr val="tx1"/>
                </a:solidFill>
                <a:latin typeface="+mj-lt"/>
              </a:rPr>
              <a:t>Share any strategies you use to ensure variety and balance in your meals while adhering to your chosen dietary pattern, considering factors like taste preferences and nutritional needs.</a:t>
            </a:r>
          </a:p>
        </p:txBody>
      </p:sp>
      <p:sp>
        <p:nvSpPr>
          <p:cNvPr id="28" name="TextBox 27">
            <a:extLst>
              <a:ext uri="{FF2B5EF4-FFF2-40B4-BE49-F238E27FC236}">
                <a16:creationId xmlns:a16="http://schemas.microsoft.com/office/drawing/2014/main" id="{43D02D94-476A-7EF8-AD4C-F15A2017DD9C}"/>
              </a:ext>
            </a:extLst>
          </p:cNvPr>
          <p:cNvSpPr txBox="1"/>
          <p:nvPr/>
        </p:nvSpPr>
        <p:spPr>
          <a:xfrm>
            <a:off x="830217" y="5291549"/>
            <a:ext cx="6111966" cy="1477328"/>
          </a:xfrm>
          <a:prstGeom prst="rect">
            <a:avLst/>
          </a:prstGeom>
          <a:noFill/>
        </p:spPr>
        <p:txBody>
          <a:bodyPr wrap="square" rtlCol="0">
            <a:spAutoFit/>
          </a:bodyPr>
          <a:lstStyle/>
          <a:p>
            <a:r>
              <a:rPr lang="en-US" sz="1800" dirty="0">
                <a:latin typeface="+mj-lt"/>
              </a:rPr>
              <a:t>Can you share any challenges you've encountered in navigating your dietary restrictions while still enjoying a diverse range of foods? How do you overcome these challenges to ensure a balanced and satisfying diet?</a:t>
            </a:r>
          </a:p>
        </p:txBody>
      </p:sp>
      <p:graphicFrame>
        <p:nvGraphicFramePr>
          <p:cNvPr id="4" name="Table 3">
            <a:extLst>
              <a:ext uri="{FF2B5EF4-FFF2-40B4-BE49-F238E27FC236}">
                <a16:creationId xmlns:a16="http://schemas.microsoft.com/office/drawing/2014/main" id="{ACF45C0B-E9B2-0A40-85CE-8075206C9201}"/>
              </a:ext>
            </a:extLst>
          </p:cNvPr>
          <p:cNvGraphicFramePr>
            <a:graphicFrameLocks noGrp="1"/>
          </p:cNvGraphicFramePr>
          <p:nvPr>
            <p:extLst>
              <p:ext uri="{D42A27DB-BD31-4B8C-83A1-F6EECF244321}">
                <p14:modId xmlns:p14="http://schemas.microsoft.com/office/powerpoint/2010/main" val="727485999"/>
              </p:ext>
            </p:extLst>
          </p:nvPr>
        </p:nvGraphicFramePr>
        <p:xfrm>
          <a:off x="963022" y="2833861"/>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graphicFrame>
        <p:nvGraphicFramePr>
          <p:cNvPr id="5" name="Table 4">
            <a:extLst>
              <a:ext uri="{FF2B5EF4-FFF2-40B4-BE49-F238E27FC236}">
                <a16:creationId xmlns:a16="http://schemas.microsoft.com/office/drawing/2014/main" id="{38D3279E-374A-7759-1B10-F53D87100B41}"/>
              </a:ext>
            </a:extLst>
          </p:cNvPr>
          <p:cNvGraphicFramePr>
            <a:graphicFrameLocks noGrp="1"/>
          </p:cNvGraphicFramePr>
          <p:nvPr>
            <p:extLst>
              <p:ext uri="{D42A27DB-BD31-4B8C-83A1-F6EECF244321}">
                <p14:modId xmlns:p14="http://schemas.microsoft.com/office/powerpoint/2010/main" val="2097786169"/>
              </p:ext>
            </p:extLst>
          </p:nvPr>
        </p:nvGraphicFramePr>
        <p:xfrm>
          <a:off x="963021" y="7376418"/>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spTree>
    <p:extLst>
      <p:ext uri="{BB962C8B-B14F-4D97-AF65-F5344CB8AC3E}">
        <p14:creationId xmlns:p14="http://schemas.microsoft.com/office/powerpoint/2010/main" val="3658018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0004 Culinary Arts</a:t>
            </a:r>
          </a:p>
        </p:txBody>
      </p:sp>
      <p:sp>
        <p:nvSpPr>
          <p:cNvPr id="27" name="TextBox 26">
            <a:extLst>
              <a:ext uri="{FF2B5EF4-FFF2-40B4-BE49-F238E27FC236}">
                <a16:creationId xmlns:a16="http://schemas.microsoft.com/office/drawing/2014/main" id="{C57450B4-E8DF-82AC-7B50-8083B14DDDE5}"/>
              </a:ext>
            </a:extLst>
          </p:cNvPr>
          <p:cNvSpPr txBox="1"/>
          <p:nvPr/>
        </p:nvSpPr>
        <p:spPr>
          <a:xfrm>
            <a:off x="830217" y="1243154"/>
            <a:ext cx="6111966" cy="1200329"/>
          </a:xfrm>
          <a:prstGeom prst="rect">
            <a:avLst/>
          </a:prstGeom>
          <a:noFill/>
        </p:spPr>
        <p:txBody>
          <a:bodyPr wrap="square" rtlCol="0">
            <a:spAutoFit/>
          </a:bodyPr>
          <a:lstStyle/>
          <a:p>
            <a:r>
              <a:rPr lang="en-US" sz="1800" dirty="0">
                <a:solidFill>
                  <a:schemeClr val="tx1"/>
                </a:solidFill>
                <a:latin typeface="+mj-lt"/>
              </a:rPr>
              <a:t>Share your strategies for preparing healthy snacks in advance. How do you ensure that options like vegetables, fruit, nuts, or yogurt are readily available to prevent reaching for processed snacks?</a:t>
            </a:r>
          </a:p>
        </p:txBody>
      </p:sp>
      <p:sp>
        <p:nvSpPr>
          <p:cNvPr id="28" name="TextBox 27">
            <a:extLst>
              <a:ext uri="{FF2B5EF4-FFF2-40B4-BE49-F238E27FC236}">
                <a16:creationId xmlns:a16="http://schemas.microsoft.com/office/drawing/2014/main" id="{43D02D94-476A-7EF8-AD4C-F15A2017DD9C}"/>
              </a:ext>
            </a:extLst>
          </p:cNvPr>
          <p:cNvSpPr txBox="1"/>
          <p:nvPr/>
        </p:nvSpPr>
        <p:spPr>
          <a:xfrm>
            <a:off x="830217" y="5308101"/>
            <a:ext cx="6111966" cy="1477328"/>
          </a:xfrm>
          <a:prstGeom prst="rect">
            <a:avLst/>
          </a:prstGeom>
          <a:noFill/>
        </p:spPr>
        <p:txBody>
          <a:bodyPr wrap="square" rtlCol="0">
            <a:spAutoFit/>
          </a:bodyPr>
          <a:lstStyle/>
          <a:p>
            <a:r>
              <a:rPr lang="en-US" sz="1800" dirty="0">
                <a:latin typeface="+mj-lt"/>
              </a:rPr>
              <a:t>Share any creative substitutions you've experimented with to recreate favorite dishes while staying within your dietary guidelines. How do these substitutions enhance the flavor and nutritional value of your meals?</a:t>
            </a:r>
          </a:p>
        </p:txBody>
      </p:sp>
      <p:graphicFrame>
        <p:nvGraphicFramePr>
          <p:cNvPr id="4" name="Table 3">
            <a:extLst>
              <a:ext uri="{FF2B5EF4-FFF2-40B4-BE49-F238E27FC236}">
                <a16:creationId xmlns:a16="http://schemas.microsoft.com/office/drawing/2014/main" id="{6D8EF183-5E25-9C90-A567-C272BC2A02CC}"/>
              </a:ext>
            </a:extLst>
          </p:cNvPr>
          <p:cNvGraphicFramePr>
            <a:graphicFrameLocks noGrp="1"/>
          </p:cNvGraphicFramePr>
          <p:nvPr>
            <p:extLst>
              <p:ext uri="{D42A27DB-BD31-4B8C-83A1-F6EECF244321}">
                <p14:modId xmlns:p14="http://schemas.microsoft.com/office/powerpoint/2010/main" val="1275435461"/>
              </p:ext>
            </p:extLst>
          </p:nvPr>
        </p:nvGraphicFramePr>
        <p:xfrm>
          <a:off x="963022" y="2945906"/>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graphicFrame>
        <p:nvGraphicFramePr>
          <p:cNvPr id="5" name="Table 4">
            <a:extLst>
              <a:ext uri="{FF2B5EF4-FFF2-40B4-BE49-F238E27FC236}">
                <a16:creationId xmlns:a16="http://schemas.microsoft.com/office/drawing/2014/main" id="{C2775D20-C1CC-7D1D-7F9F-8489779F25A9}"/>
              </a:ext>
            </a:extLst>
          </p:cNvPr>
          <p:cNvGraphicFramePr>
            <a:graphicFrameLocks noGrp="1"/>
          </p:cNvGraphicFramePr>
          <p:nvPr>
            <p:extLst>
              <p:ext uri="{D42A27DB-BD31-4B8C-83A1-F6EECF244321}">
                <p14:modId xmlns:p14="http://schemas.microsoft.com/office/powerpoint/2010/main" val="3362372220"/>
              </p:ext>
            </p:extLst>
          </p:nvPr>
        </p:nvGraphicFramePr>
        <p:xfrm>
          <a:off x="887546" y="7256649"/>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spTree>
    <p:extLst>
      <p:ext uri="{BB962C8B-B14F-4D97-AF65-F5344CB8AC3E}">
        <p14:creationId xmlns:p14="http://schemas.microsoft.com/office/powerpoint/2010/main" val="1879853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0005 Culinary Arts</a:t>
            </a:r>
          </a:p>
        </p:txBody>
      </p:sp>
      <p:sp>
        <p:nvSpPr>
          <p:cNvPr id="27" name="TextBox 26">
            <a:extLst>
              <a:ext uri="{FF2B5EF4-FFF2-40B4-BE49-F238E27FC236}">
                <a16:creationId xmlns:a16="http://schemas.microsoft.com/office/drawing/2014/main" id="{C57450B4-E8DF-82AC-7B50-8083B14DDDE5}"/>
              </a:ext>
            </a:extLst>
          </p:cNvPr>
          <p:cNvSpPr txBox="1"/>
          <p:nvPr/>
        </p:nvSpPr>
        <p:spPr>
          <a:xfrm>
            <a:off x="830217" y="1126603"/>
            <a:ext cx="6111966" cy="1200329"/>
          </a:xfrm>
          <a:prstGeom prst="rect">
            <a:avLst/>
          </a:prstGeom>
          <a:noFill/>
        </p:spPr>
        <p:txBody>
          <a:bodyPr wrap="square" rtlCol="0">
            <a:spAutoFit/>
          </a:bodyPr>
          <a:lstStyle/>
          <a:p>
            <a:r>
              <a:rPr lang="en-US" sz="1800" dirty="0">
                <a:solidFill>
                  <a:schemeClr val="tx1"/>
                </a:solidFill>
                <a:latin typeface="+mj-lt"/>
              </a:rPr>
              <a:t>Have you ever reached out to one for guidance on your diet, and if yes, what was your experience like? How did their expertise help you navigate any challenges or uncertainties you faced?</a:t>
            </a:r>
          </a:p>
        </p:txBody>
      </p:sp>
      <p:sp>
        <p:nvSpPr>
          <p:cNvPr id="28" name="TextBox 27">
            <a:extLst>
              <a:ext uri="{FF2B5EF4-FFF2-40B4-BE49-F238E27FC236}">
                <a16:creationId xmlns:a16="http://schemas.microsoft.com/office/drawing/2014/main" id="{43D02D94-476A-7EF8-AD4C-F15A2017DD9C}"/>
              </a:ext>
            </a:extLst>
          </p:cNvPr>
          <p:cNvSpPr txBox="1"/>
          <p:nvPr/>
        </p:nvSpPr>
        <p:spPr>
          <a:xfrm>
            <a:off x="830217" y="5212014"/>
            <a:ext cx="6111966" cy="1477328"/>
          </a:xfrm>
          <a:prstGeom prst="rect">
            <a:avLst/>
          </a:prstGeom>
          <a:noFill/>
        </p:spPr>
        <p:txBody>
          <a:bodyPr wrap="square" rtlCol="0">
            <a:spAutoFit/>
          </a:bodyPr>
          <a:lstStyle/>
          <a:p>
            <a:r>
              <a:rPr lang="en-US" sz="1800" dirty="0">
                <a:latin typeface="+mj-lt"/>
              </a:rPr>
              <a:t>Beyond just what's on your plate, how do you keep a positive mindset around food and health? Can you share some of the practices you've found helpful in staying mindful and happy when it comes to eating?</a:t>
            </a:r>
          </a:p>
        </p:txBody>
      </p:sp>
      <p:graphicFrame>
        <p:nvGraphicFramePr>
          <p:cNvPr id="4" name="Table 3">
            <a:extLst>
              <a:ext uri="{FF2B5EF4-FFF2-40B4-BE49-F238E27FC236}">
                <a16:creationId xmlns:a16="http://schemas.microsoft.com/office/drawing/2014/main" id="{94E4C628-14E8-485B-19AF-9200BF427FDF}"/>
              </a:ext>
            </a:extLst>
          </p:cNvPr>
          <p:cNvGraphicFramePr>
            <a:graphicFrameLocks noGrp="1"/>
          </p:cNvGraphicFramePr>
          <p:nvPr>
            <p:extLst>
              <p:ext uri="{D42A27DB-BD31-4B8C-83A1-F6EECF244321}">
                <p14:modId xmlns:p14="http://schemas.microsoft.com/office/powerpoint/2010/main" val="2931776718"/>
              </p:ext>
            </p:extLst>
          </p:nvPr>
        </p:nvGraphicFramePr>
        <p:xfrm>
          <a:off x="887546" y="2795403"/>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graphicFrame>
        <p:nvGraphicFramePr>
          <p:cNvPr id="5" name="Table 4">
            <a:extLst>
              <a:ext uri="{FF2B5EF4-FFF2-40B4-BE49-F238E27FC236}">
                <a16:creationId xmlns:a16="http://schemas.microsoft.com/office/drawing/2014/main" id="{AD5C98C5-1FBB-2E7E-7E80-00CA8A678D14}"/>
              </a:ext>
            </a:extLst>
          </p:cNvPr>
          <p:cNvGraphicFramePr>
            <a:graphicFrameLocks noGrp="1"/>
          </p:cNvGraphicFramePr>
          <p:nvPr>
            <p:extLst>
              <p:ext uri="{D42A27DB-BD31-4B8C-83A1-F6EECF244321}">
                <p14:modId xmlns:p14="http://schemas.microsoft.com/office/powerpoint/2010/main" val="1492226401"/>
              </p:ext>
            </p:extLst>
          </p:nvPr>
        </p:nvGraphicFramePr>
        <p:xfrm>
          <a:off x="963022" y="7233820"/>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spTree>
    <p:extLst>
      <p:ext uri="{BB962C8B-B14F-4D97-AF65-F5344CB8AC3E}">
        <p14:creationId xmlns:p14="http://schemas.microsoft.com/office/powerpoint/2010/main" val="661132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0005 Culinary Arts</a:t>
            </a:r>
          </a:p>
        </p:txBody>
      </p:sp>
      <p:sp>
        <p:nvSpPr>
          <p:cNvPr id="3" name="TextBox 2">
            <a:extLst>
              <a:ext uri="{FF2B5EF4-FFF2-40B4-BE49-F238E27FC236}">
                <a16:creationId xmlns:a16="http://schemas.microsoft.com/office/drawing/2014/main" id="{A4DBD605-90F9-5E34-C90C-768CB91D698F}"/>
              </a:ext>
            </a:extLst>
          </p:cNvPr>
          <p:cNvSpPr txBox="1"/>
          <p:nvPr/>
        </p:nvSpPr>
        <p:spPr>
          <a:xfrm>
            <a:off x="830217" y="1088573"/>
            <a:ext cx="6111966" cy="2308324"/>
          </a:xfrm>
          <a:prstGeom prst="rect">
            <a:avLst/>
          </a:prstGeom>
          <a:noFill/>
        </p:spPr>
        <p:txBody>
          <a:bodyPr wrap="square" rtlCol="0">
            <a:spAutoFit/>
          </a:bodyPr>
          <a:lstStyle/>
          <a:p>
            <a:r>
              <a:rPr lang="en-US" sz="1600" b="1" dirty="0">
                <a:latin typeface="+mj-lt"/>
              </a:rPr>
              <a:t>Dive deeper into your proactive approach to meal planning</a:t>
            </a:r>
          </a:p>
          <a:p>
            <a:endParaRPr lang="en-US" sz="1600" b="1" dirty="0">
              <a:latin typeface="+mj-lt"/>
            </a:endParaRPr>
          </a:p>
          <a:p>
            <a:r>
              <a:rPr lang="en-US" sz="1600" dirty="0">
                <a:latin typeface="+mj-lt"/>
              </a:rPr>
              <a:t>How do you stay organized and prepared when it comes to making healthy choices for your diet while staying informed about the latest nutrition trends? And how do you find support and camaraderie from your community of individuals with similar dietary restrictions, whether it's through online platforms or local gatherings?</a:t>
            </a:r>
          </a:p>
        </p:txBody>
      </p:sp>
      <p:graphicFrame>
        <p:nvGraphicFramePr>
          <p:cNvPr id="2" name="Table 1">
            <a:extLst>
              <a:ext uri="{FF2B5EF4-FFF2-40B4-BE49-F238E27FC236}">
                <a16:creationId xmlns:a16="http://schemas.microsoft.com/office/drawing/2014/main" id="{36326B2F-CED4-5F0B-A0DA-08A2A76E2BA6}"/>
              </a:ext>
            </a:extLst>
          </p:cNvPr>
          <p:cNvGraphicFramePr>
            <a:graphicFrameLocks noGrp="1"/>
          </p:cNvGraphicFramePr>
          <p:nvPr>
            <p:extLst>
              <p:ext uri="{D42A27DB-BD31-4B8C-83A1-F6EECF244321}">
                <p14:modId xmlns:p14="http://schemas.microsoft.com/office/powerpoint/2010/main" val="2628221077"/>
              </p:ext>
            </p:extLst>
          </p:nvPr>
        </p:nvGraphicFramePr>
        <p:xfrm>
          <a:off x="963022" y="3909005"/>
          <a:ext cx="5846355" cy="5399076"/>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7206571"/>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9461005"/>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7095599"/>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6516266"/>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005613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4589844"/>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8962201"/>
                  </a:ext>
                </a:extLst>
              </a:tr>
            </a:tbl>
          </a:graphicData>
        </a:graphic>
      </p:graphicFrame>
    </p:spTree>
    <p:extLst>
      <p:ext uri="{BB962C8B-B14F-4D97-AF65-F5344CB8AC3E}">
        <p14:creationId xmlns:p14="http://schemas.microsoft.com/office/powerpoint/2010/main" val="686626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0005 Culinary Arts</a:t>
            </a:r>
          </a:p>
        </p:txBody>
      </p:sp>
      <p:sp>
        <p:nvSpPr>
          <p:cNvPr id="3" name="TextBox 2">
            <a:extLst>
              <a:ext uri="{FF2B5EF4-FFF2-40B4-BE49-F238E27FC236}">
                <a16:creationId xmlns:a16="http://schemas.microsoft.com/office/drawing/2014/main" id="{A4DBD605-90F9-5E34-C90C-768CB91D698F}"/>
              </a:ext>
            </a:extLst>
          </p:cNvPr>
          <p:cNvSpPr txBox="1"/>
          <p:nvPr/>
        </p:nvSpPr>
        <p:spPr>
          <a:xfrm>
            <a:off x="830217" y="1088573"/>
            <a:ext cx="6111966" cy="3046988"/>
          </a:xfrm>
          <a:prstGeom prst="rect">
            <a:avLst/>
          </a:prstGeom>
          <a:noFill/>
        </p:spPr>
        <p:txBody>
          <a:bodyPr wrap="square" rtlCol="0">
            <a:spAutoFit/>
          </a:bodyPr>
          <a:lstStyle/>
          <a:p>
            <a:r>
              <a:rPr lang="en-US" sz="1600" b="1" dirty="0">
                <a:latin typeface="+mj-lt"/>
              </a:rPr>
              <a:t>Write down some strategies you actively use to plan your meals, ensuring they meet your dietary needs while incorporating the latest research and trends in nutrition. </a:t>
            </a:r>
          </a:p>
          <a:p>
            <a:endParaRPr lang="en-US" sz="1600" b="1" dirty="0">
              <a:latin typeface="+mj-lt"/>
            </a:endParaRPr>
          </a:p>
          <a:p>
            <a:r>
              <a:rPr lang="en-US" sz="1600" dirty="0">
                <a:latin typeface="+mj-lt"/>
              </a:rPr>
              <a:t>How do you leverage your community of like-minded individuals to exchange ideas, share recipes, and provide encouragement along your dietary journey? Consider how you stay committed to your dietary goals even when faced with challenges or temptations. How does your understanding of the nutritional aspects of your diet help you make informed choices and stay on track?</a:t>
            </a:r>
          </a:p>
        </p:txBody>
      </p:sp>
      <p:graphicFrame>
        <p:nvGraphicFramePr>
          <p:cNvPr id="2" name="Table 1">
            <a:extLst>
              <a:ext uri="{FF2B5EF4-FFF2-40B4-BE49-F238E27FC236}">
                <a16:creationId xmlns:a16="http://schemas.microsoft.com/office/drawing/2014/main" id="{5CD6E34F-A0F9-B86A-F8CA-459295A68A4D}"/>
              </a:ext>
            </a:extLst>
          </p:cNvPr>
          <p:cNvGraphicFramePr>
            <a:graphicFrameLocks noGrp="1"/>
          </p:cNvGraphicFramePr>
          <p:nvPr>
            <p:extLst>
              <p:ext uri="{D42A27DB-BD31-4B8C-83A1-F6EECF244321}">
                <p14:modId xmlns:p14="http://schemas.microsoft.com/office/powerpoint/2010/main" val="1467573925"/>
              </p:ext>
            </p:extLst>
          </p:nvPr>
        </p:nvGraphicFramePr>
        <p:xfrm>
          <a:off x="963022" y="4426363"/>
          <a:ext cx="5846355" cy="4947835"/>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5256651"/>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7405479"/>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9687431"/>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886485"/>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03497"/>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0629535"/>
                  </a:ext>
                </a:extLst>
              </a:tr>
            </a:tbl>
          </a:graphicData>
        </a:graphic>
      </p:graphicFrame>
    </p:spTree>
    <p:extLst>
      <p:ext uri="{BB962C8B-B14F-4D97-AF65-F5344CB8AC3E}">
        <p14:creationId xmlns:p14="http://schemas.microsoft.com/office/powerpoint/2010/main" val="2763179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0005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13392883-8401-CF94-1826-A429EDA0EA01}"/>
              </a:ext>
            </a:extLst>
          </p:cNvPr>
          <p:cNvGraphicFramePr>
            <a:graphicFrameLocks noGrp="1"/>
          </p:cNvGraphicFramePr>
          <p:nvPr>
            <p:extLst>
              <p:ext uri="{D42A27DB-BD31-4B8C-83A1-F6EECF244321}">
                <p14:modId xmlns:p14="http://schemas.microsoft.com/office/powerpoint/2010/main" val="1366522659"/>
              </p:ext>
            </p:extLst>
          </p:nvPr>
        </p:nvGraphicFramePr>
        <p:xfrm>
          <a:off x="845456" y="1884768"/>
          <a:ext cx="6081487" cy="7916480"/>
        </p:xfrm>
        <a:graphic>
          <a:graphicData uri="http://schemas.openxmlformats.org/drawingml/2006/table">
            <a:tbl>
              <a:tblPr firstRow="1" bandRow="1">
                <a:tableStyleId>{5940675A-B579-460E-94D1-54222C63F5DA}</a:tableStyleId>
              </a:tblPr>
              <a:tblGrid>
                <a:gridCol w="6081487">
                  <a:extLst>
                    <a:ext uri="{9D8B030D-6E8A-4147-A177-3AD203B41FA5}">
                      <a16:colId xmlns:a16="http://schemas.microsoft.com/office/drawing/2014/main" val="4003603916"/>
                    </a:ext>
                  </a:extLst>
                </a:gridCol>
              </a:tblGrid>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258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203330"/>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868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61402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26421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90511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964161"/>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7719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36483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5506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88173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06374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665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46218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70015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022071"/>
                  </a:ext>
                </a:extLst>
              </a:tr>
            </a:tbl>
          </a:graphicData>
        </a:graphic>
      </p:graphicFrame>
    </p:spTree>
    <p:extLst>
      <p:ext uri="{BB962C8B-B14F-4D97-AF65-F5344CB8AC3E}">
        <p14:creationId xmlns:p14="http://schemas.microsoft.com/office/powerpoint/2010/main" val="708960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0005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13392883-8401-CF94-1826-A429EDA0EA01}"/>
              </a:ext>
            </a:extLst>
          </p:cNvPr>
          <p:cNvGraphicFramePr>
            <a:graphicFrameLocks noGrp="1"/>
          </p:cNvGraphicFramePr>
          <p:nvPr/>
        </p:nvGraphicFramePr>
        <p:xfrm>
          <a:off x="845456" y="1884768"/>
          <a:ext cx="6081487" cy="7916480"/>
        </p:xfrm>
        <a:graphic>
          <a:graphicData uri="http://schemas.openxmlformats.org/drawingml/2006/table">
            <a:tbl>
              <a:tblPr firstRow="1" bandRow="1">
                <a:tableStyleId>{5940675A-B579-460E-94D1-54222C63F5DA}</a:tableStyleId>
              </a:tblPr>
              <a:tblGrid>
                <a:gridCol w="6081487">
                  <a:extLst>
                    <a:ext uri="{9D8B030D-6E8A-4147-A177-3AD203B41FA5}">
                      <a16:colId xmlns:a16="http://schemas.microsoft.com/office/drawing/2014/main" val="4003603916"/>
                    </a:ext>
                  </a:extLst>
                </a:gridCol>
              </a:tblGrid>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258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203330"/>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868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61402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26421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90511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964161"/>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7719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36483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5506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88173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06374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665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46218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70015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022071"/>
                  </a:ext>
                </a:extLst>
              </a:tr>
            </a:tbl>
          </a:graphicData>
        </a:graphic>
      </p:graphicFrame>
    </p:spTree>
    <p:extLst>
      <p:ext uri="{BB962C8B-B14F-4D97-AF65-F5344CB8AC3E}">
        <p14:creationId xmlns:p14="http://schemas.microsoft.com/office/powerpoint/2010/main" val="1040028266"/>
      </p:ext>
    </p:extLst>
  </p:cSld>
  <p:clrMapOvr>
    <a:masterClrMapping/>
  </p:clrMapOvr>
</p:sld>
</file>

<file path=ppt/theme/theme1.xml><?xml version="1.0" encoding="utf-8"?>
<a:theme xmlns:a="http://schemas.openxmlformats.org/drawingml/2006/main" name="White">
  <a:themeElements>
    <a:clrScheme name="Custom 12">
      <a:dk1>
        <a:srgbClr val="000000"/>
      </a:dk1>
      <a:lt1>
        <a:srgbClr val="FFFFFF"/>
      </a:lt1>
      <a:dk2>
        <a:srgbClr val="595959"/>
      </a:dk2>
      <a:lt2>
        <a:srgbClr val="F0FEFE"/>
      </a:lt2>
      <a:accent1>
        <a:srgbClr val="12B0B5"/>
      </a:accent1>
      <a:accent2>
        <a:srgbClr val="F95A44"/>
      </a:accent2>
      <a:accent3>
        <a:srgbClr val="A38C56"/>
      </a:accent3>
      <a:accent4>
        <a:srgbClr val="F6B2B1"/>
      </a:accent4>
      <a:accent5>
        <a:srgbClr val="D70C1A"/>
      </a:accent5>
      <a:accent6>
        <a:srgbClr val="EE7132"/>
      </a:accent6>
      <a:hlink>
        <a:srgbClr val="F95A44"/>
      </a:hlink>
      <a:folHlink>
        <a:srgbClr val="7F7F7F"/>
      </a:folHlink>
    </a:clrScheme>
    <a:fontScheme name="Custom 2">
      <a:majorFont>
        <a:latin typeface="Montserrat Light"/>
        <a:ea typeface=""/>
        <a:cs typeface=""/>
      </a:majorFont>
      <a:minorFont>
        <a:latin typeface="Montserra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CULINARY ARTS 0004 Workbook SR</Template>
  <TotalTime>68</TotalTime>
  <Words>472</Words>
  <Application>Microsoft Office PowerPoint</Application>
  <PresentationFormat>Custom</PresentationFormat>
  <Paragraphs>34</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Helvetica Neue</vt:lpstr>
      <vt:lpstr>Lato</vt:lpstr>
      <vt:lpstr>Montserrat Light</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Sykora Roberts</dc:creator>
  <cp:lastModifiedBy>USER</cp:lastModifiedBy>
  <cp:revision>4</cp:revision>
  <dcterms:created xsi:type="dcterms:W3CDTF">2024-04-12T20:38:03Z</dcterms:created>
  <dcterms:modified xsi:type="dcterms:W3CDTF">2025-03-05T15:39:03Z</dcterms:modified>
</cp:coreProperties>
</file>