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93" r:id="rId2"/>
    <p:sldId id="257" r:id="rId3"/>
    <p:sldId id="259" r:id="rId4"/>
    <p:sldId id="260" r:id="rId5"/>
    <p:sldId id="261" r:id="rId6"/>
    <p:sldId id="262" r:id="rId7"/>
    <p:sldId id="263" r:id="rId8"/>
    <p:sldId id="264" r:id="rId9"/>
    <p:sldId id="265" r:id="rId10"/>
    <p:sldId id="266" r:id="rId11"/>
    <p:sldId id="267" r:id="rId12"/>
    <p:sldId id="269" r:id="rId13"/>
    <p:sldId id="270" r:id="rId14"/>
    <p:sldId id="271" r:id="rId15"/>
    <p:sldId id="272" r:id="rId16"/>
    <p:sldId id="274" r:id="rId17"/>
    <p:sldId id="275" r:id="rId18"/>
    <p:sldId id="277" r:id="rId19"/>
    <p:sldId id="281" r:id="rId20"/>
    <p:sldId id="282" r:id="rId21"/>
    <p:sldId id="287" r:id="rId22"/>
    <p:sldId id="280" r:id="rId23"/>
  </p:sldIdLst>
  <p:sldSz cx="24384000" cy="13716000"/>
  <p:notesSz cx="6858000" cy="9144000"/>
  <p:embeddedFontLst>
    <p:embeddedFont>
      <p:font typeface="Helvetica Neue" panose="020B0604020202020204" charset="0"/>
      <p:regular r:id="rId25"/>
      <p:bold r:id="rId26"/>
      <p:italic r:id="rId27"/>
      <p:boldItalic r:id="rId28"/>
    </p:embeddedFont>
    <p:embeddedFont>
      <p:font typeface="Helvetica Neue Light" panose="020B0604020202020204" charset="0"/>
      <p:regular r:id="rId29"/>
      <p:bold r:id="rId30"/>
      <p:italic r:id="rId31"/>
      <p:boldItalic r:id="rId32"/>
    </p:embeddedFont>
    <p:embeddedFont>
      <p:font typeface="Lato" panose="020F0502020204030203" pitchFamily="34" charset="0"/>
      <p:regular r:id="rId33"/>
      <p:bold r:id="rId34"/>
      <p:italic r:id="rId35"/>
      <p:boldItalic r:id="rId36"/>
    </p:embeddedFont>
    <p:embeddedFont>
      <p:font typeface="Montserrat Light" panose="00000400000000000000" pitchFamily="2" charset="0"/>
      <p:regular r:id="rId37"/>
      <p:bold r:id="rId38"/>
      <p:italic r:id="rId39"/>
      <p:boldItalic r:id="rId40"/>
    </p:embeddedFont>
    <p:embeddedFont>
      <p:font typeface="Montserrat Medium" panose="000006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3432">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i4yHL48Tky/kj9Djj0usJSxfb5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2E3"/>
    <a:srgbClr val="DAD5C4"/>
    <a:srgbClr val="06401F"/>
    <a:srgbClr val="7C9E39"/>
    <a:srgbClr val="DBDECD"/>
    <a:srgbClr val="E4E7CD"/>
    <a:srgbClr val="AD564B"/>
    <a:srgbClr val="E9B87F"/>
    <a:srgbClr val="DDE3E4"/>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F0BD35-4857-43CB-8953-C92D09AE181D}">
  <a:tblStyle styleId="{08F0BD35-4857-43CB-8953-C92D09AE181D}" styleName="Table_0">
    <a:wholeTbl>
      <a:tcTxStyle b="off" i="off">
        <a:font>
          <a:latin typeface="Helvetica"/>
          <a:ea typeface="Helvetica"/>
          <a:cs typeface="Helvetica"/>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1" d="100"/>
          <a:sy n="31" d="100"/>
        </p:scale>
        <p:origin x="832" y="72"/>
      </p:cViewPr>
      <p:guideLst>
        <p:guide orient="horz" pos="4320"/>
        <p:guide pos="34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66"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69"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7.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Lato"/>
                <a:ea typeface="Lato"/>
                <a:cs typeface="Lato"/>
                <a:sym typeface="Lato"/>
              </a:defRPr>
            </a:lvl1pPr>
            <a:lvl2pPr marL="914400" marR="0" lvl="1" indent="-228600" algn="l" rtl="0">
              <a:lnSpc>
                <a:spcPct val="117999"/>
              </a:lnSpc>
              <a:spcBef>
                <a:spcPts val="0"/>
              </a:spcBef>
              <a:spcAft>
                <a:spcPts val="0"/>
              </a:spcAft>
              <a:buSzPts val="1400"/>
              <a:buNone/>
              <a:defRPr sz="2200" b="0" i="0" u="none" strike="noStrike" cap="none">
                <a:latin typeface="Lato"/>
                <a:ea typeface="Lato"/>
                <a:cs typeface="Lato"/>
                <a:sym typeface="Lato"/>
              </a:defRPr>
            </a:lvl2pPr>
            <a:lvl3pPr marL="1371600" marR="0" lvl="2" indent="-228600" algn="l" rtl="0">
              <a:lnSpc>
                <a:spcPct val="117999"/>
              </a:lnSpc>
              <a:spcBef>
                <a:spcPts val="0"/>
              </a:spcBef>
              <a:spcAft>
                <a:spcPts val="0"/>
              </a:spcAft>
              <a:buSzPts val="1400"/>
              <a:buNone/>
              <a:defRPr sz="2200" b="0" i="0" u="none" strike="noStrike" cap="none">
                <a:latin typeface="Lato"/>
                <a:ea typeface="Lato"/>
                <a:cs typeface="Lato"/>
                <a:sym typeface="Lato"/>
              </a:defRPr>
            </a:lvl3pPr>
            <a:lvl4pPr marL="1828800" marR="0" lvl="3" indent="-228600" algn="l" rtl="0">
              <a:lnSpc>
                <a:spcPct val="117999"/>
              </a:lnSpc>
              <a:spcBef>
                <a:spcPts val="0"/>
              </a:spcBef>
              <a:spcAft>
                <a:spcPts val="0"/>
              </a:spcAft>
              <a:buSzPts val="1400"/>
              <a:buNone/>
              <a:defRPr sz="2200" b="0" i="0" u="none" strike="noStrike" cap="none">
                <a:latin typeface="Lato"/>
                <a:ea typeface="Lato"/>
                <a:cs typeface="Lato"/>
                <a:sym typeface="Lato"/>
              </a:defRPr>
            </a:lvl4pPr>
            <a:lvl5pPr marL="2286000" marR="0" lvl="4" indent="-228600" algn="l" rtl="0">
              <a:lnSpc>
                <a:spcPct val="117999"/>
              </a:lnSpc>
              <a:spcBef>
                <a:spcPts val="0"/>
              </a:spcBef>
              <a:spcAft>
                <a:spcPts val="0"/>
              </a:spcAft>
              <a:buSzPts val="1400"/>
              <a:buNone/>
              <a:defRPr sz="2200" b="0" i="0" u="none" strike="noStrike" cap="none">
                <a:latin typeface="Lato"/>
                <a:ea typeface="Lato"/>
                <a:cs typeface="Lato"/>
                <a:sym typeface="Lato"/>
              </a:defRPr>
            </a:lvl5pPr>
            <a:lvl6pPr marL="2743200" marR="0" lvl="5" indent="-228600" algn="l" rtl="0">
              <a:lnSpc>
                <a:spcPct val="117999"/>
              </a:lnSpc>
              <a:spcBef>
                <a:spcPts val="0"/>
              </a:spcBef>
              <a:spcAft>
                <a:spcPts val="0"/>
              </a:spcAft>
              <a:buSzPts val="1400"/>
              <a:buNone/>
              <a:defRPr sz="2200" b="0" i="0" u="none" strike="noStrike" cap="none">
                <a:latin typeface="Lato"/>
                <a:ea typeface="Lato"/>
                <a:cs typeface="Lato"/>
                <a:sym typeface="Lato"/>
              </a:defRPr>
            </a:lvl6pPr>
            <a:lvl7pPr marL="3200400" marR="0" lvl="6" indent="-228600" algn="l" rtl="0">
              <a:lnSpc>
                <a:spcPct val="117999"/>
              </a:lnSpc>
              <a:spcBef>
                <a:spcPts val="0"/>
              </a:spcBef>
              <a:spcAft>
                <a:spcPts val="0"/>
              </a:spcAft>
              <a:buSzPts val="1400"/>
              <a:buNone/>
              <a:defRPr sz="2200" b="0" i="0" u="none" strike="noStrike" cap="none">
                <a:latin typeface="Lato"/>
                <a:ea typeface="Lato"/>
                <a:cs typeface="Lato"/>
                <a:sym typeface="Lato"/>
              </a:defRPr>
            </a:lvl7pPr>
            <a:lvl8pPr marL="3657600" marR="0" lvl="7" indent="-228600" algn="l" rtl="0">
              <a:lnSpc>
                <a:spcPct val="117999"/>
              </a:lnSpc>
              <a:spcBef>
                <a:spcPts val="0"/>
              </a:spcBef>
              <a:spcAft>
                <a:spcPts val="0"/>
              </a:spcAft>
              <a:buSzPts val="1400"/>
              <a:buNone/>
              <a:defRPr sz="2200" b="0" i="0" u="none" strike="noStrike" cap="none">
                <a:latin typeface="Lato"/>
                <a:ea typeface="Lato"/>
                <a:cs typeface="Lato"/>
                <a:sym typeface="Lato"/>
              </a:defRPr>
            </a:lvl8pPr>
            <a:lvl9pPr marL="4114800" marR="0" lvl="8" indent="-228600" algn="l" rtl="0">
              <a:lnSpc>
                <a:spcPct val="117999"/>
              </a:lnSpc>
              <a:spcBef>
                <a:spcPts val="0"/>
              </a:spcBef>
              <a:spcAft>
                <a:spcPts val="0"/>
              </a:spcAft>
              <a:buSzPts val="1400"/>
              <a:buNone/>
              <a:defRPr sz="2200" b="0" i="0" u="none" strike="noStrike" cap="none">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473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4" name="Google Shape;23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5" name="Google Shape;2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2" name="Google Shape;27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4" name="Google Shape;28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4" name="Google Shape;29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2" name="Google Shape;30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5" name="Google Shape;34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7" name="Google Shape;35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3" name="Google Shape;38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5" name="Google Shape;2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6" name="Google Shape;25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6" name="Google Shape;25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100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8" name="Google Shape;41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6" name="Google Shape;13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2" name="Google Shape;17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 name="Google Shape;1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4" name="Google Shape;2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4" name="Google Shape;22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type="tx">
  <p:cSld name="TITLE_AND_BODY">
    <p:spTree>
      <p:nvGrpSpPr>
        <p:cNvPr id="1" name="Shape 9"/>
        <p:cNvGrpSpPr/>
        <p:nvPr/>
      </p:nvGrpSpPr>
      <p:grpSpPr>
        <a:xfrm>
          <a:off x="0" y="0"/>
          <a:ext cx="0" cy="0"/>
          <a:chOff x="0" y="0"/>
          <a:chExt cx="0" cy="0"/>
        </a:xfrm>
      </p:grpSpPr>
      <p:sp>
        <p:nvSpPr>
          <p:cNvPr id="10" name="Google Shape;10;p27"/>
          <p:cNvSpPr>
            <a:spLocks noGrp="1"/>
          </p:cNvSpPr>
          <p:nvPr>
            <p:ph type="pic" idx="2"/>
          </p:nvPr>
        </p:nvSpPr>
        <p:spPr>
          <a:xfrm>
            <a:off x="12189852" y="2030809"/>
            <a:ext cx="9658134" cy="9654359"/>
          </a:xfrm>
          <a:prstGeom prst="rect">
            <a:avLst/>
          </a:prstGeom>
          <a:solidFill>
            <a:schemeClr val="lt1"/>
          </a:solidFill>
          <a:ln>
            <a:noFill/>
          </a:ln>
        </p:spPr>
      </p:sp>
      <p:sp>
        <p:nvSpPr>
          <p:cNvPr id="11" name="Google Shape;11;p27"/>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1">
  <p:cSld name="11">
    <p:spTree>
      <p:nvGrpSpPr>
        <p:cNvPr id="1" name="Shape 40"/>
        <p:cNvGrpSpPr/>
        <p:nvPr/>
      </p:nvGrpSpPr>
      <p:grpSpPr>
        <a:xfrm>
          <a:off x="0" y="0"/>
          <a:ext cx="0" cy="0"/>
          <a:chOff x="0" y="0"/>
          <a:chExt cx="0" cy="0"/>
        </a:xfrm>
      </p:grpSpPr>
      <p:sp>
        <p:nvSpPr>
          <p:cNvPr id="41" name="Google Shape;41;p37"/>
          <p:cNvSpPr>
            <a:spLocks noGrp="1"/>
          </p:cNvSpPr>
          <p:nvPr>
            <p:ph type="pic" idx="2"/>
          </p:nvPr>
        </p:nvSpPr>
        <p:spPr>
          <a:xfrm>
            <a:off x="3816250" y="2541444"/>
            <a:ext cx="9899725" cy="8632969"/>
          </a:xfrm>
          <a:prstGeom prst="rect">
            <a:avLst/>
          </a:prstGeom>
          <a:solidFill>
            <a:schemeClr val="lt1"/>
          </a:solidFill>
          <a:ln>
            <a:noFill/>
          </a:ln>
        </p:spPr>
      </p:sp>
      <p:sp>
        <p:nvSpPr>
          <p:cNvPr id="42" name="Google Shape;42;p37"/>
          <p:cNvSpPr>
            <a:spLocks noGrp="1"/>
          </p:cNvSpPr>
          <p:nvPr>
            <p:ph type="pic" idx="3"/>
          </p:nvPr>
        </p:nvSpPr>
        <p:spPr>
          <a:xfrm>
            <a:off x="14484350" y="2541444"/>
            <a:ext cx="9899724" cy="8632969"/>
          </a:xfrm>
          <a:prstGeom prst="rect">
            <a:avLst/>
          </a:prstGeom>
          <a:solidFill>
            <a:schemeClr val="lt1"/>
          </a:solidFill>
          <a:ln>
            <a:noFill/>
          </a:ln>
        </p:spPr>
      </p:sp>
      <p:sp>
        <p:nvSpPr>
          <p:cNvPr id="43" name="Google Shape;43;p37"/>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6">
  <p:cSld name="06">
    <p:spTree>
      <p:nvGrpSpPr>
        <p:cNvPr id="1" name="Shape 44"/>
        <p:cNvGrpSpPr/>
        <p:nvPr/>
      </p:nvGrpSpPr>
      <p:grpSpPr>
        <a:xfrm>
          <a:off x="0" y="0"/>
          <a:ext cx="0" cy="0"/>
          <a:chOff x="0" y="0"/>
          <a:chExt cx="0" cy="0"/>
        </a:xfrm>
      </p:grpSpPr>
      <p:sp>
        <p:nvSpPr>
          <p:cNvPr id="45" name="Google Shape;45;p38"/>
          <p:cNvSpPr>
            <a:spLocks noGrp="1"/>
          </p:cNvSpPr>
          <p:nvPr>
            <p:ph type="pic" idx="2"/>
          </p:nvPr>
        </p:nvSpPr>
        <p:spPr>
          <a:xfrm>
            <a:off x="2542304" y="1269999"/>
            <a:ext cx="9144001" cy="11176001"/>
          </a:xfrm>
          <a:prstGeom prst="rect">
            <a:avLst/>
          </a:prstGeom>
          <a:solidFill>
            <a:schemeClr val="lt1"/>
          </a:solidFill>
          <a:ln>
            <a:noFill/>
          </a:ln>
        </p:spPr>
      </p:sp>
      <p:sp>
        <p:nvSpPr>
          <p:cNvPr id="46" name="Google Shape;46;p38"/>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4">
  <p:cSld name="14">
    <p:spTree>
      <p:nvGrpSpPr>
        <p:cNvPr id="1" name="Shape 51"/>
        <p:cNvGrpSpPr/>
        <p:nvPr/>
      </p:nvGrpSpPr>
      <p:grpSpPr>
        <a:xfrm>
          <a:off x="0" y="0"/>
          <a:ext cx="0" cy="0"/>
          <a:chOff x="0" y="0"/>
          <a:chExt cx="0" cy="0"/>
        </a:xfrm>
      </p:grpSpPr>
      <p:sp>
        <p:nvSpPr>
          <p:cNvPr id="52" name="Google Shape;52;p40"/>
          <p:cNvSpPr>
            <a:spLocks noGrp="1"/>
          </p:cNvSpPr>
          <p:nvPr>
            <p:ph type="pic" idx="2"/>
          </p:nvPr>
        </p:nvSpPr>
        <p:spPr>
          <a:xfrm>
            <a:off x="16892703" y="2540793"/>
            <a:ext cx="4948689" cy="8634593"/>
          </a:xfrm>
          <a:prstGeom prst="rect">
            <a:avLst/>
          </a:prstGeom>
          <a:solidFill>
            <a:schemeClr val="lt1"/>
          </a:solidFill>
          <a:ln>
            <a:noFill/>
          </a:ln>
        </p:spPr>
      </p:sp>
      <p:sp>
        <p:nvSpPr>
          <p:cNvPr id="53" name="Google Shape;53;p40"/>
          <p:cNvSpPr>
            <a:spLocks noGrp="1"/>
          </p:cNvSpPr>
          <p:nvPr>
            <p:ph type="pic" idx="3"/>
          </p:nvPr>
        </p:nvSpPr>
        <p:spPr>
          <a:xfrm>
            <a:off x="2542607" y="2540793"/>
            <a:ext cx="4948689" cy="8634593"/>
          </a:xfrm>
          <a:prstGeom prst="rect">
            <a:avLst/>
          </a:prstGeom>
          <a:solidFill>
            <a:schemeClr val="lt1"/>
          </a:solidFill>
          <a:ln>
            <a:noFill/>
          </a:ln>
        </p:spPr>
      </p:sp>
      <p:sp>
        <p:nvSpPr>
          <p:cNvPr id="54" name="Google Shape;54;p40"/>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5">
  <p:cSld name="15">
    <p:spTree>
      <p:nvGrpSpPr>
        <p:cNvPr id="1" name="Shape 55"/>
        <p:cNvGrpSpPr/>
        <p:nvPr/>
      </p:nvGrpSpPr>
      <p:grpSpPr>
        <a:xfrm>
          <a:off x="0" y="0"/>
          <a:ext cx="0" cy="0"/>
          <a:chOff x="0" y="0"/>
          <a:chExt cx="0" cy="0"/>
        </a:xfrm>
      </p:grpSpPr>
      <p:sp>
        <p:nvSpPr>
          <p:cNvPr id="56" name="Google Shape;56;p41"/>
          <p:cNvSpPr>
            <a:spLocks noGrp="1"/>
          </p:cNvSpPr>
          <p:nvPr>
            <p:ph type="pic" idx="2"/>
          </p:nvPr>
        </p:nvSpPr>
        <p:spPr>
          <a:xfrm>
            <a:off x="6348866" y="7878365"/>
            <a:ext cx="5202703" cy="5837636"/>
          </a:xfrm>
          <a:prstGeom prst="rect">
            <a:avLst/>
          </a:prstGeom>
          <a:solidFill>
            <a:schemeClr val="lt1"/>
          </a:solidFill>
          <a:ln>
            <a:noFill/>
          </a:ln>
        </p:spPr>
      </p:sp>
      <p:sp>
        <p:nvSpPr>
          <p:cNvPr id="57" name="Google Shape;57;p41"/>
          <p:cNvSpPr>
            <a:spLocks noGrp="1"/>
          </p:cNvSpPr>
          <p:nvPr>
            <p:ph type="pic" idx="3"/>
          </p:nvPr>
        </p:nvSpPr>
        <p:spPr>
          <a:xfrm>
            <a:off x="3804346" y="0"/>
            <a:ext cx="5202703" cy="7363978"/>
          </a:xfrm>
          <a:prstGeom prst="rect">
            <a:avLst/>
          </a:prstGeom>
          <a:solidFill>
            <a:schemeClr val="lt1"/>
          </a:solidFill>
          <a:ln>
            <a:noFill/>
          </a:ln>
        </p:spPr>
      </p:sp>
      <p:sp>
        <p:nvSpPr>
          <p:cNvPr id="58" name="Google Shape;58;p41"/>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6 Kopie">
  <p:cSld name="16 Kopie">
    <p:spTree>
      <p:nvGrpSpPr>
        <p:cNvPr id="1" name="Shape 62"/>
        <p:cNvGrpSpPr/>
        <p:nvPr/>
      </p:nvGrpSpPr>
      <p:grpSpPr>
        <a:xfrm>
          <a:off x="0" y="0"/>
          <a:ext cx="0" cy="0"/>
          <a:chOff x="0" y="0"/>
          <a:chExt cx="0" cy="0"/>
        </a:xfrm>
      </p:grpSpPr>
      <p:sp>
        <p:nvSpPr>
          <p:cNvPr id="63" name="Google Shape;63;p43"/>
          <p:cNvSpPr>
            <a:spLocks noGrp="1"/>
          </p:cNvSpPr>
          <p:nvPr>
            <p:ph type="pic" idx="2"/>
          </p:nvPr>
        </p:nvSpPr>
        <p:spPr>
          <a:xfrm>
            <a:off x="3811510" y="1272292"/>
            <a:ext cx="16760980" cy="4060605"/>
          </a:xfrm>
          <a:prstGeom prst="rect">
            <a:avLst/>
          </a:prstGeom>
          <a:solidFill>
            <a:schemeClr val="lt1"/>
          </a:solidFill>
          <a:ln>
            <a:noFill/>
          </a:ln>
        </p:spPr>
      </p:sp>
      <p:sp>
        <p:nvSpPr>
          <p:cNvPr id="64" name="Google Shape;64;p43"/>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40">
  <p:cSld name="1_40">
    <p:spTree>
      <p:nvGrpSpPr>
        <p:cNvPr id="1" name="Shape 69"/>
        <p:cNvGrpSpPr/>
        <p:nvPr/>
      </p:nvGrpSpPr>
      <p:grpSpPr>
        <a:xfrm>
          <a:off x="0" y="0"/>
          <a:ext cx="0" cy="0"/>
          <a:chOff x="0" y="0"/>
          <a:chExt cx="0" cy="0"/>
        </a:xfrm>
      </p:grpSpPr>
      <p:sp>
        <p:nvSpPr>
          <p:cNvPr id="70" name="Google Shape;70;p45"/>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
        <p:nvSpPr>
          <p:cNvPr id="71" name="Google Shape;71;p45"/>
          <p:cNvSpPr>
            <a:spLocks noGrp="1"/>
          </p:cNvSpPr>
          <p:nvPr>
            <p:ph type="pic" idx="2"/>
          </p:nvPr>
        </p:nvSpPr>
        <p:spPr>
          <a:xfrm>
            <a:off x="2466069" y="7342240"/>
            <a:ext cx="7401866" cy="4600627"/>
          </a:xfrm>
          <a:prstGeom prst="rect">
            <a:avLst/>
          </a:prstGeom>
          <a:solidFill>
            <a:schemeClr val="lt1"/>
          </a:solidFill>
          <a:ln>
            <a:noFill/>
          </a:ln>
        </p:spPr>
      </p:sp>
      <p:sp>
        <p:nvSpPr>
          <p:cNvPr id="72" name="Google Shape;72;p45"/>
          <p:cNvSpPr>
            <a:spLocks noGrp="1"/>
          </p:cNvSpPr>
          <p:nvPr>
            <p:ph type="pic" idx="3"/>
          </p:nvPr>
        </p:nvSpPr>
        <p:spPr>
          <a:xfrm flipH="1">
            <a:off x="2174326" y="3678289"/>
            <a:ext cx="4037737" cy="1896274"/>
          </a:xfrm>
          <a:prstGeom prst="roundRect">
            <a:avLst>
              <a:gd name="adj" fmla="val 8873"/>
            </a:avLst>
          </a:prstGeom>
          <a:solidFill>
            <a:srgbClr val="F2F2F2"/>
          </a:solidFill>
          <a:ln>
            <a:noFill/>
          </a:ln>
        </p:spPr>
      </p:sp>
      <p:sp>
        <p:nvSpPr>
          <p:cNvPr id="73" name="Google Shape;73;p45"/>
          <p:cNvSpPr>
            <a:spLocks noGrp="1"/>
          </p:cNvSpPr>
          <p:nvPr>
            <p:ph type="pic" idx="4"/>
          </p:nvPr>
        </p:nvSpPr>
        <p:spPr>
          <a:xfrm flipH="1">
            <a:off x="7850841" y="2192233"/>
            <a:ext cx="1931443" cy="4158658"/>
          </a:xfrm>
          <a:prstGeom prst="roundRect">
            <a:avLst>
              <a:gd name="adj" fmla="val 10989"/>
            </a:avLst>
          </a:prstGeom>
          <a:solidFill>
            <a:srgbClr val="F2F2F2"/>
          </a:solidFill>
          <a:ln>
            <a:noFill/>
          </a:ln>
        </p:spPr>
      </p:sp>
      <p:sp>
        <p:nvSpPr>
          <p:cNvPr id="74" name="Google Shape;74;p45"/>
          <p:cNvSpPr>
            <a:spLocks noGrp="1"/>
          </p:cNvSpPr>
          <p:nvPr>
            <p:ph type="pic" idx="5"/>
          </p:nvPr>
        </p:nvSpPr>
        <p:spPr>
          <a:xfrm flipH="1">
            <a:off x="11788759" y="2155277"/>
            <a:ext cx="1749425" cy="3768330"/>
          </a:xfrm>
          <a:prstGeom prst="roundRect">
            <a:avLst>
              <a:gd name="adj" fmla="val 12018"/>
            </a:avLst>
          </a:prstGeom>
          <a:solidFill>
            <a:srgbClr val="F2F2F2"/>
          </a:solidFill>
          <a:ln>
            <a:noFill/>
          </a:ln>
        </p:spPr>
      </p:sp>
      <p:sp>
        <p:nvSpPr>
          <p:cNvPr id="75" name="Google Shape;75;p45"/>
          <p:cNvSpPr>
            <a:spLocks noGrp="1"/>
          </p:cNvSpPr>
          <p:nvPr>
            <p:ph type="pic" idx="6"/>
          </p:nvPr>
        </p:nvSpPr>
        <p:spPr>
          <a:xfrm flipH="1">
            <a:off x="14645657" y="2155277"/>
            <a:ext cx="1749427" cy="3768330"/>
          </a:xfrm>
          <a:prstGeom prst="roundRect">
            <a:avLst>
              <a:gd name="adj" fmla="val 12018"/>
            </a:avLst>
          </a:prstGeom>
          <a:solidFill>
            <a:srgbClr val="F2F2F2"/>
          </a:solidFill>
          <a:ln>
            <a:noFill/>
          </a:ln>
        </p:spPr>
      </p:sp>
      <p:sp>
        <p:nvSpPr>
          <p:cNvPr id="76" name="Google Shape;76;p45"/>
          <p:cNvSpPr>
            <a:spLocks noGrp="1"/>
          </p:cNvSpPr>
          <p:nvPr>
            <p:ph type="pic" idx="7"/>
          </p:nvPr>
        </p:nvSpPr>
        <p:spPr>
          <a:xfrm flipH="1">
            <a:off x="18025340" y="2596595"/>
            <a:ext cx="1137050" cy="1350777"/>
          </a:xfrm>
          <a:prstGeom prst="roundRect">
            <a:avLst>
              <a:gd name="adj" fmla="val 17376"/>
            </a:avLst>
          </a:prstGeom>
          <a:solidFill>
            <a:srgbClr val="F2F2F2"/>
          </a:solidFill>
          <a:ln>
            <a:noFill/>
          </a:ln>
        </p:spPr>
      </p:sp>
      <p:sp>
        <p:nvSpPr>
          <p:cNvPr id="77" name="Google Shape;77;p45"/>
          <p:cNvSpPr>
            <a:spLocks noGrp="1"/>
          </p:cNvSpPr>
          <p:nvPr>
            <p:ph type="pic" idx="8"/>
          </p:nvPr>
        </p:nvSpPr>
        <p:spPr>
          <a:xfrm flipH="1">
            <a:off x="20674476" y="2585439"/>
            <a:ext cx="1137050" cy="1350777"/>
          </a:xfrm>
          <a:prstGeom prst="roundRect">
            <a:avLst>
              <a:gd name="adj" fmla="val 17376"/>
            </a:avLst>
          </a:prstGeom>
          <a:solidFill>
            <a:srgbClr val="F2F2F2"/>
          </a:solidFill>
          <a:ln>
            <a:noFill/>
          </a:ln>
        </p:spPr>
      </p:sp>
      <p:sp>
        <p:nvSpPr>
          <p:cNvPr id="78" name="Google Shape;78;p45"/>
          <p:cNvSpPr>
            <a:spLocks noGrp="1"/>
          </p:cNvSpPr>
          <p:nvPr>
            <p:ph type="pic" idx="9"/>
          </p:nvPr>
        </p:nvSpPr>
        <p:spPr>
          <a:xfrm flipH="1">
            <a:off x="11890062" y="8445094"/>
            <a:ext cx="5432787" cy="3768329"/>
          </a:xfrm>
          <a:prstGeom prst="roundRect">
            <a:avLst>
              <a:gd name="adj" fmla="val 2175"/>
            </a:avLst>
          </a:prstGeom>
          <a:solidFill>
            <a:srgbClr val="F2F2F2"/>
          </a:solidFill>
          <a:ln>
            <a:noFill/>
          </a:ln>
        </p:spPr>
      </p:sp>
      <p:sp>
        <p:nvSpPr>
          <p:cNvPr id="79" name="Google Shape;79;p45"/>
          <p:cNvSpPr>
            <a:spLocks noGrp="1"/>
          </p:cNvSpPr>
          <p:nvPr>
            <p:ph type="pic" idx="13"/>
          </p:nvPr>
        </p:nvSpPr>
        <p:spPr>
          <a:xfrm flipH="1">
            <a:off x="18618758" y="6816580"/>
            <a:ext cx="3753248" cy="5391945"/>
          </a:xfrm>
          <a:prstGeom prst="roundRect">
            <a:avLst>
              <a:gd name="adj" fmla="val 2175"/>
            </a:avLst>
          </a:prstGeom>
          <a:solidFill>
            <a:srgbClr val="F2F2F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1">
  <p:cSld name="31">
    <p:spTree>
      <p:nvGrpSpPr>
        <p:cNvPr id="1" name="Shape 12"/>
        <p:cNvGrpSpPr/>
        <p:nvPr/>
      </p:nvGrpSpPr>
      <p:grpSpPr>
        <a:xfrm>
          <a:off x="0" y="0"/>
          <a:ext cx="0" cy="0"/>
          <a:chOff x="0" y="0"/>
          <a:chExt cx="0" cy="0"/>
        </a:xfrm>
      </p:grpSpPr>
      <p:sp>
        <p:nvSpPr>
          <p:cNvPr id="13" name="Google Shape;13;p28"/>
          <p:cNvSpPr>
            <a:spLocks noGrp="1"/>
          </p:cNvSpPr>
          <p:nvPr>
            <p:ph type="pic" idx="2"/>
          </p:nvPr>
        </p:nvSpPr>
        <p:spPr>
          <a:xfrm>
            <a:off x="2545370" y="3807999"/>
            <a:ext cx="8252714" cy="8639125"/>
          </a:xfrm>
          <a:prstGeom prst="rect">
            <a:avLst/>
          </a:prstGeom>
          <a:solidFill>
            <a:schemeClr val="lt1"/>
          </a:solidFill>
          <a:ln>
            <a:noFill/>
          </a:ln>
        </p:spPr>
      </p:sp>
      <p:sp>
        <p:nvSpPr>
          <p:cNvPr id="14" name="Google Shape;14;p28"/>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title">
  <p:cSld name="TITLE">
    <p:spTree>
      <p:nvGrpSpPr>
        <p:cNvPr id="1" name="Shape 18"/>
        <p:cNvGrpSpPr/>
        <p:nvPr/>
      </p:nvGrpSpPr>
      <p:grpSpPr>
        <a:xfrm>
          <a:off x="0" y="0"/>
          <a:ext cx="0" cy="0"/>
          <a:chOff x="0" y="0"/>
          <a:chExt cx="0" cy="0"/>
        </a:xfrm>
      </p:grpSpPr>
      <p:sp>
        <p:nvSpPr>
          <p:cNvPr id="19" name="Google Shape;19;p30"/>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3">
  <p:cSld name="03">
    <p:spTree>
      <p:nvGrpSpPr>
        <p:cNvPr id="1" name="Shape 20"/>
        <p:cNvGrpSpPr/>
        <p:nvPr/>
      </p:nvGrpSpPr>
      <p:grpSpPr>
        <a:xfrm>
          <a:off x="0" y="0"/>
          <a:ext cx="0" cy="0"/>
          <a:chOff x="0" y="0"/>
          <a:chExt cx="0" cy="0"/>
        </a:xfrm>
      </p:grpSpPr>
      <p:sp>
        <p:nvSpPr>
          <p:cNvPr id="21" name="Google Shape;21;p31"/>
          <p:cNvSpPr>
            <a:spLocks noGrp="1"/>
          </p:cNvSpPr>
          <p:nvPr>
            <p:ph type="pic" idx="2"/>
          </p:nvPr>
        </p:nvSpPr>
        <p:spPr>
          <a:xfrm>
            <a:off x="9141073" y="1272887"/>
            <a:ext cx="12705027" cy="11170137"/>
          </a:xfrm>
          <a:prstGeom prst="rect">
            <a:avLst/>
          </a:prstGeom>
          <a:solidFill>
            <a:schemeClr val="lt1"/>
          </a:solidFill>
          <a:ln>
            <a:noFill/>
          </a:ln>
        </p:spPr>
      </p:sp>
      <p:sp>
        <p:nvSpPr>
          <p:cNvPr id="22" name="Google Shape;22;p31"/>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4">
  <p:cSld name="04">
    <p:spTree>
      <p:nvGrpSpPr>
        <p:cNvPr id="1" name="Shape 23"/>
        <p:cNvGrpSpPr/>
        <p:nvPr/>
      </p:nvGrpSpPr>
      <p:grpSpPr>
        <a:xfrm>
          <a:off x="0" y="0"/>
          <a:ext cx="0" cy="0"/>
          <a:chOff x="0" y="0"/>
          <a:chExt cx="0" cy="0"/>
        </a:xfrm>
      </p:grpSpPr>
      <p:sp>
        <p:nvSpPr>
          <p:cNvPr id="24" name="Google Shape;24;p32"/>
          <p:cNvSpPr>
            <a:spLocks noGrp="1"/>
          </p:cNvSpPr>
          <p:nvPr>
            <p:ph type="pic" idx="2"/>
          </p:nvPr>
        </p:nvSpPr>
        <p:spPr>
          <a:xfrm>
            <a:off x="1269306" y="0"/>
            <a:ext cx="6540501" cy="5587008"/>
          </a:xfrm>
          <a:prstGeom prst="rect">
            <a:avLst/>
          </a:prstGeom>
          <a:solidFill>
            <a:schemeClr val="lt1"/>
          </a:solidFill>
          <a:ln>
            <a:noFill/>
          </a:ln>
        </p:spPr>
      </p:sp>
      <p:sp>
        <p:nvSpPr>
          <p:cNvPr id="25" name="Google Shape;25;p32"/>
          <p:cNvSpPr>
            <a:spLocks noGrp="1"/>
          </p:cNvSpPr>
          <p:nvPr>
            <p:ph type="pic" idx="3"/>
          </p:nvPr>
        </p:nvSpPr>
        <p:spPr>
          <a:xfrm>
            <a:off x="8316919" y="2449078"/>
            <a:ext cx="5842001" cy="7620001"/>
          </a:xfrm>
          <a:prstGeom prst="rect">
            <a:avLst/>
          </a:prstGeom>
          <a:solidFill>
            <a:schemeClr val="lt1"/>
          </a:solidFill>
          <a:ln>
            <a:noFill/>
          </a:ln>
        </p:spPr>
      </p:sp>
      <p:sp>
        <p:nvSpPr>
          <p:cNvPr id="26" name="Google Shape;26;p32"/>
          <p:cNvSpPr>
            <a:spLocks noGrp="1"/>
          </p:cNvSpPr>
          <p:nvPr>
            <p:ph type="pic" idx="4"/>
          </p:nvPr>
        </p:nvSpPr>
        <p:spPr>
          <a:xfrm>
            <a:off x="3236020" y="6096992"/>
            <a:ext cx="4572001" cy="7620001"/>
          </a:xfrm>
          <a:prstGeom prst="rect">
            <a:avLst/>
          </a:prstGeom>
          <a:solidFill>
            <a:schemeClr val="lt1"/>
          </a:solidFill>
          <a:ln>
            <a:noFill/>
          </a:ln>
        </p:spPr>
      </p:sp>
      <p:sp>
        <p:nvSpPr>
          <p:cNvPr id="27" name="Google Shape;27;p32"/>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5">
  <p:cSld name="05">
    <p:spTree>
      <p:nvGrpSpPr>
        <p:cNvPr id="1" name="Shape 28"/>
        <p:cNvGrpSpPr/>
        <p:nvPr/>
      </p:nvGrpSpPr>
      <p:grpSpPr>
        <a:xfrm>
          <a:off x="0" y="0"/>
          <a:ext cx="0" cy="0"/>
          <a:chOff x="0" y="0"/>
          <a:chExt cx="0" cy="0"/>
        </a:xfrm>
      </p:grpSpPr>
      <p:sp>
        <p:nvSpPr>
          <p:cNvPr id="29" name="Google Shape;29;p33"/>
          <p:cNvSpPr>
            <a:spLocks noGrp="1"/>
          </p:cNvSpPr>
          <p:nvPr>
            <p:ph type="pic" idx="2"/>
          </p:nvPr>
        </p:nvSpPr>
        <p:spPr>
          <a:xfrm>
            <a:off x="5081785" y="1273639"/>
            <a:ext cx="7112001" cy="6858001"/>
          </a:xfrm>
          <a:prstGeom prst="rect">
            <a:avLst/>
          </a:prstGeom>
          <a:solidFill>
            <a:schemeClr val="lt1"/>
          </a:solidFill>
          <a:ln>
            <a:noFill/>
          </a:ln>
        </p:spPr>
      </p:sp>
      <p:sp>
        <p:nvSpPr>
          <p:cNvPr id="30" name="Google Shape;30;p33"/>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7">
  <p:cSld name="07">
    <p:spTree>
      <p:nvGrpSpPr>
        <p:cNvPr id="1" name="Shape 31"/>
        <p:cNvGrpSpPr/>
        <p:nvPr/>
      </p:nvGrpSpPr>
      <p:grpSpPr>
        <a:xfrm>
          <a:off x="0" y="0"/>
          <a:ext cx="0" cy="0"/>
          <a:chOff x="0" y="0"/>
          <a:chExt cx="0" cy="0"/>
        </a:xfrm>
      </p:grpSpPr>
      <p:sp>
        <p:nvSpPr>
          <p:cNvPr id="32" name="Google Shape;32;p34"/>
          <p:cNvSpPr>
            <a:spLocks noGrp="1"/>
          </p:cNvSpPr>
          <p:nvPr>
            <p:ph type="pic" idx="2"/>
          </p:nvPr>
        </p:nvSpPr>
        <p:spPr>
          <a:xfrm>
            <a:off x="5084007" y="1276577"/>
            <a:ext cx="16764001" cy="5588001"/>
          </a:xfrm>
          <a:prstGeom prst="rect">
            <a:avLst/>
          </a:prstGeom>
          <a:solidFill>
            <a:schemeClr val="lt1"/>
          </a:solidFill>
          <a:ln>
            <a:noFill/>
          </a:ln>
        </p:spPr>
      </p:sp>
      <p:sp>
        <p:nvSpPr>
          <p:cNvPr id="33" name="Google Shape;33;p34"/>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9">
  <p:cSld name="09">
    <p:spTree>
      <p:nvGrpSpPr>
        <p:cNvPr id="1" name="Shape 34"/>
        <p:cNvGrpSpPr/>
        <p:nvPr/>
      </p:nvGrpSpPr>
      <p:grpSpPr>
        <a:xfrm>
          <a:off x="0" y="0"/>
          <a:ext cx="0" cy="0"/>
          <a:chOff x="0" y="0"/>
          <a:chExt cx="0" cy="0"/>
        </a:xfrm>
      </p:grpSpPr>
      <p:sp>
        <p:nvSpPr>
          <p:cNvPr id="35" name="Google Shape;35;p35"/>
          <p:cNvSpPr>
            <a:spLocks noGrp="1"/>
          </p:cNvSpPr>
          <p:nvPr>
            <p:ph type="pic" idx="2"/>
          </p:nvPr>
        </p:nvSpPr>
        <p:spPr>
          <a:xfrm>
            <a:off x="5519564" y="6227234"/>
            <a:ext cx="15870942" cy="4323090"/>
          </a:xfrm>
          <a:prstGeom prst="rect">
            <a:avLst/>
          </a:prstGeom>
          <a:solidFill>
            <a:schemeClr val="lt1"/>
          </a:solidFill>
          <a:ln>
            <a:noFill/>
          </a:ln>
        </p:spPr>
      </p:sp>
      <p:sp>
        <p:nvSpPr>
          <p:cNvPr id="36" name="Google Shape;36;p35"/>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37"/>
        <p:cNvGrpSpPr/>
        <p:nvPr/>
      </p:nvGrpSpPr>
      <p:grpSpPr>
        <a:xfrm>
          <a:off x="0" y="0"/>
          <a:ext cx="0" cy="0"/>
          <a:chOff x="0" y="0"/>
          <a:chExt cx="0" cy="0"/>
        </a:xfrm>
      </p:grpSpPr>
      <p:sp>
        <p:nvSpPr>
          <p:cNvPr id="38" name="Google Shape;38;p36"/>
          <p:cNvSpPr>
            <a:spLocks noGrp="1"/>
          </p:cNvSpPr>
          <p:nvPr>
            <p:ph type="pic" idx="2"/>
          </p:nvPr>
        </p:nvSpPr>
        <p:spPr>
          <a:xfrm>
            <a:off x="5077885" y="2540847"/>
            <a:ext cx="16768298" cy="4324206"/>
          </a:xfrm>
          <a:prstGeom prst="rect">
            <a:avLst/>
          </a:prstGeom>
          <a:solidFill>
            <a:schemeClr val="lt1"/>
          </a:solidFill>
          <a:ln>
            <a:noFill/>
          </a:ln>
        </p:spPr>
      </p:sp>
      <p:sp>
        <p:nvSpPr>
          <p:cNvPr id="39" name="Google Shape;39;p36"/>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rmAutofit/>
          </a:bodyPr>
          <a:lstStyle>
            <a:lvl1pPr marR="0" lvl="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6"/>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rmAutofit/>
          </a:bodyPr>
          <a:lstStyle>
            <a:lvl1pPr marL="457200" marR="0" lvl="0"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6"/>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 id="2147483663" r:id="rId13"/>
    <p:sldLayoutId id="2147483665" r:id="rId14"/>
    <p:sldLayoutId id="214748366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1EEABD-BF3B-07A2-7467-4D7A09AD2137}"/>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saturation sat="200000"/>
                    </a14:imgEffect>
                  </a14:imgLayer>
                </a14:imgProps>
              </a:ext>
            </a:extLst>
          </a:blip>
          <a:srcRect l="38219"/>
          <a:stretch/>
        </p:blipFill>
        <p:spPr>
          <a:xfrm>
            <a:off x="0" y="-1"/>
            <a:ext cx="10591800" cy="13715999"/>
          </a:xfrm>
          <a:prstGeom prst="rect">
            <a:avLst/>
          </a:prstGeom>
        </p:spPr>
      </p:pic>
      <p:sp>
        <p:nvSpPr>
          <p:cNvPr id="2" name="Rectangle 1">
            <a:extLst>
              <a:ext uri="{FF2B5EF4-FFF2-40B4-BE49-F238E27FC236}">
                <a16:creationId xmlns:a16="http://schemas.microsoft.com/office/drawing/2014/main" id="{78024A36-3ED7-2B6E-81F8-CA74C1847EC3}"/>
              </a:ext>
            </a:extLst>
          </p:cNvPr>
          <p:cNvSpPr/>
          <p:nvPr/>
        </p:nvSpPr>
        <p:spPr>
          <a:xfrm>
            <a:off x="0" y="0"/>
            <a:ext cx="10458450" cy="13716000"/>
          </a:xfrm>
          <a:prstGeom prst="rect">
            <a:avLst/>
          </a:prstGeom>
          <a:solidFill>
            <a:srgbClr val="989896">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4" name="Google Shape;84;p1">
            <a:extLst>
              <a:ext uri="{FF2B5EF4-FFF2-40B4-BE49-F238E27FC236}">
                <a16:creationId xmlns:a16="http://schemas.microsoft.com/office/drawing/2014/main" id="{415A6476-29F7-32FC-11E9-C8ADF83CEACD}"/>
              </a:ext>
            </a:extLst>
          </p:cNvPr>
          <p:cNvPicPr preferRelativeResize="0">
            <a:picLocks noGrp="1"/>
          </p:cNvPicPr>
          <p:nvPr>
            <p:ph type="pic" idx="2"/>
          </p:nvPr>
        </p:nvPicPr>
        <p:blipFill>
          <a:blip r:embed="rId5"/>
          <a:srcRect t="16851" b="16851"/>
          <a:stretch/>
        </p:blipFill>
        <p:spPr>
          <a:xfrm>
            <a:off x="10591800" y="1"/>
            <a:ext cx="13792200" cy="13716000"/>
          </a:xfrm>
          <a:prstGeom prst="rect">
            <a:avLst/>
          </a:prstGeom>
          <a:solidFill>
            <a:schemeClr val="lt1"/>
          </a:solidFill>
          <a:ln>
            <a:noFill/>
          </a:ln>
        </p:spPr>
      </p:pic>
      <p:sp>
        <p:nvSpPr>
          <p:cNvPr id="89" name="Google Shape;89;p1">
            <a:extLst>
              <a:ext uri="{FF2B5EF4-FFF2-40B4-BE49-F238E27FC236}">
                <a16:creationId xmlns:a16="http://schemas.microsoft.com/office/drawing/2014/main" id="{C343AC70-7BD0-7406-647D-67C77932E7DF}"/>
              </a:ext>
            </a:extLst>
          </p:cNvPr>
          <p:cNvSpPr txBox="1"/>
          <p:nvPr/>
        </p:nvSpPr>
        <p:spPr>
          <a:xfrm>
            <a:off x="1392509" y="8377866"/>
            <a:ext cx="8111582" cy="63244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343541"/>
              </a:buClr>
              <a:buSzPts val="2800"/>
              <a:buFont typeface="Helvetica Neue"/>
              <a:buNone/>
            </a:pPr>
            <a:r>
              <a:rPr lang="en-US" sz="3900" u="none" strike="noStrike" cap="none" dirty="0">
                <a:solidFill>
                  <a:srgbClr val="0D0D0D"/>
                </a:solidFill>
                <a:latin typeface="Montserrat Light (Body)"/>
                <a:ea typeface="Helvetica Neue"/>
                <a:cs typeface="Helvetica Neue"/>
                <a:sym typeface="Helvetica Neue"/>
              </a:rPr>
              <a:t>Cooking is Love </a:t>
            </a:r>
            <a:r>
              <a:rPr lang="en-US" sz="3900" dirty="0">
                <a:solidFill>
                  <a:srgbClr val="0D0D0D"/>
                </a:solidFill>
                <a:latin typeface="Montserrat Light (Body)"/>
                <a:ea typeface="Helvetica Neue"/>
                <a:cs typeface="Helvetica Neue"/>
                <a:sym typeface="Helvetica Neue"/>
              </a:rPr>
              <a:t>Y</a:t>
            </a:r>
            <a:r>
              <a:rPr lang="en-US" sz="3900" u="none" strike="noStrike" cap="none" dirty="0">
                <a:solidFill>
                  <a:srgbClr val="0D0D0D"/>
                </a:solidFill>
                <a:latin typeface="Montserrat Light (Body)"/>
                <a:ea typeface="Helvetica Neue"/>
                <a:cs typeface="Helvetica Neue"/>
                <a:sym typeface="Helvetica Neue"/>
              </a:rPr>
              <a:t>ou </a:t>
            </a:r>
            <a:r>
              <a:rPr lang="en-US" sz="3900" dirty="0">
                <a:solidFill>
                  <a:srgbClr val="0D0D0D"/>
                </a:solidFill>
                <a:latin typeface="Montserrat Light (Body)"/>
                <a:ea typeface="Helvetica Neue"/>
                <a:cs typeface="Helvetica Neue"/>
                <a:sym typeface="Helvetica Neue"/>
              </a:rPr>
              <a:t>C</a:t>
            </a:r>
            <a:r>
              <a:rPr lang="en-US" sz="3900" u="none" strike="noStrike" cap="none" dirty="0">
                <a:solidFill>
                  <a:srgbClr val="0D0D0D"/>
                </a:solidFill>
                <a:latin typeface="Montserrat Light (Body)"/>
                <a:ea typeface="Helvetica Neue"/>
                <a:cs typeface="Helvetica Neue"/>
                <a:sym typeface="Helvetica Neue"/>
              </a:rPr>
              <a:t>an </a:t>
            </a:r>
            <a:r>
              <a:rPr lang="en-US" sz="3900" dirty="0">
                <a:solidFill>
                  <a:srgbClr val="0D0D0D"/>
                </a:solidFill>
                <a:latin typeface="Montserrat Light (Body)"/>
                <a:ea typeface="Helvetica Neue"/>
                <a:cs typeface="Helvetica Neue"/>
                <a:sym typeface="Helvetica Neue"/>
              </a:rPr>
              <a:t>T</a:t>
            </a:r>
            <a:r>
              <a:rPr lang="en-US" sz="3900" u="none" strike="noStrike" cap="none" dirty="0">
                <a:solidFill>
                  <a:srgbClr val="0D0D0D"/>
                </a:solidFill>
                <a:latin typeface="Montserrat Light (Body)"/>
                <a:ea typeface="Helvetica Neue"/>
                <a:cs typeface="Helvetica Neue"/>
                <a:sym typeface="Helvetica Neue"/>
              </a:rPr>
              <a:t>aste.</a:t>
            </a:r>
            <a:endParaRPr sz="3900" b="0" i="0" u="none" strike="noStrike" cap="none" dirty="0">
              <a:solidFill>
                <a:srgbClr val="000000"/>
              </a:solidFill>
              <a:latin typeface="Montserrat Light (Body)"/>
              <a:ea typeface="Helvetica Neue"/>
              <a:cs typeface="Helvetica Neue"/>
              <a:sym typeface="Helvetica Neue"/>
            </a:endParaRPr>
          </a:p>
        </p:txBody>
      </p:sp>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6">
            <a:grayscl/>
          </a:blip>
          <a:stretch>
            <a:fillRect/>
          </a:stretch>
        </p:blipFill>
        <p:spPr>
          <a:xfrm>
            <a:off x="1030189" y="1425648"/>
            <a:ext cx="8473902" cy="8473902"/>
          </a:xfrm>
          <a:prstGeom prst="rect">
            <a:avLst/>
          </a:prstGeom>
        </p:spPr>
      </p:pic>
      <p:sp>
        <p:nvSpPr>
          <p:cNvPr id="8" name="Rectangle 7">
            <a:extLst>
              <a:ext uri="{FF2B5EF4-FFF2-40B4-BE49-F238E27FC236}">
                <a16:creationId xmlns:a16="http://schemas.microsoft.com/office/drawing/2014/main" id="{592F98A4-A299-8654-7EA4-AEEBF1789F3F}"/>
              </a:ext>
            </a:extLst>
          </p:cNvPr>
          <p:cNvSpPr/>
          <p:nvPr/>
        </p:nvSpPr>
        <p:spPr>
          <a:xfrm>
            <a:off x="10458450" y="-1"/>
            <a:ext cx="369431" cy="1371600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46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1"/>
          <p:cNvSpPr/>
          <p:nvPr/>
        </p:nvSpPr>
        <p:spPr>
          <a:xfrm>
            <a:off x="3809537" y="3356169"/>
            <a:ext cx="16764924" cy="8641382"/>
          </a:xfrm>
          <a:prstGeom prst="rect">
            <a:avLst/>
          </a:prstGeom>
          <a:solidFill>
            <a:srgbClr val="F2F2F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37" name="Google Shape;237;p11"/>
          <p:cNvSpPr txBox="1"/>
          <p:nvPr/>
        </p:nvSpPr>
        <p:spPr>
          <a:xfrm>
            <a:off x="4330698" y="1718449"/>
            <a:ext cx="15367001" cy="221599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UNDERSTAND NUTRITIONAL PRINCIPLES FOR WELLNESS</a:t>
            </a:r>
            <a:endParaRPr lang="en-US" sz="2700" b="0" i="0" u="none" strike="noStrike" cap="none" dirty="0">
              <a:solidFill>
                <a:srgbClr val="000000"/>
              </a:solidFill>
              <a:latin typeface="+mj-lt"/>
              <a:ea typeface="Helvetica Neue"/>
              <a:cs typeface="Helvetica Neue"/>
              <a:sym typeface="Helvetica Neue"/>
            </a:endParaRPr>
          </a:p>
        </p:txBody>
      </p:sp>
      <p:sp>
        <p:nvSpPr>
          <p:cNvPr id="238" name="Google Shape;238;p11"/>
          <p:cNvSpPr txBox="1"/>
          <p:nvPr/>
        </p:nvSpPr>
        <p:spPr>
          <a:xfrm>
            <a:off x="5857924" y="5242173"/>
            <a:ext cx="13303151" cy="3231654"/>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400"/>
              <a:buFont typeface="Helvetica Neue"/>
              <a:buNone/>
            </a:pPr>
            <a:r>
              <a:rPr lang="en-US" sz="2800" b="0" i="0" u="none" strike="noStrike" cap="none" dirty="0">
                <a:solidFill>
                  <a:srgbClr val="000000"/>
                </a:solidFill>
                <a:latin typeface="+mn-lt"/>
                <a:ea typeface="Helvetica Neue"/>
                <a:cs typeface="Helvetica Neue"/>
                <a:sym typeface="Helvetica Neue"/>
              </a:rPr>
              <a:t>Your Wellness Journey Begins Here: Embark on a transformative journey to wellness with us! Our health coaches and practitioners are equipped with cutting-edge culinary arts knowledge, ready to guide you through the essentials of nutrition. Understanding these principles is the first step towards achieving your health and wellness goals.</a:t>
            </a:r>
            <a:endParaRPr sz="2800" dirty="0">
              <a:latin typeface="+mn-lt"/>
            </a:endParaRPr>
          </a:p>
        </p:txBody>
      </p:sp>
      <p:sp>
        <p:nvSpPr>
          <p:cNvPr id="239" name="Google Shape;239;p11"/>
          <p:cNvSpPr/>
          <p:nvPr/>
        </p:nvSpPr>
        <p:spPr>
          <a:xfrm>
            <a:off x="11874500" y="1270049"/>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40" name="Google Shape;240;p11"/>
          <p:cNvSpPr/>
          <p:nvPr/>
        </p:nvSpPr>
        <p:spPr>
          <a:xfrm>
            <a:off x="11874500" y="12445950"/>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41" name="Google Shape;241;p11"/>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 name="Google Shape;210;p8">
            <a:extLst>
              <a:ext uri="{FF2B5EF4-FFF2-40B4-BE49-F238E27FC236}">
                <a16:creationId xmlns:a16="http://schemas.microsoft.com/office/drawing/2014/main" id="{FA952330-93D6-8C3F-8743-4495647AE2A2}"/>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2" descr="Greengrocer at outdoor market stall with vegetables, selling green onions to woman"/>
          <p:cNvPicPr preferRelativeResize="0">
            <a:picLocks noGrp="1"/>
          </p:cNvPicPr>
          <p:nvPr>
            <p:ph type="pic" idx="2"/>
          </p:nvPr>
        </p:nvPicPr>
        <p:blipFill rotWithShape="1">
          <a:blip r:embed="rId3">
            <a:alphaModFix/>
            <a:extLst>
              <a:ext uri="{BEBA8EAE-BF5A-486C-A8C5-ECC9F3942E4B}">
                <a14:imgProps xmlns:a14="http://schemas.microsoft.com/office/drawing/2010/main">
                  <a14:imgLayer r:embed="rId4">
                    <a14:imgEffect>
                      <a14:saturation sat="200000"/>
                    </a14:imgEffect>
                  </a14:imgLayer>
                </a14:imgProps>
              </a:ext>
            </a:extLst>
          </a:blip>
          <a:srcRect t="30658" b="30658"/>
          <a:stretch/>
        </p:blipFill>
        <p:spPr>
          <a:xfrm>
            <a:off x="6059129" y="603865"/>
            <a:ext cx="16768298" cy="4324206"/>
          </a:xfrm>
          <a:prstGeom prst="rect">
            <a:avLst/>
          </a:prstGeom>
          <a:solidFill>
            <a:schemeClr val="lt1"/>
          </a:solidFill>
          <a:ln>
            <a:noFill/>
          </a:ln>
        </p:spPr>
      </p:pic>
      <p:sp>
        <p:nvSpPr>
          <p:cNvPr id="249" name="Google Shape;249;p12"/>
          <p:cNvSpPr txBox="1"/>
          <p:nvPr/>
        </p:nvSpPr>
        <p:spPr>
          <a:xfrm>
            <a:off x="3616682" y="5237197"/>
            <a:ext cx="14371663" cy="1815882"/>
          </a:xfrm>
          <a:prstGeom prst="rect">
            <a:avLst/>
          </a:prstGeom>
          <a:noFill/>
          <a:ln>
            <a:noFill/>
          </a:ln>
        </p:spPr>
        <p:txBody>
          <a:bodyPr spcFirstLastPara="1" wrap="square" lIns="0" tIns="0" rIns="0" bIns="0" anchor="b" anchorCtr="0">
            <a:spAutoFit/>
          </a:bodyPr>
          <a:lstStyle/>
          <a:p>
            <a:pPr marL="457200" marR="0" lvl="0" indent="0" algn="l" rtl="0">
              <a:lnSpc>
                <a:spcPct val="100000"/>
              </a:lnSpc>
              <a:spcBef>
                <a:spcPts val="0"/>
              </a:spcBef>
              <a:spcAft>
                <a:spcPts val="0"/>
              </a:spcAft>
              <a:buClr>
                <a:srgbClr val="000000"/>
              </a:buClr>
              <a:buSzPts val="7000"/>
              <a:buFont typeface="Montserrat Medium"/>
              <a:buNone/>
            </a:pPr>
            <a:r>
              <a:rPr lang="en-US" sz="7000" b="0" i="0" u="none" strike="noStrike" cap="none" dirty="0">
                <a:solidFill>
                  <a:srgbClr val="000000"/>
                </a:solidFill>
                <a:latin typeface="+mj-lt"/>
                <a:ea typeface="Montserrat Medium"/>
                <a:cs typeface="Montserrat Medium"/>
                <a:sym typeface="Montserrat Medium"/>
              </a:rPr>
              <a:t>WHAT YOU’LL </a:t>
            </a:r>
            <a:endParaRPr dirty="0">
              <a:latin typeface="+mj-lt"/>
            </a:endParaRPr>
          </a:p>
          <a:p>
            <a:pPr marL="457200" marR="0" lvl="0" indent="0" algn="l" rtl="0">
              <a:lnSpc>
                <a:spcPct val="100000"/>
              </a:lnSpc>
              <a:spcBef>
                <a:spcPts val="0"/>
              </a:spcBef>
              <a:spcAft>
                <a:spcPts val="0"/>
              </a:spcAft>
              <a:buClr>
                <a:srgbClr val="000000"/>
              </a:buClr>
              <a:buSzPts val="4800"/>
              <a:buFont typeface="Montserrat Light"/>
              <a:buNone/>
            </a:pPr>
            <a:r>
              <a:rPr lang="en-US" sz="4800" b="0" i="0" u="none" strike="noStrike" cap="none" dirty="0">
                <a:solidFill>
                  <a:srgbClr val="000000"/>
                </a:solidFill>
                <a:latin typeface="+mj-lt"/>
                <a:ea typeface="Montserrat Light"/>
                <a:cs typeface="Montserrat Light"/>
                <a:sym typeface="Montserrat Light"/>
              </a:rPr>
              <a:t>DISCOVER</a:t>
            </a:r>
            <a:endParaRPr sz="4800" b="0" i="0" u="none" strike="noStrike" cap="none" dirty="0">
              <a:solidFill>
                <a:srgbClr val="000000"/>
              </a:solidFill>
              <a:latin typeface="+mj-lt"/>
              <a:ea typeface="Helvetica Neue"/>
              <a:cs typeface="Helvetica Neue"/>
              <a:sym typeface="Helvetica Neue"/>
            </a:endParaRPr>
          </a:p>
        </p:txBody>
      </p:sp>
      <p:sp>
        <p:nvSpPr>
          <p:cNvPr id="250" name="Google Shape;250;p12"/>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52" name="Google Shape;252;p12"/>
          <p:cNvSpPr/>
          <p:nvPr/>
        </p:nvSpPr>
        <p:spPr>
          <a:xfrm>
            <a:off x="18038950" y="38482"/>
            <a:ext cx="6345050" cy="13716732"/>
          </a:xfrm>
          <a:prstGeom prst="rect">
            <a:avLst/>
          </a:prstGeom>
          <a:solidFill>
            <a:srgbClr val="DDDDDD">
              <a:alpha val="69803"/>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53" name="Google Shape;253;p12"/>
          <p:cNvSpPr txBox="1"/>
          <p:nvPr/>
        </p:nvSpPr>
        <p:spPr>
          <a:xfrm>
            <a:off x="3637934" y="11174425"/>
            <a:ext cx="13303082" cy="772006"/>
          </a:xfrm>
          <a:prstGeom prst="rect">
            <a:avLst/>
          </a:prstGeom>
          <a:noFill/>
          <a:ln>
            <a:noFill/>
          </a:ln>
        </p:spPr>
        <p:txBody>
          <a:bodyPr spcFirstLastPara="1" wrap="square" lIns="50800" tIns="50800" rIns="50800" bIns="50800" anchor="ctr" anchorCtr="0">
            <a:spAutoFit/>
          </a:bodyPr>
          <a:lstStyle/>
          <a:p>
            <a:pPr marL="0" marR="0" lvl="0" indent="0" algn="l" rtl="0">
              <a:lnSpc>
                <a:spcPct val="150000"/>
              </a:lnSpc>
              <a:spcBef>
                <a:spcPts val="850"/>
              </a:spcBef>
              <a:spcAft>
                <a:spcPts val="0"/>
              </a:spcAft>
              <a:buClr>
                <a:srgbClr val="3F3F3F"/>
              </a:buClr>
              <a:buSzPts val="2400"/>
              <a:buFont typeface="Helvetica Neue"/>
              <a:buNone/>
            </a:pPr>
            <a:r>
              <a:rPr lang="en-US" sz="2400" b="0" i="0" u="none" strike="noStrike" cap="none" dirty="0">
                <a:solidFill>
                  <a:srgbClr val="3F3F3F"/>
                </a:solidFill>
                <a:latin typeface="+mj-lt"/>
                <a:ea typeface="Helvetica Neue"/>
                <a:cs typeface="Helvetica Neue"/>
                <a:sym typeface="Helvetica Neue"/>
              </a:rPr>
              <a:t> </a:t>
            </a:r>
            <a:endParaRPr dirty="0">
              <a:latin typeface="+mj-lt"/>
            </a:endParaRPr>
          </a:p>
        </p:txBody>
      </p:sp>
      <p:sp>
        <p:nvSpPr>
          <p:cNvPr id="248" name="Google Shape;248;p12"/>
          <p:cNvSpPr txBox="1"/>
          <p:nvPr/>
        </p:nvSpPr>
        <p:spPr>
          <a:xfrm>
            <a:off x="4152284" y="7451758"/>
            <a:ext cx="17945716" cy="1661993"/>
          </a:xfrm>
          <a:prstGeom prst="rect">
            <a:avLst/>
          </a:prstGeom>
          <a:noFill/>
          <a:ln>
            <a:noFill/>
          </a:ln>
        </p:spPr>
        <p:txBody>
          <a:bodyPr spcFirstLastPara="1" wrap="square" lIns="0" tIns="0" rIns="0" bIns="0" anchor="t" anchorCtr="0">
            <a:spAutoFit/>
          </a:bodyPr>
          <a:lstStyle/>
          <a:p>
            <a:pPr marL="457200" indent="-457200">
              <a:lnSpc>
                <a:spcPct val="150000"/>
              </a:lnSpc>
              <a:buClr>
                <a:srgbClr val="3F3F3F"/>
              </a:buClr>
              <a:buSzPts val="2400"/>
              <a:buFont typeface="+mj-lt"/>
              <a:buAutoNum type="arabicPeriod"/>
            </a:pPr>
            <a:r>
              <a:rPr lang="en-US" sz="2400" b="0" i="0" u="none" strike="noStrike" cap="none" dirty="0">
                <a:solidFill>
                  <a:srgbClr val="3F3F3F"/>
                </a:solidFill>
                <a:latin typeface="+mj-lt"/>
                <a:ea typeface="Helvetica Neue"/>
                <a:cs typeface="Helvetica Neue"/>
                <a:sym typeface="Helvetica Neue"/>
              </a:rPr>
              <a:t>The role of macronutrients (carbohydrates, proteins, fats) and micronutrients (vitamins, minerals) in your diet.</a:t>
            </a:r>
          </a:p>
          <a:p>
            <a:pPr marL="457200" indent="-457200">
              <a:lnSpc>
                <a:spcPct val="150000"/>
              </a:lnSpc>
              <a:buClr>
                <a:srgbClr val="3F3F3F"/>
              </a:buClr>
              <a:buSzPts val="2400"/>
              <a:buFont typeface="+mj-lt"/>
              <a:buAutoNum type="arabicPeriod"/>
            </a:pPr>
            <a:r>
              <a:rPr lang="en-US" sz="2400" b="0" i="0" u="none" strike="noStrike" cap="none" dirty="0">
                <a:solidFill>
                  <a:srgbClr val="3F3F3F"/>
                </a:solidFill>
                <a:latin typeface="+mj-lt"/>
                <a:ea typeface="Helvetica Neue"/>
                <a:cs typeface="Helvetica Neue"/>
                <a:sym typeface="Helvetica Neue"/>
              </a:rPr>
              <a:t>How to identify and choose nutrient-dense foods for optimal health.</a:t>
            </a:r>
          </a:p>
          <a:p>
            <a:pPr marL="457200" indent="-457200">
              <a:lnSpc>
                <a:spcPct val="150000"/>
              </a:lnSpc>
              <a:buClr>
                <a:srgbClr val="3F3F3F"/>
              </a:buClr>
              <a:buSzPts val="2400"/>
              <a:buFont typeface="+mj-lt"/>
              <a:buAutoNum type="arabicPeriod"/>
            </a:pPr>
            <a:r>
              <a:rPr lang="en-US" sz="2400" b="0" i="0" u="none" strike="noStrike" cap="none" dirty="0">
                <a:solidFill>
                  <a:srgbClr val="3F3F3F"/>
                </a:solidFill>
                <a:latin typeface="+mj-lt"/>
                <a:ea typeface="Helvetica Neue"/>
                <a:cs typeface="Helvetica Neue"/>
                <a:sym typeface="Helvetica Neue"/>
              </a:rPr>
              <a:t>The importance of balanced meals for sustaining energy, managing weight, and supporting overall well-being.</a:t>
            </a:r>
          </a:p>
        </p:txBody>
      </p:sp>
      <p:sp>
        <p:nvSpPr>
          <p:cNvPr id="3" name="TextBox 2">
            <a:extLst>
              <a:ext uri="{FF2B5EF4-FFF2-40B4-BE49-F238E27FC236}">
                <a16:creationId xmlns:a16="http://schemas.microsoft.com/office/drawing/2014/main" id="{344EB18B-A026-60B6-37F9-1C44A9AA5675}"/>
              </a:ext>
            </a:extLst>
          </p:cNvPr>
          <p:cNvSpPr txBox="1"/>
          <p:nvPr/>
        </p:nvSpPr>
        <p:spPr>
          <a:xfrm>
            <a:off x="4152283" y="9693549"/>
            <a:ext cx="16034466" cy="1675523"/>
          </a:xfrm>
          <a:prstGeom prst="rect">
            <a:avLst/>
          </a:prstGeom>
          <a:noFill/>
        </p:spPr>
        <p:txBody>
          <a:bodyPr wrap="square">
            <a:spAutoFit/>
          </a:bodyPr>
          <a:lstStyle/>
          <a:p>
            <a:pPr>
              <a:lnSpc>
                <a:spcPct val="150000"/>
              </a:lnSpc>
            </a:pPr>
            <a:r>
              <a:rPr lang="en-US" sz="2400" i="1" dirty="0">
                <a:latin typeface="+mn-lt"/>
              </a:rPr>
              <a:t>EMPOWERING YOUR HEALTH CHOICES: ARMED WITH THIS KNOWLEDGE, YOU'LL BE ABLE TO MAKE INFORMED DECISIONS ABOUT WHAT YOU EAT, UNDERSTANDING NOT JUST THE "WHAT" BUT THE "WHY" BEHIND HEALTHY EATING. LET'S NOURISH YOUR BODY AND MIND TOGETHER!</a:t>
            </a:r>
          </a:p>
        </p:txBody>
      </p:sp>
      <p:sp>
        <p:nvSpPr>
          <p:cNvPr id="4" name="Google Shape;210;p8">
            <a:extLst>
              <a:ext uri="{FF2B5EF4-FFF2-40B4-BE49-F238E27FC236}">
                <a16:creationId xmlns:a16="http://schemas.microsoft.com/office/drawing/2014/main" id="{79B3F6B9-10BB-3DD1-0C3C-FEAFC65FFA7A}"/>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4" descr="Chefs standing in kitchen of restaurant"/>
          <p:cNvPicPr preferRelativeResize="0"/>
          <p:nvPr/>
        </p:nvPicPr>
        <p:blipFill rotWithShape="1">
          <a:blip r:embed="rId3"/>
          <a:srcRect l="93" t="17624" r="-93" b="38892"/>
          <a:stretch/>
        </p:blipFill>
        <p:spPr>
          <a:xfrm>
            <a:off x="4149101" y="0"/>
            <a:ext cx="20399182" cy="4751578"/>
          </a:xfrm>
          <a:prstGeom prst="rect">
            <a:avLst/>
          </a:prstGeom>
          <a:noFill/>
          <a:ln>
            <a:noFill/>
          </a:ln>
        </p:spPr>
      </p:pic>
      <p:sp>
        <p:nvSpPr>
          <p:cNvPr id="275" name="Google Shape;275;p14"/>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76" name="Google Shape;276;p14"/>
          <p:cNvSpPr txBox="1"/>
          <p:nvPr/>
        </p:nvSpPr>
        <p:spPr>
          <a:xfrm rot="-5400000">
            <a:off x="-4302324" y="6686550"/>
            <a:ext cx="11170048" cy="342901"/>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200"/>
              <a:buFont typeface="Helvetica Neue"/>
              <a:buNone/>
            </a:pPr>
            <a:endParaRPr sz="2200" b="0" i="0" u="none" strike="noStrike" cap="none" dirty="0">
              <a:solidFill>
                <a:srgbClr val="000000"/>
              </a:solidFill>
              <a:latin typeface="Helvetica Neue"/>
              <a:ea typeface="Helvetica Neue"/>
              <a:cs typeface="Helvetica Neue"/>
              <a:sym typeface="Helvetica Neue"/>
            </a:endParaRPr>
          </a:p>
        </p:txBody>
      </p:sp>
      <p:sp>
        <p:nvSpPr>
          <p:cNvPr id="277" name="Google Shape;277;p14"/>
          <p:cNvSpPr/>
          <p:nvPr/>
        </p:nvSpPr>
        <p:spPr>
          <a:xfrm>
            <a:off x="3984818" y="3234912"/>
            <a:ext cx="19301149" cy="8400042"/>
          </a:xfrm>
          <a:prstGeom prst="rect">
            <a:avLst/>
          </a:prstGeom>
          <a:solidFill>
            <a:srgbClr val="DDE3E4">
              <a:alpha val="83922"/>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78" name="Google Shape;278;p14"/>
          <p:cNvSpPr txBox="1"/>
          <p:nvPr/>
        </p:nvSpPr>
        <p:spPr>
          <a:xfrm>
            <a:off x="4912851" y="7198038"/>
            <a:ext cx="16931149" cy="2757678"/>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Clr>
                <a:srgbClr val="3F3F3F"/>
              </a:buClr>
              <a:buSzPts val="2400"/>
              <a:buFont typeface="Helvetica Neue"/>
              <a:buNone/>
            </a:pPr>
            <a:r>
              <a:rPr lang="en-US" sz="2400" b="0" i="0" u="none" strike="noStrike" cap="none" dirty="0">
                <a:solidFill>
                  <a:srgbClr val="3F3F3F"/>
                </a:solidFill>
                <a:latin typeface="+mj-lt"/>
                <a:ea typeface="Helvetica Neue"/>
                <a:cs typeface="Helvetica Neue"/>
                <a:sym typeface="Helvetica Neue"/>
              </a:rPr>
              <a:t>Who says healthy eating can't be delicious and exciting? Dive into the art of culinary creativity with recipes that are not only nutritious but also appealing to the palate. Our trained health professionals are here to inspire your culinary journey, showing you how to blend flavors, textures, and colors to create dishes that delight your senses.</a:t>
            </a:r>
            <a:endParaRPr sz="2400" b="0" i="0" u="none" strike="noStrike" cap="none" dirty="0">
              <a:solidFill>
                <a:srgbClr val="3F3F3F"/>
              </a:solidFill>
              <a:latin typeface="+mj-lt"/>
              <a:ea typeface="Helvetica Neue"/>
              <a:cs typeface="Helvetica Neue"/>
              <a:sym typeface="Helvetica Neue"/>
            </a:endParaRPr>
          </a:p>
          <a:p>
            <a:pPr marL="0" marR="0" lvl="0" indent="0" algn="l" rtl="0">
              <a:lnSpc>
                <a:spcPct val="150000"/>
              </a:lnSpc>
              <a:spcBef>
                <a:spcPts val="0"/>
              </a:spcBef>
              <a:spcAft>
                <a:spcPts val="0"/>
              </a:spcAft>
              <a:buClr>
                <a:srgbClr val="3F3F3F"/>
              </a:buClr>
              <a:buSzPts val="2400"/>
              <a:buFont typeface="Helvetica Neue"/>
              <a:buNone/>
            </a:pPr>
            <a:r>
              <a:rPr lang="en-US" sz="2400" b="0" i="0" u="none" strike="noStrike" cap="none" dirty="0">
                <a:solidFill>
                  <a:srgbClr val="3F3F3F"/>
                </a:solidFill>
                <a:latin typeface="+mj-lt"/>
                <a:ea typeface="Helvetica Neue"/>
                <a:cs typeface="Helvetica Neue"/>
                <a:sym typeface="Helvetica Neue"/>
              </a:rPr>
              <a:t> </a:t>
            </a:r>
            <a:endParaRPr dirty="0">
              <a:latin typeface="+mj-lt"/>
            </a:endParaRPr>
          </a:p>
          <a:p>
            <a:pPr marL="0" marR="0" lvl="0" indent="0" algn="l" rtl="0">
              <a:lnSpc>
                <a:spcPct val="110000"/>
              </a:lnSpc>
              <a:spcBef>
                <a:spcPts val="0"/>
              </a:spcBef>
              <a:spcAft>
                <a:spcPts val="0"/>
              </a:spcAft>
              <a:buClr>
                <a:srgbClr val="000000"/>
              </a:buClr>
              <a:buSzPts val="3200"/>
              <a:buFont typeface="Helvetica Neue"/>
              <a:buNone/>
            </a:pPr>
            <a:r>
              <a:rPr lang="en-US" sz="3200" b="0" i="1" u="none" strike="noStrike" cap="none" dirty="0">
                <a:solidFill>
                  <a:srgbClr val="000000"/>
                </a:solidFill>
                <a:latin typeface="+mj-lt"/>
                <a:ea typeface="Helvetica Neue"/>
                <a:cs typeface="Helvetica Neue"/>
                <a:sym typeface="Helvetica Neue"/>
              </a:rPr>
              <a:t> </a:t>
            </a:r>
            <a:endParaRPr sz="3200" b="0" i="1" u="none" strike="noStrike" cap="none" dirty="0">
              <a:solidFill>
                <a:srgbClr val="000000"/>
              </a:solidFill>
              <a:latin typeface="+mj-lt"/>
              <a:ea typeface="Helvetica Neue"/>
              <a:cs typeface="Helvetica Neue"/>
              <a:sym typeface="Helvetica Neue"/>
            </a:endParaRPr>
          </a:p>
        </p:txBody>
      </p:sp>
      <p:sp>
        <p:nvSpPr>
          <p:cNvPr id="280" name="Google Shape;280;p14"/>
          <p:cNvSpPr txBox="1"/>
          <p:nvPr/>
        </p:nvSpPr>
        <p:spPr>
          <a:xfrm>
            <a:off x="4868454" y="4420979"/>
            <a:ext cx="17533874" cy="2096984"/>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ENHANCE CULINARY CREATIVITY AND ADAPTABILITY</a:t>
            </a:r>
            <a:endParaRPr sz="7200" b="0" i="0" u="none" strike="noStrike" cap="none" dirty="0">
              <a:solidFill>
                <a:srgbClr val="000000"/>
              </a:solidFill>
              <a:latin typeface="+mj-lt"/>
              <a:ea typeface="Helvetica Neue"/>
              <a:cs typeface="Helvetica Neue"/>
              <a:sym typeface="Helvetica Neue"/>
            </a:endParaRPr>
          </a:p>
        </p:txBody>
      </p:sp>
      <p:sp>
        <p:nvSpPr>
          <p:cNvPr id="2" name="Google Shape;210;p8">
            <a:extLst>
              <a:ext uri="{FF2B5EF4-FFF2-40B4-BE49-F238E27FC236}">
                <a16:creationId xmlns:a16="http://schemas.microsoft.com/office/drawing/2014/main" id="{985A51EA-CD2A-9E37-D6D1-4259C9C4313B}"/>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5"/>
          <p:cNvSpPr/>
          <p:nvPr/>
        </p:nvSpPr>
        <p:spPr>
          <a:xfrm>
            <a:off x="267852" y="5397498"/>
            <a:ext cx="10409935" cy="4058226"/>
          </a:xfrm>
          <a:prstGeom prst="rect">
            <a:avLst/>
          </a:prstGeom>
          <a:solidFill>
            <a:srgbClr val="FFFFFF">
              <a:alpha val="8000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287" name="Google Shape;287;p15"/>
          <p:cNvPicPr preferRelativeResize="0">
            <a:picLocks noGrp="1"/>
          </p:cNvPicPr>
          <p:nvPr>
            <p:ph type="pic" idx="2"/>
          </p:nvPr>
        </p:nvPicPr>
        <p:blipFill rotWithShape="1">
          <a:blip r:embed="rId3"/>
          <a:srcRect l="17611" t="330" r="36367" b="-330"/>
          <a:stretch/>
        </p:blipFill>
        <p:spPr>
          <a:xfrm>
            <a:off x="2279559" y="2558741"/>
            <a:ext cx="9144001" cy="11176001"/>
          </a:xfrm>
          <a:prstGeom prst="rect">
            <a:avLst/>
          </a:prstGeom>
          <a:solidFill>
            <a:schemeClr val="lt1"/>
          </a:solidFill>
          <a:ln>
            <a:noFill/>
          </a:ln>
        </p:spPr>
      </p:pic>
      <p:sp>
        <p:nvSpPr>
          <p:cNvPr id="288" name="Google Shape;288;p15"/>
          <p:cNvSpPr/>
          <p:nvPr/>
        </p:nvSpPr>
        <p:spPr>
          <a:xfrm>
            <a:off x="12426161" y="18128"/>
            <a:ext cx="10559996" cy="13716614"/>
          </a:xfrm>
          <a:prstGeom prst="rect">
            <a:avLst/>
          </a:prstGeom>
          <a:solidFill>
            <a:schemeClr val="bg1">
              <a:lumMod val="9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89" name="Google Shape;289;p15"/>
          <p:cNvSpPr txBox="1"/>
          <p:nvPr/>
        </p:nvSpPr>
        <p:spPr>
          <a:xfrm>
            <a:off x="13647414" y="3229107"/>
            <a:ext cx="9098286" cy="7021922"/>
          </a:xfrm>
          <a:prstGeom prst="rect">
            <a:avLst/>
          </a:prstGeom>
          <a:noFill/>
          <a:ln>
            <a:noFill/>
          </a:ln>
        </p:spPr>
        <p:txBody>
          <a:bodyPr spcFirstLastPara="1" wrap="square" lIns="0" tIns="0" rIns="0" bIns="0" anchor="ctr" anchorCtr="0">
            <a:spAutoFit/>
          </a:bodyPr>
          <a:lstStyle/>
          <a:p>
            <a:pPr marR="0" lvl="0" algn="l" rtl="0">
              <a:lnSpc>
                <a:spcPct val="150000"/>
              </a:lnSpc>
              <a:spcBef>
                <a:spcPts val="0"/>
              </a:spcBef>
              <a:spcAft>
                <a:spcPts val="0"/>
              </a:spcAft>
              <a:buClr>
                <a:srgbClr val="7F7F7F"/>
              </a:buClr>
              <a:buSzPts val="3600"/>
            </a:pPr>
            <a:r>
              <a:rPr lang="en-US" sz="3600" b="0" i="0" u="none" strike="noStrike" cap="none" dirty="0">
                <a:solidFill>
                  <a:srgbClr val="7F7F7F"/>
                </a:solidFill>
                <a:latin typeface="+mj-lt"/>
                <a:ea typeface="Helvetica Neue"/>
                <a:cs typeface="Helvetica Neue"/>
                <a:sym typeface="Helvetica Neue"/>
              </a:rPr>
              <a:t> </a:t>
            </a:r>
          </a:p>
          <a:p>
            <a:pPr marL="742950" marR="0" lvl="0" indent="-742950" algn="l" rtl="0">
              <a:lnSpc>
                <a:spcPct val="150000"/>
              </a:lnSpc>
              <a:spcBef>
                <a:spcPts val="0"/>
              </a:spcBef>
              <a:spcAft>
                <a:spcPts val="0"/>
              </a:spcAft>
              <a:buClr>
                <a:srgbClr val="7F7F7F"/>
              </a:buClr>
              <a:buSzPts val="3600"/>
              <a:buFont typeface="+mj-lt"/>
              <a:buAutoNum type="arabicPeriod"/>
            </a:pPr>
            <a:r>
              <a:rPr lang="en-US" sz="3600" b="0" i="0" u="none" strike="noStrike" cap="none" dirty="0">
                <a:solidFill>
                  <a:srgbClr val="7F7F7F"/>
                </a:solidFill>
                <a:latin typeface="+mj-lt"/>
                <a:ea typeface="Helvetica Neue"/>
                <a:cs typeface="Helvetica Neue"/>
                <a:sym typeface="Helvetica Neue"/>
              </a:rPr>
              <a:t>Mastering the art of flavor profiles to elevate your meals.</a:t>
            </a:r>
          </a:p>
          <a:p>
            <a:pPr marL="742950" marR="0" lvl="0" indent="-742950" algn="l" rtl="0">
              <a:lnSpc>
                <a:spcPct val="150000"/>
              </a:lnSpc>
              <a:spcBef>
                <a:spcPts val="0"/>
              </a:spcBef>
              <a:spcAft>
                <a:spcPts val="0"/>
              </a:spcAft>
              <a:buClr>
                <a:srgbClr val="7F7F7F"/>
              </a:buClr>
              <a:buSzPts val="3600"/>
              <a:buFont typeface="+mj-lt"/>
              <a:buAutoNum type="arabicPeriod"/>
            </a:pPr>
            <a:r>
              <a:rPr lang="en-US" sz="3600" b="0" i="0" u="none" strike="noStrike" cap="none" dirty="0">
                <a:solidFill>
                  <a:srgbClr val="7F7F7F"/>
                </a:solidFill>
                <a:latin typeface="+mj-lt"/>
                <a:ea typeface="Helvetica Neue"/>
                <a:cs typeface="Helvetica Neue"/>
                <a:sym typeface="Helvetica Neue"/>
              </a:rPr>
              <a:t>Using texture and color to make your dishes visually appealing.</a:t>
            </a:r>
          </a:p>
          <a:p>
            <a:pPr marL="742950" marR="0" lvl="0" indent="-742950" algn="l" rtl="0">
              <a:lnSpc>
                <a:spcPct val="150000"/>
              </a:lnSpc>
              <a:spcBef>
                <a:spcPts val="0"/>
              </a:spcBef>
              <a:spcAft>
                <a:spcPts val="0"/>
              </a:spcAft>
              <a:buClr>
                <a:srgbClr val="7F7F7F"/>
              </a:buClr>
              <a:buSzPts val="3600"/>
              <a:buFont typeface="+mj-lt"/>
              <a:buAutoNum type="arabicPeriod"/>
            </a:pPr>
            <a:r>
              <a:rPr lang="en-US" sz="3600" b="0" i="0" u="none" strike="noStrike" cap="none" dirty="0">
                <a:solidFill>
                  <a:srgbClr val="7F7F7F"/>
                </a:solidFill>
                <a:latin typeface="+mj-lt"/>
                <a:ea typeface="Helvetica Neue"/>
                <a:cs typeface="Helvetica Neue"/>
                <a:sym typeface="Helvetica Neue"/>
              </a:rPr>
              <a:t>Innovative combinations of ingredients that cater to health without compromising taste.</a:t>
            </a:r>
          </a:p>
          <a:p>
            <a:pPr marL="514350" marR="0" lvl="0" indent="-514350" algn="l" rtl="0">
              <a:lnSpc>
                <a:spcPct val="90000"/>
              </a:lnSpc>
              <a:spcBef>
                <a:spcPts val="0"/>
              </a:spcBef>
              <a:spcAft>
                <a:spcPts val="0"/>
              </a:spcAft>
              <a:buClr>
                <a:srgbClr val="000000"/>
              </a:buClr>
              <a:buSzPts val="2700"/>
              <a:buFont typeface="+mj-lt"/>
              <a:buAutoNum type="arabicPeriod"/>
            </a:pPr>
            <a:endParaRPr sz="2700" b="0" i="0" u="none" strike="noStrike" cap="none" dirty="0">
              <a:solidFill>
                <a:srgbClr val="000000"/>
              </a:solidFill>
              <a:latin typeface="+mj-lt"/>
              <a:ea typeface="Helvetica Neue"/>
              <a:cs typeface="Helvetica Neue"/>
              <a:sym typeface="Helvetica Neue"/>
            </a:endParaRPr>
          </a:p>
        </p:txBody>
      </p:sp>
      <p:sp>
        <p:nvSpPr>
          <p:cNvPr id="290" name="Google Shape;290;p15"/>
          <p:cNvSpPr txBox="1"/>
          <p:nvPr/>
        </p:nvSpPr>
        <p:spPr>
          <a:xfrm>
            <a:off x="1276958" y="4911875"/>
            <a:ext cx="7437975" cy="1828193"/>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rgbClr val="000000"/>
              </a:buClr>
              <a:buSzPts val="6600"/>
              <a:buFont typeface="Helvetica Neue"/>
              <a:buNone/>
            </a:pPr>
            <a:r>
              <a:rPr lang="en-US" sz="6600" dirty="0">
                <a:latin typeface="+mj-lt"/>
                <a:ea typeface="Helvetica Neue"/>
                <a:cs typeface="Helvetica Neue"/>
                <a:sym typeface="Helvetica Neue"/>
              </a:rPr>
              <a:t>WHAT YOU’LL LEARN</a:t>
            </a:r>
            <a:endParaRPr sz="6600" b="0" i="0" u="none" strike="noStrike" cap="none" dirty="0">
              <a:solidFill>
                <a:srgbClr val="000000"/>
              </a:solidFill>
              <a:latin typeface="+mj-lt"/>
              <a:ea typeface="Helvetica Neue"/>
              <a:cs typeface="Helvetica Neue"/>
              <a:sym typeface="Helvetica Neue"/>
            </a:endParaRPr>
          </a:p>
        </p:txBody>
      </p:sp>
      <p:sp>
        <p:nvSpPr>
          <p:cNvPr id="291" name="Google Shape;291;p15"/>
          <p:cNvSpPr txBox="1"/>
          <p:nvPr/>
        </p:nvSpPr>
        <p:spPr>
          <a:xfrm>
            <a:off x="1289896" y="7245350"/>
            <a:ext cx="8385290" cy="1963614"/>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676767"/>
              </a:buClr>
              <a:buSzPts val="3200"/>
              <a:buFont typeface="Helvetica Neue"/>
              <a:buNone/>
            </a:pPr>
            <a:r>
              <a:rPr lang="en-US" sz="3200" b="0" i="1" u="none" strike="noStrike" cap="none" dirty="0">
                <a:solidFill>
                  <a:srgbClr val="676767"/>
                </a:solidFill>
                <a:latin typeface="+mj-lt"/>
                <a:ea typeface="Helvetica Neue"/>
                <a:cs typeface="Narkisim" panose="020F0502020204030204" pitchFamily="34" charset="-79"/>
                <a:sym typeface="Helvetica Neue"/>
              </a:rPr>
              <a:t>“A JOURNEY OF A THOUSAND MILES BEGINS WITH A SINGLE STEP.” -</a:t>
            </a:r>
            <a:r>
              <a:rPr lang="en-US" sz="2000" b="0" i="1" u="none" strike="noStrike" cap="none" dirty="0">
                <a:solidFill>
                  <a:srgbClr val="676767"/>
                </a:solidFill>
                <a:latin typeface="+mj-lt"/>
                <a:ea typeface="Helvetica Neue"/>
                <a:cs typeface="Narkisim" panose="020F0502020204030204" pitchFamily="34" charset="-79"/>
                <a:sym typeface="Helvetica Neue"/>
              </a:rPr>
              <a:t> CHINESE PROVERB</a:t>
            </a:r>
            <a:endParaRPr dirty="0">
              <a:latin typeface="+mj-lt"/>
              <a:cs typeface="Narkisim" panose="020F0502020204030204" pitchFamily="34" charset="-79"/>
            </a:endParaRPr>
          </a:p>
          <a:p>
            <a:pPr marL="0" marR="0" lvl="0" indent="0" algn="l" rtl="0">
              <a:lnSpc>
                <a:spcPct val="110000"/>
              </a:lnSpc>
              <a:spcBef>
                <a:spcPts val="0"/>
              </a:spcBef>
              <a:spcAft>
                <a:spcPts val="0"/>
              </a:spcAft>
              <a:buClr>
                <a:srgbClr val="000000"/>
              </a:buClr>
              <a:buSzPts val="3200"/>
              <a:buFont typeface="Helvetica Neue"/>
              <a:buNone/>
            </a:pPr>
            <a:endParaRPr sz="3200" b="0" i="1" u="none" strike="noStrike" cap="none" dirty="0">
              <a:solidFill>
                <a:srgbClr val="000000"/>
              </a:solidFill>
              <a:latin typeface="+mj-lt"/>
              <a:ea typeface="Helvetica Neue"/>
              <a:cs typeface="Narkisim" panose="020F0502020204030204" pitchFamily="34" charset="-79"/>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3" name="Picture 2" descr="A group of bowls of food&#10;&#10;Description automatically generated">
            <a:extLst>
              <a:ext uri="{FF2B5EF4-FFF2-40B4-BE49-F238E27FC236}">
                <a16:creationId xmlns:a16="http://schemas.microsoft.com/office/drawing/2014/main" id="{BD01C44E-DEE0-2D52-95FA-58C260BED796}"/>
              </a:ext>
            </a:extLst>
          </p:cNvPr>
          <p:cNvPicPr>
            <a:picLocks noChangeAspect="1"/>
          </p:cNvPicPr>
          <p:nvPr/>
        </p:nvPicPr>
        <p:blipFill rotWithShape="1">
          <a:blip r:embed="rId3"/>
          <a:srcRect l="9524" r="26040"/>
          <a:stretch/>
        </p:blipFill>
        <p:spPr>
          <a:xfrm>
            <a:off x="2971800" y="5391820"/>
            <a:ext cx="7217777" cy="7467600"/>
          </a:xfrm>
          <a:prstGeom prst="rect">
            <a:avLst/>
          </a:prstGeom>
        </p:spPr>
      </p:pic>
      <p:sp>
        <p:nvSpPr>
          <p:cNvPr id="297" name="Google Shape;297;p16"/>
          <p:cNvSpPr txBox="1"/>
          <p:nvPr/>
        </p:nvSpPr>
        <p:spPr>
          <a:xfrm>
            <a:off x="2569576" y="3114100"/>
            <a:ext cx="7620001" cy="2991588"/>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TRANSFORMING EVERYDAY MEALS</a:t>
            </a:r>
            <a:endParaRPr sz="7200" b="0" i="0" u="none" strike="noStrike" cap="none" dirty="0">
              <a:solidFill>
                <a:srgbClr val="000000"/>
              </a:solidFill>
              <a:latin typeface="+mj-lt"/>
              <a:ea typeface="Helvetica Neue"/>
              <a:cs typeface="Helvetica Neue"/>
              <a:sym typeface="Helvetica Neue"/>
            </a:endParaRPr>
          </a:p>
        </p:txBody>
      </p:sp>
      <p:sp>
        <p:nvSpPr>
          <p:cNvPr id="298" name="Google Shape;298;p16"/>
          <p:cNvSpPr/>
          <p:nvPr/>
        </p:nvSpPr>
        <p:spPr>
          <a:xfrm>
            <a:off x="11503742" y="20382"/>
            <a:ext cx="10800815" cy="13716614"/>
          </a:xfrm>
          <a:prstGeom prst="rect">
            <a:avLst/>
          </a:prstGeom>
          <a:solidFill>
            <a:schemeClr val="bg1">
              <a:lumMod val="8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99" name="Google Shape;299;p16"/>
          <p:cNvSpPr txBox="1"/>
          <p:nvPr/>
        </p:nvSpPr>
        <p:spPr>
          <a:xfrm>
            <a:off x="11923468" y="5391820"/>
            <a:ext cx="9961362" cy="2585323"/>
          </a:xfrm>
          <a:prstGeom prst="rect">
            <a:avLst/>
          </a:prstGeom>
          <a:noFill/>
          <a:ln>
            <a:noFill/>
          </a:ln>
        </p:spPr>
        <p:txBody>
          <a:bodyPr spcFirstLastPara="1" wrap="square" lIns="0" tIns="0" rIns="0" bIns="0" anchor="ctr" anchorCtr="0">
            <a:spAutoFit/>
          </a:bodyPr>
          <a:lstStyle/>
          <a:p>
            <a:pPr marR="0" lvl="0" algn="l" rtl="0">
              <a:lnSpc>
                <a:spcPct val="150000"/>
              </a:lnSpc>
              <a:spcBef>
                <a:spcPts val="0"/>
              </a:spcBef>
              <a:spcAft>
                <a:spcPts val="0"/>
              </a:spcAft>
              <a:buClr>
                <a:srgbClr val="7F7F7F"/>
              </a:buClr>
              <a:buSzPts val="2400"/>
            </a:pPr>
            <a:r>
              <a:rPr lang="en-US" sz="2800" b="0" i="0" u="none" strike="noStrike" cap="none" dirty="0">
                <a:solidFill>
                  <a:srgbClr val="7F7F7F"/>
                </a:solidFill>
                <a:latin typeface="+mj-lt"/>
                <a:ea typeface="Helvetica Neue"/>
                <a:cs typeface="Helvetica Neue"/>
                <a:sym typeface="Helvetica Neue"/>
              </a:rPr>
              <a:t>With these skills, you'll transform everyday meals into a celebration of wellness and taste. Get ready to impress your family and friends with dishes that look as good as they taste and feel as good as they look!</a:t>
            </a:r>
            <a:endParaRPr sz="2800" b="0" i="0" u="none" strike="noStrike" cap="none" dirty="0">
              <a:solidFill>
                <a:srgbClr val="7F7F7F"/>
              </a:solidFill>
              <a:latin typeface="+mj-lt"/>
              <a:ea typeface="Helvetica Neue"/>
              <a:cs typeface="Helvetica Neue"/>
              <a:sym typeface="Helvetica Neue"/>
            </a:endParaRPr>
          </a:p>
        </p:txBody>
      </p:sp>
      <p:sp>
        <p:nvSpPr>
          <p:cNvPr id="4" name="Google Shape;210;p8">
            <a:extLst>
              <a:ext uri="{FF2B5EF4-FFF2-40B4-BE49-F238E27FC236}">
                <a16:creationId xmlns:a16="http://schemas.microsoft.com/office/drawing/2014/main" id="{CF432B18-5B58-7BB8-9C63-6C69F500D431}"/>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17" descr="Close up of green clover"/>
          <p:cNvPicPr preferRelativeResize="0"/>
          <p:nvPr/>
        </p:nvPicPr>
        <p:blipFill rotWithShape="1">
          <a:blip r:embed="rId3">
            <a:alphaModFix amt="5000"/>
            <a:extLst>
              <a:ext uri="{BEBA8EAE-BF5A-486C-A8C5-ECC9F3942E4B}">
                <a14:imgProps xmlns:a14="http://schemas.microsoft.com/office/drawing/2010/main">
                  <a14:imgLayer r:embed="rId4">
                    <a14:imgEffect>
                      <a14:saturation sat="33000"/>
                    </a14:imgEffect>
                  </a14:imgLayer>
                </a14:imgProps>
              </a:ext>
            </a:extLst>
          </a:blip>
          <a:srcRect/>
          <a:stretch/>
        </p:blipFill>
        <p:spPr>
          <a:xfrm>
            <a:off x="-43900" y="2326340"/>
            <a:ext cx="11547642" cy="9063320"/>
          </a:xfrm>
          <a:prstGeom prst="rect">
            <a:avLst/>
          </a:prstGeom>
          <a:noFill/>
          <a:ln>
            <a:noFill/>
          </a:ln>
        </p:spPr>
      </p:pic>
      <p:sp>
        <p:nvSpPr>
          <p:cNvPr id="305" name="Google Shape;305;p17"/>
          <p:cNvSpPr txBox="1"/>
          <p:nvPr/>
        </p:nvSpPr>
        <p:spPr>
          <a:xfrm>
            <a:off x="678426" y="3299363"/>
            <a:ext cx="8236801" cy="1994392"/>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CATERING TO EVERY BODY</a:t>
            </a:r>
          </a:p>
        </p:txBody>
      </p:sp>
      <p:sp>
        <p:nvSpPr>
          <p:cNvPr id="306" name="Google Shape;306;p17"/>
          <p:cNvSpPr/>
          <p:nvPr/>
        </p:nvSpPr>
        <p:spPr>
          <a:xfrm>
            <a:off x="11503742" y="20382"/>
            <a:ext cx="10800815" cy="13716614"/>
          </a:xfrm>
          <a:prstGeom prst="rect">
            <a:avLst/>
          </a:prstGeom>
          <a:solidFill>
            <a:schemeClr val="bg1">
              <a:lumMod val="8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307" name="Google Shape;307;p17"/>
          <p:cNvSpPr txBox="1"/>
          <p:nvPr/>
        </p:nvSpPr>
        <p:spPr>
          <a:xfrm>
            <a:off x="11923468" y="4479579"/>
            <a:ext cx="9961362" cy="3693319"/>
          </a:xfrm>
          <a:prstGeom prst="rect">
            <a:avLst/>
          </a:prstGeom>
          <a:noFill/>
          <a:ln>
            <a:noFill/>
          </a:ln>
        </p:spPr>
        <p:txBody>
          <a:bodyPr spcFirstLastPara="1" wrap="square" lIns="0" tIns="0" rIns="0" bIns="0" anchor="ctr" anchorCtr="0">
            <a:spAutoFit/>
          </a:bodyPr>
          <a:lstStyle/>
          <a:p>
            <a:pPr marR="0" lvl="0" algn="l" rtl="0">
              <a:lnSpc>
                <a:spcPct val="150000"/>
              </a:lnSpc>
              <a:spcBef>
                <a:spcPts val="0"/>
              </a:spcBef>
              <a:spcAft>
                <a:spcPts val="0"/>
              </a:spcAft>
              <a:buClr>
                <a:srgbClr val="595959"/>
              </a:buClr>
              <a:buSzPts val="2400"/>
            </a:pPr>
            <a:r>
              <a:rPr lang="en-US" sz="4000" b="0" i="1" u="none" strike="noStrike" cap="none" dirty="0">
                <a:solidFill>
                  <a:srgbClr val="595959"/>
                </a:solidFill>
                <a:latin typeface="+mj-lt"/>
                <a:ea typeface="Helvetica Neue"/>
                <a:cs typeface="Helvetica Neue"/>
                <a:sym typeface="Helvetica Neue"/>
              </a:rPr>
              <a:t>WHAT'S ON THE MENU:</a:t>
            </a:r>
          </a:p>
          <a:p>
            <a:pPr marL="285750" marR="0" lvl="0" indent="-285750" algn="l" rtl="0">
              <a:lnSpc>
                <a:spcPct val="150000"/>
              </a:lnSpc>
              <a:spcBef>
                <a:spcPts val="0"/>
              </a:spcBef>
              <a:spcAft>
                <a:spcPts val="0"/>
              </a:spcAft>
              <a:buClr>
                <a:srgbClr val="595959"/>
              </a:buClr>
              <a:buSzPts val="2400"/>
              <a:buFont typeface="Arial"/>
              <a:buChar char="•"/>
            </a:pPr>
            <a:r>
              <a:rPr lang="en-US" sz="2400" b="0" i="0" u="none" strike="noStrike" cap="none" dirty="0">
                <a:solidFill>
                  <a:srgbClr val="595959"/>
                </a:solidFill>
                <a:latin typeface="+mj-lt"/>
                <a:ea typeface="Helvetica Neue"/>
                <a:cs typeface="Helvetica Neue"/>
                <a:sym typeface="Helvetica Neue"/>
              </a:rPr>
              <a:t>Strategies for adapting recipes to meet diverse dietary requirements.</a:t>
            </a:r>
          </a:p>
          <a:p>
            <a:pPr marL="285750" marR="0" lvl="0" indent="-285750" algn="l" rtl="0">
              <a:lnSpc>
                <a:spcPct val="150000"/>
              </a:lnSpc>
              <a:spcBef>
                <a:spcPts val="0"/>
              </a:spcBef>
              <a:spcAft>
                <a:spcPts val="0"/>
              </a:spcAft>
              <a:buClr>
                <a:srgbClr val="595959"/>
              </a:buClr>
              <a:buSzPts val="2400"/>
              <a:buFont typeface="Arial"/>
              <a:buChar char="•"/>
            </a:pPr>
            <a:r>
              <a:rPr lang="en-US" sz="2400" b="0" i="0" u="none" strike="noStrike" cap="none" dirty="0">
                <a:solidFill>
                  <a:srgbClr val="595959"/>
                </a:solidFill>
                <a:latin typeface="+mj-lt"/>
                <a:ea typeface="Helvetica Neue"/>
                <a:cs typeface="Helvetica Neue"/>
                <a:sym typeface="Helvetica Neue"/>
              </a:rPr>
              <a:t>Tips for substituting ingredients without losing nutritional value.</a:t>
            </a:r>
          </a:p>
          <a:p>
            <a:pPr marL="285750" marR="0" lvl="0" indent="-285750" algn="l" rtl="0">
              <a:lnSpc>
                <a:spcPct val="150000"/>
              </a:lnSpc>
              <a:spcBef>
                <a:spcPts val="0"/>
              </a:spcBef>
              <a:spcAft>
                <a:spcPts val="0"/>
              </a:spcAft>
              <a:buClr>
                <a:srgbClr val="595959"/>
              </a:buClr>
              <a:buSzPts val="2400"/>
              <a:buFont typeface="Arial"/>
              <a:buChar char="•"/>
            </a:pPr>
            <a:r>
              <a:rPr lang="en-US" sz="2400" b="0" i="0" u="none" strike="noStrike" cap="none" dirty="0">
                <a:solidFill>
                  <a:srgbClr val="595959"/>
                </a:solidFill>
                <a:latin typeface="+mj-lt"/>
                <a:ea typeface="Helvetica Neue"/>
                <a:cs typeface="Helvetica Neue"/>
                <a:sym typeface="Helvetica Neue"/>
              </a:rPr>
              <a:t>A variety of nutrient-dense recipes tailored to different health goals and dietary needs.</a:t>
            </a:r>
          </a:p>
        </p:txBody>
      </p:sp>
      <p:sp>
        <p:nvSpPr>
          <p:cNvPr id="308" name="Google Shape;308;p17"/>
          <p:cNvSpPr txBox="1"/>
          <p:nvPr/>
        </p:nvSpPr>
        <p:spPr>
          <a:xfrm>
            <a:off x="678426" y="5761466"/>
            <a:ext cx="9999406" cy="4534575"/>
          </a:xfrm>
          <a:prstGeom prst="rect">
            <a:avLst/>
          </a:prstGeom>
          <a:noFill/>
          <a:ln>
            <a:noFill/>
          </a:ln>
        </p:spPr>
        <p:txBody>
          <a:bodyPr spcFirstLastPara="1" wrap="square" lIns="50800" tIns="50800" rIns="50800" bIns="50800" anchor="ctr" anchorCtr="0">
            <a:spAutoFit/>
          </a:bodyPr>
          <a:lstStyle/>
          <a:p>
            <a:pPr marL="0" marR="0" lvl="0" indent="0" algn="l" rtl="0">
              <a:lnSpc>
                <a:spcPct val="150000"/>
              </a:lnSpc>
              <a:spcBef>
                <a:spcPts val="0"/>
              </a:spcBef>
              <a:spcAft>
                <a:spcPts val="0"/>
              </a:spcAft>
              <a:buClr>
                <a:srgbClr val="24282B"/>
              </a:buClr>
              <a:buSzPts val="3200"/>
              <a:buFont typeface="Helvetica Neue"/>
              <a:buNone/>
            </a:pPr>
            <a:r>
              <a:rPr lang="en-US" sz="3200" b="0" i="1" u="none" strike="noStrike" cap="none" dirty="0">
                <a:solidFill>
                  <a:srgbClr val="24282B"/>
                </a:solidFill>
                <a:latin typeface="+mj-lt"/>
                <a:ea typeface="Helvetica Neue"/>
                <a:cs typeface="Helvetica Neue"/>
                <a:sym typeface="Helvetica Neue"/>
              </a:rPr>
              <a:t>Every individual's journey to health is unique, and so are their dietary needs. Whether it's gluten-free, vegan, low-carb, or any other specific dietary preference, our health coaches and practitioners have the expertise to develop recipes that cater to you.</a:t>
            </a:r>
            <a:endParaRPr dirty="0">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8" name="Google Shape;348;p19"/>
          <p:cNvPicPr preferRelativeResize="0">
            <a:picLocks noGrp="1"/>
          </p:cNvPicPr>
          <p:nvPr>
            <p:ph type="pic" idx="2"/>
          </p:nvPr>
        </p:nvPicPr>
        <p:blipFill>
          <a:blip r:embed="rId3"/>
          <a:srcRect l="7016" r="7016"/>
          <a:stretch/>
        </p:blipFill>
        <p:spPr>
          <a:prstGeom prst="rect">
            <a:avLst/>
          </a:prstGeom>
          <a:solidFill>
            <a:schemeClr val="lt1"/>
          </a:solidFill>
          <a:ln>
            <a:noFill/>
          </a:ln>
        </p:spPr>
      </p:pic>
      <p:pic>
        <p:nvPicPr>
          <p:cNvPr id="347" name="Google Shape;347;p19"/>
          <p:cNvPicPr preferRelativeResize="0">
            <a:picLocks noGrp="1"/>
          </p:cNvPicPr>
          <p:nvPr>
            <p:ph type="pic" idx="3"/>
          </p:nvPr>
        </p:nvPicPr>
        <p:blipFill>
          <a:blip r:embed="rId4"/>
          <a:srcRect l="7016" r="7016"/>
          <a:stretch/>
        </p:blipFill>
        <p:spPr>
          <a:prstGeom prst="rect">
            <a:avLst/>
          </a:prstGeom>
          <a:solidFill>
            <a:schemeClr val="lt1"/>
          </a:solidFill>
          <a:ln>
            <a:noFill/>
          </a:ln>
        </p:spPr>
      </p:pic>
      <p:sp>
        <p:nvSpPr>
          <p:cNvPr id="349" name="Google Shape;349;p19"/>
          <p:cNvSpPr/>
          <p:nvPr/>
        </p:nvSpPr>
        <p:spPr>
          <a:xfrm>
            <a:off x="4719483" y="1267817"/>
            <a:ext cx="15072851" cy="11180366"/>
          </a:xfrm>
          <a:prstGeom prst="rect">
            <a:avLst/>
          </a:prstGeom>
          <a:solidFill>
            <a:schemeClr val="bg1">
              <a:lumMod val="8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350" name="Google Shape;350;p19"/>
          <p:cNvSpPr txBox="1"/>
          <p:nvPr/>
        </p:nvSpPr>
        <p:spPr>
          <a:xfrm>
            <a:off x="8092358" y="787693"/>
            <a:ext cx="8199284" cy="1117229"/>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rgbClr val="000000"/>
              </a:buClr>
              <a:buSzPts val="6600"/>
              <a:buFont typeface="Helvetica Neue"/>
              <a:buNone/>
            </a:pPr>
            <a:r>
              <a:rPr lang="en-US" sz="6600" dirty="0">
                <a:latin typeface="+mj-lt"/>
                <a:sym typeface="Helvetica Neue"/>
              </a:rPr>
              <a:t>ENJOYING</a:t>
            </a:r>
            <a:endParaRPr dirty="0">
              <a:latin typeface="+mj-lt"/>
            </a:endParaRPr>
          </a:p>
        </p:txBody>
      </p:sp>
      <p:sp>
        <p:nvSpPr>
          <p:cNvPr id="351" name="Google Shape;351;p19"/>
          <p:cNvSpPr txBox="1"/>
          <p:nvPr/>
        </p:nvSpPr>
        <p:spPr>
          <a:xfrm>
            <a:off x="9017000" y="3965949"/>
            <a:ext cx="6350000"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endParaRPr sz="2700" b="0" i="0" u="none" strike="noStrike" cap="none" dirty="0">
              <a:solidFill>
                <a:srgbClr val="000000"/>
              </a:solidFill>
              <a:latin typeface="Helvetica Neue"/>
              <a:ea typeface="Helvetica Neue"/>
              <a:cs typeface="Helvetica Neue"/>
              <a:sym typeface="Helvetica Neue"/>
            </a:endParaRPr>
          </a:p>
        </p:txBody>
      </p:sp>
      <p:sp>
        <p:nvSpPr>
          <p:cNvPr id="352" name="Google Shape;352;p19"/>
          <p:cNvSpPr txBox="1"/>
          <p:nvPr/>
        </p:nvSpPr>
        <p:spPr>
          <a:xfrm>
            <a:off x="8522108" y="3795037"/>
            <a:ext cx="7467600" cy="5127558"/>
          </a:xfrm>
          <a:prstGeom prst="rect">
            <a:avLst/>
          </a:prstGeom>
          <a:noFill/>
          <a:ln>
            <a:noFill/>
          </a:ln>
        </p:spPr>
        <p:txBody>
          <a:bodyPr spcFirstLastPara="1" wrap="square" lIns="0" tIns="0" rIns="0" bIns="0" anchor="t" anchorCtr="0">
            <a:spAutoFit/>
          </a:bodyPr>
          <a:lstStyle/>
          <a:p>
            <a:pPr marL="0" marR="0" lvl="0" indent="0" algn="l" rtl="0">
              <a:lnSpc>
                <a:spcPct val="170000"/>
              </a:lnSpc>
              <a:spcBef>
                <a:spcPts val="0"/>
              </a:spcBef>
              <a:spcAft>
                <a:spcPts val="0"/>
              </a:spcAft>
              <a:buClr>
                <a:srgbClr val="3F3F3F"/>
              </a:buClr>
              <a:buSzPts val="2800"/>
              <a:buFont typeface="Helvetica Neue"/>
              <a:buNone/>
            </a:pPr>
            <a:r>
              <a:rPr lang="en-US" sz="2800" b="0" i="1" u="none" strike="noStrike" cap="none" dirty="0">
                <a:solidFill>
                  <a:schemeClr val="tx1"/>
                </a:solidFill>
                <a:latin typeface="+mj-lt"/>
                <a:ea typeface="Helvetica Neue"/>
                <a:cs typeface="Helvetica Neue"/>
                <a:sym typeface="Helvetica Neue"/>
              </a:rPr>
              <a:t> </a:t>
            </a:r>
            <a:endParaRPr sz="2800" b="0" i="1" u="none" strike="noStrike" cap="none" dirty="0">
              <a:solidFill>
                <a:schemeClr val="tx1"/>
              </a:solidFill>
              <a:latin typeface="+mj-lt"/>
              <a:ea typeface="Helvetica Neue"/>
              <a:cs typeface="Helvetica Neue"/>
              <a:sym typeface="Helvetica Neue"/>
            </a:endParaRPr>
          </a:p>
          <a:p>
            <a:pPr marL="0" marR="0" lvl="0" indent="0" algn="ctr" rtl="0">
              <a:lnSpc>
                <a:spcPct val="170000"/>
              </a:lnSpc>
              <a:spcBef>
                <a:spcPts val="0"/>
              </a:spcBef>
              <a:spcAft>
                <a:spcPts val="0"/>
              </a:spcAft>
              <a:buClr>
                <a:srgbClr val="3F3F3F"/>
              </a:buClr>
              <a:buSzPts val="2800"/>
              <a:buFont typeface="Helvetica Neue"/>
              <a:buNone/>
            </a:pPr>
            <a:r>
              <a:rPr lang="en-US" sz="2800" b="0" i="0" u="none" strike="noStrike" cap="none" dirty="0">
                <a:solidFill>
                  <a:schemeClr val="tx1"/>
                </a:solidFill>
                <a:latin typeface="+mj-lt"/>
                <a:ea typeface="Helvetica Neue"/>
                <a:cs typeface="Helvetica Neue"/>
                <a:sym typeface="Helvetica Neue"/>
              </a:rPr>
              <a:t>Enjoy the freedom of personalized nutrition where every meal is crafted with your health and preferences in mind. Together, we'll explore a world of flavors that not only satisfy your taste buds but also contribute to your wellness journey.</a:t>
            </a:r>
            <a:endParaRPr lang="en-US" dirty="0">
              <a:solidFill>
                <a:schemeClr val="tx1"/>
              </a:solidFill>
              <a:latin typeface="+mj-lt"/>
            </a:endParaRPr>
          </a:p>
        </p:txBody>
      </p:sp>
      <p:sp>
        <p:nvSpPr>
          <p:cNvPr id="353" name="Google Shape;353;p19"/>
          <p:cNvSpPr txBox="1"/>
          <p:nvPr/>
        </p:nvSpPr>
        <p:spPr>
          <a:xfrm>
            <a:off x="9709662" y="1904922"/>
            <a:ext cx="4964676" cy="476541"/>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000000"/>
              </a:buClr>
              <a:buSzPts val="2700"/>
              <a:buFont typeface="Helvetica Neue"/>
              <a:buNone/>
            </a:pPr>
            <a:r>
              <a:rPr lang="en-US" sz="2700" i="1" dirty="0">
                <a:latin typeface="+mj-lt"/>
                <a:sym typeface="Helvetica Neue"/>
              </a:rPr>
              <a:t>PERSONALIZED NUTRITION</a:t>
            </a:r>
            <a:endParaRPr dirty="0">
              <a:latin typeface="+mj-lt"/>
            </a:endParaRPr>
          </a:p>
        </p:txBody>
      </p:sp>
      <p:sp>
        <p:nvSpPr>
          <p:cNvPr id="2" name="Google Shape;210;p8">
            <a:extLst>
              <a:ext uri="{FF2B5EF4-FFF2-40B4-BE49-F238E27FC236}">
                <a16:creationId xmlns:a16="http://schemas.microsoft.com/office/drawing/2014/main" id="{4118B182-ADAF-7BD3-C36B-404B3C23CB51}"/>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60" name="Google Shape;360;p20"/>
          <p:cNvPicPr preferRelativeResize="0">
            <a:picLocks noGrp="1"/>
          </p:cNvPicPr>
          <p:nvPr>
            <p:ph type="pic" idx="2"/>
          </p:nvPr>
        </p:nvPicPr>
        <p:blipFill rotWithShape="1">
          <a:blip r:embed="rId3"/>
          <a:srcRect l="18251" t="12599" r="17765" b="12599"/>
          <a:stretch/>
        </p:blipFill>
        <p:spPr>
          <a:xfrm>
            <a:off x="3448050" y="0"/>
            <a:ext cx="7821505" cy="13716000"/>
          </a:xfrm>
          <a:prstGeom prst="rect">
            <a:avLst/>
          </a:prstGeom>
          <a:solidFill>
            <a:schemeClr val="lt1"/>
          </a:solidFill>
          <a:ln>
            <a:noFill/>
          </a:ln>
        </p:spPr>
      </p:pic>
      <p:sp>
        <p:nvSpPr>
          <p:cNvPr id="361" name="Google Shape;361;p20"/>
          <p:cNvSpPr/>
          <p:nvPr/>
        </p:nvSpPr>
        <p:spPr>
          <a:xfrm>
            <a:off x="9239251" y="2418085"/>
            <a:ext cx="13771514" cy="9735815"/>
          </a:xfrm>
          <a:prstGeom prst="rect">
            <a:avLst/>
          </a:prstGeom>
          <a:solidFill>
            <a:srgbClr val="DDE3E4">
              <a:alpha val="69803"/>
            </a:srgbClr>
          </a:solidFill>
          <a:ln>
            <a:noFill/>
          </a:ln>
        </p:spPr>
        <p:txBody>
          <a:bodyPr spcFirstLastPara="1" wrap="square" lIns="0" tIns="0" rIns="0" bIns="0" anchor="ctr" anchorCtr="0">
            <a:noAutofit/>
          </a:bodyPr>
          <a:lstStyle/>
          <a:p>
            <a:pPr marR="0" lvl="0" rtl="0">
              <a:lnSpc>
                <a:spcPct val="100000"/>
              </a:lnSpc>
              <a:spcBef>
                <a:spcPts val="0"/>
              </a:spcBef>
              <a:spcAft>
                <a:spcPts val="0"/>
              </a:spcAft>
              <a:buClr>
                <a:srgbClr val="FFFFFF"/>
              </a:buClr>
              <a:buSzPts val="2700"/>
            </a:pPr>
            <a:r>
              <a:rPr lang="en-US" sz="2700" b="0" i="0" u="none" strike="noStrike" cap="none" dirty="0">
                <a:solidFill>
                  <a:srgbClr val="000000"/>
                </a:solidFill>
                <a:latin typeface="+mn-lt"/>
                <a:ea typeface="Helvetica Neue"/>
                <a:cs typeface="Helvetica Neue"/>
                <a:sym typeface="Helvetica Neue"/>
              </a:rPr>
              <a:t> </a:t>
            </a:r>
          </a:p>
        </p:txBody>
      </p:sp>
      <p:sp>
        <p:nvSpPr>
          <p:cNvPr id="362" name="Google Shape;362;p20"/>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363" name="Google Shape;363;p20"/>
          <p:cNvSpPr txBox="1"/>
          <p:nvPr/>
        </p:nvSpPr>
        <p:spPr>
          <a:xfrm rot="-5400000">
            <a:off x="-4302324" y="6686550"/>
            <a:ext cx="11170048" cy="342901"/>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200"/>
              <a:buFont typeface="Helvetica Neue"/>
              <a:buNone/>
            </a:pPr>
            <a:endParaRPr sz="2200" b="0" i="0" u="none" strike="noStrike" cap="none" dirty="0">
              <a:solidFill>
                <a:srgbClr val="000000"/>
              </a:solidFill>
              <a:latin typeface="Helvetica Neue"/>
              <a:ea typeface="Helvetica Neue"/>
              <a:cs typeface="Helvetica Neue"/>
              <a:sym typeface="Helvetica Neue"/>
            </a:endParaRPr>
          </a:p>
        </p:txBody>
      </p:sp>
      <p:sp>
        <p:nvSpPr>
          <p:cNvPr id="364" name="Google Shape;364;p20"/>
          <p:cNvSpPr txBox="1"/>
          <p:nvPr/>
        </p:nvSpPr>
        <p:spPr>
          <a:xfrm>
            <a:off x="11745805" y="2736491"/>
            <a:ext cx="10256945" cy="8725466"/>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111111"/>
              </a:buClr>
              <a:buSzPts val="2600"/>
              <a:buFont typeface="Montserrat Light"/>
              <a:buNone/>
            </a:pPr>
            <a:r>
              <a:rPr lang="en-US" sz="2600" b="0" i="0" u="none" strike="noStrike" cap="none" dirty="0">
                <a:solidFill>
                  <a:srgbClr val="111111"/>
                </a:solidFill>
                <a:latin typeface="+mj-lt"/>
                <a:ea typeface="Montserrat Light"/>
                <a:cs typeface="Montserrat Light"/>
                <a:sym typeface="Montserrat Light"/>
              </a:rPr>
              <a:t>Your Diet, Customized for You: Understanding that everyone's dietary needs and preferences are as unique as their fingerprints, our health coaches are adept at navigating and catering to a wide array of special diets. From gluten-free to vegan, low-carb, and beyond, we've got you covered.</a:t>
            </a:r>
          </a:p>
          <a:p>
            <a:pPr marL="0" marR="0" lvl="0" indent="0" algn="l" rtl="0">
              <a:lnSpc>
                <a:spcPct val="150000"/>
              </a:lnSpc>
              <a:spcBef>
                <a:spcPts val="0"/>
              </a:spcBef>
              <a:spcAft>
                <a:spcPts val="0"/>
              </a:spcAft>
              <a:buClr>
                <a:srgbClr val="111111"/>
              </a:buClr>
              <a:buSzPts val="2600"/>
              <a:buFont typeface="Montserrat Light"/>
              <a:buNone/>
            </a:pPr>
            <a:endParaRPr lang="en-US" sz="2600" b="0" i="0" u="none" strike="noStrike" cap="none" dirty="0">
              <a:solidFill>
                <a:srgbClr val="111111"/>
              </a:solidFill>
              <a:latin typeface="+mj-lt"/>
              <a:ea typeface="Montserrat Light"/>
              <a:cs typeface="Montserrat Light"/>
              <a:sym typeface="Montserrat Light"/>
            </a:endParaRPr>
          </a:p>
          <a:p>
            <a:pPr marL="0" marR="0" lvl="0" indent="0" algn="l" rtl="0">
              <a:lnSpc>
                <a:spcPct val="150000"/>
              </a:lnSpc>
              <a:spcBef>
                <a:spcPts val="0"/>
              </a:spcBef>
              <a:spcAft>
                <a:spcPts val="0"/>
              </a:spcAft>
              <a:buClr>
                <a:srgbClr val="111111"/>
              </a:buClr>
              <a:buSzPts val="2600"/>
              <a:buFont typeface="Montserrat Light"/>
              <a:buNone/>
            </a:pPr>
            <a:r>
              <a:rPr lang="en-US" sz="2600" dirty="0">
                <a:solidFill>
                  <a:srgbClr val="111111"/>
                </a:solidFill>
                <a:latin typeface="+mj-lt"/>
                <a:sym typeface="Montserrat Light"/>
              </a:rPr>
              <a:t>What You'll Gain:</a:t>
            </a:r>
          </a:p>
          <a:p>
            <a:pPr marL="457200" marR="0" lvl="0" indent="-457200" algn="l" rtl="0">
              <a:lnSpc>
                <a:spcPct val="150000"/>
              </a:lnSpc>
              <a:spcBef>
                <a:spcPts val="0"/>
              </a:spcBef>
              <a:spcAft>
                <a:spcPts val="0"/>
              </a:spcAft>
              <a:buClr>
                <a:srgbClr val="111111"/>
              </a:buClr>
              <a:buSzPts val="2600"/>
              <a:buFont typeface="Arial" panose="020B0604020202020204" pitchFamily="34" charset="0"/>
              <a:buChar char="•"/>
            </a:pPr>
            <a:r>
              <a:rPr lang="en-US" sz="2600" dirty="0">
                <a:solidFill>
                  <a:srgbClr val="111111"/>
                </a:solidFill>
                <a:latin typeface="+mj-lt"/>
                <a:sym typeface="Montserrat Light"/>
              </a:rPr>
              <a:t>Insights into common dietary preferences and how to manage them.</a:t>
            </a:r>
          </a:p>
          <a:p>
            <a:pPr marL="457200" marR="0" lvl="0" indent="-457200" algn="l" rtl="0">
              <a:lnSpc>
                <a:spcPct val="150000"/>
              </a:lnSpc>
              <a:spcBef>
                <a:spcPts val="0"/>
              </a:spcBef>
              <a:spcAft>
                <a:spcPts val="0"/>
              </a:spcAft>
              <a:buClr>
                <a:srgbClr val="111111"/>
              </a:buClr>
              <a:buSzPts val="2600"/>
              <a:buFont typeface="Arial" panose="020B0604020202020204" pitchFamily="34" charset="0"/>
              <a:buChar char="•"/>
            </a:pPr>
            <a:r>
              <a:rPr lang="en-US" sz="2600" dirty="0">
                <a:solidFill>
                  <a:srgbClr val="111111"/>
                </a:solidFill>
                <a:latin typeface="+mj-lt"/>
                <a:sym typeface="Montserrat Light"/>
              </a:rPr>
              <a:t>Guidance on tailoring meals that meet your specific nutritional needs without compromising taste.</a:t>
            </a:r>
          </a:p>
          <a:p>
            <a:pPr marL="457200" marR="0" lvl="0" indent="-457200" algn="l" rtl="0">
              <a:lnSpc>
                <a:spcPct val="150000"/>
              </a:lnSpc>
              <a:spcBef>
                <a:spcPts val="0"/>
              </a:spcBef>
              <a:spcAft>
                <a:spcPts val="0"/>
              </a:spcAft>
              <a:buClr>
                <a:srgbClr val="111111"/>
              </a:buClr>
              <a:buSzPts val="2600"/>
              <a:buFont typeface="Arial" panose="020B0604020202020204" pitchFamily="34" charset="0"/>
              <a:buChar char="•"/>
            </a:pPr>
            <a:r>
              <a:rPr lang="en-US" sz="2600" dirty="0">
                <a:solidFill>
                  <a:srgbClr val="111111"/>
                </a:solidFill>
                <a:latin typeface="+mj-lt"/>
                <a:sym typeface="Montserrat Light"/>
              </a:rPr>
              <a:t>Confidence in choosing foods that align with your health goals and dietary restrictions.</a:t>
            </a:r>
          </a:p>
          <a:p>
            <a:pPr marL="0" marR="0" lvl="0" indent="0" algn="l" rtl="0">
              <a:lnSpc>
                <a:spcPct val="150000"/>
              </a:lnSpc>
              <a:spcBef>
                <a:spcPts val="0"/>
              </a:spcBef>
              <a:spcAft>
                <a:spcPts val="0"/>
              </a:spcAft>
              <a:buClr>
                <a:srgbClr val="111111"/>
              </a:buClr>
              <a:buSzPts val="2600"/>
              <a:buFont typeface="Montserrat Light"/>
              <a:buNone/>
            </a:pPr>
            <a:endParaRPr lang="en-US" sz="2600" dirty="0">
              <a:solidFill>
                <a:srgbClr val="111111"/>
              </a:solidFill>
              <a:latin typeface="+mj-lt"/>
              <a:sym typeface="Montserrat Light"/>
            </a:endParaRPr>
          </a:p>
          <a:p>
            <a:pPr marL="0" marR="0" lvl="0" indent="0" algn="l" rtl="0">
              <a:lnSpc>
                <a:spcPct val="150000"/>
              </a:lnSpc>
              <a:spcBef>
                <a:spcPts val="0"/>
              </a:spcBef>
              <a:spcAft>
                <a:spcPts val="0"/>
              </a:spcAft>
              <a:buClr>
                <a:srgbClr val="111111"/>
              </a:buClr>
              <a:buSzPts val="2600"/>
              <a:buFont typeface="Montserrat Light"/>
              <a:buNone/>
            </a:pPr>
            <a:endParaRPr dirty="0">
              <a:latin typeface="+mj-lt"/>
            </a:endParaRPr>
          </a:p>
        </p:txBody>
      </p:sp>
      <p:sp>
        <p:nvSpPr>
          <p:cNvPr id="365" name="Google Shape;365;p20"/>
          <p:cNvSpPr txBox="1"/>
          <p:nvPr/>
        </p:nvSpPr>
        <p:spPr>
          <a:xfrm>
            <a:off x="14507757" y="3547912"/>
            <a:ext cx="7112001" cy="107721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2700"/>
              <a:buFont typeface="Helvetica Neue"/>
              <a:buNone/>
            </a:pPr>
            <a:endParaRPr sz="2700" b="0" i="0" u="none" strike="noStrike" cap="none" dirty="0">
              <a:solidFill>
                <a:srgbClr val="000000"/>
              </a:solidFill>
              <a:latin typeface="Helvetica Neue"/>
              <a:ea typeface="Helvetica Neue"/>
              <a:cs typeface="Helvetica Neue"/>
              <a:sym typeface="Helvetica Neue"/>
            </a:endParaRPr>
          </a:p>
        </p:txBody>
      </p:sp>
      <p:sp>
        <p:nvSpPr>
          <p:cNvPr id="5" name="TextBox 4">
            <a:extLst>
              <a:ext uri="{FF2B5EF4-FFF2-40B4-BE49-F238E27FC236}">
                <a16:creationId xmlns:a16="http://schemas.microsoft.com/office/drawing/2014/main" id="{B7749049-5A8F-E7D1-87E1-5FD770CF947C}"/>
              </a:ext>
            </a:extLst>
          </p:cNvPr>
          <p:cNvSpPr txBox="1"/>
          <p:nvPr/>
        </p:nvSpPr>
        <p:spPr>
          <a:xfrm>
            <a:off x="11269555" y="725064"/>
            <a:ext cx="8466245" cy="1569660"/>
          </a:xfrm>
          <a:prstGeom prst="rect">
            <a:avLst/>
          </a:prstGeom>
          <a:noFill/>
        </p:spPr>
        <p:txBody>
          <a:bodyPr wrap="square">
            <a:spAutoFit/>
          </a:bodyPr>
          <a:lstStyle/>
          <a:p>
            <a:r>
              <a:rPr lang="en-US" sz="4800" dirty="0">
                <a:latin typeface="+mj-lt"/>
              </a:rPr>
              <a:t>NAVIGATING SPECIAL DIETS WITH EXPERTISE</a:t>
            </a:r>
          </a:p>
        </p:txBody>
      </p:sp>
      <p:sp>
        <p:nvSpPr>
          <p:cNvPr id="6" name="Google Shape;210;p8">
            <a:extLst>
              <a:ext uri="{FF2B5EF4-FFF2-40B4-BE49-F238E27FC236}">
                <a16:creationId xmlns:a16="http://schemas.microsoft.com/office/drawing/2014/main" id="{FDC7AF9D-0E22-71C7-9BD4-1DDF41BBA5E6}"/>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66666"/>
          </a:srgbClr>
        </a:solidFill>
        <a:effectLst/>
      </p:bgPr>
    </p:bg>
    <p:spTree>
      <p:nvGrpSpPr>
        <p:cNvPr id="1" name="Shape 384"/>
        <p:cNvGrpSpPr/>
        <p:nvPr/>
      </p:nvGrpSpPr>
      <p:grpSpPr>
        <a:xfrm>
          <a:off x="0" y="0"/>
          <a:ext cx="0" cy="0"/>
          <a:chOff x="0" y="0"/>
          <a:chExt cx="0" cy="0"/>
        </a:xfrm>
      </p:grpSpPr>
      <p:pic>
        <p:nvPicPr>
          <p:cNvPr id="385" name="Google Shape;385;p22" descr="Vegetables on display at a market"/>
          <p:cNvPicPr preferRelativeResize="0"/>
          <p:nvPr/>
        </p:nvPicPr>
        <p:blipFill rotWithShape="1">
          <a:blip r:embed="rId3"/>
          <a:srcRect t="21900" b="29947"/>
          <a:stretch/>
        </p:blipFill>
        <p:spPr>
          <a:xfrm>
            <a:off x="2615352" y="0"/>
            <a:ext cx="19153289" cy="5522253"/>
          </a:xfrm>
          <a:prstGeom prst="rect">
            <a:avLst/>
          </a:prstGeom>
          <a:noFill/>
          <a:ln>
            <a:noFill/>
          </a:ln>
        </p:spPr>
      </p:pic>
      <p:sp>
        <p:nvSpPr>
          <p:cNvPr id="386" name="Google Shape;386;p22"/>
          <p:cNvSpPr/>
          <p:nvPr/>
        </p:nvSpPr>
        <p:spPr>
          <a:xfrm>
            <a:off x="-666753" y="3533299"/>
            <a:ext cx="34950400" cy="13194408"/>
          </a:xfrm>
          <a:prstGeom prst="rect">
            <a:avLst/>
          </a:prstGeom>
          <a:solidFill>
            <a:schemeClr val="bg1">
              <a:lumMod val="65000"/>
              <a:alpha val="21176"/>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388" name="Google Shape;388;p22"/>
          <p:cNvSpPr txBox="1"/>
          <p:nvPr/>
        </p:nvSpPr>
        <p:spPr>
          <a:xfrm>
            <a:off x="5841997" y="8193748"/>
            <a:ext cx="12700001" cy="1661993"/>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3F3F3F"/>
              </a:buClr>
              <a:buSzPts val="2400"/>
              <a:buFont typeface="Helvetica Neue"/>
              <a:buNone/>
            </a:pPr>
            <a:r>
              <a:rPr lang="en-US" sz="2400" b="0" i="1" u="none" strike="noStrike" cap="none" dirty="0">
                <a:solidFill>
                  <a:srgbClr val="3F3F3F"/>
                </a:solidFill>
                <a:latin typeface="+mj-lt"/>
                <a:ea typeface="Helvetica Neue"/>
                <a:cs typeface="Helvetica Neue"/>
                <a:sym typeface="Helvetica Neue"/>
              </a:rPr>
              <a:t>Experience the relief and joy that comes with knowing your diet is not only supporting your health but is also tailor-made for you. Say goodbye to one-size-fits-all solutions and hello to personalized nutrition care.</a:t>
            </a:r>
            <a:endParaRPr dirty="0">
              <a:latin typeface="+mj-lt"/>
            </a:endParaRPr>
          </a:p>
        </p:txBody>
      </p:sp>
      <p:sp>
        <p:nvSpPr>
          <p:cNvPr id="389" name="Google Shape;389;p22"/>
          <p:cNvSpPr txBox="1"/>
          <p:nvPr/>
        </p:nvSpPr>
        <p:spPr>
          <a:xfrm>
            <a:off x="5841997" y="6590652"/>
            <a:ext cx="12700001" cy="443198"/>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3200"/>
              <a:buFont typeface="Helvetica Neue"/>
              <a:buNone/>
            </a:pPr>
            <a:r>
              <a:rPr lang="en-US" sz="3200" b="0" i="0" u="none" strike="noStrike" cap="none" dirty="0">
                <a:solidFill>
                  <a:srgbClr val="000000"/>
                </a:solidFill>
                <a:latin typeface="+mj-lt"/>
                <a:ea typeface="Helvetica Neue"/>
                <a:cs typeface="Helvetica Neue"/>
                <a:sym typeface="Helvetica Neue"/>
              </a:rPr>
              <a:t> </a:t>
            </a:r>
            <a:endParaRPr sz="3200" b="0" i="0" u="none" strike="noStrike" cap="none" dirty="0">
              <a:solidFill>
                <a:srgbClr val="000000"/>
              </a:solidFill>
              <a:latin typeface="+mj-lt"/>
              <a:ea typeface="Helvetica Neue"/>
              <a:cs typeface="Helvetica Neue"/>
              <a:sym typeface="Helvetica Neue"/>
            </a:endParaRPr>
          </a:p>
        </p:txBody>
      </p:sp>
      <p:sp>
        <p:nvSpPr>
          <p:cNvPr id="390" name="Google Shape;390;p22"/>
          <p:cNvSpPr txBox="1"/>
          <p:nvPr/>
        </p:nvSpPr>
        <p:spPr>
          <a:xfrm>
            <a:off x="5841997" y="5791988"/>
            <a:ext cx="12700001" cy="1015663"/>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rgbClr val="000000"/>
              </a:buClr>
              <a:buSzPts val="6000"/>
              <a:buFont typeface="Helvetica Neue"/>
              <a:buNone/>
            </a:pPr>
            <a:r>
              <a:rPr lang="en-US" sz="6000" b="0" u="none" strike="noStrike" cap="none" dirty="0">
                <a:solidFill>
                  <a:srgbClr val="000000"/>
                </a:solidFill>
                <a:latin typeface="+mj-lt"/>
                <a:ea typeface="Helvetica Neue"/>
                <a:cs typeface="Helvetica Neue"/>
                <a:sym typeface="Helvetica Neue"/>
              </a:rPr>
              <a:t>PERSONALIZED WELLNESS</a:t>
            </a:r>
            <a:endParaRPr dirty="0">
              <a:latin typeface="+mj-lt"/>
            </a:endParaRPr>
          </a:p>
        </p:txBody>
      </p:sp>
      <p:sp>
        <p:nvSpPr>
          <p:cNvPr id="391" name="Google Shape;391;p22"/>
          <p:cNvSpPr/>
          <p:nvPr/>
        </p:nvSpPr>
        <p:spPr>
          <a:xfrm>
            <a:off x="11874497" y="7183897"/>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 name="Google Shape;210;p8">
            <a:extLst>
              <a:ext uri="{FF2B5EF4-FFF2-40B4-BE49-F238E27FC236}">
                <a16:creationId xmlns:a16="http://schemas.microsoft.com/office/drawing/2014/main" id="{FCB603DD-A2EC-D23D-0132-EA037FF83A4D}"/>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2"/>
          <p:cNvPicPr preferRelativeResize="0">
            <a:picLocks noGrp="1"/>
          </p:cNvPicPr>
          <p:nvPr>
            <p:ph type="pic" idx="2"/>
          </p:nvPr>
        </p:nvPicPr>
        <p:blipFill>
          <a:blip r:embed="rId3"/>
          <a:srcRect t="41395" b="41395"/>
          <a:stretch/>
        </p:blipFill>
        <p:spPr>
          <a:xfrm>
            <a:off x="6059129" y="603865"/>
            <a:ext cx="16768298" cy="4324206"/>
          </a:xfrm>
          <a:prstGeom prst="rect">
            <a:avLst/>
          </a:prstGeom>
          <a:solidFill>
            <a:schemeClr val="lt1"/>
          </a:solidFill>
          <a:ln>
            <a:noFill/>
          </a:ln>
        </p:spPr>
      </p:pic>
      <p:sp>
        <p:nvSpPr>
          <p:cNvPr id="249" name="Google Shape;249;p12"/>
          <p:cNvSpPr txBox="1"/>
          <p:nvPr/>
        </p:nvSpPr>
        <p:spPr>
          <a:xfrm>
            <a:off x="3521433" y="5669150"/>
            <a:ext cx="11204218" cy="2154436"/>
          </a:xfrm>
          <a:prstGeom prst="rect">
            <a:avLst/>
          </a:prstGeom>
          <a:noFill/>
          <a:ln>
            <a:noFill/>
          </a:ln>
        </p:spPr>
        <p:txBody>
          <a:bodyPr spcFirstLastPara="1" wrap="square" lIns="0" tIns="0" rIns="0" bIns="0" anchor="b" anchorCtr="0">
            <a:spAutoFit/>
          </a:bodyPr>
          <a:lstStyle/>
          <a:p>
            <a:pPr marL="457200" marR="0" lvl="0" indent="0" algn="l" rtl="0">
              <a:lnSpc>
                <a:spcPct val="100000"/>
              </a:lnSpc>
              <a:spcBef>
                <a:spcPts val="0"/>
              </a:spcBef>
              <a:spcAft>
                <a:spcPts val="0"/>
              </a:spcAft>
              <a:buClr>
                <a:srgbClr val="000000"/>
              </a:buClr>
              <a:buSzPts val="7000"/>
              <a:buFont typeface="Montserrat Medium"/>
              <a:buNone/>
            </a:pPr>
            <a:r>
              <a:rPr lang="en-US" sz="7000" b="0" i="0" u="none" strike="noStrike" cap="none" dirty="0">
                <a:solidFill>
                  <a:srgbClr val="000000"/>
                </a:solidFill>
                <a:latin typeface="Montserrat Medium"/>
                <a:ea typeface="Montserrat Medium"/>
                <a:cs typeface="Montserrat Medium"/>
                <a:sym typeface="Montserrat Medium"/>
              </a:rPr>
              <a:t>SUPERFOODS AND HOLISTIC NUTRITION</a:t>
            </a:r>
            <a:endParaRPr sz="4800" b="0" i="0" u="none" strike="noStrike" cap="none" dirty="0">
              <a:solidFill>
                <a:srgbClr val="000000"/>
              </a:solidFill>
              <a:latin typeface="Helvetica Neue"/>
              <a:ea typeface="Helvetica Neue"/>
              <a:cs typeface="Helvetica Neue"/>
              <a:sym typeface="Helvetica Neue"/>
            </a:endParaRPr>
          </a:p>
        </p:txBody>
      </p:sp>
      <p:sp>
        <p:nvSpPr>
          <p:cNvPr id="250" name="Google Shape;250;p12"/>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52" name="Google Shape;252;p12"/>
          <p:cNvSpPr/>
          <p:nvPr/>
        </p:nvSpPr>
        <p:spPr>
          <a:xfrm>
            <a:off x="18038950" y="38482"/>
            <a:ext cx="6345050" cy="13716732"/>
          </a:xfrm>
          <a:prstGeom prst="rect">
            <a:avLst/>
          </a:prstGeom>
          <a:solidFill>
            <a:srgbClr val="DDDDDD">
              <a:alpha val="69803"/>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53" name="Google Shape;253;p12"/>
          <p:cNvSpPr txBox="1"/>
          <p:nvPr/>
        </p:nvSpPr>
        <p:spPr>
          <a:xfrm>
            <a:off x="4150972" y="8538323"/>
            <a:ext cx="13303082" cy="3129062"/>
          </a:xfrm>
          <a:prstGeom prst="rect">
            <a:avLst/>
          </a:prstGeom>
          <a:noFill/>
          <a:ln>
            <a:noFill/>
          </a:ln>
        </p:spPr>
        <p:txBody>
          <a:bodyPr spcFirstLastPara="1" wrap="square" lIns="50800" tIns="50800" rIns="50800" bIns="50800" anchor="ctr" anchorCtr="0">
            <a:spAutoFit/>
          </a:bodyPr>
          <a:lstStyle/>
          <a:p>
            <a:pPr marL="0" marR="0" lvl="0" indent="0" algn="l" defTabSz="914396"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Montserrat Light"/>
                <a:ea typeface="+mn-ea"/>
                <a:cs typeface="+mn-cs"/>
              </a:rPr>
              <a:t>Elevate Your Diet with Nature's Best: Unlock the power of superfoods and holistic nutrition principles with our health coaching services. Learn how to incorporate foods that are rich in nutrients and offer health benefits beyond basic nutrition into your daily meals.</a:t>
            </a:r>
            <a:endParaRPr kumimoji="0" lang="en-US" sz="2800" b="0" i="0" u="none" strike="noStrike" kern="1200" cap="none" spc="0" normalizeH="0" baseline="0" noProof="0" dirty="0">
              <a:ln>
                <a:noFill/>
              </a:ln>
              <a:solidFill>
                <a:srgbClr val="000000"/>
              </a:solidFill>
              <a:effectLst/>
              <a:highlight>
                <a:srgbClr val="D7D2CF"/>
              </a:highlight>
              <a:uLnTx/>
              <a:uFillTx/>
              <a:latin typeface="Montserrat Light"/>
              <a:ea typeface="+mn-ea"/>
              <a:cs typeface="+mn-cs"/>
            </a:endParaRPr>
          </a:p>
          <a:p>
            <a:pPr marL="0" marR="0" lvl="0" indent="0" algn="l" defTabSz="914396"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Montserrat Light"/>
                <a:ea typeface="+mn-ea"/>
                <a:cs typeface="+mn-cs"/>
              </a:rPr>
              <a:t> </a:t>
            </a:r>
          </a:p>
        </p:txBody>
      </p:sp>
      <p:sp>
        <p:nvSpPr>
          <p:cNvPr id="2" name="Google Shape;210;p8">
            <a:extLst>
              <a:ext uri="{FF2B5EF4-FFF2-40B4-BE49-F238E27FC236}">
                <a16:creationId xmlns:a16="http://schemas.microsoft.com/office/drawing/2014/main" id="{3632ECA6-76EA-F85B-9423-12252A9B3345}"/>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descr="Person pouring milk"/>
          <p:cNvPicPr preferRelativeResize="0">
            <a:picLocks noGrp="1"/>
          </p:cNvPicPr>
          <p:nvPr>
            <p:ph type="pic" idx="2"/>
          </p:nvPr>
        </p:nvPicPr>
        <p:blipFill>
          <a:blip r:embed="rId3"/>
          <a:srcRect l="18126" r="18126"/>
          <a:stretch/>
        </p:blipFill>
        <p:spPr>
          <a:prstGeom prst="rect">
            <a:avLst/>
          </a:prstGeom>
          <a:solidFill>
            <a:schemeClr val="lt1"/>
          </a:solidFill>
          <a:ln>
            <a:noFill/>
          </a:ln>
        </p:spPr>
      </p:pic>
      <p:sp>
        <p:nvSpPr>
          <p:cNvPr id="95" name="Google Shape;95;p2"/>
          <p:cNvSpPr txBox="1"/>
          <p:nvPr/>
        </p:nvSpPr>
        <p:spPr>
          <a:xfrm>
            <a:off x="12374495" y="3708478"/>
            <a:ext cx="9271001" cy="107721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Helvetica Neue"/>
                <a:ea typeface="Helvetica Neue"/>
                <a:cs typeface="Helvetica Neue"/>
                <a:sym typeface="Helvetica Neue"/>
              </a:rPr>
              <a:t>Canaan </a:t>
            </a:r>
            <a:r>
              <a:rPr lang="en-US" sz="7000" b="0" i="0" u="none" strike="noStrike" cap="none">
                <a:solidFill>
                  <a:srgbClr val="000000"/>
                </a:solidFill>
                <a:latin typeface="Helvetica Neue"/>
                <a:ea typeface="Helvetica Neue"/>
                <a:cs typeface="Helvetica Neue"/>
                <a:sym typeface="Helvetica Neue"/>
              </a:rPr>
              <a:t>Vibes LLC</a:t>
            </a:r>
            <a:endParaRPr dirty="0"/>
          </a:p>
        </p:txBody>
      </p:sp>
      <p:sp>
        <p:nvSpPr>
          <p:cNvPr id="96" name="Google Shape;96;p2"/>
          <p:cNvSpPr txBox="1"/>
          <p:nvPr/>
        </p:nvSpPr>
        <p:spPr>
          <a:xfrm>
            <a:off x="12374495" y="6292412"/>
            <a:ext cx="11339863" cy="560922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666666"/>
              </a:buClr>
              <a:buSzPts val="2700"/>
              <a:buFont typeface="Arial"/>
              <a:buNone/>
            </a:pPr>
            <a:r>
              <a:rPr lang="en-US" sz="2700" b="0" i="0" u="none" strike="noStrike" cap="none" dirty="0">
                <a:solidFill>
                  <a:srgbClr val="666666"/>
                </a:solidFill>
                <a:latin typeface="+mj-lt"/>
                <a:ea typeface="Arial"/>
                <a:cs typeface="Arial"/>
                <a:sym typeface="Arial"/>
              </a:rPr>
              <a:t>Dr. Brown fervently advocates that we hold power to extend our lives, elevate our health, and amplify our happiness by embracing simple lifestyle modifications and nurturing our bodies with real, wholesome food.</a:t>
            </a:r>
            <a:endParaRPr dirty="0">
              <a:latin typeface="+mj-lt"/>
            </a:endParaRPr>
          </a:p>
          <a:p>
            <a:pPr marL="0" marR="0" lvl="0" indent="0" algn="l" rtl="0">
              <a:lnSpc>
                <a:spcPct val="90000"/>
              </a:lnSpc>
              <a:spcBef>
                <a:spcPts val="0"/>
              </a:spcBef>
              <a:spcAft>
                <a:spcPts val="0"/>
              </a:spcAft>
              <a:buClr>
                <a:srgbClr val="666666"/>
              </a:buClr>
              <a:buSzPts val="2700"/>
              <a:buFont typeface="Arial"/>
              <a:buNone/>
            </a:pPr>
            <a:r>
              <a:rPr lang="en-US" sz="2700" b="0" i="0" u="none" strike="noStrike" cap="none" dirty="0">
                <a:solidFill>
                  <a:srgbClr val="666666"/>
                </a:solidFill>
                <a:latin typeface="+mj-lt"/>
                <a:ea typeface="Arial"/>
                <a:cs typeface="Arial"/>
                <a:sym typeface="Arial"/>
              </a:rPr>
              <a:t>Dr. Brown stands at the forefront of health coaching and functional medicine, championing an integrated approach that concentrates on stress management, nurturing healthy sleep patterns, and leveraging the therapeutic power of food. This holistic method fosters longevity, energy, mental acuity, happiness, and a plethora of other health benefits.</a:t>
            </a:r>
            <a:br>
              <a:rPr lang="en-US" sz="2700" b="0" i="0" u="none" strike="noStrike" cap="none" dirty="0">
                <a:solidFill>
                  <a:srgbClr val="666666"/>
                </a:solidFill>
                <a:latin typeface="+mj-lt"/>
                <a:ea typeface="Arial"/>
                <a:cs typeface="Arial"/>
                <a:sym typeface="Arial"/>
              </a:rPr>
            </a:br>
            <a:r>
              <a:rPr lang="en-US" sz="2700" b="0" i="0" u="none" strike="noStrike" cap="none" dirty="0">
                <a:solidFill>
                  <a:srgbClr val="666666"/>
                </a:solidFill>
                <a:latin typeface="+mj-lt"/>
                <a:ea typeface="Arial"/>
                <a:cs typeface="Arial"/>
                <a:sym typeface="Arial"/>
              </a:rPr>
              <a:t>As an active practicing physician, Dr. Brown’s influence extends beyond the clinic. She is an internationally acclaimed figurehead, speaker, educator, and advocate in the realm of Functional Medicine, commanding respect and recognition for her insightful contributions.</a:t>
            </a:r>
            <a:endParaRPr dirty="0">
              <a:latin typeface="+mj-lt"/>
            </a:endParaRPr>
          </a:p>
        </p:txBody>
      </p:sp>
      <p:sp>
        <p:nvSpPr>
          <p:cNvPr id="98" name="Google Shape;98;p2"/>
          <p:cNvSpPr/>
          <p:nvPr/>
        </p:nvSpPr>
        <p:spPr>
          <a:xfrm>
            <a:off x="-1" y="0"/>
            <a:ext cx="3812184" cy="13716000"/>
          </a:xfrm>
          <a:prstGeom prst="rect">
            <a:avLst/>
          </a:prstGeom>
          <a:solidFill>
            <a:srgbClr val="DDDDDD">
              <a:alpha val="69803"/>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99" name="Google Shape;99;p2"/>
          <p:cNvSpPr/>
          <p:nvPr/>
        </p:nvSpPr>
        <p:spPr>
          <a:xfrm>
            <a:off x="1016000" y="6650417"/>
            <a:ext cx="508000" cy="508001"/>
          </a:xfrm>
          <a:custGeom>
            <a:avLst/>
            <a:gdLst/>
            <a:ahLst/>
            <a:cxnLst/>
            <a:rect l="l" t="t" r="r" b="b"/>
            <a:pathLst>
              <a:path w="21600" h="21600" extrusionOk="0">
                <a:moveTo>
                  <a:pt x="10800" y="0"/>
                </a:moveTo>
                <a:cubicBezTo>
                  <a:pt x="8036" y="0"/>
                  <a:pt x="5266" y="1060"/>
                  <a:pt x="3158" y="3169"/>
                </a:cubicBezTo>
                <a:cubicBezTo>
                  <a:pt x="1049" y="5278"/>
                  <a:pt x="0" y="8036"/>
                  <a:pt x="0" y="10800"/>
                </a:cubicBezTo>
                <a:cubicBezTo>
                  <a:pt x="0" y="13564"/>
                  <a:pt x="1049" y="16334"/>
                  <a:pt x="3158" y="18442"/>
                </a:cubicBezTo>
                <a:cubicBezTo>
                  <a:pt x="5266" y="20551"/>
                  <a:pt x="8036" y="21600"/>
                  <a:pt x="10800" y="21600"/>
                </a:cubicBezTo>
                <a:cubicBezTo>
                  <a:pt x="13564" y="21600"/>
                  <a:pt x="16334" y="20551"/>
                  <a:pt x="18442" y="18442"/>
                </a:cubicBezTo>
                <a:cubicBezTo>
                  <a:pt x="20551" y="16334"/>
                  <a:pt x="21600" y="13564"/>
                  <a:pt x="21600" y="10800"/>
                </a:cubicBezTo>
                <a:cubicBezTo>
                  <a:pt x="21600" y="8036"/>
                  <a:pt x="20551" y="5278"/>
                  <a:pt x="18442" y="3169"/>
                </a:cubicBezTo>
                <a:cubicBezTo>
                  <a:pt x="16334" y="1060"/>
                  <a:pt x="13564" y="0"/>
                  <a:pt x="10800" y="0"/>
                </a:cubicBezTo>
                <a:close/>
                <a:moveTo>
                  <a:pt x="10800" y="1075"/>
                </a:moveTo>
                <a:cubicBezTo>
                  <a:pt x="13288" y="1075"/>
                  <a:pt x="15777" y="2026"/>
                  <a:pt x="17676" y="3924"/>
                </a:cubicBezTo>
                <a:cubicBezTo>
                  <a:pt x="21473" y="7721"/>
                  <a:pt x="21473" y="13879"/>
                  <a:pt x="17676" y="17676"/>
                </a:cubicBezTo>
                <a:cubicBezTo>
                  <a:pt x="13879" y="21473"/>
                  <a:pt x="7721" y="21473"/>
                  <a:pt x="3924" y="17676"/>
                </a:cubicBezTo>
                <a:cubicBezTo>
                  <a:pt x="127" y="13879"/>
                  <a:pt x="127" y="7721"/>
                  <a:pt x="3924" y="3924"/>
                </a:cubicBezTo>
                <a:cubicBezTo>
                  <a:pt x="5823" y="2026"/>
                  <a:pt x="8312" y="1075"/>
                  <a:pt x="10800" y="1075"/>
                </a:cubicBezTo>
                <a:close/>
                <a:moveTo>
                  <a:pt x="9919" y="5503"/>
                </a:moveTo>
                <a:cubicBezTo>
                  <a:pt x="8644" y="5503"/>
                  <a:pt x="8003" y="5505"/>
                  <a:pt x="7322" y="5720"/>
                </a:cubicBezTo>
                <a:cubicBezTo>
                  <a:pt x="6573" y="5993"/>
                  <a:pt x="5982" y="6573"/>
                  <a:pt x="5709" y="7322"/>
                </a:cubicBezTo>
                <a:cubicBezTo>
                  <a:pt x="5492" y="8007"/>
                  <a:pt x="5492" y="8649"/>
                  <a:pt x="5492" y="9919"/>
                </a:cubicBezTo>
                <a:lnTo>
                  <a:pt x="5492" y="11669"/>
                </a:lnTo>
                <a:cubicBezTo>
                  <a:pt x="5492" y="12959"/>
                  <a:pt x="5492" y="13605"/>
                  <a:pt x="5709" y="14289"/>
                </a:cubicBezTo>
                <a:cubicBezTo>
                  <a:pt x="5982" y="15039"/>
                  <a:pt x="6573" y="15618"/>
                  <a:pt x="7322" y="15891"/>
                </a:cubicBezTo>
                <a:cubicBezTo>
                  <a:pt x="8007" y="16108"/>
                  <a:pt x="8649" y="16120"/>
                  <a:pt x="9919" y="16120"/>
                </a:cubicBezTo>
                <a:lnTo>
                  <a:pt x="11658" y="16120"/>
                </a:lnTo>
                <a:cubicBezTo>
                  <a:pt x="12947" y="16120"/>
                  <a:pt x="13593" y="16108"/>
                  <a:pt x="14278" y="15891"/>
                </a:cubicBezTo>
                <a:cubicBezTo>
                  <a:pt x="15027" y="15618"/>
                  <a:pt x="15618" y="15039"/>
                  <a:pt x="15891" y="14289"/>
                </a:cubicBezTo>
                <a:cubicBezTo>
                  <a:pt x="16108" y="13605"/>
                  <a:pt x="16108" y="12962"/>
                  <a:pt x="16108" y="11692"/>
                </a:cubicBezTo>
                <a:lnTo>
                  <a:pt x="16108" y="9942"/>
                </a:lnTo>
                <a:cubicBezTo>
                  <a:pt x="16108" y="8653"/>
                  <a:pt x="16108" y="8007"/>
                  <a:pt x="15891" y="7322"/>
                </a:cubicBezTo>
                <a:cubicBezTo>
                  <a:pt x="15618" y="6573"/>
                  <a:pt x="15027" y="5993"/>
                  <a:pt x="14278" y="5720"/>
                </a:cubicBezTo>
                <a:cubicBezTo>
                  <a:pt x="13593" y="5503"/>
                  <a:pt x="12951" y="5503"/>
                  <a:pt x="11681" y="5503"/>
                </a:cubicBezTo>
                <a:lnTo>
                  <a:pt x="9942" y="5503"/>
                </a:lnTo>
                <a:lnTo>
                  <a:pt x="9919" y="5503"/>
                </a:lnTo>
                <a:close/>
                <a:moveTo>
                  <a:pt x="9553" y="6338"/>
                </a:moveTo>
                <a:lnTo>
                  <a:pt x="9564" y="6338"/>
                </a:lnTo>
                <a:lnTo>
                  <a:pt x="12047" y="6338"/>
                </a:lnTo>
                <a:cubicBezTo>
                  <a:pt x="12971" y="6338"/>
                  <a:pt x="13448" y="6340"/>
                  <a:pt x="13946" y="6498"/>
                </a:cubicBezTo>
                <a:cubicBezTo>
                  <a:pt x="14492" y="6697"/>
                  <a:pt x="14915" y="7120"/>
                  <a:pt x="15113" y="7665"/>
                </a:cubicBezTo>
                <a:cubicBezTo>
                  <a:pt x="15271" y="8164"/>
                  <a:pt x="15273" y="8637"/>
                  <a:pt x="15273" y="9576"/>
                </a:cubicBezTo>
                <a:lnTo>
                  <a:pt x="15273" y="12058"/>
                </a:lnTo>
                <a:cubicBezTo>
                  <a:pt x="15273" y="12983"/>
                  <a:pt x="15271" y="13448"/>
                  <a:pt x="15113" y="13946"/>
                </a:cubicBezTo>
                <a:cubicBezTo>
                  <a:pt x="14915" y="14492"/>
                  <a:pt x="14492" y="14926"/>
                  <a:pt x="13946" y="15125"/>
                </a:cubicBezTo>
                <a:cubicBezTo>
                  <a:pt x="13448" y="15283"/>
                  <a:pt x="12974" y="15273"/>
                  <a:pt x="12036" y="15273"/>
                </a:cubicBezTo>
                <a:lnTo>
                  <a:pt x="9553" y="15273"/>
                </a:lnTo>
                <a:cubicBezTo>
                  <a:pt x="8629" y="15273"/>
                  <a:pt x="8164" y="15283"/>
                  <a:pt x="7665" y="15125"/>
                </a:cubicBezTo>
                <a:cubicBezTo>
                  <a:pt x="7120" y="14926"/>
                  <a:pt x="6685" y="14492"/>
                  <a:pt x="6487" y="13946"/>
                </a:cubicBezTo>
                <a:cubicBezTo>
                  <a:pt x="6329" y="13448"/>
                  <a:pt x="6327" y="12974"/>
                  <a:pt x="6327" y="12036"/>
                </a:cubicBezTo>
                <a:lnTo>
                  <a:pt x="6327" y="9553"/>
                </a:lnTo>
                <a:cubicBezTo>
                  <a:pt x="6327" y="8629"/>
                  <a:pt x="6329" y="8164"/>
                  <a:pt x="6487" y="7665"/>
                </a:cubicBezTo>
                <a:cubicBezTo>
                  <a:pt x="6685" y="7120"/>
                  <a:pt x="7120" y="6697"/>
                  <a:pt x="7665" y="6498"/>
                </a:cubicBezTo>
                <a:cubicBezTo>
                  <a:pt x="8161" y="6341"/>
                  <a:pt x="8626" y="6338"/>
                  <a:pt x="9553" y="6338"/>
                </a:cubicBezTo>
                <a:close/>
                <a:moveTo>
                  <a:pt x="13534" y="7551"/>
                </a:moveTo>
                <a:cubicBezTo>
                  <a:pt x="13423" y="7551"/>
                  <a:pt x="13310" y="7592"/>
                  <a:pt x="13225" y="7677"/>
                </a:cubicBezTo>
                <a:cubicBezTo>
                  <a:pt x="13056" y="7846"/>
                  <a:pt x="13056" y="8125"/>
                  <a:pt x="13225" y="8294"/>
                </a:cubicBezTo>
                <a:cubicBezTo>
                  <a:pt x="13395" y="8464"/>
                  <a:pt x="13674" y="8464"/>
                  <a:pt x="13843" y="8294"/>
                </a:cubicBezTo>
                <a:cubicBezTo>
                  <a:pt x="14012" y="8125"/>
                  <a:pt x="14012" y="7846"/>
                  <a:pt x="13843" y="7677"/>
                </a:cubicBezTo>
                <a:cubicBezTo>
                  <a:pt x="13759" y="7592"/>
                  <a:pt x="13645" y="7551"/>
                  <a:pt x="13534" y="7551"/>
                </a:cubicBezTo>
                <a:close/>
                <a:moveTo>
                  <a:pt x="10800" y="8237"/>
                </a:moveTo>
                <a:cubicBezTo>
                  <a:pt x="10135" y="8237"/>
                  <a:pt x="9465" y="8485"/>
                  <a:pt x="8958" y="8992"/>
                </a:cubicBezTo>
                <a:cubicBezTo>
                  <a:pt x="7943" y="10007"/>
                  <a:pt x="7943" y="11661"/>
                  <a:pt x="8958" y="12676"/>
                </a:cubicBezTo>
                <a:cubicBezTo>
                  <a:pt x="9973" y="13691"/>
                  <a:pt x="11627" y="13691"/>
                  <a:pt x="12642" y="12676"/>
                </a:cubicBezTo>
                <a:cubicBezTo>
                  <a:pt x="13657" y="11661"/>
                  <a:pt x="13657" y="10007"/>
                  <a:pt x="12642" y="8992"/>
                </a:cubicBezTo>
                <a:cubicBezTo>
                  <a:pt x="12135" y="8485"/>
                  <a:pt x="11465" y="8237"/>
                  <a:pt x="10800" y="8237"/>
                </a:cubicBezTo>
                <a:close/>
                <a:moveTo>
                  <a:pt x="10800" y="9210"/>
                </a:moveTo>
                <a:cubicBezTo>
                  <a:pt x="11216" y="9210"/>
                  <a:pt x="11627" y="9373"/>
                  <a:pt x="11944" y="9690"/>
                </a:cubicBezTo>
                <a:cubicBezTo>
                  <a:pt x="12578" y="10324"/>
                  <a:pt x="12578" y="11356"/>
                  <a:pt x="11944" y="11990"/>
                </a:cubicBezTo>
                <a:cubicBezTo>
                  <a:pt x="11310" y="12624"/>
                  <a:pt x="10290" y="12624"/>
                  <a:pt x="9656" y="11990"/>
                </a:cubicBezTo>
                <a:cubicBezTo>
                  <a:pt x="9022" y="11356"/>
                  <a:pt x="9022" y="10324"/>
                  <a:pt x="9656" y="9690"/>
                </a:cubicBezTo>
                <a:cubicBezTo>
                  <a:pt x="9973" y="9373"/>
                  <a:pt x="10384" y="9210"/>
                  <a:pt x="10800" y="9210"/>
                </a:cubicBezTo>
                <a:close/>
              </a:path>
            </a:pathLst>
          </a:custGeom>
          <a:solidFill>
            <a:srgbClr val="C7ACA1"/>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0" name="Google Shape;100;p2"/>
          <p:cNvSpPr/>
          <p:nvPr/>
        </p:nvSpPr>
        <p:spPr>
          <a:xfrm>
            <a:off x="1016000" y="7873693"/>
            <a:ext cx="508000" cy="507735"/>
          </a:xfrm>
          <a:custGeom>
            <a:avLst/>
            <a:gdLst/>
            <a:ahLst/>
            <a:cxnLst/>
            <a:rect l="l" t="t" r="r" b="b"/>
            <a:pathLst>
              <a:path w="21600" h="21600" extrusionOk="0">
                <a:moveTo>
                  <a:pt x="10794" y="0"/>
                </a:moveTo>
                <a:cubicBezTo>
                  <a:pt x="8028" y="0"/>
                  <a:pt x="5257" y="1048"/>
                  <a:pt x="3152" y="3154"/>
                </a:cubicBezTo>
                <a:cubicBezTo>
                  <a:pt x="1048" y="5259"/>
                  <a:pt x="0" y="8030"/>
                  <a:pt x="0" y="10800"/>
                </a:cubicBezTo>
                <a:cubicBezTo>
                  <a:pt x="0" y="13570"/>
                  <a:pt x="1048" y="16341"/>
                  <a:pt x="3152" y="18446"/>
                </a:cubicBezTo>
                <a:cubicBezTo>
                  <a:pt x="5257" y="20552"/>
                  <a:pt x="8014" y="21600"/>
                  <a:pt x="10772" y="21600"/>
                </a:cubicBezTo>
                <a:cubicBezTo>
                  <a:pt x="13529" y="21600"/>
                  <a:pt x="16296" y="20552"/>
                  <a:pt x="18437" y="18446"/>
                </a:cubicBezTo>
                <a:cubicBezTo>
                  <a:pt x="20541" y="16341"/>
                  <a:pt x="21600" y="13570"/>
                  <a:pt x="21600" y="10800"/>
                </a:cubicBezTo>
                <a:cubicBezTo>
                  <a:pt x="21600" y="8030"/>
                  <a:pt x="20541" y="5259"/>
                  <a:pt x="18437" y="3154"/>
                </a:cubicBezTo>
                <a:cubicBezTo>
                  <a:pt x="16332" y="1048"/>
                  <a:pt x="13561" y="0"/>
                  <a:pt x="10794" y="0"/>
                </a:cubicBezTo>
                <a:close/>
                <a:moveTo>
                  <a:pt x="10772" y="1021"/>
                </a:moveTo>
                <a:cubicBezTo>
                  <a:pt x="13275" y="1021"/>
                  <a:pt x="15788" y="1992"/>
                  <a:pt x="17711" y="3880"/>
                </a:cubicBezTo>
                <a:cubicBezTo>
                  <a:pt x="21521" y="7692"/>
                  <a:pt x="21521" y="13908"/>
                  <a:pt x="17711" y="17720"/>
                </a:cubicBezTo>
                <a:cubicBezTo>
                  <a:pt x="13901" y="21532"/>
                  <a:pt x="7688" y="21532"/>
                  <a:pt x="3878" y="17720"/>
                </a:cubicBezTo>
                <a:cubicBezTo>
                  <a:pt x="68" y="13908"/>
                  <a:pt x="68" y="7692"/>
                  <a:pt x="3878" y="3880"/>
                </a:cubicBezTo>
                <a:cubicBezTo>
                  <a:pt x="5765" y="1956"/>
                  <a:pt x="8268" y="1021"/>
                  <a:pt x="10772" y="1021"/>
                </a:cubicBezTo>
                <a:close/>
                <a:moveTo>
                  <a:pt x="11134" y="5525"/>
                </a:moveTo>
                <a:cubicBezTo>
                  <a:pt x="9683" y="5452"/>
                  <a:pt x="8332" y="5960"/>
                  <a:pt x="7279" y="6977"/>
                </a:cubicBezTo>
                <a:cubicBezTo>
                  <a:pt x="6227" y="7957"/>
                  <a:pt x="5692" y="9291"/>
                  <a:pt x="5692" y="10743"/>
                </a:cubicBezTo>
                <a:cubicBezTo>
                  <a:pt x="5692" y="11615"/>
                  <a:pt x="5905" y="12490"/>
                  <a:pt x="6304" y="13216"/>
                </a:cubicBezTo>
                <a:cubicBezTo>
                  <a:pt x="6304" y="13253"/>
                  <a:pt x="6338" y="13248"/>
                  <a:pt x="6338" y="13284"/>
                </a:cubicBezTo>
                <a:lnTo>
                  <a:pt x="5613" y="15724"/>
                </a:lnTo>
                <a:cubicBezTo>
                  <a:pt x="5576" y="15796"/>
                  <a:pt x="5619" y="15903"/>
                  <a:pt x="5692" y="15939"/>
                </a:cubicBezTo>
                <a:cubicBezTo>
                  <a:pt x="5728" y="15975"/>
                  <a:pt x="5801" y="16007"/>
                  <a:pt x="5873" y="16007"/>
                </a:cubicBezTo>
                <a:cubicBezTo>
                  <a:pt x="5910" y="16007"/>
                  <a:pt x="5905" y="16007"/>
                  <a:pt x="5941" y="16007"/>
                </a:cubicBezTo>
                <a:lnTo>
                  <a:pt x="8368" y="15281"/>
                </a:lnTo>
                <a:cubicBezTo>
                  <a:pt x="8731" y="15463"/>
                  <a:pt x="9103" y="15649"/>
                  <a:pt x="9502" y="15758"/>
                </a:cubicBezTo>
                <a:cubicBezTo>
                  <a:pt x="9973" y="15903"/>
                  <a:pt x="10436" y="15939"/>
                  <a:pt x="10908" y="15939"/>
                </a:cubicBezTo>
                <a:cubicBezTo>
                  <a:pt x="12359" y="15939"/>
                  <a:pt x="13668" y="15356"/>
                  <a:pt x="14683" y="14339"/>
                </a:cubicBezTo>
                <a:cubicBezTo>
                  <a:pt x="15627" y="13250"/>
                  <a:pt x="16139" y="11912"/>
                  <a:pt x="16067" y="10460"/>
                </a:cubicBezTo>
                <a:cubicBezTo>
                  <a:pt x="15958" y="7810"/>
                  <a:pt x="13783" y="5634"/>
                  <a:pt x="11134" y="5525"/>
                </a:cubicBezTo>
                <a:close/>
                <a:moveTo>
                  <a:pt x="11055" y="6285"/>
                </a:moveTo>
                <a:cubicBezTo>
                  <a:pt x="13305" y="6394"/>
                  <a:pt x="15153" y="8243"/>
                  <a:pt x="15262" y="10494"/>
                </a:cubicBezTo>
                <a:cubicBezTo>
                  <a:pt x="15334" y="11728"/>
                  <a:pt x="14908" y="12890"/>
                  <a:pt x="14037" y="13761"/>
                </a:cubicBezTo>
                <a:cubicBezTo>
                  <a:pt x="13203" y="14632"/>
                  <a:pt x="12037" y="15145"/>
                  <a:pt x="10840" y="15145"/>
                </a:cubicBezTo>
                <a:cubicBezTo>
                  <a:pt x="10441" y="15145"/>
                  <a:pt x="10001" y="15072"/>
                  <a:pt x="9638" y="14963"/>
                </a:cubicBezTo>
                <a:cubicBezTo>
                  <a:pt x="9275" y="14855"/>
                  <a:pt x="8912" y="14705"/>
                  <a:pt x="8549" y="14487"/>
                </a:cubicBezTo>
                <a:lnTo>
                  <a:pt x="8413" y="14419"/>
                </a:lnTo>
                <a:lnTo>
                  <a:pt x="6599" y="14963"/>
                </a:lnTo>
                <a:lnTo>
                  <a:pt x="7143" y="13284"/>
                </a:lnTo>
                <a:lnTo>
                  <a:pt x="7143" y="13103"/>
                </a:lnTo>
                <a:lnTo>
                  <a:pt x="7064" y="13001"/>
                </a:lnTo>
                <a:cubicBezTo>
                  <a:pt x="7028" y="12928"/>
                  <a:pt x="6998" y="12892"/>
                  <a:pt x="6962" y="12819"/>
                </a:cubicBezTo>
                <a:cubicBezTo>
                  <a:pt x="6599" y="12166"/>
                  <a:pt x="6418" y="11435"/>
                  <a:pt x="6418" y="10709"/>
                </a:cubicBezTo>
                <a:cubicBezTo>
                  <a:pt x="6418" y="9475"/>
                  <a:pt x="6883" y="8356"/>
                  <a:pt x="7790" y="7521"/>
                </a:cubicBezTo>
                <a:cubicBezTo>
                  <a:pt x="8660" y="6686"/>
                  <a:pt x="9821" y="6249"/>
                  <a:pt x="11055" y="6285"/>
                </a:cubicBezTo>
                <a:close/>
                <a:moveTo>
                  <a:pt x="9162" y="8055"/>
                </a:moveTo>
                <a:cubicBezTo>
                  <a:pt x="8581" y="8055"/>
                  <a:pt x="8141" y="8531"/>
                  <a:pt x="8141" y="9076"/>
                </a:cubicBezTo>
                <a:cubicBezTo>
                  <a:pt x="8141" y="9765"/>
                  <a:pt x="8327" y="10378"/>
                  <a:pt x="8617" y="10959"/>
                </a:cubicBezTo>
                <a:cubicBezTo>
                  <a:pt x="9125" y="11866"/>
                  <a:pt x="9958" y="12597"/>
                  <a:pt x="11010" y="12887"/>
                </a:cubicBezTo>
                <a:cubicBezTo>
                  <a:pt x="11373" y="12996"/>
                  <a:pt x="11735" y="13024"/>
                  <a:pt x="12098" y="13024"/>
                </a:cubicBezTo>
                <a:cubicBezTo>
                  <a:pt x="12643" y="13024"/>
                  <a:pt x="13073" y="12592"/>
                  <a:pt x="13073" y="12048"/>
                </a:cubicBezTo>
                <a:cubicBezTo>
                  <a:pt x="13073" y="12012"/>
                  <a:pt x="13073" y="11937"/>
                  <a:pt x="13073" y="11900"/>
                </a:cubicBezTo>
                <a:cubicBezTo>
                  <a:pt x="13073" y="11828"/>
                  <a:pt x="13076" y="11792"/>
                  <a:pt x="13039" y="11719"/>
                </a:cubicBezTo>
                <a:lnTo>
                  <a:pt x="11441" y="11356"/>
                </a:lnTo>
                <a:cubicBezTo>
                  <a:pt x="11404" y="11356"/>
                  <a:pt x="11373" y="11354"/>
                  <a:pt x="11373" y="11390"/>
                </a:cubicBezTo>
                <a:lnTo>
                  <a:pt x="11157" y="11832"/>
                </a:lnTo>
                <a:cubicBezTo>
                  <a:pt x="11121" y="11869"/>
                  <a:pt x="11080" y="11866"/>
                  <a:pt x="11044" y="11866"/>
                </a:cubicBezTo>
                <a:cubicBezTo>
                  <a:pt x="10246" y="11576"/>
                  <a:pt x="9588" y="10918"/>
                  <a:pt x="9298" y="10119"/>
                </a:cubicBezTo>
                <a:cubicBezTo>
                  <a:pt x="9298" y="10083"/>
                  <a:pt x="9307" y="10054"/>
                  <a:pt x="9343" y="10017"/>
                </a:cubicBezTo>
                <a:lnTo>
                  <a:pt x="9808" y="9756"/>
                </a:lnTo>
                <a:cubicBezTo>
                  <a:pt x="9844" y="9756"/>
                  <a:pt x="9842" y="9725"/>
                  <a:pt x="9842" y="9688"/>
                </a:cubicBezTo>
                <a:lnTo>
                  <a:pt x="9479" y="8089"/>
                </a:lnTo>
                <a:cubicBezTo>
                  <a:pt x="9443" y="8089"/>
                  <a:pt x="9379" y="8055"/>
                  <a:pt x="9343" y="8055"/>
                </a:cubicBezTo>
                <a:cubicBezTo>
                  <a:pt x="9270" y="8055"/>
                  <a:pt x="9234" y="8055"/>
                  <a:pt x="9162" y="8055"/>
                </a:cubicBezTo>
                <a:close/>
              </a:path>
            </a:pathLst>
          </a:custGeom>
          <a:solidFill>
            <a:srgbClr val="C7ACA1"/>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1" name="Google Shape;101;p2"/>
          <p:cNvSpPr/>
          <p:nvPr/>
        </p:nvSpPr>
        <p:spPr>
          <a:xfrm>
            <a:off x="1016000" y="9097026"/>
            <a:ext cx="508000" cy="507732"/>
          </a:xfrm>
          <a:custGeom>
            <a:avLst/>
            <a:gdLst/>
            <a:ahLst/>
            <a:cxnLst/>
            <a:rect l="l" t="t" r="r" b="b"/>
            <a:pathLst>
              <a:path w="21600" h="21600" extrusionOk="0">
                <a:moveTo>
                  <a:pt x="10800" y="0"/>
                </a:moveTo>
                <a:cubicBezTo>
                  <a:pt x="8030" y="0"/>
                  <a:pt x="5257" y="1052"/>
                  <a:pt x="3154" y="3156"/>
                </a:cubicBezTo>
                <a:cubicBezTo>
                  <a:pt x="1051" y="5260"/>
                  <a:pt x="0" y="8033"/>
                  <a:pt x="0" y="10806"/>
                </a:cubicBezTo>
                <a:cubicBezTo>
                  <a:pt x="0" y="13579"/>
                  <a:pt x="1051" y="16352"/>
                  <a:pt x="3154" y="18455"/>
                </a:cubicBezTo>
                <a:cubicBezTo>
                  <a:pt x="5275" y="20541"/>
                  <a:pt x="8021" y="21600"/>
                  <a:pt x="10800" y="21600"/>
                </a:cubicBezTo>
                <a:cubicBezTo>
                  <a:pt x="13579" y="21600"/>
                  <a:pt x="16361" y="20541"/>
                  <a:pt x="18446" y="18455"/>
                </a:cubicBezTo>
                <a:cubicBezTo>
                  <a:pt x="20549" y="16352"/>
                  <a:pt x="21600" y="13579"/>
                  <a:pt x="21600" y="10806"/>
                </a:cubicBezTo>
                <a:cubicBezTo>
                  <a:pt x="21600" y="8033"/>
                  <a:pt x="20549" y="5260"/>
                  <a:pt x="18446" y="3156"/>
                </a:cubicBezTo>
                <a:cubicBezTo>
                  <a:pt x="16343" y="1052"/>
                  <a:pt x="13570" y="0"/>
                  <a:pt x="10800" y="0"/>
                </a:cubicBezTo>
                <a:close/>
                <a:moveTo>
                  <a:pt x="10800" y="995"/>
                </a:moveTo>
                <a:cubicBezTo>
                  <a:pt x="13323" y="995"/>
                  <a:pt x="15849" y="1951"/>
                  <a:pt x="17714" y="3853"/>
                </a:cubicBezTo>
                <a:cubicBezTo>
                  <a:pt x="21518" y="7659"/>
                  <a:pt x="21518" y="13872"/>
                  <a:pt x="17714" y="17678"/>
                </a:cubicBezTo>
                <a:cubicBezTo>
                  <a:pt x="13911" y="21483"/>
                  <a:pt x="7689" y="21483"/>
                  <a:pt x="3886" y="17678"/>
                </a:cubicBezTo>
                <a:cubicBezTo>
                  <a:pt x="82" y="13873"/>
                  <a:pt x="82" y="7659"/>
                  <a:pt x="3886" y="3853"/>
                </a:cubicBezTo>
                <a:cubicBezTo>
                  <a:pt x="5787" y="1951"/>
                  <a:pt x="8277" y="995"/>
                  <a:pt x="10800" y="995"/>
                </a:cubicBezTo>
                <a:close/>
                <a:moveTo>
                  <a:pt x="10857" y="5557"/>
                </a:moveTo>
                <a:cubicBezTo>
                  <a:pt x="8407" y="5557"/>
                  <a:pt x="6839" y="7460"/>
                  <a:pt x="6766" y="9216"/>
                </a:cubicBezTo>
                <a:cubicBezTo>
                  <a:pt x="6693" y="10277"/>
                  <a:pt x="7095" y="11233"/>
                  <a:pt x="7863" y="11526"/>
                </a:cubicBezTo>
                <a:cubicBezTo>
                  <a:pt x="7899" y="11563"/>
                  <a:pt x="8002" y="11599"/>
                  <a:pt x="8149" y="11526"/>
                </a:cubicBezTo>
                <a:cubicBezTo>
                  <a:pt x="8222" y="11453"/>
                  <a:pt x="8295" y="11041"/>
                  <a:pt x="8331" y="10931"/>
                </a:cubicBezTo>
                <a:cubicBezTo>
                  <a:pt x="8368" y="10785"/>
                  <a:pt x="8338" y="10675"/>
                  <a:pt x="8229" y="10566"/>
                </a:cubicBezTo>
                <a:cubicBezTo>
                  <a:pt x="7973" y="10273"/>
                  <a:pt x="7863" y="9948"/>
                  <a:pt x="7863" y="9399"/>
                </a:cubicBezTo>
                <a:cubicBezTo>
                  <a:pt x="7863" y="7862"/>
                  <a:pt x="9179" y="6440"/>
                  <a:pt x="10971" y="6586"/>
                </a:cubicBezTo>
                <a:cubicBezTo>
                  <a:pt x="12581" y="6696"/>
                  <a:pt x="13314" y="7602"/>
                  <a:pt x="13314" y="8919"/>
                </a:cubicBezTo>
                <a:cubicBezTo>
                  <a:pt x="13278" y="10529"/>
                  <a:pt x="12619" y="12029"/>
                  <a:pt x="11486" y="12029"/>
                </a:cubicBezTo>
                <a:cubicBezTo>
                  <a:pt x="11010" y="12029"/>
                  <a:pt x="10718" y="11887"/>
                  <a:pt x="10571" y="11595"/>
                </a:cubicBezTo>
                <a:cubicBezTo>
                  <a:pt x="10462" y="11375"/>
                  <a:pt x="10421" y="11119"/>
                  <a:pt x="10457" y="10863"/>
                </a:cubicBezTo>
                <a:cubicBezTo>
                  <a:pt x="10567" y="10168"/>
                  <a:pt x="11045" y="9395"/>
                  <a:pt x="10971" y="8736"/>
                </a:cubicBezTo>
                <a:cubicBezTo>
                  <a:pt x="10935" y="8260"/>
                  <a:pt x="10754" y="7901"/>
                  <a:pt x="10206" y="7901"/>
                </a:cubicBezTo>
                <a:cubicBezTo>
                  <a:pt x="9547" y="7901"/>
                  <a:pt x="8955" y="8446"/>
                  <a:pt x="9029" y="9434"/>
                </a:cubicBezTo>
                <a:cubicBezTo>
                  <a:pt x="9029" y="9690"/>
                  <a:pt x="9102" y="10092"/>
                  <a:pt x="9211" y="10348"/>
                </a:cubicBezTo>
                <a:cubicBezTo>
                  <a:pt x="9248" y="10568"/>
                  <a:pt x="9182" y="10607"/>
                  <a:pt x="9109" y="10863"/>
                </a:cubicBezTo>
                <a:cubicBezTo>
                  <a:pt x="8926" y="11668"/>
                  <a:pt x="8519" y="13310"/>
                  <a:pt x="8446" y="13676"/>
                </a:cubicBezTo>
                <a:cubicBezTo>
                  <a:pt x="8226" y="14664"/>
                  <a:pt x="8409" y="15876"/>
                  <a:pt x="8446" y="15986"/>
                </a:cubicBezTo>
                <a:cubicBezTo>
                  <a:pt x="8446" y="16059"/>
                  <a:pt x="8558" y="16056"/>
                  <a:pt x="8594" y="16020"/>
                </a:cubicBezTo>
                <a:cubicBezTo>
                  <a:pt x="8667" y="15947"/>
                  <a:pt x="9435" y="14993"/>
                  <a:pt x="9691" y="14042"/>
                </a:cubicBezTo>
                <a:cubicBezTo>
                  <a:pt x="9765" y="13786"/>
                  <a:pt x="10126" y="12361"/>
                  <a:pt x="10126" y="12361"/>
                </a:cubicBezTo>
                <a:cubicBezTo>
                  <a:pt x="10455" y="12800"/>
                  <a:pt x="11045" y="13093"/>
                  <a:pt x="11703" y="13093"/>
                </a:cubicBezTo>
                <a:cubicBezTo>
                  <a:pt x="13714" y="13056"/>
                  <a:pt x="14846" y="11297"/>
                  <a:pt x="14846" y="8919"/>
                </a:cubicBezTo>
                <a:cubicBezTo>
                  <a:pt x="14846" y="7126"/>
                  <a:pt x="13307" y="5557"/>
                  <a:pt x="10857" y="5557"/>
                </a:cubicBezTo>
                <a:close/>
              </a:path>
            </a:pathLst>
          </a:custGeom>
          <a:solidFill>
            <a:srgbClr val="C7ACA1"/>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2" name="Google Shape;102;p2"/>
          <p:cNvSpPr txBox="1"/>
          <p:nvPr/>
        </p:nvSpPr>
        <p:spPr>
          <a:xfrm>
            <a:off x="5093654"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Health</a:t>
            </a:r>
            <a:endParaRPr sz="2200" b="0" i="0" u="none" strike="noStrike" cap="none" dirty="0">
              <a:solidFill>
                <a:srgbClr val="000000"/>
              </a:solidFill>
              <a:latin typeface="+mn-lt"/>
              <a:ea typeface="Helvetica Neue"/>
              <a:cs typeface="Helvetica Neue"/>
              <a:sym typeface="Helvetica Neue"/>
            </a:endParaRPr>
          </a:p>
        </p:txBody>
      </p:sp>
      <p:sp>
        <p:nvSpPr>
          <p:cNvPr id="103" name="Google Shape;103;p2"/>
          <p:cNvSpPr txBox="1"/>
          <p:nvPr/>
        </p:nvSpPr>
        <p:spPr>
          <a:xfrm>
            <a:off x="9834494"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Happiness</a:t>
            </a:r>
            <a:endParaRPr sz="2200" b="0" i="0" u="none" strike="noStrike" cap="none" dirty="0">
              <a:solidFill>
                <a:srgbClr val="000000"/>
              </a:solidFill>
              <a:latin typeface="+mn-lt"/>
              <a:ea typeface="Helvetica Neue"/>
              <a:cs typeface="Helvetica Neue"/>
              <a:sym typeface="Helvetica Neue"/>
            </a:endParaRPr>
          </a:p>
        </p:txBody>
      </p:sp>
      <p:sp>
        <p:nvSpPr>
          <p:cNvPr id="104" name="Google Shape;104;p2"/>
          <p:cNvSpPr txBox="1"/>
          <p:nvPr/>
        </p:nvSpPr>
        <p:spPr>
          <a:xfrm>
            <a:off x="14575333"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Community</a:t>
            </a:r>
            <a:endParaRPr sz="2200" b="0" i="0" u="none" strike="noStrike" cap="none" dirty="0">
              <a:solidFill>
                <a:srgbClr val="000000"/>
              </a:solidFill>
              <a:latin typeface="+mn-lt"/>
              <a:ea typeface="Helvetica Neue"/>
              <a:cs typeface="Helvetica Neue"/>
              <a:sym typeface="Helvetica Neue"/>
            </a:endParaRPr>
          </a:p>
        </p:txBody>
      </p:sp>
      <p:sp>
        <p:nvSpPr>
          <p:cNvPr id="105" name="Google Shape;105;p2"/>
          <p:cNvSpPr txBox="1"/>
          <p:nvPr/>
        </p:nvSpPr>
        <p:spPr>
          <a:xfrm>
            <a:off x="19316172"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Private Practice</a:t>
            </a:r>
            <a:endParaRPr sz="2200" b="0" i="0" u="none" strike="noStrike" cap="none" dirty="0">
              <a:solidFill>
                <a:srgbClr val="000000"/>
              </a:solidFill>
              <a:latin typeface="+mn-lt"/>
              <a:ea typeface="Helvetica Neue"/>
              <a:cs typeface="Helvetica Neue"/>
              <a:sym typeface="Helvetica Neue"/>
            </a:endParaRPr>
          </a:p>
        </p:txBody>
      </p:sp>
      <p:sp>
        <p:nvSpPr>
          <p:cNvPr id="106" name="Google Shape;106;p2"/>
          <p:cNvSpPr/>
          <p:nvPr/>
        </p:nvSpPr>
        <p:spPr>
          <a:xfrm>
            <a:off x="8416574" y="1890936"/>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7" name="Google Shape;107;p2"/>
          <p:cNvSpPr/>
          <p:nvPr/>
        </p:nvSpPr>
        <p:spPr>
          <a:xfrm>
            <a:off x="13157413" y="1890936"/>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8" name="Google Shape;108;p2"/>
          <p:cNvSpPr/>
          <p:nvPr/>
        </p:nvSpPr>
        <p:spPr>
          <a:xfrm>
            <a:off x="17898253" y="1890936"/>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17" name="Picture 16">
            <a:extLst>
              <a:ext uri="{FF2B5EF4-FFF2-40B4-BE49-F238E27FC236}">
                <a16:creationId xmlns:a16="http://schemas.microsoft.com/office/drawing/2014/main" id="{4C1EFA20-61FF-4118-A84E-0159677DE96D}"/>
              </a:ext>
            </a:extLst>
          </p:cNvPr>
          <p:cNvPicPr>
            <a:picLocks noChangeAspect="1"/>
          </p:cNvPicPr>
          <p:nvPr/>
        </p:nvPicPr>
        <p:blipFill>
          <a:blip r:embed="rId4"/>
          <a:stretch>
            <a:fillRect/>
          </a:stretch>
        </p:blipFill>
        <p:spPr>
          <a:xfrm>
            <a:off x="1016000" y="591170"/>
            <a:ext cx="3063246" cy="285903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3"/>
          <p:cNvSpPr/>
          <p:nvPr/>
        </p:nvSpPr>
        <p:spPr>
          <a:xfrm>
            <a:off x="3735918" y="2541444"/>
            <a:ext cx="8665929" cy="8632969"/>
          </a:xfrm>
          <a:prstGeom prst="rect">
            <a:avLst/>
          </a:prstGeom>
          <a:solidFill>
            <a:srgbClr val="FAFAFA"/>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3000"/>
              <a:buFont typeface="Helvetica Neue"/>
              <a:buNone/>
            </a:pPr>
            <a:endParaRPr sz="3000" b="1" i="0" u="none" strike="noStrike" cap="none" dirty="0">
              <a:solidFill>
                <a:srgbClr val="FFFFFF"/>
              </a:solidFill>
              <a:latin typeface="Lato"/>
              <a:ea typeface="Lato"/>
              <a:cs typeface="Lato"/>
              <a:sym typeface="Lato"/>
            </a:endParaRPr>
          </a:p>
        </p:txBody>
      </p:sp>
      <p:pic>
        <p:nvPicPr>
          <p:cNvPr id="259" name="Google Shape;259;p13" descr="Hand holding basket with apples"/>
          <p:cNvPicPr preferRelativeResize="0">
            <a:picLocks noGrp="1"/>
          </p:cNvPicPr>
          <p:nvPr>
            <p:ph type="pic" idx="2"/>
          </p:nvPr>
        </p:nvPicPr>
        <p:blipFill>
          <a:blip r:embed="rId3"/>
          <a:srcRect l="11718" r="11718"/>
          <a:stretch/>
        </p:blipFill>
        <p:spPr>
          <a:xfrm>
            <a:off x="11838359" y="2541444"/>
            <a:ext cx="9899725" cy="8632969"/>
          </a:xfrm>
          <a:prstGeom prst="rect">
            <a:avLst/>
          </a:prstGeom>
          <a:solidFill>
            <a:schemeClr val="lt1"/>
          </a:solidFill>
          <a:ln>
            <a:noFill/>
          </a:ln>
        </p:spPr>
      </p:pic>
      <p:sp>
        <p:nvSpPr>
          <p:cNvPr id="260" name="Google Shape;260;p13"/>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2" name="Google Shape;262;p13"/>
          <p:cNvSpPr/>
          <p:nvPr/>
        </p:nvSpPr>
        <p:spPr>
          <a:xfrm>
            <a:off x="21174596" y="3077394"/>
            <a:ext cx="2032001" cy="2032001"/>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3" name="Google Shape;263;p13"/>
          <p:cNvSpPr/>
          <p:nvPr/>
        </p:nvSpPr>
        <p:spPr>
          <a:xfrm>
            <a:off x="21402650" y="3267894"/>
            <a:ext cx="1651001" cy="1651001"/>
          </a:xfrm>
          <a:prstGeom prst="ellipse">
            <a:avLst/>
          </a:prstGeom>
          <a:solidFill>
            <a:srgbClr val="DAD5C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4" name="Google Shape;264;p13"/>
          <p:cNvSpPr/>
          <p:nvPr/>
        </p:nvSpPr>
        <p:spPr>
          <a:xfrm>
            <a:off x="21174596" y="5842000"/>
            <a:ext cx="2032001" cy="20320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5" name="Google Shape;265;p13"/>
          <p:cNvSpPr/>
          <p:nvPr/>
        </p:nvSpPr>
        <p:spPr>
          <a:xfrm>
            <a:off x="21402650" y="6032500"/>
            <a:ext cx="1651001" cy="1651000"/>
          </a:xfrm>
          <a:prstGeom prst="ellipse">
            <a:avLst/>
          </a:prstGeom>
          <a:solidFill>
            <a:srgbClr val="E9B87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6" name="Google Shape;266;p13"/>
          <p:cNvSpPr/>
          <p:nvPr/>
        </p:nvSpPr>
        <p:spPr>
          <a:xfrm>
            <a:off x="21174596" y="8606605"/>
            <a:ext cx="2032001" cy="2032001"/>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7" name="Google Shape;267;p13"/>
          <p:cNvSpPr/>
          <p:nvPr/>
        </p:nvSpPr>
        <p:spPr>
          <a:xfrm>
            <a:off x="21402650" y="8797105"/>
            <a:ext cx="1651001" cy="1651001"/>
          </a:xfrm>
          <a:prstGeom prst="ellipse">
            <a:avLst/>
          </a:prstGeom>
          <a:solidFill>
            <a:srgbClr val="AD564B"/>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3" name="Google Shape;237;p11">
            <a:extLst>
              <a:ext uri="{FF2B5EF4-FFF2-40B4-BE49-F238E27FC236}">
                <a16:creationId xmlns:a16="http://schemas.microsoft.com/office/drawing/2014/main" id="{7ED4901F-16B1-1F3C-8001-8F521D6C1878}"/>
              </a:ext>
            </a:extLst>
          </p:cNvPr>
          <p:cNvSpPr txBox="1"/>
          <p:nvPr/>
        </p:nvSpPr>
        <p:spPr>
          <a:xfrm>
            <a:off x="3735918" y="1320075"/>
            <a:ext cx="14140306" cy="1107996"/>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n-lt"/>
                <a:ea typeface="Helvetica Neue"/>
                <a:cs typeface="Helvetica Neue"/>
                <a:sym typeface="Helvetica Neue"/>
              </a:rPr>
              <a:t>WHAT YOU’LL DISCOVER</a:t>
            </a:r>
            <a:endParaRPr sz="2700" b="0" i="0" u="none" strike="noStrike" cap="none" dirty="0">
              <a:solidFill>
                <a:srgbClr val="000000"/>
              </a:solidFill>
              <a:latin typeface="+mn-lt"/>
              <a:ea typeface="Helvetica Neue"/>
              <a:cs typeface="Helvetica Neue"/>
              <a:sym typeface="Helvetica Neue"/>
            </a:endParaRPr>
          </a:p>
        </p:txBody>
      </p:sp>
      <p:sp>
        <p:nvSpPr>
          <p:cNvPr id="4" name="TextBox 3">
            <a:extLst>
              <a:ext uri="{FF2B5EF4-FFF2-40B4-BE49-F238E27FC236}">
                <a16:creationId xmlns:a16="http://schemas.microsoft.com/office/drawing/2014/main" id="{F10F3A4F-88E4-DBCF-20D5-029237410EF0}"/>
              </a:ext>
            </a:extLst>
          </p:cNvPr>
          <p:cNvSpPr txBox="1"/>
          <p:nvPr/>
        </p:nvSpPr>
        <p:spPr>
          <a:xfrm>
            <a:off x="21996946" y="3539396"/>
            <a:ext cx="1209651" cy="1107996"/>
          </a:xfrm>
          <a:prstGeom prst="rect">
            <a:avLst/>
          </a:prstGeom>
          <a:noFill/>
        </p:spPr>
        <p:txBody>
          <a:bodyPr wrap="square" rtlCol="0">
            <a:spAutoFit/>
          </a:bodyPr>
          <a:lstStyle/>
          <a:p>
            <a:r>
              <a:rPr lang="en-US" sz="6600" dirty="0">
                <a:latin typeface="+mj-lt"/>
              </a:rPr>
              <a:t> </a:t>
            </a:r>
          </a:p>
        </p:txBody>
      </p:sp>
      <p:sp>
        <p:nvSpPr>
          <p:cNvPr id="6" name="TextBox 5">
            <a:extLst>
              <a:ext uri="{FF2B5EF4-FFF2-40B4-BE49-F238E27FC236}">
                <a16:creationId xmlns:a16="http://schemas.microsoft.com/office/drawing/2014/main" id="{8054AC05-8E69-5D15-4B19-DAABFBAD10C1}"/>
              </a:ext>
            </a:extLst>
          </p:cNvPr>
          <p:cNvSpPr txBox="1"/>
          <p:nvPr/>
        </p:nvSpPr>
        <p:spPr>
          <a:xfrm>
            <a:off x="4250432" y="3267894"/>
            <a:ext cx="6272360" cy="6279027"/>
          </a:xfrm>
          <a:prstGeom prst="rect">
            <a:avLst/>
          </a:prstGeom>
          <a:noFill/>
        </p:spPr>
        <p:txBody>
          <a:bodyPr wrap="square">
            <a:spAutoFit/>
          </a:bodyPr>
          <a:lstStyle/>
          <a:p>
            <a:pPr marL="0" indent="0">
              <a:lnSpc>
                <a:spcPct val="100000"/>
              </a:lnSpc>
              <a:buNone/>
            </a:pPr>
            <a:r>
              <a:rPr lang="en-US" sz="3600" dirty="0">
                <a:solidFill>
                  <a:schemeClr val="tx1"/>
                </a:solidFill>
                <a:latin typeface="+mj-lt"/>
                <a:cs typeface="Times New Roman" panose="02020603050405020304" pitchFamily="18" charset="0"/>
              </a:rPr>
              <a:t> </a:t>
            </a:r>
          </a:p>
          <a:p>
            <a:pPr marL="0" indent="0" algn="ctr">
              <a:lnSpc>
                <a:spcPct val="100000"/>
              </a:lnSpc>
              <a:buNone/>
            </a:pPr>
            <a:endParaRPr lang="en-US" sz="3600" dirty="0">
              <a:solidFill>
                <a:schemeClr val="tx1"/>
              </a:solidFill>
              <a:latin typeface="+mj-lt"/>
              <a:cs typeface="Times New Roman" panose="02020603050405020304" pitchFamily="18" charset="0"/>
            </a:endParaRPr>
          </a:p>
          <a:p>
            <a:pPr marL="457200" indent="-457200">
              <a:lnSpc>
                <a:spcPct val="150000"/>
              </a:lnSpc>
              <a:buFont typeface="Arial" panose="020B0604020202020204" pitchFamily="34" charset="0"/>
              <a:buChar char="•"/>
            </a:pPr>
            <a:r>
              <a:rPr lang="en-US" sz="2800" dirty="0">
                <a:latin typeface="+mn-lt"/>
                <a:cs typeface="Times New Roman" panose="02020603050405020304" pitchFamily="18" charset="0"/>
              </a:rPr>
              <a:t>The top superfoods to include in your diet for optimal health.</a:t>
            </a:r>
          </a:p>
          <a:p>
            <a:pPr marL="457200" indent="-457200">
              <a:lnSpc>
                <a:spcPct val="150000"/>
              </a:lnSpc>
              <a:buFont typeface="Arial" panose="020B0604020202020204" pitchFamily="34" charset="0"/>
              <a:buChar char="•"/>
            </a:pPr>
            <a:r>
              <a:rPr lang="en-US" sz="2800" dirty="0">
                <a:latin typeface="+mn-lt"/>
                <a:cs typeface="Times New Roman" panose="02020603050405020304" pitchFamily="18" charset="0"/>
              </a:rPr>
              <a:t>How holistic nutrition principles can enhance your overall wellness.</a:t>
            </a:r>
          </a:p>
          <a:p>
            <a:pPr marL="457200" indent="-457200">
              <a:lnSpc>
                <a:spcPct val="150000"/>
              </a:lnSpc>
              <a:buFont typeface="Arial" panose="020B0604020202020204" pitchFamily="34" charset="0"/>
              <a:buChar char="•"/>
            </a:pPr>
            <a:r>
              <a:rPr lang="en-US" sz="2800" dirty="0">
                <a:latin typeface="+mn-lt"/>
                <a:cs typeface="Times New Roman" panose="02020603050405020304" pitchFamily="18" charset="0"/>
              </a:rPr>
              <a:t>Techniques for mindful eating and using nutrition to reduce stress.</a:t>
            </a:r>
          </a:p>
        </p:txBody>
      </p:sp>
      <p:sp>
        <p:nvSpPr>
          <p:cNvPr id="2" name="Google Shape;210;p8">
            <a:extLst>
              <a:ext uri="{FF2B5EF4-FFF2-40B4-BE49-F238E27FC236}">
                <a16:creationId xmlns:a16="http://schemas.microsoft.com/office/drawing/2014/main" id="{D4D7E74A-C3F4-900A-D419-3585F81D2F81}"/>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3"/>
          <p:cNvSpPr/>
          <p:nvPr/>
        </p:nvSpPr>
        <p:spPr>
          <a:xfrm>
            <a:off x="3769919" y="2541444"/>
            <a:ext cx="10526522" cy="9854481"/>
          </a:xfrm>
          <a:prstGeom prst="rect">
            <a:avLst/>
          </a:prstGeom>
          <a:solidFill>
            <a:srgbClr val="FAFAFA"/>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3000"/>
              <a:buFont typeface="Helvetica Neue"/>
              <a:buNone/>
            </a:pPr>
            <a:endParaRPr sz="3000" b="1" i="0" u="none" strike="noStrike" cap="none" dirty="0">
              <a:solidFill>
                <a:srgbClr val="FFFFFF"/>
              </a:solidFill>
              <a:latin typeface="Lato"/>
              <a:ea typeface="Lato"/>
              <a:cs typeface="Lato"/>
              <a:sym typeface="Lato"/>
            </a:endParaRPr>
          </a:p>
        </p:txBody>
      </p:sp>
      <p:pic>
        <p:nvPicPr>
          <p:cNvPr id="259" name="Google Shape;259;p13" descr="Person using cellphone to take photo of soup in bowls with culinary garnishes"/>
          <p:cNvPicPr preferRelativeResize="0">
            <a:picLocks noGrp="1"/>
          </p:cNvPicPr>
          <p:nvPr>
            <p:ph type="pic" idx="2"/>
          </p:nvPr>
        </p:nvPicPr>
        <p:blipFill>
          <a:blip r:embed="rId3"/>
          <a:srcRect l="11776" r="11776"/>
          <a:stretch/>
        </p:blipFill>
        <p:spPr>
          <a:xfrm>
            <a:off x="12372260" y="2527319"/>
            <a:ext cx="9899725" cy="8632969"/>
          </a:xfrm>
          <a:prstGeom prst="rect">
            <a:avLst/>
          </a:prstGeom>
          <a:solidFill>
            <a:schemeClr val="lt1">
              <a:alpha val="41000"/>
            </a:schemeClr>
          </a:solidFill>
          <a:ln>
            <a:noFill/>
          </a:ln>
        </p:spPr>
      </p:pic>
      <p:sp>
        <p:nvSpPr>
          <p:cNvPr id="260" name="Google Shape;260;p13"/>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1" name="Google Shape;261;p13"/>
          <p:cNvSpPr txBox="1"/>
          <p:nvPr/>
        </p:nvSpPr>
        <p:spPr>
          <a:xfrm rot="-5400000">
            <a:off x="-4302324" y="6704112"/>
            <a:ext cx="11170048" cy="30777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000"/>
              <a:buFont typeface="Helvetica Neue"/>
              <a:buNone/>
            </a:pPr>
            <a:endParaRPr sz="2000" b="0" i="0" u="none" strike="noStrike" cap="none" dirty="0">
              <a:solidFill>
                <a:srgbClr val="000000"/>
              </a:solidFill>
              <a:latin typeface="Helvetica Neue"/>
              <a:ea typeface="Helvetica Neue"/>
              <a:cs typeface="Helvetica Neue"/>
              <a:sym typeface="Helvetica Neue"/>
            </a:endParaRPr>
          </a:p>
        </p:txBody>
      </p:sp>
      <p:sp>
        <p:nvSpPr>
          <p:cNvPr id="262" name="Google Shape;262;p13"/>
          <p:cNvSpPr/>
          <p:nvPr/>
        </p:nvSpPr>
        <p:spPr>
          <a:xfrm>
            <a:off x="21174596" y="3077394"/>
            <a:ext cx="2032001" cy="2032001"/>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3" name="Google Shape;263;p13"/>
          <p:cNvSpPr/>
          <p:nvPr/>
        </p:nvSpPr>
        <p:spPr>
          <a:xfrm>
            <a:off x="21402650" y="3267894"/>
            <a:ext cx="1651001" cy="1651001"/>
          </a:xfrm>
          <a:prstGeom prst="ellipse">
            <a:avLst/>
          </a:prstGeom>
          <a:solidFill>
            <a:srgbClr val="E4E7C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4" name="Google Shape;264;p13"/>
          <p:cNvSpPr/>
          <p:nvPr/>
        </p:nvSpPr>
        <p:spPr>
          <a:xfrm>
            <a:off x="21174596" y="5842000"/>
            <a:ext cx="2032001" cy="20320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5" name="Google Shape;265;p13"/>
          <p:cNvSpPr/>
          <p:nvPr/>
        </p:nvSpPr>
        <p:spPr>
          <a:xfrm>
            <a:off x="21402650" y="6032500"/>
            <a:ext cx="1651001" cy="1651000"/>
          </a:xfrm>
          <a:prstGeom prst="ellipse">
            <a:avLst/>
          </a:prstGeom>
          <a:solidFill>
            <a:srgbClr val="7C9E3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6" name="Google Shape;266;p13"/>
          <p:cNvSpPr/>
          <p:nvPr/>
        </p:nvSpPr>
        <p:spPr>
          <a:xfrm>
            <a:off x="21174596" y="8606605"/>
            <a:ext cx="2032001" cy="2032001"/>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67" name="Google Shape;267;p13"/>
          <p:cNvSpPr/>
          <p:nvPr/>
        </p:nvSpPr>
        <p:spPr>
          <a:xfrm>
            <a:off x="21402650" y="8797105"/>
            <a:ext cx="1651001" cy="1651001"/>
          </a:xfrm>
          <a:prstGeom prst="ellipse">
            <a:avLst/>
          </a:prstGeom>
          <a:solidFill>
            <a:srgbClr val="06401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3" name="Google Shape;237;p11">
            <a:extLst>
              <a:ext uri="{FF2B5EF4-FFF2-40B4-BE49-F238E27FC236}">
                <a16:creationId xmlns:a16="http://schemas.microsoft.com/office/drawing/2014/main" id="{7ED4901F-16B1-1F3C-8001-8F521D6C1878}"/>
              </a:ext>
            </a:extLst>
          </p:cNvPr>
          <p:cNvSpPr txBox="1"/>
          <p:nvPr/>
        </p:nvSpPr>
        <p:spPr>
          <a:xfrm>
            <a:off x="3769919" y="1320075"/>
            <a:ext cx="14106305" cy="1107996"/>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0"/>
              </a:spcAft>
              <a:buClr>
                <a:srgbClr val="000000"/>
              </a:buClr>
              <a:buSzPts val="7200"/>
              <a:buFont typeface="Helvetica Neue"/>
              <a:buNone/>
            </a:pPr>
            <a:r>
              <a:rPr lang="en-US" sz="7200" dirty="0">
                <a:latin typeface="+mn-lt"/>
                <a:ea typeface="Helvetica Neue"/>
                <a:cs typeface="Helvetica Neue"/>
                <a:sym typeface="Helvetica Neue"/>
              </a:rPr>
              <a:t>HOLISTIC NUTRITION</a:t>
            </a:r>
            <a:endParaRPr sz="2700" b="0" i="0" u="none" strike="noStrike" cap="none" dirty="0">
              <a:solidFill>
                <a:srgbClr val="000000"/>
              </a:solidFill>
              <a:latin typeface="+mn-lt"/>
              <a:ea typeface="Helvetica Neue"/>
              <a:cs typeface="Helvetica Neue"/>
              <a:sym typeface="Helvetica Neue"/>
            </a:endParaRPr>
          </a:p>
        </p:txBody>
      </p:sp>
      <p:sp>
        <p:nvSpPr>
          <p:cNvPr id="6" name="TextBox 5">
            <a:extLst>
              <a:ext uri="{FF2B5EF4-FFF2-40B4-BE49-F238E27FC236}">
                <a16:creationId xmlns:a16="http://schemas.microsoft.com/office/drawing/2014/main" id="{8054AC05-8E69-5D15-4B19-DAABFBAD10C1}"/>
              </a:ext>
            </a:extLst>
          </p:cNvPr>
          <p:cNvSpPr txBox="1"/>
          <p:nvPr/>
        </p:nvSpPr>
        <p:spPr>
          <a:xfrm>
            <a:off x="4974332" y="3827817"/>
            <a:ext cx="5560318" cy="6463693"/>
          </a:xfrm>
          <a:prstGeom prst="rect">
            <a:avLst/>
          </a:prstGeom>
          <a:noFill/>
        </p:spPr>
        <p:txBody>
          <a:bodyPr wrap="square">
            <a:spAutoFit/>
          </a:bodyPr>
          <a:lstStyle/>
          <a:p>
            <a:pPr marL="0" indent="0">
              <a:lnSpc>
                <a:spcPct val="150000"/>
              </a:lnSpc>
              <a:buNone/>
            </a:pPr>
            <a:r>
              <a:rPr lang="en-US" sz="2800" dirty="0">
                <a:solidFill>
                  <a:schemeClr val="tx1"/>
                </a:solidFill>
                <a:latin typeface="+mn-lt"/>
                <a:cs typeface="Times New Roman" panose="02020603050405020304" pitchFamily="18" charset="0"/>
              </a:rPr>
              <a:t>Embrace a holistic approach to your diet that not only focuses on physical health but also supports your mental and emotional wellbeing. With our guidance, integrating superfoods and mindful eating practices into your life will be both enjoyable and transformative.</a:t>
            </a:r>
            <a:endParaRPr lang="en-US" sz="2800" dirty="0">
              <a:latin typeface="+mn-lt"/>
              <a:cs typeface="Times New Roman" panose="02020603050405020304" pitchFamily="18" charset="0"/>
            </a:endParaRPr>
          </a:p>
        </p:txBody>
      </p:sp>
      <p:sp>
        <p:nvSpPr>
          <p:cNvPr id="2" name="TextBox 1">
            <a:extLst>
              <a:ext uri="{FF2B5EF4-FFF2-40B4-BE49-F238E27FC236}">
                <a16:creationId xmlns:a16="http://schemas.microsoft.com/office/drawing/2014/main" id="{D455CAA6-3F83-FF6A-A07B-D1F23B09AC02}"/>
              </a:ext>
            </a:extLst>
          </p:cNvPr>
          <p:cNvSpPr txBox="1"/>
          <p:nvPr/>
        </p:nvSpPr>
        <p:spPr>
          <a:xfrm>
            <a:off x="21920473" y="6304002"/>
            <a:ext cx="1209651" cy="1107996"/>
          </a:xfrm>
          <a:prstGeom prst="rect">
            <a:avLst/>
          </a:prstGeom>
          <a:noFill/>
        </p:spPr>
        <p:txBody>
          <a:bodyPr wrap="square" rtlCol="0">
            <a:spAutoFit/>
          </a:bodyPr>
          <a:lstStyle/>
          <a:p>
            <a:r>
              <a:rPr lang="en-US" sz="6600" dirty="0">
                <a:latin typeface="+mj-lt"/>
              </a:rPr>
              <a:t> </a:t>
            </a:r>
          </a:p>
        </p:txBody>
      </p:sp>
      <p:sp>
        <p:nvSpPr>
          <p:cNvPr id="5" name="Google Shape;210;p8">
            <a:extLst>
              <a:ext uri="{FF2B5EF4-FFF2-40B4-BE49-F238E27FC236}">
                <a16:creationId xmlns:a16="http://schemas.microsoft.com/office/drawing/2014/main" id="{3EB0D378-8EF8-9488-454F-D70C55C0E17A}"/>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extLst>
      <p:ext uri="{BB962C8B-B14F-4D97-AF65-F5344CB8AC3E}">
        <p14:creationId xmlns:p14="http://schemas.microsoft.com/office/powerpoint/2010/main" val="3168688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25"/>
          <p:cNvPicPr preferRelativeResize="0">
            <a:picLocks noGrp="1"/>
          </p:cNvPicPr>
          <p:nvPr>
            <p:ph type="pic" idx="2"/>
          </p:nvPr>
        </p:nvPicPr>
        <p:blipFill>
          <a:blip r:embed="rId3"/>
          <a:srcRect t="16680" b="16680"/>
          <a:stretch/>
        </p:blipFill>
        <p:spPr>
          <a:prstGeom prst="rect">
            <a:avLst/>
          </a:prstGeom>
          <a:solidFill>
            <a:schemeClr val="lt1"/>
          </a:solidFill>
          <a:ln>
            <a:noFill/>
          </a:ln>
        </p:spPr>
      </p:pic>
      <p:sp>
        <p:nvSpPr>
          <p:cNvPr id="421" name="Google Shape;421;p25"/>
          <p:cNvSpPr/>
          <p:nvPr/>
        </p:nvSpPr>
        <p:spPr>
          <a:xfrm>
            <a:off x="5082633" y="1268612"/>
            <a:ext cx="11178776" cy="11178776"/>
          </a:xfrm>
          <a:prstGeom prst="rect">
            <a:avLst/>
          </a:prstGeom>
          <a:solidFill>
            <a:srgbClr val="DEE2E3">
              <a:alpha val="70196"/>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422" name="Google Shape;422;p25"/>
          <p:cNvSpPr txBox="1"/>
          <p:nvPr/>
        </p:nvSpPr>
        <p:spPr>
          <a:xfrm>
            <a:off x="5084021" y="5791200"/>
            <a:ext cx="11641879" cy="430887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0"/>
              <a:buFont typeface="Helvetica Neue"/>
              <a:buNone/>
            </a:pPr>
            <a:r>
              <a:rPr lang="en-US" sz="14000" b="0" i="0" u="none" strike="noStrike" cap="none" dirty="0">
                <a:solidFill>
                  <a:srgbClr val="000000"/>
                </a:solidFill>
                <a:latin typeface="Helvetica Neue"/>
                <a:ea typeface="Helvetica Neue"/>
                <a:cs typeface="Helvetica Neue"/>
                <a:sym typeface="Helvetica Neue"/>
              </a:rPr>
              <a:t>CULINARY ARTS</a:t>
            </a:r>
            <a:endParaRPr sz="14000" b="0" i="0" u="none" strike="noStrike" cap="none" dirty="0">
              <a:solidFill>
                <a:srgbClr val="000000"/>
              </a:solidFill>
              <a:latin typeface="Helvetica Neue"/>
              <a:ea typeface="Helvetica Neue"/>
              <a:cs typeface="Helvetica Neue"/>
              <a:sym typeface="Helvetica Neue"/>
            </a:endParaRPr>
          </a:p>
        </p:txBody>
      </p:sp>
      <p:sp>
        <p:nvSpPr>
          <p:cNvPr id="423" name="Google Shape;423;p25"/>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 name="Google Shape;210;p8">
            <a:extLst>
              <a:ext uri="{FF2B5EF4-FFF2-40B4-BE49-F238E27FC236}">
                <a16:creationId xmlns:a16="http://schemas.microsoft.com/office/drawing/2014/main" id="{5AE1C92E-C9BB-6843-8B29-0C0DB7827ACD}"/>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39" name="Google Shape;139;p4"/>
          <p:cNvSpPr txBox="1"/>
          <p:nvPr/>
        </p:nvSpPr>
        <p:spPr>
          <a:xfrm>
            <a:off x="6599287"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01</a:t>
            </a:r>
            <a:endParaRPr sz="7000" b="0" i="0" u="none" strike="noStrike" cap="none" dirty="0">
              <a:solidFill>
                <a:srgbClr val="000000"/>
              </a:solidFill>
              <a:latin typeface="+mn-lt"/>
              <a:ea typeface="Helvetica Neue"/>
              <a:cs typeface="Helvetica Neue"/>
              <a:sym typeface="Helvetica Neue"/>
            </a:endParaRPr>
          </a:p>
        </p:txBody>
      </p:sp>
      <p:sp>
        <p:nvSpPr>
          <p:cNvPr id="140" name="Google Shape;140;p4"/>
          <p:cNvSpPr txBox="1"/>
          <p:nvPr/>
        </p:nvSpPr>
        <p:spPr>
          <a:xfrm>
            <a:off x="6599287" y="4248070"/>
            <a:ext cx="3175001"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INTRODUCTION</a:t>
            </a:r>
            <a:endParaRPr sz="2700" b="0" i="0" u="none" strike="noStrike" cap="none" dirty="0">
              <a:solidFill>
                <a:srgbClr val="000000"/>
              </a:solidFill>
              <a:latin typeface="+mn-lt"/>
              <a:ea typeface="Helvetica Neue"/>
              <a:cs typeface="Helvetica Neue"/>
              <a:sym typeface="Helvetica Neue"/>
            </a:endParaRPr>
          </a:p>
        </p:txBody>
      </p:sp>
      <p:sp>
        <p:nvSpPr>
          <p:cNvPr id="141" name="Google Shape;141;p4"/>
          <p:cNvSpPr txBox="1"/>
          <p:nvPr/>
        </p:nvSpPr>
        <p:spPr>
          <a:xfrm>
            <a:off x="10641852"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02</a:t>
            </a:r>
            <a:endParaRPr sz="7000" b="0" i="0" u="none" strike="noStrike" cap="none" dirty="0">
              <a:solidFill>
                <a:srgbClr val="000000"/>
              </a:solidFill>
              <a:latin typeface="+mn-lt"/>
              <a:ea typeface="Helvetica Neue"/>
              <a:cs typeface="Helvetica Neue"/>
              <a:sym typeface="Helvetica Neue"/>
            </a:endParaRPr>
          </a:p>
        </p:txBody>
      </p:sp>
      <p:sp>
        <p:nvSpPr>
          <p:cNvPr id="142" name="Google Shape;142;p4"/>
          <p:cNvSpPr txBox="1"/>
          <p:nvPr/>
        </p:nvSpPr>
        <p:spPr>
          <a:xfrm>
            <a:off x="10641852" y="4248070"/>
            <a:ext cx="3175001"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FOUNDATIONS</a:t>
            </a:r>
            <a:endParaRPr sz="2700" b="0" i="0" u="none" strike="noStrike" cap="none" dirty="0">
              <a:solidFill>
                <a:srgbClr val="000000"/>
              </a:solidFill>
              <a:latin typeface="+mn-lt"/>
              <a:ea typeface="Helvetica Neue"/>
              <a:cs typeface="Helvetica Neue"/>
              <a:sym typeface="Helvetica Neue"/>
            </a:endParaRPr>
          </a:p>
        </p:txBody>
      </p:sp>
      <p:sp>
        <p:nvSpPr>
          <p:cNvPr id="143" name="Google Shape;143;p4"/>
          <p:cNvSpPr txBox="1"/>
          <p:nvPr/>
        </p:nvSpPr>
        <p:spPr>
          <a:xfrm>
            <a:off x="14684415"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03</a:t>
            </a:r>
            <a:endParaRPr sz="7000" b="0" i="0" u="none" strike="noStrike" cap="none" dirty="0">
              <a:solidFill>
                <a:srgbClr val="000000"/>
              </a:solidFill>
              <a:latin typeface="+mn-lt"/>
              <a:ea typeface="Helvetica Neue"/>
              <a:cs typeface="Helvetica Neue"/>
              <a:sym typeface="Helvetica Neue"/>
            </a:endParaRPr>
          </a:p>
        </p:txBody>
      </p:sp>
      <p:sp>
        <p:nvSpPr>
          <p:cNvPr id="144" name="Google Shape;144;p4"/>
          <p:cNvSpPr txBox="1"/>
          <p:nvPr/>
        </p:nvSpPr>
        <p:spPr>
          <a:xfrm>
            <a:off x="14684415" y="4248070"/>
            <a:ext cx="3175001"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CULINARY SKILLS</a:t>
            </a:r>
            <a:endParaRPr sz="2700" b="0" i="0" u="none" strike="noStrike" cap="none" dirty="0">
              <a:solidFill>
                <a:srgbClr val="000000"/>
              </a:solidFill>
              <a:latin typeface="+mn-lt"/>
              <a:ea typeface="Helvetica Neue"/>
              <a:cs typeface="Helvetica Neue"/>
              <a:sym typeface="Helvetica Neue"/>
            </a:endParaRPr>
          </a:p>
        </p:txBody>
      </p:sp>
      <p:sp>
        <p:nvSpPr>
          <p:cNvPr id="145" name="Google Shape;145;p4"/>
          <p:cNvSpPr txBox="1"/>
          <p:nvPr/>
        </p:nvSpPr>
        <p:spPr>
          <a:xfrm>
            <a:off x="18726980"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04</a:t>
            </a:r>
            <a:endParaRPr sz="7000" b="0" i="0" u="none" strike="noStrike" cap="none" dirty="0">
              <a:solidFill>
                <a:srgbClr val="000000"/>
              </a:solidFill>
              <a:latin typeface="+mn-lt"/>
              <a:ea typeface="Helvetica Neue"/>
              <a:cs typeface="Helvetica Neue"/>
              <a:sym typeface="Helvetica Neue"/>
            </a:endParaRPr>
          </a:p>
        </p:txBody>
      </p:sp>
      <p:sp>
        <p:nvSpPr>
          <p:cNvPr id="146" name="Google Shape;146;p4"/>
          <p:cNvSpPr txBox="1"/>
          <p:nvPr/>
        </p:nvSpPr>
        <p:spPr>
          <a:xfrm>
            <a:off x="18726980" y="4248070"/>
            <a:ext cx="3175001"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MEALS</a:t>
            </a:r>
            <a:endParaRPr dirty="0">
              <a:latin typeface="+mn-lt"/>
            </a:endParaRPr>
          </a:p>
        </p:txBody>
      </p:sp>
      <p:sp>
        <p:nvSpPr>
          <p:cNvPr id="147" name="Google Shape;147;p4"/>
          <p:cNvSpPr txBox="1"/>
          <p:nvPr/>
        </p:nvSpPr>
        <p:spPr>
          <a:xfrm>
            <a:off x="6599287"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05</a:t>
            </a:r>
            <a:endParaRPr sz="7000" b="0" i="0" u="none" strike="noStrike" cap="none" dirty="0">
              <a:solidFill>
                <a:srgbClr val="000000"/>
              </a:solidFill>
              <a:latin typeface="+mn-lt"/>
              <a:ea typeface="Helvetica Neue"/>
              <a:cs typeface="Helvetica Neue"/>
              <a:sym typeface="Helvetica Neue"/>
            </a:endParaRPr>
          </a:p>
        </p:txBody>
      </p:sp>
      <p:sp>
        <p:nvSpPr>
          <p:cNvPr id="148" name="Google Shape;148;p4"/>
          <p:cNvSpPr txBox="1"/>
          <p:nvPr/>
        </p:nvSpPr>
        <p:spPr>
          <a:xfrm>
            <a:off x="6599287" y="7520259"/>
            <a:ext cx="3175001"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dirty="0">
                <a:latin typeface="+mn-lt"/>
                <a:sym typeface="Helvetica Neue"/>
              </a:rPr>
              <a:t>SPECIAL DIETS</a:t>
            </a:r>
            <a:endParaRPr dirty="0">
              <a:latin typeface="+mn-lt"/>
            </a:endParaRPr>
          </a:p>
        </p:txBody>
      </p:sp>
      <p:sp>
        <p:nvSpPr>
          <p:cNvPr id="149" name="Google Shape;149;p4"/>
          <p:cNvSpPr txBox="1"/>
          <p:nvPr/>
        </p:nvSpPr>
        <p:spPr>
          <a:xfrm>
            <a:off x="10641852"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06</a:t>
            </a:r>
            <a:endParaRPr sz="7000" b="0" i="0" u="none" strike="noStrike" cap="none" dirty="0">
              <a:solidFill>
                <a:srgbClr val="000000"/>
              </a:solidFill>
              <a:latin typeface="+mn-lt"/>
              <a:ea typeface="Helvetica Neue"/>
              <a:cs typeface="Helvetica Neue"/>
              <a:sym typeface="Helvetica Neue"/>
            </a:endParaRPr>
          </a:p>
        </p:txBody>
      </p:sp>
      <p:sp>
        <p:nvSpPr>
          <p:cNvPr id="150" name="Google Shape;150;p4"/>
          <p:cNvSpPr txBox="1"/>
          <p:nvPr/>
        </p:nvSpPr>
        <p:spPr>
          <a:xfrm>
            <a:off x="10641852" y="7520259"/>
            <a:ext cx="3175001" cy="1121846"/>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SUPERFOODS &amp; HOLISTIC NUTRITION</a:t>
            </a:r>
            <a:endParaRPr dirty="0">
              <a:latin typeface="+mn-lt"/>
            </a:endParaRPr>
          </a:p>
        </p:txBody>
      </p:sp>
      <p:sp>
        <p:nvSpPr>
          <p:cNvPr id="151" name="Google Shape;151;p4"/>
          <p:cNvSpPr txBox="1"/>
          <p:nvPr/>
        </p:nvSpPr>
        <p:spPr>
          <a:xfrm>
            <a:off x="14684415"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07</a:t>
            </a:r>
            <a:endParaRPr sz="7000" b="0" i="0" u="none" strike="noStrike" cap="none" dirty="0">
              <a:solidFill>
                <a:srgbClr val="000000"/>
              </a:solidFill>
              <a:latin typeface="+mn-lt"/>
              <a:ea typeface="Helvetica Neue"/>
              <a:cs typeface="Helvetica Neue"/>
              <a:sym typeface="Helvetica Neue"/>
            </a:endParaRPr>
          </a:p>
        </p:txBody>
      </p:sp>
      <p:sp>
        <p:nvSpPr>
          <p:cNvPr id="152" name="Google Shape;152;p4"/>
          <p:cNvSpPr txBox="1"/>
          <p:nvPr/>
        </p:nvSpPr>
        <p:spPr>
          <a:xfrm>
            <a:off x="14684415" y="7520259"/>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dirty="0">
                <a:latin typeface="+mn-lt"/>
                <a:sym typeface="Helvetica Neue"/>
              </a:rPr>
              <a:t>ADVANCED NUTRITION</a:t>
            </a:r>
            <a:endParaRPr dirty="0">
              <a:latin typeface="+mn-lt"/>
            </a:endParaRPr>
          </a:p>
        </p:txBody>
      </p:sp>
      <p:sp>
        <p:nvSpPr>
          <p:cNvPr id="153" name="Google Shape;153;p4"/>
          <p:cNvSpPr txBox="1"/>
          <p:nvPr/>
        </p:nvSpPr>
        <p:spPr>
          <a:xfrm>
            <a:off x="18726980"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08</a:t>
            </a:r>
            <a:endParaRPr sz="7000" b="0" i="0" u="none" strike="noStrike" cap="none" dirty="0">
              <a:solidFill>
                <a:srgbClr val="000000"/>
              </a:solidFill>
              <a:latin typeface="+mn-lt"/>
              <a:ea typeface="Helvetica Neue"/>
              <a:cs typeface="Helvetica Neue"/>
              <a:sym typeface="Helvetica Neue"/>
            </a:endParaRPr>
          </a:p>
        </p:txBody>
      </p:sp>
      <p:sp>
        <p:nvSpPr>
          <p:cNvPr id="154" name="Google Shape;154;p4"/>
          <p:cNvSpPr txBox="1"/>
          <p:nvPr/>
        </p:nvSpPr>
        <p:spPr>
          <a:xfrm>
            <a:off x="18726980" y="7520259"/>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SOPHISTICATED TECHNIQUES I</a:t>
            </a:r>
            <a:endParaRPr dirty="0">
              <a:latin typeface="+mn-lt"/>
            </a:endParaRPr>
          </a:p>
        </p:txBody>
      </p:sp>
      <p:sp>
        <p:nvSpPr>
          <p:cNvPr id="155" name="Google Shape;155;p4"/>
          <p:cNvSpPr txBox="1"/>
          <p:nvPr/>
        </p:nvSpPr>
        <p:spPr>
          <a:xfrm>
            <a:off x="6599287" y="9048829"/>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09</a:t>
            </a:r>
            <a:endParaRPr sz="7000" b="0" i="0" u="none" strike="noStrike" cap="none" dirty="0">
              <a:solidFill>
                <a:srgbClr val="000000"/>
              </a:solidFill>
              <a:latin typeface="+mn-lt"/>
              <a:ea typeface="Helvetica Neue"/>
              <a:cs typeface="Helvetica Neue"/>
              <a:sym typeface="Helvetica Neue"/>
            </a:endParaRPr>
          </a:p>
        </p:txBody>
      </p:sp>
      <p:sp>
        <p:nvSpPr>
          <p:cNvPr id="156" name="Google Shape;156;p4"/>
          <p:cNvSpPr txBox="1"/>
          <p:nvPr/>
        </p:nvSpPr>
        <p:spPr>
          <a:xfrm>
            <a:off x="6599287" y="10792448"/>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SOPHISTICATED TECHNIQUES Ii</a:t>
            </a:r>
          </a:p>
        </p:txBody>
      </p:sp>
      <p:sp>
        <p:nvSpPr>
          <p:cNvPr id="157" name="Google Shape;157;p4"/>
          <p:cNvSpPr txBox="1"/>
          <p:nvPr/>
        </p:nvSpPr>
        <p:spPr>
          <a:xfrm>
            <a:off x="10641852" y="9048829"/>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10</a:t>
            </a:r>
            <a:endParaRPr sz="7000" b="0" i="0" u="none" strike="noStrike" cap="none" dirty="0">
              <a:solidFill>
                <a:srgbClr val="000000"/>
              </a:solidFill>
              <a:latin typeface="+mn-lt"/>
              <a:ea typeface="Helvetica Neue"/>
              <a:cs typeface="Helvetica Neue"/>
              <a:sym typeface="Helvetica Neue"/>
            </a:endParaRPr>
          </a:p>
        </p:txBody>
      </p:sp>
      <p:sp>
        <p:nvSpPr>
          <p:cNvPr id="158" name="Google Shape;158;p4"/>
          <p:cNvSpPr txBox="1"/>
          <p:nvPr/>
        </p:nvSpPr>
        <p:spPr>
          <a:xfrm>
            <a:off x="10641852" y="10792448"/>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SUSTAINABLE COOKING</a:t>
            </a:r>
            <a:endParaRPr dirty="0">
              <a:latin typeface="+mn-lt"/>
            </a:endParaRPr>
          </a:p>
        </p:txBody>
      </p:sp>
      <p:sp>
        <p:nvSpPr>
          <p:cNvPr id="159" name="Google Shape;159;p4"/>
          <p:cNvSpPr/>
          <p:nvPr/>
        </p:nvSpPr>
        <p:spPr>
          <a:xfrm>
            <a:off x="7869287" y="389691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0" name="Google Shape;160;p4"/>
          <p:cNvSpPr/>
          <p:nvPr/>
        </p:nvSpPr>
        <p:spPr>
          <a:xfrm>
            <a:off x="11911852" y="389691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1" name="Google Shape;161;p4"/>
          <p:cNvSpPr/>
          <p:nvPr/>
        </p:nvSpPr>
        <p:spPr>
          <a:xfrm>
            <a:off x="7869287" y="716919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2" name="Google Shape;162;p4"/>
          <p:cNvSpPr/>
          <p:nvPr/>
        </p:nvSpPr>
        <p:spPr>
          <a:xfrm>
            <a:off x="11911852" y="716919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3" name="Google Shape;163;p4"/>
          <p:cNvSpPr/>
          <p:nvPr/>
        </p:nvSpPr>
        <p:spPr>
          <a:xfrm>
            <a:off x="7869287" y="1044133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4" name="Google Shape;164;p4"/>
          <p:cNvSpPr/>
          <p:nvPr/>
        </p:nvSpPr>
        <p:spPr>
          <a:xfrm>
            <a:off x="11911852" y="1044133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5" name="Google Shape;165;p4"/>
          <p:cNvSpPr/>
          <p:nvPr/>
        </p:nvSpPr>
        <p:spPr>
          <a:xfrm>
            <a:off x="15954418" y="7169150"/>
            <a:ext cx="635001" cy="25400"/>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6" name="Google Shape;166;p4"/>
          <p:cNvSpPr/>
          <p:nvPr/>
        </p:nvSpPr>
        <p:spPr>
          <a:xfrm>
            <a:off x="19996980" y="7169150"/>
            <a:ext cx="635001" cy="25400"/>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7" name="Google Shape;167;p4"/>
          <p:cNvSpPr/>
          <p:nvPr/>
        </p:nvSpPr>
        <p:spPr>
          <a:xfrm>
            <a:off x="15954418" y="389696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8" name="Google Shape;168;p4"/>
          <p:cNvSpPr/>
          <p:nvPr/>
        </p:nvSpPr>
        <p:spPr>
          <a:xfrm>
            <a:off x="19996980" y="389696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 name="Google Shape;155;p4">
            <a:extLst>
              <a:ext uri="{FF2B5EF4-FFF2-40B4-BE49-F238E27FC236}">
                <a16:creationId xmlns:a16="http://schemas.microsoft.com/office/drawing/2014/main" id="{9BA7A8F4-7249-D54F-34E7-5D5AEA3BF3C0}"/>
              </a:ext>
            </a:extLst>
          </p:cNvPr>
          <p:cNvSpPr txBox="1"/>
          <p:nvPr/>
        </p:nvSpPr>
        <p:spPr>
          <a:xfrm>
            <a:off x="14626434" y="9048829"/>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11</a:t>
            </a:r>
            <a:endParaRPr sz="7000" b="0" i="0" u="none" strike="noStrike" cap="none" dirty="0">
              <a:solidFill>
                <a:srgbClr val="000000"/>
              </a:solidFill>
              <a:latin typeface="+mn-lt"/>
              <a:ea typeface="Helvetica Neue"/>
              <a:cs typeface="Helvetica Neue"/>
              <a:sym typeface="Helvetica Neue"/>
            </a:endParaRPr>
          </a:p>
        </p:txBody>
      </p:sp>
      <p:sp>
        <p:nvSpPr>
          <p:cNvPr id="3" name="Google Shape;156;p4">
            <a:extLst>
              <a:ext uri="{FF2B5EF4-FFF2-40B4-BE49-F238E27FC236}">
                <a16:creationId xmlns:a16="http://schemas.microsoft.com/office/drawing/2014/main" id="{3B9EB84F-9933-E91A-2C27-4FAC41265B83}"/>
              </a:ext>
            </a:extLst>
          </p:cNvPr>
          <p:cNvSpPr txBox="1"/>
          <p:nvPr/>
        </p:nvSpPr>
        <p:spPr>
          <a:xfrm>
            <a:off x="14626434" y="10792448"/>
            <a:ext cx="3175001" cy="1121846"/>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INNOVATIVE RECIPE DEVELOPMENT</a:t>
            </a:r>
            <a:endParaRPr dirty="0">
              <a:latin typeface="+mn-lt"/>
            </a:endParaRPr>
          </a:p>
        </p:txBody>
      </p:sp>
      <p:sp>
        <p:nvSpPr>
          <p:cNvPr id="4" name="Google Shape;157;p4">
            <a:extLst>
              <a:ext uri="{FF2B5EF4-FFF2-40B4-BE49-F238E27FC236}">
                <a16:creationId xmlns:a16="http://schemas.microsoft.com/office/drawing/2014/main" id="{9353EC89-9628-3CCC-59F6-F29208D6DE53}"/>
              </a:ext>
            </a:extLst>
          </p:cNvPr>
          <p:cNvSpPr txBox="1"/>
          <p:nvPr/>
        </p:nvSpPr>
        <p:spPr>
          <a:xfrm>
            <a:off x="18668999" y="9048829"/>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dirty="0">
                <a:latin typeface="+mn-lt"/>
                <a:ea typeface="Helvetica Neue"/>
                <a:cs typeface="Helvetica Neue"/>
                <a:sym typeface="Helvetica Neue"/>
              </a:rPr>
              <a:t>12</a:t>
            </a:r>
            <a:endParaRPr sz="7000" b="0" i="0" u="none" strike="noStrike" cap="none" dirty="0">
              <a:solidFill>
                <a:srgbClr val="000000"/>
              </a:solidFill>
              <a:latin typeface="+mn-lt"/>
              <a:ea typeface="Helvetica Neue"/>
              <a:cs typeface="Helvetica Neue"/>
              <a:sym typeface="Helvetica Neue"/>
            </a:endParaRPr>
          </a:p>
        </p:txBody>
      </p:sp>
      <p:sp>
        <p:nvSpPr>
          <p:cNvPr id="5" name="Google Shape;158;p4">
            <a:extLst>
              <a:ext uri="{FF2B5EF4-FFF2-40B4-BE49-F238E27FC236}">
                <a16:creationId xmlns:a16="http://schemas.microsoft.com/office/drawing/2014/main" id="{3B3D6CA8-9C4B-23BC-E557-1E81BB97FB16}"/>
              </a:ext>
            </a:extLst>
          </p:cNvPr>
          <p:cNvSpPr txBox="1"/>
          <p:nvPr/>
        </p:nvSpPr>
        <p:spPr>
          <a:xfrm>
            <a:off x="18668999" y="10792448"/>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PRESENTATION AND REVIEW</a:t>
            </a:r>
            <a:endParaRPr dirty="0">
              <a:latin typeface="+mn-lt"/>
            </a:endParaRPr>
          </a:p>
        </p:txBody>
      </p:sp>
      <p:sp>
        <p:nvSpPr>
          <p:cNvPr id="6" name="Google Shape;163;p4">
            <a:extLst>
              <a:ext uri="{FF2B5EF4-FFF2-40B4-BE49-F238E27FC236}">
                <a16:creationId xmlns:a16="http://schemas.microsoft.com/office/drawing/2014/main" id="{79D469B5-D9DE-11F1-EDD9-4125CFA9475F}"/>
              </a:ext>
            </a:extLst>
          </p:cNvPr>
          <p:cNvSpPr/>
          <p:nvPr/>
        </p:nvSpPr>
        <p:spPr>
          <a:xfrm>
            <a:off x="15896434" y="1044133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7" name="Google Shape;164;p4">
            <a:extLst>
              <a:ext uri="{FF2B5EF4-FFF2-40B4-BE49-F238E27FC236}">
                <a16:creationId xmlns:a16="http://schemas.microsoft.com/office/drawing/2014/main" id="{60D931AE-0AEF-B331-41A7-2BD4ECCCB147}"/>
              </a:ext>
            </a:extLst>
          </p:cNvPr>
          <p:cNvSpPr/>
          <p:nvPr/>
        </p:nvSpPr>
        <p:spPr>
          <a:xfrm>
            <a:off x="19938999" y="1044133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8" name="Google Shape;210;p8">
            <a:extLst>
              <a:ext uri="{FF2B5EF4-FFF2-40B4-BE49-F238E27FC236}">
                <a16:creationId xmlns:a16="http://schemas.microsoft.com/office/drawing/2014/main" id="{22BF23B0-7994-D55D-B415-CCB7B74F0854}"/>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5"/>
          <p:cNvPicPr preferRelativeResize="0">
            <a:picLocks noGrp="1"/>
          </p:cNvPicPr>
          <p:nvPr>
            <p:ph type="pic" idx="2"/>
          </p:nvPr>
        </p:nvPicPr>
        <p:blipFill>
          <a:blip r:embed="rId3"/>
          <a:srcRect t="20694" b="20694"/>
          <a:stretch/>
        </p:blipFill>
        <p:spPr>
          <a:xfrm>
            <a:off x="11110940" y="1272886"/>
            <a:ext cx="12705027" cy="11170137"/>
          </a:xfrm>
          <a:prstGeom prst="rect">
            <a:avLst/>
          </a:prstGeom>
          <a:solidFill>
            <a:schemeClr val="lt1"/>
          </a:solidFill>
          <a:ln>
            <a:noFill/>
          </a:ln>
        </p:spPr>
      </p:pic>
      <p:sp>
        <p:nvSpPr>
          <p:cNvPr id="175" name="Google Shape;175;p5"/>
          <p:cNvSpPr/>
          <p:nvPr/>
        </p:nvSpPr>
        <p:spPr>
          <a:xfrm>
            <a:off x="6157763" y="-46"/>
            <a:ext cx="10616723" cy="13716000"/>
          </a:xfrm>
          <a:prstGeom prst="rect">
            <a:avLst/>
          </a:prstGeom>
          <a:solidFill>
            <a:srgbClr val="DDDDDD">
              <a:alpha val="85882"/>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77" name="Google Shape;177;p5"/>
          <p:cNvSpPr txBox="1"/>
          <p:nvPr/>
        </p:nvSpPr>
        <p:spPr>
          <a:xfrm>
            <a:off x="1782090" y="2976156"/>
            <a:ext cx="8630765" cy="493661"/>
          </a:xfrm>
          <a:prstGeom prst="rect">
            <a:avLst/>
          </a:prstGeom>
          <a:noFill/>
          <a:ln>
            <a:noFill/>
          </a:ln>
        </p:spPr>
        <p:txBody>
          <a:bodyPr spcFirstLastPara="1" wrap="square" lIns="0" tIns="0" rIns="0" bIns="0" anchor="b" anchorCtr="0">
            <a:spAutoFit/>
          </a:bodyPr>
          <a:lstStyle/>
          <a:p>
            <a:pPr marL="0" marR="0" lvl="0" indent="0" algn="ctr" rtl="0">
              <a:lnSpc>
                <a:spcPct val="110000"/>
              </a:lnSpc>
              <a:spcBef>
                <a:spcPts val="0"/>
              </a:spcBef>
              <a:spcAft>
                <a:spcPts val="0"/>
              </a:spcAft>
              <a:buClr>
                <a:srgbClr val="000000"/>
              </a:buClr>
              <a:buSzPts val="3200"/>
              <a:buFont typeface="Helvetica Neue"/>
              <a:buNone/>
            </a:pPr>
            <a:r>
              <a:rPr lang="en-US" sz="3200" b="0" i="1" u="none" strike="noStrike" cap="none" dirty="0">
                <a:solidFill>
                  <a:srgbClr val="000000"/>
                </a:solidFill>
                <a:latin typeface="Helvetica Neue"/>
                <a:ea typeface="Helvetica Neue"/>
                <a:cs typeface="Helvetica Neue"/>
                <a:sym typeface="Helvetica Neue"/>
              </a:rPr>
              <a:t> </a:t>
            </a:r>
            <a:endParaRPr sz="3200" b="0" i="1" u="none" strike="noStrike" cap="none" dirty="0">
              <a:solidFill>
                <a:srgbClr val="000000"/>
              </a:solidFill>
              <a:latin typeface="Helvetica Neue"/>
              <a:ea typeface="Helvetica Neue"/>
              <a:cs typeface="Helvetica Neue"/>
              <a:sym typeface="Helvetica Neue"/>
            </a:endParaRPr>
          </a:p>
        </p:txBody>
      </p:sp>
      <p:sp>
        <p:nvSpPr>
          <p:cNvPr id="178" name="Google Shape;178;p5"/>
          <p:cNvSpPr txBox="1"/>
          <p:nvPr/>
        </p:nvSpPr>
        <p:spPr>
          <a:xfrm>
            <a:off x="1779472" y="9136237"/>
            <a:ext cx="8636001" cy="2298681"/>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j-lt"/>
                <a:ea typeface="Helvetica Neue"/>
                <a:cs typeface="Helvetica Neue"/>
                <a:sym typeface="Helvetica Neue"/>
              </a:rPr>
              <a:t>WELCOME TO</a:t>
            </a:r>
            <a:endParaRPr dirty="0">
              <a:latin typeface="+mj-lt"/>
            </a:endParaRPr>
          </a:p>
          <a:p>
            <a:pPr marL="0" marR="0" lvl="0" indent="0" algn="ctr" rtl="0">
              <a:lnSpc>
                <a:spcPct val="100000"/>
              </a:lnSpc>
              <a:spcBef>
                <a:spcPts val="0"/>
              </a:spcBef>
              <a:spcAft>
                <a:spcPts val="0"/>
              </a:spcAft>
              <a:buClr>
                <a:srgbClr val="000000"/>
              </a:buClr>
              <a:buSzPts val="7000"/>
              <a:buFont typeface="Helvetica Neue"/>
              <a:buNone/>
            </a:pPr>
            <a:r>
              <a:rPr lang="en-US" sz="7000" dirty="0">
                <a:latin typeface="+mj-lt"/>
                <a:ea typeface="Helvetica Neue"/>
                <a:cs typeface="Helvetica Neue"/>
                <a:sym typeface="Helvetica Neue"/>
              </a:rPr>
              <a:t>CULINARY ARTS</a:t>
            </a:r>
            <a:endParaRPr sz="2700" b="0" i="0" u="none" strike="noStrike" cap="none" dirty="0">
              <a:solidFill>
                <a:srgbClr val="000000"/>
              </a:solidFill>
              <a:latin typeface="+mj-lt"/>
              <a:ea typeface="Helvetica Neue"/>
              <a:cs typeface="Helvetica Neue"/>
              <a:sym typeface="Helvetica Neue"/>
            </a:endParaRPr>
          </a:p>
        </p:txBody>
      </p:sp>
      <p:sp>
        <p:nvSpPr>
          <p:cNvPr id="179" name="Google Shape;179;p5"/>
          <p:cNvSpPr/>
          <p:nvPr/>
        </p:nvSpPr>
        <p:spPr>
          <a:xfrm>
            <a:off x="5423640" y="8608960"/>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80" name="Google Shape;180;p5"/>
          <p:cNvSpPr txBox="1"/>
          <p:nvPr/>
        </p:nvSpPr>
        <p:spPr>
          <a:xfrm>
            <a:off x="2122372" y="1614953"/>
            <a:ext cx="7315200" cy="1972335"/>
          </a:xfrm>
          <a:prstGeom prst="rect">
            <a:avLst/>
          </a:prstGeom>
          <a:noFill/>
          <a:ln>
            <a:noFill/>
          </a:ln>
        </p:spPr>
        <p:txBody>
          <a:bodyPr spcFirstLastPara="1" wrap="square" lIns="50800" tIns="50800" rIns="50800" bIns="50800" anchor="ctr" anchorCtr="0">
            <a:spAutoFit/>
          </a:bodyPr>
          <a:lstStyle/>
          <a:p>
            <a:pPr marL="0" marR="0" lvl="0" indent="0" algn="ctr" rtl="0">
              <a:lnSpc>
                <a:spcPct val="150000"/>
              </a:lnSpc>
              <a:spcBef>
                <a:spcPts val="0"/>
              </a:spcBef>
              <a:spcAft>
                <a:spcPts val="0"/>
              </a:spcAft>
              <a:buClr>
                <a:srgbClr val="000000"/>
              </a:buClr>
              <a:buSzPts val="2700"/>
              <a:buFont typeface="Helvetica Neue Light"/>
              <a:buNone/>
            </a:pPr>
            <a:r>
              <a:rPr lang="en-US" sz="2700" b="0" i="1" u="none" strike="noStrike" cap="none" dirty="0">
                <a:solidFill>
                  <a:srgbClr val="000000"/>
                </a:solidFill>
                <a:latin typeface="+mj-lt"/>
                <a:ea typeface="Helvetica Neue Light"/>
                <a:cs typeface="Helvetica Neue Light"/>
                <a:sym typeface="Helvetica Neue Light"/>
              </a:rPr>
              <a:t>“Make the most of yourself by fanning the tiny inner sparks of possibility into flames of achievement.” ~ Golda Meir</a:t>
            </a:r>
            <a:endParaRPr dirty="0">
              <a:latin typeface="+mj-lt"/>
            </a:endParaRPr>
          </a:p>
        </p:txBody>
      </p:sp>
      <p:sp>
        <p:nvSpPr>
          <p:cNvPr id="176" name="Google Shape;176;p5"/>
          <p:cNvSpPr txBox="1"/>
          <p:nvPr/>
        </p:nvSpPr>
        <p:spPr>
          <a:xfrm>
            <a:off x="789286" y="3929354"/>
            <a:ext cx="9981372" cy="4431983"/>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374151"/>
              </a:buClr>
              <a:buSzPts val="2400"/>
              <a:buFont typeface="Helvetica Neue"/>
              <a:buNone/>
            </a:pPr>
            <a:r>
              <a:rPr lang="en-US" sz="2400" b="0" i="0" u="none" strike="noStrike" cap="none" dirty="0">
                <a:solidFill>
                  <a:srgbClr val="374151"/>
                </a:solidFill>
                <a:latin typeface="+mj-lt"/>
                <a:ea typeface="Helvetica Neue"/>
                <a:cs typeface="Helvetica Neue"/>
                <a:sym typeface="Helvetica Neue"/>
              </a:rPr>
              <a:t>Congratulations on embarking on </a:t>
            </a:r>
            <a:r>
              <a:rPr lang="en-US" sz="2400" dirty="0">
                <a:solidFill>
                  <a:srgbClr val="374151"/>
                </a:solidFill>
                <a:latin typeface="+mj-lt"/>
                <a:ea typeface="Helvetica Neue"/>
                <a:cs typeface="Helvetica Neue"/>
                <a:sym typeface="Helvetica Neue"/>
              </a:rPr>
              <a:t>CULINARY ARTS</a:t>
            </a:r>
            <a:r>
              <a:rPr lang="en-US" sz="2400" b="0" i="0" u="none" strike="noStrike" cap="none" dirty="0">
                <a:solidFill>
                  <a:srgbClr val="374151"/>
                </a:solidFill>
                <a:latin typeface="+mj-lt"/>
                <a:ea typeface="Helvetica Neue"/>
                <a:cs typeface="Helvetica Neue"/>
                <a:sym typeface="Helvetica Neue"/>
              </a:rPr>
              <a:t>! This is a momentous first stride towards transforming your life. This uniquely tailored course has been crafted with you in mind, ensuring every aspect resonates with your personal journey. It's exhilarating to have you on board for this empowering program. By the conclusion of this course, we are confident that you'll share our enthusiasm, and will be equipped to take on the world like never before.</a:t>
            </a:r>
            <a:endParaRPr sz="2400" b="0" i="0" u="none" strike="noStrike" cap="none" dirty="0">
              <a:solidFill>
                <a:srgbClr val="000000"/>
              </a:solidFill>
              <a:latin typeface="+mj-lt"/>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6"/>
          <p:cNvSpPr/>
          <p:nvPr/>
        </p:nvSpPr>
        <p:spPr>
          <a:xfrm>
            <a:off x="3809538" y="2537309"/>
            <a:ext cx="16764924" cy="8641382"/>
          </a:xfrm>
          <a:prstGeom prst="rect">
            <a:avLst/>
          </a:prstGeom>
          <a:solidFill>
            <a:srgbClr val="F2F2F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mj-lt"/>
              <a:ea typeface="Helvetica Neue"/>
              <a:cs typeface="Helvetica Neue"/>
              <a:sym typeface="Helvetica Neue"/>
            </a:endParaRPr>
          </a:p>
        </p:txBody>
      </p:sp>
      <p:sp>
        <p:nvSpPr>
          <p:cNvPr id="186" name="Google Shape;186;p6"/>
          <p:cNvSpPr txBox="1"/>
          <p:nvPr/>
        </p:nvSpPr>
        <p:spPr>
          <a:xfrm>
            <a:off x="6198973" y="3712312"/>
            <a:ext cx="11986054" cy="107721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j-lt"/>
                <a:ea typeface="Helvetica Neue"/>
                <a:cs typeface="Helvetica Neue"/>
                <a:sym typeface="Helvetica Neue"/>
              </a:rPr>
              <a:t>DISCLAIMER</a:t>
            </a:r>
            <a:endParaRPr sz="2700" b="0" i="0" u="none" strike="noStrike" cap="none" dirty="0">
              <a:solidFill>
                <a:srgbClr val="000000"/>
              </a:solidFill>
              <a:latin typeface="+mj-lt"/>
              <a:ea typeface="Helvetica Neue"/>
              <a:cs typeface="Helvetica Neue"/>
              <a:sym typeface="Helvetica Neue"/>
            </a:endParaRPr>
          </a:p>
        </p:txBody>
      </p:sp>
      <p:sp>
        <p:nvSpPr>
          <p:cNvPr id="187" name="Google Shape;187;p6"/>
          <p:cNvSpPr txBox="1"/>
          <p:nvPr/>
        </p:nvSpPr>
        <p:spPr>
          <a:xfrm>
            <a:off x="2324100" y="5098256"/>
            <a:ext cx="20802600" cy="738663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This program does not provide medical advice. </a:t>
            </a:r>
            <a:endParaRPr dirty="0">
              <a:latin typeface="+mj-lt"/>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Information in this program is provided for informational purposes only and is not intended as a substitute for the advice provided by your physician or other healthcare professional or any information contained on or in any product label or packaging. You should not use the information in this program for diagnosing or treating a health problem or disease or prescribing any medication or other treatment. It is your responsibility to speak with your physician or other healthcare professional before taking any medication, nutritional, herbal or homeopathic supplement, or adopting any treatment for a health problem.  If you have or suspect that you have a medical problem, promptly contact your health care provider. Never disregard professional medical advice or delay in seeking professional advice because of something you have read in this program.  Information provided in this program and the use of any products or services purchased from our web site or affiliated sites by you DOES NOT create a doctor-patient relationship between you and any of the medical professionals affiliated with this program. Information and statements regarding dietary supplements have not been evaluated by the Food and Drug Administration and are not intended to diagnose, treat, cure, or prevent any disease.</a:t>
            </a:r>
            <a:endParaRPr dirty="0">
              <a:latin typeface="+mj-lt"/>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Everyone is different; not all products or services are suited for everyone.  The creators of any products or services will not have any liability to users for injury or loss in connection therewith.  Canaan Vibes LLC makes no representation or warranty and disclaim all liability concerning any treatment or any action that is taken following the information provided within or through the program.   </a:t>
            </a:r>
            <a:endParaRPr dirty="0">
              <a:latin typeface="+mj-lt"/>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Weight loss or health modifications can create injury.  Canaan Vibes LLC urges you to first obtain a physical examination and approval from your physician.  You agree that by using any of Canaan Vibes LLC products or services, you do this entirely at your own risk.  Any recommendation for changes in diet including the use of food supplementation or weight reduction products are your responsibility and entirely at your own risk.  You agree that you are voluntarily purchasing products or services.  You assume all risks of injury, illness or death.</a:t>
            </a:r>
            <a:endParaRPr dirty="0">
              <a:latin typeface="+mj-lt"/>
            </a:endParaRPr>
          </a:p>
          <a:p>
            <a:pPr marL="0" marR="0" lvl="0" indent="0" algn="l" rtl="0">
              <a:lnSpc>
                <a:spcPct val="100000"/>
              </a:lnSpc>
              <a:spcBef>
                <a:spcPts val="0"/>
              </a:spcBef>
              <a:spcAft>
                <a:spcPts val="0"/>
              </a:spcAft>
              <a:buClr>
                <a:srgbClr val="000000"/>
              </a:buClr>
              <a:buSzPts val="2400"/>
              <a:buFont typeface="Helvetica Neue"/>
              <a:buNone/>
            </a:pPr>
            <a:endParaRPr sz="2400" b="0" i="0" u="none" strike="noStrike" cap="none" dirty="0">
              <a:solidFill>
                <a:schemeClr val="dk1"/>
              </a:solidFill>
              <a:latin typeface="+mj-lt"/>
              <a:ea typeface="Helvetica Neue"/>
              <a:cs typeface="Helvetica Neue"/>
              <a:sym typeface="Helvetica Neue"/>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YOU ACKNOWLEDGE THAT YOU HAVE CAREFULLY READ THIS “WAIVER AND RELEASE”. </a:t>
            </a:r>
            <a:endParaRPr dirty="0">
              <a:latin typeface="+mj-lt"/>
            </a:endParaRPr>
          </a:p>
        </p:txBody>
      </p:sp>
      <p:sp>
        <p:nvSpPr>
          <p:cNvPr id="188" name="Google Shape;188;p6"/>
          <p:cNvSpPr/>
          <p:nvPr/>
        </p:nvSpPr>
        <p:spPr>
          <a:xfrm>
            <a:off x="11874500" y="1270049"/>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89" name="Google Shape;189;p6"/>
          <p:cNvSpPr/>
          <p:nvPr/>
        </p:nvSpPr>
        <p:spPr>
          <a:xfrm>
            <a:off x="11874500" y="12445950"/>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7"/>
          <p:cNvSpPr txBox="1"/>
          <p:nvPr/>
        </p:nvSpPr>
        <p:spPr>
          <a:xfrm>
            <a:off x="15776125" y="7655433"/>
            <a:ext cx="6981317" cy="436273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j-lt"/>
                <a:ea typeface="Helvetica Neue"/>
                <a:cs typeface="Helvetica Neue"/>
                <a:sym typeface="Helvetica Neue"/>
              </a:rPr>
              <a:t>Welcome to a journey where food becomes your ally in health and wellness. I’m excited to guide you through "Mastering Recipe Development for Wellness." Get ready to transform the way you see, taste, and use food for your health.</a:t>
            </a:r>
            <a:endParaRPr dirty="0">
              <a:latin typeface="+mj-lt"/>
            </a:endParaRPr>
          </a:p>
        </p:txBody>
      </p:sp>
      <p:sp>
        <p:nvSpPr>
          <p:cNvPr id="195" name="Google Shape;195;p7"/>
          <p:cNvSpPr txBox="1"/>
          <p:nvPr/>
        </p:nvSpPr>
        <p:spPr>
          <a:xfrm>
            <a:off x="15776124" y="5989189"/>
            <a:ext cx="7892767" cy="107721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j-lt"/>
                <a:ea typeface="Helvetica Neue"/>
                <a:cs typeface="Helvetica Neue"/>
                <a:sym typeface="Helvetica Neue"/>
              </a:rPr>
              <a:t>WELCOME</a:t>
            </a:r>
            <a:endParaRPr sz="2700" b="0" i="0" u="none" strike="noStrike" cap="none" dirty="0">
              <a:solidFill>
                <a:srgbClr val="000000"/>
              </a:solidFill>
              <a:latin typeface="+mj-lt"/>
              <a:ea typeface="Helvetica Neue"/>
              <a:cs typeface="Helvetica Neue"/>
              <a:sym typeface="Helvetica Neue"/>
            </a:endParaRPr>
          </a:p>
        </p:txBody>
      </p:sp>
      <p:sp>
        <p:nvSpPr>
          <p:cNvPr id="196" name="Google Shape;196;p7"/>
          <p:cNvSpPr/>
          <p:nvPr/>
        </p:nvSpPr>
        <p:spPr>
          <a:xfrm rot="5400000" flipH="1">
            <a:off x="11047420" y="7701272"/>
            <a:ext cx="381001" cy="5839628"/>
          </a:xfrm>
          <a:prstGeom prst="rect">
            <a:avLst/>
          </a:prstGeom>
          <a:solidFill>
            <a:srgbClr val="C7ACA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97" name="Google Shape;197;p7"/>
          <p:cNvSpPr/>
          <p:nvPr/>
        </p:nvSpPr>
        <p:spPr>
          <a:xfrm rot="5400000" flipH="1">
            <a:off x="11047420" y="-825714"/>
            <a:ext cx="381001" cy="5839162"/>
          </a:xfrm>
          <a:prstGeom prst="rect">
            <a:avLst/>
          </a:prstGeom>
          <a:solidFill>
            <a:srgbClr val="F0E8E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98" name="Google Shape;198;p7"/>
          <p:cNvSpPr/>
          <p:nvPr/>
        </p:nvSpPr>
        <p:spPr>
          <a:xfrm flipH="1">
            <a:off x="2586904" y="6099849"/>
            <a:ext cx="381001" cy="7616151"/>
          </a:xfrm>
          <a:prstGeom prst="rect">
            <a:avLst/>
          </a:prstGeom>
          <a:solidFill>
            <a:srgbClr val="D7D2C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199" name="Google Shape;199;p7"/>
          <p:cNvPicPr preferRelativeResize="0">
            <a:picLocks noGrp="1"/>
          </p:cNvPicPr>
          <p:nvPr>
            <p:ph type="pic" idx="2"/>
          </p:nvPr>
        </p:nvPicPr>
        <p:blipFill>
          <a:blip r:embed="rId3"/>
          <a:srcRect t="21526" b="21526"/>
          <a:stretch/>
        </p:blipFill>
        <p:spPr>
          <a:prstGeom prst="rect">
            <a:avLst/>
          </a:prstGeom>
          <a:solidFill>
            <a:schemeClr val="lt1"/>
          </a:solidFill>
          <a:ln>
            <a:noFill/>
          </a:ln>
        </p:spPr>
      </p:pic>
      <p:pic>
        <p:nvPicPr>
          <p:cNvPr id="201" name="Google Shape;201;p7"/>
          <p:cNvPicPr preferRelativeResize="0">
            <a:picLocks noGrp="1"/>
          </p:cNvPicPr>
          <p:nvPr>
            <p:ph type="pic" idx="3"/>
          </p:nvPr>
        </p:nvPicPr>
        <p:blipFill>
          <a:blip r:embed="rId4"/>
          <a:srcRect l="3254" r="3254"/>
          <a:stretch/>
        </p:blipFill>
        <p:spPr>
          <a:prstGeom prst="rect">
            <a:avLst/>
          </a:prstGeom>
          <a:solidFill>
            <a:schemeClr val="lt1"/>
          </a:solidFill>
          <a:ln>
            <a:noFill/>
          </a:ln>
        </p:spPr>
      </p:pic>
      <p:pic>
        <p:nvPicPr>
          <p:cNvPr id="200" name="Google Shape;200;p7"/>
          <p:cNvPicPr preferRelativeResize="0">
            <a:picLocks noGrp="1"/>
          </p:cNvPicPr>
          <p:nvPr>
            <p:ph type="pic" idx="4"/>
          </p:nvPr>
        </p:nvPicPr>
        <p:blipFill>
          <a:blip r:embed="rId5"/>
          <a:srcRect l="5000" r="5000"/>
          <a:stretch/>
        </p:blipFill>
        <p:spPr>
          <a:prstGeom prst="rect">
            <a:avLst/>
          </a:prstGeom>
          <a:solidFill>
            <a:schemeClr val="lt1"/>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p:nvPr/>
        </p:nvSpPr>
        <p:spPr>
          <a:xfrm>
            <a:off x="13263217" y="6858000"/>
            <a:ext cx="9678974" cy="1107996"/>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COURSE OVERVIEW</a:t>
            </a:r>
            <a:endParaRPr sz="2700" b="0" i="0" u="none" strike="noStrike" cap="none" dirty="0">
              <a:solidFill>
                <a:srgbClr val="000000"/>
              </a:solidFill>
              <a:latin typeface="+mj-lt"/>
              <a:ea typeface="Helvetica Neue"/>
              <a:cs typeface="Helvetica Neue"/>
              <a:sym typeface="Helvetica Neue"/>
            </a:endParaRPr>
          </a:p>
        </p:txBody>
      </p:sp>
      <p:sp>
        <p:nvSpPr>
          <p:cNvPr id="207" name="Google Shape;207;p8"/>
          <p:cNvSpPr txBox="1"/>
          <p:nvPr/>
        </p:nvSpPr>
        <p:spPr>
          <a:xfrm>
            <a:off x="5080000" y="10209792"/>
            <a:ext cx="16760433" cy="249299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374151"/>
              </a:buClr>
              <a:buSzPts val="2700"/>
              <a:buFont typeface="Helvetica Neue"/>
              <a:buNone/>
            </a:pPr>
            <a:r>
              <a:rPr lang="en-US" sz="2700" b="0" i="0" u="none" strike="noStrike" cap="none" dirty="0">
                <a:solidFill>
                  <a:srgbClr val="374151"/>
                </a:solidFill>
                <a:latin typeface="+mj-lt"/>
                <a:ea typeface="Helvetica Neue"/>
                <a:cs typeface="Helvetica Neue"/>
                <a:sym typeface="Helvetica Neue"/>
              </a:rPr>
              <a:t>This journey unveils the incredible power of culinary skills in enhancing your wellness. You'll learn not just to cook but to create meals that nourish your body and delight your senses. We're here to show you how nutritious eating fits seamlessly into your lifestyle, making healthful choices both accessible and enjoyable.</a:t>
            </a:r>
            <a:endParaRPr dirty="0">
              <a:latin typeface="+mj-lt"/>
            </a:endParaRPr>
          </a:p>
        </p:txBody>
      </p:sp>
      <p:sp>
        <p:nvSpPr>
          <p:cNvPr id="208" name="Google Shape;208;p8"/>
          <p:cNvSpPr txBox="1"/>
          <p:nvPr/>
        </p:nvSpPr>
        <p:spPr>
          <a:xfrm>
            <a:off x="5080000" y="9362814"/>
            <a:ext cx="16760433" cy="541687"/>
          </a:xfrm>
          <a:prstGeom prst="rect">
            <a:avLst/>
          </a:prstGeom>
          <a:noFill/>
          <a:ln>
            <a:noFill/>
          </a:ln>
        </p:spPr>
        <p:txBody>
          <a:bodyPr spcFirstLastPara="1" wrap="square" lIns="0" tIns="0" rIns="0" bIns="0" anchor="b" anchorCtr="0">
            <a:spAutoFit/>
          </a:bodyPr>
          <a:lstStyle/>
          <a:p>
            <a:pPr marL="0" marR="0" lvl="0" indent="0" algn="l" rtl="0">
              <a:lnSpc>
                <a:spcPct val="110000"/>
              </a:lnSpc>
              <a:spcBef>
                <a:spcPts val="0"/>
              </a:spcBef>
              <a:spcAft>
                <a:spcPts val="0"/>
              </a:spcAft>
              <a:buClr>
                <a:srgbClr val="374151"/>
              </a:buClr>
              <a:buSzPts val="3200"/>
              <a:buFont typeface="Helvetica Neue"/>
              <a:buNone/>
            </a:pPr>
            <a:r>
              <a:rPr lang="en-US" sz="3200" b="0" i="0" u="none" strike="noStrike" cap="none" dirty="0">
                <a:solidFill>
                  <a:srgbClr val="374151"/>
                </a:solidFill>
                <a:latin typeface="+mj-lt"/>
                <a:ea typeface="Helvetica Neue"/>
                <a:cs typeface="Helvetica Neue"/>
                <a:sym typeface="Helvetica Neue"/>
              </a:rPr>
              <a:t>A BRIEF MODULE OVERVIEW</a:t>
            </a:r>
            <a:endParaRPr sz="3200" b="0" i="1" u="none" strike="noStrike" cap="none" dirty="0">
              <a:solidFill>
                <a:srgbClr val="000000"/>
              </a:solidFill>
              <a:latin typeface="+mj-lt"/>
              <a:ea typeface="Helvetica Neue"/>
              <a:cs typeface="Helvetica Neue"/>
              <a:sym typeface="Helvetica Neue"/>
            </a:endParaRPr>
          </a:p>
        </p:txBody>
      </p:sp>
      <p:sp>
        <p:nvSpPr>
          <p:cNvPr id="209" name="Google Shape;209;p8"/>
          <p:cNvSpPr/>
          <p:nvPr/>
        </p:nvSpPr>
        <p:spPr>
          <a:xfrm>
            <a:off x="2597249" y="1283435"/>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10" name="Google Shape;210;p8"/>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pic>
        <p:nvPicPr>
          <p:cNvPr id="211" name="Google Shape;211;p8"/>
          <p:cNvPicPr preferRelativeResize="0">
            <a:picLocks noGrp="1"/>
          </p:cNvPicPr>
          <p:nvPr>
            <p:ph type="pic" idx="2"/>
          </p:nvPr>
        </p:nvPicPr>
        <p:blipFill>
          <a:blip r:embed="rId3"/>
          <a:srcRect l="15657" r="15657"/>
          <a:stretch/>
        </p:blipFill>
        <p:spPr>
          <a:prstGeom prst="rect">
            <a:avLst/>
          </a:prstGeom>
          <a:solidFill>
            <a:schemeClr val="lt1"/>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9"/>
          <p:cNvSpPr txBox="1"/>
          <p:nvPr/>
        </p:nvSpPr>
        <p:spPr>
          <a:xfrm>
            <a:off x="11515189" y="9380164"/>
            <a:ext cx="11118949" cy="387798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374151"/>
              </a:buClr>
              <a:buSzPts val="2400"/>
              <a:buFont typeface="Helvetica Neue"/>
              <a:buNone/>
            </a:pPr>
            <a:r>
              <a:rPr lang="en-US" sz="2400" b="0" i="0" u="none" strike="noStrike" cap="none" dirty="0">
                <a:solidFill>
                  <a:srgbClr val="374151"/>
                </a:solidFill>
                <a:latin typeface="+mj-lt"/>
                <a:ea typeface="Helvetica Neue"/>
                <a:cs typeface="Helvetica Neue"/>
                <a:sym typeface="Helvetica Neue"/>
              </a:rPr>
              <a:t>Understanding the science behind food and mastering the art of cooking are essential skills on your path to wellness. It's one thing to know which foods are beneficial for your health; it's another to prepare them in ways that maintain their nutritional value and your interest. We aim to empower you with culinary skills that transform your diet, making healthy eating a sustainable and pleasurable part of your daily life.</a:t>
            </a:r>
          </a:p>
          <a:p>
            <a:pPr marL="0" marR="0" lvl="0" indent="0" algn="l" rtl="0">
              <a:lnSpc>
                <a:spcPct val="150000"/>
              </a:lnSpc>
              <a:spcBef>
                <a:spcPts val="0"/>
              </a:spcBef>
              <a:spcAft>
                <a:spcPts val="0"/>
              </a:spcAft>
              <a:buClr>
                <a:srgbClr val="374151"/>
              </a:buClr>
              <a:buSzPts val="2400"/>
              <a:buFont typeface="Helvetica Neue"/>
              <a:buNone/>
            </a:pPr>
            <a:r>
              <a:rPr lang="en-US" sz="2400" b="0" i="0" u="none" strike="noStrike" cap="none" dirty="0">
                <a:solidFill>
                  <a:srgbClr val="374151"/>
                </a:solidFill>
                <a:latin typeface="+mj-lt"/>
                <a:ea typeface="Helvetica Neue"/>
                <a:cs typeface="Helvetica Neue"/>
                <a:sym typeface="Helvetica Neue"/>
              </a:rPr>
              <a:t> </a:t>
            </a:r>
          </a:p>
        </p:txBody>
      </p:sp>
      <p:sp>
        <p:nvSpPr>
          <p:cNvPr id="217" name="Google Shape;217;p9"/>
          <p:cNvSpPr txBox="1"/>
          <p:nvPr/>
        </p:nvSpPr>
        <p:spPr>
          <a:xfrm>
            <a:off x="11515189" y="7711625"/>
            <a:ext cx="10538361" cy="1083374"/>
          </a:xfrm>
          <a:prstGeom prst="rect">
            <a:avLst/>
          </a:prstGeom>
          <a:noFill/>
          <a:ln>
            <a:noFill/>
          </a:ln>
        </p:spPr>
        <p:txBody>
          <a:bodyPr spcFirstLastPara="1" wrap="square" lIns="0" tIns="0" rIns="0" bIns="0" anchor="b" anchorCtr="0">
            <a:spAutoFit/>
          </a:bodyPr>
          <a:lstStyle/>
          <a:p>
            <a:pPr marL="0" marR="0" lvl="0" indent="0" algn="l" rtl="0">
              <a:lnSpc>
                <a:spcPct val="110000"/>
              </a:lnSpc>
              <a:spcBef>
                <a:spcPts val="0"/>
              </a:spcBef>
              <a:spcAft>
                <a:spcPts val="0"/>
              </a:spcAft>
              <a:buClr>
                <a:srgbClr val="000000"/>
              </a:buClr>
              <a:buSzPts val="3200"/>
              <a:buFont typeface="Helvetica Neue"/>
              <a:buNone/>
            </a:pPr>
            <a:r>
              <a:rPr lang="en-US" sz="3200" b="0" i="1" u="none" strike="noStrike" cap="none" dirty="0">
                <a:solidFill>
                  <a:srgbClr val="000000"/>
                </a:solidFill>
                <a:latin typeface="+mj-lt"/>
                <a:ea typeface="Helvetica Neue"/>
                <a:cs typeface="Helvetica Neue"/>
                <a:sym typeface="Helvetica Neue"/>
              </a:rPr>
              <a:t>Importance of Culinary Skills in Your Wellness Journey</a:t>
            </a:r>
            <a:endParaRPr sz="3200" b="0" i="1" u="none" strike="noStrike" cap="none" dirty="0">
              <a:solidFill>
                <a:srgbClr val="000000"/>
              </a:solidFill>
              <a:latin typeface="+mj-lt"/>
              <a:ea typeface="Helvetica Neue"/>
              <a:cs typeface="Helvetica Neue"/>
              <a:sym typeface="Helvetica Neue"/>
            </a:endParaRPr>
          </a:p>
        </p:txBody>
      </p:sp>
      <p:sp>
        <p:nvSpPr>
          <p:cNvPr id="218" name="Google Shape;218;p9"/>
          <p:cNvSpPr txBox="1"/>
          <p:nvPr/>
        </p:nvSpPr>
        <p:spPr>
          <a:xfrm>
            <a:off x="5085991" y="9188340"/>
            <a:ext cx="5822727" cy="221599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THE SCIENCE</a:t>
            </a:r>
            <a:endParaRPr sz="2700" b="0" i="0" u="none" strike="noStrike" cap="none" dirty="0">
              <a:solidFill>
                <a:srgbClr val="000000"/>
              </a:solidFill>
              <a:latin typeface="+mj-lt"/>
              <a:ea typeface="Helvetica Neue"/>
              <a:cs typeface="Helvetica Neue"/>
              <a:sym typeface="Helvetica Neue"/>
            </a:endParaRPr>
          </a:p>
        </p:txBody>
      </p:sp>
      <p:sp>
        <p:nvSpPr>
          <p:cNvPr id="219" name="Google Shape;219;p9"/>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221" name="Google Shape;221;p9"/>
          <p:cNvPicPr preferRelativeResize="0">
            <a:picLocks noGrp="1"/>
          </p:cNvPicPr>
          <p:nvPr>
            <p:ph type="pic" idx="2"/>
          </p:nvPr>
        </p:nvPicPr>
        <p:blipFill>
          <a:blip r:embed="rId3"/>
          <a:srcRect t="24585" b="24585"/>
          <a:stretch/>
        </p:blipFill>
        <p:spPr>
          <a:prstGeom prst="rect">
            <a:avLst/>
          </a:prstGeom>
          <a:solidFill>
            <a:schemeClr val="lt1"/>
          </a:solidFill>
          <a:ln>
            <a:noFill/>
          </a:ln>
        </p:spPr>
      </p:pic>
      <p:sp>
        <p:nvSpPr>
          <p:cNvPr id="2" name="Google Shape;210;p8">
            <a:extLst>
              <a:ext uri="{FF2B5EF4-FFF2-40B4-BE49-F238E27FC236}">
                <a16:creationId xmlns:a16="http://schemas.microsoft.com/office/drawing/2014/main" id="{7913486D-C57B-BCDD-1D4B-44F42D5D0238}"/>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0"/>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28" name="Google Shape;228;p10"/>
          <p:cNvSpPr txBox="1"/>
          <p:nvPr/>
        </p:nvSpPr>
        <p:spPr>
          <a:xfrm>
            <a:off x="5515504" y="10431883"/>
            <a:ext cx="15875001" cy="738664"/>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3200"/>
              <a:buFont typeface="Helvetica Neue"/>
              <a:buNone/>
            </a:pPr>
            <a:r>
              <a:rPr lang="en-US" sz="3200" b="0" i="0" u="none" strike="noStrike" cap="none" dirty="0">
                <a:solidFill>
                  <a:srgbClr val="000000"/>
                </a:solidFill>
                <a:latin typeface="+mj-lt"/>
                <a:ea typeface="Helvetica Neue"/>
                <a:cs typeface="Helvetica Neue"/>
                <a:sym typeface="Helvetica Neue"/>
              </a:rPr>
              <a:t>EMBARK WITH ME ON THIS CULINARY ADVENTURE TO WELLNESS!</a:t>
            </a:r>
            <a:endParaRPr lang="en-US" dirty="0">
              <a:latin typeface="+mj-lt"/>
            </a:endParaRPr>
          </a:p>
        </p:txBody>
      </p:sp>
      <p:sp>
        <p:nvSpPr>
          <p:cNvPr id="230" name="Google Shape;230;p10"/>
          <p:cNvSpPr txBox="1"/>
          <p:nvPr/>
        </p:nvSpPr>
        <p:spPr>
          <a:xfrm>
            <a:off x="5519563" y="1091895"/>
            <a:ext cx="15875001" cy="1661993"/>
          </a:xfrm>
          <a:prstGeom prst="rect">
            <a:avLst/>
          </a:prstGeom>
          <a:noFill/>
          <a:ln>
            <a:noFill/>
          </a:ln>
        </p:spPr>
        <p:txBody>
          <a:bodyPr spcFirstLastPara="1" wrap="square" lIns="0" tIns="0" rIns="0" bIns="0" anchor="b" anchorCtr="0">
            <a:spAutoFit/>
          </a:bodyPr>
          <a:lstStyle/>
          <a:p>
            <a:pPr marL="0" marR="0" lvl="0" indent="0" algn="l" rtl="0">
              <a:lnSpc>
                <a:spcPct val="15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EXPANDING</a:t>
            </a:r>
            <a:endParaRPr dirty="0">
              <a:latin typeface="+mj-lt"/>
            </a:endParaRPr>
          </a:p>
        </p:txBody>
      </p:sp>
      <p:pic>
        <p:nvPicPr>
          <p:cNvPr id="231" name="Google Shape;231;p10"/>
          <p:cNvPicPr preferRelativeResize="0">
            <a:picLocks noGrp="1"/>
          </p:cNvPicPr>
          <p:nvPr>
            <p:ph type="pic" idx="2"/>
          </p:nvPr>
        </p:nvPicPr>
        <p:blipFill>
          <a:blip r:embed="rId3"/>
          <a:srcRect t="31074" b="31074"/>
          <a:stretch/>
        </p:blipFill>
        <p:spPr>
          <a:xfrm>
            <a:off x="5519563" y="5763727"/>
            <a:ext cx="15870942" cy="4323090"/>
          </a:xfrm>
          <a:prstGeom prst="rect">
            <a:avLst/>
          </a:prstGeom>
          <a:solidFill>
            <a:schemeClr val="lt1"/>
          </a:solidFill>
          <a:ln>
            <a:noFill/>
          </a:ln>
        </p:spPr>
      </p:pic>
      <p:sp>
        <p:nvSpPr>
          <p:cNvPr id="2" name="Google Shape;216;p9">
            <a:extLst>
              <a:ext uri="{FF2B5EF4-FFF2-40B4-BE49-F238E27FC236}">
                <a16:creationId xmlns:a16="http://schemas.microsoft.com/office/drawing/2014/main" id="{20E6903F-726B-C83C-1172-45210FBB1B7A}"/>
              </a:ext>
            </a:extLst>
          </p:cNvPr>
          <p:cNvSpPr txBox="1"/>
          <p:nvPr/>
        </p:nvSpPr>
        <p:spPr>
          <a:xfrm>
            <a:off x="5515504" y="3270508"/>
            <a:ext cx="15853759" cy="166199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374151"/>
              </a:buClr>
              <a:buSzPts val="2400"/>
              <a:buFont typeface="Helvetica Neue"/>
              <a:buNone/>
            </a:pPr>
            <a:r>
              <a:rPr lang="en-US" sz="2400" b="0" i="0" u="none" strike="noStrike" cap="none" dirty="0">
                <a:solidFill>
                  <a:srgbClr val="374151"/>
                </a:solidFill>
                <a:latin typeface="+mj-lt"/>
                <a:ea typeface="Helvetica Neue"/>
                <a:cs typeface="Helvetica Neue"/>
                <a:sym typeface="Helvetica Neue"/>
              </a:rPr>
              <a:t>Together, we will explore the essentials of nutrition, the joy of cooking, and how to adapt meals to your unique needs. By the end of this module, you'll not only be inspired but also equipped to make informed food choices and prepare meals that support your wellness goals.</a:t>
            </a:r>
          </a:p>
        </p:txBody>
      </p:sp>
      <p:sp>
        <p:nvSpPr>
          <p:cNvPr id="3" name="Google Shape;210;p8">
            <a:extLst>
              <a:ext uri="{FF2B5EF4-FFF2-40B4-BE49-F238E27FC236}">
                <a16:creationId xmlns:a16="http://schemas.microsoft.com/office/drawing/2014/main" id="{5D8F1D13-DB20-5CAB-CF58-BB60CE1B712D}"/>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theme/theme1.xml><?xml version="1.0" encoding="utf-8"?>
<a:theme xmlns:a="http://schemas.openxmlformats.org/drawingml/2006/main" name="White">
  <a:themeElements>
    <a:clrScheme name="Custom 12">
      <a:dk1>
        <a:srgbClr val="000000"/>
      </a:dk1>
      <a:lt1>
        <a:srgbClr val="FFFFFF"/>
      </a:lt1>
      <a:dk2>
        <a:srgbClr val="595959"/>
      </a:dk2>
      <a:lt2>
        <a:srgbClr val="F0FEFE"/>
      </a:lt2>
      <a:accent1>
        <a:srgbClr val="12B0B5"/>
      </a:accent1>
      <a:accent2>
        <a:srgbClr val="F95A44"/>
      </a:accent2>
      <a:accent3>
        <a:srgbClr val="A38C56"/>
      </a:accent3>
      <a:accent4>
        <a:srgbClr val="F6B2B1"/>
      </a:accent4>
      <a:accent5>
        <a:srgbClr val="D70C1A"/>
      </a:accent5>
      <a:accent6>
        <a:srgbClr val="EE7132"/>
      </a:accent6>
      <a:hlink>
        <a:srgbClr val="F95A44"/>
      </a:hlink>
      <a:folHlink>
        <a:srgbClr val="7F7F7F"/>
      </a:folHlink>
    </a:clrScheme>
    <a:fontScheme name="Custom 2">
      <a:majorFont>
        <a:latin typeface="Montserrat Light"/>
        <a:ea typeface=""/>
        <a:cs typeface=""/>
      </a:majorFont>
      <a:minorFont>
        <a:latin typeface="Montserra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1812</TotalTime>
  <Words>1741</Words>
  <Application>Microsoft Office PowerPoint</Application>
  <PresentationFormat>Custom</PresentationFormat>
  <Paragraphs>127</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Montserrat Light (Body)</vt:lpstr>
      <vt:lpstr>Helvetica Neue</vt:lpstr>
      <vt:lpstr>Arial</vt:lpstr>
      <vt:lpstr>Montserrat Medium</vt:lpstr>
      <vt:lpstr>Lato</vt:lpstr>
      <vt:lpstr>Helvetica Neue Light</vt:lpstr>
      <vt:lpstr>Montserrat Light</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dc:creator>
  <cp:lastModifiedBy>USER</cp:lastModifiedBy>
  <cp:revision>16</cp:revision>
  <dcterms:modified xsi:type="dcterms:W3CDTF">2025-03-05T15:35:10Z</dcterms:modified>
</cp:coreProperties>
</file>