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22" r:id="rId8"/>
    <p:sldId id="323" r:id="rId9"/>
    <p:sldId id="302" r:id="rId10"/>
    <p:sldId id="318" r:id="rId11"/>
    <p:sldId id="319" r:id="rId12"/>
    <p:sldId id="320" r:id="rId13"/>
    <p:sldId id="321"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kora Roberts" userId="9e4a2272281f3392" providerId="LiveId" clId="{E8A508E9-1AAF-43B1-81C7-189D8523205A}"/>
    <pc:docChg chg="custSel modSld">
      <pc:chgData name="Sykora Roberts" userId="9e4a2272281f3392" providerId="LiveId" clId="{E8A508E9-1AAF-43B1-81C7-189D8523205A}" dt="2024-04-24T16:38:54.375" v="311" actId="1076"/>
      <pc:docMkLst>
        <pc:docMk/>
      </pc:docMkLst>
      <pc:sldChg chg="modSp mod">
        <pc:chgData name="Sykora Roberts" userId="9e4a2272281f3392" providerId="LiveId" clId="{E8A508E9-1AAF-43B1-81C7-189D8523205A}" dt="2024-04-24T16:37:10.517" v="310" actId="20577"/>
        <pc:sldMkLst>
          <pc:docMk/>
          <pc:sldMk cId="852960385" sldId="294"/>
        </pc:sldMkLst>
        <pc:spChg chg="mod">
          <ac:chgData name="Sykora Roberts" userId="9e4a2272281f3392" providerId="LiveId" clId="{E8A508E9-1AAF-43B1-81C7-189D8523205A}" dt="2024-04-24T16:37:10.517" v="310" actId="20577"/>
          <ac:spMkLst>
            <pc:docMk/>
            <pc:sldMk cId="852960385" sldId="294"/>
            <ac:spMk id="9" creationId="{3066278B-5E08-867D-2719-2540B72B1C34}"/>
          </ac:spMkLst>
        </pc:spChg>
      </pc:sldChg>
      <pc:sldChg chg="modSp mod">
        <pc:chgData name="Sykora Roberts" userId="9e4a2272281f3392" providerId="LiveId" clId="{E8A508E9-1AAF-43B1-81C7-189D8523205A}" dt="2024-04-24T16:38:54.375" v="311" actId="1076"/>
        <pc:sldMkLst>
          <pc:docMk/>
          <pc:sldMk cId="686626060" sldId="299"/>
        </pc:sldMkLst>
        <pc:spChg chg="mod">
          <ac:chgData name="Sykora Roberts" userId="9e4a2272281f3392" providerId="LiveId" clId="{E8A508E9-1AAF-43B1-81C7-189D8523205A}" dt="2024-04-24T16:38:54.375" v="311" actId="1076"/>
          <ac:spMkLst>
            <pc:docMk/>
            <pc:sldMk cId="686626060" sldId="299"/>
            <ac:spMk id="3" creationId="{A4DBD605-90F9-5E34-C90C-768CB91D698F}"/>
          </ac:spMkLst>
        </pc:spChg>
        <pc:spChg chg="mod">
          <ac:chgData name="Sykora Roberts" userId="9e4a2272281f3392" providerId="LiveId" clId="{E8A508E9-1AAF-43B1-81C7-189D8523205A}" dt="2024-04-24T14:44:21.783" v="151" actId="20577"/>
          <ac:spMkLst>
            <pc:docMk/>
            <pc:sldMk cId="686626060" sldId="299"/>
            <ac:spMk id="14" creationId="{DD2F6164-C873-5C71-29F6-B4D819261EF2}"/>
          </ac:spMkLst>
        </pc:spChg>
      </pc:sldChg>
      <pc:sldChg chg="modSp mod">
        <pc:chgData name="Sykora Roberts" userId="9e4a2272281f3392" providerId="LiveId" clId="{E8A508E9-1AAF-43B1-81C7-189D8523205A}" dt="2024-04-24T16:36:46.679" v="300" actId="20577"/>
        <pc:sldMkLst>
          <pc:docMk/>
          <pc:sldMk cId="708960872" sldId="302"/>
        </pc:sldMkLst>
        <pc:spChg chg="mod">
          <ac:chgData name="Sykora Roberts" userId="9e4a2272281f3392" providerId="LiveId" clId="{E8A508E9-1AAF-43B1-81C7-189D8523205A}" dt="2024-04-24T16:36:46.679" v="300" actId="20577"/>
          <ac:spMkLst>
            <pc:docMk/>
            <pc:sldMk cId="708960872" sldId="302"/>
            <ac:spMk id="14" creationId="{DD2F6164-C873-5C71-29F6-B4D819261EF2}"/>
          </ac:spMkLst>
        </pc:spChg>
      </pc:sldChg>
      <pc:sldChg chg="modSp mod">
        <pc:chgData name="Sykora Roberts" userId="9e4a2272281f3392" providerId="LiveId" clId="{E8A508E9-1AAF-43B1-81C7-189D8523205A}" dt="2024-04-24T14:35:30.444" v="1" actId="1076"/>
        <pc:sldMkLst>
          <pc:docMk/>
          <pc:sldMk cId="3658018035" sldId="308"/>
        </pc:sldMkLst>
        <pc:spChg chg="mod">
          <ac:chgData name="Sykora Roberts" userId="9e4a2272281f3392" providerId="LiveId" clId="{E8A508E9-1AAF-43B1-81C7-189D8523205A}" dt="2024-04-24T14:35:30.444" v="1" actId="1076"/>
          <ac:spMkLst>
            <pc:docMk/>
            <pc:sldMk cId="3658018035" sldId="308"/>
            <ac:spMk id="28" creationId="{43D02D94-476A-7EF8-AD4C-F15A2017DD9C}"/>
          </ac:spMkLst>
        </pc:spChg>
      </pc:sldChg>
      <pc:sldChg chg="modSp mod">
        <pc:chgData name="Sykora Roberts" userId="9e4a2272281f3392" providerId="LiveId" clId="{E8A508E9-1AAF-43B1-81C7-189D8523205A}" dt="2024-04-24T14:37:14.407" v="8" actId="1076"/>
        <pc:sldMkLst>
          <pc:docMk/>
          <pc:sldMk cId="1879853064" sldId="309"/>
        </pc:sldMkLst>
        <pc:spChg chg="mod">
          <ac:chgData name="Sykora Roberts" userId="9e4a2272281f3392" providerId="LiveId" clId="{E8A508E9-1AAF-43B1-81C7-189D8523205A}" dt="2024-04-24T14:35:38.900" v="3" actId="20577"/>
          <ac:spMkLst>
            <pc:docMk/>
            <pc:sldMk cId="1879853064" sldId="309"/>
            <ac:spMk id="14" creationId="{DD2F6164-C873-5C71-29F6-B4D819261EF2}"/>
          </ac:spMkLst>
        </pc:spChg>
        <pc:spChg chg="mod">
          <ac:chgData name="Sykora Roberts" userId="9e4a2272281f3392" providerId="LiveId" clId="{E8A508E9-1AAF-43B1-81C7-189D8523205A}" dt="2024-04-24T14:36:45.916" v="6" actId="1076"/>
          <ac:spMkLst>
            <pc:docMk/>
            <pc:sldMk cId="1879853064" sldId="309"/>
            <ac:spMk id="27" creationId="{C57450B4-E8DF-82AC-7B50-8083B14DDDE5}"/>
          </ac:spMkLst>
        </pc:spChg>
        <pc:spChg chg="mod">
          <ac:chgData name="Sykora Roberts" userId="9e4a2272281f3392" providerId="LiveId" clId="{E8A508E9-1AAF-43B1-81C7-189D8523205A}" dt="2024-04-24T14:37:14.407" v="8" actId="1076"/>
          <ac:spMkLst>
            <pc:docMk/>
            <pc:sldMk cId="1879853064" sldId="309"/>
            <ac:spMk id="28" creationId="{43D02D94-476A-7EF8-AD4C-F15A2017DD9C}"/>
          </ac:spMkLst>
        </pc:spChg>
      </pc:sldChg>
      <pc:sldChg chg="modSp mod">
        <pc:chgData name="Sykora Roberts" userId="9e4a2272281f3392" providerId="LiveId" clId="{E8A508E9-1AAF-43B1-81C7-189D8523205A}" dt="2024-04-24T14:44:17.933" v="149" actId="33524"/>
        <pc:sldMkLst>
          <pc:docMk/>
          <pc:sldMk cId="661132909" sldId="310"/>
        </pc:sldMkLst>
        <pc:spChg chg="mod">
          <ac:chgData name="Sykora Roberts" userId="9e4a2272281f3392" providerId="LiveId" clId="{E8A508E9-1AAF-43B1-81C7-189D8523205A}" dt="2024-04-24T14:37:18.751" v="10" actId="20577"/>
          <ac:spMkLst>
            <pc:docMk/>
            <pc:sldMk cId="661132909" sldId="310"/>
            <ac:spMk id="14" creationId="{DD2F6164-C873-5C71-29F6-B4D819261EF2}"/>
          </ac:spMkLst>
        </pc:spChg>
        <pc:spChg chg="mod">
          <ac:chgData name="Sykora Roberts" userId="9e4a2272281f3392" providerId="LiveId" clId="{E8A508E9-1AAF-43B1-81C7-189D8523205A}" dt="2024-04-24T14:39:23.062" v="12" actId="1076"/>
          <ac:spMkLst>
            <pc:docMk/>
            <pc:sldMk cId="661132909" sldId="310"/>
            <ac:spMk id="27" creationId="{C57450B4-E8DF-82AC-7B50-8083B14DDDE5}"/>
          </ac:spMkLst>
        </pc:spChg>
        <pc:spChg chg="mod">
          <ac:chgData name="Sykora Roberts" userId="9e4a2272281f3392" providerId="LiveId" clId="{E8A508E9-1AAF-43B1-81C7-189D8523205A}" dt="2024-04-24T14:44:17.933" v="149" actId="33524"/>
          <ac:spMkLst>
            <pc:docMk/>
            <pc:sldMk cId="661132909" sldId="310"/>
            <ac:spMk id="28" creationId="{43D02D94-476A-7EF8-AD4C-F15A2017DD9C}"/>
          </ac:spMkLst>
        </pc:spChg>
      </pc:sldChg>
      <pc:sldChg chg="modSp mod">
        <pc:chgData name="Sykora Roberts" userId="9e4a2272281f3392" providerId="LiveId" clId="{E8A508E9-1AAF-43B1-81C7-189D8523205A}" dt="2024-04-24T16:36:51.635" v="302" actId="20577"/>
        <pc:sldMkLst>
          <pc:docMk/>
          <pc:sldMk cId="1040028266" sldId="318"/>
        </pc:sldMkLst>
        <pc:spChg chg="mod">
          <ac:chgData name="Sykora Roberts" userId="9e4a2272281f3392" providerId="LiveId" clId="{E8A508E9-1AAF-43B1-81C7-189D8523205A}" dt="2024-04-24T16:36:51.635" v="302" actId="20577"/>
          <ac:spMkLst>
            <pc:docMk/>
            <pc:sldMk cId="1040028266" sldId="318"/>
            <ac:spMk id="14" creationId="{DD2F6164-C873-5C71-29F6-B4D819261EF2}"/>
          </ac:spMkLst>
        </pc:spChg>
      </pc:sldChg>
      <pc:sldChg chg="modSp mod">
        <pc:chgData name="Sykora Roberts" userId="9e4a2272281f3392" providerId="LiveId" clId="{E8A508E9-1AAF-43B1-81C7-189D8523205A}" dt="2024-04-24T16:36:56.215" v="304" actId="20577"/>
        <pc:sldMkLst>
          <pc:docMk/>
          <pc:sldMk cId="3713430755" sldId="319"/>
        </pc:sldMkLst>
        <pc:spChg chg="mod">
          <ac:chgData name="Sykora Roberts" userId="9e4a2272281f3392" providerId="LiveId" clId="{E8A508E9-1AAF-43B1-81C7-189D8523205A}" dt="2024-04-24T16:36:56.215" v="304" actId="20577"/>
          <ac:spMkLst>
            <pc:docMk/>
            <pc:sldMk cId="3713430755" sldId="319"/>
            <ac:spMk id="14" creationId="{DD2F6164-C873-5C71-29F6-B4D819261EF2}"/>
          </ac:spMkLst>
        </pc:spChg>
      </pc:sldChg>
      <pc:sldChg chg="modSp mod">
        <pc:chgData name="Sykora Roberts" userId="9e4a2272281f3392" providerId="LiveId" clId="{E8A508E9-1AAF-43B1-81C7-189D8523205A}" dt="2024-04-24T16:37:01.185" v="306" actId="20577"/>
        <pc:sldMkLst>
          <pc:docMk/>
          <pc:sldMk cId="790515391" sldId="320"/>
        </pc:sldMkLst>
        <pc:spChg chg="mod">
          <ac:chgData name="Sykora Roberts" userId="9e4a2272281f3392" providerId="LiveId" clId="{E8A508E9-1AAF-43B1-81C7-189D8523205A}" dt="2024-04-24T16:37:01.185" v="306" actId="20577"/>
          <ac:spMkLst>
            <pc:docMk/>
            <pc:sldMk cId="790515391" sldId="320"/>
            <ac:spMk id="14" creationId="{DD2F6164-C873-5C71-29F6-B4D819261EF2}"/>
          </ac:spMkLst>
        </pc:spChg>
      </pc:sldChg>
      <pc:sldChg chg="modSp mod">
        <pc:chgData name="Sykora Roberts" userId="9e4a2272281f3392" providerId="LiveId" clId="{E8A508E9-1AAF-43B1-81C7-189D8523205A}" dt="2024-04-24T16:37:05.876" v="308" actId="20577"/>
        <pc:sldMkLst>
          <pc:docMk/>
          <pc:sldMk cId="10470052" sldId="321"/>
        </pc:sldMkLst>
        <pc:spChg chg="mod">
          <ac:chgData name="Sykora Roberts" userId="9e4a2272281f3392" providerId="LiveId" clId="{E8A508E9-1AAF-43B1-81C7-189D8523205A}" dt="2024-04-24T16:37:05.876" v="308" actId="20577"/>
          <ac:spMkLst>
            <pc:docMk/>
            <pc:sldMk cId="10470052" sldId="321"/>
            <ac:spMk id="14" creationId="{DD2F6164-C873-5C71-29F6-B4D819261EF2}"/>
          </ac:spMkLst>
        </pc:spChg>
      </pc:sldChg>
      <pc:sldChg chg="modSp mod">
        <pc:chgData name="Sykora Roberts" userId="9e4a2272281f3392" providerId="LiveId" clId="{E8A508E9-1AAF-43B1-81C7-189D8523205A}" dt="2024-04-24T16:35:01.731" v="271" actId="1076"/>
        <pc:sldMkLst>
          <pc:docMk/>
          <pc:sldMk cId="2763179913" sldId="322"/>
        </pc:sldMkLst>
        <pc:spChg chg="mod">
          <ac:chgData name="Sykora Roberts" userId="9e4a2272281f3392" providerId="LiveId" clId="{E8A508E9-1AAF-43B1-81C7-189D8523205A}" dt="2024-04-24T16:35:01.731" v="271" actId="1076"/>
          <ac:spMkLst>
            <pc:docMk/>
            <pc:sldMk cId="2763179913" sldId="322"/>
            <ac:spMk id="3" creationId="{A4DBD605-90F9-5E34-C90C-768CB91D698F}"/>
          </ac:spMkLst>
        </pc:spChg>
        <pc:spChg chg="mod">
          <ac:chgData name="Sykora Roberts" userId="9e4a2272281f3392" providerId="LiveId" clId="{E8A508E9-1AAF-43B1-81C7-189D8523205A}" dt="2024-04-24T16:33:28.484" v="266" actId="20577"/>
          <ac:spMkLst>
            <pc:docMk/>
            <pc:sldMk cId="2763179913" sldId="322"/>
            <ac:spMk id="14" creationId="{DD2F6164-C873-5C71-29F6-B4D819261EF2}"/>
          </ac:spMkLst>
        </pc:spChg>
      </pc:sldChg>
      <pc:sldChg chg="modSp mod">
        <pc:chgData name="Sykora Roberts" userId="9e4a2272281f3392" providerId="LiveId" clId="{E8A508E9-1AAF-43B1-81C7-189D8523205A}" dt="2024-04-24T16:36:42.474" v="298" actId="1076"/>
        <pc:sldMkLst>
          <pc:docMk/>
          <pc:sldMk cId="2890220507" sldId="323"/>
        </pc:sldMkLst>
        <pc:spChg chg="mod">
          <ac:chgData name="Sykora Roberts" userId="9e4a2272281f3392" providerId="LiveId" clId="{E8A508E9-1AAF-43B1-81C7-189D8523205A}" dt="2024-04-24T16:36:42.474" v="298" actId="1076"/>
          <ac:spMkLst>
            <pc:docMk/>
            <pc:sldMk cId="2890220507" sldId="323"/>
            <ac:spMk id="3" creationId="{A4DBD605-90F9-5E34-C90C-768CB91D698F}"/>
          </ac:spMkLst>
        </pc:spChg>
        <pc:spChg chg="mod">
          <ac:chgData name="Sykora Roberts" userId="9e4a2272281f3392" providerId="LiveId" clId="{E8A508E9-1AAF-43B1-81C7-189D8523205A}" dt="2024-04-24T16:35:05.972" v="273" actId="20577"/>
          <ac:spMkLst>
            <pc:docMk/>
            <pc:sldMk cId="2890220507" sldId="323"/>
            <ac:spMk id="14" creationId="{DD2F6164-C873-5C71-29F6-B4D819261E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0009</a:t>
            </a:r>
          </a:p>
        </p:txBody>
      </p:sp>
      <p:pic>
        <p:nvPicPr>
          <p:cNvPr id="7" name="Picture 6">
            <a:extLst>
              <a:ext uri="{FF2B5EF4-FFF2-40B4-BE49-F238E27FC236}">
                <a16:creationId xmlns:a16="http://schemas.microsoft.com/office/drawing/2014/main" id="{C2B07252-20FE-47BE-A197-A4BA01B725AB}"/>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0009</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Gather ingredients needed to make steamed beef (or veggie) dumplings. Come back after making them and describe your experience doing so. Was it more difficult than you had expected or easier?</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41603"/>
            <a:ext cx="6111966" cy="1754326"/>
          </a:xfrm>
          <a:prstGeom prst="rect">
            <a:avLst/>
          </a:prstGeom>
          <a:noFill/>
        </p:spPr>
        <p:txBody>
          <a:bodyPr wrap="square" rtlCol="0">
            <a:spAutoFit/>
          </a:bodyPr>
          <a:lstStyle/>
          <a:p>
            <a:r>
              <a:rPr lang="en-US" sz="1800" dirty="0">
                <a:latin typeface="+mj-lt"/>
              </a:rPr>
              <a:t>What is your favorite fermented dish? Although fermentation is a longer process than just heating up leftovers, it is always worth the wait! Pick three fermented dishes you plan to cook and plan out a schedule for making them. How will you display your excitement for this dish in the presentation?</a:t>
            </a:r>
          </a:p>
        </p:txBody>
      </p:sp>
      <p:graphicFrame>
        <p:nvGraphicFramePr>
          <p:cNvPr id="4" name="Table 3">
            <a:extLst>
              <a:ext uri="{FF2B5EF4-FFF2-40B4-BE49-F238E27FC236}">
                <a16:creationId xmlns:a16="http://schemas.microsoft.com/office/drawing/2014/main" id="{9BED5A93-4210-034B-4AC4-52E366726D99}"/>
              </a:ext>
            </a:extLst>
          </p:cNvPr>
          <p:cNvGraphicFramePr>
            <a:graphicFrameLocks noGrp="1"/>
          </p:cNvGraphicFramePr>
          <p:nvPr>
            <p:extLst>
              <p:ext uri="{D42A27DB-BD31-4B8C-83A1-F6EECF244321}">
                <p14:modId xmlns:p14="http://schemas.microsoft.com/office/powerpoint/2010/main" val="3199394179"/>
              </p:ext>
            </p:extLst>
          </p:nvPr>
        </p:nvGraphicFramePr>
        <p:xfrm>
          <a:off x="963022" y="736550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C00023CF-5E86-F865-BF23-CFBE8ECE3F55}"/>
              </a:ext>
            </a:extLst>
          </p:cNvPr>
          <p:cNvGraphicFramePr>
            <a:graphicFrameLocks noGrp="1"/>
          </p:cNvGraphicFramePr>
          <p:nvPr>
            <p:extLst>
              <p:ext uri="{D42A27DB-BD31-4B8C-83A1-F6EECF244321}">
                <p14:modId xmlns:p14="http://schemas.microsoft.com/office/powerpoint/2010/main" val="672852047"/>
              </p:ext>
            </p:extLst>
          </p:nvPr>
        </p:nvGraphicFramePr>
        <p:xfrm>
          <a:off x="963021" y="2778006"/>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Grilling results in a lowered fat content. Why would this be beneficial to you? Revisit a time that you ate meat that was just too fatty. Would you be willing to try this dish again if it were grilled?</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84291"/>
            <a:ext cx="6111966" cy="1477328"/>
          </a:xfrm>
          <a:prstGeom prst="rect">
            <a:avLst/>
          </a:prstGeom>
          <a:noFill/>
        </p:spPr>
        <p:txBody>
          <a:bodyPr wrap="square" rtlCol="0">
            <a:spAutoFit/>
          </a:bodyPr>
          <a:lstStyle/>
          <a:p>
            <a:r>
              <a:rPr lang="en-US" sz="1800" dirty="0">
                <a:latin typeface="+mj-lt"/>
              </a:rPr>
              <a:t>Cultural respect is vital when exploring Middle Eastern grilling techniques. How do you intend to honor the origins and traditions behind these dishes while infusing them with your own unique creativity and flair?</a:t>
            </a:r>
          </a:p>
        </p:txBody>
      </p:sp>
      <p:graphicFrame>
        <p:nvGraphicFramePr>
          <p:cNvPr id="4" name="Table 3">
            <a:extLst>
              <a:ext uri="{FF2B5EF4-FFF2-40B4-BE49-F238E27FC236}">
                <a16:creationId xmlns:a16="http://schemas.microsoft.com/office/drawing/2014/main" id="{7B2F39D8-ADBB-06B0-52C5-82A6C8464ADF}"/>
              </a:ext>
            </a:extLst>
          </p:cNvPr>
          <p:cNvGraphicFramePr>
            <a:graphicFrameLocks noGrp="1"/>
          </p:cNvGraphicFramePr>
          <p:nvPr>
            <p:extLst>
              <p:ext uri="{D42A27DB-BD31-4B8C-83A1-F6EECF244321}">
                <p14:modId xmlns:p14="http://schemas.microsoft.com/office/powerpoint/2010/main" val="3118860415"/>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98B80B42-0980-35D7-410C-4E066137C55F}"/>
              </a:ext>
            </a:extLst>
          </p:cNvPr>
          <p:cNvGraphicFramePr>
            <a:graphicFrameLocks noGrp="1"/>
          </p:cNvGraphicFramePr>
          <p:nvPr>
            <p:extLst>
              <p:ext uri="{D42A27DB-BD31-4B8C-83A1-F6EECF244321}">
                <p14:modId xmlns:p14="http://schemas.microsoft.com/office/powerpoint/2010/main" val="1701430880"/>
              </p:ext>
            </p:extLst>
          </p:nvPr>
        </p:nvGraphicFramePr>
        <p:xfrm>
          <a:off x="901336" y="287984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7293"/>
            <a:ext cx="6111966" cy="923330"/>
          </a:xfrm>
          <a:prstGeom prst="rect">
            <a:avLst/>
          </a:prstGeom>
          <a:noFill/>
        </p:spPr>
        <p:txBody>
          <a:bodyPr wrap="square" rtlCol="0">
            <a:spAutoFit/>
          </a:bodyPr>
          <a:lstStyle/>
          <a:p>
            <a:r>
              <a:rPr lang="en-US" sz="1800" dirty="0">
                <a:solidFill>
                  <a:schemeClr val="tx1"/>
                </a:solidFill>
                <a:latin typeface="+mj-lt"/>
              </a:rPr>
              <a:t>What slow-cooked dish from a specific culinary tradition would you like to try recreating, and how do you envision adding your own twist to it?</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90761"/>
            <a:ext cx="6111966" cy="1477328"/>
          </a:xfrm>
          <a:prstGeom prst="rect">
            <a:avLst/>
          </a:prstGeom>
          <a:noFill/>
        </p:spPr>
        <p:txBody>
          <a:bodyPr wrap="square" rtlCol="0">
            <a:spAutoFit/>
          </a:bodyPr>
          <a:lstStyle/>
          <a:p>
            <a:r>
              <a:rPr lang="en-US" sz="1800" dirty="0">
                <a:latin typeface="+mj-lt"/>
              </a:rPr>
              <a:t>Incorporating raw foods into your diet can offer a variety of health benefits. What raw food dish or snack would you like to introduce into your routine, and what steps will you take to ensure it's both nutritious and delicious?</a:t>
            </a:r>
          </a:p>
        </p:txBody>
      </p:sp>
      <p:graphicFrame>
        <p:nvGraphicFramePr>
          <p:cNvPr id="4" name="Table 3">
            <a:extLst>
              <a:ext uri="{FF2B5EF4-FFF2-40B4-BE49-F238E27FC236}">
                <a16:creationId xmlns:a16="http://schemas.microsoft.com/office/drawing/2014/main" id="{C1F15E0C-FDC3-713E-AC03-9C099DCD3457}"/>
              </a:ext>
            </a:extLst>
          </p:cNvPr>
          <p:cNvGraphicFramePr>
            <a:graphicFrameLocks noGrp="1"/>
          </p:cNvGraphicFramePr>
          <p:nvPr>
            <p:extLst>
              <p:ext uri="{D42A27DB-BD31-4B8C-83A1-F6EECF244321}">
                <p14:modId xmlns:p14="http://schemas.microsoft.com/office/powerpoint/2010/main" val="3118860415"/>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B87B9D87-8192-BC03-AD95-CC1FDC01D56D}"/>
              </a:ext>
            </a:extLst>
          </p:cNvPr>
          <p:cNvGraphicFramePr>
            <a:graphicFrameLocks noGrp="1"/>
          </p:cNvGraphicFramePr>
          <p:nvPr>
            <p:extLst>
              <p:ext uri="{D42A27DB-BD31-4B8C-83A1-F6EECF244321}">
                <p14:modId xmlns:p14="http://schemas.microsoft.com/office/powerpoint/2010/main" val="1392282341"/>
              </p:ext>
            </p:extLst>
          </p:nvPr>
        </p:nvGraphicFramePr>
        <p:xfrm>
          <a:off x="887546" y="286838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51873"/>
            <a:ext cx="6111966" cy="1200329"/>
          </a:xfrm>
          <a:prstGeom prst="rect">
            <a:avLst/>
          </a:prstGeom>
          <a:noFill/>
        </p:spPr>
        <p:txBody>
          <a:bodyPr wrap="square" rtlCol="0">
            <a:spAutoFit/>
          </a:bodyPr>
          <a:lstStyle/>
          <a:p>
            <a:r>
              <a:rPr lang="en-US" sz="1800" dirty="0">
                <a:solidFill>
                  <a:schemeClr val="tx1"/>
                </a:solidFill>
                <a:latin typeface="+mj-lt"/>
              </a:rPr>
              <a:t>In exploring poaching, how do you envision incorporating poached proteins or fruits into modern cuisine with a balance of simplicity and sophistication?</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47215"/>
            <a:ext cx="6111966" cy="1754326"/>
          </a:xfrm>
          <a:prstGeom prst="rect">
            <a:avLst/>
          </a:prstGeom>
          <a:noFill/>
        </p:spPr>
        <p:txBody>
          <a:bodyPr wrap="square" rtlCol="0">
            <a:spAutoFit/>
          </a:bodyPr>
          <a:lstStyle/>
          <a:p>
            <a:r>
              <a:rPr lang="en-US" sz="1800" dirty="0">
                <a:latin typeface="+mj-lt"/>
              </a:rPr>
              <a:t>Which delicate proteins or fruits do you anticipate poaching, and what strategies will you employ to enhance their natural flavors without additional fats? Poaching is done worldwide; do you find any inspiration in the amount of people who enjoy this dish?</a:t>
            </a:r>
          </a:p>
        </p:txBody>
      </p:sp>
      <p:graphicFrame>
        <p:nvGraphicFramePr>
          <p:cNvPr id="4" name="Table 3">
            <a:extLst>
              <a:ext uri="{FF2B5EF4-FFF2-40B4-BE49-F238E27FC236}">
                <a16:creationId xmlns:a16="http://schemas.microsoft.com/office/drawing/2014/main" id="{BED96100-9E84-260D-15A3-7EEFBF095ACB}"/>
              </a:ext>
            </a:extLst>
          </p:cNvPr>
          <p:cNvGraphicFramePr>
            <a:graphicFrameLocks noGrp="1"/>
          </p:cNvGraphicFramePr>
          <p:nvPr>
            <p:extLst>
              <p:ext uri="{D42A27DB-BD31-4B8C-83A1-F6EECF244321}">
                <p14:modId xmlns:p14="http://schemas.microsoft.com/office/powerpoint/2010/main" val="3118860415"/>
              </p:ext>
            </p:extLst>
          </p:nvPr>
        </p:nvGraphicFramePr>
        <p:xfrm>
          <a:off x="963022" y="720584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BF729732-7169-ACCC-0CBB-8399B476DD09}"/>
              </a:ext>
            </a:extLst>
          </p:cNvPr>
          <p:cNvGraphicFramePr>
            <a:graphicFrameLocks noGrp="1"/>
          </p:cNvGraphicFramePr>
          <p:nvPr>
            <p:extLst>
              <p:ext uri="{D42A27DB-BD31-4B8C-83A1-F6EECF244321}">
                <p14:modId xmlns:p14="http://schemas.microsoft.com/office/powerpoint/2010/main" val="4064485902"/>
              </p:ext>
            </p:extLst>
          </p:nvPr>
        </p:nvGraphicFramePr>
        <p:xfrm>
          <a:off x="887546" y="2772622"/>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768531" y="1145791"/>
            <a:ext cx="6111966" cy="2308324"/>
          </a:xfrm>
          <a:prstGeom prst="rect">
            <a:avLst/>
          </a:prstGeom>
          <a:noFill/>
        </p:spPr>
        <p:txBody>
          <a:bodyPr wrap="square" rtlCol="0">
            <a:spAutoFit/>
          </a:bodyPr>
          <a:lstStyle/>
          <a:p>
            <a:r>
              <a:rPr lang="en-US" sz="1600" b="1" dirty="0">
                <a:latin typeface="+mj-lt"/>
              </a:rPr>
              <a:t>The Symphony of Whole Grains and Legumes</a:t>
            </a:r>
          </a:p>
          <a:p>
            <a:endParaRPr lang="en-US" sz="1600" dirty="0">
              <a:latin typeface="+mj-lt"/>
            </a:endParaRPr>
          </a:p>
          <a:p>
            <a:r>
              <a:rPr lang="en-US" sz="1600" dirty="0">
                <a:latin typeface="+mj-lt"/>
              </a:rPr>
              <a:t>As you think about incorporating whole grains and legumes into your meals, what excites you the most about experimenting with these ingredients? Are there any specific dishes or cuisines you're eager to explore, or do you have any concerns or challenges you anticipate encountering along the way? Use your creativity to plan out new and fun dishes.</a:t>
            </a:r>
          </a:p>
        </p:txBody>
      </p:sp>
      <p:graphicFrame>
        <p:nvGraphicFramePr>
          <p:cNvPr id="2" name="Table 1">
            <a:extLst>
              <a:ext uri="{FF2B5EF4-FFF2-40B4-BE49-F238E27FC236}">
                <a16:creationId xmlns:a16="http://schemas.microsoft.com/office/drawing/2014/main" id="{20DC01E7-57BE-5868-343B-6EDCD03BFFDD}"/>
              </a:ext>
            </a:extLst>
          </p:cNvPr>
          <p:cNvGraphicFramePr>
            <a:graphicFrameLocks noGrp="1"/>
          </p:cNvGraphicFramePr>
          <p:nvPr>
            <p:extLst>
              <p:ext uri="{D42A27DB-BD31-4B8C-83A1-F6EECF244321}">
                <p14:modId xmlns:p14="http://schemas.microsoft.com/office/powerpoint/2010/main" val="3117792246"/>
              </p:ext>
            </p:extLst>
          </p:nvPr>
        </p:nvGraphicFramePr>
        <p:xfrm>
          <a:off x="887546" y="3909005"/>
          <a:ext cx="5846355" cy="5399076"/>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08017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54102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45813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108562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8085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69423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088509"/>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6" y="1150503"/>
            <a:ext cx="6111966" cy="2800767"/>
          </a:xfrm>
          <a:prstGeom prst="rect">
            <a:avLst/>
          </a:prstGeom>
          <a:noFill/>
        </p:spPr>
        <p:txBody>
          <a:bodyPr wrap="square" rtlCol="0">
            <a:spAutoFit/>
          </a:bodyPr>
          <a:lstStyle/>
          <a:p>
            <a:r>
              <a:rPr lang="en-US" sz="1600" b="1" dirty="0">
                <a:latin typeface="+mj-lt"/>
              </a:rPr>
              <a:t>Delving into the advanced techniques outlined for maximizing the health benefits of spices, such as toasting, blending, and infusing, take a moment to envision your culinary experiments. </a:t>
            </a:r>
          </a:p>
          <a:p>
            <a:endParaRPr lang="en-US" sz="1600" b="1" dirty="0">
              <a:latin typeface="+mj-lt"/>
            </a:endParaRPr>
          </a:p>
          <a:p>
            <a:r>
              <a:rPr lang="en-US" sz="1600" dirty="0">
                <a:latin typeface="+mj-lt"/>
              </a:rPr>
              <a:t>Which specific method ignites your curiosity the most, and why? As you envision incorporating these techniques into your culinary endeavors, can you visualize particular dishes or cuisines where these spice-enhanced methods could truly shine, elevating both flavor profiles and nutritional content?</a:t>
            </a:r>
          </a:p>
        </p:txBody>
      </p:sp>
      <p:graphicFrame>
        <p:nvGraphicFramePr>
          <p:cNvPr id="2" name="Table 1">
            <a:extLst>
              <a:ext uri="{FF2B5EF4-FFF2-40B4-BE49-F238E27FC236}">
                <a16:creationId xmlns:a16="http://schemas.microsoft.com/office/drawing/2014/main" id="{F8D8F87D-4ED3-19B1-F5C1-F5BA91AA4814}"/>
              </a:ext>
            </a:extLst>
          </p:cNvPr>
          <p:cNvGraphicFramePr>
            <a:graphicFrameLocks noGrp="1"/>
          </p:cNvGraphicFramePr>
          <p:nvPr>
            <p:extLst>
              <p:ext uri="{D42A27DB-BD31-4B8C-83A1-F6EECF244321}">
                <p14:modId xmlns:p14="http://schemas.microsoft.com/office/powerpoint/2010/main" val="722697702"/>
              </p:ext>
            </p:extLst>
          </p:nvPr>
        </p:nvGraphicFramePr>
        <p:xfrm>
          <a:off x="901336" y="4477163"/>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09198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66907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634907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52745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88589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26981"/>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150503"/>
            <a:ext cx="6111966" cy="2800767"/>
          </a:xfrm>
          <a:prstGeom prst="rect">
            <a:avLst/>
          </a:prstGeom>
          <a:noFill/>
        </p:spPr>
        <p:txBody>
          <a:bodyPr wrap="square" rtlCol="0">
            <a:spAutoFit/>
          </a:bodyPr>
          <a:lstStyle/>
          <a:p>
            <a:r>
              <a:rPr lang="en-US" sz="1600" b="1" dirty="0">
                <a:latin typeface="+mj-lt"/>
              </a:rPr>
              <a:t>Reflecting on the diverse array of superfoods celebrated across cultures, consider your own journey of discovering and incorporating these nutrient-packed ingredients into your diet. </a:t>
            </a:r>
          </a:p>
          <a:p>
            <a:endParaRPr lang="en-US" sz="1600" b="1" dirty="0">
              <a:latin typeface="+mj-lt"/>
            </a:endParaRPr>
          </a:p>
          <a:p>
            <a:r>
              <a:rPr lang="en-US" sz="1600" dirty="0">
                <a:latin typeface="+mj-lt"/>
              </a:rPr>
              <a:t>What initially sparked your interest in exploring superfoods, and how has this journey evolved over time? Furthermore, as you dive deeper into the world of culinary nutrition, which superfood has grabbed your attention the most, and why? Can you envision a certain dish or recipe where this superfood takes center stage?</a:t>
            </a:r>
          </a:p>
        </p:txBody>
      </p:sp>
      <p:graphicFrame>
        <p:nvGraphicFramePr>
          <p:cNvPr id="2" name="Table 1">
            <a:extLst>
              <a:ext uri="{FF2B5EF4-FFF2-40B4-BE49-F238E27FC236}">
                <a16:creationId xmlns:a16="http://schemas.microsoft.com/office/drawing/2014/main" id="{83ED9C81-ECFF-1C64-74B8-5BB95C2B46ED}"/>
              </a:ext>
            </a:extLst>
          </p:cNvPr>
          <p:cNvGraphicFramePr>
            <a:graphicFrameLocks noGrp="1"/>
          </p:cNvGraphicFramePr>
          <p:nvPr>
            <p:extLst>
              <p:ext uri="{D42A27DB-BD31-4B8C-83A1-F6EECF244321}">
                <p14:modId xmlns:p14="http://schemas.microsoft.com/office/powerpoint/2010/main" val="1480384866"/>
              </p:ext>
            </p:extLst>
          </p:nvPr>
        </p:nvGraphicFramePr>
        <p:xfrm>
          <a:off x="887546" y="4506192"/>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11853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5956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0888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5628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335891"/>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54700"/>
                  </a:ext>
                </a:extLst>
              </a:tr>
            </a:tbl>
          </a:graphicData>
        </a:graphic>
      </p:graphicFrame>
    </p:spTree>
    <p:extLst>
      <p:ext uri="{BB962C8B-B14F-4D97-AF65-F5344CB8AC3E}">
        <p14:creationId xmlns:p14="http://schemas.microsoft.com/office/powerpoint/2010/main" val="28902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0009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0008 Sophisticated Culinary Techniques Workbook SR</Template>
  <TotalTime>6877</TotalTime>
  <Words>599</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3</cp:revision>
  <dcterms:created xsi:type="dcterms:W3CDTF">2024-04-18T22:02:00Z</dcterms:created>
  <dcterms:modified xsi:type="dcterms:W3CDTF">2025-03-05T15:40:58Z</dcterms:modified>
</cp:coreProperties>
</file>