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537" r:id="rId2"/>
    <p:sldId id="550" r:id="rId3"/>
    <p:sldId id="290" r:id="rId4"/>
    <p:sldId id="279" r:id="rId5"/>
    <p:sldId id="525" r:id="rId6"/>
    <p:sldId id="535" r:id="rId7"/>
    <p:sldId id="555" r:id="rId8"/>
    <p:sldId id="544" r:id="rId9"/>
    <p:sldId id="257" r:id="rId10"/>
    <p:sldId id="516" r:id="rId11"/>
    <p:sldId id="549" r:id="rId12"/>
    <p:sldId id="264" r:id="rId13"/>
    <p:sldId id="276" r:id="rId14"/>
    <p:sldId id="299" r:id="rId15"/>
    <p:sldId id="514" r:id="rId16"/>
    <p:sldId id="513" r:id="rId17"/>
    <p:sldId id="491" r:id="rId18"/>
    <p:sldId id="492" r:id="rId19"/>
    <p:sldId id="536" r:id="rId20"/>
    <p:sldId id="532" r:id="rId21"/>
    <p:sldId id="533" r:id="rId22"/>
    <p:sldId id="563" r:id="rId23"/>
    <p:sldId id="559" r:id="rId24"/>
    <p:sldId id="303" r:id="rId25"/>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B2B1"/>
    <a:srgbClr val="4D9392"/>
    <a:srgbClr val="B9B9B9"/>
    <a:srgbClr val="CCEAEA"/>
    <a:srgbClr val="A8DDDC"/>
    <a:srgbClr val="FDE9E9"/>
    <a:srgbClr val="1456A3"/>
    <a:srgbClr val="1EBBB0"/>
    <a:srgbClr val="54BE8F"/>
    <a:srgbClr val="F49A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48" autoAdjust="0"/>
    <p:restoredTop sz="94007" autoAdjust="0"/>
  </p:normalViewPr>
  <p:slideViewPr>
    <p:cSldViewPr snapToGrid="0">
      <p:cViewPr varScale="1">
        <p:scale>
          <a:sx n="62" d="100"/>
          <a:sy n="62" d="100"/>
        </p:scale>
        <p:origin x="916" y="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Wiederin" userId="637f652a6015893c" providerId="LiveId" clId="{73259476-0F63-4FF0-9956-16CC670E4177}"/>
    <pc:docChg chg="delSld">
      <pc:chgData name="Mark Wiederin" userId="637f652a6015893c" providerId="LiveId" clId="{73259476-0F63-4FF0-9956-16CC670E4177}" dt="2021-07-19T03:39:51.182" v="0" actId="47"/>
      <pc:docMkLst>
        <pc:docMk/>
      </pc:docMkLst>
      <pc:sldChg chg="del">
        <pc:chgData name="Mark Wiederin" userId="637f652a6015893c" providerId="LiveId" clId="{73259476-0F63-4FF0-9956-16CC670E4177}" dt="2021-07-19T03:39:51.182" v="0" actId="47"/>
        <pc:sldMkLst>
          <pc:docMk/>
          <pc:sldMk cId="3815871121" sldId="27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670EFD-4C94-4317-BB08-11116227B65A}" type="datetimeFigureOut">
              <a:rPr lang="en-US" smtClean="0"/>
              <a:t>3/14/2025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B0576D-2230-415D-B5A1-85E8E8AD3F51}" type="slidenum">
              <a:rPr lang="en-US" smtClean="0"/>
              <a:t>‹#›</a:t>
            </a:fld>
            <a:endParaRPr lang="en-US"/>
          </a:p>
        </p:txBody>
      </p:sp>
    </p:spTree>
    <p:extLst>
      <p:ext uri="{BB962C8B-B14F-4D97-AF65-F5344CB8AC3E}">
        <p14:creationId xmlns:p14="http://schemas.microsoft.com/office/powerpoint/2010/main" val="4252837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B0576D-2230-415D-B5A1-85E8E8AD3F51}" type="slidenum">
              <a:rPr lang="en-US" smtClean="0"/>
              <a:t>3</a:t>
            </a:fld>
            <a:endParaRPr lang="en-US"/>
          </a:p>
        </p:txBody>
      </p:sp>
    </p:spTree>
    <p:extLst>
      <p:ext uri="{BB962C8B-B14F-4D97-AF65-F5344CB8AC3E}">
        <p14:creationId xmlns:p14="http://schemas.microsoft.com/office/powerpoint/2010/main" val="6136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B0576D-2230-415D-B5A1-85E8E8AD3F51}" type="slidenum">
              <a:rPr lang="en-US" smtClean="0"/>
              <a:t>14</a:t>
            </a:fld>
            <a:endParaRPr lang="en-US"/>
          </a:p>
        </p:txBody>
      </p:sp>
    </p:spTree>
    <p:extLst>
      <p:ext uri="{BB962C8B-B14F-4D97-AF65-F5344CB8AC3E}">
        <p14:creationId xmlns:p14="http://schemas.microsoft.com/office/powerpoint/2010/main" val="3569722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771769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14"/>
          <p:cNvSpPr>
            <a:spLocks noGrp="1"/>
          </p:cNvSpPr>
          <p:nvPr>
            <p:ph type="pic" sz="quarter" idx="10"/>
          </p:nvPr>
        </p:nvSpPr>
        <p:spPr>
          <a:xfrm>
            <a:off x="18192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7" name="Picture Placeholder 20"/>
          <p:cNvSpPr>
            <a:spLocks noGrp="1"/>
          </p:cNvSpPr>
          <p:nvPr>
            <p:ph type="pic" sz="quarter" idx="11"/>
          </p:nvPr>
        </p:nvSpPr>
        <p:spPr>
          <a:xfrm>
            <a:off x="47148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8" name="Picture Placeholder 21"/>
          <p:cNvSpPr>
            <a:spLocks noGrp="1"/>
          </p:cNvSpPr>
          <p:nvPr>
            <p:ph type="pic" sz="quarter" idx="12"/>
          </p:nvPr>
        </p:nvSpPr>
        <p:spPr>
          <a:xfrm>
            <a:off x="76104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9" name="Picture Placeholder 22"/>
          <p:cNvSpPr>
            <a:spLocks noGrp="1"/>
          </p:cNvSpPr>
          <p:nvPr>
            <p:ph type="pic" sz="quarter" idx="13"/>
          </p:nvPr>
        </p:nvSpPr>
        <p:spPr>
          <a:xfrm>
            <a:off x="18192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0" name="Picture Placeholder 23"/>
          <p:cNvSpPr>
            <a:spLocks noGrp="1"/>
          </p:cNvSpPr>
          <p:nvPr>
            <p:ph type="pic" sz="quarter" idx="14"/>
          </p:nvPr>
        </p:nvSpPr>
        <p:spPr>
          <a:xfrm>
            <a:off x="47148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1" name="Picture Placeholder 24"/>
          <p:cNvSpPr>
            <a:spLocks noGrp="1"/>
          </p:cNvSpPr>
          <p:nvPr>
            <p:ph type="pic" sz="quarter" idx="15"/>
          </p:nvPr>
        </p:nvSpPr>
        <p:spPr>
          <a:xfrm>
            <a:off x="76104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Tree>
    <p:extLst>
      <p:ext uri="{BB962C8B-B14F-4D97-AF65-F5344CB8AC3E}">
        <p14:creationId xmlns:p14="http://schemas.microsoft.com/office/powerpoint/2010/main" val="1442895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302500" y="1346200"/>
            <a:ext cx="2374900" cy="4178300"/>
          </a:xfrm>
          <a:custGeom>
            <a:avLst/>
            <a:gdLst>
              <a:gd name="connsiteX0" fmla="*/ 0 w 2374900"/>
              <a:gd name="connsiteY0" fmla="*/ 0 h 4178300"/>
              <a:gd name="connsiteX1" fmla="*/ 2374900 w 2374900"/>
              <a:gd name="connsiteY1" fmla="*/ 0 h 4178300"/>
              <a:gd name="connsiteX2" fmla="*/ 2374900 w 2374900"/>
              <a:gd name="connsiteY2" fmla="*/ 4178300 h 4178300"/>
              <a:gd name="connsiteX3" fmla="*/ 0 w 2374900"/>
              <a:gd name="connsiteY3" fmla="*/ 4178300 h 4178300"/>
            </a:gdLst>
            <a:ahLst/>
            <a:cxnLst>
              <a:cxn ang="0">
                <a:pos x="connsiteX0" y="connsiteY0"/>
              </a:cxn>
              <a:cxn ang="0">
                <a:pos x="connsiteX1" y="connsiteY1"/>
              </a:cxn>
              <a:cxn ang="0">
                <a:pos x="connsiteX2" y="connsiteY2"/>
              </a:cxn>
              <a:cxn ang="0">
                <a:pos x="connsiteX3" y="connsiteY3"/>
              </a:cxn>
            </a:cxnLst>
            <a:rect l="l" t="t" r="r" b="b"/>
            <a:pathLst>
              <a:path w="2374900" h="4178300">
                <a:moveTo>
                  <a:pt x="0" y="0"/>
                </a:moveTo>
                <a:lnTo>
                  <a:pt x="2374900" y="0"/>
                </a:lnTo>
                <a:lnTo>
                  <a:pt x="2374900" y="4178300"/>
                </a:lnTo>
                <a:lnTo>
                  <a:pt x="0" y="41783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804400" y="1866900"/>
            <a:ext cx="1320800" cy="3225800"/>
          </a:xfrm>
          <a:custGeom>
            <a:avLst/>
            <a:gdLst>
              <a:gd name="connsiteX0" fmla="*/ 0 w 1320800"/>
              <a:gd name="connsiteY0" fmla="*/ 0 h 3225800"/>
              <a:gd name="connsiteX1" fmla="*/ 1320800 w 1320800"/>
              <a:gd name="connsiteY1" fmla="*/ 0 h 3225800"/>
              <a:gd name="connsiteX2" fmla="*/ 1320800 w 1320800"/>
              <a:gd name="connsiteY2" fmla="*/ 3225800 h 3225800"/>
              <a:gd name="connsiteX3" fmla="*/ 0 w 1320800"/>
              <a:gd name="connsiteY3" fmla="*/ 3225800 h 3225800"/>
            </a:gdLst>
            <a:ahLst/>
            <a:cxnLst>
              <a:cxn ang="0">
                <a:pos x="connsiteX0" y="connsiteY0"/>
              </a:cxn>
              <a:cxn ang="0">
                <a:pos x="connsiteX1" y="connsiteY1"/>
              </a:cxn>
              <a:cxn ang="0">
                <a:pos x="connsiteX2" y="connsiteY2"/>
              </a:cxn>
              <a:cxn ang="0">
                <a:pos x="connsiteX3" y="connsiteY3"/>
              </a:cxn>
            </a:cxnLst>
            <a:rect l="l" t="t" r="r" b="b"/>
            <a:pathLst>
              <a:path w="1320800" h="3225800">
                <a:moveTo>
                  <a:pt x="0" y="0"/>
                </a:moveTo>
                <a:lnTo>
                  <a:pt x="1320800" y="0"/>
                </a:lnTo>
                <a:lnTo>
                  <a:pt x="1320800" y="3225800"/>
                </a:lnTo>
                <a:lnTo>
                  <a:pt x="0" y="3225800"/>
                </a:lnTo>
                <a:close/>
              </a:path>
            </a:pathLst>
          </a:custGeom>
        </p:spPr>
        <p:txBody>
          <a:bodyPr wrap="square">
            <a:noAutofit/>
          </a:bodyPr>
          <a:lstStyle/>
          <a:p>
            <a:endParaRPr lang="id-ID"/>
          </a:p>
        </p:txBody>
      </p:sp>
    </p:spTree>
    <p:extLst>
      <p:ext uri="{BB962C8B-B14F-4D97-AF65-F5344CB8AC3E}">
        <p14:creationId xmlns:p14="http://schemas.microsoft.com/office/powerpoint/2010/main" val="2150222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02629" y="1582057"/>
            <a:ext cx="2032000" cy="3657600"/>
          </a:xfrm>
          <a:custGeom>
            <a:avLst/>
            <a:gdLst>
              <a:gd name="connsiteX0" fmla="*/ 0 w 2032000"/>
              <a:gd name="connsiteY0" fmla="*/ 0 h 3657600"/>
              <a:gd name="connsiteX1" fmla="*/ 2032000 w 2032000"/>
              <a:gd name="connsiteY1" fmla="*/ 0 h 3657600"/>
              <a:gd name="connsiteX2" fmla="*/ 2032000 w 2032000"/>
              <a:gd name="connsiteY2" fmla="*/ 3657600 h 3657600"/>
              <a:gd name="connsiteX3" fmla="*/ 0 w 203200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032000" h="3657600">
                <a:moveTo>
                  <a:pt x="0" y="0"/>
                </a:moveTo>
                <a:lnTo>
                  <a:pt x="2032000" y="0"/>
                </a:lnTo>
                <a:lnTo>
                  <a:pt x="2032000" y="3657600"/>
                </a:lnTo>
                <a:lnTo>
                  <a:pt x="0" y="3657600"/>
                </a:lnTo>
                <a:close/>
              </a:path>
            </a:pathLst>
          </a:custGeom>
        </p:spPr>
        <p:txBody>
          <a:bodyPr wrap="square">
            <a:noAutofit/>
          </a:bodyPr>
          <a:lstStyle/>
          <a:p>
            <a:endParaRPr lang="id-ID" dirty="0"/>
          </a:p>
        </p:txBody>
      </p:sp>
    </p:spTree>
    <p:extLst>
      <p:ext uri="{BB962C8B-B14F-4D97-AF65-F5344CB8AC3E}">
        <p14:creationId xmlns:p14="http://schemas.microsoft.com/office/powerpoint/2010/main" val="546218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105650"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431814"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Tree>
    <p:extLst>
      <p:ext uri="{BB962C8B-B14F-4D97-AF65-F5344CB8AC3E}">
        <p14:creationId xmlns:p14="http://schemas.microsoft.com/office/powerpoint/2010/main" val="4266318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127606" y="1823846"/>
            <a:ext cx="4631334" cy="2954536"/>
          </a:xfrm>
          <a:custGeom>
            <a:avLst/>
            <a:gdLst>
              <a:gd name="connsiteX0" fmla="*/ 0 w 4631334"/>
              <a:gd name="connsiteY0" fmla="*/ 0 h 2954536"/>
              <a:gd name="connsiteX1" fmla="*/ 4631334 w 4631334"/>
              <a:gd name="connsiteY1" fmla="*/ 0 h 2954536"/>
              <a:gd name="connsiteX2" fmla="*/ 4631334 w 4631334"/>
              <a:gd name="connsiteY2" fmla="*/ 2954536 h 2954536"/>
              <a:gd name="connsiteX3" fmla="*/ 0 w 4631334"/>
              <a:gd name="connsiteY3" fmla="*/ 2954536 h 2954536"/>
            </a:gdLst>
            <a:ahLst/>
            <a:cxnLst>
              <a:cxn ang="0">
                <a:pos x="connsiteX0" y="connsiteY0"/>
              </a:cxn>
              <a:cxn ang="0">
                <a:pos x="connsiteX1" y="connsiteY1"/>
              </a:cxn>
              <a:cxn ang="0">
                <a:pos x="connsiteX2" y="connsiteY2"/>
              </a:cxn>
              <a:cxn ang="0">
                <a:pos x="connsiteX3" y="connsiteY3"/>
              </a:cxn>
            </a:cxnLst>
            <a:rect l="l" t="t" r="r" b="b"/>
            <a:pathLst>
              <a:path w="4631334" h="2954536">
                <a:moveTo>
                  <a:pt x="0" y="0"/>
                </a:moveTo>
                <a:lnTo>
                  <a:pt x="4631334" y="0"/>
                </a:lnTo>
                <a:lnTo>
                  <a:pt x="4631334" y="2954536"/>
                </a:lnTo>
                <a:lnTo>
                  <a:pt x="0" y="2954536"/>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4406900" y="3005130"/>
            <a:ext cx="1145350" cy="2062170"/>
          </a:xfrm>
          <a:custGeom>
            <a:avLst/>
            <a:gdLst>
              <a:gd name="connsiteX0" fmla="*/ 0 w 1145350"/>
              <a:gd name="connsiteY0" fmla="*/ 0 h 2062170"/>
              <a:gd name="connsiteX1" fmla="*/ 1145350 w 1145350"/>
              <a:gd name="connsiteY1" fmla="*/ 0 h 2062170"/>
              <a:gd name="connsiteX2" fmla="*/ 1145350 w 1145350"/>
              <a:gd name="connsiteY2" fmla="*/ 2062170 h 2062170"/>
              <a:gd name="connsiteX3" fmla="*/ 0 w 1145350"/>
              <a:gd name="connsiteY3" fmla="*/ 2062170 h 2062170"/>
            </a:gdLst>
            <a:ahLst/>
            <a:cxnLst>
              <a:cxn ang="0">
                <a:pos x="connsiteX0" y="connsiteY0"/>
              </a:cxn>
              <a:cxn ang="0">
                <a:pos x="connsiteX1" y="connsiteY1"/>
              </a:cxn>
              <a:cxn ang="0">
                <a:pos x="connsiteX2" y="connsiteY2"/>
              </a:cxn>
              <a:cxn ang="0">
                <a:pos x="connsiteX3" y="connsiteY3"/>
              </a:cxn>
            </a:cxnLst>
            <a:rect l="l" t="t" r="r" b="b"/>
            <a:pathLst>
              <a:path w="1145350" h="2062170">
                <a:moveTo>
                  <a:pt x="0" y="0"/>
                </a:moveTo>
                <a:lnTo>
                  <a:pt x="1145350" y="0"/>
                </a:lnTo>
                <a:lnTo>
                  <a:pt x="1145350" y="2062170"/>
                </a:lnTo>
                <a:lnTo>
                  <a:pt x="0" y="2062170"/>
                </a:lnTo>
                <a:close/>
              </a:path>
            </a:pathLst>
          </a:custGeom>
        </p:spPr>
        <p:txBody>
          <a:bodyPr wrap="square">
            <a:noAutofit/>
          </a:bodyPr>
          <a:lstStyle/>
          <a:p>
            <a:endParaRPr lang="id-ID"/>
          </a:p>
        </p:txBody>
      </p:sp>
    </p:spTree>
    <p:extLst>
      <p:ext uri="{BB962C8B-B14F-4D97-AF65-F5344CB8AC3E}">
        <p14:creationId xmlns:p14="http://schemas.microsoft.com/office/powerpoint/2010/main" val="154055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30515" y="1277258"/>
            <a:ext cx="3207657" cy="4296229"/>
          </a:xfrm>
          <a:custGeom>
            <a:avLst/>
            <a:gdLst>
              <a:gd name="connsiteX0" fmla="*/ 0 w 3207657"/>
              <a:gd name="connsiteY0" fmla="*/ 0 h 4296229"/>
              <a:gd name="connsiteX1" fmla="*/ 3207657 w 3207657"/>
              <a:gd name="connsiteY1" fmla="*/ 0 h 4296229"/>
              <a:gd name="connsiteX2" fmla="*/ 3207657 w 3207657"/>
              <a:gd name="connsiteY2" fmla="*/ 4296229 h 4296229"/>
              <a:gd name="connsiteX3" fmla="*/ 0 w 3207657"/>
              <a:gd name="connsiteY3" fmla="*/ 4296229 h 4296229"/>
            </a:gdLst>
            <a:ahLst/>
            <a:cxnLst>
              <a:cxn ang="0">
                <a:pos x="connsiteX0" y="connsiteY0"/>
              </a:cxn>
              <a:cxn ang="0">
                <a:pos x="connsiteX1" y="connsiteY1"/>
              </a:cxn>
              <a:cxn ang="0">
                <a:pos x="connsiteX2" y="connsiteY2"/>
              </a:cxn>
              <a:cxn ang="0">
                <a:pos x="connsiteX3" y="connsiteY3"/>
              </a:cxn>
            </a:cxnLst>
            <a:rect l="l" t="t" r="r" b="b"/>
            <a:pathLst>
              <a:path w="3207657" h="4296229">
                <a:moveTo>
                  <a:pt x="0" y="0"/>
                </a:moveTo>
                <a:lnTo>
                  <a:pt x="3207657" y="0"/>
                </a:lnTo>
                <a:lnTo>
                  <a:pt x="3207657" y="4296229"/>
                </a:lnTo>
                <a:lnTo>
                  <a:pt x="0" y="4296229"/>
                </a:lnTo>
                <a:close/>
              </a:path>
            </a:pathLst>
          </a:custGeom>
        </p:spPr>
        <p:txBody>
          <a:bodyPr wrap="square">
            <a:noAutofit/>
          </a:bodyPr>
          <a:lstStyle/>
          <a:p>
            <a:endParaRPr lang="id-ID"/>
          </a:p>
        </p:txBody>
      </p:sp>
    </p:spTree>
    <p:extLst>
      <p:ext uri="{BB962C8B-B14F-4D97-AF65-F5344CB8AC3E}">
        <p14:creationId xmlns:p14="http://schemas.microsoft.com/office/powerpoint/2010/main" val="2134133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291401" y="1672093"/>
            <a:ext cx="5759147" cy="3674018"/>
          </a:xfrm>
          <a:custGeom>
            <a:avLst/>
            <a:gdLst>
              <a:gd name="connsiteX0" fmla="*/ 0 w 5759147"/>
              <a:gd name="connsiteY0" fmla="*/ 0 h 3674018"/>
              <a:gd name="connsiteX1" fmla="*/ 5759147 w 5759147"/>
              <a:gd name="connsiteY1" fmla="*/ 0 h 3674018"/>
              <a:gd name="connsiteX2" fmla="*/ 5759147 w 5759147"/>
              <a:gd name="connsiteY2" fmla="*/ 3674018 h 3674018"/>
              <a:gd name="connsiteX3" fmla="*/ 0 w 5759147"/>
              <a:gd name="connsiteY3" fmla="*/ 3674018 h 3674018"/>
            </a:gdLst>
            <a:ahLst/>
            <a:cxnLst>
              <a:cxn ang="0">
                <a:pos x="connsiteX0" y="connsiteY0"/>
              </a:cxn>
              <a:cxn ang="0">
                <a:pos x="connsiteX1" y="connsiteY1"/>
              </a:cxn>
              <a:cxn ang="0">
                <a:pos x="connsiteX2" y="connsiteY2"/>
              </a:cxn>
              <a:cxn ang="0">
                <a:pos x="connsiteX3" y="connsiteY3"/>
              </a:cxn>
            </a:cxnLst>
            <a:rect l="l" t="t" r="r" b="b"/>
            <a:pathLst>
              <a:path w="5759147" h="3674018">
                <a:moveTo>
                  <a:pt x="0" y="0"/>
                </a:moveTo>
                <a:lnTo>
                  <a:pt x="5759147" y="0"/>
                </a:lnTo>
                <a:lnTo>
                  <a:pt x="5759147" y="3674018"/>
                </a:lnTo>
                <a:lnTo>
                  <a:pt x="0" y="3674018"/>
                </a:lnTo>
                <a:close/>
              </a:path>
            </a:pathLst>
          </a:custGeom>
        </p:spPr>
        <p:txBody>
          <a:bodyPr wrap="square">
            <a:noAutofit/>
          </a:bodyPr>
          <a:lstStyle/>
          <a:p>
            <a:endParaRPr lang="id-ID"/>
          </a:p>
        </p:txBody>
      </p:sp>
    </p:spTree>
    <p:extLst>
      <p:ext uri="{BB962C8B-B14F-4D97-AF65-F5344CB8AC3E}">
        <p14:creationId xmlns:p14="http://schemas.microsoft.com/office/powerpoint/2010/main" val="243746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618514" y="1480457"/>
            <a:ext cx="4455886" cy="2525486"/>
          </a:xfrm>
          <a:custGeom>
            <a:avLst/>
            <a:gdLst>
              <a:gd name="connsiteX0" fmla="*/ 0 w 4455886"/>
              <a:gd name="connsiteY0" fmla="*/ 0 h 2525486"/>
              <a:gd name="connsiteX1" fmla="*/ 4455886 w 4455886"/>
              <a:gd name="connsiteY1" fmla="*/ 0 h 2525486"/>
              <a:gd name="connsiteX2" fmla="*/ 4455886 w 4455886"/>
              <a:gd name="connsiteY2" fmla="*/ 2525486 h 2525486"/>
              <a:gd name="connsiteX3" fmla="*/ 0 w 4455886"/>
              <a:gd name="connsiteY3" fmla="*/ 2525486 h 2525486"/>
            </a:gdLst>
            <a:ahLst/>
            <a:cxnLst>
              <a:cxn ang="0">
                <a:pos x="connsiteX0" y="connsiteY0"/>
              </a:cxn>
              <a:cxn ang="0">
                <a:pos x="connsiteX1" y="connsiteY1"/>
              </a:cxn>
              <a:cxn ang="0">
                <a:pos x="connsiteX2" y="connsiteY2"/>
              </a:cxn>
              <a:cxn ang="0">
                <a:pos x="connsiteX3" y="connsiteY3"/>
              </a:cxn>
            </a:cxnLst>
            <a:rect l="l" t="t" r="r" b="b"/>
            <a:pathLst>
              <a:path w="4455886" h="2525486">
                <a:moveTo>
                  <a:pt x="0" y="0"/>
                </a:moveTo>
                <a:lnTo>
                  <a:pt x="4455886" y="0"/>
                </a:lnTo>
                <a:lnTo>
                  <a:pt x="4455886" y="2525486"/>
                </a:lnTo>
                <a:lnTo>
                  <a:pt x="0" y="2525486"/>
                </a:lnTo>
                <a:close/>
              </a:path>
            </a:pathLst>
          </a:custGeom>
        </p:spPr>
        <p:txBody>
          <a:bodyPr wrap="square">
            <a:noAutofit/>
          </a:bodyPr>
          <a:lstStyle/>
          <a:p>
            <a:endParaRPr lang="id-ID"/>
          </a:p>
        </p:txBody>
      </p:sp>
    </p:spTree>
    <p:extLst>
      <p:ext uri="{BB962C8B-B14F-4D97-AF65-F5344CB8AC3E}">
        <p14:creationId xmlns:p14="http://schemas.microsoft.com/office/powerpoint/2010/main" val="2747100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47700" y="1295400"/>
            <a:ext cx="6324600" cy="4324350"/>
          </a:xfrm>
          <a:custGeom>
            <a:avLst/>
            <a:gdLst>
              <a:gd name="connsiteX0" fmla="*/ 0 w 6324600"/>
              <a:gd name="connsiteY0" fmla="*/ 0 h 4324350"/>
              <a:gd name="connsiteX1" fmla="*/ 6324600 w 6324600"/>
              <a:gd name="connsiteY1" fmla="*/ 0 h 4324350"/>
              <a:gd name="connsiteX2" fmla="*/ 6324600 w 6324600"/>
              <a:gd name="connsiteY2" fmla="*/ 4324350 h 4324350"/>
              <a:gd name="connsiteX3" fmla="*/ 0 w 6324600"/>
              <a:gd name="connsiteY3" fmla="*/ 4324350 h 4324350"/>
            </a:gdLst>
            <a:ahLst/>
            <a:cxnLst>
              <a:cxn ang="0">
                <a:pos x="connsiteX0" y="connsiteY0"/>
              </a:cxn>
              <a:cxn ang="0">
                <a:pos x="connsiteX1" y="connsiteY1"/>
              </a:cxn>
              <a:cxn ang="0">
                <a:pos x="connsiteX2" y="connsiteY2"/>
              </a:cxn>
              <a:cxn ang="0">
                <a:pos x="connsiteX3" y="connsiteY3"/>
              </a:cxn>
            </a:cxnLst>
            <a:rect l="l" t="t" r="r" b="b"/>
            <a:pathLst>
              <a:path w="6324600" h="4324350">
                <a:moveTo>
                  <a:pt x="0" y="0"/>
                </a:moveTo>
                <a:lnTo>
                  <a:pt x="6324600" y="0"/>
                </a:lnTo>
                <a:lnTo>
                  <a:pt x="6324600" y="4324350"/>
                </a:lnTo>
                <a:lnTo>
                  <a:pt x="0" y="4324350"/>
                </a:lnTo>
                <a:close/>
              </a:path>
            </a:pathLst>
          </a:custGeom>
        </p:spPr>
        <p:txBody>
          <a:bodyPr wrap="square">
            <a:noAutofit/>
          </a:bodyPr>
          <a:lstStyle/>
          <a:p>
            <a:endParaRPr lang="id-ID"/>
          </a:p>
        </p:txBody>
      </p:sp>
    </p:spTree>
    <p:extLst>
      <p:ext uri="{BB962C8B-B14F-4D97-AF65-F5344CB8AC3E}">
        <p14:creationId xmlns:p14="http://schemas.microsoft.com/office/powerpoint/2010/main" val="2254652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04825" y="419100"/>
            <a:ext cx="11182350" cy="3562350"/>
          </a:xfrm>
          <a:custGeom>
            <a:avLst/>
            <a:gdLst>
              <a:gd name="connsiteX0" fmla="*/ 0 w 11182350"/>
              <a:gd name="connsiteY0" fmla="*/ 0 h 3562350"/>
              <a:gd name="connsiteX1" fmla="*/ 11182350 w 11182350"/>
              <a:gd name="connsiteY1" fmla="*/ 0 h 3562350"/>
              <a:gd name="connsiteX2" fmla="*/ 11182350 w 11182350"/>
              <a:gd name="connsiteY2" fmla="*/ 3562350 h 3562350"/>
              <a:gd name="connsiteX3" fmla="*/ 0 w 1118235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11182350" h="3562350">
                <a:moveTo>
                  <a:pt x="0" y="0"/>
                </a:moveTo>
                <a:lnTo>
                  <a:pt x="11182350" y="0"/>
                </a:lnTo>
                <a:lnTo>
                  <a:pt x="11182350" y="3562350"/>
                </a:lnTo>
                <a:lnTo>
                  <a:pt x="0" y="3562350"/>
                </a:lnTo>
                <a:close/>
              </a:path>
            </a:pathLst>
          </a:custGeom>
        </p:spPr>
        <p:txBody>
          <a:bodyPr wrap="square">
            <a:noAutofit/>
          </a:bodyPr>
          <a:lstStyle/>
          <a:p>
            <a:endParaRPr lang="id-ID"/>
          </a:p>
        </p:txBody>
      </p:sp>
    </p:spTree>
    <p:extLst>
      <p:ext uri="{BB962C8B-B14F-4D97-AF65-F5344CB8AC3E}">
        <p14:creationId xmlns:p14="http://schemas.microsoft.com/office/powerpoint/2010/main" val="1012452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458894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9575" y="333375"/>
            <a:ext cx="11372850" cy="6191250"/>
          </a:xfrm>
          <a:custGeom>
            <a:avLst/>
            <a:gdLst>
              <a:gd name="connsiteX0" fmla="*/ 0 w 11372850"/>
              <a:gd name="connsiteY0" fmla="*/ 0 h 6191250"/>
              <a:gd name="connsiteX1" fmla="*/ 11372850 w 11372850"/>
              <a:gd name="connsiteY1" fmla="*/ 0 h 6191250"/>
              <a:gd name="connsiteX2" fmla="*/ 11372850 w 11372850"/>
              <a:gd name="connsiteY2" fmla="*/ 6191250 h 6191250"/>
              <a:gd name="connsiteX3" fmla="*/ 0 w 11372850"/>
              <a:gd name="connsiteY3" fmla="*/ 6191250 h 6191250"/>
            </a:gdLst>
            <a:ahLst/>
            <a:cxnLst>
              <a:cxn ang="0">
                <a:pos x="connsiteX0" y="connsiteY0"/>
              </a:cxn>
              <a:cxn ang="0">
                <a:pos x="connsiteX1" y="connsiteY1"/>
              </a:cxn>
              <a:cxn ang="0">
                <a:pos x="connsiteX2" y="connsiteY2"/>
              </a:cxn>
              <a:cxn ang="0">
                <a:pos x="connsiteX3" y="connsiteY3"/>
              </a:cxn>
            </a:cxnLst>
            <a:rect l="l" t="t" r="r" b="b"/>
            <a:pathLst>
              <a:path w="11372850" h="6191250">
                <a:moveTo>
                  <a:pt x="0" y="0"/>
                </a:moveTo>
                <a:lnTo>
                  <a:pt x="11372850" y="0"/>
                </a:lnTo>
                <a:lnTo>
                  <a:pt x="11372850" y="6191250"/>
                </a:lnTo>
                <a:lnTo>
                  <a:pt x="0" y="6191250"/>
                </a:lnTo>
                <a:close/>
              </a:path>
            </a:pathLst>
          </a:custGeom>
        </p:spPr>
        <p:txBody>
          <a:bodyPr wrap="square">
            <a:noAutofit/>
          </a:bodyPr>
          <a:lstStyle/>
          <a:p>
            <a:endParaRPr lang="id-ID"/>
          </a:p>
        </p:txBody>
      </p:sp>
    </p:spTree>
    <p:extLst>
      <p:ext uri="{BB962C8B-B14F-4D97-AF65-F5344CB8AC3E}">
        <p14:creationId xmlns:p14="http://schemas.microsoft.com/office/powerpoint/2010/main" val="549274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95300" y="628650"/>
            <a:ext cx="3752850" cy="5448300"/>
          </a:xfrm>
          <a:custGeom>
            <a:avLst/>
            <a:gdLst>
              <a:gd name="connsiteX0" fmla="*/ 0 w 3752850"/>
              <a:gd name="connsiteY0" fmla="*/ 0 h 5448300"/>
              <a:gd name="connsiteX1" fmla="*/ 3752850 w 3752850"/>
              <a:gd name="connsiteY1" fmla="*/ 0 h 5448300"/>
              <a:gd name="connsiteX2" fmla="*/ 3752850 w 3752850"/>
              <a:gd name="connsiteY2" fmla="*/ 5448300 h 5448300"/>
              <a:gd name="connsiteX3" fmla="*/ 0 w 37528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752850" h="5448300">
                <a:moveTo>
                  <a:pt x="0" y="0"/>
                </a:moveTo>
                <a:lnTo>
                  <a:pt x="3752850" y="0"/>
                </a:lnTo>
                <a:lnTo>
                  <a:pt x="3752850" y="5448300"/>
                </a:lnTo>
                <a:lnTo>
                  <a:pt x="0" y="5448300"/>
                </a:lnTo>
                <a:close/>
              </a:path>
            </a:pathLst>
          </a:custGeom>
        </p:spPr>
        <p:txBody>
          <a:bodyPr wrap="square">
            <a:noAutofit/>
          </a:bodyPr>
          <a:lstStyle/>
          <a:p>
            <a:endParaRPr lang="id-ID"/>
          </a:p>
        </p:txBody>
      </p:sp>
      <p:sp>
        <p:nvSpPr>
          <p:cNvPr id="14" name="Picture Placeholder 13"/>
          <p:cNvSpPr>
            <a:spLocks noGrp="1"/>
          </p:cNvSpPr>
          <p:nvPr>
            <p:ph type="pic" sz="quarter" idx="11"/>
          </p:nvPr>
        </p:nvSpPr>
        <p:spPr>
          <a:xfrm>
            <a:off x="7620000" y="3981450"/>
            <a:ext cx="4572000" cy="2095500"/>
          </a:xfrm>
          <a:custGeom>
            <a:avLst/>
            <a:gdLst>
              <a:gd name="connsiteX0" fmla="*/ 0 w 4572000"/>
              <a:gd name="connsiteY0" fmla="*/ 0 h 2095500"/>
              <a:gd name="connsiteX1" fmla="*/ 4572000 w 4572000"/>
              <a:gd name="connsiteY1" fmla="*/ 0 h 2095500"/>
              <a:gd name="connsiteX2" fmla="*/ 4572000 w 4572000"/>
              <a:gd name="connsiteY2" fmla="*/ 2095500 h 2095500"/>
              <a:gd name="connsiteX3" fmla="*/ 0 w 457200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4572000" h="2095500">
                <a:moveTo>
                  <a:pt x="0" y="0"/>
                </a:moveTo>
                <a:lnTo>
                  <a:pt x="4572000" y="0"/>
                </a:lnTo>
                <a:lnTo>
                  <a:pt x="4572000" y="2095500"/>
                </a:lnTo>
                <a:lnTo>
                  <a:pt x="0" y="2095500"/>
                </a:lnTo>
                <a:close/>
              </a:path>
            </a:pathLst>
          </a:custGeom>
        </p:spPr>
        <p:txBody>
          <a:bodyPr wrap="square">
            <a:noAutofit/>
          </a:bodyPr>
          <a:lstStyle/>
          <a:p>
            <a:endParaRPr lang="id-ID"/>
          </a:p>
        </p:txBody>
      </p:sp>
      <p:sp>
        <p:nvSpPr>
          <p:cNvPr id="17" name="Picture Placeholder 16"/>
          <p:cNvSpPr>
            <a:spLocks noGrp="1"/>
          </p:cNvSpPr>
          <p:nvPr>
            <p:ph type="pic" sz="quarter" idx="12"/>
          </p:nvPr>
        </p:nvSpPr>
        <p:spPr>
          <a:xfrm>
            <a:off x="9982200" y="628650"/>
            <a:ext cx="2209800" cy="3208136"/>
          </a:xfrm>
          <a:custGeom>
            <a:avLst/>
            <a:gdLst>
              <a:gd name="connsiteX0" fmla="*/ 0 w 2209800"/>
              <a:gd name="connsiteY0" fmla="*/ 0 h 3208136"/>
              <a:gd name="connsiteX1" fmla="*/ 2209800 w 2209800"/>
              <a:gd name="connsiteY1" fmla="*/ 0 h 3208136"/>
              <a:gd name="connsiteX2" fmla="*/ 2209800 w 2209800"/>
              <a:gd name="connsiteY2" fmla="*/ 3208136 h 3208136"/>
              <a:gd name="connsiteX3" fmla="*/ 0 w 2209800"/>
              <a:gd name="connsiteY3" fmla="*/ 3208136 h 3208136"/>
            </a:gdLst>
            <a:ahLst/>
            <a:cxnLst>
              <a:cxn ang="0">
                <a:pos x="connsiteX0" y="connsiteY0"/>
              </a:cxn>
              <a:cxn ang="0">
                <a:pos x="connsiteX1" y="connsiteY1"/>
              </a:cxn>
              <a:cxn ang="0">
                <a:pos x="connsiteX2" y="connsiteY2"/>
              </a:cxn>
              <a:cxn ang="0">
                <a:pos x="connsiteX3" y="connsiteY3"/>
              </a:cxn>
            </a:cxnLst>
            <a:rect l="l" t="t" r="r" b="b"/>
            <a:pathLst>
              <a:path w="2209800" h="3208136">
                <a:moveTo>
                  <a:pt x="0" y="0"/>
                </a:moveTo>
                <a:lnTo>
                  <a:pt x="2209800" y="0"/>
                </a:lnTo>
                <a:lnTo>
                  <a:pt x="2209800" y="3208136"/>
                </a:lnTo>
                <a:lnTo>
                  <a:pt x="0" y="3208136"/>
                </a:lnTo>
                <a:close/>
              </a:path>
            </a:pathLst>
          </a:custGeom>
        </p:spPr>
        <p:txBody>
          <a:bodyPr wrap="square">
            <a:noAutofit/>
          </a:bodyPr>
          <a:lstStyle/>
          <a:p>
            <a:endParaRPr lang="id-ID"/>
          </a:p>
        </p:txBody>
      </p:sp>
    </p:spTree>
    <p:extLst>
      <p:ext uri="{BB962C8B-B14F-4D97-AF65-F5344CB8AC3E}">
        <p14:creationId xmlns:p14="http://schemas.microsoft.com/office/powerpoint/2010/main" val="330201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flipH="1" flipV="1">
            <a:off x="12401861" y="7544736"/>
            <a:ext cx="45719" cy="45719"/>
          </a:xfrm>
          <a:custGeom>
            <a:avLst/>
            <a:gdLst>
              <a:gd name="connsiteX0" fmla="*/ 0 w 5905500"/>
              <a:gd name="connsiteY0" fmla="*/ 0 h 5200650"/>
              <a:gd name="connsiteX1" fmla="*/ 5905500 w 5905500"/>
              <a:gd name="connsiteY1" fmla="*/ 0 h 5200650"/>
              <a:gd name="connsiteX2" fmla="*/ 5905500 w 5905500"/>
              <a:gd name="connsiteY2" fmla="*/ 5200650 h 5200650"/>
              <a:gd name="connsiteX3" fmla="*/ 0 w 59055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5905500" h="5200650">
                <a:moveTo>
                  <a:pt x="0" y="0"/>
                </a:moveTo>
                <a:lnTo>
                  <a:pt x="5905500" y="0"/>
                </a:lnTo>
                <a:lnTo>
                  <a:pt x="5905500" y="5200650"/>
                </a:lnTo>
                <a:lnTo>
                  <a:pt x="0" y="52006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20656080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9291" y="485775"/>
            <a:ext cx="6972300" cy="5886450"/>
          </a:xfrm>
          <a:custGeom>
            <a:avLst/>
            <a:gdLst>
              <a:gd name="connsiteX0" fmla="*/ 0 w 6972300"/>
              <a:gd name="connsiteY0" fmla="*/ 0 h 5886450"/>
              <a:gd name="connsiteX1" fmla="*/ 6972300 w 6972300"/>
              <a:gd name="connsiteY1" fmla="*/ 0 h 5886450"/>
              <a:gd name="connsiteX2" fmla="*/ 6972300 w 6972300"/>
              <a:gd name="connsiteY2" fmla="*/ 5886450 h 5886450"/>
              <a:gd name="connsiteX3" fmla="*/ 0 w 6972300"/>
              <a:gd name="connsiteY3" fmla="*/ 5886450 h 5886450"/>
            </a:gdLst>
            <a:ahLst/>
            <a:cxnLst>
              <a:cxn ang="0">
                <a:pos x="connsiteX0" y="connsiteY0"/>
              </a:cxn>
              <a:cxn ang="0">
                <a:pos x="connsiteX1" y="connsiteY1"/>
              </a:cxn>
              <a:cxn ang="0">
                <a:pos x="connsiteX2" y="connsiteY2"/>
              </a:cxn>
              <a:cxn ang="0">
                <a:pos x="connsiteX3" y="connsiteY3"/>
              </a:cxn>
            </a:cxnLst>
            <a:rect l="l" t="t" r="r" b="b"/>
            <a:pathLst>
              <a:path w="6972300" h="5886450">
                <a:moveTo>
                  <a:pt x="0" y="0"/>
                </a:moveTo>
                <a:lnTo>
                  <a:pt x="6972300" y="0"/>
                </a:lnTo>
                <a:lnTo>
                  <a:pt x="6972300" y="5886450"/>
                </a:lnTo>
                <a:lnTo>
                  <a:pt x="0" y="5886450"/>
                </a:lnTo>
                <a:close/>
              </a:path>
            </a:pathLst>
          </a:custGeom>
        </p:spPr>
        <p:txBody>
          <a:bodyPr wrap="square">
            <a:noAutofit/>
          </a:bodyPr>
          <a:lstStyle/>
          <a:p>
            <a:endParaRPr lang="id-ID"/>
          </a:p>
        </p:txBody>
      </p:sp>
    </p:spTree>
    <p:extLst>
      <p:ext uri="{BB962C8B-B14F-4D97-AF65-F5344CB8AC3E}">
        <p14:creationId xmlns:p14="http://schemas.microsoft.com/office/powerpoint/2010/main" val="791589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381250" y="1352550"/>
            <a:ext cx="1676400" cy="1733550"/>
          </a:xfrm>
          <a:custGeom>
            <a:avLst/>
            <a:gdLst>
              <a:gd name="connsiteX0" fmla="*/ 0 w 1676400"/>
              <a:gd name="connsiteY0" fmla="*/ 0 h 1733550"/>
              <a:gd name="connsiteX1" fmla="*/ 1676400 w 1676400"/>
              <a:gd name="connsiteY1" fmla="*/ 0 h 1733550"/>
              <a:gd name="connsiteX2" fmla="*/ 1676400 w 1676400"/>
              <a:gd name="connsiteY2" fmla="*/ 1733550 h 1733550"/>
              <a:gd name="connsiteX3" fmla="*/ 0 w 1676400"/>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1676400" h="1733550">
                <a:moveTo>
                  <a:pt x="0" y="0"/>
                </a:moveTo>
                <a:lnTo>
                  <a:pt x="1676400" y="0"/>
                </a:lnTo>
                <a:lnTo>
                  <a:pt x="1676400" y="1733550"/>
                </a:lnTo>
                <a:lnTo>
                  <a:pt x="0" y="17335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2667000" y="3578225"/>
            <a:ext cx="6858000" cy="1663700"/>
          </a:xfrm>
          <a:custGeom>
            <a:avLst/>
            <a:gdLst>
              <a:gd name="connsiteX0" fmla="*/ 0 w 6858000"/>
              <a:gd name="connsiteY0" fmla="*/ 0 h 1663700"/>
              <a:gd name="connsiteX1" fmla="*/ 6858000 w 6858000"/>
              <a:gd name="connsiteY1" fmla="*/ 0 h 1663700"/>
              <a:gd name="connsiteX2" fmla="*/ 6858000 w 6858000"/>
              <a:gd name="connsiteY2" fmla="*/ 1663700 h 1663700"/>
              <a:gd name="connsiteX3" fmla="*/ 0 w 6858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858000" h="1663700">
                <a:moveTo>
                  <a:pt x="0" y="0"/>
                </a:moveTo>
                <a:lnTo>
                  <a:pt x="6858000" y="0"/>
                </a:lnTo>
                <a:lnTo>
                  <a:pt x="6858000" y="1663700"/>
                </a:lnTo>
                <a:lnTo>
                  <a:pt x="0" y="1663700"/>
                </a:lnTo>
                <a:close/>
              </a:path>
            </a:pathLst>
          </a:custGeom>
        </p:spPr>
        <p:txBody>
          <a:bodyPr wrap="square">
            <a:noAutofit/>
          </a:bodyPr>
          <a:lstStyle/>
          <a:p>
            <a:endParaRPr lang="id-ID"/>
          </a:p>
        </p:txBody>
      </p:sp>
    </p:spTree>
    <p:extLst>
      <p:ext uri="{BB962C8B-B14F-4D97-AF65-F5344CB8AC3E}">
        <p14:creationId xmlns:p14="http://schemas.microsoft.com/office/powerpoint/2010/main" val="4231373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45459" y="1"/>
            <a:ext cx="5082988" cy="6858000"/>
          </a:xfrm>
          <a:custGeom>
            <a:avLst/>
            <a:gdLst>
              <a:gd name="connsiteX0" fmla="*/ 0 w 5082988"/>
              <a:gd name="connsiteY0" fmla="*/ 0 h 6858000"/>
              <a:gd name="connsiteX1" fmla="*/ 5082988 w 5082988"/>
              <a:gd name="connsiteY1" fmla="*/ 0 h 6858000"/>
              <a:gd name="connsiteX2" fmla="*/ 5082988 w 5082988"/>
              <a:gd name="connsiteY2" fmla="*/ 6858000 h 6858000"/>
              <a:gd name="connsiteX3" fmla="*/ 0 w 50829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82988" h="6858000">
                <a:moveTo>
                  <a:pt x="0" y="0"/>
                </a:moveTo>
                <a:lnTo>
                  <a:pt x="5082988" y="0"/>
                </a:lnTo>
                <a:lnTo>
                  <a:pt x="5082988"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9599166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71600" y="3256724"/>
            <a:ext cx="2782148" cy="2743770"/>
          </a:xfrm>
          <a:custGeom>
            <a:avLst/>
            <a:gdLst>
              <a:gd name="connsiteX0" fmla="*/ 1391074 w 2782148"/>
              <a:gd name="connsiteY0" fmla="*/ 0 h 2743770"/>
              <a:gd name="connsiteX1" fmla="*/ 2782148 w 2782148"/>
              <a:gd name="connsiteY1" fmla="*/ 1371885 h 2743770"/>
              <a:gd name="connsiteX2" fmla="*/ 1391074 w 2782148"/>
              <a:gd name="connsiteY2" fmla="*/ 2743770 h 2743770"/>
              <a:gd name="connsiteX3" fmla="*/ 0 w 2782148"/>
              <a:gd name="connsiteY3" fmla="*/ 1371885 h 2743770"/>
              <a:gd name="connsiteX4" fmla="*/ 1391074 w 2782148"/>
              <a:gd name="connsiteY4" fmla="*/ 0 h 274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148" h="2743770">
                <a:moveTo>
                  <a:pt x="1391074" y="0"/>
                </a:moveTo>
                <a:cubicBezTo>
                  <a:pt x="2159343" y="0"/>
                  <a:pt x="2782148" y="614214"/>
                  <a:pt x="2782148" y="1371885"/>
                </a:cubicBezTo>
                <a:cubicBezTo>
                  <a:pt x="2782148" y="2129556"/>
                  <a:pt x="2159343" y="2743770"/>
                  <a:pt x="1391074" y="2743770"/>
                </a:cubicBezTo>
                <a:cubicBezTo>
                  <a:pt x="622805" y="2743770"/>
                  <a:pt x="0" y="2129556"/>
                  <a:pt x="0" y="1371885"/>
                </a:cubicBezTo>
                <a:cubicBezTo>
                  <a:pt x="0" y="614214"/>
                  <a:pt x="622805" y="0"/>
                  <a:pt x="1391074" y="0"/>
                </a:cubicBez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7696200" y="700062"/>
            <a:ext cx="2782148" cy="2743769"/>
          </a:xfrm>
          <a:custGeom>
            <a:avLst/>
            <a:gdLst>
              <a:gd name="connsiteX0" fmla="*/ 1995472 w 2782148"/>
              <a:gd name="connsiteY0" fmla="*/ 0 h 2743769"/>
              <a:gd name="connsiteX1" fmla="*/ 2782148 w 2782148"/>
              <a:gd name="connsiteY1" fmla="*/ 2743769 h 2743769"/>
              <a:gd name="connsiteX2" fmla="*/ 0 w 2782148"/>
              <a:gd name="connsiteY2" fmla="*/ 2053030 h 2743769"/>
            </a:gdLst>
            <a:ahLst/>
            <a:cxnLst>
              <a:cxn ang="0">
                <a:pos x="connsiteX0" y="connsiteY0"/>
              </a:cxn>
              <a:cxn ang="0">
                <a:pos x="connsiteX1" y="connsiteY1"/>
              </a:cxn>
              <a:cxn ang="0">
                <a:pos x="connsiteX2" y="connsiteY2"/>
              </a:cxn>
            </a:cxnLst>
            <a:rect l="l" t="t" r="r" b="b"/>
            <a:pathLst>
              <a:path w="2782148" h="2743769">
                <a:moveTo>
                  <a:pt x="1995472" y="0"/>
                </a:moveTo>
                <a:lnTo>
                  <a:pt x="2782148" y="2743769"/>
                </a:lnTo>
                <a:lnTo>
                  <a:pt x="0" y="2053030"/>
                </a:lnTo>
                <a:close/>
              </a:path>
            </a:pathLst>
          </a:custGeom>
        </p:spPr>
        <p:txBody>
          <a:bodyPr wrap="square">
            <a:noAutofit/>
          </a:bodyPr>
          <a:lstStyle/>
          <a:p>
            <a:endParaRPr lang="id-ID"/>
          </a:p>
        </p:txBody>
      </p:sp>
    </p:spTree>
    <p:extLst>
      <p:ext uri="{BB962C8B-B14F-4D97-AF65-F5344CB8AC3E}">
        <p14:creationId xmlns:p14="http://schemas.microsoft.com/office/powerpoint/2010/main" val="428804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11201" y="624111"/>
            <a:ext cx="3323771" cy="3846286"/>
          </a:xfrm>
          <a:custGeom>
            <a:avLst/>
            <a:gdLst>
              <a:gd name="connsiteX0" fmla="*/ 0 w 3323771"/>
              <a:gd name="connsiteY0" fmla="*/ 0 h 3846286"/>
              <a:gd name="connsiteX1" fmla="*/ 3323771 w 3323771"/>
              <a:gd name="connsiteY1" fmla="*/ 0 h 3846286"/>
              <a:gd name="connsiteX2" fmla="*/ 3323771 w 3323771"/>
              <a:gd name="connsiteY2" fmla="*/ 3846286 h 3846286"/>
              <a:gd name="connsiteX3" fmla="*/ 0 w 3323771"/>
              <a:gd name="connsiteY3" fmla="*/ 3846286 h 3846286"/>
            </a:gdLst>
            <a:ahLst/>
            <a:cxnLst>
              <a:cxn ang="0">
                <a:pos x="connsiteX0" y="connsiteY0"/>
              </a:cxn>
              <a:cxn ang="0">
                <a:pos x="connsiteX1" y="connsiteY1"/>
              </a:cxn>
              <a:cxn ang="0">
                <a:pos x="connsiteX2" y="connsiteY2"/>
              </a:cxn>
              <a:cxn ang="0">
                <a:pos x="connsiteX3" y="connsiteY3"/>
              </a:cxn>
            </a:cxnLst>
            <a:rect l="l" t="t" r="r" b="b"/>
            <a:pathLst>
              <a:path w="3323771" h="3846286">
                <a:moveTo>
                  <a:pt x="0" y="0"/>
                </a:moveTo>
                <a:lnTo>
                  <a:pt x="3323771" y="0"/>
                </a:lnTo>
                <a:lnTo>
                  <a:pt x="3323771" y="3846286"/>
                </a:lnTo>
                <a:lnTo>
                  <a:pt x="0" y="3846286"/>
                </a:lnTo>
                <a:close/>
              </a:path>
            </a:pathLst>
          </a:custGeom>
        </p:spPr>
        <p:txBody>
          <a:bodyPr wrap="square">
            <a:noAutofit/>
          </a:bodyPr>
          <a:lstStyle/>
          <a:p>
            <a:endParaRPr lang="id-ID"/>
          </a:p>
        </p:txBody>
      </p:sp>
      <p:sp>
        <p:nvSpPr>
          <p:cNvPr id="13" name="Picture Placeholder 12"/>
          <p:cNvSpPr>
            <a:spLocks noGrp="1"/>
          </p:cNvSpPr>
          <p:nvPr>
            <p:ph type="pic" sz="quarter" idx="11" hasCustomPrompt="1"/>
          </p:nvPr>
        </p:nvSpPr>
        <p:spPr>
          <a:xfrm flipH="1" flipV="1">
            <a:off x="12793627" y="7493177"/>
            <a:ext cx="45719" cy="106836"/>
          </a:xfrm>
          <a:custGeom>
            <a:avLst/>
            <a:gdLst>
              <a:gd name="connsiteX0" fmla="*/ 1313543 w 2627086"/>
              <a:gd name="connsiteY0" fmla="*/ 0 h 2627086"/>
              <a:gd name="connsiteX1" fmla="*/ 2627086 w 2627086"/>
              <a:gd name="connsiteY1" fmla="*/ 1313543 h 2627086"/>
              <a:gd name="connsiteX2" fmla="*/ 1313543 w 2627086"/>
              <a:gd name="connsiteY2" fmla="*/ 2627086 h 2627086"/>
              <a:gd name="connsiteX3" fmla="*/ 0 w 2627086"/>
              <a:gd name="connsiteY3" fmla="*/ 1313543 h 2627086"/>
              <a:gd name="connsiteX4" fmla="*/ 1313543 w 2627086"/>
              <a:gd name="connsiteY4" fmla="*/ 0 h 262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6" h="2627086">
                <a:moveTo>
                  <a:pt x="1313543" y="0"/>
                </a:moveTo>
                <a:cubicBezTo>
                  <a:pt x="2038993" y="0"/>
                  <a:pt x="2627086" y="588093"/>
                  <a:pt x="2627086" y="1313543"/>
                </a:cubicBezTo>
                <a:cubicBezTo>
                  <a:pt x="2627086" y="2038993"/>
                  <a:pt x="2038993" y="2627086"/>
                  <a:pt x="1313543" y="2627086"/>
                </a:cubicBezTo>
                <a:cubicBezTo>
                  <a:pt x="588093" y="2627086"/>
                  <a:pt x="0" y="2038993"/>
                  <a:pt x="0" y="1313543"/>
                </a:cubicBezTo>
                <a:cubicBezTo>
                  <a:pt x="0" y="588093"/>
                  <a:pt x="588093" y="0"/>
                  <a:pt x="1313543" y="0"/>
                </a:cubicBez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3549080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173870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968497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8634951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9508434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497838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114453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804B7DE8-89A9-4597-9836-1F7B0A1A8AB2}" type="datetimeFigureOut">
              <a:rPr lang="id-ID" smtClean="0"/>
              <a:t>14/03/2025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291110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804B7DE8-89A9-4597-9836-1F7B0A1A8AB2}" type="datetimeFigureOut">
              <a:rPr lang="id-ID" smtClean="0"/>
              <a:t>14/03/2025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817983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B7DE8-89A9-4597-9836-1F7B0A1A8AB2}" type="datetimeFigureOut">
              <a:rPr lang="id-ID" smtClean="0"/>
              <a:t>14/03/2025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07781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4394102" y="247650"/>
            <a:ext cx="6810445" cy="6362700"/>
          </a:xfrm>
          <a:custGeom>
            <a:avLst/>
            <a:gdLst>
              <a:gd name="connsiteX0" fmla="*/ 0 w 6810445"/>
              <a:gd name="connsiteY0" fmla="*/ 0 h 6362700"/>
              <a:gd name="connsiteX1" fmla="*/ 6810445 w 6810445"/>
              <a:gd name="connsiteY1" fmla="*/ 0 h 6362700"/>
              <a:gd name="connsiteX2" fmla="*/ 6810445 w 6810445"/>
              <a:gd name="connsiteY2" fmla="*/ 6362700 h 6362700"/>
              <a:gd name="connsiteX3" fmla="*/ 0 w 6810445"/>
              <a:gd name="connsiteY3" fmla="*/ 6362700 h 6362700"/>
            </a:gdLst>
            <a:ahLst/>
            <a:cxnLst>
              <a:cxn ang="0">
                <a:pos x="connsiteX0" y="connsiteY0"/>
              </a:cxn>
              <a:cxn ang="0">
                <a:pos x="connsiteX1" y="connsiteY1"/>
              </a:cxn>
              <a:cxn ang="0">
                <a:pos x="connsiteX2" y="connsiteY2"/>
              </a:cxn>
              <a:cxn ang="0">
                <a:pos x="connsiteX3" y="connsiteY3"/>
              </a:cxn>
            </a:cxnLst>
            <a:rect l="l" t="t" r="r" b="b"/>
            <a:pathLst>
              <a:path w="6810445" h="6362700">
                <a:moveTo>
                  <a:pt x="0" y="0"/>
                </a:moveTo>
                <a:lnTo>
                  <a:pt x="6810445" y="0"/>
                </a:lnTo>
                <a:lnTo>
                  <a:pt x="6810445" y="6362700"/>
                </a:lnTo>
                <a:lnTo>
                  <a:pt x="0" y="6362700"/>
                </a:lnTo>
                <a:close/>
              </a:path>
            </a:pathLst>
          </a:custGeom>
        </p:spPr>
        <p:txBody>
          <a:bodyPr wrap="square">
            <a:noAutofit/>
          </a:bodyPr>
          <a:lstStyle/>
          <a:p>
            <a:endParaRPr lang="id-ID"/>
          </a:p>
        </p:txBody>
      </p:sp>
      <p:sp>
        <p:nvSpPr>
          <p:cNvPr id="7" name="Picture Placeholder 13"/>
          <p:cNvSpPr>
            <a:spLocks noGrp="1"/>
          </p:cNvSpPr>
          <p:nvPr>
            <p:ph type="pic" sz="quarter" idx="11"/>
          </p:nvPr>
        </p:nvSpPr>
        <p:spPr>
          <a:xfrm>
            <a:off x="920639" y="247651"/>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
        <p:nvSpPr>
          <p:cNvPr id="8" name="Picture Placeholder 15"/>
          <p:cNvSpPr>
            <a:spLocks noGrp="1"/>
          </p:cNvSpPr>
          <p:nvPr>
            <p:ph type="pic" sz="quarter" idx="12"/>
          </p:nvPr>
        </p:nvSpPr>
        <p:spPr>
          <a:xfrm>
            <a:off x="920639" y="3495578"/>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Tree>
    <p:extLst>
      <p:ext uri="{BB962C8B-B14F-4D97-AF65-F5344CB8AC3E}">
        <p14:creationId xmlns:p14="http://schemas.microsoft.com/office/powerpoint/2010/main" val="627939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620000" y="942975"/>
            <a:ext cx="38290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
        <p:nvSpPr>
          <p:cNvPr id="7" name="Picture Placeholder 11"/>
          <p:cNvSpPr>
            <a:spLocks noGrp="1"/>
          </p:cNvSpPr>
          <p:nvPr>
            <p:ph type="pic" sz="quarter" idx="11"/>
          </p:nvPr>
        </p:nvSpPr>
        <p:spPr>
          <a:xfrm>
            <a:off x="723900" y="942975"/>
            <a:ext cx="67627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Tree>
    <p:extLst>
      <p:ext uri="{BB962C8B-B14F-4D97-AF65-F5344CB8AC3E}">
        <p14:creationId xmlns:p14="http://schemas.microsoft.com/office/powerpoint/2010/main" val="138365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B7DE8-89A9-4597-9836-1F7B0A1A8AB2}" type="datetimeFigureOut">
              <a:rPr lang="id-ID" smtClean="0"/>
              <a:t>14/03/2025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65048-B60D-41CC-86CF-9432B9BFD9B9}" type="slidenum">
              <a:rPr lang="id-ID" smtClean="0"/>
              <a:t>‹#›</a:t>
            </a:fld>
            <a:endParaRPr lang="id-ID"/>
          </a:p>
        </p:txBody>
      </p:sp>
    </p:spTree>
    <p:extLst>
      <p:ext uri="{BB962C8B-B14F-4D97-AF65-F5344CB8AC3E}">
        <p14:creationId xmlns:p14="http://schemas.microsoft.com/office/powerpoint/2010/main" val="1635927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9" r:id="rId8"/>
    <p:sldLayoutId id="2147483678" r:id="rId9"/>
    <p:sldLayoutId id="2147483677" r:id="rId10"/>
    <p:sldLayoutId id="2147483676" r:id="rId11"/>
    <p:sldLayoutId id="2147483675" r:id="rId12"/>
    <p:sldLayoutId id="2147483674" r:id="rId13"/>
    <p:sldLayoutId id="2147483673" r:id="rId14"/>
    <p:sldLayoutId id="2147483672" r:id="rId15"/>
    <p:sldLayoutId id="2147483671" r:id="rId16"/>
    <p:sldLayoutId id="2147483670" r:id="rId17"/>
    <p:sldLayoutId id="2147483669" r:id="rId18"/>
    <p:sldLayoutId id="2147483668" r:id="rId19"/>
    <p:sldLayoutId id="2147483667" r:id="rId20"/>
    <p:sldLayoutId id="2147483666" r:id="rId21"/>
    <p:sldLayoutId id="2147483665" r:id="rId22"/>
    <p:sldLayoutId id="2147483664" r:id="rId23"/>
    <p:sldLayoutId id="2147483663" r:id="rId24"/>
    <p:sldLayoutId id="2147483662" r:id="rId25"/>
    <p:sldLayoutId id="2147483661" r:id="rId26"/>
    <p:sldLayoutId id="2147483660" r:id="rId27"/>
    <p:sldLayoutId id="2147483656" r:id="rId28"/>
    <p:sldLayoutId id="2147483657" r:id="rId29"/>
    <p:sldLayoutId id="2147483658" r:id="rId30"/>
    <p:sldLayoutId id="2147483659"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hyperlink" Target="http://www.planetorganic.com/" TargetMode="External"/><Relationship Id="rId3" Type="http://schemas.openxmlformats.org/officeDocument/2006/relationships/hyperlink" Target="http://www.amazon.com/" TargetMode="External"/><Relationship Id="rId7" Type="http://schemas.openxmlformats.org/officeDocument/2006/relationships/hyperlink" Target="http://www.realfoods.co.uk/" TargetMode="External"/><Relationship Id="rId2" Type="http://schemas.openxmlformats.org/officeDocument/2006/relationships/hyperlink" Target="https://www.nuts.com/" TargetMode="External"/><Relationship Id="rId1" Type="http://schemas.openxmlformats.org/officeDocument/2006/relationships/slideLayout" Target="../slideLayouts/slideLayout27.xml"/><Relationship Id="rId6" Type="http://schemas.openxmlformats.org/officeDocument/2006/relationships/hyperlink" Target="http://www.amazon.co.uk/" TargetMode="External"/><Relationship Id="rId5" Type="http://schemas.openxmlformats.org/officeDocument/2006/relationships/hyperlink" Target="http://www.healthytraditions.com/" TargetMode="External"/><Relationship Id="rId4" Type="http://schemas.openxmlformats.org/officeDocument/2006/relationships/hyperlink" Target="http://sungrownorganics.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8" Type="http://schemas.openxmlformats.org/officeDocument/2006/relationships/hyperlink" Target="http://www.trulyorganicfoods.com/" TargetMode="External"/><Relationship Id="rId3" Type="http://schemas.openxmlformats.org/officeDocument/2006/relationships/hyperlink" Target="http://www.amazon.com.au/" TargetMode="External"/><Relationship Id="rId7" Type="http://schemas.openxmlformats.org/officeDocument/2006/relationships/hyperlink" Target="http://www.rawnutrition.ca/" TargetMode="External"/><Relationship Id="rId2" Type="http://schemas.openxmlformats.org/officeDocument/2006/relationships/hyperlink" Target="http://www.goodness.com.au/" TargetMode="External"/><Relationship Id="rId1" Type="http://schemas.openxmlformats.org/officeDocument/2006/relationships/slideLayout" Target="../slideLayouts/slideLayout27.xml"/><Relationship Id="rId6" Type="http://schemas.openxmlformats.org/officeDocument/2006/relationships/hyperlink" Target="http://www.amazon.ca/" TargetMode="External"/><Relationship Id="rId5" Type="http://schemas.openxmlformats.org/officeDocument/2006/relationships/hyperlink" Target="http://www.myvita.ca/" TargetMode="External"/><Relationship Id="rId4" Type="http://schemas.openxmlformats.org/officeDocument/2006/relationships/hyperlink" Target="http://www.australianorganicproducts.com.au/"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coopdirectory.org/" TargetMode="External"/><Relationship Id="rId7" Type="http://schemas.openxmlformats.org/officeDocument/2006/relationships/hyperlink" Target="https://www.organicconsumers.org/buying-guide" TargetMode="External"/><Relationship Id="rId2" Type="http://schemas.openxmlformats.org/officeDocument/2006/relationships/hyperlink" Target="http://www.happycow.net/" TargetMode="External"/><Relationship Id="rId1" Type="http://schemas.openxmlformats.org/officeDocument/2006/relationships/slideLayout" Target="../slideLayouts/slideLayout27.xml"/><Relationship Id="rId6" Type="http://schemas.openxmlformats.org/officeDocument/2006/relationships/hyperlink" Target="http://www.organicstorelocator.com/" TargetMode="External"/><Relationship Id="rId5" Type="http://schemas.openxmlformats.org/officeDocument/2006/relationships/hyperlink" Target="http://www.nahs.co.uk/" TargetMode="External"/><Relationship Id="rId4" Type="http://schemas.openxmlformats.org/officeDocument/2006/relationships/hyperlink" Target="http://www.vegetarianusa.com/downloadcity.htm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posing for the camera&#10;&#10;Description automatically generated">
            <a:extLst>
              <a:ext uri="{FF2B5EF4-FFF2-40B4-BE49-F238E27FC236}">
                <a16:creationId xmlns:a16="http://schemas.microsoft.com/office/drawing/2014/main" id="{5995134E-5587-417F-A67F-008A02C8591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087"/>
          <a:stretch/>
        </p:blipFill>
        <p:spPr>
          <a:xfrm>
            <a:off x="0" y="0"/>
            <a:ext cx="8868946" cy="6858000"/>
          </a:xfrm>
          <a:prstGeom prst="rect">
            <a:avLst/>
          </a:prstGeom>
        </p:spPr>
      </p:pic>
      <p:sp>
        <p:nvSpPr>
          <p:cNvPr id="10" name="Rectangle 9"/>
          <p:cNvSpPr/>
          <p:nvPr/>
        </p:nvSpPr>
        <p:spPr>
          <a:xfrm>
            <a:off x="11080377" y="0"/>
            <a:ext cx="11116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TextBox 30"/>
          <p:cNvSpPr txBox="1"/>
          <p:nvPr/>
        </p:nvSpPr>
        <p:spPr>
          <a:xfrm>
            <a:off x="6333034" y="864483"/>
            <a:ext cx="3890991" cy="1015663"/>
          </a:xfrm>
          <a:prstGeom prst="rect">
            <a:avLst/>
          </a:prstGeom>
          <a:noFill/>
        </p:spPr>
        <p:txBody>
          <a:bodyPr wrap="square" rtlCol="0">
            <a:spAutoFit/>
          </a:bodyPr>
          <a:lstStyle/>
          <a:p>
            <a:pPr algn="r"/>
            <a:r>
              <a:rPr lang="id-ID" sz="6000" spc="300" dirty="0">
                <a:solidFill>
                  <a:srgbClr val="C00000"/>
                </a:solidFill>
                <a:latin typeface="Montserrat" pitchFamily="2" charset="77"/>
              </a:rPr>
              <a:t>FUN &amp;</a:t>
            </a:r>
          </a:p>
        </p:txBody>
      </p:sp>
      <p:sp>
        <p:nvSpPr>
          <p:cNvPr id="33" name="Rectangle 32"/>
          <p:cNvSpPr/>
          <p:nvPr/>
        </p:nvSpPr>
        <p:spPr>
          <a:xfrm>
            <a:off x="5482017" y="2966619"/>
            <a:ext cx="5071699" cy="317587"/>
          </a:xfrm>
          <a:prstGeom prst="rect">
            <a:avLst/>
          </a:prstGeom>
        </p:spPr>
        <p:txBody>
          <a:bodyPr wrap="square">
            <a:spAutoFit/>
          </a:bodyPr>
          <a:lstStyle/>
          <a:p>
            <a:pPr algn="r">
              <a:lnSpc>
                <a:spcPct val="150000"/>
              </a:lnSpc>
            </a:pPr>
            <a:r>
              <a:rPr lang="en-US" sz="1100" i="0" dirty="0">
                <a:effectLst/>
                <a:latin typeface="Montserrat" pitchFamily="2" charset="77"/>
                <a:ea typeface="Lato" panose="020F0502020204030203" pitchFamily="34" charset="0"/>
                <a:cs typeface="Lato" panose="020F0502020204030203" pitchFamily="34" charset="0"/>
              </a:rPr>
              <a:t> </a:t>
            </a:r>
            <a:r>
              <a:rPr lang="en-US" sz="1100" i="0">
                <a:effectLst/>
                <a:latin typeface="Montserrat" pitchFamily="2" charset="77"/>
                <a:ea typeface="Lato" panose="020F0502020204030203" pitchFamily="34" charset="0"/>
                <a:cs typeface="Lato" panose="020F0502020204030203" pitchFamily="34" charset="0"/>
              </a:rPr>
              <a:t>PREPARE MODULE</a:t>
            </a:r>
            <a:endParaRPr lang="id-ID" sz="1100" dirty="0">
              <a:latin typeface="Montserrat" pitchFamily="2" charset="77"/>
              <a:ea typeface="Lato" panose="020F0502020204030203" pitchFamily="34" charset="0"/>
              <a:cs typeface="Lato" panose="020F0502020204030203" pitchFamily="34" charset="0"/>
            </a:endParaRPr>
          </a:p>
        </p:txBody>
      </p:sp>
      <p:sp>
        <p:nvSpPr>
          <p:cNvPr id="34" name="TextBox 33"/>
          <p:cNvSpPr txBox="1"/>
          <p:nvPr/>
        </p:nvSpPr>
        <p:spPr>
          <a:xfrm>
            <a:off x="6380443" y="2557785"/>
            <a:ext cx="4302781" cy="338554"/>
          </a:xfrm>
          <a:prstGeom prst="rect">
            <a:avLst/>
          </a:prstGeom>
          <a:noFill/>
        </p:spPr>
        <p:txBody>
          <a:bodyPr wrap="none" rtlCol="0">
            <a:spAutoFit/>
          </a:bodyPr>
          <a:lstStyle/>
          <a:p>
            <a:pPr algn="r"/>
            <a:r>
              <a:rPr lang="id-ID" sz="1600" spc="300" dirty="0">
                <a:latin typeface="Lato Medium" panose="020F0502020204030203" pitchFamily="34" charset="0"/>
                <a:ea typeface="Lato Medium" panose="020F0502020204030203" pitchFamily="34" charset="0"/>
                <a:cs typeface="Lato Medium" panose="020F0502020204030203" pitchFamily="34" charset="0"/>
              </a:rPr>
              <a:t>28 DAY WEIGHT LOSS JOURNEY</a:t>
            </a:r>
          </a:p>
        </p:txBody>
      </p:sp>
      <p:sp>
        <p:nvSpPr>
          <p:cNvPr id="5" name="TextBox 4">
            <a:extLst>
              <a:ext uri="{FF2B5EF4-FFF2-40B4-BE49-F238E27FC236}">
                <a16:creationId xmlns:a16="http://schemas.microsoft.com/office/drawing/2014/main" id="{9A90EF26-F476-9348-B20C-1200C2A9E58C}"/>
              </a:ext>
            </a:extLst>
          </p:cNvPr>
          <p:cNvSpPr txBox="1"/>
          <p:nvPr/>
        </p:nvSpPr>
        <p:spPr>
          <a:xfrm>
            <a:off x="6333034" y="1626680"/>
            <a:ext cx="4659034" cy="1015663"/>
          </a:xfrm>
          <a:prstGeom prst="rect">
            <a:avLst/>
          </a:prstGeom>
          <a:noFill/>
        </p:spPr>
        <p:txBody>
          <a:bodyPr wrap="square" rtlCol="0">
            <a:spAutoFit/>
          </a:bodyPr>
          <a:lstStyle/>
          <a:p>
            <a:pPr algn="r"/>
            <a:r>
              <a:rPr lang="id-ID" sz="6000" b="1" spc="300" dirty="0">
                <a:solidFill>
                  <a:srgbClr val="27B2B1"/>
                </a:solidFill>
                <a:latin typeface="Montserrat" pitchFamily="2" charset="77"/>
              </a:rPr>
              <a:t>HEALTHY</a:t>
            </a:r>
          </a:p>
        </p:txBody>
      </p:sp>
      <p:sp>
        <p:nvSpPr>
          <p:cNvPr id="36" name="Rectangle 35">
            <a:extLst>
              <a:ext uri="{FF2B5EF4-FFF2-40B4-BE49-F238E27FC236}">
                <a16:creationId xmlns:a16="http://schemas.microsoft.com/office/drawing/2014/main" id="{CBC90957-0174-8A4C-AEA6-A3C6148A2CDD}"/>
              </a:ext>
            </a:extLst>
          </p:cNvPr>
          <p:cNvSpPr/>
          <p:nvPr/>
        </p:nvSpPr>
        <p:spPr>
          <a:xfrm>
            <a:off x="11961523"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Rectangle 36">
            <a:extLst>
              <a:ext uri="{FF2B5EF4-FFF2-40B4-BE49-F238E27FC236}">
                <a16:creationId xmlns:a16="http://schemas.microsoft.com/office/drawing/2014/main" id="{6ADE021E-4B9B-984D-AD17-380E0F3049F0}"/>
              </a:ext>
            </a:extLst>
          </p:cNvPr>
          <p:cNvSpPr/>
          <p:nvPr/>
        </p:nvSpPr>
        <p:spPr>
          <a:xfrm>
            <a:off x="11519698"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8" name="Rectangle 37">
            <a:extLst>
              <a:ext uri="{FF2B5EF4-FFF2-40B4-BE49-F238E27FC236}">
                <a16:creationId xmlns:a16="http://schemas.microsoft.com/office/drawing/2014/main" id="{E7F5681F-1FDC-014A-B9A7-573D4CCCFA8F}"/>
              </a:ext>
            </a:extLst>
          </p:cNvPr>
          <p:cNvSpPr/>
          <p:nvPr/>
        </p:nvSpPr>
        <p:spPr>
          <a:xfrm>
            <a:off x="11080377"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 name="Picture 3">
            <a:extLst>
              <a:ext uri="{FF2B5EF4-FFF2-40B4-BE49-F238E27FC236}">
                <a16:creationId xmlns:a16="http://schemas.microsoft.com/office/drawing/2014/main" id="{79D6ACC2-AE37-41B8-9B29-C44E213215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7131" y="3728816"/>
            <a:ext cx="3063246" cy="2859030"/>
          </a:xfrm>
          <a:prstGeom prst="rect">
            <a:avLst/>
          </a:prstGeom>
        </p:spPr>
      </p:pic>
    </p:spTree>
    <p:extLst>
      <p:ext uri="{BB962C8B-B14F-4D97-AF65-F5344CB8AC3E}">
        <p14:creationId xmlns:p14="http://schemas.microsoft.com/office/powerpoint/2010/main" val="3164065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EAEA"/>
        </a:solidFill>
        <a:effectLst/>
      </p:bgPr>
    </p:bg>
    <p:spTree>
      <p:nvGrpSpPr>
        <p:cNvPr id="1" name=""/>
        <p:cNvGrpSpPr/>
        <p:nvPr/>
      </p:nvGrpSpPr>
      <p:grpSpPr>
        <a:xfrm>
          <a:off x="0" y="0"/>
          <a:ext cx="0" cy="0"/>
          <a:chOff x="0" y="0"/>
          <a:chExt cx="0" cy="0"/>
        </a:xfrm>
      </p:grpSpPr>
      <p:sp>
        <p:nvSpPr>
          <p:cNvPr id="4" name="Rectangle 3"/>
          <p:cNvSpPr/>
          <p:nvPr/>
        </p:nvSpPr>
        <p:spPr>
          <a:xfrm>
            <a:off x="6565467" y="2177354"/>
            <a:ext cx="4981073" cy="4247509"/>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Prepare your kitchen.</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Clean your pantry, toss out the toxic foods.</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Gather recipes and create a shopping list.</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Plan your menus.    </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Journal and track your eating.</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Listen to your hypnotic audios, there are 2 for each subject.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Listen to the intro first and then to the hypnotic audio.</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Plan and schedule your exercise.</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Make time for self care.</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Get your doctor’s okay.</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Let your family know what is happening.</a:t>
            </a:r>
          </a:p>
        </p:txBody>
      </p:sp>
      <p:sp>
        <p:nvSpPr>
          <p:cNvPr id="6" name="TextBox 5"/>
          <p:cNvSpPr txBox="1"/>
          <p:nvPr/>
        </p:nvSpPr>
        <p:spPr>
          <a:xfrm>
            <a:off x="6096000" y="736600"/>
            <a:ext cx="697906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prstClr val="white"/>
                </a:solidFill>
                <a:effectLst/>
                <a:uLnTx/>
                <a:uFillTx/>
                <a:latin typeface="Montserrat" pitchFamily="2" charset="77"/>
                <a:ea typeface="Source Sans Pro Black" panose="020B0803030403020204" pitchFamily="34" charset="0"/>
                <a:cs typeface="+mn-cs"/>
              </a:rPr>
              <a:t>Steps To Prepare</a:t>
            </a:r>
            <a:endParaRPr kumimoji="0" lang="id-ID" sz="4800" b="1" i="0" u="none" strike="noStrike" kern="1200" cap="none" spc="300" normalizeH="0" baseline="0" noProof="0" dirty="0">
              <a:ln>
                <a:noFill/>
              </a:ln>
              <a:solidFill>
                <a:prstClr val="white"/>
              </a:solidFill>
              <a:effectLst/>
              <a:uLnTx/>
              <a:uFillTx/>
              <a:latin typeface="Montserrat" pitchFamily="2" charset="77"/>
              <a:ea typeface="Source Sans Pro Black" panose="020B0803030403020204" pitchFamily="34" charset="0"/>
              <a:cs typeface="+mn-cs"/>
            </a:endParaRPr>
          </a:p>
        </p:txBody>
      </p:sp>
      <p:sp>
        <p:nvSpPr>
          <p:cNvPr id="15" name="Right Triangle 14"/>
          <p:cNvSpPr/>
          <p:nvPr/>
        </p:nvSpPr>
        <p:spPr>
          <a:xfrm rot="16200000">
            <a:off x="10130972" y="479697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p:sp>
      <p:pic>
        <p:nvPicPr>
          <p:cNvPr id="7" name="Picture 6">
            <a:extLst>
              <a:ext uri="{FF2B5EF4-FFF2-40B4-BE49-F238E27FC236}">
                <a16:creationId xmlns:a16="http://schemas.microsoft.com/office/drawing/2014/main" id="{DF72B756-EBBD-4131-B664-38E0E7CB68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460" y="0"/>
            <a:ext cx="5102022" cy="6857999"/>
          </a:xfrm>
          <a:prstGeom prst="rect">
            <a:avLst/>
          </a:prstGeom>
        </p:spPr>
      </p:pic>
    </p:spTree>
    <p:extLst>
      <p:ext uri="{BB962C8B-B14F-4D97-AF65-F5344CB8AC3E}">
        <p14:creationId xmlns:p14="http://schemas.microsoft.com/office/powerpoint/2010/main" val="230688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7B2B1"/>
        </a:solidFill>
        <a:effectLst/>
      </p:bgPr>
    </p:bg>
    <p:spTree>
      <p:nvGrpSpPr>
        <p:cNvPr id="1" name=""/>
        <p:cNvGrpSpPr/>
        <p:nvPr/>
      </p:nvGrpSpPr>
      <p:grpSpPr>
        <a:xfrm>
          <a:off x="0" y="0"/>
          <a:ext cx="0" cy="0"/>
          <a:chOff x="0" y="0"/>
          <a:chExt cx="0" cy="0"/>
        </a:xfrm>
      </p:grpSpPr>
      <p:sp>
        <p:nvSpPr>
          <p:cNvPr id="11" name="Rectangle 5"/>
          <p:cNvSpPr>
            <a:spLocks noChangeArrowheads="1"/>
          </p:cNvSpPr>
          <p:nvPr/>
        </p:nvSpPr>
        <p:spPr bwMode="auto">
          <a:xfrm>
            <a:off x="0" y="0"/>
            <a:ext cx="3581400" cy="6858000"/>
          </a:xfrm>
          <a:prstGeom prst="rect">
            <a:avLst/>
          </a:prstGeom>
          <a:solidFill>
            <a:srgbClr val="CCEAE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 name="Group 1"/>
          <p:cNvGrpSpPr/>
          <p:nvPr/>
        </p:nvGrpSpPr>
        <p:grpSpPr>
          <a:xfrm>
            <a:off x="-1474656" y="1387431"/>
            <a:ext cx="8162114" cy="4529182"/>
            <a:chOff x="1154113" y="2038815"/>
            <a:chExt cx="4040774" cy="2215331"/>
          </a:xfrm>
        </p:grpSpPr>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4113" y="2038815"/>
              <a:ext cx="4040774" cy="221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739900" y="2178050"/>
              <a:ext cx="2851150" cy="17970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Rectangle 6"/>
          <p:cNvSpPr/>
          <p:nvPr/>
        </p:nvSpPr>
        <p:spPr>
          <a:xfrm>
            <a:off x="7276665" y="2651290"/>
            <a:ext cx="2958198" cy="37901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300" normalizeH="0" baseline="0" noProof="0" dirty="0">
                <a:ln>
                  <a:noFill/>
                </a:ln>
                <a:solidFill>
                  <a:prstClr val="white"/>
                </a:solidFill>
                <a:effectLst/>
                <a:uLnTx/>
                <a:uFillTx/>
                <a:latin typeface="Montserrat" pitchFamily="2" charset="77"/>
                <a:ea typeface="Lato" panose="020F0502020204030203" pitchFamily="34" charset="0"/>
                <a:cs typeface="Lato" panose="020F0502020204030203" pitchFamily="34" charset="0"/>
              </a:rPr>
              <a:t> </a:t>
            </a:r>
            <a:endParaRPr kumimoji="0" lang="id-ID" sz="1400" b="0" i="0" u="none" strike="noStrike" kern="1200" cap="none" spc="300" normalizeH="0" baseline="0" noProof="0" dirty="0">
              <a:ln>
                <a:noFill/>
              </a:ln>
              <a:solidFill>
                <a:prstClr val="white"/>
              </a:solidFill>
              <a:effectLst/>
              <a:uLnTx/>
              <a:uFillTx/>
              <a:latin typeface="Montserrat" pitchFamily="2" charset="77"/>
              <a:ea typeface="Lato" panose="020F0502020204030203" pitchFamily="34" charset="0"/>
              <a:cs typeface="Lato" panose="020F0502020204030203" pitchFamily="34" charset="0"/>
            </a:endParaRPr>
          </a:p>
        </p:txBody>
      </p:sp>
      <p:sp>
        <p:nvSpPr>
          <p:cNvPr id="8" name="Rectangle 7"/>
          <p:cNvSpPr/>
          <p:nvPr/>
        </p:nvSpPr>
        <p:spPr>
          <a:xfrm>
            <a:off x="6978860" y="1439275"/>
            <a:ext cx="4494421" cy="3278013"/>
          </a:xfrm>
          <a:prstGeom prst="rect">
            <a:avLst/>
          </a:prstGeom>
        </p:spPr>
        <p:txBody>
          <a:bodyPr wrap="square">
            <a:spAutoFit/>
          </a:bodyPr>
          <a:lstStyle/>
          <a:p>
            <a:pPr lvl="0">
              <a:lnSpc>
                <a:spcPct val="150000"/>
              </a:lnSpc>
              <a:defRPr/>
            </a:pPr>
            <a:r>
              <a:rPr lang="en-US" sz="1400" dirty="0">
                <a:solidFill>
                  <a:schemeClr val="bg1"/>
                </a:solidFill>
                <a:latin typeface="Montserrat Light" panose="00000400000000000000" pitchFamily="50" charset="0"/>
              </a:rPr>
              <a:t>You can get pretty fancy if you want, but it isn’t necessary. You will be receiving a grocery list for a pantry to be well stocked.  You should subtract anything that doesn’t appeal to you or that you think will not get used….</a:t>
            </a:r>
          </a:p>
          <a:p>
            <a:pPr lvl="0">
              <a:lnSpc>
                <a:spcPct val="150000"/>
              </a:lnSpc>
              <a:defRPr/>
            </a:pPr>
            <a:r>
              <a:rPr lang="en-US" sz="1400" dirty="0">
                <a:solidFill>
                  <a:schemeClr val="bg1"/>
                </a:solidFill>
                <a:latin typeface="Montserrat Light" panose="00000400000000000000" pitchFamily="50" charset="0"/>
              </a:rPr>
              <a:t>but, please keep an open mind. </a:t>
            </a:r>
          </a:p>
          <a:p>
            <a:pPr lvl="0">
              <a:lnSpc>
                <a:spcPct val="150000"/>
              </a:lnSpc>
              <a:defRPr/>
            </a:pPr>
            <a:endParaRPr lang="en-US" sz="1400" dirty="0">
              <a:solidFill>
                <a:prstClr val="black"/>
              </a:solidFill>
              <a:latin typeface="Montserrat Light" panose="00000400000000000000" pitchFamily="50" charset="0"/>
            </a:endParaRPr>
          </a:p>
          <a:p>
            <a:pPr lvl="0">
              <a:lnSpc>
                <a:spcPct val="150000"/>
              </a:lnSpc>
              <a:defRPr/>
            </a:pPr>
            <a:r>
              <a:rPr lang="en-US" sz="1400" dirty="0">
                <a:solidFill>
                  <a:prstClr val="black"/>
                </a:solidFill>
                <a:latin typeface="Montserrat Light" panose="00000400000000000000" pitchFamily="50" charset="0"/>
              </a:rPr>
              <a:t>The better your pantry is stocked, the </a:t>
            </a:r>
          </a:p>
          <a:p>
            <a:pPr lvl="0">
              <a:lnSpc>
                <a:spcPct val="150000"/>
              </a:lnSpc>
              <a:defRPr/>
            </a:pPr>
            <a:r>
              <a:rPr lang="en-US" sz="1400" dirty="0">
                <a:solidFill>
                  <a:prstClr val="black"/>
                </a:solidFill>
                <a:latin typeface="Montserrat Light" panose="00000400000000000000" pitchFamily="50" charset="0"/>
              </a:rPr>
              <a:t>more prepared you are to throw together </a:t>
            </a:r>
          </a:p>
          <a:p>
            <a:pPr lvl="0">
              <a:lnSpc>
                <a:spcPct val="150000"/>
              </a:lnSpc>
              <a:defRPr/>
            </a:pPr>
            <a:r>
              <a:rPr lang="en-US" sz="1400" dirty="0">
                <a:solidFill>
                  <a:prstClr val="black"/>
                </a:solidFill>
                <a:latin typeface="Montserrat Light" panose="00000400000000000000" pitchFamily="50" charset="0"/>
              </a:rPr>
              <a:t>a last-minute meal.</a:t>
            </a:r>
            <a:endParaRPr kumimoji="0" lang="id-ID" sz="1400" b="0" i="0" u="none" strike="noStrike" kern="1200" cap="none" spc="0" normalizeH="0" baseline="0" noProof="0" dirty="0">
              <a:ln>
                <a:noFill/>
              </a:ln>
              <a:solidFill>
                <a:prstClr val="white"/>
              </a:solidFill>
              <a:effectLst/>
              <a:uLnTx/>
              <a:uFillTx/>
              <a:latin typeface="Montserrat Light" panose="00000400000000000000" pitchFamily="50" charset="0"/>
              <a:ea typeface="Lato" panose="020F0502020204030203" pitchFamily="34" charset="0"/>
              <a:cs typeface="Lato" panose="020F0502020204030203" pitchFamily="34" charset="0"/>
            </a:endParaRPr>
          </a:p>
        </p:txBody>
      </p:sp>
      <p:sp>
        <p:nvSpPr>
          <p:cNvPr id="10" name="TextBox 9"/>
          <p:cNvSpPr txBox="1"/>
          <p:nvPr/>
        </p:nvSpPr>
        <p:spPr>
          <a:xfrm>
            <a:off x="4689566" y="432208"/>
            <a:ext cx="11500393" cy="769441"/>
          </a:xfrm>
          <a:prstGeom prst="rect">
            <a:avLst/>
          </a:prstGeom>
          <a:noFill/>
        </p:spPr>
        <p:txBody>
          <a:bodyPr wrap="square" rtlCol="0">
            <a:spAutoFit/>
          </a:bodyPr>
          <a:lstStyle/>
          <a:p>
            <a:pPr lvl="0">
              <a:defRPr/>
            </a:pPr>
            <a:r>
              <a:rPr lang="en-US" sz="4400" b="1" spc="300" dirty="0">
                <a:solidFill>
                  <a:prstClr val="white"/>
                </a:solidFill>
                <a:latin typeface="Montserrat" pitchFamily="2" charset="77"/>
                <a:ea typeface="Source Sans Pro Black" panose="020B0803030403020204" pitchFamily="34" charset="0"/>
              </a:rPr>
              <a:t>Prepare Your Kitchen</a:t>
            </a:r>
            <a:endParaRPr lang="id-ID" sz="4400" b="1" spc="300" dirty="0">
              <a:solidFill>
                <a:prstClr val="white"/>
              </a:solidFill>
              <a:latin typeface="Montserrat" pitchFamily="2" charset="77"/>
              <a:ea typeface="Source Sans Pro Black" panose="020B0803030403020204" pitchFamily="34" charset="0"/>
            </a:endParaRPr>
          </a:p>
        </p:txBody>
      </p:sp>
      <p:pic>
        <p:nvPicPr>
          <p:cNvPr id="12" name="Picture Placeholder 11" descr="cabinet.png">
            <a:extLst>
              <a:ext uri="{FF2B5EF4-FFF2-40B4-BE49-F238E27FC236}">
                <a16:creationId xmlns:a16="http://schemas.microsoft.com/office/drawing/2014/main" id="{46386A2D-F9FA-45F2-8032-201DB78018DF}"/>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188" b="1188"/>
          <a:stretch>
            <a:fillRect/>
          </a:stretch>
        </p:blipFill>
        <p:spPr>
          <a:xfrm>
            <a:off x="-292100" y="1671638"/>
            <a:ext cx="5759450" cy="3675062"/>
          </a:xfrm>
          <a:prstGeom prst="rect">
            <a:avLst/>
          </a:prstGeom>
        </p:spPr>
      </p:pic>
    </p:spTree>
    <p:extLst>
      <p:ext uri="{BB962C8B-B14F-4D97-AF65-F5344CB8AC3E}">
        <p14:creationId xmlns:p14="http://schemas.microsoft.com/office/powerpoint/2010/main" val="97667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EAEA"/>
        </a:solidFill>
        <a:effectLst/>
      </p:bgPr>
    </p:bg>
    <p:spTree>
      <p:nvGrpSpPr>
        <p:cNvPr id="1" name=""/>
        <p:cNvGrpSpPr/>
        <p:nvPr/>
      </p:nvGrpSpPr>
      <p:grpSpPr>
        <a:xfrm>
          <a:off x="0" y="0"/>
          <a:ext cx="0" cy="0"/>
          <a:chOff x="0" y="0"/>
          <a:chExt cx="0" cy="0"/>
        </a:xfrm>
      </p:grpSpPr>
      <p:sp>
        <p:nvSpPr>
          <p:cNvPr id="4" name="Rectangle 3"/>
          <p:cNvSpPr/>
          <p:nvPr/>
        </p:nvSpPr>
        <p:spPr>
          <a:xfrm>
            <a:off x="6096000" y="2336475"/>
            <a:ext cx="4965700" cy="392434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The one thing you want is lots of fresh fruits, vegetables and herbs.  You will want to buy foods that have not been grown with pesticides and fertilizers because we don’t want to be adding more toxins into your body.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0000"/>
              </a:solidFill>
              <a:effectLst/>
              <a:uLnTx/>
              <a:uFillTx/>
              <a:latin typeface="Montserrat Light" panose="00000400000000000000" pitchFamily="50"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Montserrat Light" panose="00000400000000000000" pitchFamily="50" charset="0"/>
                <a:ea typeface="+mn-ea"/>
                <a:cs typeface="+mn-cs"/>
              </a:rPr>
              <a:t>In short, if you have the option, go all-organic for this cleanse.  If that is not available near you, do the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Montserrat Light" panose="00000400000000000000" pitchFamily="50" charset="0"/>
                <a:ea typeface="+mn-ea"/>
                <a:cs typeface="+mn-cs"/>
              </a:rPr>
              <a:t>best you can.</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Glass jars, containers, cups and bowls are preferred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over plastic.</a:t>
            </a:r>
          </a:p>
        </p:txBody>
      </p:sp>
      <p:sp>
        <p:nvSpPr>
          <p:cNvPr id="6" name="TextBox 5"/>
          <p:cNvSpPr txBox="1"/>
          <p:nvPr/>
        </p:nvSpPr>
        <p:spPr>
          <a:xfrm>
            <a:off x="6120376" y="406681"/>
            <a:ext cx="4889159"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prstClr val="white"/>
                </a:solidFill>
                <a:effectLst/>
                <a:uLnTx/>
                <a:uFillTx/>
                <a:latin typeface="Montserrat" pitchFamily="2" charset="77"/>
                <a:ea typeface="Source Sans Pro Black" panose="020B0803030403020204" pitchFamily="34" charset="0"/>
                <a:cs typeface="+mn-cs"/>
              </a:rPr>
              <a:t>Prepare Your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prstClr val="white"/>
                </a:solidFill>
                <a:effectLst/>
                <a:uLnTx/>
                <a:uFillTx/>
                <a:latin typeface="Montserrat" pitchFamily="2" charset="77"/>
                <a:ea typeface="Source Sans Pro Black" panose="020B0803030403020204" pitchFamily="34" charset="0"/>
                <a:cs typeface="+mn-cs"/>
              </a:rPr>
              <a:t>Kitchen</a:t>
            </a:r>
            <a:endParaRPr kumimoji="0" lang="id-ID" sz="4800" b="1" i="0" u="none" strike="noStrike" kern="1200" cap="none" spc="300" normalizeH="0" baseline="0" noProof="0" dirty="0">
              <a:ln>
                <a:noFill/>
              </a:ln>
              <a:solidFill>
                <a:prstClr val="white"/>
              </a:solidFill>
              <a:effectLst/>
              <a:uLnTx/>
              <a:uFillTx/>
              <a:latin typeface="Montserrat" pitchFamily="2" charset="77"/>
              <a:ea typeface="Source Sans Pro Black" panose="020B0803030403020204" pitchFamily="34" charset="0"/>
              <a:cs typeface="+mn-cs"/>
            </a:endParaRPr>
          </a:p>
        </p:txBody>
      </p:sp>
      <p:sp>
        <p:nvSpPr>
          <p:cNvPr id="15" name="Right Triangle 14"/>
          <p:cNvSpPr/>
          <p:nvPr/>
        </p:nvSpPr>
        <p:spPr>
          <a:xfrm rot="16200000">
            <a:off x="10130972" y="479697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p:sp>
      <p:pic>
        <p:nvPicPr>
          <p:cNvPr id="7" name="Picture 6" descr="dessert-jar.png">
            <a:extLst>
              <a:ext uri="{FF2B5EF4-FFF2-40B4-BE49-F238E27FC236}">
                <a16:creationId xmlns:a16="http://schemas.microsoft.com/office/drawing/2014/main" id="{67B4529D-44CC-4878-A8A7-C496D4DFD9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459" y="0"/>
            <a:ext cx="5102023" cy="6858000"/>
          </a:xfrm>
          <a:prstGeom prst="rect">
            <a:avLst/>
          </a:prstGeom>
        </p:spPr>
      </p:pic>
    </p:spTree>
    <p:extLst>
      <p:ext uri="{BB962C8B-B14F-4D97-AF65-F5344CB8AC3E}">
        <p14:creationId xmlns:p14="http://schemas.microsoft.com/office/powerpoint/2010/main" val="1918913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7B2B1"/>
        </a:solidFill>
        <a:effectLst/>
      </p:bgPr>
    </p:bg>
    <p:spTree>
      <p:nvGrpSpPr>
        <p:cNvPr id="1" name=""/>
        <p:cNvGrpSpPr/>
        <p:nvPr/>
      </p:nvGrpSpPr>
      <p:grpSpPr>
        <a:xfrm>
          <a:off x="0" y="0"/>
          <a:ext cx="0" cy="0"/>
          <a:chOff x="0" y="0"/>
          <a:chExt cx="0" cy="0"/>
        </a:xfrm>
      </p:grpSpPr>
      <p:sp>
        <p:nvSpPr>
          <p:cNvPr id="2" name="Shape 5081"/>
          <p:cNvSpPr/>
          <p:nvPr/>
        </p:nvSpPr>
        <p:spPr>
          <a:xfrm>
            <a:off x="2128611" y="938112"/>
            <a:ext cx="68420" cy="96341"/>
          </a:xfrm>
          <a:custGeom>
            <a:avLst/>
            <a:gdLst/>
            <a:ahLst/>
            <a:cxnLst/>
            <a:rect l="0" t="0" r="0" b="0"/>
            <a:pathLst>
              <a:path w="120000" h="120000" extrusionOk="0">
                <a:moveTo>
                  <a:pt x="67027" y="87532"/>
                </a:moveTo>
                <a:lnTo>
                  <a:pt x="67027" y="87532"/>
                </a:lnTo>
                <a:cubicBezTo>
                  <a:pt x="67027" y="78441"/>
                  <a:pt x="74324" y="73506"/>
                  <a:pt x="86486" y="66753"/>
                </a:cubicBezTo>
                <a:cubicBezTo>
                  <a:pt x="100810" y="57402"/>
                  <a:pt x="119729" y="45974"/>
                  <a:pt x="119729" y="18441"/>
                </a:cubicBezTo>
                <a:cubicBezTo>
                  <a:pt x="119729" y="16103"/>
                  <a:pt x="117297" y="13766"/>
                  <a:pt x="115135" y="13766"/>
                </a:cubicBezTo>
                <a:cubicBezTo>
                  <a:pt x="93513" y="13766"/>
                  <a:pt x="93513" y="13766"/>
                  <a:pt x="93513" y="13766"/>
                </a:cubicBezTo>
                <a:cubicBezTo>
                  <a:pt x="88648" y="7012"/>
                  <a:pt x="79189" y="0"/>
                  <a:pt x="60000" y="0"/>
                </a:cubicBezTo>
                <a:cubicBezTo>
                  <a:pt x="40810" y="0"/>
                  <a:pt x="31351" y="7012"/>
                  <a:pt x="26486" y="13766"/>
                </a:cubicBezTo>
                <a:cubicBezTo>
                  <a:pt x="4864" y="13766"/>
                  <a:pt x="4864" y="13766"/>
                  <a:pt x="4864" y="13766"/>
                </a:cubicBezTo>
                <a:cubicBezTo>
                  <a:pt x="2432" y="13766"/>
                  <a:pt x="0" y="16103"/>
                  <a:pt x="0" y="18441"/>
                </a:cubicBezTo>
                <a:cubicBezTo>
                  <a:pt x="0" y="45974"/>
                  <a:pt x="16756" y="57402"/>
                  <a:pt x="33513" y="66753"/>
                </a:cubicBezTo>
                <a:cubicBezTo>
                  <a:pt x="45675" y="73506"/>
                  <a:pt x="52702" y="78441"/>
                  <a:pt x="52702" y="87532"/>
                </a:cubicBezTo>
                <a:cubicBezTo>
                  <a:pt x="52702" y="96623"/>
                  <a:pt x="52702" y="96623"/>
                  <a:pt x="52702" y="96623"/>
                </a:cubicBezTo>
                <a:cubicBezTo>
                  <a:pt x="38378" y="98961"/>
                  <a:pt x="28918" y="103636"/>
                  <a:pt x="28918" y="108051"/>
                </a:cubicBezTo>
                <a:cubicBezTo>
                  <a:pt x="28918" y="115064"/>
                  <a:pt x="43243" y="119740"/>
                  <a:pt x="60000" y="119740"/>
                </a:cubicBezTo>
                <a:cubicBezTo>
                  <a:pt x="76486" y="119740"/>
                  <a:pt x="88648" y="115064"/>
                  <a:pt x="88648" y="108051"/>
                </a:cubicBezTo>
                <a:cubicBezTo>
                  <a:pt x="88648" y="103636"/>
                  <a:pt x="81621" y="98961"/>
                  <a:pt x="67027" y="96623"/>
                </a:cubicBezTo>
                <a:lnTo>
                  <a:pt x="67027" y="87532"/>
                </a:lnTo>
                <a:close/>
                <a:moveTo>
                  <a:pt x="86486" y="55064"/>
                </a:moveTo>
                <a:lnTo>
                  <a:pt x="86486" y="55064"/>
                </a:lnTo>
                <a:cubicBezTo>
                  <a:pt x="91081" y="48311"/>
                  <a:pt x="93513" y="36883"/>
                  <a:pt x="93513" y="23116"/>
                </a:cubicBezTo>
                <a:cubicBezTo>
                  <a:pt x="110270" y="23116"/>
                  <a:pt x="110270" y="23116"/>
                  <a:pt x="110270" y="23116"/>
                </a:cubicBezTo>
                <a:cubicBezTo>
                  <a:pt x="107837" y="39220"/>
                  <a:pt x="98378" y="48311"/>
                  <a:pt x="86486" y="55064"/>
                </a:cubicBezTo>
                <a:close/>
                <a:moveTo>
                  <a:pt x="60000" y="9350"/>
                </a:moveTo>
                <a:lnTo>
                  <a:pt x="60000" y="9350"/>
                </a:lnTo>
                <a:cubicBezTo>
                  <a:pt x="79189" y="9350"/>
                  <a:pt x="86486" y="16103"/>
                  <a:pt x="86486" y="18441"/>
                </a:cubicBezTo>
                <a:cubicBezTo>
                  <a:pt x="86486" y="20779"/>
                  <a:pt x="79189" y="27532"/>
                  <a:pt x="60000" y="29870"/>
                </a:cubicBezTo>
                <a:cubicBezTo>
                  <a:pt x="40810" y="27532"/>
                  <a:pt x="33513" y="20779"/>
                  <a:pt x="33513" y="18441"/>
                </a:cubicBezTo>
                <a:cubicBezTo>
                  <a:pt x="33513" y="16103"/>
                  <a:pt x="40810" y="9350"/>
                  <a:pt x="60000" y="9350"/>
                </a:cubicBezTo>
                <a:close/>
                <a:moveTo>
                  <a:pt x="9729" y="23116"/>
                </a:moveTo>
                <a:lnTo>
                  <a:pt x="9729" y="23116"/>
                </a:lnTo>
                <a:cubicBezTo>
                  <a:pt x="26486" y="23116"/>
                  <a:pt x="26486" y="23116"/>
                  <a:pt x="26486" y="23116"/>
                </a:cubicBezTo>
                <a:cubicBezTo>
                  <a:pt x="26486" y="36883"/>
                  <a:pt x="28918" y="48311"/>
                  <a:pt x="33513" y="55064"/>
                </a:cubicBezTo>
                <a:cubicBezTo>
                  <a:pt x="21621" y="48311"/>
                  <a:pt x="9729" y="39220"/>
                  <a:pt x="9729" y="23116"/>
                </a:cubicBezTo>
                <a:close/>
              </a:path>
            </a:pathLst>
          </a:custGeom>
          <a:solidFill>
            <a:schemeClr val="bg1"/>
          </a:solidFill>
          <a:ln>
            <a:noFill/>
          </a:ln>
        </p:spPr>
        <p:txBody>
          <a:bodyPr lIns="45700" tIns="22850" rIns="45700" bIns="2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ontserrat" pitchFamily="2" charset="77"/>
                <a:ea typeface="Roboto"/>
                <a:cs typeface="Roboto"/>
                <a:sym typeface="Roboto"/>
              </a:rPr>
              <a:t> </a:t>
            </a:r>
            <a:endParaRPr kumimoji="0" sz="1800" b="0" i="0" u="none" strike="noStrike" kern="1200" cap="none" spc="0" normalizeH="0" baseline="0" noProof="0" dirty="0">
              <a:ln>
                <a:noFill/>
              </a:ln>
              <a:solidFill>
                <a:prstClr val="white"/>
              </a:solidFill>
              <a:effectLst/>
              <a:uLnTx/>
              <a:uFillTx/>
              <a:latin typeface="Montserrat" pitchFamily="2" charset="77"/>
              <a:ea typeface="Roboto"/>
              <a:cs typeface="Roboto"/>
              <a:sym typeface="Roboto"/>
            </a:endParaRPr>
          </a:p>
        </p:txBody>
      </p:sp>
      <p:sp>
        <p:nvSpPr>
          <p:cNvPr id="3" name="Shape 5113"/>
          <p:cNvSpPr/>
          <p:nvPr/>
        </p:nvSpPr>
        <p:spPr>
          <a:xfrm flipV="1">
            <a:off x="3850491" y="858156"/>
            <a:ext cx="45719" cy="45719"/>
          </a:xfrm>
          <a:custGeom>
            <a:avLst/>
            <a:gdLst/>
            <a:ahLst/>
            <a:cxnLst/>
            <a:rect l="0" t="0" r="0" b="0"/>
            <a:pathLst>
              <a:path w="120000" h="120000" extrusionOk="0">
                <a:moveTo>
                  <a:pt x="109640" y="58417"/>
                </a:moveTo>
                <a:lnTo>
                  <a:pt x="109640" y="58417"/>
                </a:lnTo>
                <a:cubicBezTo>
                  <a:pt x="109640" y="50935"/>
                  <a:pt x="114820" y="45755"/>
                  <a:pt x="119712" y="40575"/>
                </a:cubicBezTo>
                <a:cubicBezTo>
                  <a:pt x="119712" y="37985"/>
                  <a:pt x="117410" y="33093"/>
                  <a:pt x="117410" y="30503"/>
                </a:cubicBezTo>
                <a:cubicBezTo>
                  <a:pt x="107050" y="33093"/>
                  <a:pt x="101870" y="27913"/>
                  <a:pt x="96978" y="22733"/>
                </a:cubicBezTo>
                <a:cubicBezTo>
                  <a:pt x="91798" y="17841"/>
                  <a:pt x="89208" y="12661"/>
                  <a:pt x="91798" y="4892"/>
                </a:cubicBezTo>
                <a:cubicBezTo>
                  <a:pt x="89208" y="2589"/>
                  <a:pt x="84316" y="0"/>
                  <a:pt x="79136" y="0"/>
                </a:cubicBezTo>
                <a:cubicBezTo>
                  <a:pt x="76546" y="4892"/>
                  <a:pt x="69064" y="10071"/>
                  <a:pt x="61294" y="10071"/>
                </a:cubicBezTo>
                <a:cubicBezTo>
                  <a:pt x="53812" y="10071"/>
                  <a:pt x="46043" y="4892"/>
                  <a:pt x="43453" y="0"/>
                </a:cubicBezTo>
                <a:cubicBezTo>
                  <a:pt x="38273" y="0"/>
                  <a:pt x="33381" y="2589"/>
                  <a:pt x="30791" y="4892"/>
                </a:cubicBezTo>
                <a:cubicBezTo>
                  <a:pt x="33381" y="12661"/>
                  <a:pt x="30791" y="17841"/>
                  <a:pt x="25611" y="22733"/>
                </a:cubicBezTo>
                <a:cubicBezTo>
                  <a:pt x="20719" y="27913"/>
                  <a:pt x="12661" y="33093"/>
                  <a:pt x="5179" y="30503"/>
                </a:cubicBezTo>
                <a:cubicBezTo>
                  <a:pt x="5179" y="33093"/>
                  <a:pt x="2589" y="37985"/>
                  <a:pt x="0" y="40575"/>
                </a:cubicBezTo>
                <a:cubicBezTo>
                  <a:pt x="7769" y="45755"/>
                  <a:pt x="12661" y="50935"/>
                  <a:pt x="12661" y="58417"/>
                </a:cubicBezTo>
                <a:cubicBezTo>
                  <a:pt x="12661" y="66187"/>
                  <a:pt x="7769" y="73669"/>
                  <a:pt x="0" y="79136"/>
                </a:cubicBezTo>
                <a:cubicBezTo>
                  <a:pt x="2589" y="81438"/>
                  <a:pt x="5179" y="86618"/>
                  <a:pt x="5179" y="89208"/>
                </a:cubicBezTo>
                <a:cubicBezTo>
                  <a:pt x="12661" y="89208"/>
                  <a:pt x="20719" y="89208"/>
                  <a:pt x="25611" y="94388"/>
                </a:cubicBezTo>
                <a:cubicBezTo>
                  <a:pt x="30791" y="99280"/>
                  <a:pt x="33381" y="107050"/>
                  <a:pt x="30791" y="114532"/>
                </a:cubicBezTo>
                <a:cubicBezTo>
                  <a:pt x="33381" y="117122"/>
                  <a:pt x="38273" y="117122"/>
                  <a:pt x="43453" y="119712"/>
                </a:cubicBezTo>
                <a:cubicBezTo>
                  <a:pt x="46043" y="111942"/>
                  <a:pt x="53812" y="107050"/>
                  <a:pt x="61294" y="107050"/>
                </a:cubicBezTo>
                <a:cubicBezTo>
                  <a:pt x="69064" y="107050"/>
                  <a:pt x="76546" y="111942"/>
                  <a:pt x="79136" y="119712"/>
                </a:cubicBezTo>
                <a:cubicBezTo>
                  <a:pt x="84316" y="117122"/>
                  <a:pt x="89208" y="117122"/>
                  <a:pt x="91798" y="114532"/>
                </a:cubicBezTo>
                <a:cubicBezTo>
                  <a:pt x="89208" y="107050"/>
                  <a:pt x="91798" y="99280"/>
                  <a:pt x="96978" y="94388"/>
                </a:cubicBezTo>
                <a:cubicBezTo>
                  <a:pt x="101870" y="89208"/>
                  <a:pt x="107050" y="86618"/>
                  <a:pt x="117410" y="89208"/>
                </a:cubicBezTo>
                <a:cubicBezTo>
                  <a:pt x="117410" y="84028"/>
                  <a:pt x="119712" y="81438"/>
                  <a:pt x="119712" y="76258"/>
                </a:cubicBezTo>
                <a:cubicBezTo>
                  <a:pt x="114820" y="73669"/>
                  <a:pt x="109640" y="66187"/>
                  <a:pt x="109640" y="58417"/>
                </a:cubicBezTo>
                <a:close/>
                <a:moveTo>
                  <a:pt x="61294" y="84028"/>
                </a:moveTo>
                <a:lnTo>
                  <a:pt x="61294" y="84028"/>
                </a:lnTo>
                <a:cubicBezTo>
                  <a:pt x="46043" y="84028"/>
                  <a:pt x="35971" y="73669"/>
                  <a:pt x="35971" y="58417"/>
                </a:cubicBezTo>
                <a:cubicBezTo>
                  <a:pt x="35971" y="45755"/>
                  <a:pt x="46043" y="33093"/>
                  <a:pt x="61294" y="33093"/>
                </a:cubicBezTo>
                <a:cubicBezTo>
                  <a:pt x="76546" y="33093"/>
                  <a:pt x="86618" y="45755"/>
                  <a:pt x="86618" y="58417"/>
                </a:cubicBezTo>
                <a:cubicBezTo>
                  <a:pt x="86618" y="73669"/>
                  <a:pt x="76546" y="84028"/>
                  <a:pt x="61294" y="84028"/>
                </a:cubicBezTo>
                <a:close/>
              </a:path>
            </a:pathLst>
          </a:custGeom>
          <a:solidFill>
            <a:schemeClr val="bg1"/>
          </a:solidFill>
          <a:ln>
            <a:noFill/>
          </a:ln>
        </p:spPr>
        <p:txBody>
          <a:bodyPr lIns="45700" tIns="22850" rIns="45700" bIns="2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Montserrat" pitchFamily="2" charset="77"/>
              <a:ea typeface="Roboto"/>
              <a:cs typeface="Roboto"/>
              <a:sym typeface="Roboto"/>
            </a:endParaRPr>
          </a:p>
        </p:txBody>
      </p:sp>
      <p:sp>
        <p:nvSpPr>
          <p:cNvPr id="4" name="Shape 5115"/>
          <p:cNvSpPr/>
          <p:nvPr/>
        </p:nvSpPr>
        <p:spPr>
          <a:xfrm flipV="1">
            <a:off x="6946808" y="986282"/>
            <a:ext cx="73521" cy="45719"/>
          </a:xfrm>
          <a:custGeom>
            <a:avLst/>
            <a:gdLst/>
            <a:ahLst/>
            <a:cxnLst/>
            <a:rect l="0" t="0" r="0" b="0"/>
            <a:pathLst>
              <a:path w="120000" h="120000" extrusionOk="0">
                <a:moveTo>
                  <a:pt x="114966" y="41876"/>
                </a:moveTo>
                <a:lnTo>
                  <a:pt x="114966" y="41876"/>
                </a:lnTo>
                <a:cubicBezTo>
                  <a:pt x="39999" y="67767"/>
                  <a:pt x="70463" y="0"/>
                  <a:pt x="11655" y="36022"/>
                </a:cubicBezTo>
                <a:cubicBezTo>
                  <a:pt x="0" y="40075"/>
                  <a:pt x="0" y="40075"/>
                  <a:pt x="0" y="40075"/>
                </a:cubicBezTo>
                <a:cubicBezTo>
                  <a:pt x="23311" y="119774"/>
                  <a:pt x="23311" y="119774"/>
                  <a:pt x="23311" y="119774"/>
                </a:cubicBezTo>
                <a:cubicBezTo>
                  <a:pt x="37350" y="119774"/>
                  <a:pt x="37350" y="119774"/>
                  <a:pt x="37350" y="119774"/>
                </a:cubicBezTo>
                <a:cubicBezTo>
                  <a:pt x="25695" y="79924"/>
                  <a:pt x="25695" y="79924"/>
                  <a:pt x="25695" y="79924"/>
                </a:cubicBezTo>
                <a:cubicBezTo>
                  <a:pt x="77615" y="43902"/>
                  <a:pt x="56423" y="119774"/>
                  <a:pt x="117350" y="43902"/>
                </a:cubicBezTo>
                <a:cubicBezTo>
                  <a:pt x="119735" y="43902"/>
                  <a:pt x="117350" y="41876"/>
                  <a:pt x="114966" y="41876"/>
                </a:cubicBezTo>
              </a:path>
            </a:pathLst>
          </a:custGeom>
          <a:solidFill>
            <a:schemeClr val="bg1"/>
          </a:solidFill>
          <a:ln>
            <a:noFill/>
          </a:ln>
        </p:spPr>
        <p:txBody>
          <a:bodyPr lIns="45700" tIns="22850" rIns="45700" bIns="2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ontserrat" pitchFamily="2" charset="77"/>
                <a:ea typeface="Roboto"/>
                <a:cs typeface="Roboto"/>
                <a:sym typeface="Roboto"/>
              </a:rPr>
              <a:t>  </a:t>
            </a:r>
            <a:endParaRPr kumimoji="0" sz="1800" b="0" i="0" u="none" strike="noStrike" kern="1200" cap="none" spc="0" normalizeH="0" baseline="0" noProof="0" dirty="0">
              <a:ln>
                <a:noFill/>
              </a:ln>
              <a:solidFill>
                <a:prstClr val="white"/>
              </a:solidFill>
              <a:effectLst/>
              <a:uLnTx/>
              <a:uFillTx/>
              <a:latin typeface="Montserrat" pitchFamily="2" charset="77"/>
              <a:ea typeface="Roboto"/>
              <a:cs typeface="Roboto"/>
              <a:sym typeface="Roboto"/>
            </a:endParaRPr>
          </a:p>
        </p:txBody>
      </p:sp>
      <p:sp>
        <p:nvSpPr>
          <p:cNvPr id="5" name="Shape 5148"/>
          <p:cNvSpPr/>
          <p:nvPr/>
        </p:nvSpPr>
        <p:spPr>
          <a:xfrm flipH="1" flipV="1">
            <a:off x="5724959" y="1000452"/>
            <a:ext cx="85222" cy="68002"/>
          </a:xfrm>
          <a:custGeom>
            <a:avLst/>
            <a:gdLst/>
            <a:ahLst/>
            <a:cxnLst/>
            <a:rect l="0" t="0" r="0" b="0"/>
            <a:pathLst>
              <a:path w="120000" h="120000" extrusionOk="0">
                <a:moveTo>
                  <a:pt x="19277" y="40719"/>
                </a:moveTo>
                <a:lnTo>
                  <a:pt x="19277" y="40719"/>
                </a:lnTo>
                <a:cubicBezTo>
                  <a:pt x="23373" y="36134"/>
                  <a:pt x="27951" y="38561"/>
                  <a:pt x="34216" y="45573"/>
                </a:cubicBezTo>
                <a:cubicBezTo>
                  <a:pt x="36385" y="48000"/>
                  <a:pt x="36385" y="45573"/>
                  <a:pt x="36385" y="45573"/>
                </a:cubicBezTo>
                <a:cubicBezTo>
                  <a:pt x="38554" y="45573"/>
                  <a:pt x="44819" y="36134"/>
                  <a:pt x="46987" y="36134"/>
                </a:cubicBezTo>
                <a:cubicBezTo>
                  <a:pt x="46987" y="36134"/>
                  <a:pt x="46987" y="36134"/>
                  <a:pt x="46987" y="33707"/>
                </a:cubicBezTo>
                <a:cubicBezTo>
                  <a:pt x="44819" y="33707"/>
                  <a:pt x="42891" y="31280"/>
                  <a:pt x="42891" y="28853"/>
                </a:cubicBezTo>
                <a:cubicBezTo>
                  <a:pt x="32048" y="12134"/>
                  <a:pt x="72530" y="2696"/>
                  <a:pt x="66265" y="2696"/>
                </a:cubicBezTo>
                <a:cubicBezTo>
                  <a:pt x="61927" y="0"/>
                  <a:pt x="49156" y="0"/>
                  <a:pt x="46987" y="0"/>
                </a:cubicBezTo>
                <a:cubicBezTo>
                  <a:pt x="40722" y="2696"/>
                  <a:pt x="30120" y="9707"/>
                  <a:pt x="25783" y="14561"/>
                </a:cubicBezTo>
                <a:cubicBezTo>
                  <a:pt x="19277" y="19415"/>
                  <a:pt x="17349" y="21842"/>
                  <a:pt x="17349" y="21842"/>
                </a:cubicBezTo>
                <a:cubicBezTo>
                  <a:pt x="14939" y="24000"/>
                  <a:pt x="17349" y="28853"/>
                  <a:pt x="12771" y="31280"/>
                </a:cubicBezTo>
                <a:cubicBezTo>
                  <a:pt x="8674" y="33707"/>
                  <a:pt x="6506" y="31280"/>
                  <a:pt x="4337" y="33707"/>
                </a:cubicBezTo>
                <a:cubicBezTo>
                  <a:pt x="4337" y="36134"/>
                  <a:pt x="2168" y="36134"/>
                  <a:pt x="0" y="38561"/>
                </a:cubicBezTo>
                <a:lnTo>
                  <a:pt x="0" y="40719"/>
                </a:lnTo>
                <a:lnTo>
                  <a:pt x="8674" y="50426"/>
                </a:lnTo>
                <a:cubicBezTo>
                  <a:pt x="8674" y="52853"/>
                  <a:pt x="10602" y="52853"/>
                  <a:pt x="12771" y="52853"/>
                </a:cubicBezTo>
                <a:cubicBezTo>
                  <a:pt x="12771" y="50426"/>
                  <a:pt x="14939" y="48000"/>
                  <a:pt x="17349" y="48000"/>
                </a:cubicBezTo>
                <a:cubicBezTo>
                  <a:pt x="17349" y="48000"/>
                  <a:pt x="17349" y="40719"/>
                  <a:pt x="19277" y="40719"/>
                </a:cubicBezTo>
                <a:close/>
                <a:moveTo>
                  <a:pt x="53493" y="43146"/>
                </a:moveTo>
                <a:lnTo>
                  <a:pt x="53493" y="43146"/>
                </a:lnTo>
                <a:cubicBezTo>
                  <a:pt x="51325" y="43146"/>
                  <a:pt x="51325" y="43146"/>
                  <a:pt x="51325" y="43146"/>
                </a:cubicBezTo>
                <a:cubicBezTo>
                  <a:pt x="42891" y="50426"/>
                  <a:pt x="42891" y="50426"/>
                  <a:pt x="42891" y="50426"/>
                </a:cubicBezTo>
                <a:cubicBezTo>
                  <a:pt x="40722" y="52853"/>
                  <a:pt x="40722" y="52853"/>
                  <a:pt x="40722" y="55011"/>
                </a:cubicBezTo>
                <a:cubicBezTo>
                  <a:pt x="91807" y="117303"/>
                  <a:pt x="91807" y="117303"/>
                  <a:pt x="91807" y="117303"/>
                </a:cubicBezTo>
                <a:cubicBezTo>
                  <a:pt x="91807" y="119730"/>
                  <a:pt x="94216" y="119730"/>
                  <a:pt x="96144" y="117303"/>
                </a:cubicBezTo>
                <a:cubicBezTo>
                  <a:pt x="102650" y="112449"/>
                  <a:pt x="102650" y="112449"/>
                  <a:pt x="102650" y="112449"/>
                </a:cubicBezTo>
                <a:cubicBezTo>
                  <a:pt x="102650" y="110022"/>
                  <a:pt x="102650" y="107865"/>
                  <a:pt x="102650" y="107865"/>
                </a:cubicBezTo>
                <a:lnTo>
                  <a:pt x="53493" y="43146"/>
                </a:lnTo>
                <a:close/>
                <a:moveTo>
                  <a:pt x="119759" y="16988"/>
                </a:moveTo>
                <a:lnTo>
                  <a:pt x="119759" y="16988"/>
                </a:lnTo>
                <a:cubicBezTo>
                  <a:pt x="117590" y="12134"/>
                  <a:pt x="117590" y="14561"/>
                  <a:pt x="115421" y="14561"/>
                </a:cubicBezTo>
                <a:cubicBezTo>
                  <a:pt x="115421" y="16988"/>
                  <a:pt x="111084" y="21842"/>
                  <a:pt x="111084" y="24000"/>
                </a:cubicBezTo>
                <a:cubicBezTo>
                  <a:pt x="108915" y="28853"/>
                  <a:pt x="104819" y="33707"/>
                  <a:pt x="98313" y="28853"/>
                </a:cubicBezTo>
                <a:cubicBezTo>
                  <a:pt x="91807" y="21842"/>
                  <a:pt x="94216" y="19415"/>
                  <a:pt x="96144" y="16988"/>
                </a:cubicBezTo>
                <a:cubicBezTo>
                  <a:pt x="96144" y="14561"/>
                  <a:pt x="100481" y="7550"/>
                  <a:pt x="100481" y="5123"/>
                </a:cubicBezTo>
                <a:cubicBezTo>
                  <a:pt x="102650" y="5123"/>
                  <a:pt x="100481" y="2696"/>
                  <a:pt x="98313" y="2696"/>
                </a:cubicBezTo>
                <a:cubicBezTo>
                  <a:pt x="96144" y="5123"/>
                  <a:pt x="83373" y="9707"/>
                  <a:pt x="81204" y="19415"/>
                </a:cubicBezTo>
                <a:cubicBezTo>
                  <a:pt x="79036" y="26426"/>
                  <a:pt x="83373" y="33707"/>
                  <a:pt x="76867" y="40719"/>
                </a:cubicBezTo>
                <a:cubicBezTo>
                  <a:pt x="68433" y="50426"/>
                  <a:pt x="68433" y="50426"/>
                  <a:pt x="68433" y="50426"/>
                </a:cubicBezTo>
                <a:cubicBezTo>
                  <a:pt x="76867" y="62292"/>
                  <a:pt x="76867" y="62292"/>
                  <a:pt x="76867" y="62292"/>
                </a:cubicBezTo>
                <a:cubicBezTo>
                  <a:pt x="87710" y="50426"/>
                  <a:pt x="87710" y="50426"/>
                  <a:pt x="87710" y="50426"/>
                </a:cubicBezTo>
                <a:cubicBezTo>
                  <a:pt x="89638" y="48000"/>
                  <a:pt x="94216" y="45573"/>
                  <a:pt x="98313" y="48000"/>
                </a:cubicBezTo>
                <a:cubicBezTo>
                  <a:pt x="108915" y="50426"/>
                  <a:pt x="113253" y="45573"/>
                  <a:pt x="117590" y="38561"/>
                </a:cubicBezTo>
                <a:cubicBezTo>
                  <a:pt x="119759" y="31280"/>
                  <a:pt x="119759" y="19415"/>
                  <a:pt x="119759" y="16988"/>
                </a:cubicBezTo>
                <a:close/>
                <a:moveTo>
                  <a:pt x="17349" y="107865"/>
                </a:moveTo>
                <a:lnTo>
                  <a:pt x="17349" y="107865"/>
                </a:lnTo>
                <a:cubicBezTo>
                  <a:pt x="14939" y="110022"/>
                  <a:pt x="14939" y="112449"/>
                  <a:pt x="17349" y="112449"/>
                </a:cubicBezTo>
                <a:cubicBezTo>
                  <a:pt x="21445" y="119730"/>
                  <a:pt x="21445" y="119730"/>
                  <a:pt x="21445" y="119730"/>
                </a:cubicBezTo>
                <a:cubicBezTo>
                  <a:pt x="23373" y="119730"/>
                  <a:pt x="25783" y="119730"/>
                  <a:pt x="25783" y="117303"/>
                </a:cubicBezTo>
                <a:cubicBezTo>
                  <a:pt x="55662" y="86292"/>
                  <a:pt x="55662" y="86292"/>
                  <a:pt x="55662" y="86292"/>
                </a:cubicBezTo>
                <a:cubicBezTo>
                  <a:pt x="46987" y="74157"/>
                  <a:pt x="46987" y="74157"/>
                  <a:pt x="46987" y="74157"/>
                </a:cubicBezTo>
                <a:lnTo>
                  <a:pt x="17349" y="107865"/>
                </a:lnTo>
                <a:close/>
              </a:path>
            </a:pathLst>
          </a:custGeom>
          <a:solidFill>
            <a:schemeClr val="bg1"/>
          </a:solidFill>
          <a:ln>
            <a:noFill/>
          </a:ln>
        </p:spPr>
        <p:txBody>
          <a:bodyPr lIns="45700" tIns="22850" rIns="45700" bIns="2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Montserrat" pitchFamily="2" charset="77"/>
              <a:ea typeface="Roboto"/>
              <a:cs typeface="Roboto"/>
              <a:sym typeface="Roboto"/>
            </a:endParaRPr>
          </a:p>
        </p:txBody>
      </p:sp>
      <p:sp>
        <p:nvSpPr>
          <p:cNvPr id="6" name="Shape 5143"/>
          <p:cNvSpPr/>
          <p:nvPr/>
        </p:nvSpPr>
        <p:spPr>
          <a:xfrm flipH="1">
            <a:off x="5276415" y="4976969"/>
            <a:ext cx="45719" cy="45719"/>
          </a:xfrm>
          <a:custGeom>
            <a:avLst/>
            <a:gdLst/>
            <a:ahLst/>
            <a:cxnLst/>
            <a:rect l="0" t="0" r="0" b="0"/>
            <a:pathLst>
              <a:path w="120000" h="120000" extrusionOk="0">
                <a:moveTo>
                  <a:pt x="106720" y="0"/>
                </a:moveTo>
                <a:lnTo>
                  <a:pt x="106720" y="0"/>
                </a:lnTo>
                <a:cubicBezTo>
                  <a:pt x="12796" y="0"/>
                  <a:pt x="12796" y="0"/>
                  <a:pt x="12796" y="0"/>
                </a:cubicBezTo>
                <a:cubicBezTo>
                  <a:pt x="6277" y="0"/>
                  <a:pt x="0" y="4689"/>
                  <a:pt x="0" y="12137"/>
                </a:cubicBezTo>
                <a:cubicBezTo>
                  <a:pt x="0" y="88000"/>
                  <a:pt x="0" y="88000"/>
                  <a:pt x="0" y="88000"/>
                </a:cubicBezTo>
                <a:cubicBezTo>
                  <a:pt x="0" y="95172"/>
                  <a:pt x="4104" y="102620"/>
                  <a:pt x="10623" y="105103"/>
                </a:cubicBezTo>
                <a:cubicBezTo>
                  <a:pt x="38631" y="110068"/>
                  <a:pt x="38631" y="110068"/>
                  <a:pt x="38631" y="110068"/>
                </a:cubicBezTo>
                <a:cubicBezTo>
                  <a:pt x="38631" y="110068"/>
                  <a:pt x="14969" y="119724"/>
                  <a:pt x="29698" y="119724"/>
                </a:cubicBezTo>
                <a:cubicBezTo>
                  <a:pt x="89818" y="119724"/>
                  <a:pt x="89818" y="119724"/>
                  <a:pt x="89818" y="119724"/>
                </a:cubicBezTo>
                <a:cubicBezTo>
                  <a:pt x="104788" y="119724"/>
                  <a:pt x="81126" y="110068"/>
                  <a:pt x="81126" y="110068"/>
                </a:cubicBezTo>
                <a:cubicBezTo>
                  <a:pt x="108893" y="105103"/>
                  <a:pt x="108893" y="105103"/>
                  <a:pt x="108893" y="105103"/>
                </a:cubicBezTo>
                <a:cubicBezTo>
                  <a:pt x="115653" y="102620"/>
                  <a:pt x="119758" y="95172"/>
                  <a:pt x="119758" y="88000"/>
                </a:cubicBezTo>
                <a:cubicBezTo>
                  <a:pt x="119758" y="12137"/>
                  <a:pt x="119758" y="12137"/>
                  <a:pt x="119758" y="12137"/>
                </a:cubicBezTo>
                <a:cubicBezTo>
                  <a:pt x="119758" y="4689"/>
                  <a:pt x="113480" y="0"/>
                  <a:pt x="106720" y="0"/>
                </a:cubicBezTo>
                <a:close/>
                <a:moveTo>
                  <a:pt x="106720" y="88000"/>
                </a:moveTo>
                <a:lnTo>
                  <a:pt x="106720" y="88000"/>
                </a:lnTo>
                <a:cubicBezTo>
                  <a:pt x="12796" y="88000"/>
                  <a:pt x="12796" y="88000"/>
                  <a:pt x="12796" y="88000"/>
                </a:cubicBezTo>
                <a:cubicBezTo>
                  <a:pt x="12796" y="12137"/>
                  <a:pt x="12796" y="12137"/>
                  <a:pt x="12796" y="12137"/>
                </a:cubicBezTo>
                <a:cubicBezTo>
                  <a:pt x="106720" y="12137"/>
                  <a:pt x="106720" y="12137"/>
                  <a:pt x="106720" y="12137"/>
                </a:cubicBezTo>
                <a:lnTo>
                  <a:pt x="106720" y="88000"/>
                </a:lnTo>
                <a:close/>
              </a:path>
            </a:pathLst>
          </a:custGeom>
          <a:solidFill>
            <a:schemeClr val="bg1"/>
          </a:solidFill>
          <a:ln>
            <a:noFill/>
          </a:ln>
        </p:spPr>
        <p:txBody>
          <a:bodyPr lIns="45700" tIns="22850" rIns="45700" bIns="2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ontserrat" pitchFamily="2" charset="77"/>
                <a:ea typeface="Roboto"/>
                <a:cs typeface="Roboto"/>
                <a:sym typeface="Roboto"/>
              </a:rPr>
              <a:t> </a:t>
            </a:r>
            <a:endParaRPr kumimoji="0" sz="1800" b="0" i="0" u="none" strike="noStrike" kern="1200" cap="none" spc="0" normalizeH="0" baseline="0" noProof="0" dirty="0">
              <a:ln>
                <a:noFill/>
              </a:ln>
              <a:solidFill>
                <a:prstClr val="white"/>
              </a:solidFill>
              <a:effectLst/>
              <a:uLnTx/>
              <a:uFillTx/>
              <a:latin typeface="Montserrat" pitchFamily="2" charset="77"/>
              <a:ea typeface="Roboto"/>
              <a:cs typeface="Roboto"/>
              <a:sym typeface="Roboto"/>
            </a:endParaRPr>
          </a:p>
        </p:txBody>
      </p:sp>
      <p:sp>
        <p:nvSpPr>
          <p:cNvPr id="7" name="Shape 5182"/>
          <p:cNvSpPr/>
          <p:nvPr/>
        </p:nvSpPr>
        <p:spPr>
          <a:xfrm>
            <a:off x="4465483" y="897277"/>
            <a:ext cx="53528" cy="45719"/>
          </a:xfrm>
          <a:custGeom>
            <a:avLst/>
            <a:gdLst/>
            <a:ahLst/>
            <a:cxnLst/>
            <a:rect l="0" t="0" r="0" b="0"/>
            <a:pathLst>
              <a:path w="120000" h="120000" extrusionOk="0">
                <a:moveTo>
                  <a:pt x="20563" y="2173"/>
                </a:moveTo>
                <a:lnTo>
                  <a:pt x="20563" y="2173"/>
                </a:lnTo>
                <a:cubicBezTo>
                  <a:pt x="20563" y="0"/>
                  <a:pt x="18481" y="0"/>
                  <a:pt x="18481" y="2173"/>
                </a:cubicBezTo>
                <a:cubicBezTo>
                  <a:pt x="16138" y="25835"/>
                  <a:pt x="0" y="29939"/>
                  <a:pt x="0" y="47082"/>
                </a:cubicBezTo>
                <a:cubicBezTo>
                  <a:pt x="0" y="57706"/>
                  <a:pt x="9110" y="66156"/>
                  <a:pt x="20563" y="66156"/>
                </a:cubicBezTo>
                <a:cubicBezTo>
                  <a:pt x="32277" y="66156"/>
                  <a:pt x="41388" y="57706"/>
                  <a:pt x="41388" y="47082"/>
                </a:cubicBezTo>
                <a:cubicBezTo>
                  <a:pt x="41388" y="29939"/>
                  <a:pt x="22906" y="25835"/>
                  <a:pt x="20563" y="2173"/>
                </a:cubicBezTo>
                <a:close/>
                <a:moveTo>
                  <a:pt x="101518" y="2173"/>
                </a:moveTo>
                <a:lnTo>
                  <a:pt x="101518" y="2173"/>
                </a:lnTo>
                <a:cubicBezTo>
                  <a:pt x="101518" y="0"/>
                  <a:pt x="99175" y="0"/>
                  <a:pt x="99175" y="2173"/>
                </a:cubicBezTo>
                <a:cubicBezTo>
                  <a:pt x="94490" y="25835"/>
                  <a:pt x="78351" y="29939"/>
                  <a:pt x="78351" y="47082"/>
                </a:cubicBezTo>
                <a:cubicBezTo>
                  <a:pt x="78351" y="57706"/>
                  <a:pt x="87462" y="66156"/>
                  <a:pt x="99175" y="66156"/>
                </a:cubicBezTo>
                <a:cubicBezTo>
                  <a:pt x="110629" y="66156"/>
                  <a:pt x="119739" y="57706"/>
                  <a:pt x="119739" y="47082"/>
                </a:cubicBezTo>
                <a:cubicBezTo>
                  <a:pt x="119739" y="29939"/>
                  <a:pt x="103600" y="25835"/>
                  <a:pt x="101518" y="2173"/>
                </a:cubicBezTo>
                <a:close/>
                <a:moveTo>
                  <a:pt x="59869" y="53360"/>
                </a:moveTo>
                <a:lnTo>
                  <a:pt x="59869" y="53360"/>
                </a:lnTo>
                <a:cubicBezTo>
                  <a:pt x="55184" y="79195"/>
                  <a:pt x="39045" y="83299"/>
                  <a:pt x="39045" y="100684"/>
                </a:cubicBezTo>
                <a:cubicBezTo>
                  <a:pt x="39045" y="111307"/>
                  <a:pt x="48156" y="119758"/>
                  <a:pt x="59869" y="119758"/>
                </a:cubicBezTo>
                <a:cubicBezTo>
                  <a:pt x="71583" y="119758"/>
                  <a:pt x="80694" y="111307"/>
                  <a:pt x="80694" y="100684"/>
                </a:cubicBezTo>
                <a:cubicBezTo>
                  <a:pt x="80694" y="83299"/>
                  <a:pt x="64295" y="79195"/>
                  <a:pt x="59869" y="53360"/>
                </a:cubicBezTo>
                <a:close/>
              </a:path>
            </a:pathLst>
          </a:custGeom>
          <a:solidFill>
            <a:schemeClr val="bg1"/>
          </a:solidFill>
          <a:ln>
            <a:noFill/>
          </a:ln>
        </p:spPr>
        <p:txBody>
          <a:bodyPr lIns="45700" tIns="22850" rIns="45700" bIns="2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Montserrat" pitchFamily="2" charset="77"/>
              <a:ea typeface="Roboto"/>
              <a:cs typeface="Roboto"/>
              <a:sym typeface="Roboto"/>
            </a:endParaRPr>
          </a:p>
        </p:txBody>
      </p:sp>
      <p:sp>
        <p:nvSpPr>
          <p:cNvPr id="8" name="Shape 5188"/>
          <p:cNvSpPr/>
          <p:nvPr/>
        </p:nvSpPr>
        <p:spPr>
          <a:xfrm>
            <a:off x="2571509" y="1084529"/>
            <a:ext cx="45719" cy="45719"/>
          </a:xfrm>
          <a:custGeom>
            <a:avLst/>
            <a:gdLst/>
            <a:ahLst/>
            <a:cxnLst/>
            <a:rect l="0" t="0" r="0" b="0"/>
            <a:pathLst>
              <a:path w="120000" h="120000" extrusionOk="0">
                <a:moveTo>
                  <a:pt x="114153" y="0"/>
                </a:moveTo>
                <a:lnTo>
                  <a:pt x="114153" y="0"/>
                </a:lnTo>
                <a:cubicBezTo>
                  <a:pt x="95384" y="0"/>
                  <a:pt x="95384" y="0"/>
                  <a:pt x="95384" y="0"/>
                </a:cubicBezTo>
                <a:cubicBezTo>
                  <a:pt x="92615" y="0"/>
                  <a:pt x="89846" y="2696"/>
                  <a:pt x="89846" y="7550"/>
                </a:cubicBezTo>
                <a:cubicBezTo>
                  <a:pt x="89846" y="119730"/>
                  <a:pt x="89846" y="119730"/>
                  <a:pt x="89846" y="119730"/>
                </a:cubicBezTo>
                <a:cubicBezTo>
                  <a:pt x="119692" y="119730"/>
                  <a:pt x="119692" y="119730"/>
                  <a:pt x="119692" y="119730"/>
                </a:cubicBezTo>
                <a:cubicBezTo>
                  <a:pt x="119692" y="7550"/>
                  <a:pt x="119692" y="7550"/>
                  <a:pt x="119692" y="7550"/>
                </a:cubicBezTo>
                <a:cubicBezTo>
                  <a:pt x="119692" y="2696"/>
                  <a:pt x="116923" y="0"/>
                  <a:pt x="114153" y="0"/>
                </a:cubicBezTo>
                <a:close/>
                <a:moveTo>
                  <a:pt x="68000" y="40719"/>
                </a:moveTo>
                <a:lnTo>
                  <a:pt x="68000" y="40719"/>
                </a:lnTo>
                <a:cubicBezTo>
                  <a:pt x="51692" y="40719"/>
                  <a:pt x="51692" y="40719"/>
                  <a:pt x="51692" y="40719"/>
                </a:cubicBezTo>
                <a:cubicBezTo>
                  <a:pt x="46153" y="40719"/>
                  <a:pt x="43384" y="43146"/>
                  <a:pt x="43384" y="48000"/>
                </a:cubicBezTo>
                <a:cubicBezTo>
                  <a:pt x="43384" y="119730"/>
                  <a:pt x="43384" y="119730"/>
                  <a:pt x="43384" y="119730"/>
                </a:cubicBezTo>
                <a:cubicBezTo>
                  <a:pt x="76307" y="119730"/>
                  <a:pt x="76307" y="119730"/>
                  <a:pt x="76307" y="119730"/>
                </a:cubicBezTo>
                <a:cubicBezTo>
                  <a:pt x="76307" y="48000"/>
                  <a:pt x="76307" y="48000"/>
                  <a:pt x="76307" y="48000"/>
                </a:cubicBezTo>
                <a:cubicBezTo>
                  <a:pt x="76307" y="43146"/>
                  <a:pt x="70769" y="40719"/>
                  <a:pt x="68000" y="40719"/>
                </a:cubicBezTo>
                <a:close/>
                <a:moveTo>
                  <a:pt x="21538" y="81438"/>
                </a:moveTo>
                <a:lnTo>
                  <a:pt x="21538" y="81438"/>
                </a:lnTo>
                <a:cubicBezTo>
                  <a:pt x="5230" y="81438"/>
                  <a:pt x="5230" y="81438"/>
                  <a:pt x="5230" y="81438"/>
                </a:cubicBezTo>
                <a:cubicBezTo>
                  <a:pt x="0" y="81438"/>
                  <a:pt x="0" y="83595"/>
                  <a:pt x="0" y="86022"/>
                </a:cubicBezTo>
                <a:cubicBezTo>
                  <a:pt x="0" y="119730"/>
                  <a:pt x="0" y="119730"/>
                  <a:pt x="0" y="119730"/>
                </a:cubicBezTo>
                <a:cubicBezTo>
                  <a:pt x="29846" y="119730"/>
                  <a:pt x="29846" y="119730"/>
                  <a:pt x="29846" y="119730"/>
                </a:cubicBezTo>
                <a:cubicBezTo>
                  <a:pt x="29846" y="86022"/>
                  <a:pt x="29846" y="86022"/>
                  <a:pt x="29846" y="86022"/>
                </a:cubicBezTo>
                <a:cubicBezTo>
                  <a:pt x="29846" y="83595"/>
                  <a:pt x="27076" y="81438"/>
                  <a:pt x="21538" y="81438"/>
                </a:cubicBezTo>
                <a:close/>
              </a:path>
            </a:pathLst>
          </a:custGeom>
          <a:solidFill>
            <a:schemeClr val="bg1"/>
          </a:solidFill>
          <a:ln>
            <a:noFill/>
          </a:ln>
        </p:spPr>
        <p:txBody>
          <a:bodyPr lIns="45700" tIns="22850" rIns="45700" bIns="2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Montserrat" pitchFamily="2" charset="77"/>
              <a:ea typeface="Roboto"/>
              <a:cs typeface="Roboto"/>
              <a:sym typeface="Roboto"/>
            </a:endParaRPr>
          </a:p>
        </p:txBody>
      </p:sp>
      <p:sp>
        <p:nvSpPr>
          <p:cNvPr id="9" name="Shape 5189"/>
          <p:cNvSpPr/>
          <p:nvPr/>
        </p:nvSpPr>
        <p:spPr>
          <a:xfrm flipH="1" flipV="1">
            <a:off x="3652472" y="993668"/>
            <a:ext cx="45719" cy="45719"/>
          </a:xfrm>
          <a:custGeom>
            <a:avLst/>
            <a:gdLst/>
            <a:ahLst/>
            <a:cxnLst/>
            <a:rect l="0" t="0" r="0" b="0"/>
            <a:pathLst>
              <a:path w="120000" h="120000" extrusionOk="0">
                <a:moveTo>
                  <a:pt x="50813" y="0"/>
                </a:moveTo>
                <a:lnTo>
                  <a:pt x="50813" y="0"/>
                </a:lnTo>
                <a:cubicBezTo>
                  <a:pt x="22966" y="2589"/>
                  <a:pt x="2583" y="25323"/>
                  <a:pt x="0" y="50647"/>
                </a:cubicBezTo>
                <a:cubicBezTo>
                  <a:pt x="50813" y="50647"/>
                  <a:pt x="50813" y="50647"/>
                  <a:pt x="50813" y="50647"/>
                </a:cubicBezTo>
                <a:lnTo>
                  <a:pt x="50813" y="0"/>
                </a:lnTo>
                <a:close/>
                <a:moveTo>
                  <a:pt x="66028" y="0"/>
                </a:moveTo>
                <a:lnTo>
                  <a:pt x="66028" y="0"/>
                </a:lnTo>
                <a:cubicBezTo>
                  <a:pt x="66028" y="58417"/>
                  <a:pt x="66028" y="58417"/>
                  <a:pt x="66028" y="58417"/>
                </a:cubicBezTo>
                <a:cubicBezTo>
                  <a:pt x="66028" y="63597"/>
                  <a:pt x="63732" y="65899"/>
                  <a:pt x="58564" y="65899"/>
                </a:cubicBezTo>
                <a:cubicBezTo>
                  <a:pt x="0" y="65899"/>
                  <a:pt x="0" y="65899"/>
                  <a:pt x="0" y="65899"/>
                </a:cubicBezTo>
                <a:cubicBezTo>
                  <a:pt x="2583" y="96690"/>
                  <a:pt x="28133" y="119712"/>
                  <a:pt x="58564" y="119712"/>
                </a:cubicBezTo>
                <a:cubicBezTo>
                  <a:pt x="91578" y="119712"/>
                  <a:pt x="119712" y="91798"/>
                  <a:pt x="119712" y="58417"/>
                </a:cubicBezTo>
                <a:cubicBezTo>
                  <a:pt x="119712" y="27913"/>
                  <a:pt x="96746" y="2589"/>
                  <a:pt x="66028" y="0"/>
                </a:cubicBezTo>
                <a:close/>
              </a:path>
            </a:pathLst>
          </a:custGeom>
          <a:solidFill>
            <a:schemeClr val="bg1"/>
          </a:solidFill>
          <a:ln>
            <a:noFill/>
          </a:ln>
        </p:spPr>
        <p:txBody>
          <a:bodyPr lIns="45700" tIns="22850" rIns="45700" bIns="2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Montserrat" pitchFamily="2" charset="77"/>
              <a:ea typeface="Roboto"/>
              <a:cs typeface="Roboto"/>
              <a:sym typeface="Roboto"/>
            </a:endParaRPr>
          </a:p>
        </p:txBody>
      </p:sp>
      <p:sp>
        <p:nvSpPr>
          <p:cNvPr id="10" name="Rectangle 9"/>
          <p:cNvSpPr/>
          <p:nvPr/>
        </p:nvSpPr>
        <p:spPr>
          <a:xfrm>
            <a:off x="959436" y="2802065"/>
            <a:ext cx="1962896" cy="270523"/>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Montserrat" pitchFamily="2" charset="77"/>
                <a:ea typeface="Lato" panose="020F0502020204030203" pitchFamily="34" charset="0"/>
                <a:cs typeface="Lato" panose="020F0502020204030203" pitchFamily="34" charset="0"/>
              </a:rPr>
              <a:t> </a:t>
            </a:r>
            <a:endParaRPr kumimoji="0" lang="id-ID" sz="900" b="0" i="0" u="none" strike="noStrike" kern="1200" cap="none" spc="0" normalizeH="0" baseline="0" noProof="0" dirty="0">
              <a:ln>
                <a:noFill/>
              </a:ln>
              <a:solidFill>
                <a:prstClr val="white"/>
              </a:solidFill>
              <a:effectLst/>
              <a:uLnTx/>
              <a:uFillTx/>
              <a:latin typeface="Montserrat" pitchFamily="2" charset="77"/>
              <a:ea typeface="Lato" panose="020F0502020204030203" pitchFamily="34" charset="0"/>
              <a:cs typeface="Lato" panose="020F0502020204030203" pitchFamily="34" charset="0"/>
            </a:endParaRPr>
          </a:p>
        </p:txBody>
      </p:sp>
      <p:sp>
        <p:nvSpPr>
          <p:cNvPr id="11" name="TextBox 10"/>
          <p:cNvSpPr txBox="1"/>
          <p:nvPr/>
        </p:nvSpPr>
        <p:spPr>
          <a:xfrm>
            <a:off x="824841" y="2442119"/>
            <a:ext cx="28245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300" normalizeH="0" baseline="0" noProof="0" dirty="0">
                <a:ln>
                  <a:noFill/>
                </a:ln>
                <a:solidFill>
                  <a:prstClr val="white"/>
                </a:solidFill>
                <a:effectLst/>
                <a:uLnTx/>
                <a:uFillTx/>
                <a:latin typeface="Montserrat" pitchFamily="2" charset="77"/>
                <a:ea typeface="Source Sans Pro Semibold" panose="020B0603030403020204" pitchFamily="34" charset="0"/>
                <a:cs typeface="+mn-cs"/>
              </a:rPr>
              <a:t> </a:t>
            </a:r>
            <a:endParaRPr kumimoji="0" lang="id-ID" sz="1800" b="0" i="0" u="none" strike="noStrike" kern="1200" cap="none" spc="300" normalizeH="0" baseline="0" noProof="0" dirty="0">
              <a:ln>
                <a:noFill/>
              </a:ln>
              <a:solidFill>
                <a:prstClr val="white"/>
              </a:solidFill>
              <a:effectLst/>
              <a:uLnTx/>
              <a:uFillTx/>
              <a:latin typeface="Montserrat" pitchFamily="2" charset="77"/>
              <a:ea typeface="Source Sans Pro Semibold" panose="020B0603030403020204" pitchFamily="34" charset="0"/>
              <a:cs typeface="+mn-cs"/>
            </a:endParaRPr>
          </a:p>
        </p:txBody>
      </p:sp>
      <p:sp>
        <p:nvSpPr>
          <p:cNvPr id="12" name="Rectangle 11"/>
          <p:cNvSpPr/>
          <p:nvPr/>
        </p:nvSpPr>
        <p:spPr>
          <a:xfrm>
            <a:off x="3702636" y="2802065"/>
            <a:ext cx="1962896" cy="270523"/>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Montserrat" pitchFamily="2" charset="77"/>
                <a:ea typeface="Lato" panose="020F0502020204030203" pitchFamily="34" charset="0"/>
                <a:cs typeface="Lato" panose="020F0502020204030203" pitchFamily="34" charset="0"/>
              </a:rPr>
              <a:t> </a:t>
            </a:r>
            <a:endParaRPr kumimoji="0" lang="id-ID" sz="900" b="0" i="0" u="none" strike="noStrike" kern="1200" cap="none" spc="0" normalizeH="0" baseline="0" noProof="0" dirty="0">
              <a:ln>
                <a:noFill/>
              </a:ln>
              <a:solidFill>
                <a:prstClr val="white"/>
              </a:solidFill>
              <a:effectLst/>
              <a:uLnTx/>
              <a:uFillTx/>
              <a:latin typeface="Montserrat" pitchFamily="2" charset="77"/>
              <a:ea typeface="Lato" panose="020F0502020204030203" pitchFamily="34" charset="0"/>
              <a:cs typeface="Lato" panose="020F0502020204030203" pitchFamily="34" charset="0"/>
            </a:endParaRPr>
          </a:p>
        </p:txBody>
      </p:sp>
      <p:sp>
        <p:nvSpPr>
          <p:cNvPr id="13" name="TextBox 12"/>
          <p:cNvSpPr txBox="1"/>
          <p:nvPr/>
        </p:nvSpPr>
        <p:spPr>
          <a:xfrm>
            <a:off x="3568041" y="2442119"/>
            <a:ext cx="28245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300" normalizeH="0" baseline="0" noProof="0" dirty="0">
                <a:ln>
                  <a:noFill/>
                </a:ln>
                <a:solidFill>
                  <a:prstClr val="white"/>
                </a:solidFill>
                <a:effectLst/>
                <a:uLnTx/>
                <a:uFillTx/>
                <a:latin typeface="Montserrat" pitchFamily="2" charset="77"/>
                <a:ea typeface="Source Sans Pro Semibold" panose="020B0603030403020204" pitchFamily="34" charset="0"/>
                <a:cs typeface="+mn-cs"/>
              </a:rPr>
              <a:t> </a:t>
            </a:r>
            <a:endParaRPr kumimoji="0" lang="id-ID" sz="1800" b="0" i="0" u="none" strike="noStrike" kern="1200" cap="none" spc="300" normalizeH="0" baseline="0" noProof="0" dirty="0">
              <a:ln>
                <a:noFill/>
              </a:ln>
              <a:solidFill>
                <a:prstClr val="white"/>
              </a:solidFill>
              <a:effectLst/>
              <a:uLnTx/>
              <a:uFillTx/>
              <a:latin typeface="Montserrat" pitchFamily="2" charset="77"/>
              <a:ea typeface="Source Sans Pro Semibold" panose="020B0603030403020204" pitchFamily="34" charset="0"/>
              <a:cs typeface="+mn-cs"/>
            </a:endParaRPr>
          </a:p>
        </p:txBody>
      </p:sp>
      <p:sp>
        <p:nvSpPr>
          <p:cNvPr id="14" name="Rectangle 13"/>
          <p:cNvSpPr/>
          <p:nvPr/>
        </p:nvSpPr>
        <p:spPr>
          <a:xfrm>
            <a:off x="6626353" y="2802065"/>
            <a:ext cx="1962896" cy="270523"/>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Montserrat" pitchFamily="2" charset="77"/>
                <a:ea typeface="Lato" panose="020F0502020204030203" pitchFamily="34" charset="0"/>
                <a:cs typeface="Lato" panose="020F0502020204030203" pitchFamily="34" charset="0"/>
              </a:rPr>
              <a:t> </a:t>
            </a:r>
            <a:endParaRPr kumimoji="0" lang="id-ID" sz="900" b="0" i="0" u="none" strike="noStrike" kern="1200" cap="none" spc="0" normalizeH="0" baseline="0" noProof="0" dirty="0">
              <a:ln>
                <a:noFill/>
              </a:ln>
              <a:solidFill>
                <a:prstClr val="white"/>
              </a:solidFill>
              <a:effectLst/>
              <a:uLnTx/>
              <a:uFillTx/>
              <a:latin typeface="Montserrat" pitchFamily="2" charset="77"/>
              <a:ea typeface="Lato" panose="020F0502020204030203" pitchFamily="34" charset="0"/>
              <a:cs typeface="Lato" panose="020F0502020204030203" pitchFamily="34" charset="0"/>
            </a:endParaRPr>
          </a:p>
        </p:txBody>
      </p:sp>
      <p:sp>
        <p:nvSpPr>
          <p:cNvPr id="15" name="TextBox 14"/>
          <p:cNvSpPr txBox="1"/>
          <p:nvPr/>
        </p:nvSpPr>
        <p:spPr>
          <a:xfrm>
            <a:off x="6599623" y="2412175"/>
            <a:ext cx="28245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300" normalizeH="0" baseline="0" noProof="0" dirty="0">
                <a:ln>
                  <a:noFill/>
                </a:ln>
                <a:solidFill>
                  <a:prstClr val="white"/>
                </a:solidFill>
                <a:effectLst/>
                <a:uLnTx/>
                <a:uFillTx/>
                <a:latin typeface="Montserrat" pitchFamily="2" charset="77"/>
                <a:ea typeface="Source Sans Pro Semibold" panose="020B0603030403020204" pitchFamily="34" charset="0"/>
                <a:cs typeface="+mn-cs"/>
              </a:rPr>
              <a:t> </a:t>
            </a:r>
            <a:endParaRPr kumimoji="0" lang="id-ID" sz="1800" b="0" i="0" u="none" strike="noStrike" kern="1200" cap="none" spc="300" normalizeH="0" baseline="0" noProof="0" dirty="0">
              <a:ln>
                <a:noFill/>
              </a:ln>
              <a:solidFill>
                <a:prstClr val="white"/>
              </a:solidFill>
              <a:effectLst/>
              <a:uLnTx/>
              <a:uFillTx/>
              <a:latin typeface="Montserrat" pitchFamily="2" charset="77"/>
              <a:ea typeface="Source Sans Pro Semibold" panose="020B0603030403020204" pitchFamily="34" charset="0"/>
              <a:cs typeface="+mn-cs"/>
            </a:endParaRPr>
          </a:p>
        </p:txBody>
      </p:sp>
      <p:sp>
        <p:nvSpPr>
          <p:cNvPr id="16" name="Rectangle 15"/>
          <p:cNvSpPr/>
          <p:nvPr/>
        </p:nvSpPr>
        <p:spPr>
          <a:xfrm>
            <a:off x="9458226" y="2802065"/>
            <a:ext cx="1962896" cy="270523"/>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Montserrat" pitchFamily="2" charset="77"/>
                <a:ea typeface="Lato" panose="020F0502020204030203" pitchFamily="34" charset="0"/>
                <a:cs typeface="Lato" panose="020F0502020204030203" pitchFamily="34" charset="0"/>
              </a:rPr>
              <a:t> </a:t>
            </a:r>
            <a:endParaRPr kumimoji="0" lang="id-ID" sz="900" b="0" i="0" u="none" strike="noStrike" kern="1200" cap="none" spc="0" normalizeH="0" baseline="0" noProof="0" dirty="0">
              <a:ln>
                <a:noFill/>
              </a:ln>
              <a:solidFill>
                <a:prstClr val="white"/>
              </a:solidFill>
              <a:effectLst/>
              <a:uLnTx/>
              <a:uFillTx/>
              <a:latin typeface="Montserrat" pitchFamily="2" charset="77"/>
              <a:ea typeface="Lato" panose="020F0502020204030203" pitchFamily="34" charset="0"/>
              <a:cs typeface="Lato" panose="020F0502020204030203" pitchFamily="34" charset="0"/>
            </a:endParaRPr>
          </a:p>
        </p:txBody>
      </p:sp>
      <p:sp>
        <p:nvSpPr>
          <p:cNvPr id="17" name="TextBox 16"/>
          <p:cNvSpPr txBox="1"/>
          <p:nvPr/>
        </p:nvSpPr>
        <p:spPr>
          <a:xfrm>
            <a:off x="9323631" y="2442119"/>
            <a:ext cx="28245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300" normalizeH="0" baseline="0" noProof="0" dirty="0">
                <a:ln>
                  <a:noFill/>
                </a:ln>
                <a:solidFill>
                  <a:prstClr val="white"/>
                </a:solidFill>
                <a:effectLst/>
                <a:uLnTx/>
                <a:uFillTx/>
                <a:latin typeface="Montserrat" pitchFamily="2" charset="77"/>
                <a:ea typeface="Source Sans Pro Semibold" panose="020B0603030403020204" pitchFamily="34" charset="0"/>
                <a:cs typeface="+mn-cs"/>
              </a:rPr>
              <a:t> </a:t>
            </a:r>
            <a:endParaRPr kumimoji="0" lang="id-ID" sz="1800" b="0" i="0" u="none" strike="noStrike" kern="1200" cap="none" spc="300" normalizeH="0" baseline="0" noProof="0" dirty="0">
              <a:ln>
                <a:noFill/>
              </a:ln>
              <a:solidFill>
                <a:prstClr val="white"/>
              </a:solidFill>
              <a:effectLst/>
              <a:uLnTx/>
              <a:uFillTx/>
              <a:latin typeface="Montserrat" pitchFamily="2" charset="77"/>
              <a:ea typeface="Source Sans Pro Semibold" panose="020B0603030403020204" pitchFamily="34" charset="0"/>
              <a:cs typeface="+mn-cs"/>
            </a:endParaRPr>
          </a:p>
        </p:txBody>
      </p:sp>
      <p:sp>
        <p:nvSpPr>
          <p:cNvPr id="18" name="Rectangle 17"/>
          <p:cNvSpPr/>
          <p:nvPr/>
        </p:nvSpPr>
        <p:spPr>
          <a:xfrm>
            <a:off x="959436" y="5014935"/>
            <a:ext cx="1962896" cy="270523"/>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Montserrat" pitchFamily="2" charset="77"/>
                <a:ea typeface="Lato" panose="020F0502020204030203" pitchFamily="34" charset="0"/>
                <a:cs typeface="Lato" panose="020F0502020204030203" pitchFamily="34" charset="0"/>
              </a:rPr>
              <a:t> </a:t>
            </a:r>
            <a:endParaRPr kumimoji="0" lang="id-ID" sz="900" b="0" i="0" u="none" strike="noStrike" kern="1200" cap="none" spc="0" normalizeH="0" baseline="0" noProof="0" dirty="0">
              <a:ln>
                <a:noFill/>
              </a:ln>
              <a:solidFill>
                <a:prstClr val="white"/>
              </a:solidFill>
              <a:effectLst/>
              <a:uLnTx/>
              <a:uFillTx/>
              <a:latin typeface="Montserrat" pitchFamily="2" charset="77"/>
              <a:ea typeface="Lato" panose="020F0502020204030203" pitchFamily="34" charset="0"/>
              <a:cs typeface="Lato" panose="020F0502020204030203" pitchFamily="34" charset="0"/>
            </a:endParaRPr>
          </a:p>
        </p:txBody>
      </p:sp>
      <p:sp>
        <p:nvSpPr>
          <p:cNvPr id="19" name="TextBox 18"/>
          <p:cNvSpPr txBox="1"/>
          <p:nvPr/>
        </p:nvSpPr>
        <p:spPr>
          <a:xfrm>
            <a:off x="824841" y="4654989"/>
            <a:ext cx="28245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300" normalizeH="0" baseline="0" noProof="0" dirty="0">
                <a:ln>
                  <a:noFill/>
                </a:ln>
                <a:solidFill>
                  <a:prstClr val="white"/>
                </a:solidFill>
                <a:effectLst/>
                <a:uLnTx/>
                <a:uFillTx/>
                <a:latin typeface="Montserrat" pitchFamily="2" charset="77"/>
                <a:ea typeface="Source Sans Pro Semibold" panose="020B0603030403020204" pitchFamily="34" charset="0"/>
                <a:cs typeface="+mn-cs"/>
              </a:rPr>
              <a:t> </a:t>
            </a:r>
            <a:endParaRPr kumimoji="0" lang="id-ID" sz="1800" b="0" i="0" u="none" strike="noStrike" kern="1200" cap="none" spc="300" normalizeH="0" baseline="0" noProof="0" dirty="0">
              <a:ln>
                <a:noFill/>
              </a:ln>
              <a:solidFill>
                <a:prstClr val="white"/>
              </a:solidFill>
              <a:effectLst/>
              <a:uLnTx/>
              <a:uFillTx/>
              <a:latin typeface="Montserrat" pitchFamily="2" charset="77"/>
              <a:ea typeface="Source Sans Pro Semibold" panose="020B0603030403020204" pitchFamily="34" charset="0"/>
              <a:cs typeface="+mn-cs"/>
            </a:endParaRPr>
          </a:p>
        </p:txBody>
      </p:sp>
      <p:sp>
        <p:nvSpPr>
          <p:cNvPr id="20" name="Rectangle 19"/>
          <p:cNvSpPr/>
          <p:nvPr/>
        </p:nvSpPr>
        <p:spPr>
          <a:xfrm>
            <a:off x="657301" y="587633"/>
            <a:ext cx="1962896" cy="270523"/>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Montserrat" pitchFamily="2" charset="77"/>
                <a:ea typeface="Lato" panose="020F0502020204030203" pitchFamily="34" charset="0"/>
                <a:cs typeface="Lato" panose="020F0502020204030203" pitchFamily="34" charset="0"/>
              </a:rPr>
              <a:t> </a:t>
            </a:r>
            <a:endParaRPr kumimoji="0" lang="id-ID" sz="900" b="0" i="0" u="none" strike="noStrike" kern="1200" cap="none" spc="0" normalizeH="0" baseline="0" noProof="0" dirty="0">
              <a:ln>
                <a:noFill/>
              </a:ln>
              <a:solidFill>
                <a:prstClr val="white"/>
              </a:solidFill>
              <a:effectLst/>
              <a:uLnTx/>
              <a:uFillTx/>
              <a:latin typeface="Montserrat" pitchFamily="2" charset="77"/>
              <a:ea typeface="Lato" panose="020F0502020204030203" pitchFamily="34" charset="0"/>
              <a:cs typeface="Lato" panose="020F0502020204030203" pitchFamily="34" charset="0"/>
            </a:endParaRPr>
          </a:p>
        </p:txBody>
      </p:sp>
      <p:sp>
        <p:nvSpPr>
          <p:cNvPr id="21" name="TextBox 20"/>
          <p:cNvSpPr txBox="1"/>
          <p:nvPr/>
        </p:nvSpPr>
        <p:spPr>
          <a:xfrm>
            <a:off x="3568041" y="4654989"/>
            <a:ext cx="28245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300" normalizeH="0" baseline="0" noProof="0" dirty="0">
                <a:ln>
                  <a:noFill/>
                </a:ln>
                <a:solidFill>
                  <a:prstClr val="white"/>
                </a:solidFill>
                <a:effectLst/>
                <a:uLnTx/>
                <a:uFillTx/>
                <a:latin typeface="Montserrat" pitchFamily="2" charset="77"/>
                <a:ea typeface="Source Sans Pro Semibold" panose="020B0603030403020204" pitchFamily="34" charset="0"/>
                <a:cs typeface="+mn-cs"/>
              </a:rPr>
              <a:t> </a:t>
            </a:r>
            <a:endParaRPr kumimoji="0" lang="id-ID" sz="1800" b="0" i="0" u="none" strike="noStrike" kern="1200" cap="none" spc="300" normalizeH="0" baseline="0" noProof="0" dirty="0">
              <a:ln>
                <a:noFill/>
              </a:ln>
              <a:solidFill>
                <a:prstClr val="white"/>
              </a:solidFill>
              <a:effectLst/>
              <a:uLnTx/>
              <a:uFillTx/>
              <a:latin typeface="Montserrat" pitchFamily="2" charset="77"/>
              <a:ea typeface="Source Sans Pro Semibold" panose="020B0603030403020204" pitchFamily="34" charset="0"/>
              <a:cs typeface="+mn-cs"/>
            </a:endParaRPr>
          </a:p>
        </p:txBody>
      </p:sp>
      <p:sp>
        <p:nvSpPr>
          <p:cNvPr id="22" name="Rectangle 21"/>
          <p:cNvSpPr/>
          <p:nvPr/>
        </p:nvSpPr>
        <p:spPr>
          <a:xfrm>
            <a:off x="6626353" y="5014935"/>
            <a:ext cx="1962896" cy="270523"/>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Montserrat" pitchFamily="2" charset="77"/>
                <a:ea typeface="Lato" panose="020F0502020204030203" pitchFamily="34" charset="0"/>
                <a:cs typeface="Lato" panose="020F0502020204030203" pitchFamily="34" charset="0"/>
              </a:rPr>
              <a:t> </a:t>
            </a:r>
            <a:endParaRPr kumimoji="0" lang="id-ID" sz="900" b="0" i="0" u="none" strike="noStrike" kern="1200" cap="none" spc="0" normalizeH="0" baseline="0" noProof="0" dirty="0">
              <a:ln>
                <a:noFill/>
              </a:ln>
              <a:solidFill>
                <a:prstClr val="white"/>
              </a:solidFill>
              <a:effectLst/>
              <a:uLnTx/>
              <a:uFillTx/>
              <a:latin typeface="Montserrat" pitchFamily="2" charset="77"/>
              <a:ea typeface="Lato" panose="020F0502020204030203" pitchFamily="34" charset="0"/>
              <a:cs typeface="Lato" panose="020F0502020204030203" pitchFamily="34" charset="0"/>
            </a:endParaRPr>
          </a:p>
        </p:txBody>
      </p:sp>
      <p:sp>
        <p:nvSpPr>
          <p:cNvPr id="23" name="TextBox 22"/>
          <p:cNvSpPr txBox="1"/>
          <p:nvPr/>
        </p:nvSpPr>
        <p:spPr>
          <a:xfrm>
            <a:off x="6491758" y="4654989"/>
            <a:ext cx="28245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300" normalizeH="0" baseline="0" noProof="0" dirty="0">
                <a:ln>
                  <a:noFill/>
                </a:ln>
                <a:solidFill>
                  <a:prstClr val="white"/>
                </a:solidFill>
                <a:effectLst/>
                <a:uLnTx/>
                <a:uFillTx/>
                <a:latin typeface="Montserrat" pitchFamily="2" charset="77"/>
                <a:ea typeface="Source Sans Pro Semibold" panose="020B0603030403020204" pitchFamily="34" charset="0"/>
                <a:cs typeface="+mn-cs"/>
              </a:rPr>
              <a:t> </a:t>
            </a:r>
            <a:endParaRPr kumimoji="0" lang="id-ID" sz="1800" b="0" i="0" u="none" strike="noStrike" kern="1200" cap="none" spc="300" normalizeH="0" baseline="0" noProof="0" dirty="0">
              <a:ln>
                <a:noFill/>
              </a:ln>
              <a:solidFill>
                <a:prstClr val="white"/>
              </a:solidFill>
              <a:effectLst/>
              <a:uLnTx/>
              <a:uFillTx/>
              <a:latin typeface="Montserrat" pitchFamily="2" charset="77"/>
              <a:ea typeface="Source Sans Pro Semibold" panose="020B0603030403020204" pitchFamily="34" charset="0"/>
              <a:cs typeface="+mn-cs"/>
            </a:endParaRPr>
          </a:p>
        </p:txBody>
      </p:sp>
      <p:sp>
        <p:nvSpPr>
          <p:cNvPr id="24" name="Rectangle 23"/>
          <p:cNvSpPr/>
          <p:nvPr/>
        </p:nvSpPr>
        <p:spPr>
          <a:xfrm>
            <a:off x="9458226" y="5014935"/>
            <a:ext cx="1962896" cy="270523"/>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Montserrat" pitchFamily="2" charset="77"/>
                <a:ea typeface="Lato" panose="020F0502020204030203" pitchFamily="34" charset="0"/>
                <a:cs typeface="Lato" panose="020F0502020204030203" pitchFamily="34" charset="0"/>
              </a:rPr>
              <a:t> </a:t>
            </a:r>
            <a:endParaRPr kumimoji="0" lang="id-ID" sz="900" b="0" i="0" u="none" strike="noStrike" kern="1200" cap="none" spc="0" normalizeH="0" baseline="0" noProof="0" dirty="0">
              <a:ln>
                <a:noFill/>
              </a:ln>
              <a:solidFill>
                <a:prstClr val="white"/>
              </a:solidFill>
              <a:effectLst/>
              <a:uLnTx/>
              <a:uFillTx/>
              <a:latin typeface="Montserrat" pitchFamily="2" charset="77"/>
              <a:ea typeface="Lato" panose="020F0502020204030203" pitchFamily="34" charset="0"/>
              <a:cs typeface="Lato" panose="020F0502020204030203" pitchFamily="34" charset="0"/>
            </a:endParaRPr>
          </a:p>
        </p:txBody>
      </p:sp>
      <p:sp>
        <p:nvSpPr>
          <p:cNvPr id="25" name="TextBox 24"/>
          <p:cNvSpPr txBox="1"/>
          <p:nvPr/>
        </p:nvSpPr>
        <p:spPr>
          <a:xfrm>
            <a:off x="9323631" y="4654989"/>
            <a:ext cx="28245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300" normalizeH="0" baseline="0" noProof="0" dirty="0">
                <a:ln>
                  <a:noFill/>
                </a:ln>
                <a:solidFill>
                  <a:prstClr val="white"/>
                </a:solidFill>
                <a:effectLst/>
                <a:uLnTx/>
                <a:uFillTx/>
                <a:latin typeface="Montserrat" pitchFamily="2" charset="77"/>
                <a:ea typeface="Source Sans Pro Semibold" panose="020B0603030403020204" pitchFamily="34" charset="0"/>
                <a:cs typeface="+mn-cs"/>
              </a:rPr>
              <a:t> </a:t>
            </a:r>
            <a:endParaRPr kumimoji="0" lang="id-ID" sz="1800" b="0" i="0" u="none" strike="noStrike" kern="1200" cap="none" spc="300" normalizeH="0" baseline="0" noProof="0" dirty="0">
              <a:ln>
                <a:noFill/>
              </a:ln>
              <a:solidFill>
                <a:prstClr val="white"/>
              </a:solidFill>
              <a:effectLst/>
              <a:uLnTx/>
              <a:uFillTx/>
              <a:latin typeface="Montserrat" pitchFamily="2" charset="77"/>
              <a:ea typeface="Source Sans Pro Semibold" panose="020B0603030403020204" pitchFamily="34" charset="0"/>
              <a:cs typeface="+mn-cs"/>
            </a:endParaRPr>
          </a:p>
        </p:txBody>
      </p:sp>
      <p:sp>
        <p:nvSpPr>
          <p:cNvPr id="26" name="TextBox 25"/>
          <p:cNvSpPr txBox="1"/>
          <p:nvPr/>
        </p:nvSpPr>
        <p:spPr>
          <a:xfrm>
            <a:off x="-1317138" y="522613"/>
            <a:ext cx="10775364" cy="830997"/>
          </a:xfrm>
          <a:prstGeom prst="rect">
            <a:avLst/>
          </a:prstGeom>
          <a:noFill/>
        </p:spPr>
        <p:txBody>
          <a:bodyPr wrap="square" rtlCol="0">
            <a:spAutoFit/>
          </a:bodyPr>
          <a:lstStyle/>
          <a:p>
            <a:pPr algn="ctr"/>
            <a:r>
              <a:rPr lang="en-US" sz="4800" b="1" spc="300" dirty="0">
                <a:solidFill>
                  <a:schemeClr val="bg1"/>
                </a:solidFill>
                <a:latin typeface="Montserrat" pitchFamily="2" charset="77"/>
                <a:ea typeface="Source Sans Pro Black" panose="020B0803030403020204" pitchFamily="34" charset="0"/>
              </a:rPr>
              <a:t>Planning Your Meals</a:t>
            </a:r>
            <a:endParaRPr lang="id-ID" sz="4800" b="1" spc="300" dirty="0">
              <a:solidFill>
                <a:schemeClr val="bg1"/>
              </a:solidFill>
              <a:latin typeface="Montserrat" pitchFamily="2" charset="77"/>
              <a:ea typeface="Source Sans Pro Black" panose="020B0803030403020204" pitchFamily="34" charset="0"/>
            </a:endParaRPr>
          </a:p>
        </p:txBody>
      </p:sp>
      <p:sp>
        <p:nvSpPr>
          <p:cNvPr id="27" name="TextBox 26"/>
          <p:cNvSpPr txBox="1"/>
          <p:nvPr/>
        </p:nvSpPr>
        <p:spPr>
          <a:xfrm>
            <a:off x="4327464" y="768835"/>
            <a:ext cx="27603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300" normalizeH="0" baseline="0" noProof="0" dirty="0">
                <a:ln>
                  <a:noFill/>
                </a:ln>
                <a:solidFill>
                  <a:prstClr val="white"/>
                </a:solidFill>
                <a:effectLst/>
                <a:uLnTx/>
                <a:uFillTx/>
                <a:latin typeface="Montserrat" pitchFamily="2" charset="77"/>
                <a:ea typeface="Source Sans Pro Light" panose="020B0403030403020204" pitchFamily="34" charset="0"/>
                <a:cs typeface="+mn-cs"/>
              </a:rPr>
              <a:t> </a:t>
            </a:r>
            <a:endParaRPr kumimoji="0" lang="id-ID" sz="1600" b="0" i="0" u="none" strike="noStrike" kern="1200" cap="none" spc="300" normalizeH="0" baseline="0" noProof="0" dirty="0">
              <a:ln>
                <a:noFill/>
              </a:ln>
              <a:solidFill>
                <a:prstClr val="white"/>
              </a:solidFill>
              <a:effectLst/>
              <a:uLnTx/>
              <a:uFillTx/>
              <a:latin typeface="Montserrat" pitchFamily="2" charset="77"/>
              <a:ea typeface="Source Sans Pro Light" panose="020B0403030403020204" pitchFamily="34" charset="0"/>
              <a:cs typeface="+mn-cs"/>
            </a:endParaRPr>
          </a:p>
        </p:txBody>
      </p:sp>
      <p:sp>
        <p:nvSpPr>
          <p:cNvPr id="28" name="TextBox 27">
            <a:extLst>
              <a:ext uri="{FF2B5EF4-FFF2-40B4-BE49-F238E27FC236}">
                <a16:creationId xmlns:a16="http://schemas.microsoft.com/office/drawing/2014/main" id="{D6A2ECE9-BCFE-491E-9D2A-5A983E7A96A0}"/>
              </a:ext>
            </a:extLst>
          </p:cNvPr>
          <p:cNvSpPr txBox="1"/>
          <p:nvPr/>
        </p:nvSpPr>
        <p:spPr>
          <a:xfrm>
            <a:off x="1976268" y="1849127"/>
            <a:ext cx="9116059" cy="3924344"/>
          </a:xfrm>
          <a:prstGeom prst="rect">
            <a:avLst/>
          </a:prstGeom>
          <a:noFill/>
        </p:spPr>
        <p:txBody>
          <a:bodyPr wrap="square" rtlCol="0">
            <a:spAutoFit/>
          </a:bodyPr>
          <a:lstStyle/>
          <a:p>
            <a:pPr>
              <a:lnSpc>
                <a:spcPct val="150000"/>
              </a:lnSpc>
            </a:pPr>
            <a:r>
              <a:rPr lang="en-US" sz="1400" dirty="0">
                <a:solidFill>
                  <a:schemeClr val="bg1"/>
                </a:solidFill>
                <a:latin typeface="Montserrat Light" panose="00000400000000000000" pitchFamily="50" charset="0"/>
              </a:rPr>
              <a:t>The next slide outlines an example day of meals during cleanse.   Feel free to mix and match to suit your personal tastes.</a:t>
            </a:r>
          </a:p>
          <a:p>
            <a:pPr>
              <a:lnSpc>
                <a:spcPct val="150000"/>
              </a:lnSpc>
            </a:pPr>
            <a:endParaRPr lang="en-US" sz="1400" dirty="0">
              <a:solidFill>
                <a:schemeClr val="accent3">
                  <a:lumMod val="75000"/>
                </a:schemeClr>
              </a:solidFill>
              <a:latin typeface="Montserrat Light" panose="00000400000000000000" pitchFamily="50" charset="0"/>
            </a:endParaRPr>
          </a:p>
          <a:p>
            <a:pPr>
              <a:lnSpc>
                <a:spcPct val="150000"/>
              </a:lnSpc>
            </a:pPr>
            <a:r>
              <a:rPr lang="en-US" sz="1400" dirty="0">
                <a:latin typeface="Montserrat Light" panose="00000400000000000000" pitchFamily="50" charset="0"/>
              </a:rPr>
              <a:t>You also have a booklet full of recipes designed to use during this cleanse.  Look over the recipes and decide what you’d like to make this week, so you can create your shopping list with those in mind.</a:t>
            </a:r>
          </a:p>
          <a:p>
            <a:pPr>
              <a:lnSpc>
                <a:spcPct val="150000"/>
              </a:lnSpc>
            </a:pP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The shopping list includes cleansing food items needed for suggested meals containing salads, broth and smoothies.  The meal ideas are for your convenience to simplify your cleansing experience.</a:t>
            </a:r>
          </a:p>
          <a:p>
            <a:pPr>
              <a:lnSpc>
                <a:spcPct val="150000"/>
              </a:lnSpc>
            </a:pP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Keep in mind that you have the freedom to adjust the meals as you would like. If you replace meal items be sure to incorporate the basic cleansing foods from the shopping list to receive the maximum benefit of cleansing.</a:t>
            </a:r>
          </a:p>
        </p:txBody>
      </p:sp>
    </p:spTree>
    <p:extLst>
      <p:ext uri="{BB962C8B-B14F-4D97-AF65-F5344CB8AC3E}">
        <p14:creationId xmlns:p14="http://schemas.microsoft.com/office/powerpoint/2010/main" val="408743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7B2B1"/>
        </a:solidFill>
        <a:effectLst/>
      </p:bgPr>
    </p:bg>
    <p:spTree>
      <p:nvGrpSpPr>
        <p:cNvPr id="1" name=""/>
        <p:cNvGrpSpPr/>
        <p:nvPr/>
      </p:nvGrpSpPr>
      <p:grpSpPr>
        <a:xfrm>
          <a:off x="0" y="0"/>
          <a:ext cx="0" cy="0"/>
          <a:chOff x="0" y="0"/>
          <a:chExt cx="0" cy="0"/>
        </a:xfrm>
      </p:grpSpPr>
      <p:sp>
        <p:nvSpPr>
          <p:cNvPr id="11" name="Rectangle 5"/>
          <p:cNvSpPr>
            <a:spLocks noChangeArrowheads="1"/>
          </p:cNvSpPr>
          <p:nvPr/>
        </p:nvSpPr>
        <p:spPr bwMode="auto">
          <a:xfrm>
            <a:off x="0" y="0"/>
            <a:ext cx="3581400" cy="6858000"/>
          </a:xfrm>
          <a:prstGeom prst="rect">
            <a:avLst/>
          </a:prstGeom>
          <a:solidFill>
            <a:srgbClr val="CCEAE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 name="Group 1"/>
          <p:cNvGrpSpPr/>
          <p:nvPr/>
        </p:nvGrpSpPr>
        <p:grpSpPr>
          <a:xfrm>
            <a:off x="-1474656" y="1387431"/>
            <a:ext cx="8162114" cy="4529182"/>
            <a:chOff x="1154113" y="2038815"/>
            <a:chExt cx="4040774" cy="2215331"/>
          </a:xfrm>
        </p:grpSpPr>
        <p:pic>
          <p:nvPicPr>
            <p:cNvPr id="3"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4113" y="2038815"/>
              <a:ext cx="4040774" cy="221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739900" y="2178050"/>
              <a:ext cx="2851150" cy="17970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Rectangle 6"/>
          <p:cNvSpPr/>
          <p:nvPr/>
        </p:nvSpPr>
        <p:spPr>
          <a:xfrm>
            <a:off x="7276665" y="1387431"/>
            <a:ext cx="2958198" cy="44871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b="0" i="0" u="none" strike="noStrike" kern="1200" cap="none" spc="300" normalizeH="0" baseline="0" noProof="0" dirty="0">
                <a:ln>
                  <a:noFill/>
                </a:ln>
                <a:effectLst/>
                <a:uLnTx/>
                <a:uFillTx/>
                <a:latin typeface="Montserrat" pitchFamily="2" charset="77"/>
                <a:ea typeface="Lato" panose="020F0502020204030203" pitchFamily="34" charset="0"/>
                <a:cs typeface="Lato" panose="020F0502020204030203" pitchFamily="34" charset="0"/>
              </a:rPr>
              <a:t>FUN &amp; HEALTHY</a:t>
            </a:r>
            <a:endParaRPr kumimoji="0" lang="id-ID" b="0" i="0" u="none" strike="noStrike" kern="1200" cap="none" spc="300" normalizeH="0" baseline="0" noProof="0" dirty="0">
              <a:ln>
                <a:noFill/>
              </a:ln>
              <a:effectLst/>
              <a:uLnTx/>
              <a:uFillTx/>
              <a:latin typeface="Montserrat" pitchFamily="2" charset="77"/>
              <a:ea typeface="Lato" panose="020F0502020204030203" pitchFamily="34" charset="0"/>
              <a:cs typeface="Lato" panose="020F0502020204030203" pitchFamily="34" charset="0"/>
            </a:endParaRPr>
          </a:p>
        </p:txBody>
      </p:sp>
      <p:sp>
        <p:nvSpPr>
          <p:cNvPr id="8" name="Rectangle 7"/>
          <p:cNvSpPr/>
          <p:nvPr/>
        </p:nvSpPr>
        <p:spPr>
          <a:xfrm>
            <a:off x="7276665" y="2028664"/>
            <a:ext cx="3315133" cy="2960875"/>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white"/>
                </a:solidFill>
                <a:effectLst/>
                <a:uLnTx/>
                <a:uFillTx/>
                <a:latin typeface="Montserrat Light" panose="00000400000000000000" pitchFamily="50" charset="0"/>
              </a:rPr>
              <a:t>Keep track of what you eat</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white"/>
                </a:solidFill>
                <a:effectLst/>
                <a:uLnTx/>
                <a:uFillTx/>
                <a:latin typeface="Montserrat Light" panose="00000400000000000000" pitchFamily="50" charset="0"/>
              </a:rPr>
              <a:t>Add some greens to your meals</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white"/>
                </a:solidFill>
                <a:effectLst/>
                <a:uLnTx/>
                <a:uFillTx/>
                <a:latin typeface="Montserrat Light" panose="00000400000000000000" pitchFamily="50" charset="0"/>
              </a:rPr>
              <a:t>Incorporate smoothies and/or juices (1 a day)</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white"/>
                </a:solidFill>
                <a:effectLst/>
                <a:uLnTx/>
                <a:uFillTx/>
                <a:latin typeface="Montserrat Light" panose="00000400000000000000" pitchFamily="50" charset="0"/>
              </a:rPr>
              <a:t>Be sure each meal contains healthy fats</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white"/>
                </a:solidFill>
                <a:effectLst/>
                <a:uLnTx/>
                <a:uFillTx/>
                <a:latin typeface="Montserrat Light" panose="00000400000000000000" pitchFamily="50" charset="0"/>
              </a:rPr>
              <a:t>Eat when you are hungry</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white"/>
                </a:solidFill>
                <a:effectLst/>
                <a:uLnTx/>
                <a:uFillTx/>
                <a:latin typeface="Montserrat Light" panose="00000400000000000000" pitchFamily="50" charset="0"/>
              </a:rPr>
              <a:t>Eat at home</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white"/>
                </a:solidFill>
                <a:effectLst/>
                <a:uLnTx/>
                <a:uFillTx/>
                <a:latin typeface="Montserrat Light" panose="00000400000000000000" pitchFamily="50" charset="0"/>
              </a:rPr>
              <a:t>Practice Mindful Eating</a:t>
            </a:r>
          </a:p>
        </p:txBody>
      </p:sp>
      <p:sp>
        <p:nvSpPr>
          <p:cNvPr id="10" name="TextBox 9"/>
          <p:cNvSpPr txBox="1"/>
          <p:nvPr/>
        </p:nvSpPr>
        <p:spPr>
          <a:xfrm>
            <a:off x="5071076" y="432208"/>
            <a:ext cx="6776214"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prstClr val="white"/>
                </a:solidFill>
                <a:effectLst/>
                <a:uLnTx/>
                <a:uFillTx/>
                <a:latin typeface="Montserrat" pitchFamily="2" charset="77"/>
                <a:ea typeface="Source Sans Pro Black" panose="020B0803030403020204" pitchFamily="34" charset="0"/>
                <a:cs typeface="+mn-cs"/>
              </a:rPr>
              <a:t>Meal Planning Tips</a:t>
            </a:r>
            <a:endParaRPr kumimoji="0" lang="id-ID" sz="4800" b="1" i="0" u="none" strike="noStrike" kern="1200" cap="none" spc="300" normalizeH="0" baseline="0" noProof="0" dirty="0">
              <a:ln>
                <a:noFill/>
              </a:ln>
              <a:solidFill>
                <a:prstClr val="white"/>
              </a:solidFill>
              <a:effectLst/>
              <a:uLnTx/>
              <a:uFillTx/>
              <a:latin typeface="Montserrat" pitchFamily="2" charset="77"/>
              <a:ea typeface="Source Sans Pro Black" panose="020B0803030403020204" pitchFamily="34" charset="0"/>
              <a:cs typeface="+mn-cs"/>
            </a:endParaRPr>
          </a:p>
        </p:txBody>
      </p:sp>
      <p:sp>
        <p:nvSpPr>
          <p:cNvPr id="5" name="Picture Placeholder 4"/>
          <p:cNvSpPr>
            <a:spLocks noGrp="1"/>
          </p:cNvSpPr>
          <p:nvPr>
            <p:ph type="pic" sz="quarter" idx="10"/>
          </p:nvPr>
        </p:nvSpPr>
        <p:spPr/>
      </p:sp>
      <p:pic>
        <p:nvPicPr>
          <p:cNvPr id="12" name="Picture 11">
            <a:extLst>
              <a:ext uri="{FF2B5EF4-FFF2-40B4-BE49-F238E27FC236}">
                <a16:creationId xmlns:a16="http://schemas.microsoft.com/office/drawing/2014/main" id="{F9B0F46E-283F-4B87-80DA-6BF8D5B7E5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03" y="1672093"/>
            <a:ext cx="5759147" cy="3674018"/>
          </a:xfrm>
          <a:prstGeom prst="rect">
            <a:avLst/>
          </a:prstGeom>
        </p:spPr>
      </p:pic>
    </p:spTree>
    <p:extLst>
      <p:ext uri="{BB962C8B-B14F-4D97-AF65-F5344CB8AC3E}">
        <p14:creationId xmlns:p14="http://schemas.microsoft.com/office/powerpoint/2010/main" val="1165904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ight Triangle 4"/>
          <p:cNvSpPr/>
          <p:nvPr/>
        </p:nvSpPr>
        <p:spPr>
          <a:xfrm rot="10800000">
            <a:off x="10130971" y="-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ight Triangle 6"/>
          <p:cNvSpPr/>
          <p:nvPr/>
        </p:nvSpPr>
        <p:spPr>
          <a:xfrm>
            <a:off x="0" y="4796972"/>
            <a:ext cx="2061028" cy="2061028"/>
          </a:xfrm>
          <a:prstGeom prst="rtTriangle">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830020" y="1605108"/>
            <a:ext cx="3866763" cy="3601179"/>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Planning your meals for your cleanse can feel a little overwhelming.  Many people find the My Plate method simplifies that planning.</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With My Plate you are assuring that you cover your nutritional bases at each meal and are including approximately the right amounts of a variety of foods in your meals.  There is no weighing or measuring needed.</a:t>
            </a:r>
          </a:p>
        </p:txBody>
      </p:sp>
      <p:sp>
        <p:nvSpPr>
          <p:cNvPr id="22" name="TextBox 21"/>
          <p:cNvSpPr txBox="1"/>
          <p:nvPr/>
        </p:nvSpPr>
        <p:spPr>
          <a:xfrm>
            <a:off x="430768" y="449732"/>
            <a:ext cx="8036687"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27B2B1"/>
                </a:solidFill>
                <a:effectLst/>
                <a:uLnTx/>
                <a:uFillTx/>
                <a:latin typeface="Montserrat" pitchFamily="2" charset="77"/>
                <a:ea typeface="Source Sans Pro Black" panose="020B0803030403020204" pitchFamily="34" charset="0"/>
                <a:cs typeface="+mn-cs"/>
              </a:rPr>
              <a:t>The “My Plate” Method</a:t>
            </a:r>
            <a:endParaRPr kumimoji="0" lang="id-ID" sz="4800" b="1" i="0" u="none" strike="noStrike" kern="1200" cap="none" spc="300" normalizeH="0" baseline="0" noProof="0" dirty="0">
              <a:ln>
                <a:noFill/>
              </a:ln>
              <a:solidFill>
                <a:srgbClr val="27B2B1"/>
              </a:solidFill>
              <a:effectLst/>
              <a:uLnTx/>
              <a:uFillTx/>
              <a:latin typeface="Montserrat" pitchFamily="2" charset="77"/>
              <a:ea typeface="Source Sans Pro Black" panose="020B0803030403020204" pitchFamily="34" charset="0"/>
              <a:cs typeface="+mn-cs"/>
            </a:endParaRPr>
          </a:p>
        </p:txBody>
      </p:sp>
      <p:pic>
        <p:nvPicPr>
          <p:cNvPr id="8" name="Picture 2">
            <a:extLst>
              <a:ext uri="{FF2B5EF4-FFF2-40B4-BE49-F238E27FC236}">
                <a16:creationId xmlns:a16="http://schemas.microsoft.com/office/drawing/2014/main" id="{2006B8F9-3432-48DE-BAC5-C513F7F6EEA9}"/>
              </a:ext>
            </a:extLst>
          </p:cNvPr>
          <p:cNvPicPr>
            <a:picLocks noGrp="1" noChangeAspect="1" noChangeArrowheads="1"/>
          </p:cNvPicPr>
          <p:nvPr>
            <p:ph type="pic" sz="quarter" idx="11"/>
          </p:nvPr>
        </p:nvPicPr>
        <p:blipFill>
          <a:blip r:embed="rId2" cstate="print">
            <a:extLst>
              <a:ext uri="{28A0092B-C50C-407E-A947-70E740481C1C}">
                <a14:useLocalDpi xmlns:a14="http://schemas.microsoft.com/office/drawing/2010/main" val="0"/>
              </a:ext>
            </a:extLst>
          </a:blip>
          <a:srcRect l="3691" r="3691"/>
          <a:stretch>
            <a:fillRect/>
          </a:stretch>
        </p:blipFill>
        <p:spPr bwMode="auto">
          <a:xfrm>
            <a:off x="9185275" y="3989898"/>
            <a:ext cx="2627313" cy="2627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7E9AD6E4-7892-431F-BA13-A01BAB407E4B}"/>
              </a:ext>
            </a:extLst>
          </p:cNvPr>
          <p:cNvSpPr txBox="1"/>
          <p:nvPr/>
        </p:nvSpPr>
        <p:spPr>
          <a:xfrm>
            <a:off x="5113462" y="1443007"/>
            <a:ext cx="3866763" cy="3971985"/>
          </a:xfrm>
          <a:prstGeom prst="rect">
            <a:avLst/>
          </a:prstGeom>
          <a:noFill/>
        </p:spPr>
        <p:txBody>
          <a:bodyPr wrap="square" rtlCol="0">
            <a:spAutoFit/>
          </a:bodyPr>
          <a:lstStyle/>
          <a:p>
            <a:pPr marL="171450" marR="0" lvl="0" indent="-171450" algn="l" defTabSz="914400" rtl="0" eaLnBrk="1" fontAlgn="auto" latinLnBrk="0" hangingPunct="1">
              <a:lnSpc>
                <a:spcPct val="160000"/>
              </a:lnSpc>
              <a:spcBef>
                <a:spcPct val="20000"/>
              </a:spcBef>
              <a:spcAft>
                <a:spcPts val="0"/>
              </a:spcAft>
              <a:buClrTx/>
              <a:buSzTx/>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About half the plate is fruits and veggies</a:t>
            </a:r>
          </a:p>
          <a:p>
            <a:pPr marL="171450" marR="0" lvl="0" indent="-171450" algn="l" defTabSz="914400" rtl="0" eaLnBrk="1" fontAlgn="auto" latinLnBrk="0" hangingPunct="1">
              <a:lnSpc>
                <a:spcPct val="160000"/>
              </a:lnSpc>
              <a:spcBef>
                <a:spcPct val="20000"/>
              </a:spcBef>
              <a:spcAft>
                <a:spcPts val="0"/>
              </a:spcAft>
              <a:buClrTx/>
              <a:buSzTx/>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About a third of the plate is grains or other carbohydrate.  Those with celiac or gluten intolerance will need to replace grains with starchy vegetables: potatoes, rutabaga, yams, etc.</a:t>
            </a:r>
          </a:p>
          <a:p>
            <a:pPr marL="171450" marR="0" lvl="0" indent="-171450" algn="l" defTabSz="914400" rtl="0" eaLnBrk="1" fontAlgn="auto" latinLnBrk="0" hangingPunct="1">
              <a:lnSpc>
                <a:spcPct val="160000"/>
              </a:lnSpc>
              <a:spcBef>
                <a:spcPct val="20000"/>
              </a:spcBef>
              <a:spcAft>
                <a:spcPts val="0"/>
              </a:spcAft>
              <a:buClrTx/>
              <a:buSzTx/>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About one quarter of the plate is protein</a:t>
            </a:r>
          </a:p>
          <a:p>
            <a:pPr marL="171450" marR="0" lvl="0" indent="-171450" algn="l" defTabSz="914400" rtl="0" eaLnBrk="1" fontAlgn="auto" latinLnBrk="0" hangingPunct="1">
              <a:lnSpc>
                <a:spcPct val="160000"/>
              </a:lnSpc>
              <a:spcBef>
                <a:spcPct val="20000"/>
              </a:spcBef>
              <a:spcAft>
                <a:spcPts val="0"/>
              </a:spcAft>
              <a:buClrTx/>
              <a:buSzTx/>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Dairy is included here as a small addition (not a main staple).  It may be used sparingly and may be substituted</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6356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7B2B1"/>
        </a:solidFill>
        <a:effectLst/>
      </p:bgPr>
    </p:bg>
    <p:spTree>
      <p:nvGrpSpPr>
        <p:cNvPr id="1" name=""/>
        <p:cNvGrpSpPr/>
        <p:nvPr/>
      </p:nvGrpSpPr>
      <p:grpSpPr>
        <a:xfrm>
          <a:off x="0" y="0"/>
          <a:ext cx="0" cy="0"/>
          <a:chOff x="0" y="0"/>
          <a:chExt cx="0" cy="0"/>
        </a:xfrm>
      </p:grpSpPr>
      <p:sp>
        <p:nvSpPr>
          <p:cNvPr id="11" name="Rectangle 5"/>
          <p:cNvSpPr>
            <a:spLocks noChangeArrowheads="1"/>
          </p:cNvSpPr>
          <p:nvPr/>
        </p:nvSpPr>
        <p:spPr bwMode="auto">
          <a:xfrm>
            <a:off x="0" y="0"/>
            <a:ext cx="3581400" cy="6858000"/>
          </a:xfrm>
          <a:prstGeom prst="rect">
            <a:avLst/>
          </a:prstGeom>
          <a:solidFill>
            <a:srgbClr val="CCEAE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 name="Group 1"/>
          <p:cNvGrpSpPr/>
          <p:nvPr/>
        </p:nvGrpSpPr>
        <p:grpSpPr>
          <a:xfrm>
            <a:off x="-1474656" y="1387431"/>
            <a:ext cx="8162114" cy="4529182"/>
            <a:chOff x="1154113" y="2038815"/>
            <a:chExt cx="4040774" cy="2215331"/>
          </a:xfrm>
        </p:grpSpPr>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4113" y="2038815"/>
              <a:ext cx="4040774" cy="221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739900" y="2178050"/>
              <a:ext cx="2851150" cy="17970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Rectangle 6"/>
          <p:cNvSpPr/>
          <p:nvPr/>
        </p:nvSpPr>
        <p:spPr>
          <a:xfrm>
            <a:off x="6939240" y="1672093"/>
            <a:ext cx="4783530" cy="797206"/>
          </a:xfrm>
          <a:prstGeom prst="rect">
            <a:avLst/>
          </a:prstGeom>
        </p:spPr>
        <p:txBody>
          <a:bodyPr wrap="square">
            <a:spAutoFit/>
          </a:bodyPr>
          <a:lstStyle/>
          <a:p>
            <a:pPr marL="0" marR="0" lvl="0" indent="0" algn="just" defTabSz="914400" rtl="0" eaLnBrk="1" fontAlgn="auto" latinLnBrk="0" hangingPunct="1">
              <a:lnSpc>
                <a:spcPts val="19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A few things you can feel comfortable eliminating as you feel ready:</a:t>
            </a:r>
          </a:p>
          <a:p>
            <a:pPr marL="0" marR="0" lvl="0" indent="0" algn="l" defTabSz="914400" rtl="0" eaLnBrk="1" fontAlgn="auto" latinLnBrk="0" hangingPunct="1">
              <a:lnSpc>
                <a:spcPts val="19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9BBB59">
                  <a:lumMod val="75000"/>
                </a:srgbClr>
              </a:solidFill>
              <a:effectLst/>
              <a:uLnTx/>
              <a:uFillTx/>
              <a:latin typeface="Montserrat Light" panose="00000400000000000000" pitchFamily="50" charset="0"/>
              <a:ea typeface="+mn-ea"/>
              <a:cs typeface="+mn-cs"/>
            </a:endParaRPr>
          </a:p>
        </p:txBody>
      </p:sp>
      <p:sp>
        <p:nvSpPr>
          <p:cNvPr id="8" name="Rectangle 7"/>
          <p:cNvSpPr/>
          <p:nvPr/>
        </p:nvSpPr>
        <p:spPr>
          <a:xfrm>
            <a:off x="6978859" y="2469299"/>
            <a:ext cx="3315133" cy="2502801"/>
          </a:xfrm>
          <a:prstGeom prst="rect">
            <a:avLst/>
          </a:prstGeom>
        </p:spPr>
        <p:txBody>
          <a:bodyPr wrap="square">
            <a:spAutoFit/>
          </a:bodyPr>
          <a:lstStyle/>
          <a:p>
            <a:pPr marL="285750" marR="0" lvl="0" indent="-285750" algn="l" defTabSz="914400" rtl="0" eaLnBrk="1" fontAlgn="auto" latinLnBrk="0" hangingPunct="1">
              <a:lnSpc>
                <a:spcPts val="19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white"/>
                </a:solidFill>
                <a:effectLst/>
                <a:uLnTx/>
                <a:uFillTx/>
                <a:latin typeface="Montserrat Light" panose="00000400000000000000" pitchFamily="50" charset="0"/>
                <a:ea typeface="+mn-ea"/>
                <a:cs typeface="+mn-cs"/>
              </a:rPr>
              <a:t>Beer and alcohol</a:t>
            </a:r>
          </a:p>
          <a:p>
            <a:pPr marL="285750" marR="0" lvl="0" indent="-285750" algn="l" defTabSz="914400" rtl="0" eaLnBrk="1" fontAlgn="auto" latinLnBrk="0" hangingPunct="1">
              <a:lnSpc>
                <a:spcPts val="19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white"/>
                </a:solidFill>
                <a:effectLst/>
                <a:uLnTx/>
                <a:uFillTx/>
                <a:latin typeface="Montserrat Light" panose="00000400000000000000" pitchFamily="50" charset="0"/>
                <a:ea typeface="+mn-ea"/>
                <a:cs typeface="+mn-cs"/>
              </a:rPr>
              <a:t>Cheese</a:t>
            </a:r>
          </a:p>
          <a:p>
            <a:pPr marL="285750" marR="0" lvl="0" indent="-285750" algn="l" defTabSz="914400" rtl="0" eaLnBrk="1" fontAlgn="auto" latinLnBrk="0" hangingPunct="1">
              <a:lnSpc>
                <a:spcPts val="19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white"/>
                </a:solidFill>
                <a:effectLst/>
                <a:uLnTx/>
                <a:uFillTx/>
                <a:latin typeface="Montserrat Light" panose="00000400000000000000" pitchFamily="50" charset="0"/>
                <a:ea typeface="+mn-ea"/>
                <a:cs typeface="+mn-cs"/>
              </a:rPr>
              <a:t>Cookies</a:t>
            </a:r>
          </a:p>
          <a:p>
            <a:pPr marL="285750" marR="0" lvl="0" indent="-285750" algn="l" defTabSz="914400" rtl="0" eaLnBrk="1" fontAlgn="auto" latinLnBrk="0" hangingPunct="1">
              <a:lnSpc>
                <a:spcPts val="19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white"/>
                </a:solidFill>
                <a:effectLst/>
                <a:uLnTx/>
                <a:uFillTx/>
                <a:latin typeface="Montserrat Light" panose="00000400000000000000" pitchFamily="50" charset="0"/>
                <a:ea typeface="+mn-ea"/>
                <a:cs typeface="+mn-cs"/>
              </a:rPr>
              <a:t>Cakes</a:t>
            </a:r>
          </a:p>
          <a:p>
            <a:pPr marL="285750" marR="0" lvl="0" indent="-285750" algn="l" defTabSz="914400" rtl="0" eaLnBrk="1" fontAlgn="auto" latinLnBrk="0" hangingPunct="1">
              <a:lnSpc>
                <a:spcPts val="19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white"/>
                </a:solidFill>
                <a:effectLst/>
                <a:uLnTx/>
                <a:uFillTx/>
                <a:latin typeface="Montserrat Light" panose="00000400000000000000" pitchFamily="50" charset="0"/>
                <a:ea typeface="+mn-ea"/>
                <a:cs typeface="+mn-cs"/>
              </a:rPr>
              <a:t>Chips</a:t>
            </a:r>
          </a:p>
          <a:p>
            <a:pPr marL="285750" marR="0" lvl="0" indent="-285750" algn="l" defTabSz="914400" rtl="0" eaLnBrk="1" fontAlgn="auto" latinLnBrk="0" hangingPunct="1">
              <a:lnSpc>
                <a:spcPts val="19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white"/>
                </a:solidFill>
                <a:effectLst/>
                <a:uLnTx/>
                <a:uFillTx/>
                <a:latin typeface="Montserrat Light" panose="00000400000000000000" pitchFamily="50" charset="0"/>
                <a:ea typeface="+mn-ea"/>
                <a:cs typeface="+mn-cs"/>
              </a:rPr>
              <a:t>Pies</a:t>
            </a:r>
          </a:p>
          <a:p>
            <a:pPr marL="285750" marR="0" lvl="0" indent="-285750" algn="l" defTabSz="914400" rtl="0" eaLnBrk="1" fontAlgn="auto" latinLnBrk="0" hangingPunct="1">
              <a:lnSpc>
                <a:spcPts val="19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white"/>
                </a:solidFill>
                <a:effectLst/>
                <a:uLnTx/>
                <a:uFillTx/>
                <a:latin typeface="Montserrat Light" panose="00000400000000000000" pitchFamily="50" charset="0"/>
                <a:ea typeface="+mn-ea"/>
                <a:cs typeface="+mn-cs"/>
              </a:rPr>
              <a:t>Sugar</a:t>
            </a:r>
          </a:p>
          <a:p>
            <a:pPr marL="285750" marR="0" lvl="0" indent="-285750" algn="l" defTabSz="914400" rtl="0" eaLnBrk="1" fontAlgn="auto" latinLnBrk="0" hangingPunct="1">
              <a:lnSpc>
                <a:spcPts val="19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white"/>
                </a:solidFill>
                <a:effectLst/>
                <a:uLnTx/>
                <a:uFillTx/>
                <a:latin typeface="Montserrat Light" panose="00000400000000000000" pitchFamily="50" charset="0"/>
                <a:ea typeface="+mn-ea"/>
                <a:cs typeface="+mn-cs"/>
              </a:rPr>
              <a:t>Aspartame</a:t>
            </a:r>
          </a:p>
          <a:p>
            <a:pPr marL="285750" marR="0" lvl="0" indent="-285750" algn="l" defTabSz="914400" rtl="0" eaLnBrk="1" fontAlgn="auto" latinLnBrk="0" hangingPunct="1">
              <a:lnSpc>
                <a:spcPts val="19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white"/>
                </a:solidFill>
                <a:effectLst/>
                <a:uLnTx/>
                <a:uFillTx/>
                <a:latin typeface="Montserrat Light" panose="00000400000000000000" pitchFamily="50" charset="0"/>
                <a:ea typeface="+mn-ea"/>
                <a:cs typeface="+mn-cs"/>
              </a:rPr>
              <a:t>Crackers</a:t>
            </a:r>
          </a:p>
          <a:p>
            <a:pPr marL="285750" marR="0" lvl="0" indent="-285750" algn="l" defTabSz="914400" rtl="0" eaLnBrk="1" fontAlgn="auto" latinLnBrk="0" hangingPunct="1">
              <a:lnSpc>
                <a:spcPts val="19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white"/>
                </a:solidFill>
                <a:effectLst/>
                <a:uLnTx/>
                <a:uFillTx/>
                <a:latin typeface="Montserrat Light" panose="00000400000000000000" pitchFamily="50" charset="0"/>
                <a:ea typeface="+mn-ea"/>
                <a:cs typeface="+mn-cs"/>
              </a:rPr>
              <a:t>Bologna</a:t>
            </a:r>
          </a:p>
        </p:txBody>
      </p:sp>
      <p:sp>
        <p:nvSpPr>
          <p:cNvPr id="10" name="TextBox 9"/>
          <p:cNvSpPr txBox="1"/>
          <p:nvPr/>
        </p:nvSpPr>
        <p:spPr>
          <a:xfrm>
            <a:off x="4259876" y="525888"/>
            <a:ext cx="759611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prstClr val="white"/>
                </a:solidFill>
                <a:effectLst/>
                <a:uLnTx/>
                <a:uFillTx/>
                <a:latin typeface="Montserrat" pitchFamily="2" charset="77"/>
                <a:ea typeface="Source Sans Pro Black" panose="020B0803030403020204" pitchFamily="34" charset="0"/>
                <a:cs typeface="+mn-cs"/>
              </a:rPr>
              <a:t>Cleaning The Kitchen</a:t>
            </a:r>
            <a:endParaRPr kumimoji="0" lang="id-ID" sz="4800" b="0" i="0" u="none" strike="noStrike" kern="1200" cap="none" spc="300" normalizeH="0" baseline="0" noProof="0" dirty="0">
              <a:ln>
                <a:noFill/>
              </a:ln>
              <a:solidFill>
                <a:prstClr val="white"/>
              </a:solidFill>
              <a:effectLst/>
              <a:uLnTx/>
              <a:uFillTx/>
              <a:latin typeface="Montserrat Alternates ExtraBold" panose="00000900000000000000" pitchFamily="50" charset="0"/>
              <a:ea typeface="Source Sans Pro Black" panose="020B0803030403020204" pitchFamily="34" charset="0"/>
              <a:cs typeface="+mn-cs"/>
            </a:endParaRPr>
          </a:p>
        </p:txBody>
      </p:sp>
      <p:sp>
        <p:nvSpPr>
          <p:cNvPr id="5" name="Picture Placeholder 4"/>
          <p:cNvSpPr>
            <a:spLocks noGrp="1"/>
          </p:cNvSpPr>
          <p:nvPr>
            <p:ph type="pic" sz="quarter" idx="10"/>
          </p:nvPr>
        </p:nvSpPr>
        <p:spPr/>
      </p:sp>
      <p:pic>
        <p:nvPicPr>
          <p:cNvPr id="12" name="Picture 11">
            <a:extLst>
              <a:ext uri="{FF2B5EF4-FFF2-40B4-BE49-F238E27FC236}">
                <a16:creationId xmlns:a16="http://schemas.microsoft.com/office/drawing/2014/main" id="{0104BC73-DB3D-43E7-B97B-ACA8B982A9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173" y="1672093"/>
            <a:ext cx="5759148" cy="3674017"/>
          </a:xfrm>
          <a:prstGeom prst="rect">
            <a:avLst/>
          </a:prstGeom>
        </p:spPr>
      </p:pic>
    </p:spTree>
    <p:extLst>
      <p:ext uri="{BB962C8B-B14F-4D97-AF65-F5344CB8AC3E}">
        <p14:creationId xmlns:p14="http://schemas.microsoft.com/office/powerpoint/2010/main" val="3790078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22731" y="1840479"/>
            <a:ext cx="3881068" cy="5217006"/>
          </a:xfrm>
          <a:prstGeom prst="rect">
            <a:avLst/>
          </a:prstGeom>
        </p:spPr>
        <p:txBody>
          <a:bodyPr wrap="square">
            <a:spAutoFit/>
          </a:bodyPr>
          <a:lstStyle/>
          <a:p>
            <a:pPr lvl="0">
              <a:lnSpc>
                <a:spcPct val="150000"/>
              </a:lnSpc>
              <a:defRPr/>
            </a:pPr>
            <a:r>
              <a:rPr lang="en-US" sz="1400" dirty="0">
                <a:solidFill>
                  <a:srgbClr val="F05958"/>
                </a:solidFill>
                <a:latin typeface="Montserrat Light" panose="00000400000000000000" pitchFamily="50" charset="0"/>
              </a:rPr>
              <a:t>Have fun with this. If there is anything on </a:t>
            </a:r>
            <a:r>
              <a:rPr lang="en-US" sz="1400" dirty="0">
                <a:solidFill>
                  <a:srgbClr val="F05958"/>
                </a:solidFill>
                <a:latin typeface="Montserrat Light" panose="00000400000000000000" pitchFamily="50" charset="0"/>
                <a:ea typeface="Cambria Math" pitchFamily="18" charset="0"/>
              </a:rPr>
              <a:t>this list that you do not recognize, Google it and get an image.  </a:t>
            </a:r>
          </a:p>
          <a:p>
            <a:pPr lvl="0">
              <a:lnSpc>
                <a:spcPct val="150000"/>
              </a:lnSpc>
              <a:defRPr/>
            </a:pPr>
            <a:r>
              <a:rPr lang="en-US" sz="1400" dirty="0">
                <a:solidFill>
                  <a:srgbClr val="F05958"/>
                </a:solidFill>
                <a:latin typeface="Montserrat Light" panose="00000400000000000000" pitchFamily="50" charset="0"/>
                <a:ea typeface="Cambria Math" pitchFamily="18" charset="0"/>
              </a:rPr>
              <a:t>The people at the store don’t always know what it is if it isn’t in a box with a name on it. You can ask and you may get lucky, but most of the time, if you want something healthy, you will need to find it yourself.</a:t>
            </a:r>
          </a:p>
          <a:p>
            <a:pPr lvl="0">
              <a:lnSpc>
                <a:spcPct val="150000"/>
              </a:lnSpc>
              <a:defRPr/>
            </a:pPr>
            <a:r>
              <a:rPr lang="en-US" sz="1400" dirty="0">
                <a:solidFill>
                  <a:srgbClr val="F05958"/>
                </a:solidFill>
                <a:latin typeface="Montserrat Light" panose="00000400000000000000" pitchFamily="50" charset="0"/>
                <a:ea typeface="Cambria Math" pitchFamily="18" charset="0"/>
              </a:rPr>
              <a:t>One thing to remember is that most whole foods do not have a 6-year shelf life like many of the things you may be used to. You will need to go to the grocery store at least once or twice a week.</a:t>
            </a:r>
          </a:p>
          <a:p>
            <a:pPr lvl="0">
              <a:lnSpc>
                <a:spcPct val="150000"/>
              </a:lnSpc>
              <a:defRPr/>
            </a:pPr>
            <a:r>
              <a:rPr lang="en-US" sz="1400" dirty="0">
                <a:solidFill>
                  <a:srgbClr val="F05958"/>
                </a:solidFill>
                <a:latin typeface="Montserrat Light" panose="00000400000000000000" pitchFamily="50" charset="0"/>
                <a:ea typeface="Cambria Math" pitchFamily="18" charset="0"/>
              </a:rPr>
              <a:t>If you do buy something with a label, read it!</a:t>
            </a:r>
          </a:p>
          <a:p>
            <a:pPr algn="just">
              <a:lnSpc>
                <a:spcPct val="150000"/>
              </a:lnSpc>
            </a:pPr>
            <a:endParaRPr lang="id-ID" sz="1400" dirty="0">
              <a:latin typeface="Montserrat Light" panose="00000400000000000000" pitchFamily="50" charset="0"/>
              <a:ea typeface="Lato" panose="020F0502020204030203" pitchFamily="34" charset="0"/>
              <a:cs typeface="Lato" panose="020F0502020204030203" pitchFamily="34" charset="0"/>
            </a:endParaRPr>
          </a:p>
        </p:txBody>
      </p:sp>
      <p:sp>
        <p:nvSpPr>
          <p:cNvPr id="10" name="TextBox 9"/>
          <p:cNvSpPr txBox="1"/>
          <p:nvPr/>
        </p:nvSpPr>
        <p:spPr>
          <a:xfrm>
            <a:off x="424927" y="351123"/>
            <a:ext cx="2978444" cy="830997"/>
          </a:xfrm>
          <a:prstGeom prst="rect">
            <a:avLst/>
          </a:prstGeom>
          <a:noFill/>
        </p:spPr>
        <p:txBody>
          <a:bodyPr wrap="none" rtlCol="0">
            <a:spAutoFit/>
          </a:bodyPr>
          <a:lstStyle/>
          <a:p>
            <a:r>
              <a:rPr lang="en-US" sz="4800" b="1" spc="300" dirty="0">
                <a:solidFill>
                  <a:srgbClr val="27B2B1"/>
                </a:solidFill>
                <a:latin typeface="Montserrat" pitchFamily="2" charset="77"/>
                <a:ea typeface="Source Sans Pro Black" panose="020B0803030403020204" pitchFamily="34" charset="0"/>
              </a:rPr>
              <a:t>Restock</a:t>
            </a:r>
            <a:endParaRPr lang="id-ID" sz="4800" b="1" spc="300" dirty="0">
              <a:solidFill>
                <a:srgbClr val="27B2B1"/>
              </a:solidFill>
              <a:latin typeface="Montserrat" pitchFamily="2" charset="77"/>
              <a:ea typeface="Source Sans Pro Black" panose="020B0803030403020204" pitchFamily="34" charset="0"/>
            </a:endParaRPr>
          </a:p>
        </p:txBody>
      </p:sp>
      <p:sp>
        <p:nvSpPr>
          <p:cNvPr id="11" name="TextBox 10"/>
          <p:cNvSpPr txBox="1"/>
          <p:nvPr/>
        </p:nvSpPr>
        <p:spPr>
          <a:xfrm>
            <a:off x="522731" y="985426"/>
            <a:ext cx="2537874" cy="369332"/>
          </a:xfrm>
          <a:prstGeom prst="rect">
            <a:avLst/>
          </a:prstGeom>
          <a:noFill/>
        </p:spPr>
        <p:txBody>
          <a:bodyPr wrap="none" rtlCol="0">
            <a:spAutoFit/>
          </a:bodyPr>
          <a:lstStyle/>
          <a:p>
            <a:r>
              <a:rPr lang="en-US" spc="300" dirty="0">
                <a:solidFill>
                  <a:srgbClr val="27B2B1"/>
                </a:solidFill>
                <a:latin typeface="Montserrat" pitchFamily="2" charset="77"/>
                <a:ea typeface="Source Sans Pro Light" panose="020B0403030403020204" pitchFamily="34" charset="0"/>
              </a:rPr>
              <a:t>FUN &amp; HEALTHY</a:t>
            </a:r>
            <a:endParaRPr lang="id-ID" spc="300" dirty="0">
              <a:solidFill>
                <a:srgbClr val="27B2B1"/>
              </a:solidFill>
              <a:latin typeface="Montserrat" pitchFamily="2" charset="77"/>
              <a:ea typeface="Source Sans Pro Light" panose="020B0403030403020204" pitchFamily="34" charset="0"/>
            </a:endParaRPr>
          </a:p>
        </p:txBody>
      </p:sp>
      <p:pic>
        <p:nvPicPr>
          <p:cNvPr id="21" name="Picture 20">
            <a:extLst>
              <a:ext uri="{FF2B5EF4-FFF2-40B4-BE49-F238E27FC236}">
                <a16:creationId xmlns:a16="http://schemas.microsoft.com/office/drawing/2014/main" id="{4F94B223-08DC-884C-9B03-A696838A83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6295" y="-386327"/>
            <a:ext cx="2935705" cy="7244327"/>
          </a:xfrm>
          <a:prstGeom prst="rect">
            <a:avLst/>
          </a:prstGeom>
        </p:spPr>
      </p:pic>
      <p:sp>
        <p:nvSpPr>
          <p:cNvPr id="2" name="TextBox 1">
            <a:extLst>
              <a:ext uri="{FF2B5EF4-FFF2-40B4-BE49-F238E27FC236}">
                <a16:creationId xmlns:a16="http://schemas.microsoft.com/office/drawing/2014/main" id="{15025044-88AE-4090-8966-B3F724C664D2}"/>
              </a:ext>
            </a:extLst>
          </p:cNvPr>
          <p:cNvSpPr txBox="1"/>
          <p:nvPr/>
        </p:nvSpPr>
        <p:spPr>
          <a:xfrm>
            <a:off x="4639449" y="2495774"/>
            <a:ext cx="2863859" cy="3539430"/>
          </a:xfrm>
          <a:prstGeom prst="rect">
            <a:avLst/>
          </a:prstGeom>
          <a:noFill/>
        </p:spPr>
        <p:txBody>
          <a:bodyPr wrap="square" rtlCol="0">
            <a:spAutoFit/>
          </a:bodyPr>
          <a:lstStyle/>
          <a:p>
            <a:pPr marL="285750" lvl="0" indent="-285750">
              <a:buFont typeface="Wingdings" pitchFamily="2" charset="2"/>
              <a:buChar char="q"/>
              <a:defRPr/>
            </a:pPr>
            <a:r>
              <a:rPr lang="en-US" sz="1400" dirty="0">
                <a:solidFill>
                  <a:prstClr val="black"/>
                </a:solidFill>
                <a:latin typeface="Montserrat Light" panose="00000400000000000000" pitchFamily="50" charset="0"/>
              </a:rPr>
              <a:t>Alfalfa Sprouts</a:t>
            </a:r>
          </a:p>
          <a:p>
            <a:pPr marL="285750" lvl="0" indent="-285750">
              <a:buFont typeface="Wingdings" pitchFamily="2" charset="2"/>
              <a:buChar char="q"/>
              <a:defRPr/>
            </a:pPr>
            <a:r>
              <a:rPr lang="en-US" sz="1400" dirty="0">
                <a:solidFill>
                  <a:prstClr val="black"/>
                </a:solidFill>
                <a:latin typeface="Montserrat Light" panose="00000400000000000000" pitchFamily="50" charset="0"/>
              </a:rPr>
              <a:t>Apple</a:t>
            </a:r>
          </a:p>
          <a:p>
            <a:pPr marL="285750" lvl="0" indent="-285750">
              <a:buFont typeface="Wingdings" pitchFamily="2" charset="2"/>
              <a:buChar char="q"/>
              <a:defRPr/>
            </a:pPr>
            <a:r>
              <a:rPr lang="en-US" sz="1400" dirty="0">
                <a:solidFill>
                  <a:prstClr val="black"/>
                </a:solidFill>
                <a:latin typeface="Montserrat Light" panose="00000400000000000000" pitchFamily="50" charset="0"/>
              </a:rPr>
              <a:t>Avocados</a:t>
            </a:r>
          </a:p>
          <a:p>
            <a:pPr marL="285750" lvl="0" indent="-285750">
              <a:buFont typeface="Wingdings" pitchFamily="2" charset="2"/>
              <a:buChar char="q"/>
              <a:defRPr/>
            </a:pPr>
            <a:r>
              <a:rPr lang="en-US" sz="1400" dirty="0">
                <a:solidFill>
                  <a:prstClr val="black"/>
                </a:solidFill>
                <a:latin typeface="Montserrat Light" panose="00000400000000000000" pitchFamily="50" charset="0"/>
              </a:rPr>
              <a:t>Bananas</a:t>
            </a:r>
          </a:p>
          <a:p>
            <a:pPr marL="285750" lvl="0" indent="-285750">
              <a:buFont typeface="Wingdings" pitchFamily="2" charset="2"/>
              <a:buChar char="q"/>
              <a:defRPr/>
            </a:pPr>
            <a:r>
              <a:rPr lang="en-US" sz="1400" dirty="0">
                <a:solidFill>
                  <a:prstClr val="black"/>
                </a:solidFill>
                <a:latin typeface="Montserrat Light" panose="00000400000000000000" pitchFamily="50" charset="0"/>
              </a:rPr>
              <a:t>Blueberries</a:t>
            </a:r>
          </a:p>
          <a:p>
            <a:pPr marL="285750" lvl="0" indent="-285750">
              <a:buFont typeface="Wingdings" pitchFamily="2" charset="2"/>
              <a:buChar char="q"/>
              <a:defRPr/>
            </a:pPr>
            <a:r>
              <a:rPr lang="en-US" sz="1400" dirty="0">
                <a:solidFill>
                  <a:prstClr val="black"/>
                </a:solidFill>
                <a:latin typeface="Montserrat Light" panose="00000400000000000000" pitchFamily="50" charset="0"/>
              </a:rPr>
              <a:t>Celery</a:t>
            </a:r>
          </a:p>
          <a:p>
            <a:pPr marL="285750" lvl="0" indent="-285750">
              <a:buFont typeface="Wingdings" pitchFamily="2" charset="2"/>
              <a:buChar char="q"/>
              <a:defRPr/>
            </a:pPr>
            <a:r>
              <a:rPr lang="en-US" sz="1400" dirty="0">
                <a:solidFill>
                  <a:prstClr val="black"/>
                </a:solidFill>
                <a:latin typeface="Montserrat Light" panose="00000400000000000000" pitchFamily="50" charset="0"/>
              </a:rPr>
              <a:t>Cilantro</a:t>
            </a:r>
          </a:p>
          <a:p>
            <a:pPr marL="285750" lvl="0" indent="-285750">
              <a:buFont typeface="Wingdings" pitchFamily="2" charset="2"/>
              <a:buChar char="q"/>
              <a:defRPr/>
            </a:pPr>
            <a:r>
              <a:rPr lang="en-US" sz="1400" dirty="0">
                <a:solidFill>
                  <a:prstClr val="black"/>
                </a:solidFill>
                <a:latin typeface="Montserrat Light" panose="00000400000000000000" pitchFamily="50" charset="0"/>
              </a:rPr>
              <a:t>Cucumbers</a:t>
            </a:r>
          </a:p>
          <a:p>
            <a:pPr marL="285750" lvl="0" indent="-285750">
              <a:buFont typeface="Wingdings" pitchFamily="2" charset="2"/>
              <a:buChar char="q"/>
              <a:defRPr/>
            </a:pPr>
            <a:r>
              <a:rPr lang="en-US" sz="1400" dirty="0">
                <a:solidFill>
                  <a:prstClr val="black"/>
                </a:solidFill>
                <a:latin typeface="Montserrat Light" panose="00000400000000000000" pitchFamily="50" charset="0"/>
              </a:rPr>
              <a:t>Fennel</a:t>
            </a:r>
          </a:p>
          <a:p>
            <a:pPr marL="285750" lvl="0" indent="-285750">
              <a:buFont typeface="Wingdings" pitchFamily="2" charset="2"/>
              <a:buChar char="q"/>
              <a:defRPr/>
            </a:pPr>
            <a:r>
              <a:rPr lang="en-US" sz="1400" dirty="0">
                <a:solidFill>
                  <a:prstClr val="black"/>
                </a:solidFill>
                <a:latin typeface="Montserrat Light" panose="00000400000000000000" pitchFamily="50" charset="0"/>
              </a:rPr>
              <a:t>Garlic</a:t>
            </a:r>
          </a:p>
          <a:p>
            <a:pPr marL="285750" lvl="0" indent="-285750">
              <a:buFont typeface="Wingdings" pitchFamily="2" charset="2"/>
              <a:buChar char="q"/>
              <a:defRPr/>
            </a:pPr>
            <a:r>
              <a:rPr lang="en-US" sz="1400" dirty="0">
                <a:solidFill>
                  <a:prstClr val="black"/>
                </a:solidFill>
                <a:latin typeface="Montserrat Light" panose="00000400000000000000" pitchFamily="50" charset="0"/>
              </a:rPr>
              <a:t>Ginger</a:t>
            </a:r>
          </a:p>
          <a:p>
            <a:pPr marL="285750" lvl="0" indent="-285750">
              <a:buFont typeface="Wingdings" pitchFamily="2" charset="2"/>
              <a:buChar char="q"/>
              <a:defRPr/>
            </a:pPr>
            <a:r>
              <a:rPr lang="en-US" sz="1400" dirty="0">
                <a:solidFill>
                  <a:prstClr val="black"/>
                </a:solidFill>
                <a:latin typeface="Montserrat Light" panose="00000400000000000000" pitchFamily="50" charset="0"/>
              </a:rPr>
              <a:t>Grapes </a:t>
            </a:r>
          </a:p>
          <a:p>
            <a:pPr marL="285750" lvl="0" indent="-285750">
              <a:buFont typeface="Wingdings" pitchFamily="2" charset="2"/>
              <a:buChar char="q"/>
              <a:defRPr/>
            </a:pPr>
            <a:r>
              <a:rPr lang="en-US" sz="1400" dirty="0">
                <a:solidFill>
                  <a:prstClr val="black"/>
                </a:solidFill>
                <a:latin typeface="Montserrat Light" panose="00000400000000000000" pitchFamily="50" charset="0"/>
              </a:rPr>
              <a:t>Kale</a:t>
            </a:r>
          </a:p>
          <a:p>
            <a:pPr marL="285750" lvl="0" indent="-285750">
              <a:buFont typeface="Wingdings" pitchFamily="2" charset="2"/>
              <a:buChar char="q"/>
              <a:defRPr/>
            </a:pPr>
            <a:r>
              <a:rPr lang="en-US" sz="1400" dirty="0">
                <a:solidFill>
                  <a:prstClr val="black"/>
                </a:solidFill>
                <a:latin typeface="Montserrat Light" panose="00000400000000000000" pitchFamily="50" charset="0"/>
              </a:rPr>
              <a:t>Lemons</a:t>
            </a:r>
          </a:p>
          <a:p>
            <a:pPr marL="285750" lvl="0" indent="-285750">
              <a:buFont typeface="Wingdings" pitchFamily="2" charset="2"/>
              <a:buChar char="q"/>
              <a:defRPr/>
            </a:pPr>
            <a:r>
              <a:rPr lang="en-US" sz="1400" dirty="0">
                <a:solidFill>
                  <a:prstClr val="black"/>
                </a:solidFill>
                <a:latin typeface="Montserrat Light" panose="00000400000000000000" pitchFamily="50" charset="0"/>
              </a:rPr>
              <a:t>Lettuce</a:t>
            </a:r>
          </a:p>
          <a:p>
            <a:pPr marL="285750" lvl="0" indent="-285750">
              <a:buFont typeface="Wingdings" pitchFamily="2" charset="2"/>
              <a:buChar char="q"/>
              <a:defRPr/>
            </a:pPr>
            <a:r>
              <a:rPr lang="en-US" sz="1400" dirty="0">
                <a:solidFill>
                  <a:prstClr val="black"/>
                </a:solidFill>
                <a:latin typeface="Montserrat Light" panose="00000400000000000000" pitchFamily="50" charset="0"/>
              </a:rPr>
              <a:t>Mung Bean Sprouts</a:t>
            </a:r>
          </a:p>
        </p:txBody>
      </p:sp>
      <p:sp>
        <p:nvSpPr>
          <p:cNvPr id="3" name="TextBox 2">
            <a:extLst>
              <a:ext uri="{FF2B5EF4-FFF2-40B4-BE49-F238E27FC236}">
                <a16:creationId xmlns:a16="http://schemas.microsoft.com/office/drawing/2014/main" id="{F3AFAA86-30CC-4A43-BF6E-C3BB476018CE}"/>
              </a:ext>
            </a:extLst>
          </p:cNvPr>
          <p:cNvSpPr txBox="1"/>
          <p:nvPr/>
        </p:nvSpPr>
        <p:spPr>
          <a:xfrm>
            <a:off x="7207382" y="2489172"/>
            <a:ext cx="1928476" cy="3323987"/>
          </a:xfrm>
          <a:prstGeom prst="rect">
            <a:avLst/>
          </a:prstGeom>
          <a:noFill/>
        </p:spPr>
        <p:txBody>
          <a:bodyPr wrap="square" rtlCol="0">
            <a:spAutoFit/>
          </a:bodyPr>
          <a:lstStyle/>
          <a:p>
            <a:pPr marL="285750" indent="-285750">
              <a:spcBef>
                <a:spcPts val="0"/>
              </a:spcBef>
              <a:buFont typeface="Wingdings" pitchFamily="2" charset="2"/>
              <a:buChar char="q"/>
            </a:pPr>
            <a:r>
              <a:rPr lang="en-US" sz="1400" dirty="0">
                <a:latin typeface="Montserrat Light" panose="00000400000000000000" pitchFamily="50" charset="0"/>
              </a:rPr>
              <a:t>Mushrooms</a:t>
            </a:r>
          </a:p>
          <a:p>
            <a:pPr marL="285750" indent="-285750">
              <a:spcBef>
                <a:spcPts val="0"/>
              </a:spcBef>
              <a:buFont typeface="Wingdings" pitchFamily="2" charset="2"/>
              <a:buChar char="q"/>
            </a:pPr>
            <a:r>
              <a:rPr lang="en-US" sz="1400" dirty="0">
                <a:latin typeface="Montserrat Light" panose="00000400000000000000" pitchFamily="50" charset="0"/>
              </a:rPr>
              <a:t>Nori Sheets</a:t>
            </a:r>
          </a:p>
          <a:p>
            <a:pPr marL="285750" indent="-285750">
              <a:spcBef>
                <a:spcPts val="0"/>
              </a:spcBef>
              <a:buFont typeface="Wingdings" pitchFamily="2" charset="2"/>
              <a:buChar char="q"/>
            </a:pPr>
            <a:r>
              <a:rPr lang="en-US" sz="1400" dirty="0">
                <a:latin typeface="Montserrat Light" panose="00000400000000000000" pitchFamily="50" charset="0"/>
              </a:rPr>
              <a:t>Peppers (red, yellow, green)</a:t>
            </a:r>
          </a:p>
          <a:p>
            <a:pPr marL="285750" indent="-285750">
              <a:spcBef>
                <a:spcPts val="0"/>
              </a:spcBef>
              <a:buFont typeface="Wingdings" pitchFamily="2" charset="2"/>
              <a:buChar char="q"/>
            </a:pPr>
            <a:r>
              <a:rPr lang="en-US" sz="1400" dirty="0">
                <a:latin typeface="Montserrat Light" panose="00000400000000000000" pitchFamily="50" charset="0"/>
              </a:rPr>
              <a:t>Onion</a:t>
            </a:r>
          </a:p>
          <a:p>
            <a:pPr marL="285750" indent="-285750">
              <a:spcBef>
                <a:spcPts val="0"/>
              </a:spcBef>
              <a:buFont typeface="Wingdings" pitchFamily="2" charset="2"/>
              <a:buChar char="q"/>
            </a:pPr>
            <a:r>
              <a:rPr lang="en-US" sz="1400" dirty="0">
                <a:latin typeface="Montserrat Light" panose="00000400000000000000" pitchFamily="50" charset="0"/>
              </a:rPr>
              <a:t>Oranges</a:t>
            </a:r>
          </a:p>
          <a:p>
            <a:pPr marL="285750" indent="-285750">
              <a:spcBef>
                <a:spcPts val="0"/>
              </a:spcBef>
              <a:buFont typeface="Wingdings" pitchFamily="2" charset="2"/>
              <a:buChar char="q"/>
            </a:pPr>
            <a:r>
              <a:rPr lang="en-US" sz="1400" dirty="0">
                <a:latin typeface="Montserrat Light" panose="00000400000000000000" pitchFamily="50" charset="0"/>
              </a:rPr>
              <a:t>Parsley</a:t>
            </a:r>
          </a:p>
          <a:p>
            <a:pPr marL="285750" indent="-285750">
              <a:spcBef>
                <a:spcPts val="0"/>
              </a:spcBef>
              <a:buFont typeface="Wingdings" pitchFamily="2" charset="2"/>
              <a:buChar char="q"/>
            </a:pPr>
            <a:r>
              <a:rPr lang="en-US" sz="1400" dirty="0">
                <a:latin typeface="Montserrat Light" panose="00000400000000000000" pitchFamily="50" charset="0"/>
              </a:rPr>
              <a:t>Raspberries</a:t>
            </a:r>
          </a:p>
          <a:p>
            <a:pPr marL="285750" indent="-285750">
              <a:spcBef>
                <a:spcPts val="0"/>
              </a:spcBef>
              <a:buFont typeface="Wingdings" pitchFamily="2" charset="2"/>
              <a:buChar char="q"/>
            </a:pPr>
            <a:r>
              <a:rPr lang="en-US" sz="1400" dirty="0">
                <a:latin typeface="Montserrat Light" panose="00000400000000000000" pitchFamily="50" charset="0"/>
              </a:rPr>
              <a:t>Scallions</a:t>
            </a:r>
          </a:p>
          <a:p>
            <a:pPr marL="285750" indent="-285750">
              <a:spcBef>
                <a:spcPts val="0"/>
              </a:spcBef>
              <a:buFont typeface="Wingdings" pitchFamily="2" charset="2"/>
              <a:buChar char="q"/>
            </a:pPr>
            <a:r>
              <a:rPr lang="en-US" sz="1400" dirty="0">
                <a:latin typeface="Montserrat Light" panose="00000400000000000000" pitchFamily="50" charset="0"/>
              </a:rPr>
              <a:t>Snap Peas</a:t>
            </a:r>
          </a:p>
          <a:p>
            <a:pPr marL="285750" indent="-285750">
              <a:spcBef>
                <a:spcPts val="0"/>
              </a:spcBef>
              <a:buFont typeface="Wingdings" pitchFamily="2" charset="2"/>
              <a:buChar char="q"/>
            </a:pPr>
            <a:r>
              <a:rPr lang="en-US" sz="1400" dirty="0">
                <a:latin typeface="Montserrat Light" panose="00000400000000000000" pitchFamily="50" charset="0"/>
              </a:rPr>
              <a:t>Strawberries</a:t>
            </a:r>
          </a:p>
          <a:p>
            <a:pPr marL="285750" indent="-285750">
              <a:spcBef>
                <a:spcPts val="0"/>
              </a:spcBef>
              <a:buFont typeface="Wingdings" pitchFamily="2" charset="2"/>
              <a:buChar char="q"/>
            </a:pPr>
            <a:r>
              <a:rPr lang="en-US" sz="1400" dirty="0">
                <a:latin typeface="Montserrat Light" panose="00000400000000000000" pitchFamily="50" charset="0"/>
              </a:rPr>
              <a:t>Sweet Potatoes</a:t>
            </a:r>
          </a:p>
          <a:p>
            <a:pPr marL="285750" indent="-285750">
              <a:spcBef>
                <a:spcPts val="0"/>
              </a:spcBef>
              <a:buFont typeface="Wingdings" pitchFamily="2" charset="2"/>
              <a:buChar char="q"/>
            </a:pPr>
            <a:r>
              <a:rPr lang="en-US" sz="1400" dirty="0">
                <a:latin typeface="Montserrat Light" panose="00000400000000000000" pitchFamily="50" charset="0"/>
              </a:rPr>
              <a:t>Tomatoes</a:t>
            </a:r>
          </a:p>
          <a:p>
            <a:pPr marL="285750" indent="-285750">
              <a:spcBef>
                <a:spcPts val="0"/>
              </a:spcBef>
              <a:buFont typeface="Wingdings" pitchFamily="2" charset="2"/>
              <a:buChar char="q"/>
            </a:pPr>
            <a:r>
              <a:rPr lang="en-US" sz="1400" dirty="0">
                <a:latin typeface="Montserrat Light" panose="00000400000000000000" pitchFamily="50" charset="0"/>
              </a:rPr>
              <a:t>Watercress</a:t>
            </a:r>
          </a:p>
          <a:p>
            <a:pPr marL="285750" indent="-285750">
              <a:spcBef>
                <a:spcPts val="0"/>
              </a:spcBef>
              <a:buFont typeface="Wingdings" pitchFamily="2" charset="2"/>
              <a:buChar char="q"/>
            </a:pPr>
            <a:r>
              <a:rPr lang="en-US" sz="1400" dirty="0">
                <a:latin typeface="Montserrat Light" panose="00000400000000000000" pitchFamily="50" charset="0"/>
              </a:rPr>
              <a:t>Zucchini</a:t>
            </a:r>
          </a:p>
        </p:txBody>
      </p:sp>
      <p:sp>
        <p:nvSpPr>
          <p:cNvPr id="4" name="TextBox 3">
            <a:extLst>
              <a:ext uri="{FF2B5EF4-FFF2-40B4-BE49-F238E27FC236}">
                <a16:creationId xmlns:a16="http://schemas.microsoft.com/office/drawing/2014/main" id="{E53CBE60-E64C-41DA-AB13-3B6702AA2565}"/>
              </a:ext>
            </a:extLst>
          </p:cNvPr>
          <p:cNvSpPr txBox="1"/>
          <p:nvPr/>
        </p:nvSpPr>
        <p:spPr>
          <a:xfrm>
            <a:off x="4639449" y="2062690"/>
            <a:ext cx="2332283" cy="369332"/>
          </a:xfrm>
          <a:prstGeom prst="rect">
            <a:avLst/>
          </a:prstGeom>
          <a:solidFill>
            <a:srgbClr val="FF0000"/>
          </a:solidFill>
        </p:spPr>
        <p:txBody>
          <a:bodyPr wrap="square" rtlCol="0">
            <a:spAutoFit/>
          </a:bodyPr>
          <a:lstStyle/>
          <a:p>
            <a:pPr lvl="0">
              <a:defRPr/>
            </a:pPr>
            <a:r>
              <a:rPr lang="en-US" b="1" dirty="0">
                <a:solidFill>
                  <a:schemeClr val="bg1"/>
                </a:solidFill>
                <a:latin typeface="Arial"/>
              </a:rPr>
              <a:t>Produce</a:t>
            </a:r>
          </a:p>
        </p:txBody>
      </p:sp>
    </p:spTree>
    <p:extLst>
      <p:ext uri="{BB962C8B-B14F-4D97-AF65-F5344CB8AC3E}">
        <p14:creationId xmlns:p14="http://schemas.microsoft.com/office/powerpoint/2010/main" val="404116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551607" y="2145224"/>
            <a:ext cx="3031639" cy="4247509"/>
          </a:xfrm>
          <a:prstGeom prst="rect">
            <a:avLst/>
          </a:prstGeom>
        </p:spPr>
        <p:txBody>
          <a:bodyPr wrap="square">
            <a:spAutoFit/>
          </a:bodyPr>
          <a:lstStyle/>
          <a:p>
            <a:pPr marL="285750" lvl="0" indent="-285750">
              <a:buFont typeface="Wingdings" pitchFamily="2" charset="2"/>
              <a:buChar char="q"/>
              <a:defRPr/>
            </a:pPr>
            <a:r>
              <a:rPr lang="en-US" sz="1400" dirty="0">
                <a:solidFill>
                  <a:prstClr val="black"/>
                </a:solidFill>
                <a:latin typeface="Montserrat Light" panose="00000400000000000000" pitchFamily="50" charset="0"/>
              </a:rPr>
              <a:t>Black Pepper</a:t>
            </a:r>
          </a:p>
          <a:p>
            <a:pPr marL="285750" lvl="0" indent="-285750">
              <a:buFont typeface="Wingdings" pitchFamily="2" charset="2"/>
              <a:buChar char="q"/>
              <a:defRPr/>
            </a:pPr>
            <a:r>
              <a:rPr lang="en-US" sz="1400" dirty="0">
                <a:solidFill>
                  <a:prstClr val="black"/>
                </a:solidFill>
                <a:latin typeface="Montserrat Light" panose="00000400000000000000" pitchFamily="50" charset="0"/>
              </a:rPr>
              <a:t>Bragg’s Liquid </a:t>
            </a:r>
            <a:r>
              <a:rPr lang="en-US" sz="1400" dirty="0" err="1">
                <a:solidFill>
                  <a:prstClr val="black"/>
                </a:solidFill>
                <a:latin typeface="Montserrat Light" panose="00000400000000000000" pitchFamily="50" charset="0"/>
              </a:rPr>
              <a:t>Aminos</a:t>
            </a:r>
            <a:endParaRPr lang="en-US" sz="1400" dirty="0">
              <a:solidFill>
                <a:prstClr val="black"/>
              </a:solidFill>
              <a:latin typeface="Montserrat Light" panose="00000400000000000000" pitchFamily="50" charset="0"/>
            </a:endParaRPr>
          </a:p>
          <a:p>
            <a:pPr marL="285750" lvl="0" indent="-285750">
              <a:buFont typeface="Wingdings" pitchFamily="2" charset="2"/>
              <a:buChar char="q"/>
              <a:defRPr/>
            </a:pPr>
            <a:r>
              <a:rPr lang="en-US" sz="1400" dirty="0">
                <a:solidFill>
                  <a:prstClr val="black"/>
                </a:solidFill>
                <a:latin typeface="Montserrat Light" panose="00000400000000000000" pitchFamily="50" charset="0"/>
              </a:rPr>
              <a:t>Bragg’s Raw Apple Cider Vinegar</a:t>
            </a:r>
          </a:p>
          <a:p>
            <a:pPr marL="285750" lvl="0" indent="-285750">
              <a:buFont typeface="Wingdings" pitchFamily="2" charset="2"/>
              <a:buChar char="q"/>
              <a:defRPr/>
            </a:pPr>
            <a:r>
              <a:rPr lang="en-US" sz="1400" dirty="0">
                <a:solidFill>
                  <a:prstClr val="black"/>
                </a:solidFill>
                <a:latin typeface="Montserrat Light" panose="00000400000000000000" pitchFamily="50" charset="0"/>
              </a:rPr>
              <a:t>Cayenne Pepper</a:t>
            </a:r>
          </a:p>
          <a:p>
            <a:pPr marL="285750" lvl="0" indent="-285750">
              <a:buFont typeface="Wingdings" pitchFamily="2" charset="2"/>
              <a:buChar char="q"/>
              <a:defRPr/>
            </a:pPr>
            <a:r>
              <a:rPr lang="en-US" sz="1400" dirty="0">
                <a:solidFill>
                  <a:prstClr val="black"/>
                </a:solidFill>
                <a:latin typeface="Montserrat Light" panose="00000400000000000000" pitchFamily="50" charset="0"/>
              </a:rPr>
              <a:t>Chili Powder</a:t>
            </a:r>
          </a:p>
          <a:p>
            <a:pPr marL="285750" lvl="0" indent="-285750">
              <a:buFont typeface="Wingdings" pitchFamily="2" charset="2"/>
              <a:buChar char="q"/>
              <a:defRPr/>
            </a:pPr>
            <a:r>
              <a:rPr lang="en-US" sz="1400" dirty="0">
                <a:solidFill>
                  <a:prstClr val="black"/>
                </a:solidFill>
                <a:latin typeface="Montserrat Light" panose="00000400000000000000" pitchFamily="50" charset="0"/>
              </a:rPr>
              <a:t>Coconut Oil</a:t>
            </a:r>
          </a:p>
          <a:p>
            <a:pPr marL="285750" lvl="0" indent="-285750">
              <a:buFont typeface="Wingdings" pitchFamily="2" charset="2"/>
              <a:buChar char="q"/>
              <a:defRPr/>
            </a:pPr>
            <a:r>
              <a:rPr lang="en-US" sz="1400" dirty="0">
                <a:solidFill>
                  <a:prstClr val="black"/>
                </a:solidFill>
                <a:latin typeface="Montserrat Light" panose="00000400000000000000" pitchFamily="50" charset="0"/>
              </a:rPr>
              <a:t>Cumin</a:t>
            </a:r>
          </a:p>
          <a:p>
            <a:pPr marL="285750" lvl="0" indent="-285750">
              <a:buFont typeface="Wingdings" pitchFamily="2" charset="2"/>
              <a:buChar char="q"/>
              <a:defRPr/>
            </a:pPr>
            <a:r>
              <a:rPr lang="en-US" sz="1400" dirty="0">
                <a:solidFill>
                  <a:prstClr val="black"/>
                </a:solidFill>
                <a:latin typeface="Montserrat Light" panose="00000400000000000000" pitchFamily="50" charset="0"/>
              </a:rPr>
              <a:t>Dill</a:t>
            </a:r>
          </a:p>
          <a:p>
            <a:pPr marL="285750" lvl="0" indent="-285750">
              <a:buFont typeface="Wingdings" pitchFamily="2" charset="2"/>
              <a:buChar char="q"/>
              <a:defRPr/>
            </a:pPr>
            <a:r>
              <a:rPr lang="en-US" sz="1400" dirty="0">
                <a:solidFill>
                  <a:prstClr val="black"/>
                </a:solidFill>
                <a:latin typeface="Montserrat Light" panose="00000400000000000000" pitchFamily="50" charset="0"/>
              </a:rPr>
              <a:t>Extra Virgin Olive Oil</a:t>
            </a:r>
          </a:p>
          <a:p>
            <a:pPr marL="285750" lvl="0" indent="-285750">
              <a:buFont typeface="Wingdings" pitchFamily="2" charset="2"/>
              <a:buChar char="q"/>
              <a:defRPr/>
            </a:pPr>
            <a:r>
              <a:rPr lang="en-US" sz="1400" dirty="0">
                <a:solidFill>
                  <a:prstClr val="black"/>
                </a:solidFill>
                <a:latin typeface="Montserrat Light" panose="00000400000000000000" pitchFamily="50" charset="0"/>
              </a:rPr>
              <a:t>Golden Miso</a:t>
            </a:r>
          </a:p>
          <a:p>
            <a:pPr marL="285750" lvl="0" indent="-285750">
              <a:buFont typeface="Wingdings" pitchFamily="2" charset="2"/>
              <a:buChar char="q"/>
              <a:defRPr/>
            </a:pPr>
            <a:r>
              <a:rPr lang="en-US" sz="1400" dirty="0">
                <a:solidFill>
                  <a:prstClr val="black"/>
                </a:solidFill>
                <a:latin typeface="Montserrat Light" panose="00000400000000000000" pitchFamily="50" charset="0"/>
              </a:rPr>
              <a:t>Ground Cinnamon</a:t>
            </a:r>
          </a:p>
          <a:p>
            <a:pPr marL="285750" lvl="0" indent="-285750">
              <a:buFont typeface="Wingdings" pitchFamily="2" charset="2"/>
              <a:buChar char="q"/>
              <a:defRPr/>
            </a:pPr>
            <a:r>
              <a:rPr lang="en-US" sz="1400" dirty="0">
                <a:solidFill>
                  <a:prstClr val="black"/>
                </a:solidFill>
                <a:latin typeface="Montserrat Light" panose="00000400000000000000" pitchFamily="50" charset="0"/>
              </a:rPr>
              <a:t>Himalayan (non iodized) Salt</a:t>
            </a:r>
          </a:p>
          <a:p>
            <a:pPr marL="285750" lvl="0" indent="-285750">
              <a:buFont typeface="Wingdings" pitchFamily="2" charset="2"/>
              <a:buChar char="q"/>
              <a:defRPr/>
            </a:pPr>
            <a:r>
              <a:rPr lang="en-US" sz="1400" dirty="0">
                <a:solidFill>
                  <a:prstClr val="black"/>
                </a:solidFill>
                <a:latin typeface="Montserrat Light" panose="00000400000000000000" pitchFamily="50" charset="0"/>
              </a:rPr>
              <a:t>Nama Shoyu</a:t>
            </a:r>
          </a:p>
          <a:p>
            <a:pPr marL="285750" lvl="0" indent="-285750">
              <a:buFont typeface="Wingdings" pitchFamily="2" charset="2"/>
              <a:buChar char="q"/>
              <a:defRPr/>
            </a:pPr>
            <a:r>
              <a:rPr lang="en-US" sz="1400" dirty="0">
                <a:solidFill>
                  <a:prstClr val="black"/>
                </a:solidFill>
                <a:latin typeface="Montserrat Light" panose="00000400000000000000" pitchFamily="50" charset="0"/>
              </a:rPr>
              <a:t>Raw Agave Nectar</a:t>
            </a:r>
          </a:p>
          <a:p>
            <a:pPr marL="285750" lvl="0" indent="-285750">
              <a:buFont typeface="Wingdings" pitchFamily="2" charset="2"/>
              <a:buChar char="q"/>
              <a:defRPr/>
            </a:pPr>
            <a:r>
              <a:rPr lang="en-US" sz="1400" dirty="0">
                <a:solidFill>
                  <a:prstClr val="black"/>
                </a:solidFill>
                <a:latin typeface="Montserrat Light" panose="00000400000000000000" pitchFamily="50" charset="0"/>
              </a:rPr>
              <a:t>Raw Honey</a:t>
            </a:r>
          </a:p>
          <a:p>
            <a:pPr marL="285750" lvl="0" indent="-285750">
              <a:buFont typeface="Wingdings" pitchFamily="2" charset="2"/>
              <a:buChar char="q"/>
              <a:defRPr/>
            </a:pPr>
            <a:r>
              <a:rPr lang="en-US" sz="1400" dirty="0">
                <a:solidFill>
                  <a:prstClr val="black"/>
                </a:solidFill>
                <a:latin typeface="Montserrat Light" panose="00000400000000000000" pitchFamily="50" charset="0"/>
              </a:rPr>
              <a:t>Raw Soy Sauce</a:t>
            </a:r>
          </a:p>
          <a:p>
            <a:pPr marL="285750" lvl="0" indent="-285750">
              <a:buFont typeface="Wingdings" pitchFamily="2" charset="2"/>
              <a:buChar char="q"/>
              <a:defRPr/>
            </a:pPr>
            <a:r>
              <a:rPr lang="en-US" sz="1400" dirty="0">
                <a:solidFill>
                  <a:prstClr val="black"/>
                </a:solidFill>
                <a:latin typeface="Montserrat Light" panose="00000400000000000000" pitchFamily="50" charset="0"/>
              </a:rPr>
              <a:t>Raw Vanilla</a:t>
            </a:r>
          </a:p>
          <a:p>
            <a:pPr algn="just">
              <a:lnSpc>
                <a:spcPct val="150000"/>
              </a:lnSpc>
            </a:pPr>
            <a:endParaRPr lang="id-ID" sz="1400" dirty="0">
              <a:latin typeface="Montserrat Light" panose="00000400000000000000" pitchFamily="50" charset="0"/>
              <a:ea typeface="Lato" panose="020F0502020204030203" pitchFamily="34" charset="0"/>
              <a:cs typeface="Lato" panose="020F0502020204030203" pitchFamily="34" charset="0"/>
            </a:endParaRPr>
          </a:p>
        </p:txBody>
      </p:sp>
      <p:sp>
        <p:nvSpPr>
          <p:cNvPr id="10" name="TextBox 9"/>
          <p:cNvSpPr txBox="1"/>
          <p:nvPr/>
        </p:nvSpPr>
        <p:spPr>
          <a:xfrm>
            <a:off x="361636" y="465267"/>
            <a:ext cx="2978444" cy="830997"/>
          </a:xfrm>
          <a:prstGeom prst="rect">
            <a:avLst/>
          </a:prstGeom>
          <a:noFill/>
        </p:spPr>
        <p:txBody>
          <a:bodyPr wrap="none" rtlCol="0">
            <a:spAutoFit/>
          </a:bodyPr>
          <a:lstStyle/>
          <a:p>
            <a:r>
              <a:rPr lang="en-US" sz="4800" b="1" spc="300" dirty="0">
                <a:solidFill>
                  <a:srgbClr val="27B2B1"/>
                </a:solidFill>
                <a:latin typeface="Montserrat" pitchFamily="2" charset="77"/>
                <a:ea typeface="Source Sans Pro Black" panose="020B0803030403020204" pitchFamily="34" charset="0"/>
              </a:rPr>
              <a:t>Restock</a:t>
            </a:r>
            <a:endParaRPr lang="id-ID" sz="4800" b="1" spc="300" dirty="0">
              <a:solidFill>
                <a:srgbClr val="27B2B1"/>
              </a:solidFill>
              <a:latin typeface="Montserrat" pitchFamily="2" charset="77"/>
              <a:ea typeface="Source Sans Pro Black" panose="020B0803030403020204" pitchFamily="34" charset="0"/>
            </a:endParaRPr>
          </a:p>
        </p:txBody>
      </p:sp>
      <p:sp>
        <p:nvSpPr>
          <p:cNvPr id="11" name="TextBox 10"/>
          <p:cNvSpPr txBox="1"/>
          <p:nvPr/>
        </p:nvSpPr>
        <p:spPr>
          <a:xfrm>
            <a:off x="553772" y="1090445"/>
            <a:ext cx="2537874" cy="369332"/>
          </a:xfrm>
          <a:prstGeom prst="rect">
            <a:avLst/>
          </a:prstGeom>
          <a:noFill/>
        </p:spPr>
        <p:txBody>
          <a:bodyPr wrap="none" rtlCol="0">
            <a:spAutoFit/>
          </a:bodyPr>
          <a:lstStyle/>
          <a:p>
            <a:r>
              <a:rPr lang="en-US" spc="300" dirty="0">
                <a:solidFill>
                  <a:srgbClr val="27B2B1"/>
                </a:solidFill>
                <a:latin typeface="Montserrat" pitchFamily="2" charset="77"/>
                <a:ea typeface="Source Sans Pro Light" panose="020B0403030403020204" pitchFamily="34" charset="0"/>
              </a:rPr>
              <a:t>FUN &amp; HEALTHY</a:t>
            </a:r>
            <a:endParaRPr lang="id-ID" spc="300" dirty="0">
              <a:solidFill>
                <a:srgbClr val="27B2B1"/>
              </a:solidFill>
              <a:latin typeface="Montserrat" pitchFamily="2" charset="77"/>
              <a:ea typeface="Source Sans Pro Light" panose="020B0403030403020204" pitchFamily="34" charset="0"/>
            </a:endParaRPr>
          </a:p>
        </p:txBody>
      </p:sp>
      <p:pic>
        <p:nvPicPr>
          <p:cNvPr id="21" name="Picture 20">
            <a:extLst>
              <a:ext uri="{FF2B5EF4-FFF2-40B4-BE49-F238E27FC236}">
                <a16:creationId xmlns:a16="http://schemas.microsoft.com/office/drawing/2014/main" id="{4F94B223-08DC-884C-9B03-A696838A83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6295" y="-386327"/>
            <a:ext cx="2935705" cy="7244327"/>
          </a:xfrm>
          <a:prstGeom prst="rect">
            <a:avLst/>
          </a:prstGeom>
        </p:spPr>
      </p:pic>
      <p:sp>
        <p:nvSpPr>
          <p:cNvPr id="2" name="TextBox 1">
            <a:extLst>
              <a:ext uri="{FF2B5EF4-FFF2-40B4-BE49-F238E27FC236}">
                <a16:creationId xmlns:a16="http://schemas.microsoft.com/office/drawing/2014/main" id="{33D6820C-1586-4F8B-90C3-616A99919559}"/>
              </a:ext>
            </a:extLst>
          </p:cNvPr>
          <p:cNvSpPr txBox="1"/>
          <p:nvPr/>
        </p:nvSpPr>
        <p:spPr>
          <a:xfrm>
            <a:off x="551607" y="1715619"/>
            <a:ext cx="2598502" cy="307777"/>
          </a:xfrm>
          <a:prstGeom prst="rect">
            <a:avLst/>
          </a:prstGeom>
          <a:solidFill>
            <a:srgbClr val="FF0000"/>
          </a:solidFill>
        </p:spPr>
        <p:txBody>
          <a:bodyPr wrap="square" rtlCol="0">
            <a:spAutoFit/>
          </a:bodyPr>
          <a:lstStyle/>
          <a:p>
            <a:pPr lvl="0">
              <a:defRPr/>
            </a:pPr>
            <a:r>
              <a:rPr lang="en-US" sz="1400" dirty="0">
                <a:solidFill>
                  <a:schemeClr val="bg1"/>
                </a:solidFill>
                <a:latin typeface="Montserrat Light" panose="00000400000000000000" pitchFamily="50" charset="0"/>
              </a:rPr>
              <a:t>Spices &amp; Condiments</a:t>
            </a:r>
          </a:p>
        </p:txBody>
      </p:sp>
      <p:sp>
        <p:nvSpPr>
          <p:cNvPr id="3" name="TextBox 2">
            <a:extLst>
              <a:ext uri="{FF2B5EF4-FFF2-40B4-BE49-F238E27FC236}">
                <a16:creationId xmlns:a16="http://schemas.microsoft.com/office/drawing/2014/main" id="{7215642D-8B34-4BC3-AC22-88AB9C1914D5}"/>
              </a:ext>
            </a:extLst>
          </p:cNvPr>
          <p:cNvSpPr txBox="1"/>
          <p:nvPr/>
        </p:nvSpPr>
        <p:spPr>
          <a:xfrm>
            <a:off x="4071851" y="2145224"/>
            <a:ext cx="2053389" cy="2308324"/>
          </a:xfrm>
          <a:prstGeom prst="rect">
            <a:avLst/>
          </a:prstGeom>
          <a:noFill/>
        </p:spPr>
        <p:txBody>
          <a:bodyPr wrap="square" rtlCol="0">
            <a:spAutoFit/>
          </a:bodyPr>
          <a:lstStyle/>
          <a:p>
            <a:pPr marL="273050" indent="-273050">
              <a:spcBef>
                <a:spcPts val="0"/>
              </a:spcBef>
              <a:buFont typeface="Wingdings" pitchFamily="2" charset="2"/>
              <a:buChar char="q"/>
            </a:pPr>
            <a:r>
              <a:rPr lang="en-US" sz="1400" dirty="0">
                <a:latin typeface="Montserrat Light" panose="00000400000000000000" pitchFamily="50" charset="0"/>
              </a:rPr>
              <a:t>Raw Cacao</a:t>
            </a:r>
          </a:p>
          <a:p>
            <a:pPr marL="273050" indent="-273050">
              <a:spcBef>
                <a:spcPts val="0"/>
              </a:spcBef>
              <a:buFont typeface="Wingdings" pitchFamily="2" charset="2"/>
              <a:buChar char="q"/>
            </a:pPr>
            <a:r>
              <a:rPr lang="en-US" sz="1400" dirty="0">
                <a:latin typeface="Montserrat Light" panose="00000400000000000000" pitchFamily="50" charset="0"/>
              </a:rPr>
              <a:t>Sea Salt</a:t>
            </a:r>
          </a:p>
          <a:p>
            <a:pPr marL="285750" indent="-285750">
              <a:buFont typeface="Wingdings" pitchFamily="2" charset="2"/>
              <a:buChar char="q"/>
            </a:pPr>
            <a:r>
              <a:rPr lang="en-US" sz="1400" dirty="0">
                <a:latin typeface="Montserrat Light" panose="00000400000000000000" pitchFamily="50" charset="0"/>
              </a:rPr>
              <a:t>Tahini Coconut Water</a:t>
            </a:r>
          </a:p>
          <a:p>
            <a:pPr marL="285750" indent="-285750">
              <a:buFont typeface="Wingdings" pitchFamily="2" charset="2"/>
              <a:buChar char="q"/>
            </a:pPr>
            <a:r>
              <a:rPr lang="en-US" sz="1400" dirty="0">
                <a:latin typeface="Montserrat Light" panose="00000400000000000000" pitchFamily="50" charset="0"/>
              </a:rPr>
              <a:t>Coconut Milk</a:t>
            </a:r>
          </a:p>
          <a:p>
            <a:pPr marL="285750" indent="-285750">
              <a:buFont typeface="Wingdings" pitchFamily="2" charset="2"/>
              <a:buChar char="q"/>
            </a:pPr>
            <a:r>
              <a:rPr lang="en-US" sz="1400" dirty="0">
                <a:latin typeface="Montserrat Light" panose="00000400000000000000" pitchFamily="50" charset="0"/>
              </a:rPr>
              <a:t>Aloe Juice</a:t>
            </a:r>
          </a:p>
          <a:p>
            <a:pPr marL="285750" indent="-285750">
              <a:buFont typeface="Wingdings" pitchFamily="2" charset="2"/>
              <a:buChar char="q"/>
            </a:pPr>
            <a:r>
              <a:rPr lang="en-US" sz="1400" dirty="0">
                <a:latin typeface="Montserrat Light" panose="00000400000000000000" pitchFamily="50" charset="0"/>
              </a:rPr>
              <a:t>Green Tea</a:t>
            </a:r>
          </a:p>
          <a:p>
            <a:pPr marL="285750" indent="-285750">
              <a:buFont typeface="Wingdings" pitchFamily="2" charset="2"/>
              <a:buChar char="q"/>
            </a:pPr>
            <a:r>
              <a:rPr lang="en-US" sz="1400" dirty="0">
                <a:latin typeface="Montserrat Light" panose="00000400000000000000" pitchFamily="50" charset="0"/>
              </a:rPr>
              <a:t>Water (Clean, Spring)</a:t>
            </a:r>
          </a:p>
          <a:p>
            <a:endParaRPr lang="en-US" dirty="0"/>
          </a:p>
        </p:txBody>
      </p:sp>
      <p:sp>
        <p:nvSpPr>
          <p:cNvPr id="4" name="TextBox 3">
            <a:extLst>
              <a:ext uri="{FF2B5EF4-FFF2-40B4-BE49-F238E27FC236}">
                <a16:creationId xmlns:a16="http://schemas.microsoft.com/office/drawing/2014/main" id="{D1F9686E-7A71-4D20-81D1-1AACFCC67846}"/>
              </a:ext>
            </a:extLst>
          </p:cNvPr>
          <p:cNvSpPr txBox="1"/>
          <p:nvPr/>
        </p:nvSpPr>
        <p:spPr>
          <a:xfrm>
            <a:off x="4064997" y="1725238"/>
            <a:ext cx="1287937" cy="307777"/>
          </a:xfrm>
          <a:prstGeom prst="rect">
            <a:avLst/>
          </a:prstGeom>
          <a:solidFill>
            <a:srgbClr val="FF0000"/>
          </a:solidFill>
        </p:spPr>
        <p:txBody>
          <a:bodyPr wrap="square" rtlCol="0">
            <a:spAutoFit/>
          </a:bodyPr>
          <a:lstStyle/>
          <a:p>
            <a:pPr lvl="0">
              <a:defRPr/>
            </a:pPr>
            <a:r>
              <a:rPr lang="en-US" sz="1400" dirty="0">
                <a:solidFill>
                  <a:prstClr val="white"/>
                </a:solidFill>
                <a:latin typeface="Montserrat Light" panose="00000400000000000000" pitchFamily="50" charset="0"/>
              </a:rPr>
              <a:t>Beverages</a:t>
            </a:r>
          </a:p>
        </p:txBody>
      </p:sp>
      <p:sp>
        <p:nvSpPr>
          <p:cNvPr id="5" name="TextBox 4">
            <a:extLst>
              <a:ext uri="{FF2B5EF4-FFF2-40B4-BE49-F238E27FC236}">
                <a16:creationId xmlns:a16="http://schemas.microsoft.com/office/drawing/2014/main" id="{81011F6C-8F8B-4711-ABC2-8391363A8FEA}"/>
              </a:ext>
            </a:extLst>
          </p:cNvPr>
          <p:cNvSpPr txBox="1"/>
          <p:nvPr/>
        </p:nvSpPr>
        <p:spPr>
          <a:xfrm>
            <a:off x="4057583" y="4715158"/>
            <a:ext cx="2334128" cy="1945148"/>
          </a:xfrm>
          <a:prstGeom prst="rect">
            <a:avLst/>
          </a:prstGeom>
          <a:noFill/>
        </p:spPr>
        <p:txBody>
          <a:bodyPr wrap="square" rtlCol="0">
            <a:spAutoFit/>
          </a:bodyPr>
          <a:lstStyle/>
          <a:p>
            <a:pPr marL="273050" lvl="0" indent="-273050">
              <a:buFont typeface="Wingdings" pitchFamily="2" charset="2"/>
              <a:buChar char="q"/>
              <a:defRPr/>
            </a:pPr>
            <a:r>
              <a:rPr lang="en-US" sz="1400" dirty="0">
                <a:solidFill>
                  <a:prstClr val="black"/>
                </a:solidFill>
                <a:latin typeface="Montserrat Light" panose="00000400000000000000" pitchFamily="50" charset="0"/>
              </a:rPr>
              <a:t>Almonds</a:t>
            </a:r>
          </a:p>
          <a:p>
            <a:pPr marL="273050" lvl="0" indent="-273050">
              <a:buFont typeface="Wingdings" pitchFamily="2" charset="2"/>
              <a:buChar char="q"/>
              <a:defRPr/>
            </a:pPr>
            <a:r>
              <a:rPr lang="en-US" sz="1400" dirty="0">
                <a:solidFill>
                  <a:prstClr val="black"/>
                </a:solidFill>
                <a:latin typeface="Montserrat Light" panose="00000400000000000000" pitchFamily="50" charset="0"/>
              </a:rPr>
              <a:t>Amaranth</a:t>
            </a:r>
          </a:p>
          <a:p>
            <a:pPr marL="273050" lvl="0" indent="-273050">
              <a:buFont typeface="Wingdings" pitchFamily="2" charset="2"/>
              <a:buChar char="q"/>
              <a:defRPr/>
            </a:pPr>
            <a:r>
              <a:rPr lang="en-US" sz="1400" dirty="0">
                <a:solidFill>
                  <a:prstClr val="black"/>
                </a:solidFill>
                <a:latin typeface="Montserrat Light" panose="00000400000000000000" pitchFamily="50" charset="0"/>
              </a:rPr>
              <a:t>Apricots</a:t>
            </a:r>
          </a:p>
          <a:p>
            <a:pPr marL="273050" lvl="0" indent="-273050">
              <a:buFont typeface="Wingdings" pitchFamily="2" charset="2"/>
              <a:buChar char="q"/>
              <a:defRPr/>
            </a:pPr>
            <a:r>
              <a:rPr lang="en-US" sz="1400" dirty="0">
                <a:solidFill>
                  <a:prstClr val="black"/>
                </a:solidFill>
                <a:latin typeface="Montserrat Light" panose="00000400000000000000" pitchFamily="50" charset="0"/>
              </a:rPr>
              <a:t>Black Beans</a:t>
            </a:r>
          </a:p>
          <a:p>
            <a:pPr marL="273050" lvl="0" indent="-273050">
              <a:buFont typeface="Wingdings" pitchFamily="2" charset="2"/>
              <a:buChar char="q"/>
              <a:defRPr/>
            </a:pPr>
            <a:r>
              <a:rPr lang="en-US" sz="1400" dirty="0">
                <a:solidFill>
                  <a:prstClr val="black"/>
                </a:solidFill>
                <a:latin typeface="Montserrat Light" panose="00000400000000000000" pitchFamily="50" charset="0"/>
              </a:rPr>
              <a:t>Brazil Nuts</a:t>
            </a:r>
          </a:p>
          <a:p>
            <a:pPr marL="285750" lvl="0" indent="-285750">
              <a:spcBef>
                <a:spcPct val="20000"/>
              </a:spcBef>
              <a:buFont typeface="Wingdings" pitchFamily="2" charset="2"/>
              <a:buChar char="q"/>
              <a:defRPr/>
            </a:pPr>
            <a:r>
              <a:rPr lang="en-US" sz="1400" dirty="0">
                <a:solidFill>
                  <a:prstClr val="black"/>
                </a:solidFill>
                <a:latin typeface="Montserrat Light" panose="00000400000000000000" pitchFamily="50" charset="0"/>
              </a:rPr>
              <a:t>Buckwheat</a:t>
            </a:r>
          </a:p>
          <a:p>
            <a:pPr marL="285750" lvl="0" indent="-285750">
              <a:spcBef>
                <a:spcPct val="20000"/>
              </a:spcBef>
              <a:buFont typeface="Wingdings" pitchFamily="2" charset="2"/>
              <a:buChar char="q"/>
              <a:defRPr/>
            </a:pPr>
            <a:r>
              <a:rPr lang="en-US" sz="1400" dirty="0">
                <a:solidFill>
                  <a:prstClr val="black"/>
                </a:solidFill>
                <a:latin typeface="Montserrat Light" panose="00000400000000000000" pitchFamily="50" charset="0"/>
              </a:rPr>
              <a:t>Cashews</a:t>
            </a:r>
          </a:p>
          <a:p>
            <a:pPr marL="285750" lvl="0" indent="-285750">
              <a:spcBef>
                <a:spcPct val="20000"/>
              </a:spcBef>
              <a:buFont typeface="Wingdings" pitchFamily="2" charset="2"/>
              <a:buChar char="q"/>
              <a:defRPr/>
            </a:pPr>
            <a:r>
              <a:rPr lang="en-US" sz="1400" dirty="0">
                <a:solidFill>
                  <a:prstClr val="black"/>
                </a:solidFill>
                <a:latin typeface="Montserrat Light" panose="00000400000000000000" pitchFamily="50" charset="0"/>
              </a:rPr>
              <a:t>Chickpeas</a:t>
            </a:r>
          </a:p>
        </p:txBody>
      </p:sp>
      <p:sp>
        <p:nvSpPr>
          <p:cNvPr id="6" name="TextBox 5">
            <a:extLst>
              <a:ext uri="{FF2B5EF4-FFF2-40B4-BE49-F238E27FC236}">
                <a16:creationId xmlns:a16="http://schemas.microsoft.com/office/drawing/2014/main" id="{97A7F837-DF70-4C3F-8018-C246780C7CE0}"/>
              </a:ext>
            </a:extLst>
          </p:cNvPr>
          <p:cNvSpPr txBox="1"/>
          <p:nvPr/>
        </p:nvSpPr>
        <p:spPr>
          <a:xfrm>
            <a:off x="4057583" y="4191938"/>
            <a:ext cx="2341031" cy="523220"/>
          </a:xfrm>
          <a:prstGeom prst="rect">
            <a:avLst/>
          </a:prstGeom>
          <a:solidFill>
            <a:srgbClr val="FF0000"/>
          </a:solidFill>
        </p:spPr>
        <p:txBody>
          <a:bodyPr wrap="square" rtlCol="0">
            <a:spAutoFit/>
          </a:bodyPr>
          <a:lstStyle/>
          <a:p>
            <a:pPr lvl="0">
              <a:defRPr/>
            </a:pPr>
            <a:r>
              <a:rPr lang="en-US" sz="1400" dirty="0">
                <a:solidFill>
                  <a:prstClr val="white"/>
                </a:solidFill>
                <a:latin typeface="Montserrat Light" panose="00000400000000000000" pitchFamily="50" charset="0"/>
              </a:rPr>
              <a:t>Dried Fruits, Grains, Nuts &amp; Legumes</a:t>
            </a:r>
          </a:p>
        </p:txBody>
      </p:sp>
      <p:sp>
        <p:nvSpPr>
          <p:cNvPr id="8" name="TextBox 7">
            <a:extLst>
              <a:ext uri="{FF2B5EF4-FFF2-40B4-BE49-F238E27FC236}">
                <a16:creationId xmlns:a16="http://schemas.microsoft.com/office/drawing/2014/main" id="{3F331B95-8D7B-4458-825F-D2FB1966947D}"/>
              </a:ext>
            </a:extLst>
          </p:cNvPr>
          <p:cNvSpPr txBox="1"/>
          <p:nvPr/>
        </p:nvSpPr>
        <p:spPr>
          <a:xfrm>
            <a:off x="6915265" y="2176097"/>
            <a:ext cx="2341030" cy="4185761"/>
          </a:xfrm>
          <a:prstGeom prst="rect">
            <a:avLst/>
          </a:prstGeom>
          <a:noFill/>
        </p:spPr>
        <p:txBody>
          <a:bodyPr wrap="square" rtlCol="0">
            <a:spAutoFit/>
          </a:bodyPr>
          <a:lstStyle/>
          <a:p>
            <a:pPr marL="285750" lvl="0" indent="-285750">
              <a:buFont typeface="Wingdings" pitchFamily="2" charset="2"/>
              <a:buChar char="q"/>
              <a:defRPr/>
            </a:pPr>
            <a:r>
              <a:rPr lang="en-US" sz="1400" dirty="0">
                <a:solidFill>
                  <a:prstClr val="black"/>
                </a:solidFill>
                <a:latin typeface="Montserrat Light" panose="00000400000000000000" pitchFamily="50" charset="0"/>
              </a:rPr>
              <a:t>Dates</a:t>
            </a:r>
          </a:p>
          <a:p>
            <a:pPr marL="285750" lvl="0" indent="-285750">
              <a:buFont typeface="Wingdings" pitchFamily="2" charset="2"/>
              <a:buChar char="q"/>
              <a:defRPr/>
            </a:pPr>
            <a:r>
              <a:rPr lang="en-US" sz="1400" dirty="0">
                <a:solidFill>
                  <a:prstClr val="black"/>
                </a:solidFill>
                <a:latin typeface="Montserrat Light" panose="00000400000000000000" pitchFamily="50" charset="0"/>
              </a:rPr>
              <a:t>Dried Lentils</a:t>
            </a:r>
          </a:p>
          <a:p>
            <a:pPr marL="285750" lvl="0" indent="-285750">
              <a:buFont typeface="Wingdings" pitchFamily="2" charset="2"/>
              <a:buChar char="q"/>
              <a:defRPr/>
            </a:pPr>
            <a:r>
              <a:rPr lang="en-US" sz="1400" dirty="0">
                <a:solidFill>
                  <a:prstClr val="black"/>
                </a:solidFill>
                <a:latin typeface="Montserrat Light" panose="00000400000000000000" pitchFamily="50" charset="0"/>
              </a:rPr>
              <a:t>Flax Seeds</a:t>
            </a:r>
          </a:p>
          <a:p>
            <a:pPr marL="285750" lvl="0" indent="-285750">
              <a:buFont typeface="Wingdings" pitchFamily="2" charset="2"/>
              <a:buChar char="q"/>
              <a:defRPr/>
            </a:pPr>
            <a:r>
              <a:rPr lang="en-US" sz="1400" dirty="0">
                <a:solidFill>
                  <a:prstClr val="black"/>
                </a:solidFill>
                <a:latin typeface="Montserrat Light" panose="00000400000000000000" pitchFamily="50" charset="0"/>
              </a:rPr>
              <a:t>Hemp Seeds</a:t>
            </a:r>
          </a:p>
          <a:p>
            <a:pPr marL="285750" lvl="0" indent="-285750">
              <a:buFont typeface="Wingdings" pitchFamily="2" charset="2"/>
              <a:buChar char="q"/>
              <a:defRPr/>
            </a:pPr>
            <a:r>
              <a:rPr lang="en-US" sz="1400" dirty="0">
                <a:solidFill>
                  <a:prstClr val="black"/>
                </a:solidFill>
                <a:latin typeface="Montserrat Light" panose="00000400000000000000" pitchFamily="50" charset="0"/>
              </a:rPr>
              <a:t>Kidney Beans</a:t>
            </a:r>
          </a:p>
          <a:p>
            <a:pPr marL="285750" lvl="0" indent="-285750">
              <a:buFont typeface="Wingdings" pitchFamily="2" charset="2"/>
              <a:buChar char="q"/>
              <a:defRPr/>
            </a:pPr>
            <a:r>
              <a:rPr lang="en-US" sz="1400" dirty="0">
                <a:solidFill>
                  <a:prstClr val="black"/>
                </a:solidFill>
                <a:latin typeface="Montserrat Light" panose="00000400000000000000" pitchFamily="50" charset="0"/>
              </a:rPr>
              <a:t>Lentils</a:t>
            </a:r>
          </a:p>
          <a:p>
            <a:pPr marL="285750" lvl="0" indent="-285750">
              <a:buFont typeface="Wingdings" pitchFamily="2" charset="2"/>
              <a:buChar char="q"/>
              <a:defRPr/>
            </a:pPr>
            <a:r>
              <a:rPr lang="en-US" sz="1400" dirty="0">
                <a:solidFill>
                  <a:prstClr val="black"/>
                </a:solidFill>
                <a:latin typeface="Montserrat Light" panose="00000400000000000000" pitchFamily="50" charset="0"/>
              </a:rPr>
              <a:t>Macadamia Nuts</a:t>
            </a:r>
          </a:p>
          <a:p>
            <a:pPr marL="285750" lvl="0" indent="-285750">
              <a:buFont typeface="Wingdings" pitchFamily="2" charset="2"/>
              <a:buChar char="q"/>
              <a:defRPr/>
            </a:pPr>
            <a:r>
              <a:rPr lang="en-US" sz="1400" dirty="0">
                <a:solidFill>
                  <a:prstClr val="black"/>
                </a:solidFill>
                <a:latin typeface="Montserrat Light" panose="00000400000000000000" pitchFamily="50" charset="0"/>
              </a:rPr>
              <a:t>Millet</a:t>
            </a:r>
          </a:p>
          <a:p>
            <a:pPr marL="285750" lvl="0" indent="-285750">
              <a:buFont typeface="Wingdings" pitchFamily="2" charset="2"/>
              <a:buChar char="q"/>
              <a:defRPr/>
            </a:pPr>
            <a:r>
              <a:rPr lang="en-US" sz="1400" dirty="0">
                <a:solidFill>
                  <a:prstClr val="black"/>
                </a:solidFill>
                <a:latin typeface="Montserrat Light" panose="00000400000000000000" pitchFamily="50" charset="0"/>
              </a:rPr>
              <a:t>Quinoa</a:t>
            </a:r>
          </a:p>
          <a:p>
            <a:pPr marL="285750" lvl="0" indent="-285750">
              <a:buFont typeface="Wingdings" pitchFamily="2" charset="2"/>
              <a:buChar char="q"/>
              <a:defRPr/>
            </a:pPr>
            <a:r>
              <a:rPr lang="en-US" sz="1400" dirty="0">
                <a:solidFill>
                  <a:prstClr val="black"/>
                </a:solidFill>
                <a:latin typeface="Montserrat Light" panose="00000400000000000000" pitchFamily="50" charset="0"/>
              </a:rPr>
              <a:t>Pecans</a:t>
            </a:r>
          </a:p>
          <a:p>
            <a:pPr marL="285750" lvl="0" indent="-285750">
              <a:buFont typeface="Wingdings" pitchFamily="2" charset="2"/>
              <a:buChar char="q"/>
              <a:defRPr/>
            </a:pPr>
            <a:r>
              <a:rPr lang="en-US" sz="1400" dirty="0">
                <a:solidFill>
                  <a:prstClr val="black"/>
                </a:solidFill>
                <a:latin typeface="Montserrat Light" panose="00000400000000000000" pitchFamily="50" charset="0"/>
              </a:rPr>
              <a:t>Pine Nuts</a:t>
            </a:r>
          </a:p>
          <a:p>
            <a:pPr marL="285750" lvl="0" indent="-285750">
              <a:buFont typeface="Wingdings" pitchFamily="2" charset="2"/>
              <a:buChar char="q"/>
              <a:defRPr/>
            </a:pPr>
            <a:r>
              <a:rPr lang="en-US" sz="1400" dirty="0">
                <a:solidFill>
                  <a:prstClr val="black"/>
                </a:solidFill>
                <a:latin typeface="Montserrat Light" panose="00000400000000000000" pitchFamily="50" charset="0"/>
              </a:rPr>
              <a:t>Pinto Beans</a:t>
            </a:r>
          </a:p>
          <a:p>
            <a:pPr marL="285750" lvl="0" indent="-285750">
              <a:buFont typeface="Wingdings" pitchFamily="2" charset="2"/>
              <a:buChar char="q"/>
              <a:defRPr/>
            </a:pPr>
            <a:r>
              <a:rPr lang="en-US" sz="1400" dirty="0">
                <a:solidFill>
                  <a:prstClr val="black"/>
                </a:solidFill>
                <a:latin typeface="Montserrat Light" panose="00000400000000000000" pitchFamily="50" charset="0"/>
              </a:rPr>
              <a:t>Pumpkin Seeds</a:t>
            </a:r>
          </a:p>
          <a:p>
            <a:pPr marL="285750" lvl="0" indent="-285750">
              <a:buFont typeface="Wingdings" pitchFamily="2" charset="2"/>
              <a:buChar char="q"/>
              <a:defRPr/>
            </a:pPr>
            <a:r>
              <a:rPr lang="en-US" sz="1400" dirty="0">
                <a:solidFill>
                  <a:prstClr val="black"/>
                </a:solidFill>
                <a:latin typeface="Montserrat Light" panose="00000400000000000000" pitchFamily="50" charset="0"/>
              </a:rPr>
              <a:t>Raisins</a:t>
            </a:r>
          </a:p>
          <a:p>
            <a:pPr marL="285750" lvl="0" indent="-285750">
              <a:buFont typeface="Wingdings" pitchFamily="2" charset="2"/>
              <a:buChar char="q"/>
              <a:defRPr/>
            </a:pPr>
            <a:r>
              <a:rPr lang="en-US" sz="1400" dirty="0">
                <a:solidFill>
                  <a:prstClr val="black"/>
                </a:solidFill>
                <a:latin typeface="Montserrat Light" panose="00000400000000000000" pitchFamily="50" charset="0"/>
              </a:rPr>
              <a:t>Rice</a:t>
            </a:r>
          </a:p>
          <a:p>
            <a:pPr marL="285750" lvl="0" indent="-285750">
              <a:buFont typeface="Wingdings" pitchFamily="2" charset="2"/>
              <a:buChar char="q"/>
              <a:defRPr/>
            </a:pPr>
            <a:r>
              <a:rPr lang="en-US" sz="1400" dirty="0">
                <a:solidFill>
                  <a:prstClr val="black"/>
                </a:solidFill>
                <a:latin typeface="Montserrat Light" panose="00000400000000000000" pitchFamily="50" charset="0"/>
              </a:rPr>
              <a:t>Sunflower Seeds</a:t>
            </a:r>
          </a:p>
          <a:p>
            <a:pPr marL="285750" lvl="0" indent="-285750">
              <a:buFont typeface="Wingdings" pitchFamily="2" charset="2"/>
              <a:buChar char="q"/>
              <a:defRPr/>
            </a:pPr>
            <a:r>
              <a:rPr lang="en-US" sz="1400" dirty="0" err="1">
                <a:solidFill>
                  <a:prstClr val="black"/>
                </a:solidFill>
                <a:latin typeface="Montserrat Light" panose="00000400000000000000" pitchFamily="50" charset="0"/>
              </a:rPr>
              <a:t>Teff</a:t>
            </a:r>
            <a:endParaRPr lang="en-US" sz="1400" dirty="0">
              <a:solidFill>
                <a:prstClr val="black"/>
              </a:solidFill>
              <a:latin typeface="Montserrat Light" panose="00000400000000000000" pitchFamily="50" charset="0"/>
            </a:endParaRPr>
          </a:p>
          <a:p>
            <a:pPr marL="285750" lvl="0" indent="-285750">
              <a:buFont typeface="Wingdings" pitchFamily="2" charset="2"/>
              <a:buChar char="q"/>
              <a:defRPr/>
            </a:pPr>
            <a:r>
              <a:rPr lang="en-US" sz="1400" dirty="0">
                <a:solidFill>
                  <a:prstClr val="black"/>
                </a:solidFill>
                <a:latin typeface="Montserrat Light" panose="00000400000000000000" pitchFamily="50" charset="0"/>
              </a:rPr>
              <a:t>Walnuts</a:t>
            </a:r>
          </a:p>
          <a:p>
            <a:pPr marL="285750" lvl="0" indent="-285750">
              <a:buFont typeface="Wingdings" pitchFamily="2" charset="2"/>
              <a:buChar char="q"/>
              <a:defRPr/>
            </a:pPr>
            <a:r>
              <a:rPr lang="en-US" sz="1400" dirty="0">
                <a:solidFill>
                  <a:prstClr val="black"/>
                </a:solidFill>
                <a:latin typeface="Montserrat Light" panose="00000400000000000000" pitchFamily="50" charset="0"/>
              </a:rPr>
              <a:t>White Beans</a:t>
            </a:r>
          </a:p>
        </p:txBody>
      </p:sp>
      <p:sp>
        <p:nvSpPr>
          <p:cNvPr id="9" name="TextBox 8">
            <a:extLst>
              <a:ext uri="{FF2B5EF4-FFF2-40B4-BE49-F238E27FC236}">
                <a16:creationId xmlns:a16="http://schemas.microsoft.com/office/drawing/2014/main" id="{C3B9EFB7-3A8F-4CBE-B276-801A0EF716BE}"/>
              </a:ext>
            </a:extLst>
          </p:cNvPr>
          <p:cNvSpPr txBox="1"/>
          <p:nvPr/>
        </p:nvSpPr>
        <p:spPr>
          <a:xfrm>
            <a:off x="6855827" y="1607897"/>
            <a:ext cx="1936353" cy="523220"/>
          </a:xfrm>
          <a:prstGeom prst="rect">
            <a:avLst/>
          </a:prstGeom>
          <a:solidFill>
            <a:srgbClr val="FF0000"/>
          </a:solidFill>
        </p:spPr>
        <p:txBody>
          <a:bodyPr wrap="square" rtlCol="0">
            <a:spAutoFit/>
          </a:bodyPr>
          <a:lstStyle/>
          <a:p>
            <a:pPr lvl="0">
              <a:defRPr/>
            </a:pPr>
            <a:r>
              <a:rPr lang="en-US" sz="1400" dirty="0">
                <a:solidFill>
                  <a:prstClr val="white"/>
                </a:solidFill>
                <a:latin typeface="Montserrat Light" panose="00000400000000000000" pitchFamily="50" charset="0"/>
              </a:rPr>
              <a:t>Dried Fruits, Grains, Nuts &amp; Legumes</a:t>
            </a:r>
          </a:p>
        </p:txBody>
      </p:sp>
    </p:spTree>
    <p:extLst>
      <p:ext uri="{BB962C8B-B14F-4D97-AF65-F5344CB8AC3E}">
        <p14:creationId xmlns:p14="http://schemas.microsoft.com/office/powerpoint/2010/main" val="3484226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ight Triangle 4"/>
          <p:cNvSpPr/>
          <p:nvPr/>
        </p:nvSpPr>
        <p:spPr>
          <a:xfrm rot="10800000">
            <a:off x="10130971" y="-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ight Triangle 6"/>
          <p:cNvSpPr/>
          <p:nvPr/>
        </p:nvSpPr>
        <p:spPr>
          <a:xfrm>
            <a:off x="0" y="4796972"/>
            <a:ext cx="2061028" cy="2061028"/>
          </a:xfrm>
          <a:prstGeom prst="rtTriangle">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901949" y="1315892"/>
            <a:ext cx="10032751" cy="4116704"/>
          </a:xfrm>
          <a:prstGeom prst="rect">
            <a:avLst/>
          </a:prstGeom>
        </p:spPr>
        <p:txBody>
          <a:bodyPr wrap="square">
            <a:spAutoFit/>
          </a:bodyPr>
          <a:lstStyle/>
          <a:p>
            <a:pPr>
              <a:lnSpc>
                <a:spcPct val="150000"/>
              </a:lnSpc>
              <a:spcBef>
                <a:spcPts val="300"/>
              </a:spcBef>
            </a:pPr>
            <a:r>
              <a:rPr lang="en-US" sz="1400" dirty="0">
                <a:latin typeface="Montserrat Light" panose="00000400000000000000" pitchFamily="50" charset="0"/>
              </a:rPr>
              <a:t>Check out these helpful online shopping sites. Try something new! </a:t>
            </a:r>
          </a:p>
          <a:p>
            <a:pPr>
              <a:lnSpc>
                <a:spcPct val="150000"/>
              </a:lnSpc>
              <a:spcBef>
                <a:spcPts val="300"/>
              </a:spcBef>
            </a:pPr>
            <a:r>
              <a:rPr lang="en-US" sz="1400" b="1" dirty="0">
                <a:latin typeface="Montserrat Light" panose="00000400000000000000" pitchFamily="50" charset="0"/>
              </a:rPr>
              <a:t>Available to US customers.</a:t>
            </a:r>
          </a:p>
          <a:p>
            <a:pPr>
              <a:lnSpc>
                <a:spcPct val="150000"/>
              </a:lnSpc>
              <a:spcBef>
                <a:spcPts val="300"/>
              </a:spcBef>
            </a:pPr>
            <a:r>
              <a:rPr lang="en-US" sz="1400" dirty="0">
                <a:latin typeface="Montserrat Light" panose="00000400000000000000" pitchFamily="50" charset="0"/>
              </a:rPr>
              <a:t>Nuts Online		</a:t>
            </a:r>
            <a:r>
              <a:rPr lang="en-US" sz="1400" dirty="0">
                <a:latin typeface="Montserrat Light" panose="00000400000000000000" pitchFamily="50" charset="0"/>
                <a:hlinkClick r:id="rId2"/>
              </a:rPr>
              <a:t>https://www.nuts.com</a:t>
            </a:r>
            <a:r>
              <a:rPr lang="en-US" sz="1400" dirty="0">
                <a:latin typeface="Montserrat Light" panose="00000400000000000000" pitchFamily="50" charset="0"/>
              </a:rPr>
              <a:t>  </a:t>
            </a:r>
          </a:p>
          <a:p>
            <a:pPr>
              <a:lnSpc>
                <a:spcPct val="150000"/>
              </a:lnSpc>
              <a:spcBef>
                <a:spcPts val="300"/>
              </a:spcBef>
            </a:pPr>
            <a:r>
              <a:rPr lang="en-US" sz="1400" dirty="0">
                <a:latin typeface="Montserrat Light" panose="00000400000000000000" pitchFamily="50" charset="0"/>
              </a:rPr>
              <a:t>Amazon			</a:t>
            </a:r>
            <a:r>
              <a:rPr lang="en-US" sz="1400" dirty="0">
                <a:latin typeface="Montserrat Light" panose="00000400000000000000" pitchFamily="50" charset="0"/>
                <a:hlinkClick r:id="rId3"/>
              </a:rPr>
              <a:t>http://www.amazon.com</a:t>
            </a:r>
            <a:endParaRPr lang="en-US" sz="1400" dirty="0">
              <a:latin typeface="Montserrat Light" panose="00000400000000000000" pitchFamily="50" charset="0"/>
            </a:endParaRPr>
          </a:p>
          <a:p>
            <a:pPr>
              <a:lnSpc>
                <a:spcPct val="150000"/>
              </a:lnSpc>
              <a:spcBef>
                <a:spcPts val="300"/>
              </a:spcBef>
            </a:pPr>
            <a:r>
              <a:rPr lang="en-US" sz="1400" dirty="0" err="1">
                <a:latin typeface="Montserrat Light" panose="00000400000000000000" pitchFamily="50" charset="0"/>
              </a:rPr>
              <a:t>Sungrown</a:t>
            </a:r>
            <a:r>
              <a:rPr lang="en-US" sz="1400" dirty="0">
                <a:latin typeface="Montserrat Light" panose="00000400000000000000" pitchFamily="50" charset="0"/>
              </a:rPr>
              <a:t> Organics		</a:t>
            </a:r>
            <a:r>
              <a:rPr lang="en-US" sz="1400" dirty="0">
                <a:latin typeface="Montserrat Light" panose="00000400000000000000" pitchFamily="50" charset="0"/>
                <a:hlinkClick r:id="rId4"/>
              </a:rPr>
              <a:t>http://sungrownorganics.com</a:t>
            </a:r>
            <a:endParaRPr lang="en-US" sz="1400" dirty="0">
              <a:latin typeface="Montserrat Light" panose="00000400000000000000" pitchFamily="50" charset="0"/>
            </a:endParaRPr>
          </a:p>
          <a:p>
            <a:pPr>
              <a:lnSpc>
                <a:spcPct val="150000"/>
              </a:lnSpc>
              <a:spcBef>
                <a:spcPts val="300"/>
              </a:spcBef>
            </a:pPr>
            <a:r>
              <a:rPr lang="en-US" sz="1400" dirty="0">
                <a:latin typeface="Montserrat Light" panose="00000400000000000000" pitchFamily="50" charset="0"/>
              </a:rPr>
              <a:t>Healthy Traditions		</a:t>
            </a:r>
            <a:r>
              <a:rPr lang="en-US" sz="1400" dirty="0">
                <a:latin typeface="Montserrat Light" panose="00000400000000000000" pitchFamily="50" charset="0"/>
                <a:hlinkClick r:id="rId5"/>
              </a:rPr>
              <a:t>http://www.healthytraditions.com</a:t>
            </a:r>
            <a:endParaRPr lang="en-US" sz="1400" dirty="0">
              <a:latin typeface="Montserrat Light" panose="00000400000000000000" pitchFamily="50" charset="0"/>
            </a:endParaRPr>
          </a:p>
          <a:p>
            <a:pPr>
              <a:lnSpc>
                <a:spcPct val="150000"/>
              </a:lnSpc>
            </a:pPr>
            <a:endParaRPr lang="en-US" sz="1400" dirty="0">
              <a:latin typeface="Montserrat Light" panose="00000400000000000000" pitchFamily="50" charset="0"/>
            </a:endParaRPr>
          </a:p>
          <a:p>
            <a:pPr>
              <a:lnSpc>
                <a:spcPct val="150000"/>
              </a:lnSpc>
            </a:pPr>
            <a:r>
              <a:rPr lang="en-US" sz="1400" b="1" dirty="0">
                <a:latin typeface="Montserrat Light" panose="00000400000000000000" pitchFamily="50" charset="0"/>
              </a:rPr>
              <a:t>Available to UK customers.</a:t>
            </a:r>
          </a:p>
          <a:p>
            <a:pPr>
              <a:lnSpc>
                <a:spcPct val="150000"/>
              </a:lnSpc>
            </a:pPr>
            <a:r>
              <a:rPr lang="en-US" sz="1400" dirty="0">
                <a:latin typeface="Montserrat Light" panose="00000400000000000000" pitchFamily="50" charset="0"/>
              </a:rPr>
              <a:t>Amazon			</a:t>
            </a:r>
            <a:r>
              <a:rPr lang="en-US" sz="1400" dirty="0">
                <a:latin typeface="Montserrat Light" panose="00000400000000000000" pitchFamily="50" charset="0"/>
                <a:hlinkClick r:id="rId6"/>
              </a:rPr>
              <a:t>http://www.amazon.co.uk</a:t>
            </a: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Real Foods		</a:t>
            </a:r>
            <a:r>
              <a:rPr lang="en-US" sz="1400" dirty="0">
                <a:latin typeface="Montserrat Light" panose="00000400000000000000" pitchFamily="50" charset="0"/>
                <a:hlinkClick r:id="rId7"/>
              </a:rPr>
              <a:t>http://www.realfoods.co.uk</a:t>
            </a: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Planet Organic		</a:t>
            </a:r>
            <a:r>
              <a:rPr lang="en-US" sz="1400" dirty="0">
                <a:latin typeface="Montserrat Light" panose="00000400000000000000" pitchFamily="50" charset="0"/>
                <a:hlinkClick r:id="rId8"/>
              </a:rPr>
              <a:t>http://www.planetorganic.com</a:t>
            </a:r>
            <a:endParaRPr lang="en-US" sz="1400" dirty="0">
              <a:latin typeface="Montserrat Light" panose="00000400000000000000" pitchFamily="50"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id-ID" sz="1400" b="0" i="0" u="none" strike="noStrike" kern="1200" cap="none" spc="0" normalizeH="0" baseline="0" noProof="0" dirty="0">
              <a:ln>
                <a:noFill/>
              </a:ln>
              <a:solidFill>
                <a:prstClr val="black"/>
              </a:solidFill>
              <a:effectLst/>
              <a:uLnTx/>
              <a:uFillTx/>
              <a:latin typeface="Montserrat Light" panose="00000400000000000000" pitchFamily="50" charset="0"/>
              <a:ea typeface="Lato" panose="020F0502020204030203" pitchFamily="34" charset="0"/>
              <a:cs typeface="Lato" panose="020F0502020204030203" pitchFamily="34" charset="0"/>
            </a:endParaRPr>
          </a:p>
        </p:txBody>
      </p:sp>
      <p:sp>
        <p:nvSpPr>
          <p:cNvPr id="22" name="TextBox 21"/>
          <p:cNvSpPr txBox="1"/>
          <p:nvPr/>
        </p:nvSpPr>
        <p:spPr>
          <a:xfrm>
            <a:off x="428731" y="484895"/>
            <a:ext cx="7317901" cy="830997"/>
          </a:xfrm>
          <a:prstGeom prst="rect">
            <a:avLst/>
          </a:prstGeom>
          <a:noFill/>
        </p:spPr>
        <p:txBody>
          <a:bodyPr wrap="none" rtlCol="0">
            <a:spAutoFit/>
          </a:bodyPr>
          <a:lstStyle/>
          <a:p>
            <a:r>
              <a:rPr lang="en-US" sz="4800" b="1" spc="300" dirty="0">
                <a:solidFill>
                  <a:srgbClr val="27B2B1"/>
                </a:solidFill>
                <a:latin typeface="Montserrat" pitchFamily="2" charset="77"/>
                <a:ea typeface="Source Sans Pro Black" panose="020B0803030403020204" pitchFamily="34" charset="0"/>
              </a:rPr>
              <a:t>Healthy Food Online</a:t>
            </a:r>
            <a:endParaRPr lang="id-ID" sz="4800" b="1" spc="300" dirty="0">
              <a:solidFill>
                <a:srgbClr val="27B2B1"/>
              </a:solidFill>
              <a:latin typeface="Montserrat" pitchFamily="2" charset="77"/>
              <a:ea typeface="Source Sans Pro Black" panose="020B0803030403020204" pitchFamily="34" charset="0"/>
            </a:endParaRPr>
          </a:p>
        </p:txBody>
      </p:sp>
      <p:sp>
        <p:nvSpPr>
          <p:cNvPr id="3" name="Picture Placeholder 2"/>
          <p:cNvSpPr>
            <a:spLocks noGrp="1"/>
          </p:cNvSpPr>
          <p:nvPr>
            <p:ph type="pic" sz="quarter" idx="11"/>
          </p:nvPr>
        </p:nvSpPr>
        <p:spPr/>
      </p:sp>
    </p:spTree>
    <p:extLst>
      <p:ext uri="{BB962C8B-B14F-4D97-AF65-F5344CB8AC3E}">
        <p14:creationId xmlns:p14="http://schemas.microsoft.com/office/powerpoint/2010/main" val="1205820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ight Triangle 4"/>
          <p:cNvSpPr/>
          <p:nvPr/>
        </p:nvSpPr>
        <p:spPr>
          <a:xfrm rot="10800000">
            <a:off x="10130971" y="-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ight Triangle 6"/>
          <p:cNvSpPr/>
          <p:nvPr/>
        </p:nvSpPr>
        <p:spPr>
          <a:xfrm>
            <a:off x="0" y="4796972"/>
            <a:ext cx="2061028" cy="2061028"/>
          </a:xfrm>
          <a:prstGeom prst="rtTriangle">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901949" y="2061026"/>
            <a:ext cx="3866763" cy="36952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Montserrat Light" panose="00000400000000000000" pitchFamily="50" charset="0"/>
                <a:ea typeface="Lato" panose="020F0502020204030203" pitchFamily="34" charset="0"/>
                <a:cs typeface="Lato" panose="020F0502020204030203" pitchFamily="34" charset="0"/>
              </a:rPr>
              <a:t> </a:t>
            </a:r>
            <a:endParaRPr kumimoji="0" lang="id-ID" sz="1400" b="0" i="0" u="none" strike="noStrike" kern="1200" cap="none" spc="0" normalizeH="0" baseline="0" noProof="0" dirty="0">
              <a:ln>
                <a:noFill/>
              </a:ln>
              <a:solidFill>
                <a:prstClr val="black"/>
              </a:solidFill>
              <a:effectLst/>
              <a:uLnTx/>
              <a:uFillTx/>
              <a:latin typeface="Montserrat Light" panose="00000400000000000000" pitchFamily="50" charset="0"/>
              <a:ea typeface="Lato" panose="020F0502020204030203" pitchFamily="34" charset="0"/>
              <a:cs typeface="Lato" panose="020F0502020204030203" pitchFamily="34" charset="0"/>
            </a:endParaRPr>
          </a:p>
        </p:txBody>
      </p:sp>
      <p:sp>
        <p:nvSpPr>
          <p:cNvPr id="22" name="TextBox 21"/>
          <p:cNvSpPr txBox="1"/>
          <p:nvPr/>
        </p:nvSpPr>
        <p:spPr>
          <a:xfrm>
            <a:off x="438520" y="343723"/>
            <a:ext cx="2133084"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27B2B1"/>
                </a:solidFill>
                <a:effectLst/>
                <a:uLnTx/>
                <a:uFillTx/>
                <a:latin typeface="Montserrat" pitchFamily="2" charset="77"/>
                <a:ea typeface="Source Sans Pro Black" panose="020B0803030403020204" pitchFamily="34" charset="0"/>
                <a:cs typeface="+mn-cs"/>
              </a:rPr>
              <a:t>Index</a:t>
            </a:r>
            <a:endParaRPr kumimoji="0" lang="id-ID" sz="4800" b="1" i="0" u="none" strike="noStrike" kern="1200" cap="none" spc="300" normalizeH="0" baseline="0" noProof="0" dirty="0">
              <a:ln>
                <a:noFill/>
              </a:ln>
              <a:solidFill>
                <a:srgbClr val="27B2B1"/>
              </a:solidFill>
              <a:effectLst/>
              <a:uLnTx/>
              <a:uFillTx/>
              <a:latin typeface="Montserrat" pitchFamily="2" charset="77"/>
              <a:ea typeface="Source Sans Pro Black" panose="020B0803030403020204" pitchFamily="34" charset="0"/>
              <a:cs typeface="+mn-cs"/>
            </a:endParaRPr>
          </a:p>
        </p:txBody>
      </p:sp>
      <p:sp>
        <p:nvSpPr>
          <p:cNvPr id="3" name="Picture Placeholder 2"/>
          <p:cNvSpPr>
            <a:spLocks noGrp="1"/>
          </p:cNvSpPr>
          <p:nvPr>
            <p:ph type="pic" sz="quarter" idx="11"/>
          </p:nvPr>
        </p:nvSpPr>
        <p:spPr>
          <a:xfrm rot="21361123" flipH="1">
            <a:off x="8742683" y="8633822"/>
            <a:ext cx="45719" cy="45719"/>
          </a:xfrm>
        </p:spPr>
      </p:sp>
      <p:graphicFrame>
        <p:nvGraphicFramePr>
          <p:cNvPr id="2" name="Table 3">
            <a:extLst>
              <a:ext uri="{FF2B5EF4-FFF2-40B4-BE49-F238E27FC236}">
                <a16:creationId xmlns:a16="http://schemas.microsoft.com/office/drawing/2014/main" id="{CE501FB8-1109-4CB4-9449-C52768C24C5A}"/>
              </a:ext>
            </a:extLst>
          </p:cNvPr>
          <p:cNvGraphicFramePr>
            <a:graphicFrameLocks noGrp="1"/>
          </p:cNvGraphicFramePr>
          <p:nvPr>
            <p:extLst>
              <p:ext uri="{D42A27DB-BD31-4B8C-83A1-F6EECF244321}">
                <p14:modId xmlns:p14="http://schemas.microsoft.com/office/powerpoint/2010/main" val="2828172383"/>
              </p:ext>
            </p:extLst>
          </p:nvPr>
        </p:nvGraphicFramePr>
        <p:xfrm>
          <a:off x="301534" y="8083730"/>
          <a:ext cx="1457960" cy="182880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240608379"/>
                    </a:ext>
                  </a:extLst>
                </a:gridCol>
                <a:gridCol w="208280">
                  <a:extLst>
                    <a:ext uri="{9D8B030D-6E8A-4147-A177-3AD203B41FA5}">
                      <a16:colId xmlns:a16="http://schemas.microsoft.com/office/drawing/2014/main" val="4289075849"/>
                    </a:ext>
                  </a:extLst>
                </a:gridCol>
                <a:gridCol w="208280">
                  <a:extLst>
                    <a:ext uri="{9D8B030D-6E8A-4147-A177-3AD203B41FA5}">
                      <a16:colId xmlns:a16="http://schemas.microsoft.com/office/drawing/2014/main" val="3609207308"/>
                    </a:ext>
                  </a:extLst>
                </a:gridCol>
                <a:gridCol w="208280">
                  <a:extLst>
                    <a:ext uri="{9D8B030D-6E8A-4147-A177-3AD203B41FA5}">
                      <a16:colId xmlns:a16="http://schemas.microsoft.com/office/drawing/2014/main" val="2701154803"/>
                    </a:ext>
                  </a:extLst>
                </a:gridCol>
                <a:gridCol w="208280">
                  <a:extLst>
                    <a:ext uri="{9D8B030D-6E8A-4147-A177-3AD203B41FA5}">
                      <a16:colId xmlns:a16="http://schemas.microsoft.com/office/drawing/2014/main" val="329138398"/>
                    </a:ext>
                  </a:extLst>
                </a:gridCol>
                <a:gridCol w="208280">
                  <a:extLst>
                    <a:ext uri="{9D8B030D-6E8A-4147-A177-3AD203B41FA5}">
                      <a16:colId xmlns:a16="http://schemas.microsoft.com/office/drawing/2014/main" val="989367227"/>
                    </a:ext>
                  </a:extLst>
                </a:gridCol>
                <a:gridCol w="208280">
                  <a:extLst>
                    <a:ext uri="{9D8B030D-6E8A-4147-A177-3AD203B41FA5}">
                      <a16:colId xmlns:a16="http://schemas.microsoft.com/office/drawing/2014/main" val="4080313751"/>
                    </a:ext>
                  </a:extLst>
                </a:gridCol>
              </a:tblGrid>
              <a:tr h="0">
                <a:tc>
                  <a:txBody>
                    <a:bodyPr/>
                    <a:lstStyle/>
                    <a:p>
                      <a:r>
                        <a:rPr lang="en-US" dirty="0"/>
                        <a:t> </a:t>
                      </a:r>
                    </a:p>
                  </a:txBody>
                  <a:tcPr>
                    <a:noFill/>
                  </a:tcPr>
                </a:tc>
                <a:tc>
                  <a:txBody>
                    <a:bodyPr/>
                    <a:lstStyle/>
                    <a:p>
                      <a:r>
                        <a:rPr lang="en-US" dirty="0"/>
                        <a:t> </a:t>
                      </a:r>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extLst>
                  <a:ext uri="{0D108BD9-81ED-4DB2-BD59-A6C34878D82A}">
                    <a16:rowId xmlns:a16="http://schemas.microsoft.com/office/drawing/2014/main" val="2361093979"/>
                  </a:ext>
                </a:extLst>
              </a:tr>
              <a:tr h="0">
                <a:tc>
                  <a:txBody>
                    <a:bodyPr/>
                    <a:lstStyle/>
                    <a:p>
                      <a:endParaRPr lang="en-US"/>
                    </a:p>
                  </a:txBody>
                  <a:tcPr>
                    <a:noFill/>
                  </a:tcPr>
                </a:tc>
                <a:tc>
                  <a:txBody>
                    <a:bodyPr/>
                    <a:lstStyle/>
                    <a:p>
                      <a:endParaRPr lang="en-US" dirty="0"/>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extLst>
                  <a:ext uri="{0D108BD9-81ED-4DB2-BD59-A6C34878D82A}">
                    <a16:rowId xmlns:a16="http://schemas.microsoft.com/office/drawing/2014/main" val="2976823711"/>
                  </a:ext>
                </a:extLst>
              </a:tr>
              <a:tr h="0">
                <a:tc>
                  <a:txBody>
                    <a:bodyPr/>
                    <a:lstStyle/>
                    <a:p>
                      <a:endParaRPr lang="en-US"/>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extLst>
                  <a:ext uri="{0D108BD9-81ED-4DB2-BD59-A6C34878D82A}">
                    <a16:rowId xmlns:a16="http://schemas.microsoft.com/office/drawing/2014/main" val="2025963689"/>
                  </a:ext>
                </a:extLst>
              </a:tr>
              <a:tr h="0">
                <a:tc>
                  <a:txBody>
                    <a:bodyPr/>
                    <a:lstStyle/>
                    <a:p>
                      <a:endParaRPr lang="en-US"/>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extLst>
                  <a:ext uri="{0D108BD9-81ED-4DB2-BD59-A6C34878D82A}">
                    <a16:rowId xmlns:a16="http://schemas.microsoft.com/office/drawing/2014/main" val="4226915143"/>
                  </a:ext>
                </a:extLst>
              </a:tr>
              <a:tr h="0">
                <a:tc>
                  <a:txBody>
                    <a:bodyPr/>
                    <a:lstStyle/>
                    <a:p>
                      <a:endParaRPr lang="en-US"/>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extLst>
                  <a:ext uri="{0D108BD9-81ED-4DB2-BD59-A6C34878D82A}">
                    <a16:rowId xmlns:a16="http://schemas.microsoft.com/office/drawing/2014/main" val="3053617412"/>
                  </a:ext>
                </a:extLst>
              </a:tr>
            </a:tbl>
          </a:graphicData>
        </a:graphic>
      </p:graphicFrame>
      <p:graphicFrame>
        <p:nvGraphicFramePr>
          <p:cNvPr id="6" name="Table 7">
            <a:extLst>
              <a:ext uri="{FF2B5EF4-FFF2-40B4-BE49-F238E27FC236}">
                <a16:creationId xmlns:a16="http://schemas.microsoft.com/office/drawing/2014/main" id="{CB2E0454-C784-4301-8E52-25D975F5A85F}"/>
              </a:ext>
            </a:extLst>
          </p:cNvPr>
          <p:cNvGraphicFramePr>
            <a:graphicFrameLocks noGrp="1"/>
          </p:cNvGraphicFramePr>
          <p:nvPr>
            <p:extLst>
              <p:ext uri="{D42A27DB-BD31-4B8C-83A1-F6EECF244321}">
                <p14:modId xmlns:p14="http://schemas.microsoft.com/office/powerpoint/2010/main" val="4006707298"/>
              </p:ext>
            </p:extLst>
          </p:nvPr>
        </p:nvGraphicFramePr>
        <p:xfrm>
          <a:off x="2061028" y="1119410"/>
          <a:ext cx="8184183" cy="4642672"/>
        </p:xfrm>
        <a:graphic>
          <a:graphicData uri="http://schemas.openxmlformats.org/drawingml/2006/table">
            <a:tbl>
              <a:tblPr firstRow="1" bandRow="1">
                <a:tableStyleId>{5940675A-B579-460E-94D1-54222C63F5DA}</a:tableStyleId>
              </a:tblPr>
              <a:tblGrid>
                <a:gridCol w="1169169">
                  <a:extLst>
                    <a:ext uri="{9D8B030D-6E8A-4147-A177-3AD203B41FA5}">
                      <a16:colId xmlns:a16="http://schemas.microsoft.com/office/drawing/2014/main" val="329499777"/>
                    </a:ext>
                  </a:extLst>
                </a:gridCol>
                <a:gridCol w="1169169">
                  <a:extLst>
                    <a:ext uri="{9D8B030D-6E8A-4147-A177-3AD203B41FA5}">
                      <a16:colId xmlns:a16="http://schemas.microsoft.com/office/drawing/2014/main" val="2056138845"/>
                    </a:ext>
                  </a:extLst>
                </a:gridCol>
                <a:gridCol w="1169169">
                  <a:extLst>
                    <a:ext uri="{9D8B030D-6E8A-4147-A177-3AD203B41FA5}">
                      <a16:colId xmlns:a16="http://schemas.microsoft.com/office/drawing/2014/main" val="296605373"/>
                    </a:ext>
                  </a:extLst>
                </a:gridCol>
                <a:gridCol w="1169169">
                  <a:extLst>
                    <a:ext uri="{9D8B030D-6E8A-4147-A177-3AD203B41FA5}">
                      <a16:colId xmlns:a16="http://schemas.microsoft.com/office/drawing/2014/main" val="36903862"/>
                    </a:ext>
                  </a:extLst>
                </a:gridCol>
                <a:gridCol w="1169169">
                  <a:extLst>
                    <a:ext uri="{9D8B030D-6E8A-4147-A177-3AD203B41FA5}">
                      <a16:colId xmlns:a16="http://schemas.microsoft.com/office/drawing/2014/main" val="3422766360"/>
                    </a:ext>
                  </a:extLst>
                </a:gridCol>
                <a:gridCol w="1169169">
                  <a:extLst>
                    <a:ext uri="{9D8B030D-6E8A-4147-A177-3AD203B41FA5}">
                      <a16:colId xmlns:a16="http://schemas.microsoft.com/office/drawing/2014/main" val="2528703067"/>
                    </a:ext>
                  </a:extLst>
                </a:gridCol>
                <a:gridCol w="1169169">
                  <a:extLst>
                    <a:ext uri="{9D8B030D-6E8A-4147-A177-3AD203B41FA5}">
                      <a16:colId xmlns:a16="http://schemas.microsoft.com/office/drawing/2014/main" val="2029184894"/>
                    </a:ext>
                  </a:extLst>
                </a:gridCol>
              </a:tblGrid>
              <a:tr h="1130124">
                <a:tc>
                  <a:txBody>
                    <a:bodyPr/>
                    <a:lstStyle/>
                    <a:p>
                      <a:endParaRPr lang="en-US" sz="1100" dirty="0">
                        <a:ln>
                          <a:noFill/>
                        </a:ln>
                        <a:solidFill>
                          <a:schemeClr val="tx1"/>
                        </a:solidFill>
                        <a:latin typeface="Montserrat Light" panose="00000400000000000000" pitchFamily="50" charset="0"/>
                      </a:endParaRPr>
                    </a:p>
                  </a:txBody>
                  <a:tcPr marL="101600" marR="101600" marT="50800" marB="50800"/>
                </a:tc>
                <a:tc>
                  <a:txBody>
                    <a:bodyPr/>
                    <a:lstStyle/>
                    <a:p>
                      <a:r>
                        <a:rPr lang="en-US" sz="1100" dirty="0">
                          <a:ln>
                            <a:noFill/>
                          </a:ln>
                          <a:latin typeface="Montserrat Light" panose="00000400000000000000" pitchFamily="50" charset="0"/>
                        </a:rPr>
                        <a:t>Day 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n>
                          <a:noFill/>
                        </a:ln>
                        <a:latin typeface="Montserrat Light" panose="00000400000000000000" pitchFamily="50"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n>
                            <a:noFill/>
                          </a:ln>
                          <a:latin typeface="Montserrat Light" panose="00000400000000000000" pitchFamily="50" charset="0"/>
                        </a:rPr>
                        <a:t>Goals</a:t>
                      </a:r>
                      <a:endParaRPr lang="en-US" sz="1100" dirty="0">
                        <a:ln>
                          <a:noFill/>
                        </a:ln>
                        <a:solidFill>
                          <a:schemeClr val="tx1"/>
                        </a:solidFill>
                        <a:latin typeface="Montserrat Light" panose="00000400000000000000" pitchFamily="50" charset="0"/>
                      </a:endParaRPr>
                    </a:p>
                  </a:txBody>
                  <a:tcPr marL="101600" marR="101600" marT="50800" marB="50800"/>
                </a:tc>
                <a:tc>
                  <a:txBody>
                    <a:bodyPr/>
                    <a:lstStyle/>
                    <a:p>
                      <a:r>
                        <a:rPr lang="en-US" sz="1100" dirty="0">
                          <a:ln>
                            <a:noFill/>
                          </a:ln>
                          <a:latin typeface="Montserrat Light" panose="00000400000000000000" pitchFamily="50" charset="0"/>
                        </a:rPr>
                        <a:t>Day 2</a:t>
                      </a:r>
                    </a:p>
                    <a:p>
                      <a:endParaRPr lang="en-US" sz="1100" dirty="0">
                        <a:ln>
                          <a:noFill/>
                        </a:ln>
                        <a:latin typeface="Montserrat Light" panose="00000400000000000000" pitchFamily="50" charset="0"/>
                      </a:endParaRPr>
                    </a:p>
                    <a:p>
                      <a:r>
                        <a:rPr lang="en-US" sz="1100" dirty="0">
                          <a:ln>
                            <a:noFill/>
                          </a:ln>
                          <a:latin typeface="Montserrat Light" panose="00000400000000000000" pitchFamily="50" charset="0"/>
                        </a:rPr>
                        <a:t>Implement</a:t>
                      </a:r>
                    </a:p>
                    <a:p>
                      <a:r>
                        <a:rPr lang="en-US" sz="1100" dirty="0">
                          <a:ln>
                            <a:noFill/>
                          </a:ln>
                          <a:latin typeface="Montserrat Light" panose="00000400000000000000" pitchFamily="50" charset="0"/>
                        </a:rPr>
                        <a:t>Audio-Self</a:t>
                      </a:r>
                      <a:r>
                        <a:rPr lang="en-US" sz="1100" baseline="0" dirty="0">
                          <a:ln>
                            <a:noFill/>
                          </a:ln>
                          <a:latin typeface="Montserrat Light" panose="00000400000000000000" pitchFamily="50" charset="0"/>
                        </a:rPr>
                        <a:t> Esteem</a:t>
                      </a:r>
                      <a:endParaRPr lang="en-US" sz="1100" dirty="0">
                        <a:ln>
                          <a:noFill/>
                        </a:ln>
                        <a:solidFill>
                          <a:schemeClr val="tx1"/>
                        </a:solidFill>
                        <a:latin typeface="Montserrat Light" panose="00000400000000000000" pitchFamily="50" charset="0"/>
                      </a:endParaRPr>
                    </a:p>
                  </a:txBody>
                  <a:tcPr marL="101600" marR="101600" marT="50800" marB="50800"/>
                </a:tc>
                <a:tc>
                  <a:txBody>
                    <a:bodyPr/>
                    <a:lstStyle/>
                    <a:p>
                      <a:r>
                        <a:rPr lang="en-US" sz="1100" dirty="0">
                          <a:ln>
                            <a:noFill/>
                          </a:ln>
                          <a:latin typeface="Montserrat Light" panose="00000400000000000000" pitchFamily="50" charset="0"/>
                        </a:rPr>
                        <a:t>Day 3</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n>
                          <a:noFill/>
                        </a:ln>
                        <a:latin typeface="Montserrat Light" panose="00000400000000000000" pitchFamily="50"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n>
                            <a:noFill/>
                          </a:ln>
                          <a:latin typeface="Montserrat Light" panose="00000400000000000000" pitchFamily="50" charset="0"/>
                        </a:rPr>
                        <a:t>Journaling</a:t>
                      </a:r>
                      <a:endParaRPr lang="en-US" sz="1100" dirty="0">
                        <a:ln>
                          <a:noFill/>
                        </a:ln>
                        <a:solidFill>
                          <a:schemeClr val="tx1"/>
                        </a:solidFill>
                        <a:latin typeface="Montserrat Light" panose="00000400000000000000" pitchFamily="50" charset="0"/>
                      </a:endParaRPr>
                    </a:p>
                  </a:txBody>
                  <a:tcPr marL="101600" marR="101600" marT="50800" marB="50800"/>
                </a:tc>
                <a:tc>
                  <a:txBody>
                    <a:bodyPr/>
                    <a:lstStyle/>
                    <a:p>
                      <a:r>
                        <a:rPr lang="en-US" sz="1100" dirty="0">
                          <a:ln>
                            <a:noFill/>
                          </a:ln>
                          <a:latin typeface="Montserrat Light" panose="00000400000000000000" pitchFamily="50" charset="0"/>
                        </a:rPr>
                        <a:t>Day 4</a:t>
                      </a:r>
                    </a:p>
                    <a:p>
                      <a:endParaRPr lang="en-US" sz="1100" dirty="0">
                        <a:ln>
                          <a:noFill/>
                        </a:ln>
                        <a:latin typeface="Montserrat Light" panose="00000400000000000000" pitchFamily="50"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n>
                            <a:noFill/>
                          </a:ln>
                          <a:latin typeface="Montserrat Light" panose="00000400000000000000" pitchFamily="50" charset="0"/>
                        </a:rPr>
                        <a:t>Vitamins</a:t>
                      </a:r>
                      <a:endParaRPr lang="en-US" sz="1100" dirty="0">
                        <a:ln>
                          <a:noFill/>
                        </a:ln>
                        <a:solidFill>
                          <a:schemeClr val="tx1"/>
                        </a:solidFill>
                        <a:latin typeface="Montserrat Light" panose="00000400000000000000" pitchFamily="50" charset="0"/>
                      </a:endParaRPr>
                    </a:p>
                  </a:txBody>
                  <a:tcPr marL="101600" marR="101600" marT="50800" marB="50800"/>
                </a:tc>
                <a:tc>
                  <a:txBody>
                    <a:bodyPr/>
                    <a:lstStyle/>
                    <a:p>
                      <a:r>
                        <a:rPr lang="en-US" sz="1100" dirty="0">
                          <a:ln>
                            <a:noFill/>
                          </a:ln>
                          <a:latin typeface="Montserrat Light" panose="00000400000000000000" pitchFamily="50" charset="0"/>
                        </a:rPr>
                        <a:t>Day 5</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n>
                            <a:noFill/>
                          </a:ln>
                          <a:latin typeface="Montserrat Light" panose="00000400000000000000" pitchFamily="50" charset="0"/>
                        </a:rPr>
                        <a:t> </a:t>
                      </a:r>
                    </a:p>
                    <a:p>
                      <a:r>
                        <a:rPr lang="en-US" sz="1100" dirty="0">
                          <a:ln>
                            <a:noFill/>
                          </a:ln>
                          <a:latin typeface="Montserrat Light" panose="00000400000000000000" pitchFamily="50" charset="0"/>
                        </a:rPr>
                        <a:t>Nutrition Basics</a:t>
                      </a:r>
                    </a:p>
                    <a:p>
                      <a:r>
                        <a:rPr lang="en-US" sz="1100" dirty="0">
                          <a:ln>
                            <a:noFill/>
                          </a:ln>
                          <a:latin typeface="Montserrat Light" panose="00000400000000000000" pitchFamily="50" charset="0"/>
                        </a:rPr>
                        <a:t>Audio</a:t>
                      </a:r>
                      <a:r>
                        <a:rPr lang="en-US" sz="1100" baseline="0" dirty="0">
                          <a:ln>
                            <a:noFill/>
                          </a:ln>
                          <a:latin typeface="Montserrat Light" panose="00000400000000000000" pitchFamily="50" charset="0"/>
                        </a:rPr>
                        <a:t>-Food</a:t>
                      </a:r>
                      <a:endParaRPr lang="en-US" sz="1100" dirty="0">
                        <a:ln>
                          <a:noFill/>
                        </a:ln>
                        <a:solidFill>
                          <a:schemeClr val="tx1"/>
                        </a:solidFill>
                        <a:latin typeface="Montserrat Light" panose="00000400000000000000" pitchFamily="50" charset="0"/>
                      </a:endParaRPr>
                    </a:p>
                  </a:txBody>
                  <a:tcPr marL="101600" marR="101600" marT="50800" marB="50800"/>
                </a:tc>
                <a:tc>
                  <a:txBody>
                    <a:bodyPr/>
                    <a:lstStyle/>
                    <a:p>
                      <a:r>
                        <a:rPr lang="en-US" sz="1100" dirty="0">
                          <a:ln>
                            <a:noFill/>
                          </a:ln>
                          <a:latin typeface="Montserrat Light" panose="00000400000000000000" pitchFamily="50" charset="0"/>
                        </a:rPr>
                        <a:t>Day 6</a:t>
                      </a:r>
                    </a:p>
                    <a:p>
                      <a:endParaRPr lang="en-US" sz="1100" dirty="0">
                        <a:ln>
                          <a:noFill/>
                        </a:ln>
                        <a:latin typeface="Montserrat Light" panose="00000400000000000000" pitchFamily="50"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n>
                            <a:noFill/>
                          </a:ln>
                          <a:latin typeface="Montserrat Light" panose="00000400000000000000" pitchFamily="50" charset="0"/>
                        </a:rPr>
                        <a:t>Nutrition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n>
                            <a:noFill/>
                          </a:ln>
                          <a:latin typeface="Montserrat Light" panose="00000400000000000000" pitchFamily="50" charset="0"/>
                        </a:rPr>
                        <a:t>Basics</a:t>
                      </a:r>
                      <a:endParaRPr lang="en-US" sz="1100" dirty="0">
                        <a:ln>
                          <a:noFill/>
                        </a:ln>
                        <a:solidFill>
                          <a:schemeClr val="tx1"/>
                        </a:solidFill>
                        <a:latin typeface="Montserrat Light" panose="00000400000000000000" pitchFamily="50" charset="0"/>
                      </a:endParaRPr>
                    </a:p>
                  </a:txBody>
                  <a:tcPr marL="101600" marR="101600" marT="50800" marB="50800"/>
                </a:tc>
                <a:extLst>
                  <a:ext uri="{0D108BD9-81ED-4DB2-BD59-A6C34878D82A}">
                    <a16:rowId xmlns:a16="http://schemas.microsoft.com/office/drawing/2014/main" val="996166494"/>
                  </a:ext>
                </a:extLst>
              </a:tr>
              <a:tr h="1130124">
                <a:tc>
                  <a:txBody>
                    <a:bodyPr/>
                    <a:lstStyle/>
                    <a:p>
                      <a:r>
                        <a:rPr lang="en-US" sz="1100" dirty="0">
                          <a:ln>
                            <a:noFill/>
                          </a:ln>
                          <a:latin typeface="Montserrat Light" panose="00000400000000000000" pitchFamily="50" charset="0"/>
                        </a:rPr>
                        <a:t>Day 7</a:t>
                      </a:r>
                    </a:p>
                    <a:p>
                      <a:endParaRPr lang="en-US" sz="1100" dirty="0">
                        <a:ln>
                          <a:noFill/>
                        </a:ln>
                        <a:latin typeface="Montserrat Light" panose="00000400000000000000" pitchFamily="50" charset="0"/>
                      </a:endParaRPr>
                    </a:p>
                    <a:p>
                      <a:r>
                        <a:rPr lang="en-US" sz="1100" dirty="0">
                          <a:ln>
                            <a:noFill/>
                          </a:ln>
                          <a:latin typeface="Montserrat Light" panose="00000400000000000000" pitchFamily="50" charset="0"/>
                        </a:rPr>
                        <a:t>Eating</a:t>
                      </a:r>
                    </a:p>
                    <a:p>
                      <a:r>
                        <a:rPr lang="en-US" sz="1100" dirty="0">
                          <a:ln>
                            <a:noFill/>
                          </a:ln>
                          <a:latin typeface="Montserrat Light" panose="00000400000000000000" pitchFamily="50" charset="0"/>
                        </a:rPr>
                        <a:t>Out</a:t>
                      </a:r>
                      <a:endParaRPr lang="en-US" sz="1100" dirty="0">
                        <a:ln>
                          <a:noFill/>
                        </a:ln>
                        <a:solidFill>
                          <a:schemeClr val="tx1"/>
                        </a:solidFill>
                        <a:latin typeface="Montserrat Light" panose="00000400000000000000" pitchFamily="50" charset="0"/>
                      </a:endParaRPr>
                    </a:p>
                  </a:txBody>
                  <a:tcPr marL="101600" marR="101600" marT="50800" marB="50800"/>
                </a:tc>
                <a:tc>
                  <a:txBody>
                    <a:bodyPr/>
                    <a:lstStyle/>
                    <a:p>
                      <a:r>
                        <a:rPr lang="en-US" sz="1100" dirty="0">
                          <a:ln>
                            <a:noFill/>
                          </a:ln>
                          <a:latin typeface="Montserrat Light" panose="00000400000000000000" pitchFamily="50" charset="0"/>
                        </a:rPr>
                        <a:t>Day 8</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n>
                          <a:noFill/>
                        </a:ln>
                        <a:latin typeface="Montserrat Light" panose="00000400000000000000" pitchFamily="50" charset="0"/>
                      </a:endParaRPr>
                    </a:p>
                    <a:p>
                      <a:r>
                        <a:rPr lang="en-US" sz="1100" dirty="0">
                          <a:ln>
                            <a:noFill/>
                          </a:ln>
                          <a:latin typeface="Montserrat Light" panose="00000400000000000000" pitchFamily="50" charset="0"/>
                        </a:rPr>
                        <a:t>Exercise </a:t>
                      </a:r>
                    </a:p>
                    <a:p>
                      <a:r>
                        <a:rPr lang="en-US" sz="1100" dirty="0">
                          <a:ln>
                            <a:noFill/>
                          </a:ln>
                          <a:latin typeface="Montserrat Light" panose="00000400000000000000" pitchFamily="50" charset="0"/>
                        </a:rPr>
                        <a:t>Audio-Exercise</a:t>
                      </a:r>
                      <a:endParaRPr lang="en-US" sz="1100" dirty="0">
                        <a:ln>
                          <a:noFill/>
                        </a:ln>
                        <a:solidFill>
                          <a:schemeClr val="tx1"/>
                        </a:solidFill>
                        <a:latin typeface="Montserrat Light" panose="00000400000000000000" pitchFamily="50" charset="0"/>
                      </a:endParaRPr>
                    </a:p>
                  </a:txBody>
                  <a:tcPr marL="101600" marR="101600" marT="50800" marB="50800"/>
                </a:tc>
                <a:tc>
                  <a:txBody>
                    <a:bodyPr/>
                    <a:lstStyle/>
                    <a:p>
                      <a:r>
                        <a:rPr lang="en-US" sz="1100" dirty="0">
                          <a:ln>
                            <a:noFill/>
                          </a:ln>
                          <a:latin typeface="Montserrat Light" panose="00000400000000000000" pitchFamily="50" charset="0"/>
                        </a:rPr>
                        <a:t>Day 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n>
                          <a:noFill/>
                        </a:ln>
                        <a:latin typeface="Montserrat Light" panose="00000400000000000000" pitchFamily="50"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n>
                            <a:noFill/>
                          </a:ln>
                          <a:latin typeface="Montserrat Light" panose="00000400000000000000" pitchFamily="50" charset="0"/>
                        </a:rPr>
                        <a:t>Yoga</a:t>
                      </a:r>
                      <a:endParaRPr lang="en-US" sz="1100" dirty="0">
                        <a:ln>
                          <a:noFill/>
                        </a:ln>
                        <a:solidFill>
                          <a:schemeClr val="tx1"/>
                        </a:solidFill>
                        <a:latin typeface="Montserrat Light" panose="00000400000000000000" pitchFamily="50" charset="0"/>
                      </a:endParaRPr>
                    </a:p>
                  </a:txBody>
                  <a:tcPr marL="101600" marR="101600" marT="50800" marB="50800"/>
                </a:tc>
                <a:tc>
                  <a:txBody>
                    <a:bodyPr/>
                    <a:lstStyle/>
                    <a:p>
                      <a:r>
                        <a:rPr lang="en-US" sz="1100" dirty="0">
                          <a:ln>
                            <a:noFill/>
                          </a:ln>
                          <a:latin typeface="Montserrat Light" panose="00000400000000000000" pitchFamily="50" charset="0"/>
                        </a:rPr>
                        <a:t>Day 10</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n>
                            <a:noFill/>
                          </a:ln>
                          <a:latin typeface="Montserrat Light" panose="00000400000000000000" pitchFamily="50"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n>
                            <a:noFill/>
                          </a:ln>
                          <a:latin typeface="Montserrat Light" panose="00000400000000000000" pitchFamily="50" charset="0"/>
                        </a:rPr>
                        <a:t>Caffeine</a:t>
                      </a:r>
                      <a:endParaRPr lang="en-US" sz="1100" dirty="0">
                        <a:ln>
                          <a:noFill/>
                        </a:ln>
                        <a:solidFill>
                          <a:schemeClr val="tx1"/>
                        </a:solidFill>
                        <a:latin typeface="Montserrat Light" panose="00000400000000000000" pitchFamily="50" charset="0"/>
                      </a:endParaRPr>
                    </a:p>
                  </a:txBody>
                  <a:tcPr marL="101600" marR="101600" marT="50800" marB="50800"/>
                </a:tc>
                <a:tc>
                  <a:txBody>
                    <a:bodyPr/>
                    <a:lstStyle/>
                    <a:p>
                      <a:r>
                        <a:rPr lang="en-US" sz="1100" dirty="0">
                          <a:ln>
                            <a:noFill/>
                          </a:ln>
                          <a:latin typeface="Montserrat Light" panose="00000400000000000000" pitchFamily="50" charset="0"/>
                        </a:rPr>
                        <a:t>Day 11</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n>
                            <a:noFill/>
                          </a:ln>
                          <a:latin typeface="Montserrat Light" panose="00000400000000000000" pitchFamily="50" charset="0"/>
                        </a:rPr>
                        <a:t> </a:t>
                      </a:r>
                    </a:p>
                    <a:p>
                      <a:r>
                        <a:rPr lang="en-US" sz="1100" dirty="0">
                          <a:ln>
                            <a:noFill/>
                          </a:ln>
                          <a:latin typeface="Montserrat Light" panose="00000400000000000000" pitchFamily="50" charset="0"/>
                        </a:rPr>
                        <a:t>Minerals</a:t>
                      </a:r>
                      <a:endParaRPr lang="en-US" sz="1100" dirty="0">
                        <a:ln>
                          <a:noFill/>
                        </a:ln>
                        <a:solidFill>
                          <a:schemeClr val="tx1"/>
                        </a:solidFill>
                        <a:latin typeface="Montserrat Light" panose="00000400000000000000" pitchFamily="50" charset="0"/>
                      </a:endParaRPr>
                    </a:p>
                  </a:txBody>
                  <a:tcPr marL="101600" marR="101600" marT="50800" marB="50800"/>
                </a:tc>
                <a:tc>
                  <a:txBody>
                    <a:bodyPr/>
                    <a:lstStyle/>
                    <a:p>
                      <a:r>
                        <a:rPr lang="en-US" sz="1100" dirty="0">
                          <a:ln>
                            <a:noFill/>
                          </a:ln>
                          <a:latin typeface="Montserrat Light" panose="00000400000000000000" pitchFamily="50" charset="0"/>
                        </a:rPr>
                        <a:t>Day 12</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n>
                            <a:noFill/>
                          </a:ln>
                          <a:latin typeface="Montserrat Light" panose="00000400000000000000" pitchFamily="50"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n>
                            <a:noFill/>
                          </a:ln>
                          <a:latin typeface="Montserrat Light" panose="00000400000000000000" pitchFamily="50" charset="0"/>
                        </a:rPr>
                        <a:t>Meditation</a:t>
                      </a:r>
                      <a:endParaRPr lang="en-US" sz="1100" dirty="0">
                        <a:ln>
                          <a:noFill/>
                        </a:ln>
                        <a:solidFill>
                          <a:schemeClr val="tx1"/>
                        </a:solidFill>
                        <a:latin typeface="Montserrat Light" panose="00000400000000000000" pitchFamily="50" charset="0"/>
                      </a:endParaRPr>
                    </a:p>
                  </a:txBody>
                  <a:tcPr marL="101600" marR="101600" marT="50800" marB="50800"/>
                </a:tc>
                <a:tc>
                  <a:txBody>
                    <a:bodyPr/>
                    <a:lstStyle/>
                    <a:p>
                      <a:r>
                        <a:rPr lang="en-US" sz="1100" dirty="0">
                          <a:ln>
                            <a:noFill/>
                          </a:ln>
                          <a:latin typeface="Montserrat Light" panose="00000400000000000000" pitchFamily="50" charset="0"/>
                        </a:rPr>
                        <a:t>Day 13</a:t>
                      </a:r>
                    </a:p>
                    <a:p>
                      <a:endParaRPr lang="en-US" sz="1100" dirty="0">
                        <a:ln>
                          <a:noFill/>
                        </a:ln>
                        <a:latin typeface="Montserrat Light" panose="00000400000000000000" pitchFamily="50"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n>
                            <a:noFill/>
                          </a:ln>
                          <a:latin typeface="Montserrat Light" panose="00000400000000000000" pitchFamily="50" charset="0"/>
                        </a:rPr>
                        <a:t> De-Stressing</a:t>
                      </a:r>
                      <a:endParaRPr lang="en-US" sz="1100" dirty="0">
                        <a:ln>
                          <a:noFill/>
                        </a:ln>
                        <a:solidFill>
                          <a:schemeClr val="tx1"/>
                        </a:solidFill>
                        <a:latin typeface="Montserrat Light" panose="00000400000000000000" pitchFamily="50" charset="0"/>
                      </a:endParaRPr>
                    </a:p>
                  </a:txBody>
                  <a:tcPr marL="101600" marR="101600" marT="50800" marB="50800"/>
                </a:tc>
                <a:extLst>
                  <a:ext uri="{0D108BD9-81ED-4DB2-BD59-A6C34878D82A}">
                    <a16:rowId xmlns:a16="http://schemas.microsoft.com/office/drawing/2014/main" val="761267729"/>
                  </a:ext>
                </a:extLst>
              </a:tr>
              <a:tr h="928534">
                <a:tc>
                  <a:txBody>
                    <a:bodyPr/>
                    <a:lstStyle/>
                    <a:p>
                      <a:r>
                        <a:rPr lang="en-US" sz="1100" dirty="0">
                          <a:ln>
                            <a:noFill/>
                          </a:ln>
                          <a:latin typeface="Montserrat Light" panose="00000400000000000000" pitchFamily="50" charset="0"/>
                        </a:rPr>
                        <a:t>Day 14</a:t>
                      </a:r>
                    </a:p>
                    <a:p>
                      <a:endParaRPr lang="en-US" sz="1100" dirty="0">
                        <a:ln>
                          <a:noFill/>
                        </a:ln>
                        <a:latin typeface="Montserrat Light" panose="00000400000000000000" pitchFamily="50" charset="0"/>
                      </a:endParaRPr>
                    </a:p>
                    <a:p>
                      <a:r>
                        <a:rPr lang="en-US" sz="1100" dirty="0">
                          <a:ln>
                            <a:noFill/>
                          </a:ln>
                          <a:latin typeface="Montserrat Light" panose="00000400000000000000" pitchFamily="50" charset="0"/>
                        </a:rPr>
                        <a:t>Essential </a:t>
                      </a:r>
                    </a:p>
                    <a:p>
                      <a:r>
                        <a:rPr lang="en-US" sz="1100" dirty="0">
                          <a:ln>
                            <a:noFill/>
                          </a:ln>
                          <a:latin typeface="Montserrat Light" panose="00000400000000000000" pitchFamily="50" charset="0"/>
                        </a:rPr>
                        <a:t>Oils</a:t>
                      </a:r>
                      <a:endParaRPr lang="en-US" sz="1100" dirty="0">
                        <a:ln>
                          <a:noFill/>
                        </a:ln>
                        <a:solidFill>
                          <a:schemeClr val="tx1"/>
                        </a:solidFill>
                        <a:latin typeface="Montserrat Light" panose="00000400000000000000" pitchFamily="50" charset="0"/>
                      </a:endParaRPr>
                    </a:p>
                  </a:txBody>
                  <a:tcPr marL="101600" marR="101600" marT="50800" marB="50800"/>
                </a:tc>
                <a:tc>
                  <a:txBody>
                    <a:bodyPr/>
                    <a:lstStyle/>
                    <a:p>
                      <a:r>
                        <a:rPr lang="en-US" sz="1100" dirty="0">
                          <a:ln>
                            <a:noFill/>
                          </a:ln>
                          <a:latin typeface="Montserrat Light" panose="00000400000000000000" pitchFamily="50" charset="0"/>
                        </a:rPr>
                        <a:t>Day 15</a:t>
                      </a:r>
                    </a:p>
                    <a:p>
                      <a:endParaRPr lang="en-US" sz="1100" dirty="0">
                        <a:ln>
                          <a:noFill/>
                        </a:ln>
                        <a:latin typeface="Montserrat Light" panose="00000400000000000000" pitchFamily="50" charset="0"/>
                      </a:endParaRPr>
                    </a:p>
                    <a:p>
                      <a:r>
                        <a:rPr lang="en-US" sz="1100" dirty="0">
                          <a:ln>
                            <a:noFill/>
                          </a:ln>
                          <a:latin typeface="Montserrat Light" panose="00000400000000000000" pitchFamily="50" charset="0"/>
                        </a:rPr>
                        <a:t>Advanced</a:t>
                      </a:r>
                      <a:r>
                        <a:rPr lang="en-US" sz="1100" baseline="0" dirty="0">
                          <a:ln>
                            <a:noFill/>
                          </a:ln>
                          <a:latin typeface="Montserrat Light" panose="00000400000000000000" pitchFamily="50" charset="0"/>
                        </a:rPr>
                        <a:t> Nutrition</a:t>
                      </a:r>
                      <a:endParaRPr lang="en-US" sz="1100" dirty="0">
                        <a:ln>
                          <a:noFill/>
                        </a:ln>
                        <a:solidFill>
                          <a:schemeClr val="tx1"/>
                        </a:solidFill>
                        <a:latin typeface="Montserrat Light" panose="00000400000000000000" pitchFamily="50" charset="0"/>
                      </a:endParaRPr>
                    </a:p>
                  </a:txBody>
                  <a:tcPr marL="101600" marR="101600" marT="50800" marB="50800"/>
                </a:tc>
                <a:tc>
                  <a:txBody>
                    <a:bodyPr/>
                    <a:lstStyle/>
                    <a:p>
                      <a:r>
                        <a:rPr lang="en-US" sz="1100" dirty="0">
                          <a:ln>
                            <a:noFill/>
                          </a:ln>
                          <a:latin typeface="Montserrat Light" panose="00000400000000000000" pitchFamily="50" charset="0"/>
                        </a:rPr>
                        <a:t>Day 16</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n>
                            <a:noFill/>
                          </a:ln>
                          <a:latin typeface="Montserrat Light" panose="00000400000000000000" pitchFamily="50"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n>
                            <a:noFill/>
                          </a:ln>
                          <a:latin typeface="Montserrat Light" panose="00000400000000000000" pitchFamily="50" charset="0"/>
                        </a:rPr>
                        <a:t>Traveling </a:t>
                      </a:r>
                      <a:endParaRPr lang="en-US" sz="1100" dirty="0">
                        <a:ln>
                          <a:noFill/>
                        </a:ln>
                        <a:solidFill>
                          <a:schemeClr val="tx1"/>
                        </a:solidFill>
                        <a:latin typeface="Montserrat Light" panose="00000400000000000000" pitchFamily="50" charset="0"/>
                      </a:endParaRPr>
                    </a:p>
                  </a:txBody>
                  <a:tcPr marL="101600" marR="101600" marT="50800" marB="50800"/>
                </a:tc>
                <a:tc>
                  <a:txBody>
                    <a:bodyPr/>
                    <a:lstStyle/>
                    <a:p>
                      <a:r>
                        <a:rPr lang="en-US" sz="1100" dirty="0">
                          <a:ln>
                            <a:noFill/>
                          </a:ln>
                          <a:latin typeface="Montserrat Light" panose="00000400000000000000" pitchFamily="50" charset="0"/>
                        </a:rPr>
                        <a:t>Day 17</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n>
                          <a:noFill/>
                        </a:ln>
                        <a:latin typeface="Montserrat Light" panose="00000400000000000000" pitchFamily="50" charset="0"/>
                      </a:endParaRPr>
                    </a:p>
                    <a:p>
                      <a:r>
                        <a:rPr lang="en-US" sz="1100" dirty="0">
                          <a:ln>
                            <a:noFill/>
                          </a:ln>
                          <a:latin typeface="Montserrat Light" panose="00000400000000000000" pitchFamily="50" charset="0"/>
                        </a:rPr>
                        <a:t>Lemon</a:t>
                      </a:r>
                    </a:p>
                    <a:p>
                      <a:r>
                        <a:rPr lang="en-US" sz="1100" dirty="0">
                          <a:ln>
                            <a:noFill/>
                          </a:ln>
                          <a:latin typeface="Montserrat Light" panose="00000400000000000000" pitchFamily="50" charset="0"/>
                        </a:rPr>
                        <a:t>Water</a:t>
                      </a:r>
                      <a:endParaRPr lang="en-US" sz="1100" dirty="0">
                        <a:ln>
                          <a:noFill/>
                        </a:ln>
                        <a:solidFill>
                          <a:schemeClr val="tx1"/>
                        </a:solidFill>
                        <a:latin typeface="Montserrat Light" panose="00000400000000000000" pitchFamily="50" charset="0"/>
                      </a:endParaRPr>
                    </a:p>
                  </a:txBody>
                  <a:tcPr marL="101600" marR="101600" marT="50800" marB="50800"/>
                </a:tc>
                <a:tc>
                  <a:txBody>
                    <a:bodyPr/>
                    <a:lstStyle/>
                    <a:p>
                      <a:r>
                        <a:rPr lang="en-US" sz="1100" dirty="0">
                          <a:ln>
                            <a:noFill/>
                          </a:ln>
                          <a:latin typeface="Montserrat Light" panose="00000400000000000000" pitchFamily="50" charset="0"/>
                        </a:rPr>
                        <a:t>Day 18</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n>
                          <a:noFill/>
                        </a:ln>
                        <a:latin typeface="Montserrat Light" panose="00000400000000000000" pitchFamily="50" charset="0"/>
                      </a:endParaRPr>
                    </a:p>
                    <a:p>
                      <a:r>
                        <a:rPr lang="en-US" sz="1100" dirty="0">
                          <a:ln>
                            <a:noFill/>
                          </a:ln>
                          <a:latin typeface="Montserrat Light" panose="00000400000000000000" pitchFamily="50" charset="0"/>
                        </a:rPr>
                        <a:t>Beauty </a:t>
                      </a:r>
                      <a:endParaRPr lang="en-US" sz="1100" dirty="0">
                        <a:ln>
                          <a:noFill/>
                        </a:ln>
                        <a:solidFill>
                          <a:schemeClr val="tx1"/>
                        </a:solidFill>
                        <a:latin typeface="Montserrat Light" panose="00000400000000000000" pitchFamily="50" charset="0"/>
                      </a:endParaRPr>
                    </a:p>
                  </a:txBody>
                  <a:tcPr marL="101600" marR="101600" marT="50800" marB="50800"/>
                </a:tc>
                <a:tc>
                  <a:txBody>
                    <a:bodyPr/>
                    <a:lstStyle/>
                    <a:p>
                      <a:r>
                        <a:rPr lang="en-US" sz="1100" dirty="0">
                          <a:ln>
                            <a:noFill/>
                          </a:ln>
                          <a:latin typeface="Montserrat Light" panose="00000400000000000000" pitchFamily="50" charset="0"/>
                        </a:rPr>
                        <a:t>Day 19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n>
                          <a:noFill/>
                        </a:ln>
                        <a:latin typeface="Montserrat Light" panose="00000400000000000000" pitchFamily="50" charset="0"/>
                      </a:endParaRPr>
                    </a:p>
                    <a:p>
                      <a:r>
                        <a:rPr lang="en-US" sz="1100" dirty="0">
                          <a:ln>
                            <a:noFill/>
                          </a:ln>
                          <a:latin typeface="Montserrat Light" panose="00000400000000000000" pitchFamily="50" charset="0"/>
                        </a:rPr>
                        <a:t>Positive Outlook</a:t>
                      </a:r>
                      <a:endParaRPr lang="en-US" sz="1100" dirty="0">
                        <a:ln>
                          <a:noFill/>
                        </a:ln>
                        <a:solidFill>
                          <a:schemeClr val="tx1"/>
                        </a:solidFill>
                        <a:latin typeface="Montserrat Light" panose="00000400000000000000" pitchFamily="50" charset="0"/>
                      </a:endParaRPr>
                    </a:p>
                  </a:txBody>
                  <a:tcPr marL="101600" marR="101600" marT="50800" marB="50800"/>
                </a:tc>
                <a:tc>
                  <a:txBody>
                    <a:bodyPr/>
                    <a:lstStyle/>
                    <a:p>
                      <a:r>
                        <a:rPr lang="en-US" sz="1100" dirty="0">
                          <a:ln>
                            <a:noFill/>
                          </a:ln>
                          <a:latin typeface="Montserrat Light" panose="00000400000000000000" pitchFamily="50" charset="0"/>
                        </a:rPr>
                        <a:t>Day 20</a:t>
                      </a:r>
                    </a:p>
                    <a:p>
                      <a:endParaRPr lang="en-US" sz="1100" dirty="0">
                        <a:ln>
                          <a:noFill/>
                        </a:ln>
                        <a:latin typeface="Montserrat Light" panose="00000400000000000000" pitchFamily="50"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n>
                            <a:noFill/>
                          </a:ln>
                          <a:latin typeface="Montserrat Light" panose="00000400000000000000" pitchFamily="50" charset="0"/>
                        </a:rPr>
                        <a:t>Relationships</a:t>
                      </a:r>
                      <a:endParaRPr lang="en-US" sz="1100" dirty="0">
                        <a:ln>
                          <a:noFill/>
                        </a:ln>
                        <a:solidFill>
                          <a:schemeClr val="tx1"/>
                        </a:solidFill>
                        <a:latin typeface="Montserrat Light" panose="00000400000000000000" pitchFamily="50" charset="0"/>
                      </a:endParaRPr>
                    </a:p>
                  </a:txBody>
                  <a:tcPr marL="101600" marR="101600" marT="50800" marB="50800"/>
                </a:tc>
                <a:extLst>
                  <a:ext uri="{0D108BD9-81ED-4DB2-BD59-A6C34878D82A}">
                    <a16:rowId xmlns:a16="http://schemas.microsoft.com/office/drawing/2014/main" val="586551891"/>
                  </a:ext>
                </a:extLst>
              </a:tr>
              <a:tr h="726945">
                <a:tc>
                  <a:txBody>
                    <a:bodyPr/>
                    <a:lstStyle/>
                    <a:p>
                      <a:r>
                        <a:rPr lang="en-US" sz="1100" dirty="0">
                          <a:ln>
                            <a:noFill/>
                          </a:ln>
                          <a:latin typeface="Montserrat Light" panose="00000400000000000000" pitchFamily="50" charset="0"/>
                        </a:rPr>
                        <a:t>Day 21</a:t>
                      </a:r>
                    </a:p>
                    <a:p>
                      <a:endParaRPr lang="en-US" sz="1100" dirty="0">
                        <a:ln>
                          <a:noFill/>
                        </a:ln>
                        <a:latin typeface="Montserrat Light" panose="00000400000000000000" pitchFamily="50" charset="0"/>
                      </a:endParaRPr>
                    </a:p>
                    <a:p>
                      <a:r>
                        <a:rPr lang="en-US" sz="1100" dirty="0">
                          <a:ln>
                            <a:noFill/>
                          </a:ln>
                          <a:latin typeface="Montserrat Light" panose="00000400000000000000" pitchFamily="50" charset="0"/>
                        </a:rPr>
                        <a:t>De-Clutter</a:t>
                      </a:r>
                      <a:endParaRPr lang="en-US" sz="1100" dirty="0">
                        <a:ln>
                          <a:noFill/>
                        </a:ln>
                        <a:solidFill>
                          <a:schemeClr val="tx1"/>
                        </a:solidFill>
                        <a:latin typeface="Montserrat Light" panose="00000400000000000000" pitchFamily="50" charset="0"/>
                      </a:endParaRPr>
                    </a:p>
                  </a:txBody>
                  <a:tcPr marL="101600" marR="101600" marT="50800" marB="50800"/>
                </a:tc>
                <a:tc>
                  <a:txBody>
                    <a:bodyPr/>
                    <a:lstStyle/>
                    <a:p>
                      <a:r>
                        <a:rPr lang="en-US" sz="1100" dirty="0">
                          <a:ln>
                            <a:noFill/>
                          </a:ln>
                          <a:latin typeface="Montserrat Light" panose="00000400000000000000" pitchFamily="50" charset="0"/>
                        </a:rPr>
                        <a:t>Day 22</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n>
                            <a:noFill/>
                          </a:ln>
                          <a:latin typeface="Montserrat Light" panose="00000400000000000000" pitchFamily="50" charset="0"/>
                        </a:rPr>
                        <a:t> </a:t>
                      </a:r>
                    </a:p>
                    <a:p>
                      <a:r>
                        <a:rPr lang="en-US" sz="1100" dirty="0">
                          <a:ln>
                            <a:noFill/>
                          </a:ln>
                          <a:latin typeface="Montserrat Light" panose="00000400000000000000" pitchFamily="50" charset="0"/>
                        </a:rPr>
                        <a:t>Super Foods</a:t>
                      </a:r>
                      <a:endParaRPr lang="en-US" sz="1100" dirty="0">
                        <a:ln>
                          <a:noFill/>
                        </a:ln>
                        <a:solidFill>
                          <a:schemeClr val="tx1"/>
                        </a:solidFill>
                        <a:latin typeface="Montserrat Light" panose="00000400000000000000" pitchFamily="50" charset="0"/>
                      </a:endParaRPr>
                    </a:p>
                  </a:txBody>
                  <a:tcPr marL="101600" marR="101600" marT="50800" marB="50800"/>
                </a:tc>
                <a:tc>
                  <a:txBody>
                    <a:bodyPr/>
                    <a:lstStyle/>
                    <a:p>
                      <a:r>
                        <a:rPr lang="en-US" sz="1100" dirty="0">
                          <a:ln>
                            <a:noFill/>
                          </a:ln>
                          <a:latin typeface="Montserrat Light" panose="00000400000000000000" pitchFamily="50" charset="0"/>
                        </a:rPr>
                        <a:t>Day 23</a:t>
                      </a:r>
                    </a:p>
                    <a:p>
                      <a:endParaRPr lang="en-US" sz="1100" dirty="0">
                        <a:ln>
                          <a:noFill/>
                        </a:ln>
                        <a:latin typeface="Montserrat Light" panose="00000400000000000000" pitchFamily="50"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a:ln>
                            <a:noFill/>
                          </a:ln>
                          <a:latin typeface="Montserrat Light" panose="00000400000000000000" pitchFamily="50" charset="0"/>
                        </a:rPr>
                        <a:t>NEAT </a:t>
                      </a:r>
                      <a:endParaRPr lang="en-US" sz="1100" dirty="0">
                        <a:ln>
                          <a:noFill/>
                        </a:ln>
                        <a:solidFill>
                          <a:schemeClr val="tx1"/>
                        </a:solidFill>
                        <a:latin typeface="Montserrat Light" panose="00000400000000000000" pitchFamily="50" charset="0"/>
                      </a:endParaRPr>
                    </a:p>
                  </a:txBody>
                  <a:tcPr marL="101600" marR="101600" marT="50800" marB="50800"/>
                </a:tc>
                <a:tc>
                  <a:txBody>
                    <a:bodyPr/>
                    <a:lstStyle/>
                    <a:p>
                      <a:r>
                        <a:rPr lang="en-US" sz="1100" dirty="0">
                          <a:ln>
                            <a:noFill/>
                          </a:ln>
                          <a:latin typeface="Montserrat Light" panose="00000400000000000000" pitchFamily="50" charset="0"/>
                        </a:rPr>
                        <a:t>Day 24</a:t>
                      </a:r>
                    </a:p>
                    <a:p>
                      <a:endParaRPr lang="en-US" sz="1100" dirty="0">
                        <a:ln>
                          <a:noFill/>
                        </a:ln>
                        <a:latin typeface="Montserrat Light" panose="00000400000000000000" pitchFamily="50" charset="0"/>
                      </a:endParaRPr>
                    </a:p>
                    <a:p>
                      <a:r>
                        <a:rPr lang="en-US" sz="1100" dirty="0">
                          <a:ln>
                            <a:noFill/>
                          </a:ln>
                          <a:latin typeface="Montserrat Light" panose="00000400000000000000" pitchFamily="50" charset="0"/>
                        </a:rPr>
                        <a:t>Organics</a:t>
                      </a:r>
                      <a:endParaRPr lang="en-US" sz="1100" dirty="0">
                        <a:ln>
                          <a:noFill/>
                        </a:ln>
                        <a:solidFill>
                          <a:schemeClr val="tx1"/>
                        </a:solidFill>
                        <a:latin typeface="Montserrat Light" panose="00000400000000000000" pitchFamily="50" charset="0"/>
                      </a:endParaRPr>
                    </a:p>
                  </a:txBody>
                  <a:tcPr marL="101600" marR="101600" marT="50800" marB="50800"/>
                </a:tc>
                <a:tc>
                  <a:txBody>
                    <a:bodyPr/>
                    <a:lstStyle/>
                    <a:p>
                      <a:r>
                        <a:rPr lang="en-US" sz="1100" dirty="0">
                          <a:ln>
                            <a:noFill/>
                          </a:ln>
                          <a:latin typeface="Montserrat Light" panose="00000400000000000000" pitchFamily="50" charset="0"/>
                        </a:rPr>
                        <a:t>Day 25</a:t>
                      </a:r>
                    </a:p>
                    <a:p>
                      <a:endParaRPr lang="en-US" sz="1100" dirty="0">
                        <a:ln>
                          <a:noFill/>
                        </a:ln>
                        <a:latin typeface="Montserrat Light" panose="00000400000000000000" pitchFamily="50" charset="0"/>
                      </a:endParaRPr>
                    </a:p>
                    <a:p>
                      <a:r>
                        <a:rPr lang="en-US" sz="1100" dirty="0">
                          <a:ln>
                            <a:noFill/>
                          </a:ln>
                          <a:latin typeface="Montserrat Light" panose="00000400000000000000" pitchFamily="50" charset="0"/>
                        </a:rPr>
                        <a:t>Motivation</a:t>
                      </a:r>
                      <a:endParaRPr lang="en-US" sz="1100" dirty="0">
                        <a:ln>
                          <a:noFill/>
                        </a:ln>
                        <a:solidFill>
                          <a:schemeClr val="tx1"/>
                        </a:solidFill>
                        <a:latin typeface="Montserrat Light" panose="00000400000000000000" pitchFamily="50" charset="0"/>
                      </a:endParaRPr>
                    </a:p>
                  </a:txBody>
                  <a:tcPr marL="101600" marR="101600" marT="50800" marB="50800"/>
                </a:tc>
                <a:tc>
                  <a:txBody>
                    <a:bodyPr/>
                    <a:lstStyle/>
                    <a:p>
                      <a:r>
                        <a:rPr lang="en-US" sz="1100" dirty="0">
                          <a:ln>
                            <a:noFill/>
                          </a:ln>
                          <a:latin typeface="Montserrat Light" panose="00000400000000000000" pitchFamily="50" charset="0"/>
                        </a:rPr>
                        <a:t>Day 26</a:t>
                      </a:r>
                    </a:p>
                    <a:p>
                      <a:endParaRPr lang="en-US" sz="1100" dirty="0">
                        <a:ln>
                          <a:noFill/>
                        </a:ln>
                        <a:latin typeface="Montserrat Light" panose="00000400000000000000" pitchFamily="50" charset="0"/>
                      </a:endParaRPr>
                    </a:p>
                    <a:p>
                      <a:r>
                        <a:rPr lang="en-US" sz="1100" dirty="0">
                          <a:ln>
                            <a:noFill/>
                          </a:ln>
                          <a:latin typeface="Montserrat Light" panose="00000400000000000000" pitchFamily="50" charset="0"/>
                        </a:rPr>
                        <a:t> Joy</a:t>
                      </a:r>
                      <a:endParaRPr lang="en-US" sz="1100" dirty="0">
                        <a:ln>
                          <a:noFill/>
                        </a:ln>
                        <a:solidFill>
                          <a:schemeClr val="tx1"/>
                        </a:solidFill>
                        <a:latin typeface="Montserrat Light" panose="00000400000000000000" pitchFamily="50" charset="0"/>
                      </a:endParaRPr>
                    </a:p>
                  </a:txBody>
                  <a:tcPr marL="101600" marR="101600" marT="50800" marB="50800"/>
                </a:tc>
                <a:tc>
                  <a:txBody>
                    <a:bodyPr/>
                    <a:lstStyle/>
                    <a:p>
                      <a:r>
                        <a:rPr lang="en-US" sz="1100" dirty="0">
                          <a:ln>
                            <a:noFill/>
                          </a:ln>
                          <a:latin typeface="Montserrat Light" panose="00000400000000000000" pitchFamily="50" charset="0"/>
                        </a:rPr>
                        <a:t>Day 27</a:t>
                      </a:r>
                    </a:p>
                    <a:p>
                      <a:endParaRPr lang="en-US" sz="1100" dirty="0">
                        <a:ln>
                          <a:noFill/>
                        </a:ln>
                        <a:latin typeface="Montserrat Light" panose="00000400000000000000" pitchFamily="50" charset="0"/>
                      </a:endParaRPr>
                    </a:p>
                    <a:p>
                      <a:r>
                        <a:rPr lang="en-US" sz="1100" dirty="0">
                          <a:ln>
                            <a:noFill/>
                          </a:ln>
                          <a:latin typeface="Montserrat Light" panose="00000400000000000000" pitchFamily="50" charset="0"/>
                        </a:rPr>
                        <a:t>12 Easy</a:t>
                      </a:r>
                      <a:r>
                        <a:rPr lang="en-US" sz="1100" baseline="0" dirty="0">
                          <a:ln>
                            <a:noFill/>
                          </a:ln>
                          <a:latin typeface="Montserrat Light" panose="00000400000000000000" pitchFamily="50" charset="0"/>
                        </a:rPr>
                        <a:t> Steps</a:t>
                      </a:r>
                      <a:endParaRPr lang="en-US" sz="1100" dirty="0">
                        <a:ln>
                          <a:noFill/>
                        </a:ln>
                        <a:solidFill>
                          <a:schemeClr val="tx1"/>
                        </a:solidFill>
                        <a:latin typeface="Montserrat Light" panose="00000400000000000000" pitchFamily="50" charset="0"/>
                      </a:endParaRPr>
                    </a:p>
                  </a:txBody>
                  <a:tcPr marL="101600" marR="101600" marT="50800" marB="50800"/>
                </a:tc>
                <a:extLst>
                  <a:ext uri="{0D108BD9-81ED-4DB2-BD59-A6C34878D82A}">
                    <a16:rowId xmlns:a16="http://schemas.microsoft.com/office/drawing/2014/main" val="393463816"/>
                  </a:ext>
                </a:extLst>
              </a:tr>
              <a:tr h="726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n>
                            <a:noFill/>
                          </a:ln>
                          <a:latin typeface="Montserrat Light" panose="00000400000000000000" pitchFamily="50" charset="0"/>
                        </a:rPr>
                        <a:t>Day 28</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n>
                          <a:noFill/>
                        </a:ln>
                        <a:latin typeface="Montserrat Light" panose="00000400000000000000" pitchFamily="50"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n>
                            <a:noFill/>
                          </a:ln>
                          <a:latin typeface="Montserrat Light" panose="00000400000000000000" pitchFamily="50" charset="0"/>
                        </a:rPr>
                        <a:t>Congrats!</a:t>
                      </a:r>
                      <a:endParaRPr lang="en-US" sz="1100" dirty="0">
                        <a:ln>
                          <a:noFill/>
                        </a:ln>
                        <a:solidFill>
                          <a:schemeClr val="tx1"/>
                        </a:solidFill>
                        <a:latin typeface="Montserrat Light" panose="00000400000000000000" pitchFamily="50" charset="0"/>
                      </a:endParaRPr>
                    </a:p>
                  </a:txBody>
                  <a:tcPr marL="101600" marR="101600" marT="50800" marB="50800"/>
                </a:tc>
                <a:tc>
                  <a:txBody>
                    <a:bodyPr/>
                    <a:lstStyle/>
                    <a:p>
                      <a:endParaRPr lang="en-US" sz="1100" dirty="0">
                        <a:ln>
                          <a:noFill/>
                        </a:ln>
                        <a:solidFill>
                          <a:schemeClr val="tx1"/>
                        </a:solidFill>
                        <a:latin typeface="Montserrat Light" panose="00000400000000000000" pitchFamily="50" charset="0"/>
                      </a:endParaRPr>
                    </a:p>
                  </a:txBody>
                  <a:tcPr marL="101600" marR="101600" marT="50800" marB="50800"/>
                </a:tc>
                <a:tc>
                  <a:txBody>
                    <a:bodyPr/>
                    <a:lstStyle/>
                    <a:p>
                      <a:endParaRPr lang="en-US" sz="1100" dirty="0">
                        <a:ln>
                          <a:noFill/>
                        </a:ln>
                        <a:solidFill>
                          <a:schemeClr val="tx1"/>
                        </a:solidFill>
                        <a:latin typeface="Montserrat Light" panose="00000400000000000000" pitchFamily="50" charset="0"/>
                      </a:endParaRPr>
                    </a:p>
                  </a:txBody>
                  <a:tcPr marL="101600" marR="101600" marT="50800" marB="50800"/>
                </a:tc>
                <a:tc>
                  <a:txBody>
                    <a:bodyPr/>
                    <a:lstStyle/>
                    <a:p>
                      <a:endParaRPr lang="en-US" sz="1100" dirty="0">
                        <a:ln>
                          <a:noFill/>
                        </a:ln>
                        <a:solidFill>
                          <a:schemeClr val="tx1"/>
                        </a:solidFill>
                        <a:latin typeface="Montserrat Light" panose="00000400000000000000" pitchFamily="50" charset="0"/>
                      </a:endParaRPr>
                    </a:p>
                  </a:txBody>
                  <a:tcPr marL="101600" marR="101600" marT="50800" marB="50800"/>
                </a:tc>
                <a:tc>
                  <a:txBody>
                    <a:bodyPr/>
                    <a:lstStyle/>
                    <a:p>
                      <a:endParaRPr lang="en-US" sz="1100" dirty="0">
                        <a:ln>
                          <a:noFill/>
                        </a:ln>
                        <a:solidFill>
                          <a:schemeClr val="tx1"/>
                        </a:solidFill>
                        <a:latin typeface="Montserrat Light" panose="00000400000000000000" pitchFamily="50" charset="0"/>
                      </a:endParaRPr>
                    </a:p>
                  </a:txBody>
                  <a:tcPr marL="101600" marR="101600" marT="50800" marB="50800"/>
                </a:tc>
                <a:tc>
                  <a:txBody>
                    <a:bodyPr/>
                    <a:lstStyle/>
                    <a:p>
                      <a:endParaRPr lang="en-US" sz="1100" dirty="0">
                        <a:ln>
                          <a:noFill/>
                        </a:ln>
                        <a:solidFill>
                          <a:schemeClr val="tx1"/>
                        </a:solidFill>
                        <a:latin typeface="Montserrat Light" panose="00000400000000000000" pitchFamily="50" charset="0"/>
                      </a:endParaRPr>
                    </a:p>
                  </a:txBody>
                  <a:tcPr marL="101600" marR="101600" marT="50800" marB="50800"/>
                </a:tc>
                <a:tc>
                  <a:txBody>
                    <a:bodyPr/>
                    <a:lstStyle/>
                    <a:p>
                      <a:endParaRPr lang="en-US" sz="1100" dirty="0">
                        <a:ln>
                          <a:noFill/>
                        </a:ln>
                        <a:solidFill>
                          <a:schemeClr val="tx1"/>
                        </a:solidFill>
                        <a:latin typeface="Montserrat Light" panose="00000400000000000000" pitchFamily="50" charset="0"/>
                      </a:endParaRPr>
                    </a:p>
                  </a:txBody>
                  <a:tcPr marL="101600" marR="101600" marT="50800" marB="50800"/>
                </a:tc>
                <a:extLst>
                  <a:ext uri="{0D108BD9-81ED-4DB2-BD59-A6C34878D82A}">
                    <a16:rowId xmlns:a16="http://schemas.microsoft.com/office/drawing/2014/main" val="748245041"/>
                  </a:ext>
                </a:extLst>
              </a:tr>
            </a:tbl>
          </a:graphicData>
        </a:graphic>
      </p:graphicFrame>
    </p:spTree>
    <p:extLst>
      <p:ext uri="{BB962C8B-B14F-4D97-AF65-F5344CB8AC3E}">
        <p14:creationId xmlns:p14="http://schemas.microsoft.com/office/powerpoint/2010/main" val="2551876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ight Triangle 4"/>
          <p:cNvSpPr/>
          <p:nvPr/>
        </p:nvSpPr>
        <p:spPr>
          <a:xfrm rot="10800000">
            <a:off x="10130971" y="-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ight Triangle 6"/>
          <p:cNvSpPr/>
          <p:nvPr/>
        </p:nvSpPr>
        <p:spPr>
          <a:xfrm>
            <a:off x="0" y="4796972"/>
            <a:ext cx="2061028" cy="2061028"/>
          </a:xfrm>
          <a:prstGeom prst="rtTriangle">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901949" y="1409700"/>
            <a:ext cx="9913535" cy="4324454"/>
          </a:xfrm>
          <a:prstGeom prst="rect">
            <a:avLst/>
          </a:prstGeom>
        </p:spPr>
        <p:txBody>
          <a:bodyPr wrap="square">
            <a:spAutoFit/>
          </a:bodyPr>
          <a:lstStyle/>
          <a:p>
            <a:pPr>
              <a:lnSpc>
                <a:spcPct val="150000"/>
              </a:lnSpc>
              <a:spcBef>
                <a:spcPts val="300"/>
              </a:spcBef>
            </a:pPr>
            <a:r>
              <a:rPr lang="en-US" sz="1400" dirty="0">
                <a:latin typeface="Montserrat Light" panose="00000400000000000000" pitchFamily="50" charset="0"/>
              </a:rPr>
              <a:t>Check out these helpful online shopping sites. Try something new!</a:t>
            </a:r>
          </a:p>
          <a:p>
            <a:pPr>
              <a:lnSpc>
                <a:spcPct val="150000"/>
              </a:lnSpc>
              <a:spcBef>
                <a:spcPts val="300"/>
              </a:spcBef>
            </a:pPr>
            <a:endParaRPr lang="en-US" sz="1400" dirty="0">
              <a:latin typeface="Montserrat Light" panose="00000400000000000000" pitchFamily="50" charset="0"/>
            </a:endParaRPr>
          </a:p>
          <a:p>
            <a:pPr>
              <a:lnSpc>
                <a:spcPct val="150000"/>
              </a:lnSpc>
              <a:spcBef>
                <a:spcPts val="300"/>
              </a:spcBef>
            </a:pPr>
            <a:r>
              <a:rPr lang="en-US" sz="1400" b="1" dirty="0">
                <a:latin typeface="Montserrat Light" panose="00000400000000000000" pitchFamily="50" charset="0"/>
              </a:rPr>
              <a:t>Available to Australian customers.</a:t>
            </a:r>
          </a:p>
          <a:p>
            <a:pPr>
              <a:lnSpc>
                <a:spcPct val="150000"/>
              </a:lnSpc>
            </a:pPr>
            <a:r>
              <a:rPr lang="en-US" sz="1400" dirty="0">
                <a:latin typeface="Montserrat Light" panose="00000400000000000000" pitchFamily="50" charset="0"/>
              </a:rPr>
              <a:t>Honest to Goodness		</a:t>
            </a:r>
            <a:r>
              <a:rPr lang="en-US" sz="1400" dirty="0">
                <a:latin typeface="Montserrat Light" panose="00000400000000000000" pitchFamily="50" charset="0"/>
                <a:hlinkClick r:id="rId2"/>
              </a:rPr>
              <a:t>http://www.goodness.com.au</a:t>
            </a: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Amazon			</a:t>
            </a:r>
            <a:r>
              <a:rPr lang="en-US" sz="1400" dirty="0">
                <a:latin typeface="Montserrat Light" panose="00000400000000000000" pitchFamily="50" charset="0"/>
                <a:hlinkClick r:id="rId3"/>
              </a:rPr>
              <a:t>http://www.amazon.com.au</a:t>
            </a: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Australian Organic Products	</a:t>
            </a:r>
            <a:r>
              <a:rPr lang="en-US" sz="1400" dirty="0">
                <a:latin typeface="Montserrat Light" panose="00000400000000000000" pitchFamily="50" charset="0"/>
                <a:hlinkClick r:id="rId4"/>
              </a:rPr>
              <a:t>http://www.australianorganicproducts.com.au</a:t>
            </a:r>
            <a:endParaRPr lang="en-US" sz="1400" dirty="0">
              <a:latin typeface="Montserrat Light" panose="00000400000000000000" pitchFamily="50" charset="0"/>
            </a:endParaRPr>
          </a:p>
          <a:p>
            <a:pPr>
              <a:lnSpc>
                <a:spcPct val="150000"/>
              </a:lnSpc>
            </a:pPr>
            <a:endParaRPr lang="en-US" sz="1400" dirty="0">
              <a:latin typeface="Montserrat Light" panose="00000400000000000000" pitchFamily="50" charset="0"/>
            </a:endParaRPr>
          </a:p>
          <a:p>
            <a:pPr>
              <a:lnSpc>
                <a:spcPct val="150000"/>
              </a:lnSpc>
            </a:pPr>
            <a:r>
              <a:rPr lang="en-US" sz="1400" b="1" dirty="0">
                <a:latin typeface="Montserrat Light" panose="00000400000000000000" pitchFamily="50" charset="0"/>
              </a:rPr>
              <a:t>Available to Canadian customers.</a:t>
            </a:r>
          </a:p>
          <a:p>
            <a:pPr>
              <a:lnSpc>
                <a:spcPct val="150000"/>
              </a:lnSpc>
            </a:pPr>
            <a:r>
              <a:rPr lang="en-US" sz="1400" dirty="0">
                <a:latin typeface="Montserrat Light" panose="00000400000000000000" pitchFamily="50" charset="0"/>
              </a:rPr>
              <a:t>Vita Health Fresh Market	</a:t>
            </a:r>
            <a:r>
              <a:rPr lang="en-US" sz="1400" dirty="0">
                <a:latin typeface="Montserrat Light" panose="00000400000000000000" pitchFamily="50" charset="0"/>
                <a:hlinkClick r:id="rId5"/>
              </a:rPr>
              <a:t>http://www.myvita.ca</a:t>
            </a: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Amazon			</a:t>
            </a:r>
            <a:r>
              <a:rPr lang="en-US" sz="1400" dirty="0">
                <a:latin typeface="Montserrat Light" panose="00000400000000000000" pitchFamily="50" charset="0"/>
                <a:hlinkClick r:id="rId6"/>
              </a:rPr>
              <a:t>http://www.amazon.ca</a:t>
            </a: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Raw Nutrition		</a:t>
            </a:r>
            <a:r>
              <a:rPr lang="en-US" sz="1400" dirty="0">
                <a:latin typeface="Montserrat Light" panose="00000400000000000000" pitchFamily="50" charset="0"/>
                <a:hlinkClick r:id="rId7"/>
              </a:rPr>
              <a:t>http://www.rawnutrition.ca</a:t>
            </a: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Truly Organic Foods		</a:t>
            </a:r>
            <a:r>
              <a:rPr lang="en-US" sz="1400" dirty="0">
                <a:latin typeface="Montserrat Light" panose="00000400000000000000" pitchFamily="50" charset="0"/>
                <a:hlinkClick r:id="rId8"/>
              </a:rPr>
              <a:t>http://www.trulyorganicfoods.com</a:t>
            </a:r>
            <a:endParaRPr lang="en-US" sz="1400" dirty="0">
              <a:latin typeface="Montserrat Light" panose="00000400000000000000" pitchFamily="50"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id-ID" sz="1400" b="0" i="0" u="none" strike="noStrike" kern="1200" cap="none" spc="0" normalizeH="0" baseline="0" noProof="0" dirty="0">
              <a:ln>
                <a:noFill/>
              </a:ln>
              <a:solidFill>
                <a:prstClr val="black"/>
              </a:solidFill>
              <a:effectLst/>
              <a:uLnTx/>
              <a:uFillTx/>
              <a:latin typeface="Montserrat Light" panose="00000400000000000000" pitchFamily="50" charset="0"/>
              <a:ea typeface="Lato" panose="020F0502020204030203" pitchFamily="34" charset="0"/>
              <a:cs typeface="Lato" panose="020F0502020204030203" pitchFamily="34" charset="0"/>
            </a:endParaRPr>
          </a:p>
        </p:txBody>
      </p:sp>
      <p:sp>
        <p:nvSpPr>
          <p:cNvPr id="22" name="TextBox 21"/>
          <p:cNvSpPr txBox="1"/>
          <p:nvPr/>
        </p:nvSpPr>
        <p:spPr>
          <a:xfrm>
            <a:off x="406649" y="385182"/>
            <a:ext cx="7317901" cy="830997"/>
          </a:xfrm>
          <a:prstGeom prst="rect">
            <a:avLst/>
          </a:prstGeom>
          <a:noFill/>
        </p:spPr>
        <p:txBody>
          <a:bodyPr wrap="none" rtlCol="0">
            <a:spAutoFit/>
          </a:bodyPr>
          <a:lstStyle/>
          <a:p>
            <a:r>
              <a:rPr lang="en-US" sz="4800" b="1" spc="300" dirty="0">
                <a:solidFill>
                  <a:srgbClr val="27B2B1"/>
                </a:solidFill>
                <a:latin typeface="Montserrat" pitchFamily="2" charset="77"/>
                <a:ea typeface="Source Sans Pro Black" panose="020B0803030403020204" pitchFamily="34" charset="0"/>
              </a:rPr>
              <a:t>Healthy Food Online</a:t>
            </a:r>
            <a:endParaRPr lang="id-ID" sz="4800" b="1" spc="300" dirty="0">
              <a:solidFill>
                <a:srgbClr val="27B2B1"/>
              </a:solidFill>
              <a:latin typeface="Montserrat" pitchFamily="2" charset="77"/>
              <a:ea typeface="Source Sans Pro Black" panose="020B0803030403020204" pitchFamily="34" charset="0"/>
            </a:endParaRPr>
          </a:p>
        </p:txBody>
      </p:sp>
      <p:sp>
        <p:nvSpPr>
          <p:cNvPr id="3" name="Picture Placeholder 2"/>
          <p:cNvSpPr>
            <a:spLocks noGrp="1"/>
          </p:cNvSpPr>
          <p:nvPr>
            <p:ph type="pic" sz="quarter" idx="11"/>
          </p:nvPr>
        </p:nvSpPr>
        <p:spPr>
          <a:xfrm rot="10800000" flipV="1">
            <a:off x="11698513" y="8505369"/>
            <a:ext cx="94343" cy="45719"/>
          </a:xfrm>
        </p:spPr>
      </p:sp>
    </p:spTree>
    <p:extLst>
      <p:ext uri="{BB962C8B-B14F-4D97-AF65-F5344CB8AC3E}">
        <p14:creationId xmlns:p14="http://schemas.microsoft.com/office/powerpoint/2010/main" val="2883630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ight Triangle 4"/>
          <p:cNvSpPr/>
          <p:nvPr/>
        </p:nvSpPr>
        <p:spPr>
          <a:xfrm rot="10800000">
            <a:off x="10130971" y="-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ight Triangle 6"/>
          <p:cNvSpPr/>
          <p:nvPr/>
        </p:nvSpPr>
        <p:spPr>
          <a:xfrm>
            <a:off x="0" y="4796972"/>
            <a:ext cx="2061028" cy="2061028"/>
          </a:xfrm>
          <a:prstGeom prst="rtTriangle">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944460" y="1032880"/>
            <a:ext cx="8623051" cy="4985852"/>
          </a:xfrm>
          <a:prstGeom prst="rect">
            <a:avLst/>
          </a:prstGeom>
        </p:spPr>
        <p:txBody>
          <a:bodyPr wrap="square">
            <a:spAutoFit/>
          </a:bodyPr>
          <a:lstStyle/>
          <a:p>
            <a:pPr>
              <a:lnSpc>
                <a:spcPct val="150000"/>
              </a:lnSpc>
            </a:pPr>
            <a:r>
              <a:rPr lang="en-US" sz="1400" dirty="0">
                <a:latin typeface="Montserrat Light" panose="00000400000000000000" pitchFamily="50" charset="0"/>
              </a:rPr>
              <a:t>Listing of natural food stores and restaurants nationally and globally:</a:t>
            </a:r>
          </a:p>
          <a:p>
            <a:pPr>
              <a:lnSpc>
                <a:spcPct val="150000"/>
              </a:lnSpc>
            </a:pPr>
            <a:r>
              <a:rPr lang="en-US" sz="1400" dirty="0">
                <a:latin typeface="Montserrat Light" panose="00000400000000000000" pitchFamily="50" charset="0"/>
                <a:hlinkClick r:id="rId2"/>
              </a:rPr>
              <a:t>www.happycow.net</a:t>
            </a:r>
            <a:endParaRPr lang="en-US" sz="1400" dirty="0">
              <a:latin typeface="Montserrat Light" panose="00000400000000000000" pitchFamily="50" charset="0"/>
            </a:endParaRPr>
          </a:p>
          <a:p>
            <a:pPr>
              <a:lnSpc>
                <a:spcPct val="150000"/>
              </a:lnSpc>
            </a:pP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Find a natural foods co-op near you (US customers only):</a:t>
            </a:r>
          </a:p>
          <a:p>
            <a:pPr>
              <a:lnSpc>
                <a:spcPct val="150000"/>
              </a:lnSpc>
            </a:pPr>
            <a:r>
              <a:rPr lang="en-US" sz="1400" dirty="0">
                <a:latin typeface="Montserrat Light" panose="00000400000000000000" pitchFamily="50" charset="0"/>
                <a:hlinkClick r:id="rId3"/>
              </a:rPr>
              <a:t>www.coopdirectory.org</a:t>
            </a:r>
            <a:endParaRPr lang="en-US" sz="1400" dirty="0">
              <a:latin typeface="Montserrat Light" panose="00000400000000000000" pitchFamily="50" charset="0"/>
            </a:endParaRPr>
          </a:p>
          <a:p>
            <a:pPr>
              <a:lnSpc>
                <a:spcPct val="150000"/>
              </a:lnSpc>
            </a:pP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Find a health food store in your area:</a:t>
            </a:r>
          </a:p>
          <a:p>
            <a:pPr>
              <a:lnSpc>
                <a:spcPct val="150000"/>
              </a:lnSpc>
            </a:pPr>
            <a:r>
              <a:rPr lang="en-US" sz="1400" dirty="0">
                <a:latin typeface="Montserrat Light" panose="00000400000000000000" pitchFamily="50" charset="0"/>
                <a:hlinkClick r:id="rId4"/>
              </a:rPr>
              <a:t>http://www.vegetarianusa.com/downloadcity.html</a:t>
            </a: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hlinkClick r:id="rId5"/>
              </a:rPr>
              <a:t>http://www.nahs.co.uk</a:t>
            </a:r>
            <a:endParaRPr lang="en-US" sz="1400" dirty="0">
              <a:latin typeface="Montserrat Light" panose="00000400000000000000" pitchFamily="50" charset="0"/>
            </a:endParaRPr>
          </a:p>
          <a:p>
            <a:pPr>
              <a:lnSpc>
                <a:spcPct val="150000"/>
              </a:lnSpc>
            </a:pP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Find organic and natural food stores (US customers only):</a:t>
            </a:r>
          </a:p>
          <a:p>
            <a:pPr>
              <a:lnSpc>
                <a:spcPct val="150000"/>
              </a:lnSpc>
            </a:pPr>
            <a:r>
              <a:rPr lang="en-US" sz="1400" dirty="0">
                <a:latin typeface="Montserrat Light" panose="00000400000000000000" pitchFamily="50" charset="0"/>
                <a:hlinkClick r:id="rId6"/>
              </a:rPr>
              <a:t>http://www.organicstorelocator.com</a:t>
            </a:r>
            <a:endParaRPr lang="en-US" sz="1400" dirty="0">
              <a:latin typeface="Montserrat Light" panose="00000400000000000000" pitchFamily="50" charset="0"/>
            </a:endParaRPr>
          </a:p>
          <a:p>
            <a:pPr>
              <a:lnSpc>
                <a:spcPct val="150000"/>
              </a:lnSpc>
            </a:pP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Find food co-ops and health food stores:</a:t>
            </a:r>
          </a:p>
          <a:p>
            <a:pPr>
              <a:lnSpc>
                <a:spcPct val="150000"/>
              </a:lnSpc>
            </a:pPr>
            <a:r>
              <a:rPr lang="en-US" sz="1400" dirty="0">
                <a:latin typeface="Montserrat Light" panose="00000400000000000000" pitchFamily="50" charset="0"/>
                <a:hlinkClick r:id="rId7"/>
              </a:rPr>
              <a:t>https://www.organicconsumers.org/buying-guide</a:t>
            </a:r>
            <a:endParaRPr lang="en-US" sz="1400" dirty="0">
              <a:latin typeface="Montserrat Light" panose="00000400000000000000" pitchFamily="50" charset="0"/>
            </a:endParaRPr>
          </a:p>
        </p:txBody>
      </p:sp>
      <p:sp>
        <p:nvSpPr>
          <p:cNvPr id="22" name="TextBox 21"/>
          <p:cNvSpPr txBox="1"/>
          <p:nvPr/>
        </p:nvSpPr>
        <p:spPr>
          <a:xfrm>
            <a:off x="381000" y="316183"/>
            <a:ext cx="7132209" cy="830997"/>
          </a:xfrm>
          <a:prstGeom prst="rect">
            <a:avLst/>
          </a:prstGeom>
          <a:noFill/>
        </p:spPr>
        <p:txBody>
          <a:bodyPr wrap="none" rtlCol="0">
            <a:spAutoFit/>
          </a:bodyPr>
          <a:lstStyle/>
          <a:p>
            <a:r>
              <a:rPr lang="en-US" sz="4800" b="1" spc="300" dirty="0">
                <a:solidFill>
                  <a:srgbClr val="27B2B1"/>
                </a:solidFill>
                <a:latin typeface="Montserrat" pitchFamily="2" charset="77"/>
                <a:ea typeface="Source Sans Pro Black" panose="020B0803030403020204" pitchFamily="34" charset="0"/>
              </a:rPr>
              <a:t>Natural Food Stores</a:t>
            </a:r>
            <a:endParaRPr lang="id-ID" sz="4800" b="1" spc="300" dirty="0">
              <a:solidFill>
                <a:srgbClr val="27B2B1"/>
              </a:solidFill>
              <a:latin typeface="Montserrat" pitchFamily="2" charset="77"/>
              <a:ea typeface="Source Sans Pro Black" panose="020B0803030403020204" pitchFamily="34" charset="0"/>
            </a:endParaRPr>
          </a:p>
        </p:txBody>
      </p:sp>
      <p:sp>
        <p:nvSpPr>
          <p:cNvPr id="3" name="Picture Placeholder 2"/>
          <p:cNvSpPr>
            <a:spLocks noGrp="1"/>
          </p:cNvSpPr>
          <p:nvPr>
            <p:ph type="pic" sz="quarter" idx="11"/>
          </p:nvPr>
        </p:nvSpPr>
        <p:spPr>
          <a:xfrm flipH="1">
            <a:off x="11560627" y="8706393"/>
            <a:ext cx="65315" cy="45719"/>
          </a:xfrm>
        </p:spPr>
      </p:sp>
    </p:spTree>
    <p:extLst>
      <p:ext uri="{BB962C8B-B14F-4D97-AF65-F5344CB8AC3E}">
        <p14:creationId xmlns:p14="http://schemas.microsoft.com/office/powerpoint/2010/main" val="796028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352997" y="1451428"/>
            <a:ext cx="10398193" cy="5223033"/>
          </a:xfrm>
          <a:prstGeom prst="rect">
            <a:avLst/>
          </a:prstGeom>
          <a:noFill/>
        </p:spPr>
        <p:txBody>
          <a:bodyPr wrap="square">
            <a:spAutoFit/>
          </a:bodyPr>
          <a:lstStyle/>
          <a:p>
            <a:pPr algn="just">
              <a:lnSpc>
                <a:spcPct val="150000"/>
              </a:lnSpc>
            </a:pPr>
            <a:r>
              <a:rPr lang="en-US" sz="1400" dirty="0">
                <a:latin typeface="Montserrat Light" panose="00000400000000000000" pitchFamily="50" charset="0"/>
                <a:ea typeface="Lato" panose="020F0502020204030203" pitchFamily="34" charset="0"/>
                <a:cs typeface="Lato" panose="020F0502020204030203" pitchFamily="34" charset="0"/>
              </a:rPr>
              <a:t> </a:t>
            </a:r>
            <a:r>
              <a:rPr lang="en-US" sz="1400" b="1" dirty="0">
                <a:solidFill>
                  <a:srgbClr val="F05958"/>
                </a:solidFill>
                <a:latin typeface="Montserrat Light" panose="00000400000000000000" pitchFamily="50" charset="0"/>
              </a:rPr>
              <a:t>Take a moment to respond to the questions in the space provided below.</a:t>
            </a:r>
          </a:p>
          <a:p>
            <a:pPr lvl="0">
              <a:lnSpc>
                <a:spcPct val="150000"/>
              </a:lnSpc>
              <a:defRPr/>
            </a:pPr>
            <a:endParaRPr lang="en-US" sz="1400" dirty="0">
              <a:solidFill>
                <a:prstClr val="black"/>
              </a:solidFill>
              <a:latin typeface="Montserrat Light" panose="00000400000000000000" pitchFamily="50" charset="0"/>
            </a:endParaRPr>
          </a:p>
          <a:p>
            <a:pPr lvl="0">
              <a:lnSpc>
                <a:spcPct val="150000"/>
              </a:lnSpc>
              <a:defRPr/>
            </a:pPr>
            <a:r>
              <a:rPr lang="en-US" sz="1400" dirty="0">
                <a:solidFill>
                  <a:prstClr val="black"/>
                </a:solidFill>
                <a:latin typeface="Montserrat Light" panose="00000400000000000000" pitchFamily="50" charset="0"/>
              </a:rPr>
              <a:t>Why did I join this program?</a:t>
            </a:r>
          </a:p>
          <a:p>
            <a:pPr lvl="0">
              <a:lnSpc>
                <a:spcPct val="150000"/>
              </a:lnSpc>
              <a:defRPr/>
            </a:pPr>
            <a:r>
              <a:rPr lang="en-US" sz="1400" dirty="0">
                <a:solidFill>
                  <a:prstClr val="black"/>
                </a:solidFill>
                <a:latin typeface="Montserrat Light" panose="00000400000000000000" pitchFamily="50" charset="0"/>
              </a:rPr>
              <a:t>____________________________________________________________________________________________________________________________________________________________________________</a:t>
            </a:r>
          </a:p>
          <a:p>
            <a:pPr lvl="0">
              <a:lnSpc>
                <a:spcPct val="150000"/>
              </a:lnSpc>
              <a:defRPr/>
            </a:pPr>
            <a:r>
              <a:rPr lang="en-US" sz="1400" dirty="0">
                <a:solidFill>
                  <a:prstClr val="black"/>
                </a:solidFill>
                <a:latin typeface="Montserrat Light" panose="00000400000000000000" pitchFamily="50" charset="0"/>
              </a:rPr>
              <a:t>______________________________________________________________________________________</a:t>
            </a:r>
          </a:p>
          <a:p>
            <a:pPr lvl="0">
              <a:lnSpc>
                <a:spcPct val="150000"/>
              </a:lnSpc>
              <a:defRPr/>
            </a:pPr>
            <a:endParaRPr lang="en-US" sz="1400" dirty="0">
              <a:solidFill>
                <a:prstClr val="black"/>
              </a:solidFill>
              <a:latin typeface="Montserrat Light" panose="00000400000000000000" pitchFamily="50" charset="0"/>
            </a:endParaRPr>
          </a:p>
          <a:p>
            <a:pPr lvl="0">
              <a:lnSpc>
                <a:spcPct val="150000"/>
              </a:lnSpc>
              <a:defRPr/>
            </a:pPr>
            <a:r>
              <a:rPr lang="en-US" sz="1400" dirty="0">
                <a:solidFill>
                  <a:prstClr val="black"/>
                </a:solidFill>
                <a:latin typeface="Montserrat Light" panose="00000400000000000000" pitchFamily="50" charset="0"/>
              </a:rPr>
              <a:t>What do I hope to achieve by taking part in this program?</a:t>
            </a:r>
          </a:p>
          <a:p>
            <a:pPr lvl="0">
              <a:lnSpc>
                <a:spcPct val="150000"/>
              </a:lnSpc>
              <a:defRPr/>
            </a:pPr>
            <a:r>
              <a:rPr lang="en-US" sz="1400" dirty="0">
                <a:solidFill>
                  <a:prstClr val="black"/>
                </a:solidFill>
                <a:latin typeface="Montserrat Light" panose="00000400000000000000" pitchFamily="50" charset="0"/>
              </a:rPr>
              <a:t>____________________________________________________________________________________________________________________________________________________________________________</a:t>
            </a:r>
          </a:p>
          <a:p>
            <a:pPr lvl="0">
              <a:lnSpc>
                <a:spcPct val="150000"/>
              </a:lnSpc>
              <a:defRPr/>
            </a:pPr>
            <a:r>
              <a:rPr lang="en-US" sz="1400" dirty="0">
                <a:solidFill>
                  <a:prstClr val="black"/>
                </a:solidFill>
                <a:latin typeface="Montserrat Light" panose="00000400000000000000" pitchFamily="50" charset="0"/>
              </a:rPr>
              <a:t>______________________________________________________________________________________</a:t>
            </a:r>
          </a:p>
          <a:p>
            <a:pPr lvl="0">
              <a:lnSpc>
                <a:spcPct val="150000"/>
              </a:lnSpc>
              <a:defRPr/>
            </a:pPr>
            <a:endParaRPr lang="en-US" sz="1400" dirty="0">
              <a:solidFill>
                <a:prstClr val="black"/>
              </a:solidFill>
              <a:latin typeface="Montserrat Light" panose="00000400000000000000" pitchFamily="50" charset="0"/>
            </a:endParaRPr>
          </a:p>
          <a:p>
            <a:pPr lvl="0">
              <a:lnSpc>
                <a:spcPct val="150000"/>
              </a:lnSpc>
              <a:defRPr/>
            </a:pPr>
            <a:r>
              <a:rPr lang="en-US" sz="1400" dirty="0">
                <a:solidFill>
                  <a:prstClr val="black"/>
                </a:solidFill>
                <a:latin typeface="Montserrat Light" panose="00000400000000000000" pitchFamily="50" charset="0"/>
              </a:rPr>
              <a:t>How will healthy eating and being active help me and others?</a:t>
            </a:r>
          </a:p>
          <a:p>
            <a:pPr lvl="0">
              <a:lnSpc>
                <a:spcPct val="150000"/>
              </a:lnSpc>
              <a:defRPr/>
            </a:pPr>
            <a:r>
              <a:rPr lang="en-US" sz="1400" dirty="0">
                <a:solidFill>
                  <a:prstClr val="black"/>
                </a:solidFill>
                <a:latin typeface="Arial"/>
              </a:rPr>
              <a:t>____________________________________________________________________________________________________________________________________________________________________________</a:t>
            </a:r>
          </a:p>
          <a:p>
            <a:pPr lvl="0">
              <a:lnSpc>
                <a:spcPct val="150000"/>
              </a:lnSpc>
              <a:defRPr/>
            </a:pPr>
            <a:r>
              <a:rPr lang="en-US" sz="1400" dirty="0">
                <a:solidFill>
                  <a:prstClr val="black"/>
                </a:solidFill>
                <a:latin typeface="Arial"/>
              </a:rPr>
              <a:t>______________________________________________________________________________________</a:t>
            </a:r>
          </a:p>
        </p:txBody>
      </p:sp>
      <p:sp>
        <p:nvSpPr>
          <p:cNvPr id="6" name="TextBox 5"/>
          <p:cNvSpPr txBox="1"/>
          <p:nvPr/>
        </p:nvSpPr>
        <p:spPr>
          <a:xfrm>
            <a:off x="398716" y="436892"/>
            <a:ext cx="4009431" cy="830997"/>
          </a:xfrm>
          <a:prstGeom prst="rect">
            <a:avLst/>
          </a:prstGeom>
          <a:noFill/>
        </p:spPr>
        <p:txBody>
          <a:bodyPr wrap="none" rtlCol="0">
            <a:spAutoFit/>
          </a:bodyPr>
          <a:lstStyle/>
          <a:p>
            <a:r>
              <a:rPr lang="en-US" sz="4800" b="1" spc="300" dirty="0">
                <a:solidFill>
                  <a:srgbClr val="27B2B1"/>
                </a:solidFill>
                <a:latin typeface="Montserrat" pitchFamily="2" charset="77"/>
                <a:ea typeface="Source Sans Pro Black" panose="020B0803030403020204" pitchFamily="34" charset="0"/>
              </a:rPr>
              <a:t>Remember</a:t>
            </a:r>
            <a:endParaRPr lang="id-ID" sz="4800" b="1" spc="300" dirty="0">
              <a:solidFill>
                <a:srgbClr val="27B2B1"/>
              </a:solidFill>
              <a:latin typeface="Montserrat" pitchFamily="2" charset="77"/>
              <a:ea typeface="Source Sans Pro Black" panose="020B0803030403020204" pitchFamily="34" charset="0"/>
            </a:endParaRPr>
          </a:p>
        </p:txBody>
      </p:sp>
      <p:sp>
        <p:nvSpPr>
          <p:cNvPr id="15" name="Right Triangle 14"/>
          <p:cNvSpPr/>
          <p:nvPr/>
        </p:nvSpPr>
        <p:spPr>
          <a:xfrm rot="16200000">
            <a:off x="10130972" y="479697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9833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ight Triangle 4"/>
          <p:cNvSpPr/>
          <p:nvPr/>
        </p:nvSpPr>
        <p:spPr>
          <a:xfrm rot="10800000">
            <a:off x="10130971" y="-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ight Triangle 6"/>
          <p:cNvSpPr/>
          <p:nvPr/>
        </p:nvSpPr>
        <p:spPr>
          <a:xfrm>
            <a:off x="0" y="4796972"/>
            <a:ext cx="2061028" cy="2061028"/>
          </a:xfrm>
          <a:prstGeom prst="rtTriangle">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901949" y="2061026"/>
            <a:ext cx="3866763" cy="36952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Montserrat Light" panose="00000400000000000000" pitchFamily="50" charset="0"/>
                <a:ea typeface="Lato" panose="020F0502020204030203" pitchFamily="34" charset="0"/>
                <a:cs typeface="Lato" panose="020F0502020204030203" pitchFamily="34" charset="0"/>
              </a:rPr>
              <a:t> </a:t>
            </a:r>
            <a:endParaRPr kumimoji="0" lang="id-ID" sz="1400" b="0" i="0" u="none" strike="noStrike" kern="1200" cap="none" spc="0" normalizeH="0" baseline="0" noProof="0" dirty="0">
              <a:ln>
                <a:noFill/>
              </a:ln>
              <a:solidFill>
                <a:prstClr val="black"/>
              </a:solidFill>
              <a:effectLst/>
              <a:uLnTx/>
              <a:uFillTx/>
              <a:latin typeface="Montserrat Light" panose="00000400000000000000" pitchFamily="50" charset="0"/>
              <a:ea typeface="Lato" panose="020F0502020204030203" pitchFamily="34" charset="0"/>
              <a:cs typeface="Lato" panose="020F0502020204030203" pitchFamily="34" charset="0"/>
            </a:endParaRPr>
          </a:p>
        </p:txBody>
      </p:sp>
      <p:sp>
        <p:nvSpPr>
          <p:cNvPr id="22" name="TextBox 21"/>
          <p:cNvSpPr txBox="1"/>
          <p:nvPr/>
        </p:nvSpPr>
        <p:spPr>
          <a:xfrm>
            <a:off x="426357" y="733415"/>
            <a:ext cx="6429829" cy="830997"/>
          </a:xfrm>
          <a:prstGeom prst="rect">
            <a:avLst/>
          </a:prstGeom>
          <a:noFill/>
        </p:spPr>
        <p:txBody>
          <a:bodyPr wrap="square" rtlCol="0">
            <a:spAutoFit/>
          </a:bodyPr>
          <a:lstStyle/>
          <a:p>
            <a:r>
              <a:rPr lang="en-US" sz="4800" b="1" spc="300" dirty="0">
                <a:solidFill>
                  <a:srgbClr val="27B2B1"/>
                </a:solidFill>
                <a:latin typeface="Montserrat" pitchFamily="2" charset="77"/>
                <a:ea typeface="Source Sans Pro Black" panose="020B0803030403020204" pitchFamily="34" charset="0"/>
              </a:rPr>
              <a:t>The Food Diary</a:t>
            </a:r>
            <a:endParaRPr lang="id-ID" sz="4800" b="1" spc="300" dirty="0">
              <a:solidFill>
                <a:srgbClr val="27B2B1"/>
              </a:solidFill>
              <a:latin typeface="Montserrat" pitchFamily="2" charset="77"/>
              <a:ea typeface="Source Sans Pro Black" panose="020B0803030403020204" pitchFamily="34" charset="0"/>
            </a:endParaRPr>
          </a:p>
        </p:txBody>
      </p:sp>
      <p:sp>
        <p:nvSpPr>
          <p:cNvPr id="3" name="Picture Placeholder 2"/>
          <p:cNvSpPr>
            <a:spLocks noGrp="1"/>
          </p:cNvSpPr>
          <p:nvPr>
            <p:ph type="pic" sz="quarter" idx="11"/>
          </p:nvPr>
        </p:nvSpPr>
        <p:spPr>
          <a:xfrm flipH="1">
            <a:off x="11400970" y="8534398"/>
            <a:ext cx="79829" cy="87085"/>
          </a:xfrm>
        </p:spPr>
      </p:sp>
      <p:graphicFrame>
        <p:nvGraphicFramePr>
          <p:cNvPr id="2" name="Table 3">
            <a:extLst>
              <a:ext uri="{FF2B5EF4-FFF2-40B4-BE49-F238E27FC236}">
                <a16:creationId xmlns:a16="http://schemas.microsoft.com/office/drawing/2014/main" id="{83C7402F-A41D-4546-8125-9A0F1E2BC1EE}"/>
              </a:ext>
            </a:extLst>
          </p:cNvPr>
          <p:cNvGraphicFramePr>
            <a:graphicFrameLocks noGrp="1"/>
          </p:cNvGraphicFramePr>
          <p:nvPr>
            <p:extLst>
              <p:ext uri="{D42A27DB-BD31-4B8C-83A1-F6EECF244321}">
                <p14:modId xmlns:p14="http://schemas.microsoft.com/office/powerpoint/2010/main" val="1650572957"/>
              </p:ext>
            </p:extLst>
          </p:nvPr>
        </p:nvGraphicFramePr>
        <p:xfrm>
          <a:off x="1480457" y="3086820"/>
          <a:ext cx="8128000" cy="2981060"/>
        </p:xfrm>
        <a:graphic>
          <a:graphicData uri="http://schemas.openxmlformats.org/drawingml/2006/table">
            <a:tbl>
              <a:tblPr firstRow="1" bandRow="1">
                <a:tableStyleId>{5940675A-B579-460E-94D1-54222C63F5DA}</a:tableStyleId>
              </a:tblPr>
              <a:tblGrid>
                <a:gridCol w="1471064">
                  <a:extLst>
                    <a:ext uri="{9D8B030D-6E8A-4147-A177-3AD203B41FA5}">
                      <a16:colId xmlns:a16="http://schemas.microsoft.com/office/drawing/2014/main" val="2500355124"/>
                    </a:ext>
                  </a:extLst>
                </a:gridCol>
                <a:gridCol w="1664234">
                  <a:extLst>
                    <a:ext uri="{9D8B030D-6E8A-4147-A177-3AD203B41FA5}">
                      <a16:colId xmlns:a16="http://schemas.microsoft.com/office/drawing/2014/main" val="4130294462"/>
                    </a:ext>
                  </a:extLst>
                </a:gridCol>
                <a:gridCol w="1664234">
                  <a:extLst>
                    <a:ext uri="{9D8B030D-6E8A-4147-A177-3AD203B41FA5}">
                      <a16:colId xmlns:a16="http://schemas.microsoft.com/office/drawing/2014/main" val="1281294946"/>
                    </a:ext>
                  </a:extLst>
                </a:gridCol>
                <a:gridCol w="1664234">
                  <a:extLst>
                    <a:ext uri="{9D8B030D-6E8A-4147-A177-3AD203B41FA5}">
                      <a16:colId xmlns:a16="http://schemas.microsoft.com/office/drawing/2014/main" val="2186571930"/>
                    </a:ext>
                  </a:extLst>
                </a:gridCol>
                <a:gridCol w="1664234">
                  <a:extLst>
                    <a:ext uri="{9D8B030D-6E8A-4147-A177-3AD203B41FA5}">
                      <a16:colId xmlns:a16="http://schemas.microsoft.com/office/drawing/2014/main" val="3262423875"/>
                    </a:ext>
                  </a:extLst>
                </a:gridCol>
              </a:tblGrid>
              <a:tr h="702494">
                <a:tc>
                  <a:txBody>
                    <a:bodyPr/>
                    <a:lstStyle/>
                    <a:p>
                      <a:pPr>
                        <a:lnSpc>
                          <a:spcPct val="150000"/>
                        </a:lnSpc>
                      </a:pPr>
                      <a:r>
                        <a:rPr lang="en-US" sz="1400" dirty="0">
                          <a:ln>
                            <a:noFill/>
                          </a:ln>
                          <a:latin typeface="Montserrat Light" panose="00000400000000000000" pitchFamily="50" charset="0"/>
                        </a:rPr>
                        <a:t>Diary</a:t>
                      </a:r>
                      <a:endParaRPr lang="en-US" sz="1400" b="1" dirty="0">
                        <a:ln>
                          <a:noFill/>
                        </a:ln>
                        <a:solidFill>
                          <a:srgbClr val="F05958"/>
                        </a:solidFill>
                        <a:latin typeface="Montserrat Light" panose="00000400000000000000" pitchFamily="50" charset="0"/>
                      </a:endParaRPr>
                    </a:p>
                  </a:txBody>
                  <a:tcPr/>
                </a:tc>
                <a:tc>
                  <a:txBody>
                    <a:bodyPr/>
                    <a:lstStyle/>
                    <a:p>
                      <a:pPr>
                        <a:lnSpc>
                          <a:spcPct val="150000"/>
                        </a:lnSpc>
                      </a:pPr>
                      <a:r>
                        <a:rPr lang="en-US" sz="1400" dirty="0">
                          <a:ln>
                            <a:noFill/>
                          </a:ln>
                          <a:latin typeface="Montserrat Light" panose="00000400000000000000" pitchFamily="50" charset="0"/>
                        </a:rPr>
                        <a:t>Time</a:t>
                      </a:r>
                      <a:endParaRPr lang="en-US" sz="1400" b="1" dirty="0">
                        <a:ln>
                          <a:noFill/>
                        </a:ln>
                        <a:solidFill>
                          <a:srgbClr val="F05958"/>
                        </a:solidFill>
                        <a:latin typeface="Montserrat Light" panose="00000400000000000000" pitchFamily="50" charset="0"/>
                      </a:endParaRPr>
                    </a:p>
                  </a:txBody>
                  <a:tcPr/>
                </a:tc>
                <a:tc>
                  <a:txBody>
                    <a:bodyPr/>
                    <a:lstStyle/>
                    <a:p>
                      <a:pPr>
                        <a:lnSpc>
                          <a:spcPct val="150000"/>
                        </a:lnSpc>
                      </a:pPr>
                      <a:r>
                        <a:rPr lang="en-US" sz="1400" dirty="0">
                          <a:ln>
                            <a:noFill/>
                          </a:ln>
                          <a:latin typeface="Montserrat Light" panose="00000400000000000000" pitchFamily="50" charset="0"/>
                        </a:rPr>
                        <a:t>Portion</a:t>
                      </a:r>
                      <a:endParaRPr lang="en-US" sz="1400" b="1" dirty="0">
                        <a:ln>
                          <a:noFill/>
                        </a:ln>
                        <a:solidFill>
                          <a:srgbClr val="F05958"/>
                        </a:solidFill>
                        <a:latin typeface="Montserrat Light" panose="00000400000000000000" pitchFamily="50" charset="0"/>
                      </a:endParaRPr>
                    </a:p>
                  </a:txBody>
                  <a:tcPr/>
                </a:tc>
                <a:tc>
                  <a:txBody>
                    <a:bodyPr/>
                    <a:lstStyle/>
                    <a:p>
                      <a:pPr>
                        <a:lnSpc>
                          <a:spcPct val="150000"/>
                        </a:lnSpc>
                      </a:pPr>
                      <a:r>
                        <a:rPr lang="en-US" sz="1400" dirty="0">
                          <a:ln>
                            <a:noFill/>
                          </a:ln>
                          <a:latin typeface="Montserrat Light" panose="00000400000000000000" pitchFamily="50" charset="0"/>
                        </a:rPr>
                        <a:t>What</a:t>
                      </a:r>
                      <a:endParaRPr lang="en-US" sz="1400" b="1" dirty="0">
                        <a:ln>
                          <a:noFill/>
                        </a:ln>
                        <a:solidFill>
                          <a:srgbClr val="F05958"/>
                        </a:solidFill>
                        <a:latin typeface="Montserrat Light" panose="00000400000000000000" pitchFamily="50" charset="0"/>
                      </a:endParaRPr>
                    </a:p>
                  </a:txBody>
                  <a:tcPr/>
                </a:tc>
                <a:tc>
                  <a:txBody>
                    <a:bodyPr/>
                    <a:lstStyle/>
                    <a:p>
                      <a:pPr>
                        <a:lnSpc>
                          <a:spcPct val="150000"/>
                        </a:lnSpc>
                      </a:pPr>
                      <a:r>
                        <a:rPr lang="en-US" sz="1400" dirty="0">
                          <a:ln>
                            <a:noFill/>
                          </a:ln>
                          <a:latin typeface="Montserrat Light" panose="00000400000000000000" pitchFamily="50" charset="0"/>
                        </a:rPr>
                        <a:t>How do you feel?</a:t>
                      </a:r>
                      <a:endParaRPr lang="en-US" sz="1400" b="1" dirty="0">
                        <a:ln>
                          <a:noFill/>
                        </a:ln>
                        <a:solidFill>
                          <a:srgbClr val="F05958"/>
                        </a:solidFill>
                        <a:latin typeface="Montserrat Light" panose="00000400000000000000" pitchFamily="50" charset="0"/>
                      </a:endParaRPr>
                    </a:p>
                  </a:txBody>
                  <a:tcPr/>
                </a:tc>
                <a:extLst>
                  <a:ext uri="{0D108BD9-81ED-4DB2-BD59-A6C34878D82A}">
                    <a16:rowId xmlns:a16="http://schemas.microsoft.com/office/drawing/2014/main" val="3908296669"/>
                  </a:ext>
                </a:extLst>
              </a:tr>
              <a:tr h="379761">
                <a:tc>
                  <a:txBody>
                    <a:bodyPr/>
                    <a:lstStyle/>
                    <a:p>
                      <a:pPr>
                        <a:lnSpc>
                          <a:spcPct val="150000"/>
                        </a:lnSpc>
                      </a:pPr>
                      <a:r>
                        <a:rPr lang="en-US" sz="1400" dirty="0">
                          <a:ln>
                            <a:noFill/>
                          </a:ln>
                          <a:latin typeface="Montserrat Light" panose="00000400000000000000" pitchFamily="50" charset="0"/>
                        </a:rPr>
                        <a:t>Breakfast</a:t>
                      </a:r>
                    </a:p>
                  </a:txBody>
                  <a:tcPr/>
                </a:tc>
                <a:tc>
                  <a:txBody>
                    <a:bodyPr/>
                    <a:lstStyle/>
                    <a:p>
                      <a:pPr>
                        <a:lnSpc>
                          <a:spcPct val="150000"/>
                        </a:lnSpc>
                      </a:pPr>
                      <a:endParaRPr lang="en-US" sz="1400" dirty="0">
                        <a:ln>
                          <a:noFill/>
                        </a:ln>
                        <a:latin typeface="Montserrat Light" panose="00000400000000000000" pitchFamily="50" charset="0"/>
                      </a:endParaRPr>
                    </a:p>
                  </a:txBody>
                  <a:tcPr/>
                </a:tc>
                <a:tc>
                  <a:txBody>
                    <a:bodyPr/>
                    <a:lstStyle/>
                    <a:p>
                      <a:pPr>
                        <a:lnSpc>
                          <a:spcPct val="150000"/>
                        </a:lnSpc>
                      </a:pPr>
                      <a:endParaRPr lang="en-US" sz="1400" dirty="0">
                        <a:ln>
                          <a:noFill/>
                        </a:ln>
                        <a:latin typeface="Montserrat Light" panose="00000400000000000000" pitchFamily="50" charset="0"/>
                      </a:endParaRPr>
                    </a:p>
                  </a:txBody>
                  <a:tcPr/>
                </a:tc>
                <a:tc>
                  <a:txBody>
                    <a:bodyPr/>
                    <a:lstStyle/>
                    <a:p>
                      <a:pPr>
                        <a:lnSpc>
                          <a:spcPct val="150000"/>
                        </a:lnSpc>
                      </a:pPr>
                      <a:endParaRPr lang="en-US" sz="1400" dirty="0">
                        <a:ln>
                          <a:noFill/>
                        </a:ln>
                        <a:latin typeface="Montserrat Light" panose="00000400000000000000" pitchFamily="50" charset="0"/>
                      </a:endParaRPr>
                    </a:p>
                  </a:txBody>
                  <a:tcPr/>
                </a:tc>
                <a:tc>
                  <a:txBody>
                    <a:bodyPr/>
                    <a:lstStyle/>
                    <a:p>
                      <a:pPr>
                        <a:lnSpc>
                          <a:spcPct val="150000"/>
                        </a:lnSpc>
                      </a:pPr>
                      <a:endParaRPr lang="en-US" sz="1400" dirty="0">
                        <a:ln>
                          <a:noFill/>
                        </a:ln>
                        <a:latin typeface="Montserrat Light" panose="00000400000000000000" pitchFamily="50" charset="0"/>
                      </a:endParaRPr>
                    </a:p>
                  </a:txBody>
                  <a:tcPr/>
                </a:tc>
                <a:extLst>
                  <a:ext uri="{0D108BD9-81ED-4DB2-BD59-A6C34878D82A}">
                    <a16:rowId xmlns:a16="http://schemas.microsoft.com/office/drawing/2014/main" val="2158048797"/>
                  </a:ext>
                </a:extLst>
              </a:tr>
              <a:tr h="379761">
                <a:tc>
                  <a:txBody>
                    <a:bodyPr/>
                    <a:lstStyle/>
                    <a:p>
                      <a:pPr>
                        <a:lnSpc>
                          <a:spcPct val="150000"/>
                        </a:lnSpc>
                      </a:pPr>
                      <a:r>
                        <a:rPr lang="en-US" sz="1400" dirty="0">
                          <a:ln>
                            <a:noFill/>
                          </a:ln>
                          <a:latin typeface="Montserrat Light" panose="00000400000000000000" pitchFamily="50" charset="0"/>
                        </a:rPr>
                        <a:t>Snack</a:t>
                      </a:r>
                    </a:p>
                  </a:txBody>
                  <a:tcPr/>
                </a:tc>
                <a:tc>
                  <a:txBody>
                    <a:bodyPr/>
                    <a:lstStyle/>
                    <a:p>
                      <a:pPr>
                        <a:lnSpc>
                          <a:spcPct val="150000"/>
                        </a:lnSpc>
                      </a:pPr>
                      <a:endParaRPr lang="en-US" sz="1400" dirty="0">
                        <a:ln>
                          <a:noFill/>
                        </a:ln>
                        <a:latin typeface="Montserrat Light" panose="00000400000000000000" pitchFamily="50" charset="0"/>
                      </a:endParaRPr>
                    </a:p>
                  </a:txBody>
                  <a:tcPr/>
                </a:tc>
                <a:tc>
                  <a:txBody>
                    <a:bodyPr/>
                    <a:lstStyle/>
                    <a:p>
                      <a:pPr>
                        <a:lnSpc>
                          <a:spcPct val="150000"/>
                        </a:lnSpc>
                      </a:pPr>
                      <a:endParaRPr lang="en-US" sz="1400" dirty="0">
                        <a:ln>
                          <a:noFill/>
                        </a:ln>
                        <a:latin typeface="Montserrat Light" panose="00000400000000000000" pitchFamily="50" charset="0"/>
                      </a:endParaRPr>
                    </a:p>
                  </a:txBody>
                  <a:tcPr/>
                </a:tc>
                <a:tc>
                  <a:txBody>
                    <a:bodyPr/>
                    <a:lstStyle/>
                    <a:p>
                      <a:pPr>
                        <a:lnSpc>
                          <a:spcPct val="150000"/>
                        </a:lnSpc>
                      </a:pPr>
                      <a:endParaRPr lang="en-US" sz="1400" dirty="0">
                        <a:ln>
                          <a:noFill/>
                        </a:ln>
                        <a:latin typeface="Montserrat Light" panose="00000400000000000000" pitchFamily="50" charset="0"/>
                      </a:endParaRPr>
                    </a:p>
                  </a:txBody>
                  <a:tcPr/>
                </a:tc>
                <a:tc>
                  <a:txBody>
                    <a:bodyPr/>
                    <a:lstStyle/>
                    <a:p>
                      <a:pPr>
                        <a:lnSpc>
                          <a:spcPct val="150000"/>
                        </a:lnSpc>
                      </a:pPr>
                      <a:endParaRPr lang="en-US" sz="1400" dirty="0">
                        <a:ln>
                          <a:noFill/>
                        </a:ln>
                        <a:latin typeface="Montserrat Light" panose="00000400000000000000" pitchFamily="50" charset="0"/>
                      </a:endParaRPr>
                    </a:p>
                  </a:txBody>
                  <a:tcPr/>
                </a:tc>
                <a:extLst>
                  <a:ext uri="{0D108BD9-81ED-4DB2-BD59-A6C34878D82A}">
                    <a16:rowId xmlns:a16="http://schemas.microsoft.com/office/drawing/2014/main" val="2590953631"/>
                  </a:ext>
                </a:extLst>
              </a:tr>
              <a:tr h="379761">
                <a:tc>
                  <a:txBody>
                    <a:bodyPr/>
                    <a:lstStyle/>
                    <a:p>
                      <a:pPr>
                        <a:lnSpc>
                          <a:spcPct val="150000"/>
                        </a:lnSpc>
                      </a:pPr>
                      <a:r>
                        <a:rPr lang="en-US" sz="1400" dirty="0">
                          <a:ln>
                            <a:noFill/>
                          </a:ln>
                          <a:latin typeface="Montserrat Light" panose="00000400000000000000" pitchFamily="50" charset="0"/>
                        </a:rPr>
                        <a:t>Lunch</a:t>
                      </a:r>
                    </a:p>
                  </a:txBody>
                  <a:tcPr/>
                </a:tc>
                <a:tc>
                  <a:txBody>
                    <a:bodyPr/>
                    <a:lstStyle/>
                    <a:p>
                      <a:pPr>
                        <a:lnSpc>
                          <a:spcPct val="150000"/>
                        </a:lnSpc>
                      </a:pPr>
                      <a:endParaRPr lang="en-US" sz="1400" dirty="0">
                        <a:ln>
                          <a:noFill/>
                        </a:ln>
                        <a:latin typeface="Montserrat Light" panose="00000400000000000000" pitchFamily="50" charset="0"/>
                      </a:endParaRPr>
                    </a:p>
                  </a:txBody>
                  <a:tcPr/>
                </a:tc>
                <a:tc>
                  <a:txBody>
                    <a:bodyPr/>
                    <a:lstStyle/>
                    <a:p>
                      <a:pPr>
                        <a:lnSpc>
                          <a:spcPct val="150000"/>
                        </a:lnSpc>
                      </a:pPr>
                      <a:endParaRPr lang="en-US" sz="1400" dirty="0">
                        <a:ln>
                          <a:noFill/>
                        </a:ln>
                        <a:latin typeface="Montserrat Light" panose="00000400000000000000" pitchFamily="50" charset="0"/>
                      </a:endParaRPr>
                    </a:p>
                  </a:txBody>
                  <a:tcPr/>
                </a:tc>
                <a:tc>
                  <a:txBody>
                    <a:bodyPr/>
                    <a:lstStyle/>
                    <a:p>
                      <a:pPr>
                        <a:lnSpc>
                          <a:spcPct val="150000"/>
                        </a:lnSpc>
                      </a:pPr>
                      <a:endParaRPr lang="en-US" sz="1400" dirty="0">
                        <a:ln>
                          <a:noFill/>
                        </a:ln>
                        <a:latin typeface="Montserrat Light" panose="00000400000000000000" pitchFamily="50" charset="0"/>
                      </a:endParaRPr>
                    </a:p>
                  </a:txBody>
                  <a:tcPr/>
                </a:tc>
                <a:tc>
                  <a:txBody>
                    <a:bodyPr/>
                    <a:lstStyle/>
                    <a:p>
                      <a:pPr>
                        <a:lnSpc>
                          <a:spcPct val="150000"/>
                        </a:lnSpc>
                      </a:pPr>
                      <a:endParaRPr lang="en-US" sz="1400" dirty="0">
                        <a:ln>
                          <a:noFill/>
                        </a:ln>
                        <a:latin typeface="Montserrat Light" panose="00000400000000000000" pitchFamily="50" charset="0"/>
                      </a:endParaRPr>
                    </a:p>
                  </a:txBody>
                  <a:tcPr/>
                </a:tc>
                <a:extLst>
                  <a:ext uri="{0D108BD9-81ED-4DB2-BD59-A6C34878D82A}">
                    <a16:rowId xmlns:a16="http://schemas.microsoft.com/office/drawing/2014/main" val="1989553338"/>
                  </a:ext>
                </a:extLst>
              </a:tr>
              <a:tr h="379761">
                <a:tc>
                  <a:txBody>
                    <a:bodyPr/>
                    <a:lstStyle/>
                    <a:p>
                      <a:pPr>
                        <a:lnSpc>
                          <a:spcPct val="150000"/>
                        </a:lnSpc>
                      </a:pPr>
                      <a:r>
                        <a:rPr lang="en-US" sz="1400" dirty="0">
                          <a:ln>
                            <a:noFill/>
                          </a:ln>
                          <a:latin typeface="Montserrat Light" panose="00000400000000000000" pitchFamily="50" charset="0"/>
                        </a:rPr>
                        <a:t>Snack</a:t>
                      </a:r>
                    </a:p>
                  </a:txBody>
                  <a:tcPr/>
                </a:tc>
                <a:tc>
                  <a:txBody>
                    <a:bodyPr/>
                    <a:lstStyle/>
                    <a:p>
                      <a:pPr>
                        <a:lnSpc>
                          <a:spcPct val="150000"/>
                        </a:lnSpc>
                      </a:pPr>
                      <a:endParaRPr lang="en-US" sz="1400" dirty="0">
                        <a:ln>
                          <a:noFill/>
                        </a:ln>
                        <a:latin typeface="Montserrat Light" panose="00000400000000000000" pitchFamily="50" charset="0"/>
                      </a:endParaRPr>
                    </a:p>
                  </a:txBody>
                  <a:tcPr/>
                </a:tc>
                <a:tc>
                  <a:txBody>
                    <a:bodyPr/>
                    <a:lstStyle/>
                    <a:p>
                      <a:pPr>
                        <a:lnSpc>
                          <a:spcPct val="150000"/>
                        </a:lnSpc>
                      </a:pPr>
                      <a:endParaRPr lang="en-US" sz="1400" dirty="0">
                        <a:ln>
                          <a:noFill/>
                        </a:ln>
                        <a:latin typeface="Montserrat Light" panose="00000400000000000000" pitchFamily="50" charset="0"/>
                      </a:endParaRPr>
                    </a:p>
                  </a:txBody>
                  <a:tcPr/>
                </a:tc>
                <a:tc>
                  <a:txBody>
                    <a:bodyPr/>
                    <a:lstStyle/>
                    <a:p>
                      <a:pPr>
                        <a:lnSpc>
                          <a:spcPct val="150000"/>
                        </a:lnSpc>
                      </a:pPr>
                      <a:endParaRPr lang="en-US" sz="1400" dirty="0">
                        <a:ln>
                          <a:noFill/>
                        </a:ln>
                        <a:latin typeface="Montserrat Light" panose="00000400000000000000" pitchFamily="50" charset="0"/>
                      </a:endParaRPr>
                    </a:p>
                  </a:txBody>
                  <a:tcPr/>
                </a:tc>
                <a:tc>
                  <a:txBody>
                    <a:bodyPr/>
                    <a:lstStyle/>
                    <a:p>
                      <a:pPr>
                        <a:lnSpc>
                          <a:spcPct val="150000"/>
                        </a:lnSpc>
                      </a:pPr>
                      <a:endParaRPr lang="en-US" sz="1400" dirty="0">
                        <a:ln>
                          <a:noFill/>
                        </a:ln>
                        <a:latin typeface="Montserrat Light" panose="00000400000000000000" pitchFamily="50" charset="0"/>
                      </a:endParaRPr>
                    </a:p>
                  </a:txBody>
                  <a:tcPr/>
                </a:tc>
                <a:extLst>
                  <a:ext uri="{0D108BD9-81ED-4DB2-BD59-A6C34878D82A}">
                    <a16:rowId xmlns:a16="http://schemas.microsoft.com/office/drawing/2014/main" val="394732"/>
                  </a:ext>
                </a:extLst>
              </a:tr>
              <a:tr h="379761">
                <a:tc>
                  <a:txBody>
                    <a:bodyPr/>
                    <a:lstStyle/>
                    <a:p>
                      <a:pPr>
                        <a:lnSpc>
                          <a:spcPct val="150000"/>
                        </a:lnSpc>
                      </a:pPr>
                      <a:r>
                        <a:rPr lang="en-US" sz="1400" dirty="0">
                          <a:ln>
                            <a:noFill/>
                          </a:ln>
                          <a:latin typeface="Montserrat Light" panose="00000400000000000000" pitchFamily="50" charset="0"/>
                        </a:rPr>
                        <a:t>Dinner</a:t>
                      </a:r>
                    </a:p>
                  </a:txBody>
                  <a:tcPr/>
                </a:tc>
                <a:tc>
                  <a:txBody>
                    <a:bodyPr/>
                    <a:lstStyle/>
                    <a:p>
                      <a:pPr>
                        <a:lnSpc>
                          <a:spcPct val="150000"/>
                        </a:lnSpc>
                      </a:pPr>
                      <a:endParaRPr lang="en-US" sz="1400" dirty="0">
                        <a:ln>
                          <a:noFill/>
                        </a:ln>
                        <a:latin typeface="Montserrat Light" panose="00000400000000000000" pitchFamily="50" charset="0"/>
                      </a:endParaRPr>
                    </a:p>
                  </a:txBody>
                  <a:tcPr/>
                </a:tc>
                <a:tc>
                  <a:txBody>
                    <a:bodyPr/>
                    <a:lstStyle/>
                    <a:p>
                      <a:pPr>
                        <a:lnSpc>
                          <a:spcPct val="150000"/>
                        </a:lnSpc>
                      </a:pPr>
                      <a:endParaRPr lang="en-US" sz="1400" dirty="0">
                        <a:ln>
                          <a:noFill/>
                        </a:ln>
                        <a:latin typeface="Montserrat Light" panose="00000400000000000000" pitchFamily="50" charset="0"/>
                      </a:endParaRPr>
                    </a:p>
                  </a:txBody>
                  <a:tcPr/>
                </a:tc>
                <a:tc>
                  <a:txBody>
                    <a:bodyPr/>
                    <a:lstStyle/>
                    <a:p>
                      <a:pPr>
                        <a:lnSpc>
                          <a:spcPct val="150000"/>
                        </a:lnSpc>
                      </a:pPr>
                      <a:endParaRPr lang="en-US" sz="1400" dirty="0">
                        <a:ln>
                          <a:noFill/>
                        </a:ln>
                        <a:latin typeface="Montserrat Light" panose="00000400000000000000" pitchFamily="50" charset="0"/>
                      </a:endParaRPr>
                    </a:p>
                  </a:txBody>
                  <a:tcPr/>
                </a:tc>
                <a:tc>
                  <a:txBody>
                    <a:bodyPr/>
                    <a:lstStyle/>
                    <a:p>
                      <a:pPr>
                        <a:lnSpc>
                          <a:spcPct val="150000"/>
                        </a:lnSpc>
                      </a:pPr>
                      <a:endParaRPr lang="en-US" sz="1400" dirty="0">
                        <a:ln>
                          <a:noFill/>
                        </a:ln>
                        <a:latin typeface="Montserrat Light" panose="00000400000000000000" pitchFamily="50" charset="0"/>
                      </a:endParaRPr>
                    </a:p>
                  </a:txBody>
                  <a:tcPr/>
                </a:tc>
                <a:extLst>
                  <a:ext uri="{0D108BD9-81ED-4DB2-BD59-A6C34878D82A}">
                    <a16:rowId xmlns:a16="http://schemas.microsoft.com/office/drawing/2014/main" val="2297657160"/>
                  </a:ext>
                </a:extLst>
              </a:tr>
              <a:tr h="379761">
                <a:tc>
                  <a:txBody>
                    <a:bodyPr/>
                    <a:lstStyle/>
                    <a:p>
                      <a:pPr>
                        <a:lnSpc>
                          <a:spcPct val="150000"/>
                        </a:lnSpc>
                      </a:pPr>
                      <a:r>
                        <a:rPr lang="en-US" sz="1400" dirty="0">
                          <a:ln>
                            <a:noFill/>
                          </a:ln>
                          <a:latin typeface="Montserrat Light" panose="00000400000000000000" pitchFamily="50" charset="0"/>
                        </a:rPr>
                        <a:t>Snack</a:t>
                      </a:r>
                    </a:p>
                  </a:txBody>
                  <a:tcPr/>
                </a:tc>
                <a:tc>
                  <a:txBody>
                    <a:bodyPr/>
                    <a:lstStyle/>
                    <a:p>
                      <a:pPr>
                        <a:lnSpc>
                          <a:spcPct val="150000"/>
                        </a:lnSpc>
                      </a:pPr>
                      <a:endParaRPr lang="en-US" sz="1400" dirty="0">
                        <a:ln>
                          <a:noFill/>
                        </a:ln>
                        <a:latin typeface="Montserrat Light" panose="00000400000000000000" pitchFamily="50" charset="0"/>
                      </a:endParaRPr>
                    </a:p>
                  </a:txBody>
                  <a:tcPr/>
                </a:tc>
                <a:tc>
                  <a:txBody>
                    <a:bodyPr/>
                    <a:lstStyle/>
                    <a:p>
                      <a:pPr>
                        <a:lnSpc>
                          <a:spcPct val="150000"/>
                        </a:lnSpc>
                      </a:pPr>
                      <a:endParaRPr lang="en-US" sz="1400" dirty="0">
                        <a:ln>
                          <a:noFill/>
                        </a:ln>
                        <a:latin typeface="Montserrat Light" panose="00000400000000000000" pitchFamily="50" charset="0"/>
                      </a:endParaRPr>
                    </a:p>
                  </a:txBody>
                  <a:tcPr/>
                </a:tc>
                <a:tc>
                  <a:txBody>
                    <a:bodyPr/>
                    <a:lstStyle/>
                    <a:p>
                      <a:pPr>
                        <a:lnSpc>
                          <a:spcPct val="150000"/>
                        </a:lnSpc>
                      </a:pPr>
                      <a:endParaRPr lang="en-US" sz="1400" dirty="0">
                        <a:ln>
                          <a:noFill/>
                        </a:ln>
                        <a:latin typeface="Montserrat Light" panose="00000400000000000000" pitchFamily="50" charset="0"/>
                      </a:endParaRPr>
                    </a:p>
                  </a:txBody>
                  <a:tcPr/>
                </a:tc>
                <a:tc>
                  <a:txBody>
                    <a:bodyPr/>
                    <a:lstStyle/>
                    <a:p>
                      <a:pPr>
                        <a:lnSpc>
                          <a:spcPct val="150000"/>
                        </a:lnSpc>
                      </a:pPr>
                      <a:endParaRPr lang="en-US" sz="1400" dirty="0">
                        <a:ln>
                          <a:noFill/>
                        </a:ln>
                        <a:latin typeface="Montserrat Light" panose="00000400000000000000" pitchFamily="50" charset="0"/>
                      </a:endParaRPr>
                    </a:p>
                  </a:txBody>
                  <a:tcPr/>
                </a:tc>
                <a:extLst>
                  <a:ext uri="{0D108BD9-81ED-4DB2-BD59-A6C34878D82A}">
                    <a16:rowId xmlns:a16="http://schemas.microsoft.com/office/drawing/2014/main" val="1962650158"/>
                  </a:ext>
                </a:extLst>
              </a:tr>
            </a:tbl>
          </a:graphicData>
        </a:graphic>
      </p:graphicFrame>
      <p:sp>
        <p:nvSpPr>
          <p:cNvPr id="6" name="TextBox 5">
            <a:extLst>
              <a:ext uri="{FF2B5EF4-FFF2-40B4-BE49-F238E27FC236}">
                <a16:creationId xmlns:a16="http://schemas.microsoft.com/office/drawing/2014/main" id="{F55AA0CA-8428-44EB-BBFA-E850E400C27D}"/>
              </a:ext>
            </a:extLst>
          </p:cNvPr>
          <p:cNvSpPr txBox="1"/>
          <p:nvPr/>
        </p:nvSpPr>
        <p:spPr>
          <a:xfrm>
            <a:off x="1378857" y="1901371"/>
            <a:ext cx="6183086" cy="1025794"/>
          </a:xfrm>
          <a:prstGeom prst="rect">
            <a:avLst/>
          </a:prstGeom>
          <a:noFill/>
        </p:spPr>
        <p:txBody>
          <a:bodyPr wrap="square" rtlCol="0">
            <a:spAutoFit/>
          </a:bodyPr>
          <a:lstStyle/>
          <a:p>
            <a:pPr>
              <a:lnSpc>
                <a:spcPct val="150000"/>
              </a:lnSpc>
            </a:pPr>
            <a:r>
              <a:rPr lang="en-US" sz="1400" b="1" dirty="0">
                <a:solidFill>
                  <a:srgbClr val="F05958"/>
                </a:solidFill>
                <a:latin typeface="Montserrat Light" panose="00000400000000000000" pitchFamily="50" charset="0"/>
              </a:rPr>
              <a:t>Be honest. </a:t>
            </a:r>
            <a:r>
              <a:rPr lang="en-US" sz="1400" dirty="0">
                <a:latin typeface="Montserrat Light" panose="00000400000000000000" pitchFamily="50" charset="0"/>
              </a:rPr>
              <a:t>Write down what you really eat.</a:t>
            </a:r>
          </a:p>
          <a:p>
            <a:pPr>
              <a:lnSpc>
                <a:spcPct val="150000"/>
              </a:lnSpc>
            </a:pPr>
            <a:r>
              <a:rPr lang="en-US" sz="1400" b="1" dirty="0">
                <a:solidFill>
                  <a:srgbClr val="F05958"/>
                </a:solidFill>
                <a:latin typeface="Montserrat Light" panose="00000400000000000000" pitchFamily="50" charset="0"/>
              </a:rPr>
              <a:t>Be accurate.</a:t>
            </a:r>
            <a:r>
              <a:rPr lang="en-US" sz="1400" b="1" dirty="0">
                <a:solidFill>
                  <a:schemeClr val="accent6"/>
                </a:solidFill>
                <a:latin typeface="Montserrat Light" panose="00000400000000000000" pitchFamily="50" charset="0"/>
              </a:rPr>
              <a:t> </a:t>
            </a:r>
            <a:r>
              <a:rPr lang="en-US" sz="1400" dirty="0">
                <a:latin typeface="Montserrat Light" panose="00000400000000000000" pitchFamily="50" charset="0"/>
              </a:rPr>
              <a:t>Measure portions and read labels.</a:t>
            </a:r>
          </a:p>
          <a:p>
            <a:pPr>
              <a:lnSpc>
                <a:spcPct val="150000"/>
              </a:lnSpc>
            </a:pPr>
            <a:r>
              <a:rPr lang="en-US" sz="1400" b="1" dirty="0">
                <a:solidFill>
                  <a:srgbClr val="F05958"/>
                </a:solidFill>
                <a:latin typeface="Montserrat Light" panose="00000400000000000000" pitchFamily="50" charset="0"/>
              </a:rPr>
              <a:t>Be complete. </a:t>
            </a:r>
            <a:r>
              <a:rPr lang="en-US" sz="1400" dirty="0">
                <a:latin typeface="Montserrat Light" panose="00000400000000000000" pitchFamily="50" charset="0"/>
              </a:rPr>
              <a:t>Include every little scrap you eat</a:t>
            </a:r>
            <a:endParaRPr lang="en-US" sz="1400" dirty="0"/>
          </a:p>
        </p:txBody>
      </p:sp>
      <p:sp>
        <p:nvSpPr>
          <p:cNvPr id="8" name="TextBox 7">
            <a:extLst>
              <a:ext uri="{FF2B5EF4-FFF2-40B4-BE49-F238E27FC236}">
                <a16:creationId xmlns:a16="http://schemas.microsoft.com/office/drawing/2014/main" id="{6C30A204-C15B-401E-B0FD-A91A36CAB13D}"/>
              </a:ext>
            </a:extLst>
          </p:cNvPr>
          <p:cNvSpPr txBox="1"/>
          <p:nvPr/>
        </p:nvSpPr>
        <p:spPr>
          <a:xfrm>
            <a:off x="3490685" y="573760"/>
            <a:ext cx="1959429" cy="366629"/>
          </a:xfrm>
          <a:prstGeom prst="rect">
            <a:avLst/>
          </a:prstGeom>
          <a:noFill/>
        </p:spPr>
        <p:txBody>
          <a:bodyPr wrap="square" rtlCol="0">
            <a:spAutoFit/>
          </a:bodyPr>
          <a:lstStyle/>
          <a:p>
            <a:r>
              <a:rPr lang="en-US" dirty="0">
                <a:solidFill>
                  <a:srgbClr val="27B2B1"/>
                </a:solidFill>
              </a:rPr>
              <a:t>EXAMPLE</a:t>
            </a:r>
          </a:p>
        </p:txBody>
      </p:sp>
    </p:spTree>
    <p:extLst>
      <p:ext uri="{BB962C8B-B14F-4D97-AF65-F5344CB8AC3E}">
        <p14:creationId xmlns:p14="http://schemas.microsoft.com/office/powerpoint/2010/main" val="2472511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6" name="Rectangle 5"/>
          <p:cNvSpPr/>
          <p:nvPr/>
        </p:nvSpPr>
        <p:spPr>
          <a:xfrm>
            <a:off x="409575" y="353228"/>
            <a:ext cx="11372850" cy="6191250"/>
          </a:xfrm>
          <a:prstGeom prst="rect">
            <a:avLst/>
          </a:prstGeom>
          <a:solidFill>
            <a:srgbClr val="CCEAEA">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p:nvSpPr>
        <p:spPr>
          <a:xfrm>
            <a:off x="3347489" y="2637986"/>
            <a:ext cx="5497018" cy="1107996"/>
          </a:xfrm>
          <a:prstGeom prst="rect">
            <a:avLst/>
          </a:prstGeom>
          <a:noFill/>
        </p:spPr>
        <p:txBody>
          <a:bodyPr wrap="none" rtlCol="0">
            <a:spAutoFit/>
          </a:bodyPr>
          <a:lstStyle/>
          <a:p>
            <a:r>
              <a:rPr lang="id-ID" sz="6600" b="1" spc="300" dirty="0">
                <a:solidFill>
                  <a:schemeClr val="bg1"/>
                </a:solidFill>
                <a:latin typeface="Montserrat" pitchFamily="2" charset="77"/>
                <a:ea typeface="Source Sans Pro Black" panose="020B0803030403020204" pitchFamily="34" charset="0"/>
              </a:rPr>
              <a:t>CONGRATS</a:t>
            </a:r>
            <a:endParaRPr lang="id-ID" sz="6600" spc="300" dirty="0">
              <a:solidFill>
                <a:schemeClr val="bg1"/>
              </a:solidFill>
              <a:latin typeface="Montserrat Alternates ExtraBold" panose="00000900000000000000" pitchFamily="50" charset="0"/>
              <a:ea typeface="Source Sans Pro Black" panose="020B0803030403020204" pitchFamily="34" charset="0"/>
            </a:endParaRPr>
          </a:p>
        </p:txBody>
      </p:sp>
      <p:sp>
        <p:nvSpPr>
          <p:cNvPr id="8" name="TextBox 7"/>
          <p:cNvSpPr txBox="1"/>
          <p:nvPr/>
        </p:nvSpPr>
        <p:spPr>
          <a:xfrm>
            <a:off x="4925646" y="3745982"/>
            <a:ext cx="2340705" cy="461665"/>
          </a:xfrm>
          <a:prstGeom prst="rect">
            <a:avLst/>
          </a:prstGeom>
          <a:noFill/>
        </p:spPr>
        <p:txBody>
          <a:bodyPr wrap="none" rtlCol="0">
            <a:spAutoFit/>
          </a:bodyPr>
          <a:lstStyle/>
          <a:p>
            <a:r>
              <a:rPr lang="id-ID" sz="2400" spc="300" dirty="0">
                <a:solidFill>
                  <a:schemeClr val="bg1"/>
                </a:solidFill>
                <a:latin typeface="Montserrat Light" panose="00000400000000000000" pitchFamily="50" charset="0"/>
                <a:ea typeface="Lato Medium" panose="020F0502020204030203" pitchFamily="34" charset="0"/>
                <a:cs typeface="Lato Medium" panose="020F0502020204030203" pitchFamily="34" charset="0"/>
              </a:rPr>
              <a:t>YOU DID IT!</a:t>
            </a:r>
          </a:p>
        </p:txBody>
      </p:sp>
      <p:sp>
        <p:nvSpPr>
          <p:cNvPr id="2" name="Rectangle 1">
            <a:extLst>
              <a:ext uri="{FF2B5EF4-FFF2-40B4-BE49-F238E27FC236}">
                <a16:creationId xmlns:a16="http://schemas.microsoft.com/office/drawing/2014/main" id="{BB6B5BD1-886A-4810-9A94-63AE295D41CD}"/>
              </a:ext>
            </a:extLst>
          </p:cNvPr>
          <p:cNvSpPr/>
          <p:nvPr/>
        </p:nvSpPr>
        <p:spPr>
          <a:xfrm>
            <a:off x="4851909" y="3244334"/>
            <a:ext cx="282450" cy="369332"/>
          </a:xfrm>
          <a:prstGeom prst="rect">
            <a:avLst/>
          </a:prstGeom>
        </p:spPr>
        <p:txBody>
          <a:bodyPr wrap="none">
            <a:spAutoFit/>
          </a:bodyPr>
          <a:lstStyle/>
          <a:p>
            <a:r>
              <a:rPr lang="en-US" spc="300" dirty="0">
                <a:solidFill>
                  <a:schemeClr val="bg1"/>
                </a:solidFill>
                <a:latin typeface="Montserrat" pitchFamily="2" charset="77"/>
                <a:ea typeface="Source Sans Pro Semibold" panose="020B0603030403020204" pitchFamily="34" charset="0"/>
              </a:rPr>
              <a:t> </a:t>
            </a:r>
            <a:endParaRPr lang="id-ID" spc="300" dirty="0">
              <a:solidFill>
                <a:schemeClr val="bg1"/>
              </a:solidFill>
              <a:latin typeface="Montserrat" pitchFamily="2" charset="77"/>
              <a:ea typeface="Source Sans Pro Semibold" panose="020B0603030403020204" pitchFamily="34" charset="0"/>
            </a:endParaRPr>
          </a:p>
        </p:txBody>
      </p:sp>
      <p:sp>
        <p:nvSpPr>
          <p:cNvPr id="3" name="Rectangle 2">
            <a:extLst>
              <a:ext uri="{FF2B5EF4-FFF2-40B4-BE49-F238E27FC236}">
                <a16:creationId xmlns:a16="http://schemas.microsoft.com/office/drawing/2014/main" id="{073AA4F4-DC12-4DE5-B907-171213ADD7CD}"/>
              </a:ext>
            </a:extLst>
          </p:cNvPr>
          <p:cNvSpPr/>
          <p:nvPr/>
        </p:nvSpPr>
        <p:spPr>
          <a:xfrm>
            <a:off x="4851909" y="3244334"/>
            <a:ext cx="282450" cy="369332"/>
          </a:xfrm>
          <a:prstGeom prst="rect">
            <a:avLst/>
          </a:prstGeom>
        </p:spPr>
        <p:txBody>
          <a:bodyPr wrap="none">
            <a:spAutoFit/>
          </a:bodyPr>
          <a:lstStyle/>
          <a:p>
            <a:r>
              <a:rPr lang="en-US" spc="300" dirty="0">
                <a:solidFill>
                  <a:schemeClr val="bg1"/>
                </a:solidFill>
                <a:latin typeface="Montserrat" pitchFamily="2" charset="77"/>
                <a:ea typeface="Source Sans Pro Semibold" panose="020B0603030403020204" pitchFamily="34" charset="0"/>
              </a:rPr>
              <a:t> </a:t>
            </a:r>
            <a:endParaRPr lang="id-ID" spc="300" dirty="0">
              <a:solidFill>
                <a:schemeClr val="bg1"/>
              </a:solidFill>
              <a:latin typeface="Montserrat" pitchFamily="2" charset="77"/>
              <a:ea typeface="Source Sans Pro Semibold" panose="020B0603030403020204" pitchFamily="34" charset="0"/>
            </a:endParaRPr>
          </a:p>
        </p:txBody>
      </p:sp>
    </p:spTree>
    <p:extLst>
      <p:ext uri="{BB962C8B-B14F-4D97-AF65-F5344CB8AC3E}">
        <p14:creationId xmlns:p14="http://schemas.microsoft.com/office/powerpoint/2010/main" val="526647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14" name="Rectangle 13"/>
          <p:cNvSpPr/>
          <p:nvPr/>
        </p:nvSpPr>
        <p:spPr>
          <a:xfrm>
            <a:off x="11080377" y="0"/>
            <a:ext cx="11116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p:cNvSpPr/>
          <p:nvPr/>
        </p:nvSpPr>
        <p:spPr>
          <a:xfrm>
            <a:off x="0" y="3069771"/>
            <a:ext cx="3571475" cy="718458"/>
          </a:xfrm>
          <a:prstGeom prst="rect">
            <a:avLst/>
          </a:prstGeom>
          <a:solidFill>
            <a:srgbClr val="A8D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p:cNvSpPr txBox="1"/>
          <p:nvPr/>
        </p:nvSpPr>
        <p:spPr>
          <a:xfrm>
            <a:off x="432444" y="3069771"/>
            <a:ext cx="312938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3600" b="0" i="0" u="none" strike="noStrike" kern="1200" cap="none" spc="300" normalizeH="0" baseline="0" noProof="0" dirty="0">
                <a:ln>
                  <a:noFill/>
                </a:ln>
                <a:solidFill>
                  <a:prstClr val="white"/>
                </a:solidFill>
                <a:effectLst/>
                <a:uLnTx/>
                <a:uFillTx/>
                <a:latin typeface="Montserrat" pitchFamily="2" charset="77"/>
                <a:ea typeface="Lato Medium" panose="020F0502020204030203" pitchFamily="34" charset="0"/>
                <a:cs typeface="Lato Medium" panose="020F0502020204030203" pitchFamily="34" charset="0"/>
              </a:rPr>
              <a:t>OVERVIEW</a:t>
            </a:r>
          </a:p>
        </p:txBody>
      </p:sp>
      <p:sp>
        <p:nvSpPr>
          <p:cNvPr id="8" name="TextBox 7">
            <a:extLst>
              <a:ext uri="{FF2B5EF4-FFF2-40B4-BE49-F238E27FC236}">
                <a16:creationId xmlns:a16="http://schemas.microsoft.com/office/drawing/2014/main" id="{E40E20B4-F7C0-4B54-930F-BA13D079BDDE}"/>
              </a:ext>
            </a:extLst>
          </p:cNvPr>
          <p:cNvSpPr txBox="1"/>
          <p:nvPr/>
        </p:nvSpPr>
        <p:spPr>
          <a:xfrm>
            <a:off x="432442" y="4094188"/>
            <a:ext cx="10647933" cy="3046860"/>
          </a:xfrm>
          <a:prstGeom prst="rect">
            <a:avLst/>
          </a:prstGeom>
          <a:noFill/>
        </p:spPr>
        <p:txBody>
          <a:bodyPr wrap="square" rtlCol="0">
            <a:spAutoFit/>
          </a:bodyPr>
          <a:lstStyle/>
          <a:p>
            <a:pPr>
              <a:lnSpc>
                <a:spcPct val="150000"/>
              </a:lnSpc>
            </a:pPr>
            <a:r>
              <a:rPr lang="en-US" sz="1400" dirty="0">
                <a:latin typeface="Montserrat Light" panose="00000400000000000000" pitchFamily="50" charset="0"/>
              </a:rPr>
              <a:t>I am here with the intention that this program will powerfully change the course of your future. For that to happen, you must also be with me 100%. Please use this group. It is an incredible tool for you to use throughout the duration of the program and beyond. It will be tremendously beneficial for you to be comfortable with sharing your thoughts and concerns. From experience, when you feel yourself holding back, that is usually the time that you most need to vocalize what is happening, ask questions, ask for support and step out. This is why community is so powerful! You will always have someone on the same page willing to support you all the way. </a:t>
            </a:r>
            <a:r>
              <a:rPr lang="en-US" sz="1400" dirty="0">
                <a:latin typeface="Montserrat Light" panose="00000400000000000000" pitchFamily="50" charset="0"/>
                <a:sym typeface="Wingdings"/>
              </a:rPr>
              <a:t> </a:t>
            </a: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Congratulations again on enrolling in this program. You are in for one of the most exciting and powerful months of your life!</a:t>
            </a:r>
          </a:p>
          <a:p>
            <a:pPr algn="just">
              <a:lnSpc>
                <a:spcPct val="150000"/>
              </a:lnSpc>
            </a:pPr>
            <a:r>
              <a:rPr lang="en-US" dirty="0">
                <a:latin typeface="Montserrat Light" panose="00000400000000000000" pitchFamily="50" charset="0"/>
                <a:ea typeface="Lato" panose="020F0502020204030203" pitchFamily="34" charset="0"/>
                <a:cs typeface="Lato" panose="020F0502020204030203" pitchFamily="34" charset="0"/>
              </a:rPr>
              <a:t> </a:t>
            </a:r>
            <a:endParaRPr lang="en-US" dirty="0"/>
          </a:p>
        </p:txBody>
      </p:sp>
      <p:sp>
        <p:nvSpPr>
          <p:cNvPr id="9" name="TextBox 8">
            <a:extLst>
              <a:ext uri="{FF2B5EF4-FFF2-40B4-BE49-F238E27FC236}">
                <a16:creationId xmlns:a16="http://schemas.microsoft.com/office/drawing/2014/main" id="{D44E190C-5B19-485E-B0EE-365A443F95DA}"/>
              </a:ext>
            </a:extLst>
          </p:cNvPr>
          <p:cNvSpPr txBox="1"/>
          <p:nvPr/>
        </p:nvSpPr>
        <p:spPr>
          <a:xfrm>
            <a:off x="432442" y="304739"/>
            <a:ext cx="10908658" cy="2631682"/>
          </a:xfrm>
          <a:prstGeom prst="rect">
            <a:avLst/>
          </a:prstGeom>
          <a:noFill/>
        </p:spPr>
        <p:txBody>
          <a:bodyPr wrap="square" rtlCol="0">
            <a:spAutoFit/>
          </a:bodyPr>
          <a:lstStyle/>
          <a:p>
            <a:pPr>
              <a:lnSpc>
                <a:spcPct val="150000"/>
              </a:lnSpc>
            </a:pPr>
            <a:r>
              <a:rPr lang="en-US" sz="1400" dirty="0">
                <a:latin typeface="Montserrat Light" panose="00000400000000000000" pitchFamily="50" charset="0"/>
              </a:rPr>
              <a:t>Good Morning!</a:t>
            </a:r>
          </a:p>
          <a:p>
            <a:pPr>
              <a:lnSpc>
                <a:spcPct val="150000"/>
              </a:lnSpc>
            </a:pPr>
            <a:r>
              <a:rPr lang="en-US" sz="1400" dirty="0">
                <a:latin typeface="Montserrat Light" panose="00000400000000000000" pitchFamily="50" charset="0"/>
              </a:rPr>
              <a:t>It is a pleasure to welcome you to our 28-Day Slim, Sexy &amp; Smart.  </a:t>
            </a:r>
          </a:p>
          <a:p>
            <a:pPr>
              <a:lnSpc>
                <a:spcPct val="150000"/>
              </a:lnSpc>
            </a:pP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The information you receive today is the foundation of your program. You will be setting your own goals. This program is customized to your specific needs.</a:t>
            </a:r>
          </a:p>
          <a:p>
            <a:pPr>
              <a:lnSpc>
                <a:spcPct val="150000"/>
              </a:lnSpc>
            </a:pPr>
            <a:endParaRPr lang="en-US" sz="1400" dirty="0">
              <a:latin typeface="Montserrat Light" panose="00000400000000000000" pitchFamily="50" charset="0"/>
            </a:endParaRPr>
          </a:p>
          <a:p>
            <a:pPr>
              <a:lnSpc>
                <a:spcPct val="150000"/>
              </a:lnSpc>
            </a:pPr>
            <a:r>
              <a:rPr lang="en-US" sz="1400" b="1" dirty="0">
                <a:latin typeface="Montserrat Light" panose="00000400000000000000" pitchFamily="50" charset="0"/>
              </a:rPr>
              <a:t>Remember, we are here for you throughout the 28-day period. Your success is important to us and is why we are here. </a:t>
            </a:r>
          </a:p>
        </p:txBody>
      </p:sp>
    </p:spTree>
    <p:extLst>
      <p:ext uri="{BB962C8B-B14F-4D97-AF65-F5344CB8AC3E}">
        <p14:creationId xmlns:p14="http://schemas.microsoft.com/office/powerpoint/2010/main" val="3800688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EAEA"/>
        </a:solidFill>
        <a:effectLst/>
      </p:bgPr>
    </p:bg>
    <p:spTree>
      <p:nvGrpSpPr>
        <p:cNvPr id="1" name=""/>
        <p:cNvGrpSpPr/>
        <p:nvPr/>
      </p:nvGrpSpPr>
      <p:grpSpPr>
        <a:xfrm>
          <a:off x="0" y="0"/>
          <a:ext cx="0" cy="0"/>
          <a:chOff x="0" y="0"/>
          <a:chExt cx="0" cy="0"/>
        </a:xfrm>
      </p:grpSpPr>
      <p:sp>
        <p:nvSpPr>
          <p:cNvPr id="4" name="Rectangle 3"/>
          <p:cNvSpPr/>
          <p:nvPr/>
        </p:nvSpPr>
        <p:spPr>
          <a:xfrm>
            <a:off x="1735223" y="2437007"/>
            <a:ext cx="10456777" cy="1339021"/>
          </a:xfrm>
          <a:prstGeom prst="rect">
            <a:avLst/>
          </a:prstGeom>
        </p:spPr>
        <p:txBody>
          <a:bodyPr wrap="square">
            <a:spAutoFit/>
          </a:bodyPr>
          <a:lstStyle/>
          <a:p>
            <a:pPr algn="ctr">
              <a:lnSpc>
                <a:spcPct val="150000"/>
              </a:lnSpc>
            </a:pPr>
            <a:r>
              <a:rPr lang="en-US" sz="1400" dirty="0">
                <a:latin typeface="Montserrat Light" panose="00000400000000000000" pitchFamily="50" charset="0"/>
                <a:ea typeface="Lato" panose="020F0502020204030203" pitchFamily="34" charset="0"/>
                <a:cs typeface="Lato" panose="020F0502020204030203" pitchFamily="34" charset="0"/>
              </a:rPr>
              <a:t> </a:t>
            </a:r>
            <a:r>
              <a:rPr lang="en-US" sz="1400" dirty="0">
                <a:latin typeface="Montserrat Light" panose="00000400000000000000" pitchFamily="50" charset="0"/>
              </a:rPr>
              <a:t>Congratulations! </a:t>
            </a:r>
          </a:p>
          <a:p>
            <a:pPr algn="ctr">
              <a:lnSpc>
                <a:spcPct val="150000"/>
              </a:lnSpc>
            </a:pPr>
            <a:r>
              <a:rPr lang="en-US" sz="1400" dirty="0">
                <a:latin typeface="Montserrat Light" panose="00000400000000000000" pitchFamily="50" charset="0"/>
              </a:rPr>
              <a:t>You just have embarked on quite the journey. You have made the important decision to make healthy changes in your life. We hope that you will take advantage of all that we have to offer. Please visit our website for health and lifestyle tips and news.</a:t>
            </a:r>
          </a:p>
        </p:txBody>
      </p:sp>
      <p:sp>
        <p:nvSpPr>
          <p:cNvPr id="6" name="TextBox 5"/>
          <p:cNvSpPr txBox="1"/>
          <p:nvPr/>
        </p:nvSpPr>
        <p:spPr>
          <a:xfrm>
            <a:off x="1430423" y="527167"/>
            <a:ext cx="3385927"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strike="noStrike" kern="1200" cap="none" spc="300" normalizeH="0" baseline="0" noProof="0" dirty="0">
                <a:ln>
                  <a:noFill/>
                </a:ln>
                <a:solidFill>
                  <a:prstClr val="white"/>
                </a:solidFill>
                <a:effectLst/>
                <a:uLnTx/>
                <a:uFillTx/>
                <a:latin typeface="Montserrat" pitchFamily="2" charset="77"/>
                <a:ea typeface="Source Sans Pro Black" panose="020B0803030403020204" pitchFamily="34" charset="0"/>
                <a:cs typeface="+mn-cs"/>
              </a:rPr>
              <a:t>Welcome</a:t>
            </a:r>
            <a:endParaRPr kumimoji="0" lang="id-ID" sz="4800" b="0" i="0" strike="noStrike" kern="1200" cap="none" spc="300" normalizeH="0" baseline="0" noProof="0" dirty="0">
              <a:ln>
                <a:noFill/>
              </a:ln>
              <a:solidFill>
                <a:prstClr val="white"/>
              </a:solidFill>
              <a:effectLst/>
              <a:uLnTx/>
              <a:uFillTx/>
              <a:latin typeface="Montserrat Alternates ExtraBold" panose="00000900000000000000" pitchFamily="50" charset="0"/>
              <a:ea typeface="Source Sans Pro Black" panose="020B0803030403020204" pitchFamily="34" charset="0"/>
              <a:cs typeface="+mn-cs"/>
            </a:endParaRPr>
          </a:p>
        </p:txBody>
      </p:sp>
      <p:sp>
        <p:nvSpPr>
          <p:cNvPr id="7" name="Rectangle 6"/>
          <p:cNvSpPr/>
          <p:nvPr/>
        </p:nvSpPr>
        <p:spPr>
          <a:xfrm>
            <a:off x="0" y="0"/>
            <a:ext cx="11116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4656757" y="7532913"/>
            <a:ext cx="74899" cy="136525"/>
          </a:xfrm>
        </p:spPr>
      </p:sp>
    </p:spTree>
    <p:extLst>
      <p:ext uri="{BB962C8B-B14F-4D97-AF65-F5344CB8AC3E}">
        <p14:creationId xmlns:p14="http://schemas.microsoft.com/office/powerpoint/2010/main" val="1299482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ight Triangle 4"/>
          <p:cNvSpPr/>
          <p:nvPr/>
        </p:nvSpPr>
        <p:spPr>
          <a:xfrm rot="10800000">
            <a:off x="10130971" y="-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ight Triangle 6"/>
          <p:cNvSpPr/>
          <p:nvPr/>
        </p:nvSpPr>
        <p:spPr>
          <a:xfrm>
            <a:off x="0" y="4796972"/>
            <a:ext cx="2061028" cy="2061028"/>
          </a:xfrm>
          <a:prstGeom prst="rtTriangle">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27B2B1"/>
              </a:solidFill>
              <a:effectLst/>
              <a:uLnTx/>
              <a:uFillTx/>
              <a:latin typeface="Calibri" panose="020F0502020204030204"/>
              <a:ea typeface="+mn-ea"/>
              <a:cs typeface="+mn-cs"/>
            </a:endParaRPr>
          </a:p>
        </p:txBody>
      </p:sp>
      <p:sp>
        <p:nvSpPr>
          <p:cNvPr id="17" name="Rectangle 16"/>
          <p:cNvSpPr/>
          <p:nvPr/>
        </p:nvSpPr>
        <p:spPr>
          <a:xfrm>
            <a:off x="1374542" y="1766066"/>
            <a:ext cx="9727951" cy="3924344"/>
          </a:xfrm>
          <a:prstGeom prst="rect">
            <a:avLst/>
          </a:prstGeom>
        </p:spPr>
        <p:txBody>
          <a:bodyPr wrap="square">
            <a:spAutoFit/>
          </a:bodyPr>
          <a:lstStyle/>
          <a:p>
            <a:pPr marL="285750" indent="-285750">
              <a:lnSpc>
                <a:spcPct val="150000"/>
              </a:lnSpc>
              <a:spcBef>
                <a:spcPts val="0"/>
              </a:spcBef>
              <a:buFont typeface="Arial" panose="020B0604020202020204" pitchFamily="34" charset="0"/>
              <a:buChar char="•"/>
            </a:pPr>
            <a:r>
              <a:rPr lang="en-US" sz="1400" dirty="0">
                <a:latin typeface="Montserrat Light" panose="00000400000000000000" pitchFamily="50" charset="0"/>
              </a:rPr>
              <a:t>You will get a </a:t>
            </a:r>
            <a:r>
              <a:rPr lang="en-US" sz="1400" b="1" dirty="0">
                <a:latin typeface="Montserrat Light" panose="00000400000000000000" pitchFamily="50" charset="0"/>
              </a:rPr>
              <a:t>shopping list</a:t>
            </a:r>
            <a:r>
              <a:rPr lang="en-US" sz="1400" dirty="0">
                <a:latin typeface="Montserrat Light" panose="00000400000000000000" pitchFamily="50" charset="0"/>
              </a:rPr>
              <a:t> of health foods that you may choose from.</a:t>
            </a:r>
          </a:p>
          <a:p>
            <a:pPr marL="285750" indent="-285750">
              <a:lnSpc>
                <a:spcPct val="150000"/>
              </a:lnSpc>
              <a:spcBef>
                <a:spcPts val="0"/>
              </a:spcBef>
              <a:buFont typeface="Arial" panose="020B0604020202020204" pitchFamily="34" charset="0"/>
              <a:buChar char="•"/>
            </a:pPr>
            <a:r>
              <a:rPr lang="en-US" sz="1400" dirty="0">
                <a:latin typeface="Montserrat Light" panose="00000400000000000000" pitchFamily="50" charset="0"/>
              </a:rPr>
              <a:t>You will learn that everyone is different! We are not going to tell you what you have, to eat. We are going to teach you how to discern this yourself. You will eat what is best for your body. You are going to learn the secrets the best health coaches know, </a:t>
            </a:r>
            <a:r>
              <a:rPr lang="en-US" sz="1400" b="1" dirty="0">
                <a:latin typeface="Montserrat Light" panose="00000400000000000000" pitchFamily="50" charset="0"/>
              </a:rPr>
              <a:t>bio-individuality</a:t>
            </a:r>
            <a:r>
              <a:rPr lang="en-US" sz="1400" dirty="0">
                <a:latin typeface="Montserrat Light" panose="00000400000000000000" pitchFamily="50" charset="0"/>
              </a:rPr>
              <a:t>.  </a:t>
            </a:r>
          </a:p>
          <a:p>
            <a:pPr marL="285750" indent="-285750">
              <a:lnSpc>
                <a:spcPct val="150000"/>
              </a:lnSpc>
              <a:spcBef>
                <a:spcPts val="0"/>
              </a:spcBef>
              <a:buFont typeface="Arial" panose="020B0604020202020204" pitchFamily="34" charset="0"/>
              <a:buChar char="•"/>
            </a:pPr>
            <a:r>
              <a:rPr lang="en-US" sz="1400" dirty="0">
                <a:latin typeface="Montserrat Light" panose="00000400000000000000" pitchFamily="50" charset="0"/>
              </a:rPr>
              <a:t>You will learn all about </a:t>
            </a:r>
            <a:r>
              <a:rPr lang="en-US" sz="1400" b="1" dirty="0">
                <a:latin typeface="Montserrat Light" panose="00000400000000000000" pitchFamily="50" charset="0"/>
              </a:rPr>
              <a:t>super foods </a:t>
            </a:r>
            <a:r>
              <a:rPr lang="en-US" sz="1400" dirty="0">
                <a:latin typeface="Montserrat Light" panose="00000400000000000000" pitchFamily="50" charset="0"/>
              </a:rPr>
              <a:t>and how to select them.</a:t>
            </a:r>
          </a:p>
          <a:p>
            <a:pPr marL="285750" indent="-285750">
              <a:lnSpc>
                <a:spcPct val="150000"/>
              </a:lnSpc>
              <a:spcBef>
                <a:spcPts val="0"/>
              </a:spcBef>
              <a:buFont typeface="Arial" panose="020B0604020202020204" pitchFamily="34" charset="0"/>
              <a:buChar char="•"/>
            </a:pPr>
            <a:r>
              <a:rPr lang="en-US" sz="1400" dirty="0">
                <a:latin typeface="Montserrat Light" panose="00000400000000000000" pitchFamily="50" charset="0"/>
              </a:rPr>
              <a:t>You will find out which </a:t>
            </a:r>
            <a:r>
              <a:rPr lang="en-US" sz="1400" b="1" dirty="0">
                <a:latin typeface="Montserrat Light" panose="00000400000000000000" pitchFamily="50" charset="0"/>
              </a:rPr>
              <a:t>supplements</a:t>
            </a:r>
            <a:r>
              <a:rPr lang="en-US" sz="1400" dirty="0">
                <a:latin typeface="Montserrat Light" panose="00000400000000000000" pitchFamily="50" charset="0"/>
              </a:rPr>
              <a:t> you should have.</a:t>
            </a:r>
          </a:p>
          <a:p>
            <a:pPr marL="285750" indent="-285750">
              <a:lnSpc>
                <a:spcPct val="150000"/>
              </a:lnSpc>
              <a:spcBef>
                <a:spcPts val="0"/>
              </a:spcBef>
              <a:buFont typeface="Arial" panose="020B0604020202020204" pitchFamily="34" charset="0"/>
              <a:buChar char="•"/>
            </a:pPr>
            <a:r>
              <a:rPr lang="en-US" sz="1400" dirty="0">
                <a:latin typeface="Montserrat Light" panose="00000400000000000000" pitchFamily="50" charset="0"/>
              </a:rPr>
              <a:t>We are  going to teach you about digestion and </a:t>
            </a:r>
            <a:r>
              <a:rPr lang="en-US" sz="1400" b="1" dirty="0">
                <a:latin typeface="Montserrat Light" panose="00000400000000000000" pitchFamily="50" charset="0"/>
              </a:rPr>
              <a:t>probiotics and enzymes.</a:t>
            </a:r>
            <a:endParaRPr lang="en-US" sz="1400" dirty="0">
              <a:latin typeface="Montserrat Light" panose="00000400000000000000" pitchFamily="50" charset="0"/>
            </a:endParaRPr>
          </a:p>
          <a:p>
            <a:pPr marL="285750" indent="-285750">
              <a:lnSpc>
                <a:spcPct val="150000"/>
              </a:lnSpc>
              <a:spcBef>
                <a:spcPts val="0"/>
              </a:spcBef>
              <a:buFont typeface="Arial" panose="020B0604020202020204" pitchFamily="34" charset="0"/>
              <a:buChar char="•"/>
            </a:pPr>
            <a:r>
              <a:rPr lang="en-US" sz="1400" dirty="0">
                <a:latin typeface="Montserrat Light" panose="00000400000000000000" pitchFamily="50" charset="0"/>
              </a:rPr>
              <a:t>You are going to learn that you can lose weight by </a:t>
            </a:r>
            <a:r>
              <a:rPr lang="en-US" sz="1400" b="1" dirty="0">
                <a:latin typeface="Montserrat Light" panose="00000400000000000000" pitchFamily="50" charset="0"/>
              </a:rPr>
              <a:t>adding in </a:t>
            </a:r>
            <a:r>
              <a:rPr lang="en-US" sz="1400" dirty="0">
                <a:latin typeface="Montserrat Light" panose="00000400000000000000" pitchFamily="50" charset="0"/>
              </a:rPr>
              <a:t>healthy foods.</a:t>
            </a:r>
          </a:p>
          <a:p>
            <a:pPr marL="285750" indent="-285750">
              <a:lnSpc>
                <a:spcPct val="150000"/>
              </a:lnSpc>
              <a:spcBef>
                <a:spcPts val="0"/>
              </a:spcBef>
              <a:buFont typeface="Arial" panose="020B0604020202020204" pitchFamily="34" charset="0"/>
              <a:buChar char="•"/>
            </a:pPr>
            <a:r>
              <a:rPr lang="en-US" sz="1400" dirty="0">
                <a:latin typeface="Montserrat Light" panose="00000400000000000000" pitchFamily="50" charset="0"/>
              </a:rPr>
              <a:t>We will teach which foods you </a:t>
            </a:r>
            <a:r>
              <a:rPr lang="en-US" sz="1400" b="1" dirty="0">
                <a:latin typeface="Montserrat Light" panose="00000400000000000000" pitchFamily="50" charset="0"/>
              </a:rPr>
              <a:t>should never eat</a:t>
            </a:r>
            <a:r>
              <a:rPr lang="en-US" sz="1400" dirty="0">
                <a:latin typeface="Montserrat Light" panose="00000400000000000000" pitchFamily="50" charset="0"/>
              </a:rPr>
              <a:t>. You may be surprised.</a:t>
            </a:r>
          </a:p>
          <a:p>
            <a:pPr marL="285750" indent="-285750">
              <a:lnSpc>
                <a:spcPct val="150000"/>
              </a:lnSpc>
              <a:spcBef>
                <a:spcPts val="0"/>
              </a:spcBef>
              <a:buFont typeface="Arial" panose="020B0604020202020204" pitchFamily="34" charset="0"/>
              <a:buChar char="•"/>
            </a:pPr>
            <a:r>
              <a:rPr lang="en-US" sz="1400" dirty="0">
                <a:latin typeface="Montserrat Light" panose="00000400000000000000" pitchFamily="50" charset="0"/>
              </a:rPr>
              <a:t>We encourage </a:t>
            </a:r>
            <a:r>
              <a:rPr lang="en-US" sz="1400" b="1" dirty="0">
                <a:latin typeface="Montserrat Light" panose="00000400000000000000" pitchFamily="50" charset="0"/>
              </a:rPr>
              <a:t>cooking at home </a:t>
            </a:r>
            <a:r>
              <a:rPr lang="en-US" sz="1400" dirty="0">
                <a:latin typeface="Montserrat Light" panose="00000400000000000000" pitchFamily="50" charset="0"/>
              </a:rPr>
              <a:t>with delicious whole foods.</a:t>
            </a:r>
          </a:p>
          <a:p>
            <a:pPr marL="285750" indent="-285750">
              <a:lnSpc>
                <a:spcPct val="150000"/>
              </a:lnSpc>
              <a:spcBef>
                <a:spcPts val="0"/>
              </a:spcBef>
              <a:buFont typeface="Arial" panose="020B0604020202020204" pitchFamily="34" charset="0"/>
              <a:buChar char="•"/>
            </a:pPr>
            <a:r>
              <a:rPr lang="en-US" sz="1400" dirty="0">
                <a:latin typeface="Montserrat Light" panose="00000400000000000000" pitchFamily="50" charset="0"/>
              </a:rPr>
              <a:t>Find out </a:t>
            </a:r>
            <a:r>
              <a:rPr lang="en-US" sz="1400" b="1" dirty="0">
                <a:latin typeface="Montserrat Light" panose="00000400000000000000" pitchFamily="50" charset="0"/>
              </a:rPr>
              <a:t>the truth about carbs.</a:t>
            </a:r>
            <a:endParaRPr lang="en-US" sz="1400" dirty="0">
              <a:latin typeface="Montserrat Light" panose="00000400000000000000" pitchFamily="50"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id-ID" sz="1400" b="0" i="0" u="none" strike="noStrike" kern="1200" cap="none" spc="0" normalizeH="0" baseline="0" noProof="0" dirty="0">
              <a:ln>
                <a:noFill/>
              </a:ln>
              <a:solidFill>
                <a:prstClr val="black"/>
              </a:solidFill>
              <a:effectLst/>
              <a:uLnTx/>
              <a:uFillTx/>
              <a:latin typeface="Montserrat Light" panose="00000400000000000000" pitchFamily="50" charset="0"/>
              <a:ea typeface="Lato" panose="020F0502020204030203" pitchFamily="34" charset="0"/>
              <a:cs typeface="Lato" panose="020F0502020204030203" pitchFamily="34" charset="0"/>
            </a:endParaRPr>
          </a:p>
        </p:txBody>
      </p:sp>
      <p:sp>
        <p:nvSpPr>
          <p:cNvPr id="3" name="Picture Placeholder 2"/>
          <p:cNvSpPr>
            <a:spLocks noGrp="1"/>
          </p:cNvSpPr>
          <p:nvPr>
            <p:ph type="pic" sz="quarter" idx="11"/>
          </p:nvPr>
        </p:nvSpPr>
        <p:spPr>
          <a:xfrm rot="283408" flipH="1">
            <a:off x="1538514" y="8722727"/>
            <a:ext cx="48622" cy="348343"/>
          </a:xfrm>
        </p:spPr>
      </p:sp>
      <p:sp>
        <p:nvSpPr>
          <p:cNvPr id="10" name="TextBox 9">
            <a:extLst>
              <a:ext uri="{FF2B5EF4-FFF2-40B4-BE49-F238E27FC236}">
                <a16:creationId xmlns:a16="http://schemas.microsoft.com/office/drawing/2014/main" id="{475105DB-F54D-4E44-BCA0-25557A6F3694}"/>
              </a:ext>
            </a:extLst>
          </p:cNvPr>
          <p:cNvSpPr txBox="1"/>
          <p:nvPr/>
        </p:nvSpPr>
        <p:spPr>
          <a:xfrm>
            <a:off x="432049" y="503199"/>
            <a:ext cx="3449983"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27B2B1"/>
                </a:solidFill>
                <a:effectLst/>
                <a:uLnTx/>
                <a:uFillTx/>
                <a:latin typeface="Montserrat" pitchFamily="2" charset="77"/>
                <a:ea typeface="Source Sans Pro Black" panose="020B0803030403020204" pitchFamily="34" charset="0"/>
                <a:cs typeface="+mn-cs"/>
              </a:rPr>
              <a:t>Checklist</a:t>
            </a:r>
            <a:endParaRPr kumimoji="0" lang="id-ID" sz="4800" b="1" i="0" u="none" strike="noStrike" kern="1200" cap="none" spc="300" normalizeH="0" baseline="0" noProof="0" dirty="0">
              <a:ln>
                <a:noFill/>
              </a:ln>
              <a:solidFill>
                <a:srgbClr val="27B2B1"/>
              </a:solidFill>
              <a:effectLst/>
              <a:uLnTx/>
              <a:uFillTx/>
              <a:latin typeface="Montserrat" pitchFamily="2" charset="77"/>
              <a:ea typeface="Source Sans Pro Black" panose="020B0803030403020204" pitchFamily="34" charset="0"/>
              <a:cs typeface="+mn-cs"/>
            </a:endParaRPr>
          </a:p>
        </p:txBody>
      </p:sp>
    </p:spTree>
    <p:extLst>
      <p:ext uri="{BB962C8B-B14F-4D97-AF65-F5344CB8AC3E}">
        <p14:creationId xmlns:p14="http://schemas.microsoft.com/office/powerpoint/2010/main" val="2769946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ight Triangle 4"/>
          <p:cNvSpPr/>
          <p:nvPr/>
        </p:nvSpPr>
        <p:spPr>
          <a:xfrm rot="10800000">
            <a:off x="10130971" y="-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ight Triangle 6"/>
          <p:cNvSpPr/>
          <p:nvPr/>
        </p:nvSpPr>
        <p:spPr>
          <a:xfrm>
            <a:off x="0" y="4796972"/>
            <a:ext cx="2061028" cy="2061028"/>
          </a:xfrm>
          <a:prstGeom prst="rtTriangle">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1371849" y="1749743"/>
            <a:ext cx="7137151" cy="2631682"/>
          </a:xfrm>
          <a:prstGeom prst="rect">
            <a:avLst/>
          </a:prstGeom>
        </p:spPr>
        <p:txBody>
          <a:bodyPr wrap="square">
            <a:spAutoFit/>
          </a:bodyPr>
          <a:lstStyle/>
          <a:p>
            <a:pPr marL="285750" indent="-285750">
              <a:lnSpc>
                <a:spcPct val="150000"/>
              </a:lnSpc>
              <a:spcBef>
                <a:spcPts val="0"/>
              </a:spcBef>
              <a:buFont typeface="Arial" panose="020B0604020202020204" pitchFamily="34" charset="0"/>
              <a:buChar char="•"/>
            </a:pPr>
            <a:r>
              <a:rPr lang="en-US" sz="1400" dirty="0">
                <a:latin typeface="Montserrat Light" panose="00000400000000000000" pitchFamily="50" charset="0"/>
              </a:rPr>
              <a:t>Learn </a:t>
            </a:r>
            <a:r>
              <a:rPr lang="en-US" sz="1400" b="1" dirty="0">
                <a:latin typeface="Montserrat Light" panose="00000400000000000000" pitchFamily="50" charset="0"/>
              </a:rPr>
              <a:t>how to eat out</a:t>
            </a:r>
            <a:r>
              <a:rPr lang="en-US" sz="1400" dirty="0">
                <a:latin typeface="Montserrat Light" panose="00000400000000000000" pitchFamily="50" charset="0"/>
              </a:rPr>
              <a:t>.</a:t>
            </a:r>
          </a:p>
          <a:p>
            <a:pPr marL="285750" indent="-285750">
              <a:lnSpc>
                <a:spcPct val="150000"/>
              </a:lnSpc>
              <a:spcBef>
                <a:spcPts val="0"/>
              </a:spcBef>
              <a:buFont typeface="Arial" panose="020B0604020202020204" pitchFamily="34" charset="0"/>
              <a:buChar char="•"/>
            </a:pPr>
            <a:r>
              <a:rPr lang="en-US" sz="1400" dirty="0">
                <a:latin typeface="Montserrat Light" panose="00000400000000000000" pitchFamily="50" charset="0"/>
              </a:rPr>
              <a:t>Yes, </a:t>
            </a:r>
            <a:r>
              <a:rPr lang="en-US" sz="1400" b="1" dirty="0">
                <a:latin typeface="Montserrat Light" panose="00000400000000000000" pitchFamily="50" charset="0"/>
              </a:rPr>
              <a:t>you can travel and eat healthy</a:t>
            </a:r>
            <a:r>
              <a:rPr lang="en-US" sz="1400" dirty="0">
                <a:latin typeface="Montserrat Light" panose="00000400000000000000" pitchFamily="50" charset="0"/>
              </a:rPr>
              <a:t>. We will show you how.</a:t>
            </a:r>
          </a:p>
          <a:p>
            <a:pPr marL="285750" indent="-285750">
              <a:lnSpc>
                <a:spcPct val="150000"/>
              </a:lnSpc>
              <a:spcBef>
                <a:spcPts val="0"/>
              </a:spcBef>
              <a:buFont typeface="Arial" panose="020B0604020202020204" pitchFamily="34" charset="0"/>
              <a:buChar char="•"/>
            </a:pPr>
            <a:r>
              <a:rPr lang="en-US" sz="1400" b="1" dirty="0">
                <a:latin typeface="Montserrat Light" panose="00000400000000000000" pitchFamily="50" charset="0"/>
              </a:rPr>
              <a:t>There are healthy fats </a:t>
            </a:r>
            <a:r>
              <a:rPr lang="en-US" sz="1400" dirty="0">
                <a:latin typeface="Montserrat Light" panose="00000400000000000000" pitchFamily="50" charset="0"/>
              </a:rPr>
              <a:t>and you will find out which ones.</a:t>
            </a:r>
          </a:p>
          <a:p>
            <a:pPr marL="285750" indent="-285750">
              <a:lnSpc>
                <a:spcPct val="150000"/>
              </a:lnSpc>
              <a:spcBef>
                <a:spcPts val="0"/>
              </a:spcBef>
              <a:buFont typeface="Arial" panose="020B0604020202020204" pitchFamily="34" charset="0"/>
              <a:buChar char="•"/>
            </a:pPr>
            <a:r>
              <a:rPr lang="en-US" sz="1400" dirty="0">
                <a:latin typeface="Montserrat Light" panose="00000400000000000000" pitchFamily="50" charset="0"/>
              </a:rPr>
              <a:t>What are </a:t>
            </a:r>
            <a:r>
              <a:rPr lang="en-US" sz="1400" b="1" dirty="0">
                <a:latin typeface="Montserrat Light" panose="00000400000000000000" pitchFamily="50" charset="0"/>
              </a:rPr>
              <a:t>primary foods? </a:t>
            </a:r>
            <a:r>
              <a:rPr lang="en-US" sz="1400" dirty="0">
                <a:latin typeface="Montserrat Light" panose="00000400000000000000" pitchFamily="50" charset="0"/>
              </a:rPr>
              <a:t>We will show you how getting those straightened around can influence your weight more than calorie counting and deprivation.</a:t>
            </a:r>
          </a:p>
          <a:p>
            <a:pPr marL="285750" indent="-285750">
              <a:lnSpc>
                <a:spcPct val="150000"/>
              </a:lnSpc>
              <a:spcBef>
                <a:spcPts val="0"/>
              </a:spcBef>
              <a:buFont typeface="Arial" panose="020B0604020202020204" pitchFamily="34" charset="0"/>
              <a:buChar char="•"/>
            </a:pPr>
            <a:r>
              <a:rPr lang="en-US" sz="1400" b="1" dirty="0">
                <a:latin typeface="Montserrat Light" panose="00000400000000000000" pitchFamily="50" charset="0"/>
              </a:rPr>
              <a:t>Beauty tips </a:t>
            </a:r>
            <a:r>
              <a:rPr lang="en-US" sz="1400" dirty="0">
                <a:latin typeface="Montserrat Light" panose="00000400000000000000" pitchFamily="50" charset="0"/>
              </a:rPr>
              <a:t>that can’t be found at the cosmetic counter.</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id-ID" sz="1400" b="0" i="0" u="none" strike="noStrike" kern="1200" cap="none" spc="0" normalizeH="0" baseline="0" noProof="0" dirty="0">
              <a:ln>
                <a:noFill/>
              </a:ln>
              <a:solidFill>
                <a:prstClr val="black"/>
              </a:solidFill>
              <a:effectLst/>
              <a:uLnTx/>
              <a:uFillTx/>
              <a:latin typeface="Montserrat Light" panose="00000400000000000000" pitchFamily="50" charset="0"/>
              <a:ea typeface="Lato" panose="020F0502020204030203" pitchFamily="34" charset="0"/>
              <a:cs typeface="Lato" panose="020F0502020204030203" pitchFamily="34" charset="0"/>
            </a:endParaRPr>
          </a:p>
        </p:txBody>
      </p:sp>
      <p:sp>
        <p:nvSpPr>
          <p:cNvPr id="22" name="TextBox 21"/>
          <p:cNvSpPr txBox="1"/>
          <p:nvPr/>
        </p:nvSpPr>
        <p:spPr>
          <a:xfrm>
            <a:off x="432049" y="503199"/>
            <a:ext cx="3449983"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27B2B1"/>
                </a:solidFill>
                <a:effectLst/>
                <a:uLnTx/>
                <a:uFillTx/>
                <a:latin typeface="Montserrat" pitchFamily="2" charset="77"/>
                <a:ea typeface="Source Sans Pro Black" panose="020B0803030403020204" pitchFamily="34" charset="0"/>
                <a:cs typeface="+mn-cs"/>
              </a:rPr>
              <a:t>Checklist</a:t>
            </a:r>
            <a:endParaRPr kumimoji="0" lang="id-ID" sz="4800" b="1" i="0" u="none" strike="noStrike" kern="1200" cap="none" spc="300" normalizeH="0" baseline="0" noProof="0" dirty="0">
              <a:ln>
                <a:noFill/>
              </a:ln>
              <a:solidFill>
                <a:srgbClr val="27B2B1"/>
              </a:solidFill>
              <a:effectLst/>
              <a:uLnTx/>
              <a:uFillTx/>
              <a:latin typeface="Montserrat" pitchFamily="2" charset="77"/>
              <a:ea typeface="Source Sans Pro Black" panose="020B0803030403020204" pitchFamily="34" charset="0"/>
              <a:cs typeface="+mn-cs"/>
            </a:endParaRPr>
          </a:p>
        </p:txBody>
      </p:sp>
      <p:sp>
        <p:nvSpPr>
          <p:cNvPr id="3" name="Picture Placeholder 2"/>
          <p:cNvSpPr>
            <a:spLocks noGrp="1"/>
          </p:cNvSpPr>
          <p:nvPr>
            <p:ph type="pic" sz="quarter" idx="11"/>
          </p:nvPr>
        </p:nvSpPr>
        <p:spPr>
          <a:xfrm flipH="1">
            <a:off x="11502570" y="8067765"/>
            <a:ext cx="45719" cy="45719"/>
          </a:xfrm>
        </p:spPr>
      </p:sp>
    </p:spTree>
    <p:extLst>
      <p:ext uri="{BB962C8B-B14F-4D97-AF65-F5344CB8AC3E}">
        <p14:creationId xmlns:p14="http://schemas.microsoft.com/office/powerpoint/2010/main" val="1608073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418054" y="1596571"/>
            <a:ext cx="9794958" cy="4556161"/>
          </a:xfrm>
          <a:prstGeom prst="rect">
            <a:avLst/>
          </a:prstGeom>
        </p:spPr>
        <p:txBody>
          <a:bodyPr wrap="square">
            <a:spAutoFit/>
          </a:bodyPr>
          <a:lstStyle/>
          <a:p>
            <a:pPr lvl="0">
              <a:lnSpc>
                <a:spcPct val="150000"/>
              </a:lnSpc>
              <a:defRPr/>
            </a:pPr>
            <a:r>
              <a:rPr lang="en-US" sz="1400" b="1" dirty="0">
                <a:solidFill>
                  <a:prstClr val="black"/>
                </a:solidFill>
                <a:latin typeface="Montserrat Light" panose="00000400000000000000" pitchFamily="50" charset="0"/>
              </a:rPr>
              <a:t>Client</a:t>
            </a:r>
          </a:p>
          <a:p>
            <a:pPr marL="285750" lvl="0" indent="-285750">
              <a:lnSpc>
                <a:spcPct val="150000"/>
              </a:lnSpc>
              <a:buFont typeface="Wingdings" panose="05000000000000000000" pitchFamily="2" charset="2"/>
              <a:buChar char="§"/>
              <a:defRPr/>
            </a:pPr>
            <a:r>
              <a:rPr lang="en-US" sz="1400" dirty="0">
                <a:solidFill>
                  <a:prstClr val="black"/>
                </a:solidFill>
                <a:latin typeface="Montserrat Light" panose="00000400000000000000" pitchFamily="50" charset="0"/>
              </a:rPr>
              <a:t>Leads the session, asks for what he/she wants and lets the coach know what is working and not working in the health coaching relationship.</a:t>
            </a:r>
          </a:p>
          <a:p>
            <a:pPr marL="285750" lvl="0" indent="-285750">
              <a:lnSpc>
                <a:spcPct val="150000"/>
              </a:lnSpc>
              <a:buFont typeface="Wingdings" panose="05000000000000000000" pitchFamily="2" charset="2"/>
              <a:buChar char="§"/>
              <a:defRPr/>
            </a:pPr>
            <a:r>
              <a:rPr lang="en-US" sz="1400" dirty="0">
                <a:solidFill>
                  <a:prstClr val="black"/>
                </a:solidFill>
                <a:latin typeface="Montserrat Light" panose="00000400000000000000" pitchFamily="50" charset="0"/>
              </a:rPr>
              <a:t>Defines, clarifies and commits to specific action steps.</a:t>
            </a:r>
          </a:p>
          <a:p>
            <a:pPr marL="285750" lvl="0" indent="-285750">
              <a:lnSpc>
                <a:spcPct val="150000"/>
              </a:lnSpc>
              <a:buFont typeface="Wingdings" panose="05000000000000000000" pitchFamily="2" charset="2"/>
              <a:buChar char="§"/>
              <a:defRPr/>
            </a:pPr>
            <a:r>
              <a:rPr lang="en-US" sz="1400" dirty="0">
                <a:solidFill>
                  <a:prstClr val="black"/>
                </a:solidFill>
                <a:latin typeface="Montserrat Light" panose="00000400000000000000" pitchFamily="50" charset="0"/>
              </a:rPr>
              <a:t>Gives 24-hours notice in case of appointment reschedule.</a:t>
            </a:r>
          </a:p>
          <a:p>
            <a:pPr marL="285750" lvl="0" indent="-285750">
              <a:lnSpc>
                <a:spcPct val="150000"/>
              </a:lnSpc>
              <a:buFont typeface="Wingdings" panose="05000000000000000000" pitchFamily="2" charset="2"/>
              <a:buChar char="§"/>
              <a:defRPr/>
            </a:pPr>
            <a:r>
              <a:rPr lang="en-US" sz="1400" dirty="0">
                <a:solidFill>
                  <a:prstClr val="black"/>
                </a:solidFill>
                <a:latin typeface="Montserrat Light" panose="00000400000000000000" pitchFamily="50" charset="0"/>
              </a:rPr>
              <a:t>Takes responsibility for actions.</a:t>
            </a:r>
          </a:p>
          <a:p>
            <a:pPr marL="285750" lvl="0" indent="-285750">
              <a:lnSpc>
                <a:spcPct val="150000"/>
              </a:lnSpc>
              <a:buFont typeface="Wingdings" panose="05000000000000000000" pitchFamily="2" charset="2"/>
              <a:buChar char="§"/>
              <a:defRPr/>
            </a:pPr>
            <a:endParaRPr lang="en-US" sz="1400" b="1" dirty="0">
              <a:solidFill>
                <a:prstClr val="black"/>
              </a:solidFill>
              <a:latin typeface="Montserrat Light" panose="00000400000000000000" pitchFamily="50" charset="0"/>
            </a:endParaRPr>
          </a:p>
          <a:p>
            <a:pPr lvl="0">
              <a:lnSpc>
                <a:spcPct val="150000"/>
              </a:lnSpc>
              <a:defRPr/>
            </a:pPr>
            <a:r>
              <a:rPr lang="en-US" sz="1400" b="1" dirty="0">
                <a:solidFill>
                  <a:prstClr val="black"/>
                </a:solidFill>
                <a:latin typeface="Montserrat Light" panose="00000400000000000000" pitchFamily="50" charset="0"/>
              </a:rPr>
              <a:t> Health Coach</a:t>
            </a:r>
            <a:endParaRPr lang="en-US" sz="1400" dirty="0">
              <a:solidFill>
                <a:prstClr val="black"/>
              </a:solidFill>
              <a:latin typeface="Montserrat Light" panose="00000400000000000000" pitchFamily="50" charset="0"/>
            </a:endParaRPr>
          </a:p>
          <a:p>
            <a:pPr marL="285750" lvl="0" indent="-285750">
              <a:lnSpc>
                <a:spcPct val="150000"/>
              </a:lnSpc>
              <a:buFont typeface="Wingdings" panose="05000000000000000000" pitchFamily="2" charset="2"/>
              <a:buChar char="§"/>
              <a:defRPr/>
            </a:pPr>
            <a:r>
              <a:rPr lang="en-US" sz="1400" dirty="0">
                <a:solidFill>
                  <a:prstClr val="black"/>
                </a:solidFill>
                <a:latin typeface="Montserrat Light" panose="00000400000000000000" pitchFamily="50" charset="0"/>
              </a:rPr>
              <a:t>Supports the client in his/her goals, action steps and outcomes.</a:t>
            </a:r>
          </a:p>
          <a:p>
            <a:pPr marL="285750" lvl="0" indent="-285750">
              <a:lnSpc>
                <a:spcPct val="150000"/>
              </a:lnSpc>
              <a:buFont typeface="Wingdings" panose="05000000000000000000" pitchFamily="2" charset="2"/>
              <a:buChar char="§"/>
              <a:defRPr/>
            </a:pPr>
            <a:r>
              <a:rPr lang="en-US" sz="1400" dirty="0">
                <a:solidFill>
                  <a:prstClr val="black"/>
                </a:solidFill>
                <a:latin typeface="Montserrat Light" panose="00000400000000000000" pitchFamily="50" charset="0"/>
              </a:rPr>
              <a:t>Supports the client in defining and clarifying action steps.</a:t>
            </a:r>
          </a:p>
          <a:p>
            <a:pPr marL="285750" lvl="0" indent="-285750">
              <a:lnSpc>
                <a:spcPct val="150000"/>
              </a:lnSpc>
              <a:buFont typeface="Wingdings" panose="05000000000000000000" pitchFamily="2" charset="2"/>
              <a:buChar char="§"/>
              <a:defRPr/>
            </a:pPr>
            <a:r>
              <a:rPr lang="en-US" sz="1400" dirty="0">
                <a:solidFill>
                  <a:prstClr val="black"/>
                </a:solidFill>
                <a:latin typeface="Montserrat Light" panose="00000400000000000000" pitchFamily="50" charset="0"/>
              </a:rPr>
              <a:t>Asks questions to assess the level of client commitment to the action steps.</a:t>
            </a:r>
          </a:p>
          <a:p>
            <a:pPr marL="285750" lvl="0" indent="-285750">
              <a:lnSpc>
                <a:spcPct val="150000"/>
              </a:lnSpc>
              <a:buFont typeface="Wingdings" panose="05000000000000000000" pitchFamily="2" charset="2"/>
              <a:buChar char="§"/>
              <a:defRPr/>
            </a:pPr>
            <a:r>
              <a:rPr lang="en-US" sz="1400" dirty="0">
                <a:solidFill>
                  <a:prstClr val="black"/>
                </a:solidFill>
                <a:latin typeface="Montserrat Light" panose="00000400000000000000" pitchFamily="50" charset="0"/>
              </a:rPr>
              <a:t>Tracks the client’s progress.</a:t>
            </a:r>
          </a:p>
          <a:p>
            <a:pPr marL="285750" lvl="0" indent="-285750">
              <a:lnSpc>
                <a:spcPct val="150000"/>
              </a:lnSpc>
              <a:buFont typeface="Wingdings" panose="05000000000000000000" pitchFamily="2" charset="2"/>
              <a:buChar char="§"/>
              <a:defRPr/>
            </a:pPr>
            <a:r>
              <a:rPr lang="en-US" sz="1400" dirty="0">
                <a:solidFill>
                  <a:prstClr val="black"/>
                </a:solidFill>
                <a:latin typeface="Montserrat Light" panose="00000400000000000000" pitchFamily="50" charset="0"/>
              </a:rPr>
              <a:t>Discusses options and possibilities while the client does the work.</a:t>
            </a:r>
          </a:p>
          <a:p>
            <a:pPr marL="285750" lvl="0" indent="-285750">
              <a:lnSpc>
                <a:spcPct val="150000"/>
              </a:lnSpc>
              <a:buFont typeface="Wingdings" panose="05000000000000000000" pitchFamily="2" charset="2"/>
              <a:buChar char="§"/>
              <a:defRPr/>
            </a:pPr>
            <a:r>
              <a:rPr lang="en-US" sz="1400" dirty="0">
                <a:solidFill>
                  <a:prstClr val="black"/>
                </a:solidFill>
                <a:latin typeface="Montserrat Light" panose="00000400000000000000" pitchFamily="50" charset="0"/>
              </a:rPr>
              <a:t>Respects the client’s willingness to be truthful and keeps all information confidential and private.</a:t>
            </a:r>
          </a:p>
        </p:txBody>
      </p:sp>
      <p:sp>
        <p:nvSpPr>
          <p:cNvPr id="6" name="TextBox 5"/>
          <p:cNvSpPr txBox="1"/>
          <p:nvPr/>
        </p:nvSpPr>
        <p:spPr>
          <a:xfrm>
            <a:off x="1418053" y="384601"/>
            <a:ext cx="4082464" cy="830997"/>
          </a:xfrm>
          <a:prstGeom prst="rect">
            <a:avLst/>
          </a:prstGeom>
          <a:noFill/>
        </p:spPr>
        <p:txBody>
          <a:bodyPr wrap="none" rtlCol="0">
            <a:spAutoFit/>
          </a:bodyPr>
          <a:lstStyle/>
          <a:p>
            <a:r>
              <a:rPr lang="en-US" sz="4800" b="1" spc="300" dirty="0">
                <a:solidFill>
                  <a:srgbClr val="27B2B1"/>
                </a:solidFill>
                <a:latin typeface="Montserrat" pitchFamily="2" charset="77"/>
                <a:ea typeface="Source Sans Pro Black" panose="020B0803030403020204" pitchFamily="34" charset="0"/>
              </a:rPr>
              <a:t>Agreement</a:t>
            </a:r>
            <a:endParaRPr lang="id-ID" sz="4800" b="1" spc="300" dirty="0">
              <a:solidFill>
                <a:srgbClr val="27B2B1"/>
              </a:solidFill>
              <a:latin typeface="Montserrat" pitchFamily="2" charset="77"/>
              <a:ea typeface="Source Sans Pro Black" panose="020B0803030403020204" pitchFamily="34" charset="0"/>
            </a:endParaRPr>
          </a:p>
        </p:txBody>
      </p:sp>
      <p:sp>
        <p:nvSpPr>
          <p:cNvPr id="7" name="Rectangle 6"/>
          <p:cNvSpPr/>
          <p:nvPr/>
        </p:nvSpPr>
        <p:spPr>
          <a:xfrm>
            <a:off x="0" y="0"/>
            <a:ext cx="1111624"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flipH="1">
            <a:off x="12192000" y="8669201"/>
            <a:ext cx="45719" cy="45719"/>
          </a:xfrm>
        </p:spPr>
      </p:sp>
    </p:spTree>
    <p:extLst>
      <p:ext uri="{BB962C8B-B14F-4D97-AF65-F5344CB8AC3E}">
        <p14:creationId xmlns:p14="http://schemas.microsoft.com/office/powerpoint/2010/main" val="2940833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351139" y="4820918"/>
            <a:ext cx="10120771" cy="1662186"/>
          </a:xfrm>
          <a:prstGeom prst="rect">
            <a:avLst/>
          </a:prstGeom>
        </p:spPr>
        <p:txBody>
          <a:bodyPr wrap="square">
            <a:spAutoFit/>
          </a:bodyPr>
          <a:lstStyle/>
          <a:p>
            <a:pPr lvl="0">
              <a:lnSpc>
                <a:spcPct val="150000"/>
              </a:lnSpc>
              <a:defRPr/>
            </a:pPr>
            <a:r>
              <a:rPr lang="en-US" sz="1400" dirty="0">
                <a:solidFill>
                  <a:prstClr val="black"/>
                </a:solidFill>
                <a:latin typeface="Montserrat Light" panose="00000400000000000000" pitchFamily="50" charset="0"/>
              </a:rPr>
              <a:t>I have read and agree to the provisions of this agreement. This agreement contains all the terms and provisions applicable within.</a:t>
            </a:r>
          </a:p>
          <a:p>
            <a:pPr lvl="0">
              <a:lnSpc>
                <a:spcPct val="150000"/>
              </a:lnSpc>
              <a:defRPr/>
            </a:pPr>
            <a:endParaRPr lang="en-US" sz="1400" dirty="0">
              <a:solidFill>
                <a:prstClr val="black"/>
              </a:solidFill>
              <a:latin typeface="Montserrat Light" panose="00000400000000000000" pitchFamily="50" charset="0"/>
            </a:endParaRPr>
          </a:p>
          <a:p>
            <a:pPr lvl="0">
              <a:lnSpc>
                <a:spcPct val="150000"/>
              </a:lnSpc>
              <a:defRPr/>
            </a:pPr>
            <a:r>
              <a:rPr lang="en-US" sz="1400" dirty="0">
                <a:solidFill>
                  <a:prstClr val="black"/>
                </a:solidFill>
                <a:latin typeface="Montserrat Light" panose="00000400000000000000" pitchFamily="50" charset="0"/>
              </a:rPr>
              <a:t>________________________                              _________________	             _________</a:t>
            </a:r>
          </a:p>
          <a:p>
            <a:pPr lvl="0" defTabSz="955675">
              <a:lnSpc>
                <a:spcPct val="150000"/>
              </a:lnSpc>
              <a:defRPr/>
            </a:pPr>
            <a:r>
              <a:rPr lang="en-US" sz="1400" dirty="0">
                <a:solidFill>
                  <a:prstClr val="black"/>
                </a:solidFill>
                <a:latin typeface="Montserrat Light" panose="00000400000000000000" pitchFamily="50" charset="0"/>
              </a:rPr>
              <a:t>Print Name			Signature			       Date</a:t>
            </a:r>
          </a:p>
        </p:txBody>
      </p:sp>
      <p:sp>
        <p:nvSpPr>
          <p:cNvPr id="6" name="TextBox 5"/>
          <p:cNvSpPr txBox="1"/>
          <p:nvPr/>
        </p:nvSpPr>
        <p:spPr>
          <a:xfrm>
            <a:off x="1351139" y="394192"/>
            <a:ext cx="4082464" cy="830997"/>
          </a:xfrm>
          <a:prstGeom prst="rect">
            <a:avLst/>
          </a:prstGeom>
          <a:noFill/>
        </p:spPr>
        <p:txBody>
          <a:bodyPr wrap="none" rtlCol="0">
            <a:spAutoFit/>
          </a:bodyPr>
          <a:lstStyle/>
          <a:p>
            <a:r>
              <a:rPr lang="en-US" sz="4800" b="1" spc="300" dirty="0">
                <a:solidFill>
                  <a:srgbClr val="27B2B1"/>
                </a:solidFill>
                <a:latin typeface="Montserrat" pitchFamily="2" charset="77"/>
                <a:ea typeface="Source Sans Pro Black" panose="020B0803030403020204" pitchFamily="34" charset="0"/>
              </a:rPr>
              <a:t>Agreement</a:t>
            </a:r>
            <a:endParaRPr lang="id-ID" sz="4800" b="1" spc="300" dirty="0">
              <a:solidFill>
                <a:srgbClr val="27B2B1"/>
              </a:solidFill>
              <a:latin typeface="Montserrat" pitchFamily="2" charset="77"/>
              <a:ea typeface="Source Sans Pro Black" panose="020B0803030403020204" pitchFamily="34" charset="0"/>
            </a:endParaRPr>
          </a:p>
        </p:txBody>
      </p:sp>
      <p:sp>
        <p:nvSpPr>
          <p:cNvPr id="7" name="Rectangle 6"/>
          <p:cNvSpPr/>
          <p:nvPr/>
        </p:nvSpPr>
        <p:spPr>
          <a:xfrm>
            <a:off x="0" y="0"/>
            <a:ext cx="1111624"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flipH="1">
            <a:off x="12192000" y="8683715"/>
            <a:ext cx="45719" cy="45719"/>
          </a:xfrm>
        </p:spPr>
      </p:sp>
      <p:sp>
        <p:nvSpPr>
          <p:cNvPr id="3" name="TextBox 2">
            <a:extLst>
              <a:ext uri="{FF2B5EF4-FFF2-40B4-BE49-F238E27FC236}">
                <a16:creationId xmlns:a16="http://schemas.microsoft.com/office/drawing/2014/main" id="{D5F07F56-0628-4730-8C30-79ED46FFC6B1}"/>
              </a:ext>
            </a:extLst>
          </p:cNvPr>
          <p:cNvSpPr txBox="1"/>
          <p:nvPr/>
        </p:nvSpPr>
        <p:spPr>
          <a:xfrm>
            <a:off x="1351139" y="1611086"/>
            <a:ext cx="6312404" cy="1015856"/>
          </a:xfrm>
          <a:prstGeom prst="rect">
            <a:avLst/>
          </a:prstGeom>
          <a:noFill/>
        </p:spPr>
        <p:txBody>
          <a:bodyPr wrap="square" rtlCol="0">
            <a:spAutoFit/>
          </a:bodyPr>
          <a:lstStyle/>
          <a:p>
            <a:pPr lvl="0">
              <a:lnSpc>
                <a:spcPct val="150000"/>
              </a:lnSpc>
              <a:defRPr/>
            </a:pPr>
            <a:r>
              <a:rPr lang="en-US" sz="1400" b="1" dirty="0">
                <a:solidFill>
                  <a:prstClr val="black"/>
                </a:solidFill>
                <a:latin typeface="Montserrat Light" panose="00000400000000000000" pitchFamily="50" charset="0"/>
              </a:rPr>
              <a:t>Both Coach and Client</a:t>
            </a:r>
          </a:p>
          <a:p>
            <a:pPr marL="285750" lvl="0" indent="-285750">
              <a:lnSpc>
                <a:spcPct val="150000"/>
              </a:lnSpc>
              <a:buFont typeface="Wingdings" panose="05000000000000000000" pitchFamily="2" charset="2"/>
              <a:buChar char="§"/>
              <a:defRPr/>
            </a:pPr>
            <a:r>
              <a:rPr lang="en-US" sz="1400" dirty="0">
                <a:solidFill>
                  <a:prstClr val="black"/>
                </a:solidFill>
                <a:latin typeface="Montserrat Light" panose="00000400000000000000" pitchFamily="50" charset="0"/>
              </a:rPr>
              <a:t>Makes calls and appointments on time.</a:t>
            </a:r>
          </a:p>
          <a:p>
            <a:pPr marL="285750" lvl="0" indent="-285750">
              <a:lnSpc>
                <a:spcPct val="150000"/>
              </a:lnSpc>
              <a:buFont typeface="Wingdings" panose="05000000000000000000" pitchFamily="2" charset="2"/>
              <a:buChar char="§"/>
              <a:defRPr/>
            </a:pPr>
            <a:r>
              <a:rPr lang="en-US" sz="1400" dirty="0">
                <a:solidFill>
                  <a:prstClr val="black"/>
                </a:solidFill>
                <a:latin typeface="Montserrat Light" panose="00000400000000000000" pitchFamily="50" charset="0"/>
              </a:rPr>
              <a:t>Commit to principles of accountability, honesty and respect.</a:t>
            </a:r>
            <a:endParaRPr lang="en-US" sz="1400" dirty="0">
              <a:latin typeface="Montserrat Light" panose="00000400000000000000" pitchFamily="50" charset="0"/>
            </a:endParaRPr>
          </a:p>
        </p:txBody>
      </p:sp>
    </p:spTree>
    <p:extLst>
      <p:ext uri="{BB962C8B-B14F-4D97-AF65-F5344CB8AC3E}">
        <p14:creationId xmlns:p14="http://schemas.microsoft.com/office/powerpoint/2010/main" val="64996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rot="10800000">
            <a:off x="10130971" y="-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ight Triangle 6"/>
          <p:cNvSpPr/>
          <p:nvPr/>
        </p:nvSpPr>
        <p:spPr>
          <a:xfrm>
            <a:off x="0" y="4796972"/>
            <a:ext cx="2061028" cy="2061028"/>
          </a:xfrm>
          <a:prstGeom prst="rtTriangle">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1409949" y="3257053"/>
            <a:ext cx="9620908" cy="2462213"/>
          </a:xfrm>
          <a:prstGeom prst="rect">
            <a:avLst/>
          </a:prstGeom>
        </p:spPr>
        <p:txBody>
          <a:bodyPr wrap="square">
            <a:spAutoFit/>
          </a:bodyPr>
          <a:lstStyle/>
          <a:p>
            <a:pPr lvl="0">
              <a:lnSpc>
                <a:spcPct val="150000"/>
              </a:lnSpc>
              <a:defRPr/>
            </a:pPr>
            <a:r>
              <a:rPr lang="en-US" sz="1400" dirty="0">
                <a:solidFill>
                  <a:prstClr val="black"/>
                </a:solidFill>
                <a:latin typeface="Montserrat Light" panose="00000400000000000000" pitchFamily="50" charset="0"/>
              </a:rPr>
              <a:t>Health Coach  __________________________________</a:t>
            </a:r>
          </a:p>
          <a:p>
            <a:pPr lvl="0">
              <a:lnSpc>
                <a:spcPct val="150000"/>
              </a:lnSpc>
              <a:defRPr/>
            </a:pPr>
            <a:r>
              <a:rPr lang="en-US" sz="1400" dirty="0">
                <a:solidFill>
                  <a:prstClr val="black"/>
                </a:solidFill>
                <a:latin typeface="Montserrat Light" panose="00000400000000000000" pitchFamily="50" charset="0"/>
              </a:rPr>
              <a:t>Phone number  _________________________________</a:t>
            </a:r>
          </a:p>
          <a:p>
            <a:pPr lvl="0">
              <a:lnSpc>
                <a:spcPct val="150000"/>
              </a:lnSpc>
              <a:defRPr/>
            </a:pPr>
            <a:r>
              <a:rPr lang="en-US" sz="1400" dirty="0">
                <a:solidFill>
                  <a:prstClr val="black"/>
                </a:solidFill>
                <a:latin typeface="Montserrat Light" panose="00000400000000000000" pitchFamily="50" charset="0"/>
              </a:rPr>
              <a:t>Best time to call  ________________________________</a:t>
            </a:r>
          </a:p>
          <a:p>
            <a:pPr lvl="0">
              <a:lnSpc>
                <a:spcPct val="150000"/>
              </a:lnSpc>
              <a:defRPr/>
            </a:pPr>
            <a:r>
              <a:rPr lang="en-US" sz="1400" dirty="0">
                <a:solidFill>
                  <a:prstClr val="black"/>
                </a:solidFill>
                <a:latin typeface="Montserrat Light" panose="00000400000000000000" pitchFamily="50" charset="0"/>
              </a:rPr>
              <a:t>Email:  ________________________________________</a:t>
            </a:r>
          </a:p>
          <a:p>
            <a:pPr lvl="0">
              <a:defRPr/>
            </a:pPr>
            <a:r>
              <a:rPr lang="en-US" sz="1400" dirty="0">
                <a:solidFill>
                  <a:prstClr val="black"/>
                </a:solidFill>
                <a:latin typeface="Montserrat Light" panose="00000400000000000000" pitchFamily="50" charset="0"/>
              </a:rPr>
              <a:t>I agree to the times listed above. I understand that if I do not cancel 24 hours in advance, I will pay for the session.</a:t>
            </a:r>
          </a:p>
          <a:p>
            <a:pPr lvl="0">
              <a:defRPr/>
            </a:pPr>
            <a:endParaRPr lang="en-US" sz="1400" dirty="0">
              <a:solidFill>
                <a:prstClr val="black"/>
              </a:solidFill>
              <a:latin typeface="Montserrat Light" panose="00000400000000000000" pitchFamily="50" charset="0"/>
            </a:endParaRPr>
          </a:p>
          <a:p>
            <a:pPr lvl="0">
              <a:defRPr/>
            </a:pPr>
            <a:r>
              <a:rPr lang="en-US" sz="1400" dirty="0">
                <a:solidFill>
                  <a:prstClr val="black"/>
                </a:solidFill>
                <a:latin typeface="Montserrat Light" panose="00000400000000000000" pitchFamily="50" charset="0"/>
              </a:rPr>
              <a:t>_____________________        ________________________                      _______________</a:t>
            </a:r>
          </a:p>
          <a:p>
            <a:pPr lvl="0">
              <a:defRPr/>
            </a:pPr>
            <a:r>
              <a:rPr lang="en-US" sz="1400" dirty="0">
                <a:solidFill>
                  <a:prstClr val="black"/>
                </a:solidFill>
                <a:latin typeface="Montserrat Light" panose="00000400000000000000" pitchFamily="50" charset="0"/>
              </a:rPr>
              <a:t>Print Name	             Signature	                                              Date</a:t>
            </a:r>
          </a:p>
        </p:txBody>
      </p:sp>
      <p:sp>
        <p:nvSpPr>
          <p:cNvPr id="22" name="TextBox 21"/>
          <p:cNvSpPr txBox="1"/>
          <p:nvPr/>
        </p:nvSpPr>
        <p:spPr>
          <a:xfrm>
            <a:off x="419349" y="434529"/>
            <a:ext cx="6264857" cy="830997"/>
          </a:xfrm>
          <a:prstGeom prst="rect">
            <a:avLst/>
          </a:prstGeom>
          <a:noFill/>
        </p:spPr>
        <p:txBody>
          <a:bodyPr wrap="none" rtlCol="0">
            <a:spAutoFit/>
          </a:bodyPr>
          <a:lstStyle/>
          <a:p>
            <a:r>
              <a:rPr lang="en-US" sz="4800" b="1" spc="300" dirty="0">
                <a:solidFill>
                  <a:srgbClr val="27B2B1"/>
                </a:solidFill>
                <a:latin typeface="Montserrat" pitchFamily="2" charset="77"/>
                <a:ea typeface="Source Sans Pro Black" panose="020B0803030403020204" pitchFamily="34" charset="0"/>
              </a:rPr>
              <a:t>Session Schedule</a:t>
            </a:r>
            <a:endParaRPr lang="id-ID" sz="4800" b="1" spc="300" dirty="0">
              <a:solidFill>
                <a:srgbClr val="27B2B1"/>
              </a:solidFill>
              <a:latin typeface="Montserrat" pitchFamily="2" charset="77"/>
              <a:ea typeface="Source Sans Pro Black" panose="020B0803030403020204" pitchFamily="34" charset="0"/>
            </a:endParaRPr>
          </a:p>
        </p:txBody>
      </p:sp>
      <p:sp>
        <p:nvSpPr>
          <p:cNvPr id="3" name="Picture Placeholder 2"/>
          <p:cNvSpPr>
            <a:spLocks noGrp="1"/>
          </p:cNvSpPr>
          <p:nvPr>
            <p:ph type="pic" sz="quarter" idx="11"/>
          </p:nvPr>
        </p:nvSpPr>
        <p:spPr>
          <a:xfrm rot="10544720" flipH="1" flipV="1">
            <a:off x="11618683" y="9506855"/>
            <a:ext cx="45719" cy="87087"/>
          </a:xfrm>
        </p:spPr>
      </p:sp>
      <p:graphicFrame>
        <p:nvGraphicFramePr>
          <p:cNvPr id="2" name="Table 3">
            <a:extLst>
              <a:ext uri="{FF2B5EF4-FFF2-40B4-BE49-F238E27FC236}">
                <a16:creationId xmlns:a16="http://schemas.microsoft.com/office/drawing/2014/main" id="{E8746585-B929-487B-805E-576738A7BBC9}"/>
              </a:ext>
            </a:extLst>
          </p:cNvPr>
          <p:cNvGraphicFramePr>
            <a:graphicFrameLocks noGrp="1"/>
          </p:cNvGraphicFramePr>
          <p:nvPr>
            <p:extLst>
              <p:ext uri="{D42A27DB-BD31-4B8C-83A1-F6EECF244321}">
                <p14:modId xmlns:p14="http://schemas.microsoft.com/office/powerpoint/2010/main" val="3412626105"/>
              </p:ext>
            </p:extLst>
          </p:nvPr>
        </p:nvGraphicFramePr>
        <p:xfrm>
          <a:off x="1524000" y="1573263"/>
          <a:ext cx="8127999" cy="1483360"/>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3192015236"/>
                    </a:ext>
                  </a:extLst>
                </a:gridCol>
                <a:gridCol w="2709333">
                  <a:extLst>
                    <a:ext uri="{9D8B030D-6E8A-4147-A177-3AD203B41FA5}">
                      <a16:colId xmlns:a16="http://schemas.microsoft.com/office/drawing/2014/main" val="1000908034"/>
                    </a:ext>
                  </a:extLst>
                </a:gridCol>
                <a:gridCol w="2709333">
                  <a:extLst>
                    <a:ext uri="{9D8B030D-6E8A-4147-A177-3AD203B41FA5}">
                      <a16:colId xmlns:a16="http://schemas.microsoft.com/office/drawing/2014/main" val="2217974312"/>
                    </a:ext>
                  </a:extLst>
                </a:gridCol>
              </a:tblGrid>
              <a:tr h="370840">
                <a:tc>
                  <a:txBody>
                    <a:bodyPr/>
                    <a:lstStyle/>
                    <a:p>
                      <a:r>
                        <a:rPr lang="en-US" sz="1400" dirty="0">
                          <a:ln>
                            <a:noFill/>
                          </a:ln>
                          <a:latin typeface="Montserrat Light" panose="00000400000000000000" pitchFamily="50" charset="0"/>
                        </a:rPr>
                        <a:t>Session Date</a:t>
                      </a:r>
                      <a:endParaRPr lang="en-US" sz="1400" dirty="0">
                        <a:ln>
                          <a:noFill/>
                        </a:ln>
                        <a:solidFill>
                          <a:schemeClr val="tx1"/>
                        </a:solidFill>
                        <a:latin typeface="Montserrat Light" panose="00000400000000000000" pitchFamily="50" charset="0"/>
                      </a:endParaRPr>
                    </a:p>
                  </a:txBody>
                  <a:tcPr/>
                </a:tc>
                <a:tc>
                  <a:txBody>
                    <a:bodyPr/>
                    <a:lstStyle/>
                    <a:p>
                      <a:r>
                        <a:rPr lang="en-US" sz="1400" dirty="0">
                          <a:ln>
                            <a:noFill/>
                          </a:ln>
                          <a:latin typeface="Montserrat Light" panose="00000400000000000000" pitchFamily="50" charset="0"/>
                        </a:rPr>
                        <a:t>Session Time</a:t>
                      </a:r>
                      <a:endParaRPr lang="en-US" sz="1400" dirty="0">
                        <a:ln>
                          <a:noFill/>
                        </a:ln>
                        <a:solidFill>
                          <a:schemeClr val="tx1"/>
                        </a:solidFill>
                        <a:latin typeface="Montserrat Light" panose="00000400000000000000" pitchFamily="50" charset="0"/>
                      </a:endParaRPr>
                    </a:p>
                  </a:txBody>
                  <a:tcPr/>
                </a:tc>
                <a:tc>
                  <a:txBody>
                    <a:bodyPr/>
                    <a:lstStyle/>
                    <a:p>
                      <a:r>
                        <a:rPr lang="en-US" sz="1400" dirty="0">
                          <a:ln>
                            <a:noFill/>
                          </a:ln>
                          <a:latin typeface="Montserrat Light" panose="00000400000000000000" pitchFamily="50" charset="0"/>
                        </a:rPr>
                        <a:t>Session Title</a:t>
                      </a:r>
                      <a:endParaRPr lang="en-US" sz="1400" dirty="0">
                        <a:ln>
                          <a:noFill/>
                        </a:ln>
                        <a:solidFill>
                          <a:schemeClr val="tx1"/>
                        </a:solidFill>
                        <a:latin typeface="Montserrat Light" panose="00000400000000000000" pitchFamily="50" charset="0"/>
                      </a:endParaRPr>
                    </a:p>
                  </a:txBody>
                  <a:tcPr/>
                </a:tc>
                <a:extLst>
                  <a:ext uri="{0D108BD9-81ED-4DB2-BD59-A6C34878D82A}">
                    <a16:rowId xmlns:a16="http://schemas.microsoft.com/office/drawing/2014/main" val="1860249559"/>
                  </a:ext>
                </a:extLst>
              </a:tr>
              <a:tr h="370840">
                <a:tc>
                  <a:txBody>
                    <a:bodyPr/>
                    <a:lstStyle/>
                    <a:p>
                      <a:endParaRPr lang="en-US" sz="1400" dirty="0">
                        <a:ln>
                          <a:noFill/>
                        </a:ln>
                        <a:solidFill>
                          <a:schemeClr val="tx1"/>
                        </a:solidFill>
                        <a:latin typeface="Montserrat Light" panose="00000400000000000000" pitchFamily="50" charset="0"/>
                      </a:endParaRPr>
                    </a:p>
                  </a:txBody>
                  <a:tcPr/>
                </a:tc>
                <a:tc>
                  <a:txBody>
                    <a:bodyPr/>
                    <a:lstStyle/>
                    <a:p>
                      <a:endParaRPr lang="en-US" sz="1400" dirty="0">
                        <a:ln>
                          <a:noFill/>
                        </a:ln>
                        <a:solidFill>
                          <a:schemeClr val="tx1"/>
                        </a:solidFill>
                        <a:latin typeface="Montserrat Light" panose="00000400000000000000" pitchFamily="50" charset="0"/>
                      </a:endParaRPr>
                    </a:p>
                  </a:txBody>
                  <a:tcPr/>
                </a:tc>
                <a:tc>
                  <a:txBody>
                    <a:bodyPr/>
                    <a:lstStyle/>
                    <a:p>
                      <a:endParaRPr lang="en-US" sz="1400" dirty="0">
                        <a:ln>
                          <a:noFill/>
                        </a:ln>
                        <a:solidFill>
                          <a:schemeClr val="tx1"/>
                        </a:solidFill>
                        <a:latin typeface="Montserrat Light" panose="00000400000000000000" pitchFamily="50" charset="0"/>
                      </a:endParaRPr>
                    </a:p>
                  </a:txBody>
                  <a:tcPr/>
                </a:tc>
                <a:extLst>
                  <a:ext uri="{0D108BD9-81ED-4DB2-BD59-A6C34878D82A}">
                    <a16:rowId xmlns:a16="http://schemas.microsoft.com/office/drawing/2014/main" val="3827271148"/>
                  </a:ext>
                </a:extLst>
              </a:tr>
              <a:tr h="370840">
                <a:tc>
                  <a:txBody>
                    <a:bodyPr/>
                    <a:lstStyle/>
                    <a:p>
                      <a:endParaRPr lang="en-US" sz="1400" dirty="0">
                        <a:ln>
                          <a:noFill/>
                        </a:ln>
                        <a:solidFill>
                          <a:schemeClr val="tx1"/>
                        </a:solidFill>
                        <a:latin typeface="Montserrat Light" panose="00000400000000000000" pitchFamily="50" charset="0"/>
                      </a:endParaRPr>
                    </a:p>
                  </a:txBody>
                  <a:tcPr/>
                </a:tc>
                <a:tc>
                  <a:txBody>
                    <a:bodyPr/>
                    <a:lstStyle/>
                    <a:p>
                      <a:endParaRPr lang="en-US" sz="1400" dirty="0">
                        <a:ln>
                          <a:noFill/>
                        </a:ln>
                        <a:solidFill>
                          <a:schemeClr val="tx1"/>
                        </a:solidFill>
                        <a:latin typeface="Montserrat Light" panose="00000400000000000000" pitchFamily="50" charset="0"/>
                      </a:endParaRPr>
                    </a:p>
                  </a:txBody>
                  <a:tcPr/>
                </a:tc>
                <a:tc>
                  <a:txBody>
                    <a:bodyPr/>
                    <a:lstStyle/>
                    <a:p>
                      <a:endParaRPr lang="en-US" sz="1400" dirty="0">
                        <a:ln>
                          <a:noFill/>
                        </a:ln>
                        <a:solidFill>
                          <a:schemeClr val="tx1"/>
                        </a:solidFill>
                        <a:latin typeface="Montserrat Light" panose="00000400000000000000" pitchFamily="50" charset="0"/>
                      </a:endParaRPr>
                    </a:p>
                  </a:txBody>
                  <a:tcPr/>
                </a:tc>
                <a:extLst>
                  <a:ext uri="{0D108BD9-81ED-4DB2-BD59-A6C34878D82A}">
                    <a16:rowId xmlns:a16="http://schemas.microsoft.com/office/drawing/2014/main" val="1997533930"/>
                  </a:ext>
                </a:extLst>
              </a:tr>
              <a:tr h="370840">
                <a:tc>
                  <a:txBody>
                    <a:bodyPr/>
                    <a:lstStyle/>
                    <a:p>
                      <a:endParaRPr lang="en-US" sz="1400" dirty="0">
                        <a:ln>
                          <a:noFill/>
                        </a:ln>
                        <a:solidFill>
                          <a:schemeClr val="tx1"/>
                        </a:solidFill>
                        <a:latin typeface="Montserrat Light" panose="00000400000000000000" pitchFamily="50" charset="0"/>
                      </a:endParaRPr>
                    </a:p>
                  </a:txBody>
                  <a:tcPr/>
                </a:tc>
                <a:tc>
                  <a:txBody>
                    <a:bodyPr/>
                    <a:lstStyle/>
                    <a:p>
                      <a:endParaRPr lang="en-US" sz="1400" dirty="0">
                        <a:ln>
                          <a:noFill/>
                        </a:ln>
                        <a:solidFill>
                          <a:schemeClr val="tx1"/>
                        </a:solidFill>
                        <a:latin typeface="Montserrat Light" panose="00000400000000000000" pitchFamily="50" charset="0"/>
                      </a:endParaRPr>
                    </a:p>
                  </a:txBody>
                  <a:tcPr/>
                </a:tc>
                <a:tc>
                  <a:txBody>
                    <a:bodyPr/>
                    <a:lstStyle/>
                    <a:p>
                      <a:endParaRPr lang="en-US" sz="1400" dirty="0">
                        <a:ln>
                          <a:noFill/>
                        </a:ln>
                        <a:solidFill>
                          <a:schemeClr val="tx1"/>
                        </a:solidFill>
                        <a:latin typeface="Montserrat Light" panose="00000400000000000000" pitchFamily="50" charset="0"/>
                      </a:endParaRPr>
                    </a:p>
                  </a:txBody>
                  <a:tcPr/>
                </a:tc>
                <a:extLst>
                  <a:ext uri="{0D108BD9-81ED-4DB2-BD59-A6C34878D82A}">
                    <a16:rowId xmlns:a16="http://schemas.microsoft.com/office/drawing/2014/main" val="360327052"/>
                  </a:ext>
                </a:extLst>
              </a:tr>
            </a:tbl>
          </a:graphicData>
        </a:graphic>
      </p:graphicFrame>
    </p:spTree>
    <p:extLst>
      <p:ext uri="{BB962C8B-B14F-4D97-AF65-F5344CB8AC3E}">
        <p14:creationId xmlns:p14="http://schemas.microsoft.com/office/powerpoint/2010/main" val="8940919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18719</TotalTime>
  <Words>2247</Words>
  <Application>Microsoft Office PowerPoint</Application>
  <PresentationFormat>Widescreen</PresentationFormat>
  <Paragraphs>421</Paragraphs>
  <Slides>24</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Calibri Light</vt:lpstr>
      <vt:lpstr>Lato Medium</vt:lpstr>
      <vt:lpstr>Montserrat</vt:lpstr>
      <vt:lpstr>Montserrat Alternates ExtraBold</vt:lpstr>
      <vt:lpstr>Montserrat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USER</cp:lastModifiedBy>
  <cp:revision>241</cp:revision>
  <dcterms:created xsi:type="dcterms:W3CDTF">2018-06-21T04:17:42Z</dcterms:created>
  <dcterms:modified xsi:type="dcterms:W3CDTF">2025-03-13T20:40:09Z</dcterms:modified>
</cp:coreProperties>
</file>