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2.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0" r:id="rId2"/>
    <p:sldMasterId id="2147483712" r:id="rId3"/>
  </p:sldMasterIdLst>
  <p:notesMasterIdLst>
    <p:notesMasterId r:id="rId11"/>
  </p:notesMasterIdLst>
  <p:sldIdLst>
    <p:sldId id="256" r:id="rId4"/>
    <p:sldId id="299" r:id="rId5"/>
    <p:sldId id="401" r:id="rId6"/>
    <p:sldId id="402" r:id="rId7"/>
    <p:sldId id="257" r:id="rId8"/>
    <p:sldId id="350" r:id="rId9"/>
    <p:sldId id="303" r:id="rId10"/>
  </p:sldIdLst>
  <p:sldSz cx="12192000" cy="6858000"/>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AEA"/>
    <a:srgbClr val="27B2B1"/>
    <a:srgbClr val="A8DDDC"/>
    <a:srgbClr val="FDE9E9"/>
    <a:srgbClr val="1456A3"/>
    <a:srgbClr val="1EBBB0"/>
    <a:srgbClr val="54BE8F"/>
    <a:srgbClr val="F49A20"/>
    <a:srgbClr val="F06195"/>
    <a:srgbClr val="2963A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28" autoAdjust="0"/>
    <p:restoredTop sz="94660"/>
  </p:normalViewPr>
  <p:slideViewPr>
    <p:cSldViewPr snapToGrid="0">
      <p:cViewPr varScale="1">
        <p:scale>
          <a:sx n="67" d="100"/>
          <a:sy n="67" d="100"/>
        </p:scale>
        <p:origin x="640" y="44"/>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presProps" Target="presProps.xml"/><Relationship Id="rId2" Type="http://schemas.openxmlformats.org/officeDocument/2006/relationships/slideMaster" Target="slideMasters/slideMaster2.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tableStyles" Target="tableStyle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k Wiederin" userId="637f652a6015893c" providerId="LiveId" clId="{3905DF49-C9E3-4F4A-8807-C4FBEFD1E645}"/>
    <pc:docChg chg="delSld">
      <pc:chgData name="Mark Wiederin" userId="637f652a6015893c" providerId="LiveId" clId="{3905DF49-C9E3-4F4A-8807-C4FBEFD1E645}" dt="2021-07-19T03:51:15.116" v="0" actId="47"/>
      <pc:docMkLst>
        <pc:docMk/>
      </pc:docMkLst>
      <pc:sldChg chg="del">
        <pc:chgData name="Mark Wiederin" userId="637f652a6015893c" providerId="LiveId" clId="{3905DF49-C9E3-4F4A-8807-C4FBEFD1E645}" dt="2021-07-19T03:51:15.116" v="0" actId="47"/>
        <pc:sldMkLst>
          <pc:docMk/>
          <pc:sldMk cId="824990836" sldId="314"/>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26C309-0F68-4D46-B012-3CE5B7C2F64E}" type="datetimeFigureOut">
              <a:rPr lang="en-US" smtClean="0"/>
              <a:t>3/14/2025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351EDC-C356-4FD9-9E7E-3A7BAAF35AF3}" type="slidenum">
              <a:rPr lang="en-US" smtClean="0"/>
              <a:t>‹#›</a:t>
            </a:fld>
            <a:endParaRPr lang="en-US"/>
          </a:p>
        </p:txBody>
      </p:sp>
    </p:spTree>
    <p:extLst>
      <p:ext uri="{BB962C8B-B14F-4D97-AF65-F5344CB8AC3E}">
        <p14:creationId xmlns:p14="http://schemas.microsoft.com/office/powerpoint/2010/main" val="7946248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id-ID"/>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id-ID"/>
          </a:p>
        </p:txBody>
      </p:sp>
      <p:sp>
        <p:nvSpPr>
          <p:cNvPr id="4" name="Date Placeholder 3"/>
          <p:cNvSpPr>
            <a:spLocks noGrp="1"/>
          </p:cNvSpPr>
          <p:nvPr>
            <p:ph type="dt" sz="half" idx="10"/>
          </p:nvPr>
        </p:nvSpPr>
        <p:spPr/>
        <p:txBody>
          <a:bodyPr/>
          <a:lstStyle/>
          <a:p>
            <a:fld id="{804B7DE8-89A9-4597-9836-1F7B0A1A8AB2}" type="datetimeFigureOut">
              <a:rPr lang="id-ID" smtClean="0"/>
              <a:t>14/03/2025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27717693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sp>
        <p:nvSpPr>
          <p:cNvPr id="6" name="Picture Placeholder 14"/>
          <p:cNvSpPr>
            <a:spLocks noGrp="1"/>
          </p:cNvSpPr>
          <p:nvPr>
            <p:ph type="pic" sz="quarter" idx="10"/>
          </p:nvPr>
        </p:nvSpPr>
        <p:spPr>
          <a:xfrm>
            <a:off x="1819275" y="676275"/>
            <a:ext cx="2762250" cy="2686050"/>
          </a:xfrm>
          <a:custGeom>
            <a:avLst/>
            <a:gdLst>
              <a:gd name="connsiteX0" fmla="*/ 0 w 2762250"/>
              <a:gd name="connsiteY0" fmla="*/ 0 h 2686050"/>
              <a:gd name="connsiteX1" fmla="*/ 2762250 w 2762250"/>
              <a:gd name="connsiteY1" fmla="*/ 0 h 2686050"/>
              <a:gd name="connsiteX2" fmla="*/ 2762250 w 2762250"/>
              <a:gd name="connsiteY2" fmla="*/ 2686050 h 2686050"/>
              <a:gd name="connsiteX3" fmla="*/ 0 w 2762250"/>
              <a:gd name="connsiteY3" fmla="*/ 2686050 h 2686050"/>
            </a:gdLst>
            <a:ahLst/>
            <a:cxnLst>
              <a:cxn ang="0">
                <a:pos x="connsiteX0" y="connsiteY0"/>
              </a:cxn>
              <a:cxn ang="0">
                <a:pos x="connsiteX1" y="connsiteY1"/>
              </a:cxn>
              <a:cxn ang="0">
                <a:pos x="connsiteX2" y="connsiteY2"/>
              </a:cxn>
              <a:cxn ang="0">
                <a:pos x="connsiteX3" y="connsiteY3"/>
              </a:cxn>
            </a:cxnLst>
            <a:rect l="l" t="t" r="r" b="b"/>
            <a:pathLst>
              <a:path w="2762250" h="2686050">
                <a:moveTo>
                  <a:pt x="0" y="0"/>
                </a:moveTo>
                <a:lnTo>
                  <a:pt x="2762250" y="0"/>
                </a:lnTo>
                <a:lnTo>
                  <a:pt x="2762250" y="2686050"/>
                </a:lnTo>
                <a:lnTo>
                  <a:pt x="0" y="2686050"/>
                </a:lnTo>
                <a:close/>
              </a:path>
            </a:pathLst>
          </a:custGeom>
        </p:spPr>
        <p:txBody>
          <a:bodyPr wrap="square">
            <a:noAutofit/>
          </a:bodyPr>
          <a:lstStyle/>
          <a:p>
            <a:endParaRPr lang="id-ID"/>
          </a:p>
        </p:txBody>
      </p:sp>
      <p:sp>
        <p:nvSpPr>
          <p:cNvPr id="7" name="Picture Placeholder 20"/>
          <p:cNvSpPr>
            <a:spLocks noGrp="1"/>
          </p:cNvSpPr>
          <p:nvPr>
            <p:ph type="pic" sz="quarter" idx="11"/>
          </p:nvPr>
        </p:nvSpPr>
        <p:spPr>
          <a:xfrm>
            <a:off x="4714875" y="676275"/>
            <a:ext cx="2762250" cy="2686050"/>
          </a:xfrm>
          <a:custGeom>
            <a:avLst/>
            <a:gdLst>
              <a:gd name="connsiteX0" fmla="*/ 0 w 2762250"/>
              <a:gd name="connsiteY0" fmla="*/ 0 h 2686050"/>
              <a:gd name="connsiteX1" fmla="*/ 2762250 w 2762250"/>
              <a:gd name="connsiteY1" fmla="*/ 0 h 2686050"/>
              <a:gd name="connsiteX2" fmla="*/ 2762250 w 2762250"/>
              <a:gd name="connsiteY2" fmla="*/ 2686050 h 2686050"/>
              <a:gd name="connsiteX3" fmla="*/ 0 w 2762250"/>
              <a:gd name="connsiteY3" fmla="*/ 2686050 h 2686050"/>
            </a:gdLst>
            <a:ahLst/>
            <a:cxnLst>
              <a:cxn ang="0">
                <a:pos x="connsiteX0" y="connsiteY0"/>
              </a:cxn>
              <a:cxn ang="0">
                <a:pos x="connsiteX1" y="connsiteY1"/>
              </a:cxn>
              <a:cxn ang="0">
                <a:pos x="connsiteX2" y="connsiteY2"/>
              </a:cxn>
              <a:cxn ang="0">
                <a:pos x="connsiteX3" y="connsiteY3"/>
              </a:cxn>
            </a:cxnLst>
            <a:rect l="l" t="t" r="r" b="b"/>
            <a:pathLst>
              <a:path w="2762250" h="2686050">
                <a:moveTo>
                  <a:pt x="0" y="0"/>
                </a:moveTo>
                <a:lnTo>
                  <a:pt x="2762250" y="0"/>
                </a:lnTo>
                <a:lnTo>
                  <a:pt x="2762250" y="2686050"/>
                </a:lnTo>
                <a:lnTo>
                  <a:pt x="0" y="2686050"/>
                </a:lnTo>
                <a:close/>
              </a:path>
            </a:pathLst>
          </a:custGeom>
        </p:spPr>
        <p:txBody>
          <a:bodyPr wrap="square">
            <a:noAutofit/>
          </a:bodyPr>
          <a:lstStyle/>
          <a:p>
            <a:endParaRPr lang="id-ID"/>
          </a:p>
        </p:txBody>
      </p:sp>
      <p:sp>
        <p:nvSpPr>
          <p:cNvPr id="8" name="Picture Placeholder 21"/>
          <p:cNvSpPr>
            <a:spLocks noGrp="1"/>
          </p:cNvSpPr>
          <p:nvPr>
            <p:ph type="pic" sz="quarter" idx="12"/>
          </p:nvPr>
        </p:nvSpPr>
        <p:spPr>
          <a:xfrm>
            <a:off x="7610475" y="676275"/>
            <a:ext cx="2762250" cy="2686050"/>
          </a:xfrm>
          <a:custGeom>
            <a:avLst/>
            <a:gdLst>
              <a:gd name="connsiteX0" fmla="*/ 0 w 2762250"/>
              <a:gd name="connsiteY0" fmla="*/ 0 h 2686050"/>
              <a:gd name="connsiteX1" fmla="*/ 2762250 w 2762250"/>
              <a:gd name="connsiteY1" fmla="*/ 0 h 2686050"/>
              <a:gd name="connsiteX2" fmla="*/ 2762250 w 2762250"/>
              <a:gd name="connsiteY2" fmla="*/ 2686050 h 2686050"/>
              <a:gd name="connsiteX3" fmla="*/ 0 w 2762250"/>
              <a:gd name="connsiteY3" fmla="*/ 2686050 h 2686050"/>
            </a:gdLst>
            <a:ahLst/>
            <a:cxnLst>
              <a:cxn ang="0">
                <a:pos x="connsiteX0" y="connsiteY0"/>
              </a:cxn>
              <a:cxn ang="0">
                <a:pos x="connsiteX1" y="connsiteY1"/>
              </a:cxn>
              <a:cxn ang="0">
                <a:pos x="connsiteX2" y="connsiteY2"/>
              </a:cxn>
              <a:cxn ang="0">
                <a:pos x="connsiteX3" y="connsiteY3"/>
              </a:cxn>
            </a:cxnLst>
            <a:rect l="l" t="t" r="r" b="b"/>
            <a:pathLst>
              <a:path w="2762250" h="2686050">
                <a:moveTo>
                  <a:pt x="0" y="0"/>
                </a:moveTo>
                <a:lnTo>
                  <a:pt x="2762250" y="0"/>
                </a:lnTo>
                <a:lnTo>
                  <a:pt x="2762250" y="2686050"/>
                </a:lnTo>
                <a:lnTo>
                  <a:pt x="0" y="2686050"/>
                </a:lnTo>
                <a:close/>
              </a:path>
            </a:pathLst>
          </a:custGeom>
        </p:spPr>
        <p:txBody>
          <a:bodyPr wrap="square">
            <a:noAutofit/>
          </a:bodyPr>
          <a:lstStyle/>
          <a:p>
            <a:endParaRPr lang="id-ID"/>
          </a:p>
        </p:txBody>
      </p:sp>
      <p:sp>
        <p:nvSpPr>
          <p:cNvPr id="9" name="Picture Placeholder 22"/>
          <p:cNvSpPr>
            <a:spLocks noGrp="1"/>
          </p:cNvSpPr>
          <p:nvPr>
            <p:ph type="pic" sz="quarter" idx="13"/>
          </p:nvPr>
        </p:nvSpPr>
        <p:spPr>
          <a:xfrm>
            <a:off x="1819275" y="3495675"/>
            <a:ext cx="2762250" cy="2686050"/>
          </a:xfrm>
          <a:custGeom>
            <a:avLst/>
            <a:gdLst>
              <a:gd name="connsiteX0" fmla="*/ 0 w 2762250"/>
              <a:gd name="connsiteY0" fmla="*/ 0 h 2686050"/>
              <a:gd name="connsiteX1" fmla="*/ 2762250 w 2762250"/>
              <a:gd name="connsiteY1" fmla="*/ 0 h 2686050"/>
              <a:gd name="connsiteX2" fmla="*/ 2762250 w 2762250"/>
              <a:gd name="connsiteY2" fmla="*/ 2686050 h 2686050"/>
              <a:gd name="connsiteX3" fmla="*/ 0 w 2762250"/>
              <a:gd name="connsiteY3" fmla="*/ 2686050 h 2686050"/>
            </a:gdLst>
            <a:ahLst/>
            <a:cxnLst>
              <a:cxn ang="0">
                <a:pos x="connsiteX0" y="connsiteY0"/>
              </a:cxn>
              <a:cxn ang="0">
                <a:pos x="connsiteX1" y="connsiteY1"/>
              </a:cxn>
              <a:cxn ang="0">
                <a:pos x="connsiteX2" y="connsiteY2"/>
              </a:cxn>
              <a:cxn ang="0">
                <a:pos x="connsiteX3" y="connsiteY3"/>
              </a:cxn>
            </a:cxnLst>
            <a:rect l="l" t="t" r="r" b="b"/>
            <a:pathLst>
              <a:path w="2762250" h="2686050">
                <a:moveTo>
                  <a:pt x="0" y="0"/>
                </a:moveTo>
                <a:lnTo>
                  <a:pt x="2762250" y="0"/>
                </a:lnTo>
                <a:lnTo>
                  <a:pt x="2762250" y="2686050"/>
                </a:lnTo>
                <a:lnTo>
                  <a:pt x="0" y="2686050"/>
                </a:lnTo>
                <a:close/>
              </a:path>
            </a:pathLst>
          </a:custGeom>
        </p:spPr>
        <p:txBody>
          <a:bodyPr wrap="square">
            <a:noAutofit/>
          </a:bodyPr>
          <a:lstStyle/>
          <a:p>
            <a:endParaRPr lang="id-ID"/>
          </a:p>
        </p:txBody>
      </p:sp>
      <p:sp>
        <p:nvSpPr>
          <p:cNvPr id="10" name="Picture Placeholder 23"/>
          <p:cNvSpPr>
            <a:spLocks noGrp="1"/>
          </p:cNvSpPr>
          <p:nvPr>
            <p:ph type="pic" sz="quarter" idx="14"/>
          </p:nvPr>
        </p:nvSpPr>
        <p:spPr>
          <a:xfrm>
            <a:off x="4714875" y="3495675"/>
            <a:ext cx="2762250" cy="2686050"/>
          </a:xfrm>
          <a:custGeom>
            <a:avLst/>
            <a:gdLst>
              <a:gd name="connsiteX0" fmla="*/ 0 w 2762250"/>
              <a:gd name="connsiteY0" fmla="*/ 0 h 2686050"/>
              <a:gd name="connsiteX1" fmla="*/ 2762250 w 2762250"/>
              <a:gd name="connsiteY1" fmla="*/ 0 h 2686050"/>
              <a:gd name="connsiteX2" fmla="*/ 2762250 w 2762250"/>
              <a:gd name="connsiteY2" fmla="*/ 2686050 h 2686050"/>
              <a:gd name="connsiteX3" fmla="*/ 0 w 2762250"/>
              <a:gd name="connsiteY3" fmla="*/ 2686050 h 2686050"/>
            </a:gdLst>
            <a:ahLst/>
            <a:cxnLst>
              <a:cxn ang="0">
                <a:pos x="connsiteX0" y="connsiteY0"/>
              </a:cxn>
              <a:cxn ang="0">
                <a:pos x="connsiteX1" y="connsiteY1"/>
              </a:cxn>
              <a:cxn ang="0">
                <a:pos x="connsiteX2" y="connsiteY2"/>
              </a:cxn>
              <a:cxn ang="0">
                <a:pos x="connsiteX3" y="connsiteY3"/>
              </a:cxn>
            </a:cxnLst>
            <a:rect l="l" t="t" r="r" b="b"/>
            <a:pathLst>
              <a:path w="2762250" h="2686050">
                <a:moveTo>
                  <a:pt x="0" y="0"/>
                </a:moveTo>
                <a:lnTo>
                  <a:pt x="2762250" y="0"/>
                </a:lnTo>
                <a:lnTo>
                  <a:pt x="2762250" y="2686050"/>
                </a:lnTo>
                <a:lnTo>
                  <a:pt x="0" y="2686050"/>
                </a:lnTo>
                <a:close/>
              </a:path>
            </a:pathLst>
          </a:custGeom>
        </p:spPr>
        <p:txBody>
          <a:bodyPr wrap="square">
            <a:noAutofit/>
          </a:bodyPr>
          <a:lstStyle/>
          <a:p>
            <a:endParaRPr lang="id-ID"/>
          </a:p>
        </p:txBody>
      </p:sp>
      <p:sp>
        <p:nvSpPr>
          <p:cNvPr id="11" name="Picture Placeholder 24"/>
          <p:cNvSpPr>
            <a:spLocks noGrp="1"/>
          </p:cNvSpPr>
          <p:nvPr>
            <p:ph type="pic" sz="quarter" idx="15"/>
          </p:nvPr>
        </p:nvSpPr>
        <p:spPr>
          <a:xfrm>
            <a:off x="7610475" y="3495675"/>
            <a:ext cx="2762250" cy="2686050"/>
          </a:xfrm>
          <a:custGeom>
            <a:avLst/>
            <a:gdLst>
              <a:gd name="connsiteX0" fmla="*/ 0 w 2762250"/>
              <a:gd name="connsiteY0" fmla="*/ 0 h 2686050"/>
              <a:gd name="connsiteX1" fmla="*/ 2762250 w 2762250"/>
              <a:gd name="connsiteY1" fmla="*/ 0 h 2686050"/>
              <a:gd name="connsiteX2" fmla="*/ 2762250 w 2762250"/>
              <a:gd name="connsiteY2" fmla="*/ 2686050 h 2686050"/>
              <a:gd name="connsiteX3" fmla="*/ 0 w 2762250"/>
              <a:gd name="connsiteY3" fmla="*/ 2686050 h 2686050"/>
            </a:gdLst>
            <a:ahLst/>
            <a:cxnLst>
              <a:cxn ang="0">
                <a:pos x="connsiteX0" y="connsiteY0"/>
              </a:cxn>
              <a:cxn ang="0">
                <a:pos x="connsiteX1" y="connsiteY1"/>
              </a:cxn>
              <a:cxn ang="0">
                <a:pos x="connsiteX2" y="connsiteY2"/>
              </a:cxn>
              <a:cxn ang="0">
                <a:pos x="connsiteX3" y="connsiteY3"/>
              </a:cxn>
            </a:cxnLst>
            <a:rect l="l" t="t" r="r" b="b"/>
            <a:pathLst>
              <a:path w="2762250" h="2686050">
                <a:moveTo>
                  <a:pt x="0" y="0"/>
                </a:moveTo>
                <a:lnTo>
                  <a:pt x="2762250" y="0"/>
                </a:lnTo>
                <a:lnTo>
                  <a:pt x="2762250" y="2686050"/>
                </a:lnTo>
                <a:lnTo>
                  <a:pt x="0" y="2686050"/>
                </a:lnTo>
                <a:close/>
              </a:path>
            </a:pathLst>
          </a:custGeom>
        </p:spPr>
        <p:txBody>
          <a:bodyPr wrap="square">
            <a:noAutofit/>
          </a:bodyPr>
          <a:lstStyle/>
          <a:p>
            <a:endParaRPr lang="id-ID"/>
          </a:p>
        </p:txBody>
      </p:sp>
    </p:spTree>
    <p:extLst>
      <p:ext uri="{BB962C8B-B14F-4D97-AF65-F5344CB8AC3E}">
        <p14:creationId xmlns:p14="http://schemas.microsoft.com/office/powerpoint/2010/main" val="14428955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6" name="Picture Placeholder 9"/>
          <p:cNvSpPr>
            <a:spLocks noGrp="1"/>
          </p:cNvSpPr>
          <p:nvPr>
            <p:ph type="pic" sz="quarter" idx="10"/>
          </p:nvPr>
        </p:nvSpPr>
        <p:spPr>
          <a:xfrm>
            <a:off x="7302500" y="1346200"/>
            <a:ext cx="2374900" cy="4178300"/>
          </a:xfrm>
          <a:custGeom>
            <a:avLst/>
            <a:gdLst>
              <a:gd name="connsiteX0" fmla="*/ 0 w 2374900"/>
              <a:gd name="connsiteY0" fmla="*/ 0 h 4178300"/>
              <a:gd name="connsiteX1" fmla="*/ 2374900 w 2374900"/>
              <a:gd name="connsiteY1" fmla="*/ 0 h 4178300"/>
              <a:gd name="connsiteX2" fmla="*/ 2374900 w 2374900"/>
              <a:gd name="connsiteY2" fmla="*/ 4178300 h 4178300"/>
              <a:gd name="connsiteX3" fmla="*/ 0 w 2374900"/>
              <a:gd name="connsiteY3" fmla="*/ 4178300 h 4178300"/>
            </a:gdLst>
            <a:ahLst/>
            <a:cxnLst>
              <a:cxn ang="0">
                <a:pos x="connsiteX0" y="connsiteY0"/>
              </a:cxn>
              <a:cxn ang="0">
                <a:pos x="connsiteX1" y="connsiteY1"/>
              </a:cxn>
              <a:cxn ang="0">
                <a:pos x="connsiteX2" y="connsiteY2"/>
              </a:cxn>
              <a:cxn ang="0">
                <a:pos x="connsiteX3" y="connsiteY3"/>
              </a:cxn>
            </a:cxnLst>
            <a:rect l="l" t="t" r="r" b="b"/>
            <a:pathLst>
              <a:path w="2374900" h="4178300">
                <a:moveTo>
                  <a:pt x="0" y="0"/>
                </a:moveTo>
                <a:lnTo>
                  <a:pt x="2374900" y="0"/>
                </a:lnTo>
                <a:lnTo>
                  <a:pt x="2374900" y="4178300"/>
                </a:lnTo>
                <a:lnTo>
                  <a:pt x="0" y="4178300"/>
                </a:lnTo>
                <a:close/>
              </a:path>
            </a:pathLst>
          </a:custGeom>
        </p:spPr>
        <p:txBody>
          <a:bodyPr wrap="square">
            <a:noAutofit/>
          </a:bodyPr>
          <a:lstStyle/>
          <a:p>
            <a:endParaRPr lang="id-ID"/>
          </a:p>
        </p:txBody>
      </p:sp>
      <p:sp>
        <p:nvSpPr>
          <p:cNvPr id="7" name="Picture Placeholder 12"/>
          <p:cNvSpPr>
            <a:spLocks noGrp="1"/>
          </p:cNvSpPr>
          <p:nvPr>
            <p:ph type="pic" sz="quarter" idx="11"/>
          </p:nvPr>
        </p:nvSpPr>
        <p:spPr>
          <a:xfrm>
            <a:off x="9804400" y="1866900"/>
            <a:ext cx="1320800" cy="3225800"/>
          </a:xfrm>
          <a:custGeom>
            <a:avLst/>
            <a:gdLst>
              <a:gd name="connsiteX0" fmla="*/ 0 w 1320800"/>
              <a:gd name="connsiteY0" fmla="*/ 0 h 3225800"/>
              <a:gd name="connsiteX1" fmla="*/ 1320800 w 1320800"/>
              <a:gd name="connsiteY1" fmla="*/ 0 h 3225800"/>
              <a:gd name="connsiteX2" fmla="*/ 1320800 w 1320800"/>
              <a:gd name="connsiteY2" fmla="*/ 3225800 h 3225800"/>
              <a:gd name="connsiteX3" fmla="*/ 0 w 1320800"/>
              <a:gd name="connsiteY3" fmla="*/ 3225800 h 3225800"/>
            </a:gdLst>
            <a:ahLst/>
            <a:cxnLst>
              <a:cxn ang="0">
                <a:pos x="connsiteX0" y="connsiteY0"/>
              </a:cxn>
              <a:cxn ang="0">
                <a:pos x="connsiteX1" y="connsiteY1"/>
              </a:cxn>
              <a:cxn ang="0">
                <a:pos x="connsiteX2" y="connsiteY2"/>
              </a:cxn>
              <a:cxn ang="0">
                <a:pos x="connsiteX3" y="connsiteY3"/>
              </a:cxn>
            </a:cxnLst>
            <a:rect l="l" t="t" r="r" b="b"/>
            <a:pathLst>
              <a:path w="1320800" h="3225800">
                <a:moveTo>
                  <a:pt x="0" y="0"/>
                </a:moveTo>
                <a:lnTo>
                  <a:pt x="1320800" y="0"/>
                </a:lnTo>
                <a:lnTo>
                  <a:pt x="1320800" y="3225800"/>
                </a:lnTo>
                <a:lnTo>
                  <a:pt x="0" y="3225800"/>
                </a:lnTo>
                <a:close/>
              </a:path>
            </a:pathLst>
          </a:custGeom>
        </p:spPr>
        <p:txBody>
          <a:bodyPr wrap="square">
            <a:noAutofit/>
          </a:bodyPr>
          <a:lstStyle/>
          <a:p>
            <a:endParaRPr lang="id-ID"/>
          </a:p>
        </p:txBody>
      </p:sp>
    </p:spTree>
    <p:extLst>
      <p:ext uri="{BB962C8B-B14F-4D97-AF65-F5344CB8AC3E}">
        <p14:creationId xmlns:p14="http://schemas.microsoft.com/office/powerpoint/2010/main" val="21502229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6" name="Picture Placeholder 8"/>
          <p:cNvSpPr>
            <a:spLocks noGrp="1"/>
          </p:cNvSpPr>
          <p:nvPr>
            <p:ph type="pic" sz="quarter" idx="10"/>
          </p:nvPr>
        </p:nvSpPr>
        <p:spPr>
          <a:xfrm>
            <a:off x="4702629" y="1582057"/>
            <a:ext cx="2032000" cy="3657600"/>
          </a:xfrm>
          <a:custGeom>
            <a:avLst/>
            <a:gdLst>
              <a:gd name="connsiteX0" fmla="*/ 0 w 2032000"/>
              <a:gd name="connsiteY0" fmla="*/ 0 h 3657600"/>
              <a:gd name="connsiteX1" fmla="*/ 2032000 w 2032000"/>
              <a:gd name="connsiteY1" fmla="*/ 0 h 3657600"/>
              <a:gd name="connsiteX2" fmla="*/ 2032000 w 2032000"/>
              <a:gd name="connsiteY2" fmla="*/ 3657600 h 3657600"/>
              <a:gd name="connsiteX3" fmla="*/ 0 w 2032000"/>
              <a:gd name="connsiteY3" fmla="*/ 3657600 h 3657600"/>
            </a:gdLst>
            <a:ahLst/>
            <a:cxnLst>
              <a:cxn ang="0">
                <a:pos x="connsiteX0" y="connsiteY0"/>
              </a:cxn>
              <a:cxn ang="0">
                <a:pos x="connsiteX1" y="connsiteY1"/>
              </a:cxn>
              <a:cxn ang="0">
                <a:pos x="connsiteX2" y="connsiteY2"/>
              </a:cxn>
              <a:cxn ang="0">
                <a:pos x="connsiteX3" y="connsiteY3"/>
              </a:cxn>
            </a:cxnLst>
            <a:rect l="l" t="t" r="r" b="b"/>
            <a:pathLst>
              <a:path w="2032000" h="3657600">
                <a:moveTo>
                  <a:pt x="0" y="0"/>
                </a:moveTo>
                <a:lnTo>
                  <a:pt x="2032000" y="0"/>
                </a:lnTo>
                <a:lnTo>
                  <a:pt x="2032000" y="3657600"/>
                </a:lnTo>
                <a:lnTo>
                  <a:pt x="0" y="3657600"/>
                </a:lnTo>
                <a:close/>
              </a:path>
            </a:pathLst>
          </a:custGeom>
        </p:spPr>
        <p:txBody>
          <a:bodyPr wrap="square">
            <a:noAutofit/>
          </a:bodyPr>
          <a:lstStyle/>
          <a:p>
            <a:endParaRPr lang="id-ID" dirty="0"/>
          </a:p>
        </p:txBody>
      </p:sp>
    </p:spTree>
    <p:extLst>
      <p:ext uri="{BB962C8B-B14F-4D97-AF65-F5344CB8AC3E}">
        <p14:creationId xmlns:p14="http://schemas.microsoft.com/office/powerpoint/2010/main" val="5462184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6" name="Picture Placeholder 9"/>
          <p:cNvSpPr>
            <a:spLocks noGrp="1"/>
          </p:cNvSpPr>
          <p:nvPr>
            <p:ph type="pic" sz="quarter" idx="10"/>
          </p:nvPr>
        </p:nvSpPr>
        <p:spPr>
          <a:xfrm>
            <a:off x="7105650" y="1771650"/>
            <a:ext cx="1866900" cy="3352800"/>
          </a:xfrm>
          <a:custGeom>
            <a:avLst/>
            <a:gdLst>
              <a:gd name="connsiteX0" fmla="*/ 0 w 1866900"/>
              <a:gd name="connsiteY0" fmla="*/ 0 h 3352800"/>
              <a:gd name="connsiteX1" fmla="*/ 1866900 w 1866900"/>
              <a:gd name="connsiteY1" fmla="*/ 0 h 3352800"/>
              <a:gd name="connsiteX2" fmla="*/ 1866900 w 1866900"/>
              <a:gd name="connsiteY2" fmla="*/ 3352800 h 3352800"/>
              <a:gd name="connsiteX3" fmla="*/ 0 w 1866900"/>
              <a:gd name="connsiteY3" fmla="*/ 3352800 h 3352800"/>
            </a:gdLst>
            <a:ahLst/>
            <a:cxnLst>
              <a:cxn ang="0">
                <a:pos x="connsiteX0" y="connsiteY0"/>
              </a:cxn>
              <a:cxn ang="0">
                <a:pos x="connsiteX1" y="connsiteY1"/>
              </a:cxn>
              <a:cxn ang="0">
                <a:pos x="connsiteX2" y="connsiteY2"/>
              </a:cxn>
              <a:cxn ang="0">
                <a:pos x="connsiteX3" y="connsiteY3"/>
              </a:cxn>
            </a:cxnLst>
            <a:rect l="l" t="t" r="r" b="b"/>
            <a:pathLst>
              <a:path w="1866900" h="3352800">
                <a:moveTo>
                  <a:pt x="0" y="0"/>
                </a:moveTo>
                <a:lnTo>
                  <a:pt x="1866900" y="0"/>
                </a:lnTo>
                <a:lnTo>
                  <a:pt x="1866900" y="3352800"/>
                </a:lnTo>
                <a:lnTo>
                  <a:pt x="0" y="3352800"/>
                </a:lnTo>
                <a:close/>
              </a:path>
            </a:pathLst>
          </a:custGeom>
        </p:spPr>
        <p:txBody>
          <a:bodyPr wrap="square">
            <a:noAutofit/>
          </a:bodyPr>
          <a:lstStyle/>
          <a:p>
            <a:endParaRPr lang="id-ID"/>
          </a:p>
        </p:txBody>
      </p:sp>
      <p:sp>
        <p:nvSpPr>
          <p:cNvPr id="7" name="Picture Placeholder 12"/>
          <p:cNvSpPr>
            <a:spLocks noGrp="1"/>
          </p:cNvSpPr>
          <p:nvPr>
            <p:ph type="pic" sz="quarter" idx="11"/>
          </p:nvPr>
        </p:nvSpPr>
        <p:spPr>
          <a:xfrm>
            <a:off x="9431814" y="1771650"/>
            <a:ext cx="1866900" cy="3352800"/>
          </a:xfrm>
          <a:custGeom>
            <a:avLst/>
            <a:gdLst>
              <a:gd name="connsiteX0" fmla="*/ 0 w 1866900"/>
              <a:gd name="connsiteY0" fmla="*/ 0 h 3352800"/>
              <a:gd name="connsiteX1" fmla="*/ 1866900 w 1866900"/>
              <a:gd name="connsiteY1" fmla="*/ 0 h 3352800"/>
              <a:gd name="connsiteX2" fmla="*/ 1866900 w 1866900"/>
              <a:gd name="connsiteY2" fmla="*/ 3352800 h 3352800"/>
              <a:gd name="connsiteX3" fmla="*/ 0 w 1866900"/>
              <a:gd name="connsiteY3" fmla="*/ 3352800 h 3352800"/>
            </a:gdLst>
            <a:ahLst/>
            <a:cxnLst>
              <a:cxn ang="0">
                <a:pos x="connsiteX0" y="connsiteY0"/>
              </a:cxn>
              <a:cxn ang="0">
                <a:pos x="connsiteX1" y="connsiteY1"/>
              </a:cxn>
              <a:cxn ang="0">
                <a:pos x="connsiteX2" y="connsiteY2"/>
              </a:cxn>
              <a:cxn ang="0">
                <a:pos x="connsiteX3" y="connsiteY3"/>
              </a:cxn>
            </a:cxnLst>
            <a:rect l="l" t="t" r="r" b="b"/>
            <a:pathLst>
              <a:path w="1866900" h="3352800">
                <a:moveTo>
                  <a:pt x="0" y="0"/>
                </a:moveTo>
                <a:lnTo>
                  <a:pt x="1866900" y="0"/>
                </a:lnTo>
                <a:lnTo>
                  <a:pt x="1866900" y="3352800"/>
                </a:lnTo>
                <a:lnTo>
                  <a:pt x="0" y="3352800"/>
                </a:lnTo>
                <a:close/>
              </a:path>
            </a:pathLst>
          </a:custGeom>
        </p:spPr>
        <p:txBody>
          <a:bodyPr wrap="square">
            <a:noAutofit/>
          </a:bodyPr>
          <a:lstStyle/>
          <a:p>
            <a:endParaRPr lang="id-ID"/>
          </a:p>
        </p:txBody>
      </p:sp>
    </p:spTree>
    <p:extLst>
      <p:ext uri="{BB962C8B-B14F-4D97-AF65-F5344CB8AC3E}">
        <p14:creationId xmlns:p14="http://schemas.microsoft.com/office/powerpoint/2010/main" val="42663188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6" name="Picture Placeholder 9"/>
          <p:cNvSpPr>
            <a:spLocks noGrp="1"/>
          </p:cNvSpPr>
          <p:nvPr>
            <p:ph type="pic" sz="quarter" idx="10"/>
          </p:nvPr>
        </p:nvSpPr>
        <p:spPr>
          <a:xfrm>
            <a:off x="-127606" y="1823846"/>
            <a:ext cx="4631334" cy="2954536"/>
          </a:xfrm>
          <a:custGeom>
            <a:avLst/>
            <a:gdLst>
              <a:gd name="connsiteX0" fmla="*/ 0 w 4631334"/>
              <a:gd name="connsiteY0" fmla="*/ 0 h 2954536"/>
              <a:gd name="connsiteX1" fmla="*/ 4631334 w 4631334"/>
              <a:gd name="connsiteY1" fmla="*/ 0 h 2954536"/>
              <a:gd name="connsiteX2" fmla="*/ 4631334 w 4631334"/>
              <a:gd name="connsiteY2" fmla="*/ 2954536 h 2954536"/>
              <a:gd name="connsiteX3" fmla="*/ 0 w 4631334"/>
              <a:gd name="connsiteY3" fmla="*/ 2954536 h 2954536"/>
            </a:gdLst>
            <a:ahLst/>
            <a:cxnLst>
              <a:cxn ang="0">
                <a:pos x="connsiteX0" y="connsiteY0"/>
              </a:cxn>
              <a:cxn ang="0">
                <a:pos x="connsiteX1" y="connsiteY1"/>
              </a:cxn>
              <a:cxn ang="0">
                <a:pos x="connsiteX2" y="connsiteY2"/>
              </a:cxn>
              <a:cxn ang="0">
                <a:pos x="connsiteX3" y="connsiteY3"/>
              </a:cxn>
            </a:cxnLst>
            <a:rect l="l" t="t" r="r" b="b"/>
            <a:pathLst>
              <a:path w="4631334" h="2954536">
                <a:moveTo>
                  <a:pt x="0" y="0"/>
                </a:moveTo>
                <a:lnTo>
                  <a:pt x="4631334" y="0"/>
                </a:lnTo>
                <a:lnTo>
                  <a:pt x="4631334" y="2954536"/>
                </a:lnTo>
                <a:lnTo>
                  <a:pt x="0" y="2954536"/>
                </a:lnTo>
                <a:close/>
              </a:path>
            </a:pathLst>
          </a:custGeom>
        </p:spPr>
        <p:txBody>
          <a:bodyPr wrap="square">
            <a:noAutofit/>
          </a:bodyPr>
          <a:lstStyle/>
          <a:p>
            <a:endParaRPr lang="id-ID"/>
          </a:p>
        </p:txBody>
      </p:sp>
      <p:sp>
        <p:nvSpPr>
          <p:cNvPr id="7" name="Picture Placeholder 12"/>
          <p:cNvSpPr>
            <a:spLocks noGrp="1"/>
          </p:cNvSpPr>
          <p:nvPr>
            <p:ph type="pic" sz="quarter" idx="11"/>
          </p:nvPr>
        </p:nvSpPr>
        <p:spPr>
          <a:xfrm>
            <a:off x="4406900" y="3005130"/>
            <a:ext cx="1145350" cy="2062170"/>
          </a:xfrm>
          <a:custGeom>
            <a:avLst/>
            <a:gdLst>
              <a:gd name="connsiteX0" fmla="*/ 0 w 1145350"/>
              <a:gd name="connsiteY0" fmla="*/ 0 h 2062170"/>
              <a:gd name="connsiteX1" fmla="*/ 1145350 w 1145350"/>
              <a:gd name="connsiteY1" fmla="*/ 0 h 2062170"/>
              <a:gd name="connsiteX2" fmla="*/ 1145350 w 1145350"/>
              <a:gd name="connsiteY2" fmla="*/ 2062170 h 2062170"/>
              <a:gd name="connsiteX3" fmla="*/ 0 w 1145350"/>
              <a:gd name="connsiteY3" fmla="*/ 2062170 h 2062170"/>
            </a:gdLst>
            <a:ahLst/>
            <a:cxnLst>
              <a:cxn ang="0">
                <a:pos x="connsiteX0" y="connsiteY0"/>
              </a:cxn>
              <a:cxn ang="0">
                <a:pos x="connsiteX1" y="connsiteY1"/>
              </a:cxn>
              <a:cxn ang="0">
                <a:pos x="connsiteX2" y="connsiteY2"/>
              </a:cxn>
              <a:cxn ang="0">
                <a:pos x="connsiteX3" y="connsiteY3"/>
              </a:cxn>
            </a:cxnLst>
            <a:rect l="l" t="t" r="r" b="b"/>
            <a:pathLst>
              <a:path w="1145350" h="2062170">
                <a:moveTo>
                  <a:pt x="0" y="0"/>
                </a:moveTo>
                <a:lnTo>
                  <a:pt x="1145350" y="0"/>
                </a:lnTo>
                <a:lnTo>
                  <a:pt x="1145350" y="2062170"/>
                </a:lnTo>
                <a:lnTo>
                  <a:pt x="0" y="2062170"/>
                </a:lnTo>
                <a:close/>
              </a:path>
            </a:pathLst>
          </a:custGeom>
        </p:spPr>
        <p:txBody>
          <a:bodyPr wrap="square">
            <a:noAutofit/>
          </a:bodyPr>
          <a:lstStyle/>
          <a:p>
            <a:endParaRPr lang="id-ID"/>
          </a:p>
        </p:txBody>
      </p:sp>
    </p:spTree>
    <p:extLst>
      <p:ext uri="{BB962C8B-B14F-4D97-AF65-F5344CB8AC3E}">
        <p14:creationId xmlns:p14="http://schemas.microsoft.com/office/powerpoint/2010/main" val="1540550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6" name="Picture Placeholder 8"/>
          <p:cNvSpPr>
            <a:spLocks noGrp="1"/>
          </p:cNvSpPr>
          <p:nvPr>
            <p:ph type="pic" sz="quarter" idx="10"/>
          </p:nvPr>
        </p:nvSpPr>
        <p:spPr>
          <a:xfrm>
            <a:off x="1030515" y="1277258"/>
            <a:ext cx="3207657" cy="4296229"/>
          </a:xfrm>
          <a:custGeom>
            <a:avLst/>
            <a:gdLst>
              <a:gd name="connsiteX0" fmla="*/ 0 w 3207657"/>
              <a:gd name="connsiteY0" fmla="*/ 0 h 4296229"/>
              <a:gd name="connsiteX1" fmla="*/ 3207657 w 3207657"/>
              <a:gd name="connsiteY1" fmla="*/ 0 h 4296229"/>
              <a:gd name="connsiteX2" fmla="*/ 3207657 w 3207657"/>
              <a:gd name="connsiteY2" fmla="*/ 4296229 h 4296229"/>
              <a:gd name="connsiteX3" fmla="*/ 0 w 3207657"/>
              <a:gd name="connsiteY3" fmla="*/ 4296229 h 4296229"/>
            </a:gdLst>
            <a:ahLst/>
            <a:cxnLst>
              <a:cxn ang="0">
                <a:pos x="connsiteX0" y="connsiteY0"/>
              </a:cxn>
              <a:cxn ang="0">
                <a:pos x="connsiteX1" y="connsiteY1"/>
              </a:cxn>
              <a:cxn ang="0">
                <a:pos x="connsiteX2" y="connsiteY2"/>
              </a:cxn>
              <a:cxn ang="0">
                <a:pos x="connsiteX3" y="connsiteY3"/>
              </a:cxn>
            </a:cxnLst>
            <a:rect l="l" t="t" r="r" b="b"/>
            <a:pathLst>
              <a:path w="3207657" h="4296229">
                <a:moveTo>
                  <a:pt x="0" y="0"/>
                </a:moveTo>
                <a:lnTo>
                  <a:pt x="3207657" y="0"/>
                </a:lnTo>
                <a:lnTo>
                  <a:pt x="3207657" y="4296229"/>
                </a:lnTo>
                <a:lnTo>
                  <a:pt x="0" y="4296229"/>
                </a:lnTo>
                <a:close/>
              </a:path>
            </a:pathLst>
          </a:custGeom>
        </p:spPr>
        <p:txBody>
          <a:bodyPr wrap="square">
            <a:noAutofit/>
          </a:bodyPr>
          <a:lstStyle/>
          <a:p>
            <a:endParaRPr lang="id-ID"/>
          </a:p>
        </p:txBody>
      </p:sp>
    </p:spTree>
    <p:extLst>
      <p:ext uri="{BB962C8B-B14F-4D97-AF65-F5344CB8AC3E}">
        <p14:creationId xmlns:p14="http://schemas.microsoft.com/office/powerpoint/2010/main" val="21341333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6" name="Picture Placeholder 8"/>
          <p:cNvSpPr>
            <a:spLocks noGrp="1"/>
          </p:cNvSpPr>
          <p:nvPr>
            <p:ph type="pic" sz="quarter" idx="10"/>
          </p:nvPr>
        </p:nvSpPr>
        <p:spPr>
          <a:xfrm>
            <a:off x="-291401" y="1672093"/>
            <a:ext cx="5759147" cy="3674018"/>
          </a:xfrm>
          <a:custGeom>
            <a:avLst/>
            <a:gdLst>
              <a:gd name="connsiteX0" fmla="*/ 0 w 5759147"/>
              <a:gd name="connsiteY0" fmla="*/ 0 h 3674018"/>
              <a:gd name="connsiteX1" fmla="*/ 5759147 w 5759147"/>
              <a:gd name="connsiteY1" fmla="*/ 0 h 3674018"/>
              <a:gd name="connsiteX2" fmla="*/ 5759147 w 5759147"/>
              <a:gd name="connsiteY2" fmla="*/ 3674018 h 3674018"/>
              <a:gd name="connsiteX3" fmla="*/ 0 w 5759147"/>
              <a:gd name="connsiteY3" fmla="*/ 3674018 h 3674018"/>
            </a:gdLst>
            <a:ahLst/>
            <a:cxnLst>
              <a:cxn ang="0">
                <a:pos x="connsiteX0" y="connsiteY0"/>
              </a:cxn>
              <a:cxn ang="0">
                <a:pos x="connsiteX1" y="connsiteY1"/>
              </a:cxn>
              <a:cxn ang="0">
                <a:pos x="connsiteX2" y="connsiteY2"/>
              </a:cxn>
              <a:cxn ang="0">
                <a:pos x="connsiteX3" y="connsiteY3"/>
              </a:cxn>
            </a:cxnLst>
            <a:rect l="l" t="t" r="r" b="b"/>
            <a:pathLst>
              <a:path w="5759147" h="3674018">
                <a:moveTo>
                  <a:pt x="0" y="0"/>
                </a:moveTo>
                <a:lnTo>
                  <a:pt x="5759147" y="0"/>
                </a:lnTo>
                <a:lnTo>
                  <a:pt x="5759147" y="3674018"/>
                </a:lnTo>
                <a:lnTo>
                  <a:pt x="0" y="3674018"/>
                </a:lnTo>
                <a:close/>
              </a:path>
            </a:pathLst>
          </a:custGeom>
        </p:spPr>
        <p:txBody>
          <a:bodyPr wrap="square">
            <a:noAutofit/>
          </a:bodyPr>
          <a:lstStyle/>
          <a:p>
            <a:endParaRPr lang="id-ID"/>
          </a:p>
        </p:txBody>
      </p:sp>
    </p:spTree>
    <p:extLst>
      <p:ext uri="{BB962C8B-B14F-4D97-AF65-F5344CB8AC3E}">
        <p14:creationId xmlns:p14="http://schemas.microsoft.com/office/powerpoint/2010/main" val="2437467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6" name="Picture Placeholder 8"/>
          <p:cNvSpPr>
            <a:spLocks noGrp="1"/>
          </p:cNvSpPr>
          <p:nvPr>
            <p:ph type="pic" sz="quarter" idx="10"/>
          </p:nvPr>
        </p:nvSpPr>
        <p:spPr>
          <a:xfrm>
            <a:off x="6618514" y="1480457"/>
            <a:ext cx="4455886" cy="2525486"/>
          </a:xfrm>
          <a:custGeom>
            <a:avLst/>
            <a:gdLst>
              <a:gd name="connsiteX0" fmla="*/ 0 w 4455886"/>
              <a:gd name="connsiteY0" fmla="*/ 0 h 2525486"/>
              <a:gd name="connsiteX1" fmla="*/ 4455886 w 4455886"/>
              <a:gd name="connsiteY1" fmla="*/ 0 h 2525486"/>
              <a:gd name="connsiteX2" fmla="*/ 4455886 w 4455886"/>
              <a:gd name="connsiteY2" fmla="*/ 2525486 h 2525486"/>
              <a:gd name="connsiteX3" fmla="*/ 0 w 4455886"/>
              <a:gd name="connsiteY3" fmla="*/ 2525486 h 2525486"/>
            </a:gdLst>
            <a:ahLst/>
            <a:cxnLst>
              <a:cxn ang="0">
                <a:pos x="connsiteX0" y="connsiteY0"/>
              </a:cxn>
              <a:cxn ang="0">
                <a:pos x="connsiteX1" y="connsiteY1"/>
              </a:cxn>
              <a:cxn ang="0">
                <a:pos x="connsiteX2" y="connsiteY2"/>
              </a:cxn>
              <a:cxn ang="0">
                <a:pos x="connsiteX3" y="connsiteY3"/>
              </a:cxn>
            </a:cxnLst>
            <a:rect l="l" t="t" r="r" b="b"/>
            <a:pathLst>
              <a:path w="4455886" h="2525486">
                <a:moveTo>
                  <a:pt x="0" y="0"/>
                </a:moveTo>
                <a:lnTo>
                  <a:pt x="4455886" y="0"/>
                </a:lnTo>
                <a:lnTo>
                  <a:pt x="4455886" y="2525486"/>
                </a:lnTo>
                <a:lnTo>
                  <a:pt x="0" y="2525486"/>
                </a:lnTo>
                <a:close/>
              </a:path>
            </a:pathLst>
          </a:custGeom>
        </p:spPr>
        <p:txBody>
          <a:bodyPr wrap="square">
            <a:noAutofit/>
          </a:bodyPr>
          <a:lstStyle/>
          <a:p>
            <a:endParaRPr lang="id-ID"/>
          </a:p>
        </p:txBody>
      </p:sp>
    </p:spTree>
    <p:extLst>
      <p:ext uri="{BB962C8B-B14F-4D97-AF65-F5344CB8AC3E}">
        <p14:creationId xmlns:p14="http://schemas.microsoft.com/office/powerpoint/2010/main" val="27471005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11" name="Picture Placeholder 10"/>
          <p:cNvSpPr>
            <a:spLocks noGrp="1"/>
          </p:cNvSpPr>
          <p:nvPr>
            <p:ph type="pic" sz="quarter" idx="10"/>
          </p:nvPr>
        </p:nvSpPr>
        <p:spPr>
          <a:xfrm>
            <a:off x="647700" y="1295400"/>
            <a:ext cx="6324600" cy="4324350"/>
          </a:xfrm>
          <a:custGeom>
            <a:avLst/>
            <a:gdLst>
              <a:gd name="connsiteX0" fmla="*/ 0 w 6324600"/>
              <a:gd name="connsiteY0" fmla="*/ 0 h 4324350"/>
              <a:gd name="connsiteX1" fmla="*/ 6324600 w 6324600"/>
              <a:gd name="connsiteY1" fmla="*/ 0 h 4324350"/>
              <a:gd name="connsiteX2" fmla="*/ 6324600 w 6324600"/>
              <a:gd name="connsiteY2" fmla="*/ 4324350 h 4324350"/>
              <a:gd name="connsiteX3" fmla="*/ 0 w 6324600"/>
              <a:gd name="connsiteY3" fmla="*/ 4324350 h 4324350"/>
            </a:gdLst>
            <a:ahLst/>
            <a:cxnLst>
              <a:cxn ang="0">
                <a:pos x="connsiteX0" y="connsiteY0"/>
              </a:cxn>
              <a:cxn ang="0">
                <a:pos x="connsiteX1" y="connsiteY1"/>
              </a:cxn>
              <a:cxn ang="0">
                <a:pos x="connsiteX2" y="connsiteY2"/>
              </a:cxn>
              <a:cxn ang="0">
                <a:pos x="connsiteX3" y="connsiteY3"/>
              </a:cxn>
            </a:cxnLst>
            <a:rect l="l" t="t" r="r" b="b"/>
            <a:pathLst>
              <a:path w="6324600" h="4324350">
                <a:moveTo>
                  <a:pt x="0" y="0"/>
                </a:moveTo>
                <a:lnTo>
                  <a:pt x="6324600" y="0"/>
                </a:lnTo>
                <a:lnTo>
                  <a:pt x="6324600" y="4324350"/>
                </a:lnTo>
                <a:lnTo>
                  <a:pt x="0" y="4324350"/>
                </a:lnTo>
                <a:close/>
              </a:path>
            </a:pathLst>
          </a:custGeom>
        </p:spPr>
        <p:txBody>
          <a:bodyPr wrap="square">
            <a:noAutofit/>
          </a:bodyPr>
          <a:lstStyle/>
          <a:p>
            <a:endParaRPr lang="id-ID"/>
          </a:p>
        </p:txBody>
      </p:sp>
    </p:spTree>
    <p:extLst>
      <p:ext uri="{BB962C8B-B14F-4D97-AF65-F5344CB8AC3E}">
        <p14:creationId xmlns:p14="http://schemas.microsoft.com/office/powerpoint/2010/main" val="22546528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504825" y="419100"/>
            <a:ext cx="11182350" cy="3562350"/>
          </a:xfrm>
          <a:custGeom>
            <a:avLst/>
            <a:gdLst>
              <a:gd name="connsiteX0" fmla="*/ 0 w 11182350"/>
              <a:gd name="connsiteY0" fmla="*/ 0 h 3562350"/>
              <a:gd name="connsiteX1" fmla="*/ 11182350 w 11182350"/>
              <a:gd name="connsiteY1" fmla="*/ 0 h 3562350"/>
              <a:gd name="connsiteX2" fmla="*/ 11182350 w 11182350"/>
              <a:gd name="connsiteY2" fmla="*/ 3562350 h 3562350"/>
              <a:gd name="connsiteX3" fmla="*/ 0 w 11182350"/>
              <a:gd name="connsiteY3" fmla="*/ 3562350 h 3562350"/>
            </a:gdLst>
            <a:ahLst/>
            <a:cxnLst>
              <a:cxn ang="0">
                <a:pos x="connsiteX0" y="connsiteY0"/>
              </a:cxn>
              <a:cxn ang="0">
                <a:pos x="connsiteX1" y="connsiteY1"/>
              </a:cxn>
              <a:cxn ang="0">
                <a:pos x="connsiteX2" y="connsiteY2"/>
              </a:cxn>
              <a:cxn ang="0">
                <a:pos x="connsiteX3" y="connsiteY3"/>
              </a:cxn>
            </a:cxnLst>
            <a:rect l="l" t="t" r="r" b="b"/>
            <a:pathLst>
              <a:path w="11182350" h="3562350">
                <a:moveTo>
                  <a:pt x="0" y="0"/>
                </a:moveTo>
                <a:lnTo>
                  <a:pt x="11182350" y="0"/>
                </a:lnTo>
                <a:lnTo>
                  <a:pt x="11182350" y="3562350"/>
                </a:lnTo>
                <a:lnTo>
                  <a:pt x="0" y="3562350"/>
                </a:lnTo>
                <a:close/>
              </a:path>
            </a:pathLst>
          </a:custGeom>
        </p:spPr>
        <p:txBody>
          <a:bodyPr wrap="square">
            <a:noAutofit/>
          </a:bodyPr>
          <a:lstStyle/>
          <a:p>
            <a:endParaRPr lang="id-ID"/>
          </a:p>
        </p:txBody>
      </p:sp>
    </p:spTree>
    <p:extLst>
      <p:ext uri="{BB962C8B-B14F-4D97-AF65-F5344CB8AC3E}">
        <p14:creationId xmlns:p14="http://schemas.microsoft.com/office/powerpoint/2010/main" val="10124526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p:txBody>
          <a:bodyPr/>
          <a:lstStyle/>
          <a:p>
            <a:fld id="{804B7DE8-89A9-4597-9836-1F7B0A1A8AB2}" type="datetimeFigureOut">
              <a:rPr lang="id-ID" smtClean="0"/>
              <a:t>14/03/2025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34588944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409575" y="333375"/>
            <a:ext cx="11372850" cy="6191250"/>
          </a:xfrm>
          <a:custGeom>
            <a:avLst/>
            <a:gdLst>
              <a:gd name="connsiteX0" fmla="*/ 0 w 11372850"/>
              <a:gd name="connsiteY0" fmla="*/ 0 h 6191250"/>
              <a:gd name="connsiteX1" fmla="*/ 11372850 w 11372850"/>
              <a:gd name="connsiteY1" fmla="*/ 0 h 6191250"/>
              <a:gd name="connsiteX2" fmla="*/ 11372850 w 11372850"/>
              <a:gd name="connsiteY2" fmla="*/ 6191250 h 6191250"/>
              <a:gd name="connsiteX3" fmla="*/ 0 w 11372850"/>
              <a:gd name="connsiteY3" fmla="*/ 6191250 h 6191250"/>
            </a:gdLst>
            <a:ahLst/>
            <a:cxnLst>
              <a:cxn ang="0">
                <a:pos x="connsiteX0" y="connsiteY0"/>
              </a:cxn>
              <a:cxn ang="0">
                <a:pos x="connsiteX1" y="connsiteY1"/>
              </a:cxn>
              <a:cxn ang="0">
                <a:pos x="connsiteX2" y="connsiteY2"/>
              </a:cxn>
              <a:cxn ang="0">
                <a:pos x="connsiteX3" y="connsiteY3"/>
              </a:cxn>
            </a:cxnLst>
            <a:rect l="l" t="t" r="r" b="b"/>
            <a:pathLst>
              <a:path w="11372850" h="6191250">
                <a:moveTo>
                  <a:pt x="0" y="0"/>
                </a:moveTo>
                <a:lnTo>
                  <a:pt x="11372850" y="0"/>
                </a:lnTo>
                <a:lnTo>
                  <a:pt x="11372850" y="6191250"/>
                </a:lnTo>
                <a:lnTo>
                  <a:pt x="0" y="6191250"/>
                </a:lnTo>
                <a:close/>
              </a:path>
            </a:pathLst>
          </a:custGeom>
        </p:spPr>
        <p:txBody>
          <a:bodyPr wrap="square">
            <a:noAutofit/>
          </a:bodyPr>
          <a:lstStyle/>
          <a:p>
            <a:endParaRPr lang="id-ID"/>
          </a:p>
        </p:txBody>
      </p:sp>
    </p:spTree>
    <p:extLst>
      <p:ext uri="{BB962C8B-B14F-4D97-AF65-F5344CB8AC3E}">
        <p14:creationId xmlns:p14="http://schemas.microsoft.com/office/powerpoint/2010/main" val="5492749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11" name="Picture Placeholder 10"/>
          <p:cNvSpPr>
            <a:spLocks noGrp="1"/>
          </p:cNvSpPr>
          <p:nvPr>
            <p:ph type="pic" sz="quarter" idx="10"/>
          </p:nvPr>
        </p:nvSpPr>
        <p:spPr>
          <a:xfrm>
            <a:off x="495300" y="628650"/>
            <a:ext cx="3752850" cy="5448300"/>
          </a:xfrm>
          <a:custGeom>
            <a:avLst/>
            <a:gdLst>
              <a:gd name="connsiteX0" fmla="*/ 0 w 3752850"/>
              <a:gd name="connsiteY0" fmla="*/ 0 h 5448300"/>
              <a:gd name="connsiteX1" fmla="*/ 3752850 w 3752850"/>
              <a:gd name="connsiteY1" fmla="*/ 0 h 5448300"/>
              <a:gd name="connsiteX2" fmla="*/ 3752850 w 3752850"/>
              <a:gd name="connsiteY2" fmla="*/ 5448300 h 5448300"/>
              <a:gd name="connsiteX3" fmla="*/ 0 w 3752850"/>
              <a:gd name="connsiteY3" fmla="*/ 5448300 h 5448300"/>
            </a:gdLst>
            <a:ahLst/>
            <a:cxnLst>
              <a:cxn ang="0">
                <a:pos x="connsiteX0" y="connsiteY0"/>
              </a:cxn>
              <a:cxn ang="0">
                <a:pos x="connsiteX1" y="connsiteY1"/>
              </a:cxn>
              <a:cxn ang="0">
                <a:pos x="connsiteX2" y="connsiteY2"/>
              </a:cxn>
              <a:cxn ang="0">
                <a:pos x="connsiteX3" y="connsiteY3"/>
              </a:cxn>
            </a:cxnLst>
            <a:rect l="l" t="t" r="r" b="b"/>
            <a:pathLst>
              <a:path w="3752850" h="5448300">
                <a:moveTo>
                  <a:pt x="0" y="0"/>
                </a:moveTo>
                <a:lnTo>
                  <a:pt x="3752850" y="0"/>
                </a:lnTo>
                <a:lnTo>
                  <a:pt x="3752850" y="5448300"/>
                </a:lnTo>
                <a:lnTo>
                  <a:pt x="0" y="5448300"/>
                </a:lnTo>
                <a:close/>
              </a:path>
            </a:pathLst>
          </a:custGeom>
        </p:spPr>
        <p:txBody>
          <a:bodyPr wrap="square">
            <a:noAutofit/>
          </a:bodyPr>
          <a:lstStyle/>
          <a:p>
            <a:endParaRPr lang="id-ID"/>
          </a:p>
        </p:txBody>
      </p:sp>
      <p:sp>
        <p:nvSpPr>
          <p:cNvPr id="14" name="Picture Placeholder 13"/>
          <p:cNvSpPr>
            <a:spLocks noGrp="1"/>
          </p:cNvSpPr>
          <p:nvPr>
            <p:ph type="pic" sz="quarter" idx="11"/>
          </p:nvPr>
        </p:nvSpPr>
        <p:spPr>
          <a:xfrm>
            <a:off x="7620000" y="3981450"/>
            <a:ext cx="4572000" cy="2095500"/>
          </a:xfrm>
          <a:custGeom>
            <a:avLst/>
            <a:gdLst>
              <a:gd name="connsiteX0" fmla="*/ 0 w 4572000"/>
              <a:gd name="connsiteY0" fmla="*/ 0 h 2095500"/>
              <a:gd name="connsiteX1" fmla="*/ 4572000 w 4572000"/>
              <a:gd name="connsiteY1" fmla="*/ 0 h 2095500"/>
              <a:gd name="connsiteX2" fmla="*/ 4572000 w 4572000"/>
              <a:gd name="connsiteY2" fmla="*/ 2095500 h 2095500"/>
              <a:gd name="connsiteX3" fmla="*/ 0 w 4572000"/>
              <a:gd name="connsiteY3" fmla="*/ 2095500 h 2095500"/>
            </a:gdLst>
            <a:ahLst/>
            <a:cxnLst>
              <a:cxn ang="0">
                <a:pos x="connsiteX0" y="connsiteY0"/>
              </a:cxn>
              <a:cxn ang="0">
                <a:pos x="connsiteX1" y="connsiteY1"/>
              </a:cxn>
              <a:cxn ang="0">
                <a:pos x="connsiteX2" y="connsiteY2"/>
              </a:cxn>
              <a:cxn ang="0">
                <a:pos x="connsiteX3" y="connsiteY3"/>
              </a:cxn>
            </a:cxnLst>
            <a:rect l="l" t="t" r="r" b="b"/>
            <a:pathLst>
              <a:path w="4572000" h="2095500">
                <a:moveTo>
                  <a:pt x="0" y="0"/>
                </a:moveTo>
                <a:lnTo>
                  <a:pt x="4572000" y="0"/>
                </a:lnTo>
                <a:lnTo>
                  <a:pt x="4572000" y="2095500"/>
                </a:lnTo>
                <a:lnTo>
                  <a:pt x="0" y="2095500"/>
                </a:lnTo>
                <a:close/>
              </a:path>
            </a:pathLst>
          </a:custGeom>
        </p:spPr>
        <p:txBody>
          <a:bodyPr wrap="square">
            <a:noAutofit/>
          </a:bodyPr>
          <a:lstStyle/>
          <a:p>
            <a:endParaRPr lang="id-ID"/>
          </a:p>
        </p:txBody>
      </p:sp>
      <p:sp>
        <p:nvSpPr>
          <p:cNvPr id="17" name="Picture Placeholder 16"/>
          <p:cNvSpPr>
            <a:spLocks noGrp="1"/>
          </p:cNvSpPr>
          <p:nvPr>
            <p:ph type="pic" sz="quarter" idx="12"/>
          </p:nvPr>
        </p:nvSpPr>
        <p:spPr>
          <a:xfrm>
            <a:off x="9982200" y="628650"/>
            <a:ext cx="2209800" cy="3208136"/>
          </a:xfrm>
          <a:custGeom>
            <a:avLst/>
            <a:gdLst>
              <a:gd name="connsiteX0" fmla="*/ 0 w 2209800"/>
              <a:gd name="connsiteY0" fmla="*/ 0 h 3208136"/>
              <a:gd name="connsiteX1" fmla="*/ 2209800 w 2209800"/>
              <a:gd name="connsiteY1" fmla="*/ 0 h 3208136"/>
              <a:gd name="connsiteX2" fmla="*/ 2209800 w 2209800"/>
              <a:gd name="connsiteY2" fmla="*/ 3208136 h 3208136"/>
              <a:gd name="connsiteX3" fmla="*/ 0 w 2209800"/>
              <a:gd name="connsiteY3" fmla="*/ 3208136 h 3208136"/>
            </a:gdLst>
            <a:ahLst/>
            <a:cxnLst>
              <a:cxn ang="0">
                <a:pos x="connsiteX0" y="connsiteY0"/>
              </a:cxn>
              <a:cxn ang="0">
                <a:pos x="connsiteX1" y="connsiteY1"/>
              </a:cxn>
              <a:cxn ang="0">
                <a:pos x="connsiteX2" y="connsiteY2"/>
              </a:cxn>
              <a:cxn ang="0">
                <a:pos x="connsiteX3" y="connsiteY3"/>
              </a:cxn>
            </a:cxnLst>
            <a:rect l="l" t="t" r="r" b="b"/>
            <a:pathLst>
              <a:path w="2209800" h="3208136">
                <a:moveTo>
                  <a:pt x="0" y="0"/>
                </a:moveTo>
                <a:lnTo>
                  <a:pt x="2209800" y="0"/>
                </a:lnTo>
                <a:lnTo>
                  <a:pt x="2209800" y="3208136"/>
                </a:lnTo>
                <a:lnTo>
                  <a:pt x="0" y="3208136"/>
                </a:lnTo>
                <a:close/>
              </a:path>
            </a:pathLst>
          </a:custGeom>
        </p:spPr>
        <p:txBody>
          <a:bodyPr wrap="square">
            <a:noAutofit/>
          </a:bodyPr>
          <a:lstStyle/>
          <a:p>
            <a:endParaRPr lang="id-ID"/>
          </a:p>
        </p:txBody>
      </p:sp>
    </p:spTree>
    <p:extLst>
      <p:ext uri="{BB962C8B-B14F-4D97-AF65-F5344CB8AC3E}">
        <p14:creationId xmlns:p14="http://schemas.microsoft.com/office/powerpoint/2010/main" val="3302013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6286500" y="800100"/>
            <a:ext cx="5905500" cy="5200650"/>
          </a:xfrm>
          <a:custGeom>
            <a:avLst/>
            <a:gdLst>
              <a:gd name="connsiteX0" fmla="*/ 0 w 5905500"/>
              <a:gd name="connsiteY0" fmla="*/ 0 h 5200650"/>
              <a:gd name="connsiteX1" fmla="*/ 5905500 w 5905500"/>
              <a:gd name="connsiteY1" fmla="*/ 0 h 5200650"/>
              <a:gd name="connsiteX2" fmla="*/ 5905500 w 5905500"/>
              <a:gd name="connsiteY2" fmla="*/ 5200650 h 5200650"/>
              <a:gd name="connsiteX3" fmla="*/ 0 w 5905500"/>
              <a:gd name="connsiteY3" fmla="*/ 5200650 h 5200650"/>
            </a:gdLst>
            <a:ahLst/>
            <a:cxnLst>
              <a:cxn ang="0">
                <a:pos x="connsiteX0" y="connsiteY0"/>
              </a:cxn>
              <a:cxn ang="0">
                <a:pos x="connsiteX1" y="connsiteY1"/>
              </a:cxn>
              <a:cxn ang="0">
                <a:pos x="connsiteX2" y="connsiteY2"/>
              </a:cxn>
              <a:cxn ang="0">
                <a:pos x="connsiteX3" y="connsiteY3"/>
              </a:cxn>
            </a:cxnLst>
            <a:rect l="l" t="t" r="r" b="b"/>
            <a:pathLst>
              <a:path w="5905500" h="5200650">
                <a:moveTo>
                  <a:pt x="0" y="0"/>
                </a:moveTo>
                <a:lnTo>
                  <a:pt x="5905500" y="0"/>
                </a:lnTo>
                <a:lnTo>
                  <a:pt x="5905500" y="5200650"/>
                </a:lnTo>
                <a:lnTo>
                  <a:pt x="0" y="5200650"/>
                </a:lnTo>
                <a:close/>
              </a:path>
            </a:pathLst>
          </a:custGeom>
        </p:spPr>
        <p:txBody>
          <a:bodyPr wrap="square">
            <a:noAutofit/>
          </a:bodyPr>
          <a:lstStyle/>
          <a:p>
            <a:endParaRPr lang="id-ID"/>
          </a:p>
        </p:txBody>
      </p:sp>
    </p:spTree>
    <p:extLst>
      <p:ext uri="{BB962C8B-B14F-4D97-AF65-F5344CB8AC3E}">
        <p14:creationId xmlns:p14="http://schemas.microsoft.com/office/powerpoint/2010/main" val="20656080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429291" y="485775"/>
            <a:ext cx="6972300" cy="5886450"/>
          </a:xfrm>
          <a:custGeom>
            <a:avLst/>
            <a:gdLst>
              <a:gd name="connsiteX0" fmla="*/ 0 w 6972300"/>
              <a:gd name="connsiteY0" fmla="*/ 0 h 5886450"/>
              <a:gd name="connsiteX1" fmla="*/ 6972300 w 6972300"/>
              <a:gd name="connsiteY1" fmla="*/ 0 h 5886450"/>
              <a:gd name="connsiteX2" fmla="*/ 6972300 w 6972300"/>
              <a:gd name="connsiteY2" fmla="*/ 5886450 h 5886450"/>
              <a:gd name="connsiteX3" fmla="*/ 0 w 6972300"/>
              <a:gd name="connsiteY3" fmla="*/ 5886450 h 5886450"/>
            </a:gdLst>
            <a:ahLst/>
            <a:cxnLst>
              <a:cxn ang="0">
                <a:pos x="connsiteX0" y="connsiteY0"/>
              </a:cxn>
              <a:cxn ang="0">
                <a:pos x="connsiteX1" y="connsiteY1"/>
              </a:cxn>
              <a:cxn ang="0">
                <a:pos x="connsiteX2" y="connsiteY2"/>
              </a:cxn>
              <a:cxn ang="0">
                <a:pos x="connsiteX3" y="connsiteY3"/>
              </a:cxn>
            </a:cxnLst>
            <a:rect l="l" t="t" r="r" b="b"/>
            <a:pathLst>
              <a:path w="6972300" h="5886450">
                <a:moveTo>
                  <a:pt x="0" y="0"/>
                </a:moveTo>
                <a:lnTo>
                  <a:pt x="6972300" y="0"/>
                </a:lnTo>
                <a:lnTo>
                  <a:pt x="6972300" y="5886450"/>
                </a:lnTo>
                <a:lnTo>
                  <a:pt x="0" y="5886450"/>
                </a:lnTo>
                <a:close/>
              </a:path>
            </a:pathLst>
          </a:custGeom>
        </p:spPr>
        <p:txBody>
          <a:bodyPr wrap="square">
            <a:noAutofit/>
          </a:bodyPr>
          <a:lstStyle/>
          <a:p>
            <a:endParaRPr lang="id-ID"/>
          </a:p>
        </p:txBody>
      </p:sp>
    </p:spTree>
    <p:extLst>
      <p:ext uri="{BB962C8B-B14F-4D97-AF65-F5344CB8AC3E}">
        <p14:creationId xmlns:p14="http://schemas.microsoft.com/office/powerpoint/2010/main" val="7915899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2381250" y="1352550"/>
            <a:ext cx="1676400" cy="1733550"/>
          </a:xfrm>
          <a:custGeom>
            <a:avLst/>
            <a:gdLst>
              <a:gd name="connsiteX0" fmla="*/ 0 w 1676400"/>
              <a:gd name="connsiteY0" fmla="*/ 0 h 1733550"/>
              <a:gd name="connsiteX1" fmla="*/ 1676400 w 1676400"/>
              <a:gd name="connsiteY1" fmla="*/ 0 h 1733550"/>
              <a:gd name="connsiteX2" fmla="*/ 1676400 w 1676400"/>
              <a:gd name="connsiteY2" fmla="*/ 1733550 h 1733550"/>
              <a:gd name="connsiteX3" fmla="*/ 0 w 1676400"/>
              <a:gd name="connsiteY3" fmla="*/ 1733550 h 1733550"/>
            </a:gdLst>
            <a:ahLst/>
            <a:cxnLst>
              <a:cxn ang="0">
                <a:pos x="connsiteX0" y="connsiteY0"/>
              </a:cxn>
              <a:cxn ang="0">
                <a:pos x="connsiteX1" y="connsiteY1"/>
              </a:cxn>
              <a:cxn ang="0">
                <a:pos x="connsiteX2" y="connsiteY2"/>
              </a:cxn>
              <a:cxn ang="0">
                <a:pos x="connsiteX3" y="connsiteY3"/>
              </a:cxn>
            </a:cxnLst>
            <a:rect l="l" t="t" r="r" b="b"/>
            <a:pathLst>
              <a:path w="1676400" h="1733550">
                <a:moveTo>
                  <a:pt x="0" y="0"/>
                </a:moveTo>
                <a:lnTo>
                  <a:pt x="1676400" y="0"/>
                </a:lnTo>
                <a:lnTo>
                  <a:pt x="1676400" y="1733550"/>
                </a:lnTo>
                <a:lnTo>
                  <a:pt x="0" y="1733550"/>
                </a:lnTo>
                <a:close/>
              </a:path>
            </a:pathLst>
          </a:custGeom>
        </p:spPr>
        <p:txBody>
          <a:bodyPr wrap="square">
            <a:noAutofit/>
          </a:bodyPr>
          <a:lstStyle/>
          <a:p>
            <a:endParaRPr lang="id-ID"/>
          </a:p>
        </p:txBody>
      </p:sp>
      <p:sp>
        <p:nvSpPr>
          <p:cNvPr id="13" name="Picture Placeholder 12"/>
          <p:cNvSpPr>
            <a:spLocks noGrp="1"/>
          </p:cNvSpPr>
          <p:nvPr>
            <p:ph type="pic" sz="quarter" idx="11"/>
          </p:nvPr>
        </p:nvSpPr>
        <p:spPr>
          <a:xfrm>
            <a:off x="2667000" y="3578225"/>
            <a:ext cx="6858000" cy="1663700"/>
          </a:xfrm>
          <a:custGeom>
            <a:avLst/>
            <a:gdLst>
              <a:gd name="connsiteX0" fmla="*/ 0 w 6858000"/>
              <a:gd name="connsiteY0" fmla="*/ 0 h 1663700"/>
              <a:gd name="connsiteX1" fmla="*/ 6858000 w 6858000"/>
              <a:gd name="connsiteY1" fmla="*/ 0 h 1663700"/>
              <a:gd name="connsiteX2" fmla="*/ 6858000 w 6858000"/>
              <a:gd name="connsiteY2" fmla="*/ 1663700 h 1663700"/>
              <a:gd name="connsiteX3" fmla="*/ 0 w 6858000"/>
              <a:gd name="connsiteY3" fmla="*/ 1663700 h 1663700"/>
            </a:gdLst>
            <a:ahLst/>
            <a:cxnLst>
              <a:cxn ang="0">
                <a:pos x="connsiteX0" y="connsiteY0"/>
              </a:cxn>
              <a:cxn ang="0">
                <a:pos x="connsiteX1" y="connsiteY1"/>
              </a:cxn>
              <a:cxn ang="0">
                <a:pos x="connsiteX2" y="connsiteY2"/>
              </a:cxn>
              <a:cxn ang="0">
                <a:pos x="connsiteX3" y="connsiteY3"/>
              </a:cxn>
            </a:cxnLst>
            <a:rect l="l" t="t" r="r" b="b"/>
            <a:pathLst>
              <a:path w="6858000" h="1663700">
                <a:moveTo>
                  <a:pt x="0" y="0"/>
                </a:moveTo>
                <a:lnTo>
                  <a:pt x="6858000" y="0"/>
                </a:lnTo>
                <a:lnTo>
                  <a:pt x="6858000" y="1663700"/>
                </a:lnTo>
                <a:lnTo>
                  <a:pt x="0" y="1663700"/>
                </a:lnTo>
                <a:close/>
              </a:path>
            </a:pathLst>
          </a:custGeom>
        </p:spPr>
        <p:txBody>
          <a:bodyPr wrap="square">
            <a:noAutofit/>
          </a:bodyPr>
          <a:lstStyle/>
          <a:p>
            <a:endParaRPr lang="id-ID"/>
          </a:p>
        </p:txBody>
      </p:sp>
    </p:spTree>
    <p:extLst>
      <p:ext uri="{BB962C8B-B14F-4D97-AF65-F5344CB8AC3E}">
        <p14:creationId xmlns:p14="http://schemas.microsoft.com/office/powerpoint/2010/main" val="42313734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645459" y="1"/>
            <a:ext cx="5082988" cy="6858000"/>
          </a:xfrm>
          <a:custGeom>
            <a:avLst/>
            <a:gdLst>
              <a:gd name="connsiteX0" fmla="*/ 0 w 5082988"/>
              <a:gd name="connsiteY0" fmla="*/ 0 h 6858000"/>
              <a:gd name="connsiteX1" fmla="*/ 5082988 w 5082988"/>
              <a:gd name="connsiteY1" fmla="*/ 0 h 6858000"/>
              <a:gd name="connsiteX2" fmla="*/ 5082988 w 5082988"/>
              <a:gd name="connsiteY2" fmla="*/ 6858000 h 6858000"/>
              <a:gd name="connsiteX3" fmla="*/ 0 w 508298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082988" h="6858000">
                <a:moveTo>
                  <a:pt x="0" y="0"/>
                </a:moveTo>
                <a:lnTo>
                  <a:pt x="5082988" y="0"/>
                </a:lnTo>
                <a:lnTo>
                  <a:pt x="5082988" y="6858000"/>
                </a:lnTo>
                <a:lnTo>
                  <a:pt x="0" y="6858000"/>
                </a:lnTo>
                <a:close/>
              </a:path>
            </a:pathLst>
          </a:custGeom>
        </p:spPr>
        <p:txBody>
          <a:bodyPr wrap="square">
            <a:noAutofit/>
          </a:bodyPr>
          <a:lstStyle/>
          <a:p>
            <a:endParaRPr lang="id-ID"/>
          </a:p>
        </p:txBody>
      </p:sp>
    </p:spTree>
    <p:extLst>
      <p:ext uri="{BB962C8B-B14F-4D97-AF65-F5344CB8AC3E}">
        <p14:creationId xmlns:p14="http://schemas.microsoft.com/office/powerpoint/2010/main" val="9599166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1371600" y="3256724"/>
            <a:ext cx="2782148" cy="2743770"/>
          </a:xfrm>
          <a:custGeom>
            <a:avLst/>
            <a:gdLst>
              <a:gd name="connsiteX0" fmla="*/ 1391074 w 2782148"/>
              <a:gd name="connsiteY0" fmla="*/ 0 h 2743770"/>
              <a:gd name="connsiteX1" fmla="*/ 2782148 w 2782148"/>
              <a:gd name="connsiteY1" fmla="*/ 1371885 h 2743770"/>
              <a:gd name="connsiteX2" fmla="*/ 1391074 w 2782148"/>
              <a:gd name="connsiteY2" fmla="*/ 2743770 h 2743770"/>
              <a:gd name="connsiteX3" fmla="*/ 0 w 2782148"/>
              <a:gd name="connsiteY3" fmla="*/ 1371885 h 2743770"/>
              <a:gd name="connsiteX4" fmla="*/ 1391074 w 2782148"/>
              <a:gd name="connsiteY4" fmla="*/ 0 h 27437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2148" h="2743770">
                <a:moveTo>
                  <a:pt x="1391074" y="0"/>
                </a:moveTo>
                <a:cubicBezTo>
                  <a:pt x="2159343" y="0"/>
                  <a:pt x="2782148" y="614214"/>
                  <a:pt x="2782148" y="1371885"/>
                </a:cubicBezTo>
                <a:cubicBezTo>
                  <a:pt x="2782148" y="2129556"/>
                  <a:pt x="2159343" y="2743770"/>
                  <a:pt x="1391074" y="2743770"/>
                </a:cubicBezTo>
                <a:cubicBezTo>
                  <a:pt x="622805" y="2743770"/>
                  <a:pt x="0" y="2129556"/>
                  <a:pt x="0" y="1371885"/>
                </a:cubicBezTo>
                <a:cubicBezTo>
                  <a:pt x="0" y="614214"/>
                  <a:pt x="622805" y="0"/>
                  <a:pt x="1391074" y="0"/>
                </a:cubicBezTo>
                <a:close/>
              </a:path>
            </a:pathLst>
          </a:custGeom>
        </p:spPr>
        <p:txBody>
          <a:bodyPr wrap="square">
            <a:noAutofit/>
          </a:bodyPr>
          <a:lstStyle/>
          <a:p>
            <a:endParaRPr lang="id-ID"/>
          </a:p>
        </p:txBody>
      </p:sp>
      <p:sp>
        <p:nvSpPr>
          <p:cNvPr id="13" name="Picture Placeholder 12"/>
          <p:cNvSpPr>
            <a:spLocks noGrp="1"/>
          </p:cNvSpPr>
          <p:nvPr>
            <p:ph type="pic" sz="quarter" idx="11"/>
          </p:nvPr>
        </p:nvSpPr>
        <p:spPr>
          <a:xfrm>
            <a:off x="7696200" y="700062"/>
            <a:ext cx="2782148" cy="2743769"/>
          </a:xfrm>
          <a:custGeom>
            <a:avLst/>
            <a:gdLst>
              <a:gd name="connsiteX0" fmla="*/ 1995472 w 2782148"/>
              <a:gd name="connsiteY0" fmla="*/ 0 h 2743769"/>
              <a:gd name="connsiteX1" fmla="*/ 2782148 w 2782148"/>
              <a:gd name="connsiteY1" fmla="*/ 2743769 h 2743769"/>
              <a:gd name="connsiteX2" fmla="*/ 0 w 2782148"/>
              <a:gd name="connsiteY2" fmla="*/ 2053030 h 2743769"/>
            </a:gdLst>
            <a:ahLst/>
            <a:cxnLst>
              <a:cxn ang="0">
                <a:pos x="connsiteX0" y="connsiteY0"/>
              </a:cxn>
              <a:cxn ang="0">
                <a:pos x="connsiteX1" y="connsiteY1"/>
              </a:cxn>
              <a:cxn ang="0">
                <a:pos x="connsiteX2" y="connsiteY2"/>
              </a:cxn>
            </a:cxnLst>
            <a:rect l="l" t="t" r="r" b="b"/>
            <a:pathLst>
              <a:path w="2782148" h="2743769">
                <a:moveTo>
                  <a:pt x="1995472" y="0"/>
                </a:moveTo>
                <a:lnTo>
                  <a:pt x="2782148" y="2743769"/>
                </a:lnTo>
                <a:lnTo>
                  <a:pt x="0" y="2053030"/>
                </a:lnTo>
                <a:close/>
              </a:path>
            </a:pathLst>
          </a:custGeom>
        </p:spPr>
        <p:txBody>
          <a:bodyPr wrap="square">
            <a:noAutofit/>
          </a:bodyPr>
          <a:lstStyle/>
          <a:p>
            <a:endParaRPr lang="id-ID"/>
          </a:p>
        </p:txBody>
      </p:sp>
    </p:spTree>
    <p:extLst>
      <p:ext uri="{BB962C8B-B14F-4D97-AF65-F5344CB8AC3E}">
        <p14:creationId xmlns:p14="http://schemas.microsoft.com/office/powerpoint/2010/main" val="4288046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711201" y="624111"/>
            <a:ext cx="3323771" cy="3846286"/>
          </a:xfrm>
          <a:custGeom>
            <a:avLst/>
            <a:gdLst>
              <a:gd name="connsiteX0" fmla="*/ 0 w 3323771"/>
              <a:gd name="connsiteY0" fmla="*/ 0 h 3846286"/>
              <a:gd name="connsiteX1" fmla="*/ 3323771 w 3323771"/>
              <a:gd name="connsiteY1" fmla="*/ 0 h 3846286"/>
              <a:gd name="connsiteX2" fmla="*/ 3323771 w 3323771"/>
              <a:gd name="connsiteY2" fmla="*/ 3846286 h 3846286"/>
              <a:gd name="connsiteX3" fmla="*/ 0 w 3323771"/>
              <a:gd name="connsiteY3" fmla="*/ 3846286 h 3846286"/>
            </a:gdLst>
            <a:ahLst/>
            <a:cxnLst>
              <a:cxn ang="0">
                <a:pos x="connsiteX0" y="connsiteY0"/>
              </a:cxn>
              <a:cxn ang="0">
                <a:pos x="connsiteX1" y="connsiteY1"/>
              </a:cxn>
              <a:cxn ang="0">
                <a:pos x="connsiteX2" y="connsiteY2"/>
              </a:cxn>
              <a:cxn ang="0">
                <a:pos x="connsiteX3" y="connsiteY3"/>
              </a:cxn>
            </a:cxnLst>
            <a:rect l="l" t="t" r="r" b="b"/>
            <a:pathLst>
              <a:path w="3323771" h="3846286">
                <a:moveTo>
                  <a:pt x="0" y="0"/>
                </a:moveTo>
                <a:lnTo>
                  <a:pt x="3323771" y="0"/>
                </a:lnTo>
                <a:lnTo>
                  <a:pt x="3323771" y="3846286"/>
                </a:lnTo>
                <a:lnTo>
                  <a:pt x="0" y="3846286"/>
                </a:lnTo>
                <a:close/>
              </a:path>
            </a:pathLst>
          </a:custGeom>
        </p:spPr>
        <p:txBody>
          <a:bodyPr wrap="square">
            <a:noAutofit/>
          </a:bodyPr>
          <a:lstStyle/>
          <a:p>
            <a:endParaRPr lang="id-ID"/>
          </a:p>
        </p:txBody>
      </p:sp>
      <p:sp>
        <p:nvSpPr>
          <p:cNvPr id="13" name="Picture Placeholder 12"/>
          <p:cNvSpPr>
            <a:spLocks noGrp="1"/>
          </p:cNvSpPr>
          <p:nvPr>
            <p:ph type="pic" sz="quarter" idx="11"/>
          </p:nvPr>
        </p:nvSpPr>
        <p:spPr>
          <a:xfrm>
            <a:off x="8817428" y="3831770"/>
            <a:ext cx="2627086" cy="2627086"/>
          </a:xfrm>
          <a:custGeom>
            <a:avLst/>
            <a:gdLst>
              <a:gd name="connsiteX0" fmla="*/ 1313543 w 2627086"/>
              <a:gd name="connsiteY0" fmla="*/ 0 h 2627086"/>
              <a:gd name="connsiteX1" fmla="*/ 2627086 w 2627086"/>
              <a:gd name="connsiteY1" fmla="*/ 1313543 h 2627086"/>
              <a:gd name="connsiteX2" fmla="*/ 1313543 w 2627086"/>
              <a:gd name="connsiteY2" fmla="*/ 2627086 h 2627086"/>
              <a:gd name="connsiteX3" fmla="*/ 0 w 2627086"/>
              <a:gd name="connsiteY3" fmla="*/ 1313543 h 2627086"/>
              <a:gd name="connsiteX4" fmla="*/ 1313543 w 2627086"/>
              <a:gd name="connsiteY4" fmla="*/ 0 h 26270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7086" h="2627086">
                <a:moveTo>
                  <a:pt x="1313543" y="0"/>
                </a:moveTo>
                <a:cubicBezTo>
                  <a:pt x="2038993" y="0"/>
                  <a:pt x="2627086" y="588093"/>
                  <a:pt x="2627086" y="1313543"/>
                </a:cubicBezTo>
                <a:cubicBezTo>
                  <a:pt x="2627086" y="2038993"/>
                  <a:pt x="2038993" y="2627086"/>
                  <a:pt x="1313543" y="2627086"/>
                </a:cubicBezTo>
                <a:cubicBezTo>
                  <a:pt x="588093" y="2627086"/>
                  <a:pt x="0" y="2038993"/>
                  <a:pt x="0" y="1313543"/>
                </a:cubicBezTo>
                <a:cubicBezTo>
                  <a:pt x="0" y="588093"/>
                  <a:pt x="588093" y="0"/>
                  <a:pt x="1313543" y="0"/>
                </a:cubicBezTo>
                <a:close/>
              </a:path>
            </a:pathLst>
          </a:custGeom>
        </p:spPr>
        <p:txBody>
          <a:bodyPr wrap="square">
            <a:noAutofit/>
          </a:bodyPr>
          <a:lstStyle/>
          <a:p>
            <a:endParaRPr lang="id-ID"/>
          </a:p>
        </p:txBody>
      </p:sp>
    </p:spTree>
    <p:extLst>
      <p:ext uri="{BB962C8B-B14F-4D97-AF65-F5344CB8AC3E}">
        <p14:creationId xmlns:p14="http://schemas.microsoft.com/office/powerpoint/2010/main" val="3549080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id-ID"/>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04B7DE8-89A9-4597-9836-1F7B0A1A8AB2}" type="datetimeFigureOut">
              <a:rPr lang="id-ID" smtClean="0"/>
              <a:t>14/03/2025</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217387049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id-ID"/>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04B7DE8-89A9-4597-9836-1F7B0A1A8AB2}" type="datetimeFigureOut">
              <a:rPr lang="id-ID" smtClean="0"/>
              <a:t>14/03/2025</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9684976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id-ID"/>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04B7DE8-89A9-4597-9836-1F7B0A1A8AB2}" type="datetimeFigureOut">
              <a:rPr lang="id-ID" smtClean="0"/>
              <a:t>14/03/2025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186349512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p:txBody>
          <a:bodyPr/>
          <a:lstStyle/>
          <a:p>
            <a:fld id="{804B7DE8-89A9-4597-9836-1F7B0A1A8AB2}" type="datetimeFigureOut">
              <a:rPr lang="id-ID" smtClean="0"/>
              <a:t>14/03/2025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95084342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id-ID"/>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p:txBody>
          <a:bodyPr/>
          <a:lstStyle/>
          <a:p>
            <a:fld id="{804B7DE8-89A9-4597-9836-1F7B0A1A8AB2}" type="datetimeFigureOut">
              <a:rPr lang="id-ID" smtClean="0"/>
              <a:t>14/03/2025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24978380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id-ID"/>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id-ID"/>
          </a:p>
        </p:txBody>
      </p:sp>
      <p:sp>
        <p:nvSpPr>
          <p:cNvPr id="4" name="Date Placeholder 3"/>
          <p:cNvSpPr>
            <a:spLocks noGrp="1"/>
          </p:cNvSpPr>
          <p:nvPr>
            <p:ph type="dt" sz="half" idx="10"/>
          </p:nvPr>
        </p:nvSpPr>
        <p:spPr/>
        <p:txBody>
          <a:bodyPr/>
          <a:lstStyle/>
          <a:p>
            <a:fld id="{804B7DE8-89A9-4597-9836-1F7B0A1A8AB2}" type="datetimeFigureOut">
              <a:rPr lang="id-ID" smtClean="0"/>
              <a:t>14/03/2025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94219385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p:txBody>
          <a:bodyPr/>
          <a:lstStyle/>
          <a:p>
            <a:fld id="{804B7DE8-89A9-4597-9836-1F7B0A1A8AB2}" type="datetimeFigureOut">
              <a:rPr lang="id-ID" smtClean="0"/>
              <a:t>14/03/2025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301785640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id-ID"/>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04B7DE8-89A9-4597-9836-1F7B0A1A8AB2}" type="datetimeFigureOut">
              <a:rPr lang="id-ID" smtClean="0"/>
              <a:t>14/03/2025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407863614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Date Placeholder 4"/>
          <p:cNvSpPr>
            <a:spLocks noGrp="1"/>
          </p:cNvSpPr>
          <p:nvPr>
            <p:ph type="dt" sz="half" idx="10"/>
          </p:nvPr>
        </p:nvSpPr>
        <p:spPr/>
        <p:txBody>
          <a:bodyPr/>
          <a:lstStyle/>
          <a:p>
            <a:fld id="{804B7DE8-89A9-4597-9836-1F7B0A1A8AB2}" type="datetimeFigureOut">
              <a:rPr lang="id-ID" smtClean="0"/>
              <a:t>14/03/2025</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357391423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id-ID"/>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7" name="Date Placeholder 6"/>
          <p:cNvSpPr>
            <a:spLocks noGrp="1"/>
          </p:cNvSpPr>
          <p:nvPr>
            <p:ph type="dt" sz="half" idx="10"/>
          </p:nvPr>
        </p:nvSpPr>
        <p:spPr/>
        <p:txBody>
          <a:bodyPr/>
          <a:lstStyle/>
          <a:p>
            <a:fld id="{804B7DE8-89A9-4597-9836-1F7B0A1A8AB2}" type="datetimeFigureOut">
              <a:rPr lang="id-ID" smtClean="0"/>
              <a:t>14/03/2025</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60159435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Date Placeholder 2"/>
          <p:cNvSpPr>
            <a:spLocks noGrp="1"/>
          </p:cNvSpPr>
          <p:nvPr>
            <p:ph type="dt" sz="half" idx="10"/>
          </p:nvPr>
        </p:nvSpPr>
        <p:spPr/>
        <p:txBody>
          <a:bodyPr/>
          <a:lstStyle/>
          <a:p>
            <a:fld id="{804B7DE8-89A9-4597-9836-1F7B0A1A8AB2}" type="datetimeFigureOut">
              <a:rPr lang="id-ID" smtClean="0"/>
              <a:t>14/03/2025</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318980165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4B7DE8-89A9-4597-9836-1F7B0A1A8AB2}" type="datetimeFigureOut">
              <a:rPr lang="id-ID" smtClean="0"/>
              <a:t>14/03/2025</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235651733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9_Custom Layout">
    <p:spTree>
      <p:nvGrpSpPr>
        <p:cNvPr id="1" name=""/>
        <p:cNvGrpSpPr/>
        <p:nvPr/>
      </p:nvGrpSpPr>
      <p:grpSpPr>
        <a:xfrm>
          <a:off x="0" y="0"/>
          <a:ext cx="0" cy="0"/>
          <a:chOff x="0" y="0"/>
          <a:chExt cx="0" cy="0"/>
        </a:xfrm>
      </p:grpSpPr>
      <p:sp>
        <p:nvSpPr>
          <p:cNvPr id="6" name="Picture Placeholder 10"/>
          <p:cNvSpPr>
            <a:spLocks noGrp="1"/>
          </p:cNvSpPr>
          <p:nvPr>
            <p:ph type="pic" sz="quarter" idx="10"/>
          </p:nvPr>
        </p:nvSpPr>
        <p:spPr>
          <a:xfrm>
            <a:off x="4394102" y="247650"/>
            <a:ext cx="6810445" cy="6362700"/>
          </a:xfrm>
          <a:custGeom>
            <a:avLst/>
            <a:gdLst>
              <a:gd name="connsiteX0" fmla="*/ 0 w 6810445"/>
              <a:gd name="connsiteY0" fmla="*/ 0 h 6362700"/>
              <a:gd name="connsiteX1" fmla="*/ 6810445 w 6810445"/>
              <a:gd name="connsiteY1" fmla="*/ 0 h 6362700"/>
              <a:gd name="connsiteX2" fmla="*/ 6810445 w 6810445"/>
              <a:gd name="connsiteY2" fmla="*/ 6362700 h 6362700"/>
              <a:gd name="connsiteX3" fmla="*/ 0 w 6810445"/>
              <a:gd name="connsiteY3" fmla="*/ 6362700 h 6362700"/>
            </a:gdLst>
            <a:ahLst/>
            <a:cxnLst>
              <a:cxn ang="0">
                <a:pos x="connsiteX0" y="connsiteY0"/>
              </a:cxn>
              <a:cxn ang="0">
                <a:pos x="connsiteX1" y="connsiteY1"/>
              </a:cxn>
              <a:cxn ang="0">
                <a:pos x="connsiteX2" y="connsiteY2"/>
              </a:cxn>
              <a:cxn ang="0">
                <a:pos x="connsiteX3" y="connsiteY3"/>
              </a:cxn>
            </a:cxnLst>
            <a:rect l="l" t="t" r="r" b="b"/>
            <a:pathLst>
              <a:path w="6810445" h="6362700">
                <a:moveTo>
                  <a:pt x="0" y="0"/>
                </a:moveTo>
                <a:lnTo>
                  <a:pt x="6810445" y="0"/>
                </a:lnTo>
                <a:lnTo>
                  <a:pt x="6810445" y="6362700"/>
                </a:lnTo>
                <a:lnTo>
                  <a:pt x="0" y="6362700"/>
                </a:lnTo>
                <a:close/>
              </a:path>
            </a:pathLst>
          </a:custGeom>
        </p:spPr>
        <p:txBody>
          <a:bodyPr wrap="square">
            <a:noAutofit/>
          </a:bodyPr>
          <a:lstStyle/>
          <a:p>
            <a:endParaRPr lang="id-ID"/>
          </a:p>
        </p:txBody>
      </p:sp>
      <p:sp>
        <p:nvSpPr>
          <p:cNvPr id="7" name="Picture Placeholder 13"/>
          <p:cNvSpPr>
            <a:spLocks noGrp="1"/>
          </p:cNvSpPr>
          <p:nvPr>
            <p:ph type="pic" sz="quarter" idx="11"/>
          </p:nvPr>
        </p:nvSpPr>
        <p:spPr>
          <a:xfrm>
            <a:off x="920639" y="247651"/>
            <a:ext cx="3333960" cy="3114772"/>
          </a:xfrm>
          <a:custGeom>
            <a:avLst/>
            <a:gdLst>
              <a:gd name="connsiteX0" fmla="*/ 0 w 3333960"/>
              <a:gd name="connsiteY0" fmla="*/ 0 h 3114772"/>
              <a:gd name="connsiteX1" fmla="*/ 3333960 w 3333960"/>
              <a:gd name="connsiteY1" fmla="*/ 0 h 3114772"/>
              <a:gd name="connsiteX2" fmla="*/ 3333960 w 3333960"/>
              <a:gd name="connsiteY2" fmla="*/ 3114772 h 3114772"/>
              <a:gd name="connsiteX3" fmla="*/ 0 w 3333960"/>
              <a:gd name="connsiteY3" fmla="*/ 3114772 h 3114772"/>
            </a:gdLst>
            <a:ahLst/>
            <a:cxnLst>
              <a:cxn ang="0">
                <a:pos x="connsiteX0" y="connsiteY0"/>
              </a:cxn>
              <a:cxn ang="0">
                <a:pos x="connsiteX1" y="connsiteY1"/>
              </a:cxn>
              <a:cxn ang="0">
                <a:pos x="connsiteX2" y="connsiteY2"/>
              </a:cxn>
              <a:cxn ang="0">
                <a:pos x="connsiteX3" y="connsiteY3"/>
              </a:cxn>
            </a:cxnLst>
            <a:rect l="l" t="t" r="r" b="b"/>
            <a:pathLst>
              <a:path w="3333960" h="3114772">
                <a:moveTo>
                  <a:pt x="0" y="0"/>
                </a:moveTo>
                <a:lnTo>
                  <a:pt x="3333960" y="0"/>
                </a:lnTo>
                <a:lnTo>
                  <a:pt x="3333960" y="3114772"/>
                </a:lnTo>
                <a:lnTo>
                  <a:pt x="0" y="3114772"/>
                </a:lnTo>
                <a:close/>
              </a:path>
            </a:pathLst>
          </a:custGeom>
        </p:spPr>
        <p:txBody>
          <a:bodyPr wrap="square">
            <a:noAutofit/>
          </a:bodyPr>
          <a:lstStyle/>
          <a:p>
            <a:endParaRPr lang="id-ID"/>
          </a:p>
        </p:txBody>
      </p:sp>
      <p:sp>
        <p:nvSpPr>
          <p:cNvPr id="8" name="Picture Placeholder 15"/>
          <p:cNvSpPr>
            <a:spLocks noGrp="1"/>
          </p:cNvSpPr>
          <p:nvPr>
            <p:ph type="pic" sz="quarter" idx="12"/>
          </p:nvPr>
        </p:nvSpPr>
        <p:spPr>
          <a:xfrm>
            <a:off x="920639" y="3495578"/>
            <a:ext cx="3333960" cy="3114772"/>
          </a:xfrm>
          <a:custGeom>
            <a:avLst/>
            <a:gdLst>
              <a:gd name="connsiteX0" fmla="*/ 0 w 3333960"/>
              <a:gd name="connsiteY0" fmla="*/ 0 h 3114772"/>
              <a:gd name="connsiteX1" fmla="*/ 3333960 w 3333960"/>
              <a:gd name="connsiteY1" fmla="*/ 0 h 3114772"/>
              <a:gd name="connsiteX2" fmla="*/ 3333960 w 3333960"/>
              <a:gd name="connsiteY2" fmla="*/ 3114772 h 3114772"/>
              <a:gd name="connsiteX3" fmla="*/ 0 w 3333960"/>
              <a:gd name="connsiteY3" fmla="*/ 3114772 h 3114772"/>
            </a:gdLst>
            <a:ahLst/>
            <a:cxnLst>
              <a:cxn ang="0">
                <a:pos x="connsiteX0" y="connsiteY0"/>
              </a:cxn>
              <a:cxn ang="0">
                <a:pos x="connsiteX1" y="connsiteY1"/>
              </a:cxn>
              <a:cxn ang="0">
                <a:pos x="connsiteX2" y="connsiteY2"/>
              </a:cxn>
              <a:cxn ang="0">
                <a:pos x="connsiteX3" y="connsiteY3"/>
              </a:cxn>
            </a:cxnLst>
            <a:rect l="l" t="t" r="r" b="b"/>
            <a:pathLst>
              <a:path w="3333960" h="3114772">
                <a:moveTo>
                  <a:pt x="0" y="0"/>
                </a:moveTo>
                <a:lnTo>
                  <a:pt x="3333960" y="0"/>
                </a:lnTo>
                <a:lnTo>
                  <a:pt x="3333960" y="3114772"/>
                </a:lnTo>
                <a:lnTo>
                  <a:pt x="0" y="3114772"/>
                </a:lnTo>
                <a:close/>
              </a:path>
            </a:pathLst>
          </a:custGeom>
        </p:spPr>
        <p:txBody>
          <a:bodyPr wrap="square">
            <a:noAutofit/>
          </a:bodyPr>
          <a:lstStyle/>
          <a:p>
            <a:endParaRPr lang="id-ID"/>
          </a:p>
        </p:txBody>
      </p:sp>
    </p:spTree>
    <p:extLst>
      <p:ext uri="{BB962C8B-B14F-4D97-AF65-F5344CB8AC3E}">
        <p14:creationId xmlns:p14="http://schemas.microsoft.com/office/powerpoint/2010/main" val="10103719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Date Placeholder 4"/>
          <p:cNvSpPr>
            <a:spLocks noGrp="1"/>
          </p:cNvSpPr>
          <p:nvPr>
            <p:ph type="dt" sz="half" idx="10"/>
          </p:nvPr>
        </p:nvSpPr>
        <p:spPr/>
        <p:txBody>
          <a:bodyPr/>
          <a:lstStyle/>
          <a:p>
            <a:fld id="{804B7DE8-89A9-4597-9836-1F7B0A1A8AB2}" type="datetimeFigureOut">
              <a:rPr lang="id-ID" smtClean="0"/>
              <a:t>14/03/2025</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111445314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sp>
        <p:nvSpPr>
          <p:cNvPr id="6" name="Picture Placeholder 9"/>
          <p:cNvSpPr>
            <a:spLocks noGrp="1"/>
          </p:cNvSpPr>
          <p:nvPr>
            <p:ph type="pic" sz="quarter" idx="10"/>
          </p:nvPr>
        </p:nvSpPr>
        <p:spPr>
          <a:xfrm>
            <a:off x="7620000" y="942975"/>
            <a:ext cx="3829050" cy="4972050"/>
          </a:xfrm>
          <a:custGeom>
            <a:avLst/>
            <a:gdLst>
              <a:gd name="connsiteX0" fmla="*/ 0 w 3829050"/>
              <a:gd name="connsiteY0" fmla="*/ 0 h 4972050"/>
              <a:gd name="connsiteX1" fmla="*/ 3829050 w 3829050"/>
              <a:gd name="connsiteY1" fmla="*/ 0 h 4972050"/>
              <a:gd name="connsiteX2" fmla="*/ 3829050 w 3829050"/>
              <a:gd name="connsiteY2" fmla="*/ 4972050 h 4972050"/>
              <a:gd name="connsiteX3" fmla="*/ 0 w 3829050"/>
              <a:gd name="connsiteY3" fmla="*/ 4972050 h 4972050"/>
            </a:gdLst>
            <a:ahLst/>
            <a:cxnLst>
              <a:cxn ang="0">
                <a:pos x="connsiteX0" y="connsiteY0"/>
              </a:cxn>
              <a:cxn ang="0">
                <a:pos x="connsiteX1" y="connsiteY1"/>
              </a:cxn>
              <a:cxn ang="0">
                <a:pos x="connsiteX2" y="connsiteY2"/>
              </a:cxn>
              <a:cxn ang="0">
                <a:pos x="connsiteX3" y="connsiteY3"/>
              </a:cxn>
            </a:cxnLst>
            <a:rect l="l" t="t" r="r" b="b"/>
            <a:pathLst>
              <a:path w="3829050" h="4972050">
                <a:moveTo>
                  <a:pt x="0" y="0"/>
                </a:moveTo>
                <a:lnTo>
                  <a:pt x="3829050" y="0"/>
                </a:lnTo>
                <a:lnTo>
                  <a:pt x="3829050" y="4972050"/>
                </a:lnTo>
                <a:lnTo>
                  <a:pt x="0" y="4972050"/>
                </a:lnTo>
                <a:close/>
              </a:path>
            </a:pathLst>
          </a:custGeom>
        </p:spPr>
        <p:txBody>
          <a:bodyPr wrap="square">
            <a:noAutofit/>
          </a:bodyPr>
          <a:lstStyle/>
          <a:p>
            <a:endParaRPr lang="id-ID"/>
          </a:p>
        </p:txBody>
      </p:sp>
      <p:sp>
        <p:nvSpPr>
          <p:cNvPr id="7" name="Picture Placeholder 11"/>
          <p:cNvSpPr>
            <a:spLocks noGrp="1"/>
          </p:cNvSpPr>
          <p:nvPr>
            <p:ph type="pic" sz="quarter" idx="11"/>
          </p:nvPr>
        </p:nvSpPr>
        <p:spPr>
          <a:xfrm>
            <a:off x="723900" y="942975"/>
            <a:ext cx="6762750" cy="4972050"/>
          </a:xfrm>
          <a:custGeom>
            <a:avLst/>
            <a:gdLst>
              <a:gd name="connsiteX0" fmla="*/ 0 w 3829050"/>
              <a:gd name="connsiteY0" fmla="*/ 0 h 4972050"/>
              <a:gd name="connsiteX1" fmla="*/ 3829050 w 3829050"/>
              <a:gd name="connsiteY1" fmla="*/ 0 h 4972050"/>
              <a:gd name="connsiteX2" fmla="*/ 3829050 w 3829050"/>
              <a:gd name="connsiteY2" fmla="*/ 4972050 h 4972050"/>
              <a:gd name="connsiteX3" fmla="*/ 0 w 3829050"/>
              <a:gd name="connsiteY3" fmla="*/ 4972050 h 4972050"/>
            </a:gdLst>
            <a:ahLst/>
            <a:cxnLst>
              <a:cxn ang="0">
                <a:pos x="connsiteX0" y="connsiteY0"/>
              </a:cxn>
              <a:cxn ang="0">
                <a:pos x="connsiteX1" y="connsiteY1"/>
              </a:cxn>
              <a:cxn ang="0">
                <a:pos x="connsiteX2" y="connsiteY2"/>
              </a:cxn>
              <a:cxn ang="0">
                <a:pos x="connsiteX3" y="connsiteY3"/>
              </a:cxn>
            </a:cxnLst>
            <a:rect l="l" t="t" r="r" b="b"/>
            <a:pathLst>
              <a:path w="3829050" h="4972050">
                <a:moveTo>
                  <a:pt x="0" y="0"/>
                </a:moveTo>
                <a:lnTo>
                  <a:pt x="3829050" y="0"/>
                </a:lnTo>
                <a:lnTo>
                  <a:pt x="3829050" y="4972050"/>
                </a:lnTo>
                <a:lnTo>
                  <a:pt x="0" y="4972050"/>
                </a:lnTo>
                <a:close/>
              </a:path>
            </a:pathLst>
          </a:custGeom>
        </p:spPr>
        <p:txBody>
          <a:bodyPr wrap="square">
            <a:noAutofit/>
          </a:bodyPr>
          <a:lstStyle/>
          <a:p>
            <a:endParaRPr lang="id-ID"/>
          </a:p>
        </p:txBody>
      </p:sp>
    </p:spTree>
    <p:extLst>
      <p:ext uri="{BB962C8B-B14F-4D97-AF65-F5344CB8AC3E}">
        <p14:creationId xmlns:p14="http://schemas.microsoft.com/office/powerpoint/2010/main" val="197603628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sp>
        <p:nvSpPr>
          <p:cNvPr id="6" name="Picture Placeholder 14"/>
          <p:cNvSpPr>
            <a:spLocks noGrp="1"/>
          </p:cNvSpPr>
          <p:nvPr>
            <p:ph type="pic" sz="quarter" idx="10"/>
          </p:nvPr>
        </p:nvSpPr>
        <p:spPr>
          <a:xfrm>
            <a:off x="1819275" y="676275"/>
            <a:ext cx="2762250" cy="2686050"/>
          </a:xfrm>
          <a:custGeom>
            <a:avLst/>
            <a:gdLst>
              <a:gd name="connsiteX0" fmla="*/ 0 w 2762250"/>
              <a:gd name="connsiteY0" fmla="*/ 0 h 2686050"/>
              <a:gd name="connsiteX1" fmla="*/ 2762250 w 2762250"/>
              <a:gd name="connsiteY1" fmla="*/ 0 h 2686050"/>
              <a:gd name="connsiteX2" fmla="*/ 2762250 w 2762250"/>
              <a:gd name="connsiteY2" fmla="*/ 2686050 h 2686050"/>
              <a:gd name="connsiteX3" fmla="*/ 0 w 2762250"/>
              <a:gd name="connsiteY3" fmla="*/ 2686050 h 2686050"/>
            </a:gdLst>
            <a:ahLst/>
            <a:cxnLst>
              <a:cxn ang="0">
                <a:pos x="connsiteX0" y="connsiteY0"/>
              </a:cxn>
              <a:cxn ang="0">
                <a:pos x="connsiteX1" y="connsiteY1"/>
              </a:cxn>
              <a:cxn ang="0">
                <a:pos x="connsiteX2" y="connsiteY2"/>
              </a:cxn>
              <a:cxn ang="0">
                <a:pos x="connsiteX3" y="connsiteY3"/>
              </a:cxn>
            </a:cxnLst>
            <a:rect l="l" t="t" r="r" b="b"/>
            <a:pathLst>
              <a:path w="2762250" h="2686050">
                <a:moveTo>
                  <a:pt x="0" y="0"/>
                </a:moveTo>
                <a:lnTo>
                  <a:pt x="2762250" y="0"/>
                </a:lnTo>
                <a:lnTo>
                  <a:pt x="2762250" y="2686050"/>
                </a:lnTo>
                <a:lnTo>
                  <a:pt x="0" y="2686050"/>
                </a:lnTo>
                <a:close/>
              </a:path>
            </a:pathLst>
          </a:custGeom>
        </p:spPr>
        <p:txBody>
          <a:bodyPr wrap="square">
            <a:noAutofit/>
          </a:bodyPr>
          <a:lstStyle/>
          <a:p>
            <a:endParaRPr lang="id-ID"/>
          </a:p>
        </p:txBody>
      </p:sp>
      <p:sp>
        <p:nvSpPr>
          <p:cNvPr id="7" name="Picture Placeholder 20"/>
          <p:cNvSpPr>
            <a:spLocks noGrp="1"/>
          </p:cNvSpPr>
          <p:nvPr>
            <p:ph type="pic" sz="quarter" idx="11"/>
          </p:nvPr>
        </p:nvSpPr>
        <p:spPr>
          <a:xfrm>
            <a:off x="4714875" y="676275"/>
            <a:ext cx="2762250" cy="2686050"/>
          </a:xfrm>
          <a:custGeom>
            <a:avLst/>
            <a:gdLst>
              <a:gd name="connsiteX0" fmla="*/ 0 w 2762250"/>
              <a:gd name="connsiteY0" fmla="*/ 0 h 2686050"/>
              <a:gd name="connsiteX1" fmla="*/ 2762250 w 2762250"/>
              <a:gd name="connsiteY1" fmla="*/ 0 h 2686050"/>
              <a:gd name="connsiteX2" fmla="*/ 2762250 w 2762250"/>
              <a:gd name="connsiteY2" fmla="*/ 2686050 h 2686050"/>
              <a:gd name="connsiteX3" fmla="*/ 0 w 2762250"/>
              <a:gd name="connsiteY3" fmla="*/ 2686050 h 2686050"/>
            </a:gdLst>
            <a:ahLst/>
            <a:cxnLst>
              <a:cxn ang="0">
                <a:pos x="connsiteX0" y="connsiteY0"/>
              </a:cxn>
              <a:cxn ang="0">
                <a:pos x="connsiteX1" y="connsiteY1"/>
              </a:cxn>
              <a:cxn ang="0">
                <a:pos x="connsiteX2" y="connsiteY2"/>
              </a:cxn>
              <a:cxn ang="0">
                <a:pos x="connsiteX3" y="connsiteY3"/>
              </a:cxn>
            </a:cxnLst>
            <a:rect l="l" t="t" r="r" b="b"/>
            <a:pathLst>
              <a:path w="2762250" h="2686050">
                <a:moveTo>
                  <a:pt x="0" y="0"/>
                </a:moveTo>
                <a:lnTo>
                  <a:pt x="2762250" y="0"/>
                </a:lnTo>
                <a:lnTo>
                  <a:pt x="2762250" y="2686050"/>
                </a:lnTo>
                <a:lnTo>
                  <a:pt x="0" y="2686050"/>
                </a:lnTo>
                <a:close/>
              </a:path>
            </a:pathLst>
          </a:custGeom>
        </p:spPr>
        <p:txBody>
          <a:bodyPr wrap="square">
            <a:noAutofit/>
          </a:bodyPr>
          <a:lstStyle/>
          <a:p>
            <a:endParaRPr lang="id-ID"/>
          </a:p>
        </p:txBody>
      </p:sp>
      <p:sp>
        <p:nvSpPr>
          <p:cNvPr id="8" name="Picture Placeholder 21"/>
          <p:cNvSpPr>
            <a:spLocks noGrp="1"/>
          </p:cNvSpPr>
          <p:nvPr>
            <p:ph type="pic" sz="quarter" idx="12"/>
          </p:nvPr>
        </p:nvSpPr>
        <p:spPr>
          <a:xfrm>
            <a:off x="7610475" y="676275"/>
            <a:ext cx="2762250" cy="2686050"/>
          </a:xfrm>
          <a:custGeom>
            <a:avLst/>
            <a:gdLst>
              <a:gd name="connsiteX0" fmla="*/ 0 w 2762250"/>
              <a:gd name="connsiteY0" fmla="*/ 0 h 2686050"/>
              <a:gd name="connsiteX1" fmla="*/ 2762250 w 2762250"/>
              <a:gd name="connsiteY1" fmla="*/ 0 h 2686050"/>
              <a:gd name="connsiteX2" fmla="*/ 2762250 w 2762250"/>
              <a:gd name="connsiteY2" fmla="*/ 2686050 h 2686050"/>
              <a:gd name="connsiteX3" fmla="*/ 0 w 2762250"/>
              <a:gd name="connsiteY3" fmla="*/ 2686050 h 2686050"/>
            </a:gdLst>
            <a:ahLst/>
            <a:cxnLst>
              <a:cxn ang="0">
                <a:pos x="connsiteX0" y="connsiteY0"/>
              </a:cxn>
              <a:cxn ang="0">
                <a:pos x="connsiteX1" y="connsiteY1"/>
              </a:cxn>
              <a:cxn ang="0">
                <a:pos x="connsiteX2" y="connsiteY2"/>
              </a:cxn>
              <a:cxn ang="0">
                <a:pos x="connsiteX3" y="connsiteY3"/>
              </a:cxn>
            </a:cxnLst>
            <a:rect l="l" t="t" r="r" b="b"/>
            <a:pathLst>
              <a:path w="2762250" h="2686050">
                <a:moveTo>
                  <a:pt x="0" y="0"/>
                </a:moveTo>
                <a:lnTo>
                  <a:pt x="2762250" y="0"/>
                </a:lnTo>
                <a:lnTo>
                  <a:pt x="2762250" y="2686050"/>
                </a:lnTo>
                <a:lnTo>
                  <a:pt x="0" y="2686050"/>
                </a:lnTo>
                <a:close/>
              </a:path>
            </a:pathLst>
          </a:custGeom>
        </p:spPr>
        <p:txBody>
          <a:bodyPr wrap="square">
            <a:noAutofit/>
          </a:bodyPr>
          <a:lstStyle/>
          <a:p>
            <a:endParaRPr lang="id-ID"/>
          </a:p>
        </p:txBody>
      </p:sp>
      <p:sp>
        <p:nvSpPr>
          <p:cNvPr id="9" name="Picture Placeholder 22"/>
          <p:cNvSpPr>
            <a:spLocks noGrp="1"/>
          </p:cNvSpPr>
          <p:nvPr>
            <p:ph type="pic" sz="quarter" idx="13"/>
          </p:nvPr>
        </p:nvSpPr>
        <p:spPr>
          <a:xfrm>
            <a:off x="1819275" y="3495675"/>
            <a:ext cx="2762250" cy="2686050"/>
          </a:xfrm>
          <a:custGeom>
            <a:avLst/>
            <a:gdLst>
              <a:gd name="connsiteX0" fmla="*/ 0 w 2762250"/>
              <a:gd name="connsiteY0" fmla="*/ 0 h 2686050"/>
              <a:gd name="connsiteX1" fmla="*/ 2762250 w 2762250"/>
              <a:gd name="connsiteY1" fmla="*/ 0 h 2686050"/>
              <a:gd name="connsiteX2" fmla="*/ 2762250 w 2762250"/>
              <a:gd name="connsiteY2" fmla="*/ 2686050 h 2686050"/>
              <a:gd name="connsiteX3" fmla="*/ 0 w 2762250"/>
              <a:gd name="connsiteY3" fmla="*/ 2686050 h 2686050"/>
            </a:gdLst>
            <a:ahLst/>
            <a:cxnLst>
              <a:cxn ang="0">
                <a:pos x="connsiteX0" y="connsiteY0"/>
              </a:cxn>
              <a:cxn ang="0">
                <a:pos x="connsiteX1" y="connsiteY1"/>
              </a:cxn>
              <a:cxn ang="0">
                <a:pos x="connsiteX2" y="connsiteY2"/>
              </a:cxn>
              <a:cxn ang="0">
                <a:pos x="connsiteX3" y="connsiteY3"/>
              </a:cxn>
            </a:cxnLst>
            <a:rect l="l" t="t" r="r" b="b"/>
            <a:pathLst>
              <a:path w="2762250" h="2686050">
                <a:moveTo>
                  <a:pt x="0" y="0"/>
                </a:moveTo>
                <a:lnTo>
                  <a:pt x="2762250" y="0"/>
                </a:lnTo>
                <a:lnTo>
                  <a:pt x="2762250" y="2686050"/>
                </a:lnTo>
                <a:lnTo>
                  <a:pt x="0" y="2686050"/>
                </a:lnTo>
                <a:close/>
              </a:path>
            </a:pathLst>
          </a:custGeom>
        </p:spPr>
        <p:txBody>
          <a:bodyPr wrap="square">
            <a:noAutofit/>
          </a:bodyPr>
          <a:lstStyle/>
          <a:p>
            <a:endParaRPr lang="id-ID"/>
          </a:p>
        </p:txBody>
      </p:sp>
      <p:sp>
        <p:nvSpPr>
          <p:cNvPr id="10" name="Picture Placeholder 23"/>
          <p:cNvSpPr>
            <a:spLocks noGrp="1"/>
          </p:cNvSpPr>
          <p:nvPr>
            <p:ph type="pic" sz="quarter" idx="14"/>
          </p:nvPr>
        </p:nvSpPr>
        <p:spPr>
          <a:xfrm>
            <a:off x="4714875" y="3495675"/>
            <a:ext cx="2762250" cy="2686050"/>
          </a:xfrm>
          <a:custGeom>
            <a:avLst/>
            <a:gdLst>
              <a:gd name="connsiteX0" fmla="*/ 0 w 2762250"/>
              <a:gd name="connsiteY0" fmla="*/ 0 h 2686050"/>
              <a:gd name="connsiteX1" fmla="*/ 2762250 w 2762250"/>
              <a:gd name="connsiteY1" fmla="*/ 0 h 2686050"/>
              <a:gd name="connsiteX2" fmla="*/ 2762250 w 2762250"/>
              <a:gd name="connsiteY2" fmla="*/ 2686050 h 2686050"/>
              <a:gd name="connsiteX3" fmla="*/ 0 w 2762250"/>
              <a:gd name="connsiteY3" fmla="*/ 2686050 h 2686050"/>
            </a:gdLst>
            <a:ahLst/>
            <a:cxnLst>
              <a:cxn ang="0">
                <a:pos x="connsiteX0" y="connsiteY0"/>
              </a:cxn>
              <a:cxn ang="0">
                <a:pos x="connsiteX1" y="connsiteY1"/>
              </a:cxn>
              <a:cxn ang="0">
                <a:pos x="connsiteX2" y="connsiteY2"/>
              </a:cxn>
              <a:cxn ang="0">
                <a:pos x="connsiteX3" y="connsiteY3"/>
              </a:cxn>
            </a:cxnLst>
            <a:rect l="l" t="t" r="r" b="b"/>
            <a:pathLst>
              <a:path w="2762250" h="2686050">
                <a:moveTo>
                  <a:pt x="0" y="0"/>
                </a:moveTo>
                <a:lnTo>
                  <a:pt x="2762250" y="0"/>
                </a:lnTo>
                <a:lnTo>
                  <a:pt x="2762250" y="2686050"/>
                </a:lnTo>
                <a:lnTo>
                  <a:pt x="0" y="2686050"/>
                </a:lnTo>
                <a:close/>
              </a:path>
            </a:pathLst>
          </a:custGeom>
        </p:spPr>
        <p:txBody>
          <a:bodyPr wrap="square">
            <a:noAutofit/>
          </a:bodyPr>
          <a:lstStyle/>
          <a:p>
            <a:endParaRPr lang="id-ID"/>
          </a:p>
        </p:txBody>
      </p:sp>
      <p:sp>
        <p:nvSpPr>
          <p:cNvPr id="11" name="Picture Placeholder 24"/>
          <p:cNvSpPr>
            <a:spLocks noGrp="1"/>
          </p:cNvSpPr>
          <p:nvPr>
            <p:ph type="pic" sz="quarter" idx="15"/>
          </p:nvPr>
        </p:nvSpPr>
        <p:spPr>
          <a:xfrm>
            <a:off x="7610475" y="3495675"/>
            <a:ext cx="2762250" cy="2686050"/>
          </a:xfrm>
          <a:custGeom>
            <a:avLst/>
            <a:gdLst>
              <a:gd name="connsiteX0" fmla="*/ 0 w 2762250"/>
              <a:gd name="connsiteY0" fmla="*/ 0 h 2686050"/>
              <a:gd name="connsiteX1" fmla="*/ 2762250 w 2762250"/>
              <a:gd name="connsiteY1" fmla="*/ 0 h 2686050"/>
              <a:gd name="connsiteX2" fmla="*/ 2762250 w 2762250"/>
              <a:gd name="connsiteY2" fmla="*/ 2686050 h 2686050"/>
              <a:gd name="connsiteX3" fmla="*/ 0 w 2762250"/>
              <a:gd name="connsiteY3" fmla="*/ 2686050 h 2686050"/>
            </a:gdLst>
            <a:ahLst/>
            <a:cxnLst>
              <a:cxn ang="0">
                <a:pos x="connsiteX0" y="connsiteY0"/>
              </a:cxn>
              <a:cxn ang="0">
                <a:pos x="connsiteX1" y="connsiteY1"/>
              </a:cxn>
              <a:cxn ang="0">
                <a:pos x="connsiteX2" y="connsiteY2"/>
              </a:cxn>
              <a:cxn ang="0">
                <a:pos x="connsiteX3" y="connsiteY3"/>
              </a:cxn>
            </a:cxnLst>
            <a:rect l="l" t="t" r="r" b="b"/>
            <a:pathLst>
              <a:path w="2762250" h="2686050">
                <a:moveTo>
                  <a:pt x="0" y="0"/>
                </a:moveTo>
                <a:lnTo>
                  <a:pt x="2762250" y="0"/>
                </a:lnTo>
                <a:lnTo>
                  <a:pt x="2762250" y="2686050"/>
                </a:lnTo>
                <a:lnTo>
                  <a:pt x="0" y="2686050"/>
                </a:lnTo>
                <a:close/>
              </a:path>
            </a:pathLst>
          </a:custGeom>
        </p:spPr>
        <p:txBody>
          <a:bodyPr wrap="square">
            <a:noAutofit/>
          </a:bodyPr>
          <a:lstStyle/>
          <a:p>
            <a:endParaRPr lang="id-ID"/>
          </a:p>
        </p:txBody>
      </p:sp>
    </p:spTree>
    <p:extLst>
      <p:ext uri="{BB962C8B-B14F-4D97-AF65-F5344CB8AC3E}">
        <p14:creationId xmlns:p14="http://schemas.microsoft.com/office/powerpoint/2010/main" val="208055616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6" name="Picture Placeholder 9"/>
          <p:cNvSpPr>
            <a:spLocks noGrp="1"/>
          </p:cNvSpPr>
          <p:nvPr>
            <p:ph type="pic" sz="quarter" idx="10"/>
          </p:nvPr>
        </p:nvSpPr>
        <p:spPr>
          <a:xfrm>
            <a:off x="7302500" y="1346200"/>
            <a:ext cx="2374900" cy="4178300"/>
          </a:xfrm>
          <a:custGeom>
            <a:avLst/>
            <a:gdLst>
              <a:gd name="connsiteX0" fmla="*/ 0 w 2374900"/>
              <a:gd name="connsiteY0" fmla="*/ 0 h 4178300"/>
              <a:gd name="connsiteX1" fmla="*/ 2374900 w 2374900"/>
              <a:gd name="connsiteY1" fmla="*/ 0 h 4178300"/>
              <a:gd name="connsiteX2" fmla="*/ 2374900 w 2374900"/>
              <a:gd name="connsiteY2" fmla="*/ 4178300 h 4178300"/>
              <a:gd name="connsiteX3" fmla="*/ 0 w 2374900"/>
              <a:gd name="connsiteY3" fmla="*/ 4178300 h 4178300"/>
            </a:gdLst>
            <a:ahLst/>
            <a:cxnLst>
              <a:cxn ang="0">
                <a:pos x="connsiteX0" y="connsiteY0"/>
              </a:cxn>
              <a:cxn ang="0">
                <a:pos x="connsiteX1" y="connsiteY1"/>
              </a:cxn>
              <a:cxn ang="0">
                <a:pos x="connsiteX2" y="connsiteY2"/>
              </a:cxn>
              <a:cxn ang="0">
                <a:pos x="connsiteX3" y="connsiteY3"/>
              </a:cxn>
            </a:cxnLst>
            <a:rect l="l" t="t" r="r" b="b"/>
            <a:pathLst>
              <a:path w="2374900" h="4178300">
                <a:moveTo>
                  <a:pt x="0" y="0"/>
                </a:moveTo>
                <a:lnTo>
                  <a:pt x="2374900" y="0"/>
                </a:lnTo>
                <a:lnTo>
                  <a:pt x="2374900" y="4178300"/>
                </a:lnTo>
                <a:lnTo>
                  <a:pt x="0" y="4178300"/>
                </a:lnTo>
                <a:close/>
              </a:path>
            </a:pathLst>
          </a:custGeom>
        </p:spPr>
        <p:txBody>
          <a:bodyPr wrap="square">
            <a:noAutofit/>
          </a:bodyPr>
          <a:lstStyle/>
          <a:p>
            <a:endParaRPr lang="id-ID"/>
          </a:p>
        </p:txBody>
      </p:sp>
      <p:sp>
        <p:nvSpPr>
          <p:cNvPr id="7" name="Picture Placeholder 12"/>
          <p:cNvSpPr>
            <a:spLocks noGrp="1"/>
          </p:cNvSpPr>
          <p:nvPr>
            <p:ph type="pic" sz="quarter" idx="11"/>
          </p:nvPr>
        </p:nvSpPr>
        <p:spPr>
          <a:xfrm>
            <a:off x="9804400" y="1866900"/>
            <a:ext cx="1320800" cy="3225800"/>
          </a:xfrm>
          <a:custGeom>
            <a:avLst/>
            <a:gdLst>
              <a:gd name="connsiteX0" fmla="*/ 0 w 1320800"/>
              <a:gd name="connsiteY0" fmla="*/ 0 h 3225800"/>
              <a:gd name="connsiteX1" fmla="*/ 1320800 w 1320800"/>
              <a:gd name="connsiteY1" fmla="*/ 0 h 3225800"/>
              <a:gd name="connsiteX2" fmla="*/ 1320800 w 1320800"/>
              <a:gd name="connsiteY2" fmla="*/ 3225800 h 3225800"/>
              <a:gd name="connsiteX3" fmla="*/ 0 w 1320800"/>
              <a:gd name="connsiteY3" fmla="*/ 3225800 h 3225800"/>
            </a:gdLst>
            <a:ahLst/>
            <a:cxnLst>
              <a:cxn ang="0">
                <a:pos x="connsiteX0" y="connsiteY0"/>
              </a:cxn>
              <a:cxn ang="0">
                <a:pos x="connsiteX1" y="connsiteY1"/>
              </a:cxn>
              <a:cxn ang="0">
                <a:pos x="connsiteX2" y="connsiteY2"/>
              </a:cxn>
              <a:cxn ang="0">
                <a:pos x="connsiteX3" y="connsiteY3"/>
              </a:cxn>
            </a:cxnLst>
            <a:rect l="l" t="t" r="r" b="b"/>
            <a:pathLst>
              <a:path w="1320800" h="3225800">
                <a:moveTo>
                  <a:pt x="0" y="0"/>
                </a:moveTo>
                <a:lnTo>
                  <a:pt x="1320800" y="0"/>
                </a:lnTo>
                <a:lnTo>
                  <a:pt x="1320800" y="3225800"/>
                </a:lnTo>
                <a:lnTo>
                  <a:pt x="0" y="3225800"/>
                </a:lnTo>
                <a:close/>
              </a:path>
            </a:pathLst>
          </a:custGeom>
        </p:spPr>
        <p:txBody>
          <a:bodyPr wrap="square">
            <a:noAutofit/>
          </a:bodyPr>
          <a:lstStyle/>
          <a:p>
            <a:endParaRPr lang="id-ID"/>
          </a:p>
        </p:txBody>
      </p:sp>
    </p:spTree>
    <p:extLst>
      <p:ext uri="{BB962C8B-B14F-4D97-AF65-F5344CB8AC3E}">
        <p14:creationId xmlns:p14="http://schemas.microsoft.com/office/powerpoint/2010/main" val="316445524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6" name="Picture Placeholder 8"/>
          <p:cNvSpPr>
            <a:spLocks noGrp="1"/>
          </p:cNvSpPr>
          <p:nvPr>
            <p:ph type="pic" sz="quarter" idx="10"/>
          </p:nvPr>
        </p:nvSpPr>
        <p:spPr>
          <a:xfrm>
            <a:off x="4702629" y="1582057"/>
            <a:ext cx="2032000" cy="3657600"/>
          </a:xfrm>
          <a:custGeom>
            <a:avLst/>
            <a:gdLst>
              <a:gd name="connsiteX0" fmla="*/ 0 w 2032000"/>
              <a:gd name="connsiteY0" fmla="*/ 0 h 3657600"/>
              <a:gd name="connsiteX1" fmla="*/ 2032000 w 2032000"/>
              <a:gd name="connsiteY1" fmla="*/ 0 h 3657600"/>
              <a:gd name="connsiteX2" fmla="*/ 2032000 w 2032000"/>
              <a:gd name="connsiteY2" fmla="*/ 3657600 h 3657600"/>
              <a:gd name="connsiteX3" fmla="*/ 0 w 2032000"/>
              <a:gd name="connsiteY3" fmla="*/ 3657600 h 3657600"/>
            </a:gdLst>
            <a:ahLst/>
            <a:cxnLst>
              <a:cxn ang="0">
                <a:pos x="connsiteX0" y="connsiteY0"/>
              </a:cxn>
              <a:cxn ang="0">
                <a:pos x="connsiteX1" y="connsiteY1"/>
              </a:cxn>
              <a:cxn ang="0">
                <a:pos x="connsiteX2" y="connsiteY2"/>
              </a:cxn>
              <a:cxn ang="0">
                <a:pos x="connsiteX3" y="connsiteY3"/>
              </a:cxn>
            </a:cxnLst>
            <a:rect l="l" t="t" r="r" b="b"/>
            <a:pathLst>
              <a:path w="2032000" h="3657600">
                <a:moveTo>
                  <a:pt x="0" y="0"/>
                </a:moveTo>
                <a:lnTo>
                  <a:pt x="2032000" y="0"/>
                </a:lnTo>
                <a:lnTo>
                  <a:pt x="2032000" y="3657600"/>
                </a:lnTo>
                <a:lnTo>
                  <a:pt x="0" y="3657600"/>
                </a:lnTo>
                <a:close/>
              </a:path>
            </a:pathLst>
          </a:custGeom>
        </p:spPr>
        <p:txBody>
          <a:bodyPr wrap="square">
            <a:noAutofit/>
          </a:bodyPr>
          <a:lstStyle/>
          <a:p>
            <a:endParaRPr lang="id-ID" dirty="0"/>
          </a:p>
        </p:txBody>
      </p:sp>
    </p:spTree>
    <p:extLst>
      <p:ext uri="{BB962C8B-B14F-4D97-AF65-F5344CB8AC3E}">
        <p14:creationId xmlns:p14="http://schemas.microsoft.com/office/powerpoint/2010/main" val="294088233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6" name="Picture Placeholder 9"/>
          <p:cNvSpPr>
            <a:spLocks noGrp="1"/>
          </p:cNvSpPr>
          <p:nvPr>
            <p:ph type="pic" sz="quarter" idx="10"/>
          </p:nvPr>
        </p:nvSpPr>
        <p:spPr>
          <a:xfrm>
            <a:off x="7105650" y="1771650"/>
            <a:ext cx="1866900" cy="3352800"/>
          </a:xfrm>
          <a:custGeom>
            <a:avLst/>
            <a:gdLst>
              <a:gd name="connsiteX0" fmla="*/ 0 w 1866900"/>
              <a:gd name="connsiteY0" fmla="*/ 0 h 3352800"/>
              <a:gd name="connsiteX1" fmla="*/ 1866900 w 1866900"/>
              <a:gd name="connsiteY1" fmla="*/ 0 h 3352800"/>
              <a:gd name="connsiteX2" fmla="*/ 1866900 w 1866900"/>
              <a:gd name="connsiteY2" fmla="*/ 3352800 h 3352800"/>
              <a:gd name="connsiteX3" fmla="*/ 0 w 1866900"/>
              <a:gd name="connsiteY3" fmla="*/ 3352800 h 3352800"/>
            </a:gdLst>
            <a:ahLst/>
            <a:cxnLst>
              <a:cxn ang="0">
                <a:pos x="connsiteX0" y="connsiteY0"/>
              </a:cxn>
              <a:cxn ang="0">
                <a:pos x="connsiteX1" y="connsiteY1"/>
              </a:cxn>
              <a:cxn ang="0">
                <a:pos x="connsiteX2" y="connsiteY2"/>
              </a:cxn>
              <a:cxn ang="0">
                <a:pos x="connsiteX3" y="connsiteY3"/>
              </a:cxn>
            </a:cxnLst>
            <a:rect l="l" t="t" r="r" b="b"/>
            <a:pathLst>
              <a:path w="1866900" h="3352800">
                <a:moveTo>
                  <a:pt x="0" y="0"/>
                </a:moveTo>
                <a:lnTo>
                  <a:pt x="1866900" y="0"/>
                </a:lnTo>
                <a:lnTo>
                  <a:pt x="1866900" y="3352800"/>
                </a:lnTo>
                <a:lnTo>
                  <a:pt x="0" y="3352800"/>
                </a:lnTo>
                <a:close/>
              </a:path>
            </a:pathLst>
          </a:custGeom>
        </p:spPr>
        <p:txBody>
          <a:bodyPr wrap="square">
            <a:noAutofit/>
          </a:bodyPr>
          <a:lstStyle/>
          <a:p>
            <a:endParaRPr lang="id-ID"/>
          </a:p>
        </p:txBody>
      </p:sp>
      <p:sp>
        <p:nvSpPr>
          <p:cNvPr id="7" name="Picture Placeholder 12"/>
          <p:cNvSpPr>
            <a:spLocks noGrp="1"/>
          </p:cNvSpPr>
          <p:nvPr>
            <p:ph type="pic" sz="quarter" idx="11"/>
          </p:nvPr>
        </p:nvSpPr>
        <p:spPr>
          <a:xfrm>
            <a:off x="9431814" y="1771650"/>
            <a:ext cx="1866900" cy="3352800"/>
          </a:xfrm>
          <a:custGeom>
            <a:avLst/>
            <a:gdLst>
              <a:gd name="connsiteX0" fmla="*/ 0 w 1866900"/>
              <a:gd name="connsiteY0" fmla="*/ 0 h 3352800"/>
              <a:gd name="connsiteX1" fmla="*/ 1866900 w 1866900"/>
              <a:gd name="connsiteY1" fmla="*/ 0 h 3352800"/>
              <a:gd name="connsiteX2" fmla="*/ 1866900 w 1866900"/>
              <a:gd name="connsiteY2" fmla="*/ 3352800 h 3352800"/>
              <a:gd name="connsiteX3" fmla="*/ 0 w 1866900"/>
              <a:gd name="connsiteY3" fmla="*/ 3352800 h 3352800"/>
            </a:gdLst>
            <a:ahLst/>
            <a:cxnLst>
              <a:cxn ang="0">
                <a:pos x="connsiteX0" y="connsiteY0"/>
              </a:cxn>
              <a:cxn ang="0">
                <a:pos x="connsiteX1" y="connsiteY1"/>
              </a:cxn>
              <a:cxn ang="0">
                <a:pos x="connsiteX2" y="connsiteY2"/>
              </a:cxn>
              <a:cxn ang="0">
                <a:pos x="connsiteX3" y="connsiteY3"/>
              </a:cxn>
            </a:cxnLst>
            <a:rect l="l" t="t" r="r" b="b"/>
            <a:pathLst>
              <a:path w="1866900" h="3352800">
                <a:moveTo>
                  <a:pt x="0" y="0"/>
                </a:moveTo>
                <a:lnTo>
                  <a:pt x="1866900" y="0"/>
                </a:lnTo>
                <a:lnTo>
                  <a:pt x="1866900" y="3352800"/>
                </a:lnTo>
                <a:lnTo>
                  <a:pt x="0" y="3352800"/>
                </a:lnTo>
                <a:close/>
              </a:path>
            </a:pathLst>
          </a:custGeom>
        </p:spPr>
        <p:txBody>
          <a:bodyPr wrap="square">
            <a:noAutofit/>
          </a:bodyPr>
          <a:lstStyle/>
          <a:p>
            <a:endParaRPr lang="id-ID"/>
          </a:p>
        </p:txBody>
      </p:sp>
    </p:spTree>
    <p:extLst>
      <p:ext uri="{BB962C8B-B14F-4D97-AF65-F5344CB8AC3E}">
        <p14:creationId xmlns:p14="http://schemas.microsoft.com/office/powerpoint/2010/main" val="185490512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6" name="Picture Placeholder 9"/>
          <p:cNvSpPr>
            <a:spLocks noGrp="1"/>
          </p:cNvSpPr>
          <p:nvPr>
            <p:ph type="pic" sz="quarter" idx="10"/>
          </p:nvPr>
        </p:nvSpPr>
        <p:spPr>
          <a:xfrm>
            <a:off x="-127606" y="1823846"/>
            <a:ext cx="4631334" cy="2954536"/>
          </a:xfrm>
          <a:custGeom>
            <a:avLst/>
            <a:gdLst>
              <a:gd name="connsiteX0" fmla="*/ 0 w 4631334"/>
              <a:gd name="connsiteY0" fmla="*/ 0 h 2954536"/>
              <a:gd name="connsiteX1" fmla="*/ 4631334 w 4631334"/>
              <a:gd name="connsiteY1" fmla="*/ 0 h 2954536"/>
              <a:gd name="connsiteX2" fmla="*/ 4631334 w 4631334"/>
              <a:gd name="connsiteY2" fmla="*/ 2954536 h 2954536"/>
              <a:gd name="connsiteX3" fmla="*/ 0 w 4631334"/>
              <a:gd name="connsiteY3" fmla="*/ 2954536 h 2954536"/>
            </a:gdLst>
            <a:ahLst/>
            <a:cxnLst>
              <a:cxn ang="0">
                <a:pos x="connsiteX0" y="connsiteY0"/>
              </a:cxn>
              <a:cxn ang="0">
                <a:pos x="connsiteX1" y="connsiteY1"/>
              </a:cxn>
              <a:cxn ang="0">
                <a:pos x="connsiteX2" y="connsiteY2"/>
              </a:cxn>
              <a:cxn ang="0">
                <a:pos x="connsiteX3" y="connsiteY3"/>
              </a:cxn>
            </a:cxnLst>
            <a:rect l="l" t="t" r="r" b="b"/>
            <a:pathLst>
              <a:path w="4631334" h="2954536">
                <a:moveTo>
                  <a:pt x="0" y="0"/>
                </a:moveTo>
                <a:lnTo>
                  <a:pt x="4631334" y="0"/>
                </a:lnTo>
                <a:lnTo>
                  <a:pt x="4631334" y="2954536"/>
                </a:lnTo>
                <a:lnTo>
                  <a:pt x="0" y="2954536"/>
                </a:lnTo>
                <a:close/>
              </a:path>
            </a:pathLst>
          </a:custGeom>
        </p:spPr>
        <p:txBody>
          <a:bodyPr wrap="square">
            <a:noAutofit/>
          </a:bodyPr>
          <a:lstStyle/>
          <a:p>
            <a:endParaRPr lang="id-ID"/>
          </a:p>
        </p:txBody>
      </p:sp>
      <p:sp>
        <p:nvSpPr>
          <p:cNvPr id="7" name="Picture Placeholder 12"/>
          <p:cNvSpPr>
            <a:spLocks noGrp="1"/>
          </p:cNvSpPr>
          <p:nvPr>
            <p:ph type="pic" sz="quarter" idx="11"/>
          </p:nvPr>
        </p:nvSpPr>
        <p:spPr>
          <a:xfrm>
            <a:off x="4406900" y="3005130"/>
            <a:ext cx="1145350" cy="2062170"/>
          </a:xfrm>
          <a:custGeom>
            <a:avLst/>
            <a:gdLst>
              <a:gd name="connsiteX0" fmla="*/ 0 w 1145350"/>
              <a:gd name="connsiteY0" fmla="*/ 0 h 2062170"/>
              <a:gd name="connsiteX1" fmla="*/ 1145350 w 1145350"/>
              <a:gd name="connsiteY1" fmla="*/ 0 h 2062170"/>
              <a:gd name="connsiteX2" fmla="*/ 1145350 w 1145350"/>
              <a:gd name="connsiteY2" fmla="*/ 2062170 h 2062170"/>
              <a:gd name="connsiteX3" fmla="*/ 0 w 1145350"/>
              <a:gd name="connsiteY3" fmla="*/ 2062170 h 2062170"/>
            </a:gdLst>
            <a:ahLst/>
            <a:cxnLst>
              <a:cxn ang="0">
                <a:pos x="connsiteX0" y="connsiteY0"/>
              </a:cxn>
              <a:cxn ang="0">
                <a:pos x="connsiteX1" y="connsiteY1"/>
              </a:cxn>
              <a:cxn ang="0">
                <a:pos x="connsiteX2" y="connsiteY2"/>
              </a:cxn>
              <a:cxn ang="0">
                <a:pos x="connsiteX3" y="connsiteY3"/>
              </a:cxn>
            </a:cxnLst>
            <a:rect l="l" t="t" r="r" b="b"/>
            <a:pathLst>
              <a:path w="1145350" h="2062170">
                <a:moveTo>
                  <a:pt x="0" y="0"/>
                </a:moveTo>
                <a:lnTo>
                  <a:pt x="1145350" y="0"/>
                </a:lnTo>
                <a:lnTo>
                  <a:pt x="1145350" y="2062170"/>
                </a:lnTo>
                <a:lnTo>
                  <a:pt x="0" y="2062170"/>
                </a:lnTo>
                <a:close/>
              </a:path>
            </a:pathLst>
          </a:custGeom>
        </p:spPr>
        <p:txBody>
          <a:bodyPr wrap="square">
            <a:noAutofit/>
          </a:bodyPr>
          <a:lstStyle/>
          <a:p>
            <a:endParaRPr lang="id-ID"/>
          </a:p>
        </p:txBody>
      </p:sp>
    </p:spTree>
    <p:extLst>
      <p:ext uri="{BB962C8B-B14F-4D97-AF65-F5344CB8AC3E}">
        <p14:creationId xmlns:p14="http://schemas.microsoft.com/office/powerpoint/2010/main" val="270294476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6" name="Picture Placeholder 8"/>
          <p:cNvSpPr>
            <a:spLocks noGrp="1"/>
          </p:cNvSpPr>
          <p:nvPr>
            <p:ph type="pic" sz="quarter" idx="10"/>
          </p:nvPr>
        </p:nvSpPr>
        <p:spPr>
          <a:xfrm>
            <a:off x="1030515" y="1277258"/>
            <a:ext cx="3207657" cy="4296229"/>
          </a:xfrm>
          <a:custGeom>
            <a:avLst/>
            <a:gdLst>
              <a:gd name="connsiteX0" fmla="*/ 0 w 3207657"/>
              <a:gd name="connsiteY0" fmla="*/ 0 h 4296229"/>
              <a:gd name="connsiteX1" fmla="*/ 3207657 w 3207657"/>
              <a:gd name="connsiteY1" fmla="*/ 0 h 4296229"/>
              <a:gd name="connsiteX2" fmla="*/ 3207657 w 3207657"/>
              <a:gd name="connsiteY2" fmla="*/ 4296229 h 4296229"/>
              <a:gd name="connsiteX3" fmla="*/ 0 w 3207657"/>
              <a:gd name="connsiteY3" fmla="*/ 4296229 h 4296229"/>
            </a:gdLst>
            <a:ahLst/>
            <a:cxnLst>
              <a:cxn ang="0">
                <a:pos x="connsiteX0" y="connsiteY0"/>
              </a:cxn>
              <a:cxn ang="0">
                <a:pos x="connsiteX1" y="connsiteY1"/>
              </a:cxn>
              <a:cxn ang="0">
                <a:pos x="connsiteX2" y="connsiteY2"/>
              </a:cxn>
              <a:cxn ang="0">
                <a:pos x="connsiteX3" y="connsiteY3"/>
              </a:cxn>
            </a:cxnLst>
            <a:rect l="l" t="t" r="r" b="b"/>
            <a:pathLst>
              <a:path w="3207657" h="4296229">
                <a:moveTo>
                  <a:pt x="0" y="0"/>
                </a:moveTo>
                <a:lnTo>
                  <a:pt x="3207657" y="0"/>
                </a:lnTo>
                <a:lnTo>
                  <a:pt x="3207657" y="4296229"/>
                </a:lnTo>
                <a:lnTo>
                  <a:pt x="0" y="4296229"/>
                </a:lnTo>
                <a:close/>
              </a:path>
            </a:pathLst>
          </a:custGeom>
        </p:spPr>
        <p:txBody>
          <a:bodyPr wrap="square">
            <a:noAutofit/>
          </a:bodyPr>
          <a:lstStyle/>
          <a:p>
            <a:endParaRPr lang="id-ID"/>
          </a:p>
        </p:txBody>
      </p:sp>
    </p:spTree>
    <p:extLst>
      <p:ext uri="{BB962C8B-B14F-4D97-AF65-F5344CB8AC3E}">
        <p14:creationId xmlns:p14="http://schemas.microsoft.com/office/powerpoint/2010/main" val="321793121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6" name="Picture Placeholder 8"/>
          <p:cNvSpPr>
            <a:spLocks noGrp="1"/>
          </p:cNvSpPr>
          <p:nvPr>
            <p:ph type="pic" sz="quarter" idx="10"/>
          </p:nvPr>
        </p:nvSpPr>
        <p:spPr>
          <a:xfrm>
            <a:off x="496390" y="1591991"/>
            <a:ext cx="5759147" cy="3674018"/>
          </a:xfrm>
          <a:custGeom>
            <a:avLst/>
            <a:gdLst>
              <a:gd name="connsiteX0" fmla="*/ 0 w 5759147"/>
              <a:gd name="connsiteY0" fmla="*/ 0 h 3674018"/>
              <a:gd name="connsiteX1" fmla="*/ 5759147 w 5759147"/>
              <a:gd name="connsiteY1" fmla="*/ 0 h 3674018"/>
              <a:gd name="connsiteX2" fmla="*/ 5759147 w 5759147"/>
              <a:gd name="connsiteY2" fmla="*/ 3674018 h 3674018"/>
              <a:gd name="connsiteX3" fmla="*/ 0 w 5759147"/>
              <a:gd name="connsiteY3" fmla="*/ 3674018 h 3674018"/>
            </a:gdLst>
            <a:ahLst/>
            <a:cxnLst>
              <a:cxn ang="0">
                <a:pos x="connsiteX0" y="connsiteY0"/>
              </a:cxn>
              <a:cxn ang="0">
                <a:pos x="connsiteX1" y="connsiteY1"/>
              </a:cxn>
              <a:cxn ang="0">
                <a:pos x="connsiteX2" y="connsiteY2"/>
              </a:cxn>
              <a:cxn ang="0">
                <a:pos x="connsiteX3" y="connsiteY3"/>
              </a:cxn>
            </a:cxnLst>
            <a:rect l="l" t="t" r="r" b="b"/>
            <a:pathLst>
              <a:path w="5759147" h="3674018">
                <a:moveTo>
                  <a:pt x="0" y="0"/>
                </a:moveTo>
                <a:lnTo>
                  <a:pt x="5759147" y="0"/>
                </a:lnTo>
                <a:lnTo>
                  <a:pt x="5759147" y="3674018"/>
                </a:lnTo>
                <a:lnTo>
                  <a:pt x="0" y="3674018"/>
                </a:lnTo>
                <a:close/>
              </a:path>
            </a:pathLst>
          </a:custGeom>
        </p:spPr>
        <p:txBody>
          <a:bodyPr wrap="square">
            <a:noAutofit/>
          </a:bodyPr>
          <a:lstStyle/>
          <a:p>
            <a:endParaRPr lang="id-ID"/>
          </a:p>
        </p:txBody>
      </p:sp>
    </p:spTree>
    <p:extLst>
      <p:ext uri="{BB962C8B-B14F-4D97-AF65-F5344CB8AC3E}">
        <p14:creationId xmlns:p14="http://schemas.microsoft.com/office/powerpoint/2010/main" val="168608625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6" name="Picture Placeholder 8"/>
          <p:cNvSpPr>
            <a:spLocks noGrp="1"/>
          </p:cNvSpPr>
          <p:nvPr>
            <p:ph type="pic" sz="quarter" idx="10"/>
          </p:nvPr>
        </p:nvSpPr>
        <p:spPr>
          <a:xfrm>
            <a:off x="6618514" y="1480457"/>
            <a:ext cx="4455886" cy="2525486"/>
          </a:xfrm>
          <a:custGeom>
            <a:avLst/>
            <a:gdLst>
              <a:gd name="connsiteX0" fmla="*/ 0 w 4455886"/>
              <a:gd name="connsiteY0" fmla="*/ 0 h 2525486"/>
              <a:gd name="connsiteX1" fmla="*/ 4455886 w 4455886"/>
              <a:gd name="connsiteY1" fmla="*/ 0 h 2525486"/>
              <a:gd name="connsiteX2" fmla="*/ 4455886 w 4455886"/>
              <a:gd name="connsiteY2" fmla="*/ 2525486 h 2525486"/>
              <a:gd name="connsiteX3" fmla="*/ 0 w 4455886"/>
              <a:gd name="connsiteY3" fmla="*/ 2525486 h 2525486"/>
            </a:gdLst>
            <a:ahLst/>
            <a:cxnLst>
              <a:cxn ang="0">
                <a:pos x="connsiteX0" y="connsiteY0"/>
              </a:cxn>
              <a:cxn ang="0">
                <a:pos x="connsiteX1" y="connsiteY1"/>
              </a:cxn>
              <a:cxn ang="0">
                <a:pos x="connsiteX2" y="connsiteY2"/>
              </a:cxn>
              <a:cxn ang="0">
                <a:pos x="connsiteX3" y="connsiteY3"/>
              </a:cxn>
            </a:cxnLst>
            <a:rect l="l" t="t" r="r" b="b"/>
            <a:pathLst>
              <a:path w="4455886" h="2525486">
                <a:moveTo>
                  <a:pt x="0" y="0"/>
                </a:moveTo>
                <a:lnTo>
                  <a:pt x="4455886" y="0"/>
                </a:lnTo>
                <a:lnTo>
                  <a:pt x="4455886" y="2525486"/>
                </a:lnTo>
                <a:lnTo>
                  <a:pt x="0" y="2525486"/>
                </a:lnTo>
                <a:close/>
              </a:path>
            </a:pathLst>
          </a:custGeom>
        </p:spPr>
        <p:txBody>
          <a:bodyPr wrap="square">
            <a:noAutofit/>
          </a:bodyPr>
          <a:lstStyle/>
          <a:p>
            <a:endParaRPr lang="id-ID"/>
          </a:p>
        </p:txBody>
      </p:sp>
    </p:spTree>
    <p:extLst>
      <p:ext uri="{BB962C8B-B14F-4D97-AF65-F5344CB8AC3E}">
        <p14:creationId xmlns:p14="http://schemas.microsoft.com/office/powerpoint/2010/main" val="397613821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11" name="Picture Placeholder 10"/>
          <p:cNvSpPr>
            <a:spLocks noGrp="1"/>
          </p:cNvSpPr>
          <p:nvPr>
            <p:ph type="pic" sz="quarter" idx="10"/>
          </p:nvPr>
        </p:nvSpPr>
        <p:spPr>
          <a:xfrm>
            <a:off x="647700" y="1295400"/>
            <a:ext cx="6324600" cy="4324350"/>
          </a:xfrm>
          <a:custGeom>
            <a:avLst/>
            <a:gdLst>
              <a:gd name="connsiteX0" fmla="*/ 0 w 6324600"/>
              <a:gd name="connsiteY0" fmla="*/ 0 h 4324350"/>
              <a:gd name="connsiteX1" fmla="*/ 6324600 w 6324600"/>
              <a:gd name="connsiteY1" fmla="*/ 0 h 4324350"/>
              <a:gd name="connsiteX2" fmla="*/ 6324600 w 6324600"/>
              <a:gd name="connsiteY2" fmla="*/ 4324350 h 4324350"/>
              <a:gd name="connsiteX3" fmla="*/ 0 w 6324600"/>
              <a:gd name="connsiteY3" fmla="*/ 4324350 h 4324350"/>
            </a:gdLst>
            <a:ahLst/>
            <a:cxnLst>
              <a:cxn ang="0">
                <a:pos x="connsiteX0" y="connsiteY0"/>
              </a:cxn>
              <a:cxn ang="0">
                <a:pos x="connsiteX1" y="connsiteY1"/>
              </a:cxn>
              <a:cxn ang="0">
                <a:pos x="connsiteX2" y="connsiteY2"/>
              </a:cxn>
              <a:cxn ang="0">
                <a:pos x="connsiteX3" y="connsiteY3"/>
              </a:cxn>
            </a:cxnLst>
            <a:rect l="l" t="t" r="r" b="b"/>
            <a:pathLst>
              <a:path w="6324600" h="4324350">
                <a:moveTo>
                  <a:pt x="0" y="0"/>
                </a:moveTo>
                <a:lnTo>
                  <a:pt x="6324600" y="0"/>
                </a:lnTo>
                <a:lnTo>
                  <a:pt x="6324600" y="4324350"/>
                </a:lnTo>
                <a:lnTo>
                  <a:pt x="0" y="4324350"/>
                </a:lnTo>
                <a:close/>
              </a:path>
            </a:pathLst>
          </a:custGeom>
        </p:spPr>
        <p:txBody>
          <a:bodyPr wrap="square">
            <a:noAutofit/>
          </a:bodyPr>
          <a:lstStyle/>
          <a:p>
            <a:endParaRPr lang="id-ID"/>
          </a:p>
        </p:txBody>
      </p:sp>
    </p:spTree>
    <p:extLst>
      <p:ext uri="{BB962C8B-B14F-4D97-AF65-F5344CB8AC3E}">
        <p14:creationId xmlns:p14="http://schemas.microsoft.com/office/powerpoint/2010/main" val="25341884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id-ID"/>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7" name="Date Placeholder 6"/>
          <p:cNvSpPr>
            <a:spLocks noGrp="1"/>
          </p:cNvSpPr>
          <p:nvPr>
            <p:ph type="dt" sz="half" idx="10"/>
          </p:nvPr>
        </p:nvSpPr>
        <p:spPr/>
        <p:txBody>
          <a:bodyPr/>
          <a:lstStyle/>
          <a:p>
            <a:fld id="{804B7DE8-89A9-4597-9836-1F7B0A1A8AB2}" type="datetimeFigureOut">
              <a:rPr lang="id-ID" smtClean="0"/>
              <a:t>14/03/2025</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329111044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504825" y="419100"/>
            <a:ext cx="11182350" cy="3562350"/>
          </a:xfrm>
          <a:custGeom>
            <a:avLst/>
            <a:gdLst>
              <a:gd name="connsiteX0" fmla="*/ 0 w 11182350"/>
              <a:gd name="connsiteY0" fmla="*/ 0 h 3562350"/>
              <a:gd name="connsiteX1" fmla="*/ 11182350 w 11182350"/>
              <a:gd name="connsiteY1" fmla="*/ 0 h 3562350"/>
              <a:gd name="connsiteX2" fmla="*/ 11182350 w 11182350"/>
              <a:gd name="connsiteY2" fmla="*/ 3562350 h 3562350"/>
              <a:gd name="connsiteX3" fmla="*/ 0 w 11182350"/>
              <a:gd name="connsiteY3" fmla="*/ 3562350 h 3562350"/>
            </a:gdLst>
            <a:ahLst/>
            <a:cxnLst>
              <a:cxn ang="0">
                <a:pos x="connsiteX0" y="connsiteY0"/>
              </a:cxn>
              <a:cxn ang="0">
                <a:pos x="connsiteX1" y="connsiteY1"/>
              </a:cxn>
              <a:cxn ang="0">
                <a:pos x="connsiteX2" y="connsiteY2"/>
              </a:cxn>
              <a:cxn ang="0">
                <a:pos x="connsiteX3" y="connsiteY3"/>
              </a:cxn>
            </a:cxnLst>
            <a:rect l="l" t="t" r="r" b="b"/>
            <a:pathLst>
              <a:path w="11182350" h="3562350">
                <a:moveTo>
                  <a:pt x="0" y="0"/>
                </a:moveTo>
                <a:lnTo>
                  <a:pt x="11182350" y="0"/>
                </a:lnTo>
                <a:lnTo>
                  <a:pt x="11182350" y="3562350"/>
                </a:lnTo>
                <a:lnTo>
                  <a:pt x="0" y="3562350"/>
                </a:lnTo>
                <a:close/>
              </a:path>
            </a:pathLst>
          </a:custGeom>
        </p:spPr>
        <p:txBody>
          <a:bodyPr wrap="square">
            <a:noAutofit/>
          </a:bodyPr>
          <a:lstStyle/>
          <a:p>
            <a:endParaRPr lang="id-ID"/>
          </a:p>
        </p:txBody>
      </p:sp>
    </p:spTree>
    <p:extLst>
      <p:ext uri="{BB962C8B-B14F-4D97-AF65-F5344CB8AC3E}">
        <p14:creationId xmlns:p14="http://schemas.microsoft.com/office/powerpoint/2010/main" val="290722268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409575" y="333375"/>
            <a:ext cx="11372850" cy="6191250"/>
          </a:xfrm>
          <a:custGeom>
            <a:avLst/>
            <a:gdLst>
              <a:gd name="connsiteX0" fmla="*/ 0 w 11372850"/>
              <a:gd name="connsiteY0" fmla="*/ 0 h 6191250"/>
              <a:gd name="connsiteX1" fmla="*/ 11372850 w 11372850"/>
              <a:gd name="connsiteY1" fmla="*/ 0 h 6191250"/>
              <a:gd name="connsiteX2" fmla="*/ 11372850 w 11372850"/>
              <a:gd name="connsiteY2" fmla="*/ 6191250 h 6191250"/>
              <a:gd name="connsiteX3" fmla="*/ 0 w 11372850"/>
              <a:gd name="connsiteY3" fmla="*/ 6191250 h 6191250"/>
            </a:gdLst>
            <a:ahLst/>
            <a:cxnLst>
              <a:cxn ang="0">
                <a:pos x="connsiteX0" y="connsiteY0"/>
              </a:cxn>
              <a:cxn ang="0">
                <a:pos x="connsiteX1" y="connsiteY1"/>
              </a:cxn>
              <a:cxn ang="0">
                <a:pos x="connsiteX2" y="connsiteY2"/>
              </a:cxn>
              <a:cxn ang="0">
                <a:pos x="connsiteX3" y="connsiteY3"/>
              </a:cxn>
            </a:cxnLst>
            <a:rect l="l" t="t" r="r" b="b"/>
            <a:pathLst>
              <a:path w="11372850" h="6191250">
                <a:moveTo>
                  <a:pt x="0" y="0"/>
                </a:moveTo>
                <a:lnTo>
                  <a:pt x="11372850" y="0"/>
                </a:lnTo>
                <a:lnTo>
                  <a:pt x="11372850" y="6191250"/>
                </a:lnTo>
                <a:lnTo>
                  <a:pt x="0" y="6191250"/>
                </a:lnTo>
                <a:close/>
              </a:path>
            </a:pathLst>
          </a:custGeom>
        </p:spPr>
        <p:txBody>
          <a:bodyPr wrap="square">
            <a:noAutofit/>
          </a:bodyPr>
          <a:lstStyle/>
          <a:p>
            <a:endParaRPr lang="id-ID"/>
          </a:p>
        </p:txBody>
      </p:sp>
    </p:spTree>
    <p:extLst>
      <p:ext uri="{BB962C8B-B14F-4D97-AF65-F5344CB8AC3E}">
        <p14:creationId xmlns:p14="http://schemas.microsoft.com/office/powerpoint/2010/main" val="150360332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11" name="Picture Placeholder 10"/>
          <p:cNvSpPr>
            <a:spLocks noGrp="1"/>
          </p:cNvSpPr>
          <p:nvPr>
            <p:ph type="pic" sz="quarter" idx="10"/>
          </p:nvPr>
        </p:nvSpPr>
        <p:spPr>
          <a:xfrm>
            <a:off x="495300" y="628650"/>
            <a:ext cx="3752850" cy="5448300"/>
          </a:xfrm>
          <a:custGeom>
            <a:avLst/>
            <a:gdLst>
              <a:gd name="connsiteX0" fmla="*/ 0 w 3752850"/>
              <a:gd name="connsiteY0" fmla="*/ 0 h 5448300"/>
              <a:gd name="connsiteX1" fmla="*/ 3752850 w 3752850"/>
              <a:gd name="connsiteY1" fmla="*/ 0 h 5448300"/>
              <a:gd name="connsiteX2" fmla="*/ 3752850 w 3752850"/>
              <a:gd name="connsiteY2" fmla="*/ 5448300 h 5448300"/>
              <a:gd name="connsiteX3" fmla="*/ 0 w 3752850"/>
              <a:gd name="connsiteY3" fmla="*/ 5448300 h 5448300"/>
            </a:gdLst>
            <a:ahLst/>
            <a:cxnLst>
              <a:cxn ang="0">
                <a:pos x="connsiteX0" y="connsiteY0"/>
              </a:cxn>
              <a:cxn ang="0">
                <a:pos x="connsiteX1" y="connsiteY1"/>
              </a:cxn>
              <a:cxn ang="0">
                <a:pos x="connsiteX2" y="connsiteY2"/>
              </a:cxn>
              <a:cxn ang="0">
                <a:pos x="connsiteX3" y="connsiteY3"/>
              </a:cxn>
            </a:cxnLst>
            <a:rect l="l" t="t" r="r" b="b"/>
            <a:pathLst>
              <a:path w="3752850" h="5448300">
                <a:moveTo>
                  <a:pt x="0" y="0"/>
                </a:moveTo>
                <a:lnTo>
                  <a:pt x="3752850" y="0"/>
                </a:lnTo>
                <a:lnTo>
                  <a:pt x="3752850" y="5448300"/>
                </a:lnTo>
                <a:lnTo>
                  <a:pt x="0" y="5448300"/>
                </a:lnTo>
                <a:close/>
              </a:path>
            </a:pathLst>
          </a:custGeom>
        </p:spPr>
        <p:txBody>
          <a:bodyPr wrap="square">
            <a:noAutofit/>
          </a:bodyPr>
          <a:lstStyle/>
          <a:p>
            <a:endParaRPr lang="id-ID"/>
          </a:p>
        </p:txBody>
      </p:sp>
      <p:sp>
        <p:nvSpPr>
          <p:cNvPr id="14" name="Picture Placeholder 13"/>
          <p:cNvSpPr>
            <a:spLocks noGrp="1"/>
          </p:cNvSpPr>
          <p:nvPr>
            <p:ph type="pic" sz="quarter" idx="11"/>
          </p:nvPr>
        </p:nvSpPr>
        <p:spPr>
          <a:xfrm>
            <a:off x="7620000" y="3981450"/>
            <a:ext cx="4572000" cy="2095500"/>
          </a:xfrm>
          <a:custGeom>
            <a:avLst/>
            <a:gdLst>
              <a:gd name="connsiteX0" fmla="*/ 0 w 4572000"/>
              <a:gd name="connsiteY0" fmla="*/ 0 h 2095500"/>
              <a:gd name="connsiteX1" fmla="*/ 4572000 w 4572000"/>
              <a:gd name="connsiteY1" fmla="*/ 0 h 2095500"/>
              <a:gd name="connsiteX2" fmla="*/ 4572000 w 4572000"/>
              <a:gd name="connsiteY2" fmla="*/ 2095500 h 2095500"/>
              <a:gd name="connsiteX3" fmla="*/ 0 w 4572000"/>
              <a:gd name="connsiteY3" fmla="*/ 2095500 h 2095500"/>
            </a:gdLst>
            <a:ahLst/>
            <a:cxnLst>
              <a:cxn ang="0">
                <a:pos x="connsiteX0" y="connsiteY0"/>
              </a:cxn>
              <a:cxn ang="0">
                <a:pos x="connsiteX1" y="connsiteY1"/>
              </a:cxn>
              <a:cxn ang="0">
                <a:pos x="connsiteX2" y="connsiteY2"/>
              </a:cxn>
              <a:cxn ang="0">
                <a:pos x="connsiteX3" y="connsiteY3"/>
              </a:cxn>
            </a:cxnLst>
            <a:rect l="l" t="t" r="r" b="b"/>
            <a:pathLst>
              <a:path w="4572000" h="2095500">
                <a:moveTo>
                  <a:pt x="0" y="0"/>
                </a:moveTo>
                <a:lnTo>
                  <a:pt x="4572000" y="0"/>
                </a:lnTo>
                <a:lnTo>
                  <a:pt x="4572000" y="2095500"/>
                </a:lnTo>
                <a:lnTo>
                  <a:pt x="0" y="2095500"/>
                </a:lnTo>
                <a:close/>
              </a:path>
            </a:pathLst>
          </a:custGeom>
        </p:spPr>
        <p:txBody>
          <a:bodyPr wrap="square">
            <a:noAutofit/>
          </a:bodyPr>
          <a:lstStyle/>
          <a:p>
            <a:endParaRPr lang="id-ID"/>
          </a:p>
        </p:txBody>
      </p:sp>
      <p:sp>
        <p:nvSpPr>
          <p:cNvPr id="17" name="Picture Placeholder 16"/>
          <p:cNvSpPr>
            <a:spLocks noGrp="1"/>
          </p:cNvSpPr>
          <p:nvPr>
            <p:ph type="pic" sz="quarter" idx="12"/>
          </p:nvPr>
        </p:nvSpPr>
        <p:spPr>
          <a:xfrm>
            <a:off x="9982200" y="628650"/>
            <a:ext cx="2209800" cy="3208136"/>
          </a:xfrm>
          <a:custGeom>
            <a:avLst/>
            <a:gdLst>
              <a:gd name="connsiteX0" fmla="*/ 0 w 2209800"/>
              <a:gd name="connsiteY0" fmla="*/ 0 h 3208136"/>
              <a:gd name="connsiteX1" fmla="*/ 2209800 w 2209800"/>
              <a:gd name="connsiteY1" fmla="*/ 0 h 3208136"/>
              <a:gd name="connsiteX2" fmla="*/ 2209800 w 2209800"/>
              <a:gd name="connsiteY2" fmla="*/ 3208136 h 3208136"/>
              <a:gd name="connsiteX3" fmla="*/ 0 w 2209800"/>
              <a:gd name="connsiteY3" fmla="*/ 3208136 h 3208136"/>
            </a:gdLst>
            <a:ahLst/>
            <a:cxnLst>
              <a:cxn ang="0">
                <a:pos x="connsiteX0" y="connsiteY0"/>
              </a:cxn>
              <a:cxn ang="0">
                <a:pos x="connsiteX1" y="connsiteY1"/>
              </a:cxn>
              <a:cxn ang="0">
                <a:pos x="connsiteX2" y="connsiteY2"/>
              </a:cxn>
              <a:cxn ang="0">
                <a:pos x="connsiteX3" y="connsiteY3"/>
              </a:cxn>
            </a:cxnLst>
            <a:rect l="l" t="t" r="r" b="b"/>
            <a:pathLst>
              <a:path w="2209800" h="3208136">
                <a:moveTo>
                  <a:pt x="0" y="0"/>
                </a:moveTo>
                <a:lnTo>
                  <a:pt x="2209800" y="0"/>
                </a:lnTo>
                <a:lnTo>
                  <a:pt x="2209800" y="3208136"/>
                </a:lnTo>
                <a:lnTo>
                  <a:pt x="0" y="3208136"/>
                </a:lnTo>
                <a:close/>
              </a:path>
            </a:pathLst>
          </a:custGeom>
        </p:spPr>
        <p:txBody>
          <a:bodyPr wrap="square">
            <a:noAutofit/>
          </a:bodyPr>
          <a:lstStyle/>
          <a:p>
            <a:endParaRPr lang="id-ID"/>
          </a:p>
        </p:txBody>
      </p:sp>
    </p:spTree>
    <p:extLst>
      <p:ext uri="{BB962C8B-B14F-4D97-AF65-F5344CB8AC3E}">
        <p14:creationId xmlns:p14="http://schemas.microsoft.com/office/powerpoint/2010/main" val="311787541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9" name="Picture Placeholder 8"/>
          <p:cNvSpPr>
            <a:spLocks noGrp="1"/>
          </p:cNvSpPr>
          <p:nvPr>
            <p:ph type="pic" sz="quarter" idx="10" hasCustomPrompt="1"/>
          </p:nvPr>
        </p:nvSpPr>
        <p:spPr>
          <a:xfrm flipH="1">
            <a:off x="12581620" y="4452078"/>
            <a:ext cx="45719" cy="45719"/>
          </a:xfrm>
          <a:custGeom>
            <a:avLst/>
            <a:gdLst>
              <a:gd name="connsiteX0" fmla="*/ 0 w 5905500"/>
              <a:gd name="connsiteY0" fmla="*/ 0 h 5200650"/>
              <a:gd name="connsiteX1" fmla="*/ 5905500 w 5905500"/>
              <a:gd name="connsiteY1" fmla="*/ 0 h 5200650"/>
              <a:gd name="connsiteX2" fmla="*/ 5905500 w 5905500"/>
              <a:gd name="connsiteY2" fmla="*/ 5200650 h 5200650"/>
              <a:gd name="connsiteX3" fmla="*/ 0 w 5905500"/>
              <a:gd name="connsiteY3" fmla="*/ 5200650 h 5200650"/>
            </a:gdLst>
            <a:ahLst/>
            <a:cxnLst>
              <a:cxn ang="0">
                <a:pos x="connsiteX0" y="connsiteY0"/>
              </a:cxn>
              <a:cxn ang="0">
                <a:pos x="connsiteX1" y="connsiteY1"/>
              </a:cxn>
              <a:cxn ang="0">
                <a:pos x="connsiteX2" y="connsiteY2"/>
              </a:cxn>
              <a:cxn ang="0">
                <a:pos x="connsiteX3" y="connsiteY3"/>
              </a:cxn>
            </a:cxnLst>
            <a:rect l="l" t="t" r="r" b="b"/>
            <a:pathLst>
              <a:path w="5905500" h="5200650">
                <a:moveTo>
                  <a:pt x="0" y="0"/>
                </a:moveTo>
                <a:lnTo>
                  <a:pt x="5905500" y="0"/>
                </a:lnTo>
                <a:lnTo>
                  <a:pt x="5905500" y="5200650"/>
                </a:lnTo>
                <a:lnTo>
                  <a:pt x="0" y="5200650"/>
                </a:lnTo>
                <a:close/>
              </a:path>
            </a:pathLst>
          </a:custGeom>
        </p:spPr>
        <p:txBody>
          <a:bodyPr wrap="square">
            <a:noAutofit/>
          </a:bodyPr>
          <a:lstStyle>
            <a:lvl1pPr marL="0" indent="0">
              <a:buNone/>
              <a:defRPr/>
            </a:lvl1pPr>
          </a:lstStyle>
          <a:p>
            <a:r>
              <a:rPr lang="en-US" dirty="0"/>
              <a:t>                   </a:t>
            </a:r>
            <a:endParaRPr lang="id-ID" dirty="0"/>
          </a:p>
        </p:txBody>
      </p:sp>
    </p:spTree>
    <p:extLst>
      <p:ext uri="{BB962C8B-B14F-4D97-AF65-F5344CB8AC3E}">
        <p14:creationId xmlns:p14="http://schemas.microsoft.com/office/powerpoint/2010/main" val="383654523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429291" y="485775"/>
            <a:ext cx="6972300" cy="5886450"/>
          </a:xfrm>
          <a:custGeom>
            <a:avLst/>
            <a:gdLst>
              <a:gd name="connsiteX0" fmla="*/ 0 w 6972300"/>
              <a:gd name="connsiteY0" fmla="*/ 0 h 5886450"/>
              <a:gd name="connsiteX1" fmla="*/ 6972300 w 6972300"/>
              <a:gd name="connsiteY1" fmla="*/ 0 h 5886450"/>
              <a:gd name="connsiteX2" fmla="*/ 6972300 w 6972300"/>
              <a:gd name="connsiteY2" fmla="*/ 5886450 h 5886450"/>
              <a:gd name="connsiteX3" fmla="*/ 0 w 6972300"/>
              <a:gd name="connsiteY3" fmla="*/ 5886450 h 5886450"/>
            </a:gdLst>
            <a:ahLst/>
            <a:cxnLst>
              <a:cxn ang="0">
                <a:pos x="connsiteX0" y="connsiteY0"/>
              </a:cxn>
              <a:cxn ang="0">
                <a:pos x="connsiteX1" y="connsiteY1"/>
              </a:cxn>
              <a:cxn ang="0">
                <a:pos x="connsiteX2" y="connsiteY2"/>
              </a:cxn>
              <a:cxn ang="0">
                <a:pos x="connsiteX3" y="connsiteY3"/>
              </a:cxn>
            </a:cxnLst>
            <a:rect l="l" t="t" r="r" b="b"/>
            <a:pathLst>
              <a:path w="6972300" h="5886450">
                <a:moveTo>
                  <a:pt x="0" y="0"/>
                </a:moveTo>
                <a:lnTo>
                  <a:pt x="6972300" y="0"/>
                </a:lnTo>
                <a:lnTo>
                  <a:pt x="6972300" y="5886450"/>
                </a:lnTo>
                <a:lnTo>
                  <a:pt x="0" y="5886450"/>
                </a:lnTo>
                <a:close/>
              </a:path>
            </a:pathLst>
          </a:custGeom>
        </p:spPr>
        <p:txBody>
          <a:bodyPr wrap="square">
            <a:noAutofit/>
          </a:bodyPr>
          <a:lstStyle/>
          <a:p>
            <a:endParaRPr lang="id-ID"/>
          </a:p>
        </p:txBody>
      </p:sp>
    </p:spTree>
    <p:extLst>
      <p:ext uri="{BB962C8B-B14F-4D97-AF65-F5344CB8AC3E}">
        <p14:creationId xmlns:p14="http://schemas.microsoft.com/office/powerpoint/2010/main" val="388706848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2381250" y="1352550"/>
            <a:ext cx="1676400" cy="1733550"/>
          </a:xfrm>
          <a:custGeom>
            <a:avLst/>
            <a:gdLst>
              <a:gd name="connsiteX0" fmla="*/ 0 w 1676400"/>
              <a:gd name="connsiteY0" fmla="*/ 0 h 1733550"/>
              <a:gd name="connsiteX1" fmla="*/ 1676400 w 1676400"/>
              <a:gd name="connsiteY1" fmla="*/ 0 h 1733550"/>
              <a:gd name="connsiteX2" fmla="*/ 1676400 w 1676400"/>
              <a:gd name="connsiteY2" fmla="*/ 1733550 h 1733550"/>
              <a:gd name="connsiteX3" fmla="*/ 0 w 1676400"/>
              <a:gd name="connsiteY3" fmla="*/ 1733550 h 1733550"/>
            </a:gdLst>
            <a:ahLst/>
            <a:cxnLst>
              <a:cxn ang="0">
                <a:pos x="connsiteX0" y="connsiteY0"/>
              </a:cxn>
              <a:cxn ang="0">
                <a:pos x="connsiteX1" y="connsiteY1"/>
              </a:cxn>
              <a:cxn ang="0">
                <a:pos x="connsiteX2" y="connsiteY2"/>
              </a:cxn>
              <a:cxn ang="0">
                <a:pos x="connsiteX3" y="connsiteY3"/>
              </a:cxn>
            </a:cxnLst>
            <a:rect l="l" t="t" r="r" b="b"/>
            <a:pathLst>
              <a:path w="1676400" h="1733550">
                <a:moveTo>
                  <a:pt x="0" y="0"/>
                </a:moveTo>
                <a:lnTo>
                  <a:pt x="1676400" y="0"/>
                </a:lnTo>
                <a:lnTo>
                  <a:pt x="1676400" y="1733550"/>
                </a:lnTo>
                <a:lnTo>
                  <a:pt x="0" y="1733550"/>
                </a:lnTo>
                <a:close/>
              </a:path>
            </a:pathLst>
          </a:custGeom>
        </p:spPr>
        <p:txBody>
          <a:bodyPr wrap="square">
            <a:noAutofit/>
          </a:bodyPr>
          <a:lstStyle/>
          <a:p>
            <a:endParaRPr lang="id-ID"/>
          </a:p>
        </p:txBody>
      </p:sp>
      <p:sp>
        <p:nvSpPr>
          <p:cNvPr id="13" name="Picture Placeholder 12"/>
          <p:cNvSpPr>
            <a:spLocks noGrp="1"/>
          </p:cNvSpPr>
          <p:nvPr>
            <p:ph type="pic" sz="quarter" idx="11"/>
          </p:nvPr>
        </p:nvSpPr>
        <p:spPr>
          <a:xfrm>
            <a:off x="2667000" y="3578225"/>
            <a:ext cx="6858000" cy="1663700"/>
          </a:xfrm>
          <a:custGeom>
            <a:avLst/>
            <a:gdLst>
              <a:gd name="connsiteX0" fmla="*/ 0 w 6858000"/>
              <a:gd name="connsiteY0" fmla="*/ 0 h 1663700"/>
              <a:gd name="connsiteX1" fmla="*/ 6858000 w 6858000"/>
              <a:gd name="connsiteY1" fmla="*/ 0 h 1663700"/>
              <a:gd name="connsiteX2" fmla="*/ 6858000 w 6858000"/>
              <a:gd name="connsiteY2" fmla="*/ 1663700 h 1663700"/>
              <a:gd name="connsiteX3" fmla="*/ 0 w 6858000"/>
              <a:gd name="connsiteY3" fmla="*/ 1663700 h 1663700"/>
            </a:gdLst>
            <a:ahLst/>
            <a:cxnLst>
              <a:cxn ang="0">
                <a:pos x="connsiteX0" y="connsiteY0"/>
              </a:cxn>
              <a:cxn ang="0">
                <a:pos x="connsiteX1" y="connsiteY1"/>
              </a:cxn>
              <a:cxn ang="0">
                <a:pos x="connsiteX2" y="connsiteY2"/>
              </a:cxn>
              <a:cxn ang="0">
                <a:pos x="connsiteX3" y="connsiteY3"/>
              </a:cxn>
            </a:cxnLst>
            <a:rect l="l" t="t" r="r" b="b"/>
            <a:pathLst>
              <a:path w="6858000" h="1663700">
                <a:moveTo>
                  <a:pt x="0" y="0"/>
                </a:moveTo>
                <a:lnTo>
                  <a:pt x="6858000" y="0"/>
                </a:lnTo>
                <a:lnTo>
                  <a:pt x="6858000" y="1663700"/>
                </a:lnTo>
                <a:lnTo>
                  <a:pt x="0" y="1663700"/>
                </a:lnTo>
                <a:close/>
              </a:path>
            </a:pathLst>
          </a:custGeom>
        </p:spPr>
        <p:txBody>
          <a:bodyPr wrap="square">
            <a:noAutofit/>
          </a:bodyPr>
          <a:lstStyle/>
          <a:p>
            <a:endParaRPr lang="id-ID"/>
          </a:p>
        </p:txBody>
      </p:sp>
    </p:spTree>
    <p:extLst>
      <p:ext uri="{BB962C8B-B14F-4D97-AF65-F5344CB8AC3E}">
        <p14:creationId xmlns:p14="http://schemas.microsoft.com/office/powerpoint/2010/main" val="18276591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645459" y="1"/>
            <a:ext cx="5082988" cy="6858000"/>
          </a:xfrm>
          <a:custGeom>
            <a:avLst/>
            <a:gdLst>
              <a:gd name="connsiteX0" fmla="*/ 0 w 5082988"/>
              <a:gd name="connsiteY0" fmla="*/ 0 h 6858000"/>
              <a:gd name="connsiteX1" fmla="*/ 5082988 w 5082988"/>
              <a:gd name="connsiteY1" fmla="*/ 0 h 6858000"/>
              <a:gd name="connsiteX2" fmla="*/ 5082988 w 5082988"/>
              <a:gd name="connsiteY2" fmla="*/ 6858000 h 6858000"/>
              <a:gd name="connsiteX3" fmla="*/ 0 w 508298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082988" h="6858000">
                <a:moveTo>
                  <a:pt x="0" y="0"/>
                </a:moveTo>
                <a:lnTo>
                  <a:pt x="5082988" y="0"/>
                </a:lnTo>
                <a:lnTo>
                  <a:pt x="5082988" y="6858000"/>
                </a:lnTo>
                <a:lnTo>
                  <a:pt x="0" y="6858000"/>
                </a:lnTo>
                <a:close/>
              </a:path>
            </a:pathLst>
          </a:custGeom>
        </p:spPr>
        <p:txBody>
          <a:bodyPr wrap="square">
            <a:noAutofit/>
          </a:bodyPr>
          <a:lstStyle/>
          <a:p>
            <a:endParaRPr lang="id-ID"/>
          </a:p>
        </p:txBody>
      </p:sp>
    </p:spTree>
    <p:extLst>
      <p:ext uri="{BB962C8B-B14F-4D97-AF65-F5344CB8AC3E}">
        <p14:creationId xmlns:p14="http://schemas.microsoft.com/office/powerpoint/2010/main" val="407039020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1371600" y="3256724"/>
            <a:ext cx="2782148" cy="2743770"/>
          </a:xfrm>
          <a:custGeom>
            <a:avLst/>
            <a:gdLst>
              <a:gd name="connsiteX0" fmla="*/ 1391074 w 2782148"/>
              <a:gd name="connsiteY0" fmla="*/ 0 h 2743770"/>
              <a:gd name="connsiteX1" fmla="*/ 2782148 w 2782148"/>
              <a:gd name="connsiteY1" fmla="*/ 1371885 h 2743770"/>
              <a:gd name="connsiteX2" fmla="*/ 1391074 w 2782148"/>
              <a:gd name="connsiteY2" fmla="*/ 2743770 h 2743770"/>
              <a:gd name="connsiteX3" fmla="*/ 0 w 2782148"/>
              <a:gd name="connsiteY3" fmla="*/ 1371885 h 2743770"/>
              <a:gd name="connsiteX4" fmla="*/ 1391074 w 2782148"/>
              <a:gd name="connsiteY4" fmla="*/ 0 h 27437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2148" h="2743770">
                <a:moveTo>
                  <a:pt x="1391074" y="0"/>
                </a:moveTo>
                <a:cubicBezTo>
                  <a:pt x="2159343" y="0"/>
                  <a:pt x="2782148" y="614214"/>
                  <a:pt x="2782148" y="1371885"/>
                </a:cubicBezTo>
                <a:cubicBezTo>
                  <a:pt x="2782148" y="2129556"/>
                  <a:pt x="2159343" y="2743770"/>
                  <a:pt x="1391074" y="2743770"/>
                </a:cubicBezTo>
                <a:cubicBezTo>
                  <a:pt x="622805" y="2743770"/>
                  <a:pt x="0" y="2129556"/>
                  <a:pt x="0" y="1371885"/>
                </a:cubicBezTo>
                <a:cubicBezTo>
                  <a:pt x="0" y="614214"/>
                  <a:pt x="622805" y="0"/>
                  <a:pt x="1391074" y="0"/>
                </a:cubicBezTo>
                <a:close/>
              </a:path>
            </a:pathLst>
          </a:custGeom>
        </p:spPr>
        <p:txBody>
          <a:bodyPr wrap="square">
            <a:noAutofit/>
          </a:bodyPr>
          <a:lstStyle/>
          <a:p>
            <a:endParaRPr lang="id-ID"/>
          </a:p>
        </p:txBody>
      </p:sp>
      <p:sp>
        <p:nvSpPr>
          <p:cNvPr id="13" name="Picture Placeholder 12"/>
          <p:cNvSpPr>
            <a:spLocks noGrp="1"/>
          </p:cNvSpPr>
          <p:nvPr>
            <p:ph type="pic" sz="quarter" idx="11"/>
          </p:nvPr>
        </p:nvSpPr>
        <p:spPr>
          <a:xfrm>
            <a:off x="7696200" y="700062"/>
            <a:ext cx="2782148" cy="2743769"/>
          </a:xfrm>
          <a:custGeom>
            <a:avLst/>
            <a:gdLst>
              <a:gd name="connsiteX0" fmla="*/ 1995472 w 2782148"/>
              <a:gd name="connsiteY0" fmla="*/ 0 h 2743769"/>
              <a:gd name="connsiteX1" fmla="*/ 2782148 w 2782148"/>
              <a:gd name="connsiteY1" fmla="*/ 2743769 h 2743769"/>
              <a:gd name="connsiteX2" fmla="*/ 0 w 2782148"/>
              <a:gd name="connsiteY2" fmla="*/ 2053030 h 2743769"/>
            </a:gdLst>
            <a:ahLst/>
            <a:cxnLst>
              <a:cxn ang="0">
                <a:pos x="connsiteX0" y="connsiteY0"/>
              </a:cxn>
              <a:cxn ang="0">
                <a:pos x="connsiteX1" y="connsiteY1"/>
              </a:cxn>
              <a:cxn ang="0">
                <a:pos x="connsiteX2" y="connsiteY2"/>
              </a:cxn>
            </a:cxnLst>
            <a:rect l="l" t="t" r="r" b="b"/>
            <a:pathLst>
              <a:path w="2782148" h="2743769">
                <a:moveTo>
                  <a:pt x="1995472" y="0"/>
                </a:moveTo>
                <a:lnTo>
                  <a:pt x="2782148" y="2743769"/>
                </a:lnTo>
                <a:lnTo>
                  <a:pt x="0" y="2053030"/>
                </a:lnTo>
                <a:close/>
              </a:path>
            </a:pathLst>
          </a:custGeom>
        </p:spPr>
        <p:txBody>
          <a:bodyPr wrap="square">
            <a:noAutofit/>
          </a:bodyPr>
          <a:lstStyle/>
          <a:p>
            <a:endParaRPr lang="id-ID"/>
          </a:p>
        </p:txBody>
      </p:sp>
    </p:spTree>
    <p:extLst>
      <p:ext uri="{BB962C8B-B14F-4D97-AF65-F5344CB8AC3E}">
        <p14:creationId xmlns:p14="http://schemas.microsoft.com/office/powerpoint/2010/main" val="283583803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711201" y="624111"/>
            <a:ext cx="3323771" cy="3846286"/>
          </a:xfrm>
          <a:custGeom>
            <a:avLst/>
            <a:gdLst>
              <a:gd name="connsiteX0" fmla="*/ 0 w 3323771"/>
              <a:gd name="connsiteY0" fmla="*/ 0 h 3846286"/>
              <a:gd name="connsiteX1" fmla="*/ 3323771 w 3323771"/>
              <a:gd name="connsiteY1" fmla="*/ 0 h 3846286"/>
              <a:gd name="connsiteX2" fmla="*/ 3323771 w 3323771"/>
              <a:gd name="connsiteY2" fmla="*/ 3846286 h 3846286"/>
              <a:gd name="connsiteX3" fmla="*/ 0 w 3323771"/>
              <a:gd name="connsiteY3" fmla="*/ 3846286 h 3846286"/>
            </a:gdLst>
            <a:ahLst/>
            <a:cxnLst>
              <a:cxn ang="0">
                <a:pos x="connsiteX0" y="connsiteY0"/>
              </a:cxn>
              <a:cxn ang="0">
                <a:pos x="connsiteX1" y="connsiteY1"/>
              </a:cxn>
              <a:cxn ang="0">
                <a:pos x="connsiteX2" y="connsiteY2"/>
              </a:cxn>
              <a:cxn ang="0">
                <a:pos x="connsiteX3" y="connsiteY3"/>
              </a:cxn>
            </a:cxnLst>
            <a:rect l="l" t="t" r="r" b="b"/>
            <a:pathLst>
              <a:path w="3323771" h="3846286">
                <a:moveTo>
                  <a:pt x="0" y="0"/>
                </a:moveTo>
                <a:lnTo>
                  <a:pt x="3323771" y="0"/>
                </a:lnTo>
                <a:lnTo>
                  <a:pt x="3323771" y="3846286"/>
                </a:lnTo>
                <a:lnTo>
                  <a:pt x="0" y="3846286"/>
                </a:lnTo>
                <a:close/>
              </a:path>
            </a:pathLst>
          </a:custGeom>
        </p:spPr>
        <p:txBody>
          <a:bodyPr wrap="square">
            <a:noAutofit/>
          </a:bodyPr>
          <a:lstStyle/>
          <a:p>
            <a:endParaRPr lang="id-ID"/>
          </a:p>
        </p:txBody>
      </p:sp>
      <p:sp>
        <p:nvSpPr>
          <p:cNvPr id="13" name="Picture Placeholder 12"/>
          <p:cNvSpPr>
            <a:spLocks noGrp="1"/>
          </p:cNvSpPr>
          <p:nvPr>
            <p:ph type="pic" sz="quarter" idx="11"/>
          </p:nvPr>
        </p:nvSpPr>
        <p:spPr>
          <a:xfrm rot="6876540">
            <a:off x="11280576" y="6381328"/>
            <a:ext cx="163938" cy="77528"/>
          </a:xfrm>
          <a:custGeom>
            <a:avLst/>
            <a:gdLst>
              <a:gd name="connsiteX0" fmla="*/ 1313543 w 2627086"/>
              <a:gd name="connsiteY0" fmla="*/ 0 h 2627086"/>
              <a:gd name="connsiteX1" fmla="*/ 2627086 w 2627086"/>
              <a:gd name="connsiteY1" fmla="*/ 1313543 h 2627086"/>
              <a:gd name="connsiteX2" fmla="*/ 1313543 w 2627086"/>
              <a:gd name="connsiteY2" fmla="*/ 2627086 h 2627086"/>
              <a:gd name="connsiteX3" fmla="*/ 0 w 2627086"/>
              <a:gd name="connsiteY3" fmla="*/ 1313543 h 2627086"/>
              <a:gd name="connsiteX4" fmla="*/ 1313543 w 2627086"/>
              <a:gd name="connsiteY4" fmla="*/ 0 h 26270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7086" h="2627086">
                <a:moveTo>
                  <a:pt x="1313543" y="0"/>
                </a:moveTo>
                <a:cubicBezTo>
                  <a:pt x="2038993" y="0"/>
                  <a:pt x="2627086" y="588093"/>
                  <a:pt x="2627086" y="1313543"/>
                </a:cubicBezTo>
                <a:cubicBezTo>
                  <a:pt x="2627086" y="2038993"/>
                  <a:pt x="2038993" y="2627086"/>
                  <a:pt x="1313543" y="2627086"/>
                </a:cubicBezTo>
                <a:cubicBezTo>
                  <a:pt x="588093" y="2627086"/>
                  <a:pt x="0" y="2038993"/>
                  <a:pt x="0" y="1313543"/>
                </a:cubicBezTo>
                <a:cubicBezTo>
                  <a:pt x="0" y="588093"/>
                  <a:pt x="588093" y="0"/>
                  <a:pt x="1313543" y="0"/>
                </a:cubicBezTo>
                <a:close/>
              </a:path>
            </a:pathLst>
          </a:custGeom>
        </p:spPr>
        <p:txBody>
          <a:bodyPr wrap="square">
            <a:noAutofit/>
          </a:bodyPr>
          <a:lstStyle>
            <a:lvl1pPr marL="0" indent="0">
              <a:buNone/>
              <a:defRPr/>
            </a:lvl1pPr>
          </a:lstStyle>
          <a:p>
            <a:endParaRPr lang="id-ID" dirty="0"/>
          </a:p>
        </p:txBody>
      </p:sp>
    </p:spTree>
    <p:extLst>
      <p:ext uri="{BB962C8B-B14F-4D97-AF65-F5344CB8AC3E}">
        <p14:creationId xmlns:p14="http://schemas.microsoft.com/office/powerpoint/2010/main" val="409172323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id-ID"/>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04B7DE8-89A9-4597-9836-1F7B0A1A8AB2}" type="datetimeFigureOut">
              <a:rPr lang="id-ID" smtClean="0"/>
              <a:t>14/03/2025</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37466497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Date Placeholder 2"/>
          <p:cNvSpPr>
            <a:spLocks noGrp="1"/>
          </p:cNvSpPr>
          <p:nvPr>
            <p:ph type="dt" sz="half" idx="10"/>
          </p:nvPr>
        </p:nvSpPr>
        <p:spPr/>
        <p:txBody>
          <a:bodyPr/>
          <a:lstStyle/>
          <a:p>
            <a:fld id="{804B7DE8-89A9-4597-9836-1F7B0A1A8AB2}" type="datetimeFigureOut">
              <a:rPr lang="id-ID" smtClean="0"/>
              <a:t>14/03/2025</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381798346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id-ID"/>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04B7DE8-89A9-4597-9836-1F7B0A1A8AB2}" type="datetimeFigureOut">
              <a:rPr lang="id-ID" smtClean="0"/>
              <a:t>14/03/2025</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55219235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p:txBody>
          <a:bodyPr/>
          <a:lstStyle/>
          <a:p>
            <a:fld id="{804B7DE8-89A9-4597-9836-1F7B0A1A8AB2}" type="datetimeFigureOut">
              <a:rPr lang="id-ID" smtClean="0"/>
              <a:t>14/03/2025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63888613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id-ID"/>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p:txBody>
          <a:bodyPr/>
          <a:lstStyle/>
          <a:p>
            <a:fld id="{804B7DE8-89A9-4597-9836-1F7B0A1A8AB2}" type="datetimeFigureOut">
              <a:rPr lang="id-ID" smtClean="0"/>
              <a:t>14/03/2025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286338762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id-ID"/>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id-ID"/>
          </a:p>
        </p:txBody>
      </p:sp>
      <p:sp>
        <p:nvSpPr>
          <p:cNvPr id="4" name="Date Placeholder 3"/>
          <p:cNvSpPr>
            <a:spLocks noGrp="1"/>
          </p:cNvSpPr>
          <p:nvPr>
            <p:ph type="dt" sz="half" idx="10"/>
          </p:nvPr>
        </p:nvSpPr>
        <p:spPr/>
        <p:txBody>
          <a:bodyPr/>
          <a:lstStyle/>
          <a:p>
            <a:fld id="{804B7DE8-89A9-4597-9836-1F7B0A1A8AB2}" type="datetimeFigureOut">
              <a:rPr lang="id-ID" smtClean="0"/>
              <a:t>14/03/2025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64003184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p:txBody>
          <a:bodyPr/>
          <a:lstStyle/>
          <a:p>
            <a:fld id="{804B7DE8-89A9-4597-9836-1F7B0A1A8AB2}" type="datetimeFigureOut">
              <a:rPr lang="id-ID" smtClean="0"/>
              <a:t>14/03/2025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302381449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id-ID"/>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04B7DE8-89A9-4597-9836-1F7B0A1A8AB2}" type="datetimeFigureOut">
              <a:rPr lang="id-ID" smtClean="0"/>
              <a:t>14/03/2025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58337167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Date Placeholder 4"/>
          <p:cNvSpPr>
            <a:spLocks noGrp="1"/>
          </p:cNvSpPr>
          <p:nvPr>
            <p:ph type="dt" sz="half" idx="10"/>
          </p:nvPr>
        </p:nvSpPr>
        <p:spPr/>
        <p:txBody>
          <a:bodyPr/>
          <a:lstStyle/>
          <a:p>
            <a:fld id="{804B7DE8-89A9-4597-9836-1F7B0A1A8AB2}" type="datetimeFigureOut">
              <a:rPr lang="id-ID" smtClean="0"/>
              <a:t>14/03/2025</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81611188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id-ID"/>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7" name="Date Placeholder 6"/>
          <p:cNvSpPr>
            <a:spLocks noGrp="1"/>
          </p:cNvSpPr>
          <p:nvPr>
            <p:ph type="dt" sz="half" idx="10"/>
          </p:nvPr>
        </p:nvSpPr>
        <p:spPr/>
        <p:txBody>
          <a:bodyPr/>
          <a:lstStyle/>
          <a:p>
            <a:fld id="{804B7DE8-89A9-4597-9836-1F7B0A1A8AB2}" type="datetimeFigureOut">
              <a:rPr lang="id-ID" smtClean="0"/>
              <a:t>14/03/2025</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346009446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Date Placeholder 2"/>
          <p:cNvSpPr>
            <a:spLocks noGrp="1"/>
          </p:cNvSpPr>
          <p:nvPr>
            <p:ph type="dt" sz="half" idx="10"/>
          </p:nvPr>
        </p:nvSpPr>
        <p:spPr/>
        <p:txBody>
          <a:bodyPr/>
          <a:lstStyle/>
          <a:p>
            <a:fld id="{804B7DE8-89A9-4597-9836-1F7B0A1A8AB2}" type="datetimeFigureOut">
              <a:rPr lang="id-ID" smtClean="0"/>
              <a:t>14/03/2025</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374534119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4B7DE8-89A9-4597-9836-1F7B0A1A8AB2}" type="datetimeFigureOut">
              <a:rPr lang="id-ID" smtClean="0"/>
              <a:t>14/03/2025</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6700082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4B7DE8-89A9-4597-9836-1F7B0A1A8AB2}" type="datetimeFigureOut">
              <a:rPr lang="id-ID" smtClean="0"/>
              <a:t>14/03/2025</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30778198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9_Custom Layout">
    <p:spTree>
      <p:nvGrpSpPr>
        <p:cNvPr id="1" name=""/>
        <p:cNvGrpSpPr/>
        <p:nvPr/>
      </p:nvGrpSpPr>
      <p:grpSpPr>
        <a:xfrm>
          <a:off x="0" y="0"/>
          <a:ext cx="0" cy="0"/>
          <a:chOff x="0" y="0"/>
          <a:chExt cx="0" cy="0"/>
        </a:xfrm>
      </p:grpSpPr>
      <p:sp>
        <p:nvSpPr>
          <p:cNvPr id="6" name="Picture Placeholder 10"/>
          <p:cNvSpPr>
            <a:spLocks noGrp="1"/>
          </p:cNvSpPr>
          <p:nvPr>
            <p:ph type="pic" sz="quarter" idx="10"/>
          </p:nvPr>
        </p:nvSpPr>
        <p:spPr>
          <a:xfrm>
            <a:off x="4394102" y="247650"/>
            <a:ext cx="6810445" cy="6362700"/>
          </a:xfrm>
          <a:custGeom>
            <a:avLst/>
            <a:gdLst>
              <a:gd name="connsiteX0" fmla="*/ 0 w 6810445"/>
              <a:gd name="connsiteY0" fmla="*/ 0 h 6362700"/>
              <a:gd name="connsiteX1" fmla="*/ 6810445 w 6810445"/>
              <a:gd name="connsiteY1" fmla="*/ 0 h 6362700"/>
              <a:gd name="connsiteX2" fmla="*/ 6810445 w 6810445"/>
              <a:gd name="connsiteY2" fmla="*/ 6362700 h 6362700"/>
              <a:gd name="connsiteX3" fmla="*/ 0 w 6810445"/>
              <a:gd name="connsiteY3" fmla="*/ 6362700 h 6362700"/>
            </a:gdLst>
            <a:ahLst/>
            <a:cxnLst>
              <a:cxn ang="0">
                <a:pos x="connsiteX0" y="connsiteY0"/>
              </a:cxn>
              <a:cxn ang="0">
                <a:pos x="connsiteX1" y="connsiteY1"/>
              </a:cxn>
              <a:cxn ang="0">
                <a:pos x="connsiteX2" y="connsiteY2"/>
              </a:cxn>
              <a:cxn ang="0">
                <a:pos x="connsiteX3" y="connsiteY3"/>
              </a:cxn>
            </a:cxnLst>
            <a:rect l="l" t="t" r="r" b="b"/>
            <a:pathLst>
              <a:path w="6810445" h="6362700">
                <a:moveTo>
                  <a:pt x="0" y="0"/>
                </a:moveTo>
                <a:lnTo>
                  <a:pt x="6810445" y="0"/>
                </a:lnTo>
                <a:lnTo>
                  <a:pt x="6810445" y="6362700"/>
                </a:lnTo>
                <a:lnTo>
                  <a:pt x="0" y="6362700"/>
                </a:lnTo>
                <a:close/>
              </a:path>
            </a:pathLst>
          </a:custGeom>
        </p:spPr>
        <p:txBody>
          <a:bodyPr wrap="square">
            <a:noAutofit/>
          </a:bodyPr>
          <a:lstStyle/>
          <a:p>
            <a:endParaRPr lang="id-ID"/>
          </a:p>
        </p:txBody>
      </p:sp>
      <p:sp>
        <p:nvSpPr>
          <p:cNvPr id="7" name="Picture Placeholder 13"/>
          <p:cNvSpPr>
            <a:spLocks noGrp="1"/>
          </p:cNvSpPr>
          <p:nvPr>
            <p:ph type="pic" sz="quarter" idx="11"/>
          </p:nvPr>
        </p:nvSpPr>
        <p:spPr>
          <a:xfrm>
            <a:off x="920639" y="247651"/>
            <a:ext cx="3333960" cy="3114772"/>
          </a:xfrm>
          <a:custGeom>
            <a:avLst/>
            <a:gdLst>
              <a:gd name="connsiteX0" fmla="*/ 0 w 3333960"/>
              <a:gd name="connsiteY0" fmla="*/ 0 h 3114772"/>
              <a:gd name="connsiteX1" fmla="*/ 3333960 w 3333960"/>
              <a:gd name="connsiteY1" fmla="*/ 0 h 3114772"/>
              <a:gd name="connsiteX2" fmla="*/ 3333960 w 3333960"/>
              <a:gd name="connsiteY2" fmla="*/ 3114772 h 3114772"/>
              <a:gd name="connsiteX3" fmla="*/ 0 w 3333960"/>
              <a:gd name="connsiteY3" fmla="*/ 3114772 h 3114772"/>
            </a:gdLst>
            <a:ahLst/>
            <a:cxnLst>
              <a:cxn ang="0">
                <a:pos x="connsiteX0" y="connsiteY0"/>
              </a:cxn>
              <a:cxn ang="0">
                <a:pos x="connsiteX1" y="connsiteY1"/>
              </a:cxn>
              <a:cxn ang="0">
                <a:pos x="connsiteX2" y="connsiteY2"/>
              </a:cxn>
              <a:cxn ang="0">
                <a:pos x="connsiteX3" y="connsiteY3"/>
              </a:cxn>
            </a:cxnLst>
            <a:rect l="l" t="t" r="r" b="b"/>
            <a:pathLst>
              <a:path w="3333960" h="3114772">
                <a:moveTo>
                  <a:pt x="0" y="0"/>
                </a:moveTo>
                <a:lnTo>
                  <a:pt x="3333960" y="0"/>
                </a:lnTo>
                <a:lnTo>
                  <a:pt x="3333960" y="3114772"/>
                </a:lnTo>
                <a:lnTo>
                  <a:pt x="0" y="3114772"/>
                </a:lnTo>
                <a:close/>
              </a:path>
            </a:pathLst>
          </a:custGeom>
        </p:spPr>
        <p:txBody>
          <a:bodyPr wrap="square">
            <a:noAutofit/>
          </a:bodyPr>
          <a:lstStyle/>
          <a:p>
            <a:endParaRPr lang="id-ID"/>
          </a:p>
        </p:txBody>
      </p:sp>
      <p:sp>
        <p:nvSpPr>
          <p:cNvPr id="8" name="Picture Placeholder 15"/>
          <p:cNvSpPr>
            <a:spLocks noGrp="1"/>
          </p:cNvSpPr>
          <p:nvPr>
            <p:ph type="pic" sz="quarter" idx="12"/>
          </p:nvPr>
        </p:nvSpPr>
        <p:spPr>
          <a:xfrm>
            <a:off x="920639" y="3495578"/>
            <a:ext cx="3333960" cy="3114772"/>
          </a:xfrm>
          <a:custGeom>
            <a:avLst/>
            <a:gdLst>
              <a:gd name="connsiteX0" fmla="*/ 0 w 3333960"/>
              <a:gd name="connsiteY0" fmla="*/ 0 h 3114772"/>
              <a:gd name="connsiteX1" fmla="*/ 3333960 w 3333960"/>
              <a:gd name="connsiteY1" fmla="*/ 0 h 3114772"/>
              <a:gd name="connsiteX2" fmla="*/ 3333960 w 3333960"/>
              <a:gd name="connsiteY2" fmla="*/ 3114772 h 3114772"/>
              <a:gd name="connsiteX3" fmla="*/ 0 w 3333960"/>
              <a:gd name="connsiteY3" fmla="*/ 3114772 h 3114772"/>
            </a:gdLst>
            <a:ahLst/>
            <a:cxnLst>
              <a:cxn ang="0">
                <a:pos x="connsiteX0" y="connsiteY0"/>
              </a:cxn>
              <a:cxn ang="0">
                <a:pos x="connsiteX1" y="connsiteY1"/>
              </a:cxn>
              <a:cxn ang="0">
                <a:pos x="connsiteX2" y="connsiteY2"/>
              </a:cxn>
              <a:cxn ang="0">
                <a:pos x="connsiteX3" y="connsiteY3"/>
              </a:cxn>
            </a:cxnLst>
            <a:rect l="l" t="t" r="r" b="b"/>
            <a:pathLst>
              <a:path w="3333960" h="3114772">
                <a:moveTo>
                  <a:pt x="0" y="0"/>
                </a:moveTo>
                <a:lnTo>
                  <a:pt x="3333960" y="0"/>
                </a:lnTo>
                <a:lnTo>
                  <a:pt x="3333960" y="3114772"/>
                </a:lnTo>
                <a:lnTo>
                  <a:pt x="0" y="3114772"/>
                </a:lnTo>
                <a:close/>
              </a:path>
            </a:pathLst>
          </a:custGeom>
        </p:spPr>
        <p:txBody>
          <a:bodyPr wrap="square">
            <a:noAutofit/>
          </a:bodyPr>
          <a:lstStyle/>
          <a:p>
            <a:endParaRPr lang="id-ID"/>
          </a:p>
        </p:txBody>
      </p:sp>
    </p:spTree>
    <p:extLst>
      <p:ext uri="{BB962C8B-B14F-4D97-AF65-F5344CB8AC3E}">
        <p14:creationId xmlns:p14="http://schemas.microsoft.com/office/powerpoint/2010/main" val="358659404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sp>
        <p:nvSpPr>
          <p:cNvPr id="6" name="Picture Placeholder 9"/>
          <p:cNvSpPr>
            <a:spLocks noGrp="1"/>
          </p:cNvSpPr>
          <p:nvPr>
            <p:ph type="pic" sz="quarter" idx="10"/>
          </p:nvPr>
        </p:nvSpPr>
        <p:spPr>
          <a:xfrm>
            <a:off x="7620000" y="942975"/>
            <a:ext cx="3829050" cy="4972050"/>
          </a:xfrm>
          <a:custGeom>
            <a:avLst/>
            <a:gdLst>
              <a:gd name="connsiteX0" fmla="*/ 0 w 3829050"/>
              <a:gd name="connsiteY0" fmla="*/ 0 h 4972050"/>
              <a:gd name="connsiteX1" fmla="*/ 3829050 w 3829050"/>
              <a:gd name="connsiteY1" fmla="*/ 0 h 4972050"/>
              <a:gd name="connsiteX2" fmla="*/ 3829050 w 3829050"/>
              <a:gd name="connsiteY2" fmla="*/ 4972050 h 4972050"/>
              <a:gd name="connsiteX3" fmla="*/ 0 w 3829050"/>
              <a:gd name="connsiteY3" fmla="*/ 4972050 h 4972050"/>
            </a:gdLst>
            <a:ahLst/>
            <a:cxnLst>
              <a:cxn ang="0">
                <a:pos x="connsiteX0" y="connsiteY0"/>
              </a:cxn>
              <a:cxn ang="0">
                <a:pos x="connsiteX1" y="connsiteY1"/>
              </a:cxn>
              <a:cxn ang="0">
                <a:pos x="connsiteX2" y="connsiteY2"/>
              </a:cxn>
              <a:cxn ang="0">
                <a:pos x="connsiteX3" y="connsiteY3"/>
              </a:cxn>
            </a:cxnLst>
            <a:rect l="l" t="t" r="r" b="b"/>
            <a:pathLst>
              <a:path w="3829050" h="4972050">
                <a:moveTo>
                  <a:pt x="0" y="0"/>
                </a:moveTo>
                <a:lnTo>
                  <a:pt x="3829050" y="0"/>
                </a:lnTo>
                <a:lnTo>
                  <a:pt x="3829050" y="4972050"/>
                </a:lnTo>
                <a:lnTo>
                  <a:pt x="0" y="4972050"/>
                </a:lnTo>
                <a:close/>
              </a:path>
            </a:pathLst>
          </a:custGeom>
        </p:spPr>
        <p:txBody>
          <a:bodyPr wrap="square">
            <a:noAutofit/>
          </a:bodyPr>
          <a:lstStyle/>
          <a:p>
            <a:endParaRPr lang="id-ID"/>
          </a:p>
        </p:txBody>
      </p:sp>
      <p:sp>
        <p:nvSpPr>
          <p:cNvPr id="7" name="Picture Placeholder 11"/>
          <p:cNvSpPr>
            <a:spLocks noGrp="1"/>
          </p:cNvSpPr>
          <p:nvPr>
            <p:ph type="pic" sz="quarter" idx="11"/>
          </p:nvPr>
        </p:nvSpPr>
        <p:spPr>
          <a:xfrm>
            <a:off x="723900" y="942975"/>
            <a:ext cx="6762750" cy="4972050"/>
          </a:xfrm>
          <a:custGeom>
            <a:avLst/>
            <a:gdLst>
              <a:gd name="connsiteX0" fmla="*/ 0 w 3829050"/>
              <a:gd name="connsiteY0" fmla="*/ 0 h 4972050"/>
              <a:gd name="connsiteX1" fmla="*/ 3829050 w 3829050"/>
              <a:gd name="connsiteY1" fmla="*/ 0 h 4972050"/>
              <a:gd name="connsiteX2" fmla="*/ 3829050 w 3829050"/>
              <a:gd name="connsiteY2" fmla="*/ 4972050 h 4972050"/>
              <a:gd name="connsiteX3" fmla="*/ 0 w 3829050"/>
              <a:gd name="connsiteY3" fmla="*/ 4972050 h 4972050"/>
            </a:gdLst>
            <a:ahLst/>
            <a:cxnLst>
              <a:cxn ang="0">
                <a:pos x="connsiteX0" y="connsiteY0"/>
              </a:cxn>
              <a:cxn ang="0">
                <a:pos x="connsiteX1" y="connsiteY1"/>
              </a:cxn>
              <a:cxn ang="0">
                <a:pos x="connsiteX2" y="connsiteY2"/>
              </a:cxn>
              <a:cxn ang="0">
                <a:pos x="connsiteX3" y="connsiteY3"/>
              </a:cxn>
            </a:cxnLst>
            <a:rect l="l" t="t" r="r" b="b"/>
            <a:pathLst>
              <a:path w="3829050" h="4972050">
                <a:moveTo>
                  <a:pt x="0" y="0"/>
                </a:moveTo>
                <a:lnTo>
                  <a:pt x="3829050" y="0"/>
                </a:lnTo>
                <a:lnTo>
                  <a:pt x="3829050" y="4972050"/>
                </a:lnTo>
                <a:lnTo>
                  <a:pt x="0" y="4972050"/>
                </a:lnTo>
                <a:close/>
              </a:path>
            </a:pathLst>
          </a:custGeom>
        </p:spPr>
        <p:txBody>
          <a:bodyPr wrap="square">
            <a:noAutofit/>
          </a:bodyPr>
          <a:lstStyle/>
          <a:p>
            <a:endParaRPr lang="id-ID"/>
          </a:p>
        </p:txBody>
      </p:sp>
    </p:spTree>
    <p:extLst>
      <p:ext uri="{BB962C8B-B14F-4D97-AF65-F5344CB8AC3E}">
        <p14:creationId xmlns:p14="http://schemas.microsoft.com/office/powerpoint/2010/main" val="311750020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sp>
        <p:nvSpPr>
          <p:cNvPr id="6" name="Picture Placeholder 14"/>
          <p:cNvSpPr>
            <a:spLocks noGrp="1"/>
          </p:cNvSpPr>
          <p:nvPr>
            <p:ph type="pic" sz="quarter" idx="10"/>
          </p:nvPr>
        </p:nvSpPr>
        <p:spPr>
          <a:xfrm>
            <a:off x="1819275" y="676275"/>
            <a:ext cx="2762250" cy="2686050"/>
          </a:xfrm>
          <a:custGeom>
            <a:avLst/>
            <a:gdLst>
              <a:gd name="connsiteX0" fmla="*/ 0 w 2762250"/>
              <a:gd name="connsiteY0" fmla="*/ 0 h 2686050"/>
              <a:gd name="connsiteX1" fmla="*/ 2762250 w 2762250"/>
              <a:gd name="connsiteY1" fmla="*/ 0 h 2686050"/>
              <a:gd name="connsiteX2" fmla="*/ 2762250 w 2762250"/>
              <a:gd name="connsiteY2" fmla="*/ 2686050 h 2686050"/>
              <a:gd name="connsiteX3" fmla="*/ 0 w 2762250"/>
              <a:gd name="connsiteY3" fmla="*/ 2686050 h 2686050"/>
            </a:gdLst>
            <a:ahLst/>
            <a:cxnLst>
              <a:cxn ang="0">
                <a:pos x="connsiteX0" y="connsiteY0"/>
              </a:cxn>
              <a:cxn ang="0">
                <a:pos x="connsiteX1" y="connsiteY1"/>
              </a:cxn>
              <a:cxn ang="0">
                <a:pos x="connsiteX2" y="connsiteY2"/>
              </a:cxn>
              <a:cxn ang="0">
                <a:pos x="connsiteX3" y="connsiteY3"/>
              </a:cxn>
            </a:cxnLst>
            <a:rect l="l" t="t" r="r" b="b"/>
            <a:pathLst>
              <a:path w="2762250" h="2686050">
                <a:moveTo>
                  <a:pt x="0" y="0"/>
                </a:moveTo>
                <a:lnTo>
                  <a:pt x="2762250" y="0"/>
                </a:lnTo>
                <a:lnTo>
                  <a:pt x="2762250" y="2686050"/>
                </a:lnTo>
                <a:lnTo>
                  <a:pt x="0" y="2686050"/>
                </a:lnTo>
                <a:close/>
              </a:path>
            </a:pathLst>
          </a:custGeom>
        </p:spPr>
        <p:txBody>
          <a:bodyPr wrap="square">
            <a:noAutofit/>
          </a:bodyPr>
          <a:lstStyle/>
          <a:p>
            <a:endParaRPr lang="id-ID"/>
          </a:p>
        </p:txBody>
      </p:sp>
      <p:sp>
        <p:nvSpPr>
          <p:cNvPr id="7" name="Picture Placeholder 20"/>
          <p:cNvSpPr>
            <a:spLocks noGrp="1"/>
          </p:cNvSpPr>
          <p:nvPr>
            <p:ph type="pic" sz="quarter" idx="11"/>
          </p:nvPr>
        </p:nvSpPr>
        <p:spPr>
          <a:xfrm>
            <a:off x="4714875" y="676275"/>
            <a:ext cx="2762250" cy="2686050"/>
          </a:xfrm>
          <a:custGeom>
            <a:avLst/>
            <a:gdLst>
              <a:gd name="connsiteX0" fmla="*/ 0 w 2762250"/>
              <a:gd name="connsiteY0" fmla="*/ 0 h 2686050"/>
              <a:gd name="connsiteX1" fmla="*/ 2762250 w 2762250"/>
              <a:gd name="connsiteY1" fmla="*/ 0 h 2686050"/>
              <a:gd name="connsiteX2" fmla="*/ 2762250 w 2762250"/>
              <a:gd name="connsiteY2" fmla="*/ 2686050 h 2686050"/>
              <a:gd name="connsiteX3" fmla="*/ 0 w 2762250"/>
              <a:gd name="connsiteY3" fmla="*/ 2686050 h 2686050"/>
            </a:gdLst>
            <a:ahLst/>
            <a:cxnLst>
              <a:cxn ang="0">
                <a:pos x="connsiteX0" y="connsiteY0"/>
              </a:cxn>
              <a:cxn ang="0">
                <a:pos x="connsiteX1" y="connsiteY1"/>
              </a:cxn>
              <a:cxn ang="0">
                <a:pos x="connsiteX2" y="connsiteY2"/>
              </a:cxn>
              <a:cxn ang="0">
                <a:pos x="connsiteX3" y="connsiteY3"/>
              </a:cxn>
            </a:cxnLst>
            <a:rect l="l" t="t" r="r" b="b"/>
            <a:pathLst>
              <a:path w="2762250" h="2686050">
                <a:moveTo>
                  <a:pt x="0" y="0"/>
                </a:moveTo>
                <a:lnTo>
                  <a:pt x="2762250" y="0"/>
                </a:lnTo>
                <a:lnTo>
                  <a:pt x="2762250" y="2686050"/>
                </a:lnTo>
                <a:lnTo>
                  <a:pt x="0" y="2686050"/>
                </a:lnTo>
                <a:close/>
              </a:path>
            </a:pathLst>
          </a:custGeom>
        </p:spPr>
        <p:txBody>
          <a:bodyPr wrap="square">
            <a:noAutofit/>
          </a:bodyPr>
          <a:lstStyle/>
          <a:p>
            <a:endParaRPr lang="id-ID"/>
          </a:p>
        </p:txBody>
      </p:sp>
      <p:sp>
        <p:nvSpPr>
          <p:cNvPr id="8" name="Picture Placeholder 21"/>
          <p:cNvSpPr>
            <a:spLocks noGrp="1"/>
          </p:cNvSpPr>
          <p:nvPr>
            <p:ph type="pic" sz="quarter" idx="12"/>
          </p:nvPr>
        </p:nvSpPr>
        <p:spPr>
          <a:xfrm>
            <a:off x="7610475" y="676275"/>
            <a:ext cx="2762250" cy="2686050"/>
          </a:xfrm>
          <a:custGeom>
            <a:avLst/>
            <a:gdLst>
              <a:gd name="connsiteX0" fmla="*/ 0 w 2762250"/>
              <a:gd name="connsiteY0" fmla="*/ 0 h 2686050"/>
              <a:gd name="connsiteX1" fmla="*/ 2762250 w 2762250"/>
              <a:gd name="connsiteY1" fmla="*/ 0 h 2686050"/>
              <a:gd name="connsiteX2" fmla="*/ 2762250 w 2762250"/>
              <a:gd name="connsiteY2" fmla="*/ 2686050 h 2686050"/>
              <a:gd name="connsiteX3" fmla="*/ 0 w 2762250"/>
              <a:gd name="connsiteY3" fmla="*/ 2686050 h 2686050"/>
            </a:gdLst>
            <a:ahLst/>
            <a:cxnLst>
              <a:cxn ang="0">
                <a:pos x="connsiteX0" y="connsiteY0"/>
              </a:cxn>
              <a:cxn ang="0">
                <a:pos x="connsiteX1" y="connsiteY1"/>
              </a:cxn>
              <a:cxn ang="0">
                <a:pos x="connsiteX2" y="connsiteY2"/>
              </a:cxn>
              <a:cxn ang="0">
                <a:pos x="connsiteX3" y="connsiteY3"/>
              </a:cxn>
            </a:cxnLst>
            <a:rect l="l" t="t" r="r" b="b"/>
            <a:pathLst>
              <a:path w="2762250" h="2686050">
                <a:moveTo>
                  <a:pt x="0" y="0"/>
                </a:moveTo>
                <a:lnTo>
                  <a:pt x="2762250" y="0"/>
                </a:lnTo>
                <a:lnTo>
                  <a:pt x="2762250" y="2686050"/>
                </a:lnTo>
                <a:lnTo>
                  <a:pt x="0" y="2686050"/>
                </a:lnTo>
                <a:close/>
              </a:path>
            </a:pathLst>
          </a:custGeom>
        </p:spPr>
        <p:txBody>
          <a:bodyPr wrap="square">
            <a:noAutofit/>
          </a:bodyPr>
          <a:lstStyle/>
          <a:p>
            <a:endParaRPr lang="id-ID"/>
          </a:p>
        </p:txBody>
      </p:sp>
      <p:sp>
        <p:nvSpPr>
          <p:cNvPr id="9" name="Picture Placeholder 22"/>
          <p:cNvSpPr>
            <a:spLocks noGrp="1"/>
          </p:cNvSpPr>
          <p:nvPr>
            <p:ph type="pic" sz="quarter" idx="13"/>
          </p:nvPr>
        </p:nvSpPr>
        <p:spPr>
          <a:xfrm>
            <a:off x="1819275" y="3495675"/>
            <a:ext cx="2762250" cy="2686050"/>
          </a:xfrm>
          <a:custGeom>
            <a:avLst/>
            <a:gdLst>
              <a:gd name="connsiteX0" fmla="*/ 0 w 2762250"/>
              <a:gd name="connsiteY0" fmla="*/ 0 h 2686050"/>
              <a:gd name="connsiteX1" fmla="*/ 2762250 w 2762250"/>
              <a:gd name="connsiteY1" fmla="*/ 0 h 2686050"/>
              <a:gd name="connsiteX2" fmla="*/ 2762250 w 2762250"/>
              <a:gd name="connsiteY2" fmla="*/ 2686050 h 2686050"/>
              <a:gd name="connsiteX3" fmla="*/ 0 w 2762250"/>
              <a:gd name="connsiteY3" fmla="*/ 2686050 h 2686050"/>
            </a:gdLst>
            <a:ahLst/>
            <a:cxnLst>
              <a:cxn ang="0">
                <a:pos x="connsiteX0" y="connsiteY0"/>
              </a:cxn>
              <a:cxn ang="0">
                <a:pos x="connsiteX1" y="connsiteY1"/>
              </a:cxn>
              <a:cxn ang="0">
                <a:pos x="connsiteX2" y="connsiteY2"/>
              </a:cxn>
              <a:cxn ang="0">
                <a:pos x="connsiteX3" y="connsiteY3"/>
              </a:cxn>
            </a:cxnLst>
            <a:rect l="l" t="t" r="r" b="b"/>
            <a:pathLst>
              <a:path w="2762250" h="2686050">
                <a:moveTo>
                  <a:pt x="0" y="0"/>
                </a:moveTo>
                <a:lnTo>
                  <a:pt x="2762250" y="0"/>
                </a:lnTo>
                <a:lnTo>
                  <a:pt x="2762250" y="2686050"/>
                </a:lnTo>
                <a:lnTo>
                  <a:pt x="0" y="2686050"/>
                </a:lnTo>
                <a:close/>
              </a:path>
            </a:pathLst>
          </a:custGeom>
        </p:spPr>
        <p:txBody>
          <a:bodyPr wrap="square">
            <a:noAutofit/>
          </a:bodyPr>
          <a:lstStyle/>
          <a:p>
            <a:endParaRPr lang="id-ID"/>
          </a:p>
        </p:txBody>
      </p:sp>
      <p:sp>
        <p:nvSpPr>
          <p:cNvPr id="10" name="Picture Placeholder 23"/>
          <p:cNvSpPr>
            <a:spLocks noGrp="1"/>
          </p:cNvSpPr>
          <p:nvPr>
            <p:ph type="pic" sz="quarter" idx="14"/>
          </p:nvPr>
        </p:nvSpPr>
        <p:spPr>
          <a:xfrm>
            <a:off x="4714875" y="3495675"/>
            <a:ext cx="2762250" cy="2686050"/>
          </a:xfrm>
          <a:custGeom>
            <a:avLst/>
            <a:gdLst>
              <a:gd name="connsiteX0" fmla="*/ 0 w 2762250"/>
              <a:gd name="connsiteY0" fmla="*/ 0 h 2686050"/>
              <a:gd name="connsiteX1" fmla="*/ 2762250 w 2762250"/>
              <a:gd name="connsiteY1" fmla="*/ 0 h 2686050"/>
              <a:gd name="connsiteX2" fmla="*/ 2762250 w 2762250"/>
              <a:gd name="connsiteY2" fmla="*/ 2686050 h 2686050"/>
              <a:gd name="connsiteX3" fmla="*/ 0 w 2762250"/>
              <a:gd name="connsiteY3" fmla="*/ 2686050 h 2686050"/>
            </a:gdLst>
            <a:ahLst/>
            <a:cxnLst>
              <a:cxn ang="0">
                <a:pos x="connsiteX0" y="connsiteY0"/>
              </a:cxn>
              <a:cxn ang="0">
                <a:pos x="connsiteX1" y="connsiteY1"/>
              </a:cxn>
              <a:cxn ang="0">
                <a:pos x="connsiteX2" y="connsiteY2"/>
              </a:cxn>
              <a:cxn ang="0">
                <a:pos x="connsiteX3" y="connsiteY3"/>
              </a:cxn>
            </a:cxnLst>
            <a:rect l="l" t="t" r="r" b="b"/>
            <a:pathLst>
              <a:path w="2762250" h="2686050">
                <a:moveTo>
                  <a:pt x="0" y="0"/>
                </a:moveTo>
                <a:lnTo>
                  <a:pt x="2762250" y="0"/>
                </a:lnTo>
                <a:lnTo>
                  <a:pt x="2762250" y="2686050"/>
                </a:lnTo>
                <a:lnTo>
                  <a:pt x="0" y="2686050"/>
                </a:lnTo>
                <a:close/>
              </a:path>
            </a:pathLst>
          </a:custGeom>
        </p:spPr>
        <p:txBody>
          <a:bodyPr wrap="square">
            <a:noAutofit/>
          </a:bodyPr>
          <a:lstStyle/>
          <a:p>
            <a:endParaRPr lang="id-ID"/>
          </a:p>
        </p:txBody>
      </p:sp>
      <p:sp>
        <p:nvSpPr>
          <p:cNvPr id="11" name="Picture Placeholder 24"/>
          <p:cNvSpPr>
            <a:spLocks noGrp="1"/>
          </p:cNvSpPr>
          <p:nvPr>
            <p:ph type="pic" sz="quarter" idx="15"/>
          </p:nvPr>
        </p:nvSpPr>
        <p:spPr>
          <a:xfrm>
            <a:off x="7610475" y="3495675"/>
            <a:ext cx="2762250" cy="2686050"/>
          </a:xfrm>
          <a:custGeom>
            <a:avLst/>
            <a:gdLst>
              <a:gd name="connsiteX0" fmla="*/ 0 w 2762250"/>
              <a:gd name="connsiteY0" fmla="*/ 0 h 2686050"/>
              <a:gd name="connsiteX1" fmla="*/ 2762250 w 2762250"/>
              <a:gd name="connsiteY1" fmla="*/ 0 h 2686050"/>
              <a:gd name="connsiteX2" fmla="*/ 2762250 w 2762250"/>
              <a:gd name="connsiteY2" fmla="*/ 2686050 h 2686050"/>
              <a:gd name="connsiteX3" fmla="*/ 0 w 2762250"/>
              <a:gd name="connsiteY3" fmla="*/ 2686050 h 2686050"/>
            </a:gdLst>
            <a:ahLst/>
            <a:cxnLst>
              <a:cxn ang="0">
                <a:pos x="connsiteX0" y="connsiteY0"/>
              </a:cxn>
              <a:cxn ang="0">
                <a:pos x="connsiteX1" y="connsiteY1"/>
              </a:cxn>
              <a:cxn ang="0">
                <a:pos x="connsiteX2" y="connsiteY2"/>
              </a:cxn>
              <a:cxn ang="0">
                <a:pos x="connsiteX3" y="connsiteY3"/>
              </a:cxn>
            </a:cxnLst>
            <a:rect l="l" t="t" r="r" b="b"/>
            <a:pathLst>
              <a:path w="2762250" h="2686050">
                <a:moveTo>
                  <a:pt x="0" y="0"/>
                </a:moveTo>
                <a:lnTo>
                  <a:pt x="2762250" y="0"/>
                </a:lnTo>
                <a:lnTo>
                  <a:pt x="2762250" y="2686050"/>
                </a:lnTo>
                <a:lnTo>
                  <a:pt x="0" y="2686050"/>
                </a:lnTo>
                <a:close/>
              </a:path>
            </a:pathLst>
          </a:custGeom>
        </p:spPr>
        <p:txBody>
          <a:bodyPr wrap="square">
            <a:noAutofit/>
          </a:bodyPr>
          <a:lstStyle/>
          <a:p>
            <a:endParaRPr lang="id-ID"/>
          </a:p>
        </p:txBody>
      </p:sp>
    </p:spTree>
    <p:extLst>
      <p:ext uri="{BB962C8B-B14F-4D97-AF65-F5344CB8AC3E}">
        <p14:creationId xmlns:p14="http://schemas.microsoft.com/office/powerpoint/2010/main" val="105200561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6" name="Picture Placeholder 9"/>
          <p:cNvSpPr>
            <a:spLocks noGrp="1"/>
          </p:cNvSpPr>
          <p:nvPr>
            <p:ph type="pic" sz="quarter" idx="10"/>
          </p:nvPr>
        </p:nvSpPr>
        <p:spPr>
          <a:xfrm>
            <a:off x="7302500" y="1346200"/>
            <a:ext cx="2374900" cy="4178300"/>
          </a:xfrm>
          <a:custGeom>
            <a:avLst/>
            <a:gdLst>
              <a:gd name="connsiteX0" fmla="*/ 0 w 2374900"/>
              <a:gd name="connsiteY0" fmla="*/ 0 h 4178300"/>
              <a:gd name="connsiteX1" fmla="*/ 2374900 w 2374900"/>
              <a:gd name="connsiteY1" fmla="*/ 0 h 4178300"/>
              <a:gd name="connsiteX2" fmla="*/ 2374900 w 2374900"/>
              <a:gd name="connsiteY2" fmla="*/ 4178300 h 4178300"/>
              <a:gd name="connsiteX3" fmla="*/ 0 w 2374900"/>
              <a:gd name="connsiteY3" fmla="*/ 4178300 h 4178300"/>
            </a:gdLst>
            <a:ahLst/>
            <a:cxnLst>
              <a:cxn ang="0">
                <a:pos x="connsiteX0" y="connsiteY0"/>
              </a:cxn>
              <a:cxn ang="0">
                <a:pos x="connsiteX1" y="connsiteY1"/>
              </a:cxn>
              <a:cxn ang="0">
                <a:pos x="connsiteX2" y="connsiteY2"/>
              </a:cxn>
              <a:cxn ang="0">
                <a:pos x="connsiteX3" y="connsiteY3"/>
              </a:cxn>
            </a:cxnLst>
            <a:rect l="l" t="t" r="r" b="b"/>
            <a:pathLst>
              <a:path w="2374900" h="4178300">
                <a:moveTo>
                  <a:pt x="0" y="0"/>
                </a:moveTo>
                <a:lnTo>
                  <a:pt x="2374900" y="0"/>
                </a:lnTo>
                <a:lnTo>
                  <a:pt x="2374900" y="4178300"/>
                </a:lnTo>
                <a:lnTo>
                  <a:pt x="0" y="4178300"/>
                </a:lnTo>
                <a:close/>
              </a:path>
            </a:pathLst>
          </a:custGeom>
        </p:spPr>
        <p:txBody>
          <a:bodyPr wrap="square">
            <a:noAutofit/>
          </a:bodyPr>
          <a:lstStyle/>
          <a:p>
            <a:endParaRPr lang="id-ID"/>
          </a:p>
        </p:txBody>
      </p:sp>
      <p:sp>
        <p:nvSpPr>
          <p:cNvPr id="7" name="Picture Placeholder 12"/>
          <p:cNvSpPr>
            <a:spLocks noGrp="1"/>
          </p:cNvSpPr>
          <p:nvPr>
            <p:ph type="pic" sz="quarter" idx="11"/>
          </p:nvPr>
        </p:nvSpPr>
        <p:spPr>
          <a:xfrm>
            <a:off x="9804400" y="1866900"/>
            <a:ext cx="1320800" cy="3225800"/>
          </a:xfrm>
          <a:custGeom>
            <a:avLst/>
            <a:gdLst>
              <a:gd name="connsiteX0" fmla="*/ 0 w 1320800"/>
              <a:gd name="connsiteY0" fmla="*/ 0 h 3225800"/>
              <a:gd name="connsiteX1" fmla="*/ 1320800 w 1320800"/>
              <a:gd name="connsiteY1" fmla="*/ 0 h 3225800"/>
              <a:gd name="connsiteX2" fmla="*/ 1320800 w 1320800"/>
              <a:gd name="connsiteY2" fmla="*/ 3225800 h 3225800"/>
              <a:gd name="connsiteX3" fmla="*/ 0 w 1320800"/>
              <a:gd name="connsiteY3" fmla="*/ 3225800 h 3225800"/>
            </a:gdLst>
            <a:ahLst/>
            <a:cxnLst>
              <a:cxn ang="0">
                <a:pos x="connsiteX0" y="connsiteY0"/>
              </a:cxn>
              <a:cxn ang="0">
                <a:pos x="connsiteX1" y="connsiteY1"/>
              </a:cxn>
              <a:cxn ang="0">
                <a:pos x="connsiteX2" y="connsiteY2"/>
              </a:cxn>
              <a:cxn ang="0">
                <a:pos x="connsiteX3" y="connsiteY3"/>
              </a:cxn>
            </a:cxnLst>
            <a:rect l="l" t="t" r="r" b="b"/>
            <a:pathLst>
              <a:path w="1320800" h="3225800">
                <a:moveTo>
                  <a:pt x="0" y="0"/>
                </a:moveTo>
                <a:lnTo>
                  <a:pt x="1320800" y="0"/>
                </a:lnTo>
                <a:lnTo>
                  <a:pt x="1320800" y="3225800"/>
                </a:lnTo>
                <a:lnTo>
                  <a:pt x="0" y="3225800"/>
                </a:lnTo>
                <a:close/>
              </a:path>
            </a:pathLst>
          </a:custGeom>
        </p:spPr>
        <p:txBody>
          <a:bodyPr wrap="square">
            <a:noAutofit/>
          </a:bodyPr>
          <a:lstStyle/>
          <a:p>
            <a:endParaRPr lang="id-ID"/>
          </a:p>
        </p:txBody>
      </p:sp>
    </p:spTree>
    <p:extLst>
      <p:ext uri="{BB962C8B-B14F-4D97-AF65-F5344CB8AC3E}">
        <p14:creationId xmlns:p14="http://schemas.microsoft.com/office/powerpoint/2010/main" val="190570547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6" name="Picture Placeholder 8"/>
          <p:cNvSpPr>
            <a:spLocks noGrp="1"/>
          </p:cNvSpPr>
          <p:nvPr>
            <p:ph type="pic" sz="quarter" idx="10"/>
          </p:nvPr>
        </p:nvSpPr>
        <p:spPr>
          <a:xfrm>
            <a:off x="4702629" y="1582057"/>
            <a:ext cx="2032000" cy="3657600"/>
          </a:xfrm>
          <a:custGeom>
            <a:avLst/>
            <a:gdLst>
              <a:gd name="connsiteX0" fmla="*/ 0 w 2032000"/>
              <a:gd name="connsiteY0" fmla="*/ 0 h 3657600"/>
              <a:gd name="connsiteX1" fmla="*/ 2032000 w 2032000"/>
              <a:gd name="connsiteY1" fmla="*/ 0 h 3657600"/>
              <a:gd name="connsiteX2" fmla="*/ 2032000 w 2032000"/>
              <a:gd name="connsiteY2" fmla="*/ 3657600 h 3657600"/>
              <a:gd name="connsiteX3" fmla="*/ 0 w 2032000"/>
              <a:gd name="connsiteY3" fmla="*/ 3657600 h 3657600"/>
            </a:gdLst>
            <a:ahLst/>
            <a:cxnLst>
              <a:cxn ang="0">
                <a:pos x="connsiteX0" y="connsiteY0"/>
              </a:cxn>
              <a:cxn ang="0">
                <a:pos x="connsiteX1" y="connsiteY1"/>
              </a:cxn>
              <a:cxn ang="0">
                <a:pos x="connsiteX2" y="connsiteY2"/>
              </a:cxn>
              <a:cxn ang="0">
                <a:pos x="connsiteX3" y="connsiteY3"/>
              </a:cxn>
            </a:cxnLst>
            <a:rect l="l" t="t" r="r" b="b"/>
            <a:pathLst>
              <a:path w="2032000" h="3657600">
                <a:moveTo>
                  <a:pt x="0" y="0"/>
                </a:moveTo>
                <a:lnTo>
                  <a:pt x="2032000" y="0"/>
                </a:lnTo>
                <a:lnTo>
                  <a:pt x="2032000" y="3657600"/>
                </a:lnTo>
                <a:lnTo>
                  <a:pt x="0" y="3657600"/>
                </a:lnTo>
                <a:close/>
              </a:path>
            </a:pathLst>
          </a:custGeom>
        </p:spPr>
        <p:txBody>
          <a:bodyPr wrap="square">
            <a:noAutofit/>
          </a:bodyPr>
          <a:lstStyle/>
          <a:p>
            <a:endParaRPr lang="id-ID" dirty="0"/>
          </a:p>
        </p:txBody>
      </p:sp>
    </p:spTree>
    <p:extLst>
      <p:ext uri="{BB962C8B-B14F-4D97-AF65-F5344CB8AC3E}">
        <p14:creationId xmlns:p14="http://schemas.microsoft.com/office/powerpoint/2010/main" val="2445876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6" name="Picture Placeholder 9"/>
          <p:cNvSpPr>
            <a:spLocks noGrp="1"/>
          </p:cNvSpPr>
          <p:nvPr>
            <p:ph type="pic" sz="quarter" idx="10"/>
          </p:nvPr>
        </p:nvSpPr>
        <p:spPr>
          <a:xfrm>
            <a:off x="7105650" y="1771650"/>
            <a:ext cx="1866900" cy="3352800"/>
          </a:xfrm>
          <a:custGeom>
            <a:avLst/>
            <a:gdLst>
              <a:gd name="connsiteX0" fmla="*/ 0 w 1866900"/>
              <a:gd name="connsiteY0" fmla="*/ 0 h 3352800"/>
              <a:gd name="connsiteX1" fmla="*/ 1866900 w 1866900"/>
              <a:gd name="connsiteY1" fmla="*/ 0 h 3352800"/>
              <a:gd name="connsiteX2" fmla="*/ 1866900 w 1866900"/>
              <a:gd name="connsiteY2" fmla="*/ 3352800 h 3352800"/>
              <a:gd name="connsiteX3" fmla="*/ 0 w 1866900"/>
              <a:gd name="connsiteY3" fmla="*/ 3352800 h 3352800"/>
            </a:gdLst>
            <a:ahLst/>
            <a:cxnLst>
              <a:cxn ang="0">
                <a:pos x="connsiteX0" y="connsiteY0"/>
              </a:cxn>
              <a:cxn ang="0">
                <a:pos x="connsiteX1" y="connsiteY1"/>
              </a:cxn>
              <a:cxn ang="0">
                <a:pos x="connsiteX2" y="connsiteY2"/>
              </a:cxn>
              <a:cxn ang="0">
                <a:pos x="connsiteX3" y="connsiteY3"/>
              </a:cxn>
            </a:cxnLst>
            <a:rect l="l" t="t" r="r" b="b"/>
            <a:pathLst>
              <a:path w="1866900" h="3352800">
                <a:moveTo>
                  <a:pt x="0" y="0"/>
                </a:moveTo>
                <a:lnTo>
                  <a:pt x="1866900" y="0"/>
                </a:lnTo>
                <a:lnTo>
                  <a:pt x="1866900" y="3352800"/>
                </a:lnTo>
                <a:lnTo>
                  <a:pt x="0" y="3352800"/>
                </a:lnTo>
                <a:close/>
              </a:path>
            </a:pathLst>
          </a:custGeom>
        </p:spPr>
        <p:txBody>
          <a:bodyPr wrap="square">
            <a:noAutofit/>
          </a:bodyPr>
          <a:lstStyle/>
          <a:p>
            <a:endParaRPr lang="id-ID"/>
          </a:p>
        </p:txBody>
      </p:sp>
      <p:sp>
        <p:nvSpPr>
          <p:cNvPr id="7" name="Picture Placeholder 12"/>
          <p:cNvSpPr>
            <a:spLocks noGrp="1"/>
          </p:cNvSpPr>
          <p:nvPr>
            <p:ph type="pic" sz="quarter" idx="11"/>
          </p:nvPr>
        </p:nvSpPr>
        <p:spPr>
          <a:xfrm>
            <a:off x="9431814" y="1771650"/>
            <a:ext cx="1866900" cy="3352800"/>
          </a:xfrm>
          <a:custGeom>
            <a:avLst/>
            <a:gdLst>
              <a:gd name="connsiteX0" fmla="*/ 0 w 1866900"/>
              <a:gd name="connsiteY0" fmla="*/ 0 h 3352800"/>
              <a:gd name="connsiteX1" fmla="*/ 1866900 w 1866900"/>
              <a:gd name="connsiteY1" fmla="*/ 0 h 3352800"/>
              <a:gd name="connsiteX2" fmla="*/ 1866900 w 1866900"/>
              <a:gd name="connsiteY2" fmla="*/ 3352800 h 3352800"/>
              <a:gd name="connsiteX3" fmla="*/ 0 w 1866900"/>
              <a:gd name="connsiteY3" fmla="*/ 3352800 h 3352800"/>
            </a:gdLst>
            <a:ahLst/>
            <a:cxnLst>
              <a:cxn ang="0">
                <a:pos x="connsiteX0" y="connsiteY0"/>
              </a:cxn>
              <a:cxn ang="0">
                <a:pos x="connsiteX1" y="connsiteY1"/>
              </a:cxn>
              <a:cxn ang="0">
                <a:pos x="connsiteX2" y="connsiteY2"/>
              </a:cxn>
              <a:cxn ang="0">
                <a:pos x="connsiteX3" y="connsiteY3"/>
              </a:cxn>
            </a:cxnLst>
            <a:rect l="l" t="t" r="r" b="b"/>
            <a:pathLst>
              <a:path w="1866900" h="3352800">
                <a:moveTo>
                  <a:pt x="0" y="0"/>
                </a:moveTo>
                <a:lnTo>
                  <a:pt x="1866900" y="0"/>
                </a:lnTo>
                <a:lnTo>
                  <a:pt x="1866900" y="3352800"/>
                </a:lnTo>
                <a:lnTo>
                  <a:pt x="0" y="3352800"/>
                </a:lnTo>
                <a:close/>
              </a:path>
            </a:pathLst>
          </a:custGeom>
        </p:spPr>
        <p:txBody>
          <a:bodyPr wrap="square">
            <a:noAutofit/>
          </a:bodyPr>
          <a:lstStyle/>
          <a:p>
            <a:endParaRPr lang="id-ID"/>
          </a:p>
        </p:txBody>
      </p:sp>
    </p:spTree>
    <p:extLst>
      <p:ext uri="{BB962C8B-B14F-4D97-AF65-F5344CB8AC3E}">
        <p14:creationId xmlns:p14="http://schemas.microsoft.com/office/powerpoint/2010/main" val="122092793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6" name="Picture Placeholder 9"/>
          <p:cNvSpPr>
            <a:spLocks noGrp="1"/>
          </p:cNvSpPr>
          <p:nvPr>
            <p:ph type="pic" sz="quarter" idx="10"/>
          </p:nvPr>
        </p:nvSpPr>
        <p:spPr>
          <a:xfrm>
            <a:off x="-127606" y="1823846"/>
            <a:ext cx="4631334" cy="2954536"/>
          </a:xfrm>
          <a:custGeom>
            <a:avLst/>
            <a:gdLst>
              <a:gd name="connsiteX0" fmla="*/ 0 w 4631334"/>
              <a:gd name="connsiteY0" fmla="*/ 0 h 2954536"/>
              <a:gd name="connsiteX1" fmla="*/ 4631334 w 4631334"/>
              <a:gd name="connsiteY1" fmla="*/ 0 h 2954536"/>
              <a:gd name="connsiteX2" fmla="*/ 4631334 w 4631334"/>
              <a:gd name="connsiteY2" fmla="*/ 2954536 h 2954536"/>
              <a:gd name="connsiteX3" fmla="*/ 0 w 4631334"/>
              <a:gd name="connsiteY3" fmla="*/ 2954536 h 2954536"/>
            </a:gdLst>
            <a:ahLst/>
            <a:cxnLst>
              <a:cxn ang="0">
                <a:pos x="connsiteX0" y="connsiteY0"/>
              </a:cxn>
              <a:cxn ang="0">
                <a:pos x="connsiteX1" y="connsiteY1"/>
              </a:cxn>
              <a:cxn ang="0">
                <a:pos x="connsiteX2" y="connsiteY2"/>
              </a:cxn>
              <a:cxn ang="0">
                <a:pos x="connsiteX3" y="connsiteY3"/>
              </a:cxn>
            </a:cxnLst>
            <a:rect l="l" t="t" r="r" b="b"/>
            <a:pathLst>
              <a:path w="4631334" h="2954536">
                <a:moveTo>
                  <a:pt x="0" y="0"/>
                </a:moveTo>
                <a:lnTo>
                  <a:pt x="4631334" y="0"/>
                </a:lnTo>
                <a:lnTo>
                  <a:pt x="4631334" y="2954536"/>
                </a:lnTo>
                <a:lnTo>
                  <a:pt x="0" y="2954536"/>
                </a:lnTo>
                <a:close/>
              </a:path>
            </a:pathLst>
          </a:custGeom>
        </p:spPr>
        <p:txBody>
          <a:bodyPr wrap="square">
            <a:noAutofit/>
          </a:bodyPr>
          <a:lstStyle/>
          <a:p>
            <a:endParaRPr lang="id-ID"/>
          </a:p>
        </p:txBody>
      </p:sp>
      <p:sp>
        <p:nvSpPr>
          <p:cNvPr id="7" name="Picture Placeholder 12"/>
          <p:cNvSpPr>
            <a:spLocks noGrp="1"/>
          </p:cNvSpPr>
          <p:nvPr>
            <p:ph type="pic" sz="quarter" idx="11"/>
          </p:nvPr>
        </p:nvSpPr>
        <p:spPr>
          <a:xfrm>
            <a:off x="4406900" y="3005130"/>
            <a:ext cx="1145350" cy="2062170"/>
          </a:xfrm>
          <a:custGeom>
            <a:avLst/>
            <a:gdLst>
              <a:gd name="connsiteX0" fmla="*/ 0 w 1145350"/>
              <a:gd name="connsiteY0" fmla="*/ 0 h 2062170"/>
              <a:gd name="connsiteX1" fmla="*/ 1145350 w 1145350"/>
              <a:gd name="connsiteY1" fmla="*/ 0 h 2062170"/>
              <a:gd name="connsiteX2" fmla="*/ 1145350 w 1145350"/>
              <a:gd name="connsiteY2" fmla="*/ 2062170 h 2062170"/>
              <a:gd name="connsiteX3" fmla="*/ 0 w 1145350"/>
              <a:gd name="connsiteY3" fmla="*/ 2062170 h 2062170"/>
            </a:gdLst>
            <a:ahLst/>
            <a:cxnLst>
              <a:cxn ang="0">
                <a:pos x="connsiteX0" y="connsiteY0"/>
              </a:cxn>
              <a:cxn ang="0">
                <a:pos x="connsiteX1" y="connsiteY1"/>
              </a:cxn>
              <a:cxn ang="0">
                <a:pos x="connsiteX2" y="connsiteY2"/>
              </a:cxn>
              <a:cxn ang="0">
                <a:pos x="connsiteX3" y="connsiteY3"/>
              </a:cxn>
            </a:cxnLst>
            <a:rect l="l" t="t" r="r" b="b"/>
            <a:pathLst>
              <a:path w="1145350" h="2062170">
                <a:moveTo>
                  <a:pt x="0" y="0"/>
                </a:moveTo>
                <a:lnTo>
                  <a:pt x="1145350" y="0"/>
                </a:lnTo>
                <a:lnTo>
                  <a:pt x="1145350" y="2062170"/>
                </a:lnTo>
                <a:lnTo>
                  <a:pt x="0" y="2062170"/>
                </a:lnTo>
                <a:close/>
              </a:path>
            </a:pathLst>
          </a:custGeom>
        </p:spPr>
        <p:txBody>
          <a:bodyPr wrap="square">
            <a:noAutofit/>
          </a:bodyPr>
          <a:lstStyle/>
          <a:p>
            <a:endParaRPr lang="id-ID"/>
          </a:p>
        </p:txBody>
      </p:sp>
    </p:spTree>
    <p:extLst>
      <p:ext uri="{BB962C8B-B14F-4D97-AF65-F5344CB8AC3E}">
        <p14:creationId xmlns:p14="http://schemas.microsoft.com/office/powerpoint/2010/main" val="198756621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6" name="Picture Placeholder 8"/>
          <p:cNvSpPr>
            <a:spLocks noGrp="1"/>
          </p:cNvSpPr>
          <p:nvPr>
            <p:ph type="pic" sz="quarter" idx="10"/>
          </p:nvPr>
        </p:nvSpPr>
        <p:spPr>
          <a:xfrm>
            <a:off x="1030515" y="1277258"/>
            <a:ext cx="3207657" cy="4296229"/>
          </a:xfrm>
          <a:custGeom>
            <a:avLst/>
            <a:gdLst>
              <a:gd name="connsiteX0" fmla="*/ 0 w 3207657"/>
              <a:gd name="connsiteY0" fmla="*/ 0 h 4296229"/>
              <a:gd name="connsiteX1" fmla="*/ 3207657 w 3207657"/>
              <a:gd name="connsiteY1" fmla="*/ 0 h 4296229"/>
              <a:gd name="connsiteX2" fmla="*/ 3207657 w 3207657"/>
              <a:gd name="connsiteY2" fmla="*/ 4296229 h 4296229"/>
              <a:gd name="connsiteX3" fmla="*/ 0 w 3207657"/>
              <a:gd name="connsiteY3" fmla="*/ 4296229 h 4296229"/>
            </a:gdLst>
            <a:ahLst/>
            <a:cxnLst>
              <a:cxn ang="0">
                <a:pos x="connsiteX0" y="connsiteY0"/>
              </a:cxn>
              <a:cxn ang="0">
                <a:pos x="connsiteX1" y="connsiteY1"/>
              </a:cxn>
              <a:cxn ang="0">
                <a:pos x="connsiteX2" y="connsiteY2"/>
              </a:cxn>
              <a:cxn ang="0">
                <a:pos x="connsiteX3" y="connsiteY3"/>
              </a:cxn>
            </a:cxnLst>
            <a:rect l="l" t="t" r="r" b="b"/>
            <a:pathLst>
              <a:path w="3207657" h="4296229">
                <a:moveTo>
                  <a:pt x="0" y="0"/>
                </a:moveTo>
                <a:lnTo>
                  <a:pt x="3207657" y="0"/>
                </a:lnTo>
                <a:lnTo>
                  <a:pt x="3207657" y="4296229"/>
                </a:lnTo>
                <a:lnTo>
                  <a:pt x="0" y="4296229"/>
                </a:lnTo>
                <a:close/>
              </a:path>
            </a:pathLst>
          </a:custGeom>
        </p:spPr>
        <p:txBody>
          <a:bodyPr wrap="square">
            <a:noAutofit/>
          </a:bodyPr>
          <a:lstStyle/>
          <a:p>
            <a:endParaRPr lang="id-ID"/>
          </a:p>
        </p:txBody>
      </p:sp>
    </p:spTree>
    <p:extLst>
      <p:ext uri="{BB962C8B-B14F-4D97-AF65-F5344CB8AC3E}">
        <p14:creationId xmlns:p14="http://schemas.microsoft.com/office/powerpoint/2010/main" val="367191521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6" name="Picture Placeholder 8"/>
          <p:cNvSpPr>
            <a:spLocks noGrp="1"/>
          </p:cNvSpPr>
          <p:nvPr>
            <p:ph type="pic" sz="quarter" idx="10"/>
          </p:nvPr>
        </p:nvSpPr>
        <p:spPr>
          <a:xfrm>
            <a:off x="-291401" y="1672093"/>
            <a:ext cx="5759147" cy="3674018"/>
          </a:xfrm>
          <a:custGeom>
            <a:avLst/>
            <a:gdLst>
              <a:gd name="connsiteX0" fmla="*/ 0 w 5759147"/>
              <a:gd name="connsiteY0" fmla="*/ 0 h 3674018"/>
              <a:gd name="connsiteX1" fmla="*/ 5759147 w 5759147"/>
              <a:gd name="connsiteY1" fmla="*/ 0 h 3674018"/>
              <a:gd name="connsiteX2" fmla="*/ 5759147 w 5759147"/>
              <a:gd name="connsiteY2" fmla="*/ 3674018 h 3674018"/>
              <a:gd name="connsiteX3" fmla="*/ 0 w 5759147"/>
              <a:gd name="connsiteY3" fmla="*/ 3674018 h 3674018"/>
            </a:gdLst>
            <a:ahLst/>
            <a:cxnLst>
              <a:cxn ang="0">
                <a:pos x="connsiteX0" y="connsiteY0"/>
              </a:cxn>
              <a:cxn ang="0">
                <a:pos x="connsiteX1" y="connsiteY1"/>
              </a:cxn>
              <a:cxn ang="0">
                <a:pos x="connsiteX2" y="connsiteY2"/>
              </a:cxn>
              <a:cxn ang="0">
                <a:pos x="connsiteX3" y="connsiteY3"/>
              </a:cxn>
            </a:cxnLst>
            <a:rect l="l" t="t" r="r" b="b"/>
            <a:pathLst>
              <a:path w="5759147" h="3674018">
                <a:moveTo>
                  <a:pt x="0" y="0"/>
                </a:moveTo>
                <a:lnTo>
                  <a:pt x="5759147" y="0"/>
                </a:lnTo>
                <a:lnTo>
                  <a:pt x="5759147" y="3674018"/>
                </a:lnTo>
                <a:lnTo>
                  <a:pt x="0" y="3674018"/>
                </a:lnTo>
                <a:close/>
              </a:path>
            </a:pathLst>
          </a:custGeom>
        </p:spPr>
        <p:txBody>
          <a:bodyPr wrap="square">
            <a:noAutofit/>
          </a:bodyPr>
          <a:lstStyle/>
          <a:p>
            <a:endParaRPr lang="id-ID"/>
          </a:p>
        </p:txBody>
      </p:sp>
    </p:spTree>
    <p:extLst>
      <p:ext uri="{BB962C8B-B14F-4D97-AF65-F5344CB8AC3E}">
        <p14:creationId xmlns:p14="http://schemas.microsoft.com/office/powerpoint/2010/main" val="155369126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6" name="Picture Placeholder 8"/>
          <p:cNvSpPr>
            <a:spLocks noGrp="1"/>
          </p:cNvSpPr>
          <p:nvPr>
            <p:ph type="pic" sz="quarter" idx="10"/>
          </p:nvPr>
        </p:nvSpPr>
        <p:spPr>
          <a:xfrm>
            <a:off x="6618514" y="1480457"/>
            <a:ext cx="4455886" cy="2525486"/>
          </a:xfrm>
          <a:custGeom>
            <a:avLst/>
            <a:gdLst>
              <a:gd name="connsiteX0" fmla="*/ 0 w 4455886"/>
              <a:gd name="connsiteY0" fmla="*/ 0 h 2525486"/>
              <a:gd name="connsiteX1" fmla="*/ 4455886 w 4455886"/>
              <a:gd name="connsiteY1" fmla="*/ 0 h 2525486"/>
              <a:gd name="connsiteX2" fmla="*/ 4455886 w 4455886"/>
              <a:gd name="connsiteY2" fmla="*/ 2525486 h 2525486"/>
              <a:gd name="connsiteX3" fmla="*/ 0 w 4455886"/>
              <a:gd name="connsiteY3" fmla="*/ 2525486 h 2525486"/>
            </a:gdLst>
            <a:ahLst/>
            <a:cxnLst>
              <a:cxn ang="0">
                <a:pos x="connsiteX0" y="connsiteY0"/>
              </a:cxn>
              <a:cxn ang="0">
                <a:pos x="connsiteX1" y="connsiteY1"/>
              </a:cxn>
              <a:cxn ang="0">
                <a:pos x="connsiteX2" y="connsiteY2"/>
              </a:cxn>
              <a:cxn ang="0">
                <a:pos x="connsiteX3" y="connsiteY3"/>
              </a:cxn>
            </a:cxnLst>
            <a:rect l="l" t="t" r="r" b="b"/>
            <a:pathLst>
              <a:path w="4455886" h="2525486">
                <a:moveTo>
                  <a:pt x="0" y="0"/>
                </a:moveTo>
                <a:lnTo>
                  <a:pt x="4455886" y="0"/>
                </a:lnTo>
                <a:lnTo>
                  <a:pt x="4455886" y="2525486"/>
                </a:lnTo>
                <a:lnTo>
                  <a:pt x="0" y="2525486"/>
                </a:lnTo>
                <a:close/>
              </a:path>
            </a:pathLst>
          </a:custGeom>
        </p:spPr>
        <p:txBody>
          <a:bodyPr wrap="square">
            <a:noAutofit/>
          </a:bodyPr>
          <a:lstStyle/>
          <a:p>
            <a:endParaRPr lang="id-ID"/>
          </a:p>
        </p:txBody>
      </p:sp>
    </p:spTree>
    <p:extLst>
      <p:ext uri="{BB962C8B-B14F-4D97-AF65-F5344CB8AC3E}">
        <p14:creationId xmlns:p14="http://schemas.microsoft.com/office/powerpoint/2010/main" val="3482188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9_Custom Layout">
    <p:spTree>
      <p:nvGrpSpPr>
        <p:cNvPr id="1" name=""/>
        <p:cNvGrpSpPr/>
        <p:nvPr/>
      </p:nvGrpSpPr>
      <p:grpSpPr>
        <a:xfrm>
          <a:off x="0" y="0"/>
          <a:ext cx="0" cy="0"/>
          <a:chOff x="0" y="0"/>
          <a:chExt cx="0" cy="0"/>
        </a:xfrm>
      </p:grpSpPr>
      <p:sp>
        <p:nvSpPr>
          <p:cNvPr id="6" name="Picture Placeholder 10"/>
          <p:cNvSpPr>
            <a:spLocks noGrp="1"/>
          </p:cNvSpPr>
          <p:nvPr>
            <p:ph type="pic" sz="quarter" idx="10"/>
          </p:nvPr>
        </p:nvSpPr>
        <p:spPr>
          <a:xfrm>
            <a:off x="4394102" y="247650"/>
            <a:ext cx="6810445" cy="6362700"/>
          </a:xfrm>
          <a:custGeom>
            <a:avLst/>
            <a:gdLst>
              <a:gd name="connsiteX0" fmla="*/ 0 w 6810445"/>
              <a:gd name="connsiteY0" fmla="*/ 0 h 6362700"/>
              <a:gd name="connsiteX1" fmla="*/ 6810445 w 6810445"/>
              <a:gd name="connsiteY1" fmla="*/ 0 h 6362700"/>
              <a:gd name="connsiteX2" fmla="*/ 6810445 w 6810445"/>
              <a:gd name="connsiteY2" fmla="*/ 6362700 h 6362700"/>
              <a:gd name="connsiteX3" fmla="*/ 0 w 6810445"/>
              <a:gd name="connsiteY3" fmla="*/ 6362700 h 6362700"/>
            </a:gdLst>
            <a:ahLst/>
            <a:cxnLst>
              <a:cxn ang="0">
                <a:pos x="connsiteX0" y="connsiteY0"/>
              </a:cxn>
              <a:cxn ang="0">
                <a:pos x="connsiteX1" y="connsiteY1"/>
              </a:cxn>
              <a:cxn ang="0">
                <a:pos x="connsiteX2" y="connsiteY2"/>
              </a:cxn>
              <a:cxn ang="0">
                <a:pos x="connsiteX3" y="connsiteY3"/>
              </a:cxn>
            </a:cxnLst>
            <a:rect l="l" t="t" r="r" b="b"/>
            <a:pathLst>
              <a:path w="6810445" h="6362700">
                <a:moveTo>
                  <a:pt x="0" y="0"/>
                </a:moveTo>
                <a:lnTo>
                  <a:pt x="6810445" y="0"/>
                </a:lnTo>
                <a:lnTo>
                  <a:pt x="6810445" y="6362700"/>
                </a:lnTo>
                <a:lnTo>
                  <a:pt x="0" y="6362700"/>
                </a:lnTo>
                <a:close/>
              </a:path>
            </a:pathLst>
          </a:custGeom>
        </p:spPr>
        <p:txBody>
          <a:bodyPr wrap="square">
            <a:noAutofit/>
          </a:bodyPr>
          <a:lstStyle/>
          <a:p>
            <a:endParaRPr lang="id-ID"/>
          </a:p>
        </p:txBody>
      </p:sp>
      <p:sp>
        <p:nvSpPr>
          <p:cNvPr id="7" name="Picture Placeholder 13"/>
          <p:cNvSpPr>
            <a:spLocks noGrp="1"/>
          </p:cNvSpPr>
          <p:nvPr>
            <p:ph type="pic" sz="quarter" idx="11"/>
          </p:nvPr>
        </p:nvSpPr>
        <p:spPr>
          <a:xfrm>
            <a:off x="920639" y="247651"/>
            <a:ext cx="3333960" cy="3114772"/>
          </a:xfrm>
          <a:custGeom>
            <a:avLst/>
            <a:gdLst>
              <a:gd name="connsiteX0" fmla="*/ 0 w 3333960"/>
              <a:gd name="connsiteY0" fmla="*/ 0 h 3114772"/>
              <a:gd name="connsiteX1" fmla="*/ 3333960 w 3333960"/>
              <a:gd name="connsiteY1" fmla="*/ 0 h 3114772"/>
              <a:gd name="connsiteX2" fmla="*/ 3333960 w 3333960"/>
              <a:gd name="connsiteY2" fmla="*/ 3114772 h 3114772"/>
              <a:gd name="connsiteX3" fmla="*/ 0 w 3333960"/>
              <a:gd name="connsiteY3" fmla="*/ 3114772 h 3114772"/>
            </a:gdLst>
            <a:ahLst/>
            <a:cxnLst>
              <a:cxn ang="0">
                <a:pos x="connsiteX0" y="connsiteY0"/>
              </a:cxn>
              <a:cxn ang="0">
                <a:pos x="connsiteX1" y="connsiteY1"/>
              </a:cxn>
              <a:cxn ang="0">
                <a:pos x="connsiteX2" y="connsiteY2"/>
              </a:cxn>
              <a:cxn ang="0">
                <a:pos x="connsiteX3" y="connsiteY3"/>
              </a:cxn>
            </a:cxnLst>
            <a:rect l="l" t="t" r="r" b="b"/>
            <a:pathLst>
              <a:path w="3333960" h="3114772">
                <a:moveTo>
                  <a:pt x="0" y="0"/>
                </a:moveTo>
                <a:lnTo>
                  <a:pt x="3333960" y="0"/>
                </a:lnTo>
                <a:lnTo>
                  <a:pt x="3333960" y="3114772"/>
                </a:lnTo>
                <a:lnTo>
                  <a:pt x="0" y="3114772"/>
                </a:lnTo>
                <a:close/>
              </a:path>
            </a:pathLst>
          </a:custGeom>
        </p:spPr>
        <p:txBody>
          <a:bodyPr wrap="square">
            <a:noAutofit/>
          </a:bodyPr>
          <a:lstStyle/>
          <a:p>
            <a:endParaRPr lang="id-ID"/>
          </a:p>
        </p:txBody>
      </p:sp>
      <p:sp>
        <p:nvSpPr>
          <p:cNvPr id="8" name="Picture Placeholder 15"/>
          <p:cNvSpPr>
            <a:spLocks noGrp="1"/>
          </p:cNvSpPr>
          <p:nvPr>
            <p:ph type="pic" sz="quarter" idx="12"/>
          </p:nvPr>
        </p:nvSpPr>
        <p:spPr>
          <a:xfrm>
            <a:off x="920639" y="3495578"/>
            <a:ext cx="3333960" cy="3114772"/>
          </a:xfrm>
          <a:custGeom>
            <a:avLst/>
            <a:gdLst>
              <a:gd name="connsiteX0" fmla="*/ 0 w 3333960"/>
              <a:gd name="connsiteY0" fmla="*/ 0 h 3114772"/>
              <a:gd name="connsiteX1" fmla="*/ 3333960 w 3333960"/>
              <a:gd name="connsiteY1" fmla="*/ 0 h 3114772"/>
              <a:gd name="connsiteX2" fmla="*/ 3333960 w 3333960"/>
              <a:gd name="connsiteY2" fmla="*/ 3114772 h 3114772"/>
              <a:gd name="connsiteX3" fmla="*/ 0 w 3333960"/>
              <a:gd name="connsiteY3" fmla="*/ 3114772 h 3114772"/>
            </a:gdLst>
            <a:ahLst/>
            <a:cxnLst>
              <a:cxn ang="0">
                <a:pos x="connsiteX0" y="connsiteY0"/>
              </a:cxn>
              <a:cxn ang="0">
                <a:pos x="connsiteX1" y="connsiteY1"/>
              </a:cxn>
              <a:cxn ang="0">
                <a:pos x="connsiteX2" y="connsiteY2"/>
              </a:cxn>
              <a:cxn ang="0">
                <a:pos x="connsiteX3" y="connsiteY3"/>
              </a:cxn>
            </a:cxnLst>
            <a:rect l="l" t="t" r="r" b="b"/>
            <a:pathLst>
              <a:path w="3333960" h="3114772">
                <a:moveTo>
                  <a:pt x="0" y="0"/>
                </a:moveTo>
                <a:lnTo>
                  <a:pt x="3333960" y="0"/>
                </a:lnTo>
                <a:lnTo>
                  <a:pt x="3333960" y="3114772"/>
                </a:lnTo>
                <a:lnTo>
                  <a:pt x="0" y="3114772"/>
                </a:lnTo>
                <a:close/>
              </a:path>
            </a:pathLst>
          </a:custGeom>
        </p:spPr>
        <p:txBody>
          <a:bodyPr wrap="square">
            <a:noAutofit/>
          </a:bodyPr>
          <a:lstStyle/>
          <a:p>
            <a:endParaRPr lang="id-ID"/>
          </a:p>
        </p:txBody>
      </p:sp>
    </p:spTree>
    <p:extLst>
      <p:ext uri="{BB962C8B-B14F-4D97-AF65-F5344CB8AC3E}">
        <p14:creationId xmlns:p14="http://schemas.microsoft.com/office/powerpoint/2010/main" val="62793993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11" name="Picture Placeholder 10"/>
          <p:cNvSpPr>
            <a:spLocks noGrp="1"/>
          </p:cNvSpPr>
          <p:nvPr>
            <p:ph type="pic" sz="quarter" idx="10"/>
          </p:nvPr>
        </p:nvSpPr>
        <p:spPr>
          <a:xfrm>
            <a:off x="647700" y="1295400"/>
            <a:ext cx="6324600" cy="4324350"/>
          </a:xfrm>
          <a:custGeom>
            <a:avLst/>
            <a:gdLst>
              <a:gd name="connsiteX0" fmla="*/ 0 w 6324600"/>
              <a:gd name="connsiteY0" fmla="*/ 0 h 4324350"/>
              <a:gd name="connsiteX1" fmla="*/ 6324600 w 6324600"/>
              <a:gd name="connsiteY1" fmla="*/ 0 h 4324350"/>
              <a:gd name="connsiteX2" fmla="*/ 6324600 w 6324600"/>
              <a:gd name="connsiteY2" fmla="*/ 4324350 h 4324350"/>
              <a:gd name="connsiteX3" fmla="*/ 0 w 6324600"/>
              <a:gd name="connsiteY3" fmla="*/ 4324350 h 4324350"/>
            </a:gdLst>
            <a:ahLst/>
            <a:cxnLst>
              <a:cxn ang="0">
                <a:pos x="connsiteX0" y="connsiteY0"/>
              </a:cxn>
              <a:cxn ang="0">
                <a:pos x="connsiteX1" y="connsiteY1"/>
              </a:cxn>
              <a:cxn ang="0">
                <a:pos x="connsiteX2" y="connsiteY2"/>
              </a:cxn>
              <a:cxn ang="0">
                <a:pos x="connsiteX3" y="connsiteY3"/>
              </a:cxn>
            </a:cxnLst>
            <a:rect l="l" t="t" r="r" b="b"/>
            <a:pathLst>
              <a:path w="6324600" h="4324350">
                <a:moveTo>
                  <a:pt x="0" y="0"/>
                </a:moveTo>
                <a:lnTo>
                  <a:pt x="6324600" y="0"/>
                </a:lnTo>
                <a:lnTo>
                  <a:pt x="6324600" y="4324350"/>
                </a:lnTo>
                <a:lnTo>
                  <a:pt x="0" y="4324350"/>
                </a:lnTo>
                <a:close/>
              </a:path>
            </a:pathLst>
          </a:custGeom>
        </p:spPr>
        <p:txBody>
          <a:bodyPr wrap="square">
            <a:noAutofit/>
          </a:bodyPr>
          <a:lstStyle/>
          <a:p>
            <a:endParaRPr lang="id-ID"/>
          </a:p>
        </p:txBody>
      </p:sp>
    </p:spTree>
    <p:extLst>
      <p:ext uri="{BB962C8B-B14F-4D97-AF65-F5344CB8AC3E}">
        <p14:creationId xmlns:p14="http://schemas.microsoft.com/office/powerpoint/2010/main" val="417864567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9" name="Picture Placeholder 8"/>
          <p:cNvSpPr>
            <a:spLocks noGrp="1"/>
          </p:cNvSpPr>
          <p:nvPr>
            <p:ph type="pic" sz="quarter" idx="10" hasCustomPrompt="1"/>
          </p:nvPr>
        </p:nvSpPr>
        <p:spPr>
          <a:xfrm>
            <a:off x="504825" y="419100"/>
            <a:ext cx="11182350" cy="3562350"/>
          </a:xfrm>
          <a:custGeom>
            <a:avLst/>
            <a:gdLst>
              <a:gd name="connsiteX0" fmla="*/ 0 w 11182350"/>
              <a:gd name="connsiteY0" fmla="*/ 0 h 3562350"/>
              <a:gd name="connsiteX1" fmla="*/ 11182350 w 11182350"/>
              <a:gd name="connsiteY1" fmla="*/ 0 h 3562350"/>
              <a:gd name="connsiteX2" fmla="*/ 11182350 w 11182350"/>
              <a:gd name="connsiteY2" fmla="*/ 3562350 h 3562350"/>
              <a:gd name="connsiteX3" fmla="*/ 0 w 11182350"/>
              <a:gd name="connsiteY3" fmla="*/ 3562350 h 3562350"/>
            </a:gdLst>
            <a:ahLst/>
            <a:cxnLst>
              <a:cxn ang="0">
                <a:pos x="connsiteX0" y="connsiteY0"/>
              </a:cxn>
              <a:cxn ang="0">
                <a:pos x="connsiteX1" y="connsiteY1"/>
              </a:cxn>
              <a:cxn ang="0">
                <a:pos x="connsiteX2" y="connsiteY2"/>
              </a:cxn>
              <a:cxn ang="0">
                <a:pos x="connsiteX3" y="connsiteY3"/>
              </a:cxn>
            </a:cxnLst>
            <a:rect l="l" t="t" r="r" b="b"/>
            <a:pathLst>
              <a:path w="11182350" h="3562350">
                <a:moveTo>
                  <a:pt x="0" y="0"/>
                </a:moveTo>
                <a:lnTo>
                  <a:pt x="11182350" y="0"/>
                </a:lnTo>
                <a:lnTo>
                  <a:pt x="11182350" y="3562350"/>
                </a:lnTo>
                <a:lnTo>
                  <a:pt x="0" y="3562350"/>
                </a:lnTo>
                <a:close/>
              </a:path>
            </a:pathLst>
          </a:custGeom>
        </p:spPr>
        <p:txBody>
          <a:bodyPr wrap="square">
            <a:noAutofit/>
          </a:bodyPr>
          <a:lstStyle>
            <a:lvl1pPr marL="0" indent="0">
              <a:buNone/>
              <a:defRPr/>
            </a:lvl1pPr>
          </a:lstStyle>
          <a:p>
            <a:r>
              <a:rPr lang="en-US" dirty="0"/>
              <a:t>                                                           </a:t>
            </a:r>
            <a:endParaRPr lang="id-ID" dirty="0"/>
          </a:p>
        </p:txBody>
      </p:sp>
    </p:spTree>
    <p:extLst>
      <p:ext uri="{BB962C8B-B14F-4D97-AF65-F5344CB8AC3E}">
        <p14:creationId xmlns:p14="http://schemas.microsoft.com/office/powerpoint/2010/main" val="8556438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9" name="Picture Placeholder 8"/>
          <p:cNvSpPr>
            <a:spLocks noGrp="1"/>
          </p:cNvSpPr>
          <p:nvPr>
            <p:ph type="pic" sz="quarter" idx="10" hasCustomPrompt="1"/>
          </p:nvPr>
        </p:nvSpPr>
        <p:spPr>
          <a:xfrm>
            <a:off x="409575" y="333375"/>
            <a:ext cx="11372850" cy="6191250"/>
          </a:xfrm>
          <a:custGeom>
            <a:avLst/>
            <a:gdLst>
              <a:gd name="connsiteX0" fmla="*/ 0 w 11372850"/>
              <a:gd name="connsiteY0" fmla="*/ 0 h 6191250"/>
              <a:gd name="connsiteX1" fmla="*/ 11372850 w 11372850"/>
              <a:gd name="connsiteY1" fmla="*/ 0 h 6191250"/>
              <a:gd name="connsiteX2" fmla="*/ 11372850 w 11372850"/>
              <a:gd name="connsiteY2" fmla="*/ 6191250 h 6191250"/>
              <a:gd name="connsiteX3" fmla="*/ 0 w 11372850"/>
              <a:gd name="connsiteY3" fmla="*/ 6191250 h 6191250"/>
            </a:gdLst>
            <a:ahLst/>
            <a:cxnLst>
              <a:cxn ang="0">
                <a:pos x="connsiteX0" y="connsiteY0"/>
              </a:cxn>
              <a:cxn ang="0">
                <a:pos x="connsiteX1" y="connsiteY1"/>
              </a:cxn>
              <a:cxn ang="0">
                <a:pos x="connsiteX2" y="connsiteY2"/>
              </a:cxn>
              <a:cxn ang="0">
                <a:pos x="connsiteX3" y="connsiteY3"/>
              </a:cxn>
            </a:cxnLst>
            <a:rect l="l" t="t" r="r" b="b"/>
            <a:pathLst>
              <a:path w="11372850" h="6191250">
                <a:moveTo>
                  <a:pt x="0" y="0"/>
                </a:moveTo>
                <a:lnTo>
                  <a:pt x="11372850" y="0"/>
                </a:lnTo>
                <a:lnTo>
                  <a:pt x="11372850" y="6191250"/>
                </a:lnTo>
                <a:lnTo>
                  <a:pt x="0" y="6191250"/>
                </a:lnTo>
                <a:close/>
              </a:path>
            </a:pathLst>
          </a:custGeom>
        </p:spPr>
        <p:txBody>
          <a:bodyPr wrap="square">
            <a:noAutofit/>
          </a:bodyPr>
          <a:lstStyle>
            <a:lvl1pPr marL="0" indent="0">
              <a:buNone/>
              <a:defRPr/>
            </a:lvl1pPr>
          </a:lstStyle>
          <a:p>
            <a:r>
              <a:rPr lang="en-US" dirty="0"/>
              <a:t>                                  </a:t>
            </a:r>
            <a:endParaRPr lang="id-ID" dirty="0"/>
          </a:p>
        </p:txBody>
      </p:sp>
    </p:spTree>
    <p:extLst>
      <p:ext uri="{BB962C8B-B14F-4D97-AF65-F5344CB8AC3E}">
        <p14:creationId xmlns:p14="http://schemas.microsoft.com/office/powerpoint/2010/main" val="230960482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11" name="Picture Placeholder 10"/>
          <p:cNvSpPr>
            <a:spLocks noGrp="1"/>
          </p:cNvSpPr>
          <p:nvPr>
            <p:ph type="pic" sz="quarter" idx="10"/>
          </p:nvPr>
        </p:nvSpPr>
        <p:spPr>
          <a:xfrm>
            <a:off x="495300" y="628650"/>
            <a:ext cx="3752850" cy="5448300"/>
          </a:xfrm>
          <a:custGeom>
            <a:avLst/>
            <a:gdLst>
              <a:gd name="connsiteX0" fmla="*/ 0 w 3752850"/>
              <a:gd name="connsiteY0" fmla="*/ 0 h 5448300"/>
              <a:gd name="connsiteX1" fmla="*/ 3752850 w 3752850"/>
              <a:gd name="connsiteY1" fmla="*/ 0 h 5448300"/>
              <a:gd name="connsiteX2" fmla="*/ 3752850 w 3752850"/>
              <a:gd name="connsiteY2" fmla="*/ 5448300 h 5448300"/>
              <a:gd name="connsiteX3" fmla="*/ 0 w 3752850"/>
              <a:gd name="connsiteY3" fmla="*/ 5448300 h 5448300"/>
            </a:gdLst>
            <a:ahLst/>
            <a:cxnLst>
              <a:cxn ang="0">
                <a:pos x="connsiteX0" y="connsiteY0"/>
              </a:cxn>
              <a:cxn ang="0">
                <a:pos x="connsiteX1" y="connsiteY1"/>
              </a:cxn>
              <a:cxn ang="0">
                <a:pos x="connsiteX2" y="connsiteY2"/>
              </a:cxn>
              <a:cxn ang="0">
                <a:pos x="connsiteX3" y="connsiteY3"/>
              </a:cxn>
            </a:cxnLst>
            <a:rect l="l" t="t" r="r" b="b"/>
            <a:pathLst>
              <a:path w="3752850" h="5448300">
                <a:moveTo>
                  <a:pt x="0" y="0"/>
                </a:moveTo>
                <a:lnTo>
                  <a:pt x="3752850" y="0"/>
                </a:lnTo>
                <a:lnTo>
                  <a:pt x="3752850" y="5448300"/>
                </a:lnTo>
                <a:lnTo>
                  <a:pt x="0" y="5448300"/>
                </a:lnTo>
                <a:close/>
              </a:path>
            </a:pathLst>
          </a:custGeom>
        </p:spPr>
        <p:txBody>
          <a:bodyPr wrap="square">
            <a:noAutofit/>
          </a:bodyPr>
          <a:lstStyle/>
          <a:p>
            <a:endParaRPr lang="id-ID"/>
          </a:p>
        </p:txBody>
      </p:sp>
      <p:sp>
        <p:nvSpPr>
          <p:cNvPr id="14" name="Picture Placeholder 13"/>
          <p:cNvSpPr>
            <a:spLocks noGrp="1"/>
          </p:cNvSpPr>
          <p:nvPr>
            <p:ph type="pic" sz="quarter" idx="11"/>
          </p:nvPr>
        </p:nvSpPr>
        <p:spPr>
          <a:xfrm>
            <a:off x="7620000" y="3981450"/>
            <a:ext cx="4572000" cy="2095500"/>
          </a:xfrm>
          <a:custGeom>
            <a:avLst/>
            <a:gdLst>
              <a:gd name="connsiteX0" fmla="*/ 0 w 4572000"/>
              <a:gd name="connsiteY0" fmla="*/ 0 h 2095500"/>
              <a:gd name="connsiteX1" fmla="*/ 4572000 w 4572000"/>
              <a:gd name="connsiteY1" fmla="*/ 0 h 2095500"/>
              <a:gd name="connsiteX2" fmla="*/ 4572000 w 4572000"/>
              <a:gd name="connsiteY2" fmla="*/ 2095500 h 2095500"/>
              <a:gd name="connsiteX3" fmla="*/ 0 w 4572000"/>
              <a:gd name="connsiteY3" fmla="*/ 2095500 h 2095500"/>
            </a:gdLst>
            <a:ahLst/>
            <a:cxnLst>
              <a:cxn ang="0">
                <a:pos x="connsiteX0" y="connsiteY0"/>
              </a:cxn>
              <a:cxn ang="0">
                <a:pos x="connsiteX1" y="connsiteY1"/>
              </a:cxn>
              <a:cxn ang="0">
                <a:pos x="connsiteX2" y="connsiteY2"/>
              </a:cxn>
              <a:cxn ang="0">
                <a:pos x="connsiteX3" y="connsiteY3"/>
              </a:cxn>
            </a:cxnLst>
            <a:rect l="l" t="t" r="r" b="b"/>
            <a:pathLst>
              <a:path w="4572000" h="2095500">
                <a:moveTo>
                  <a:pt x="0" y="0"/>
                </a:moveTo>
                <a:lnTo>
                  <a:pt x="4572000" y="0"/>
                </a:lnTo>
                <a:lnTo>
                  <a:pt x="4572000" y="2095500"/>
                </a:lnTo>
                <a:lnTo>
                  <a:pt x="0" y="2095500"/>
                </a:lnTo>
                <a:close/>
              </a:path>
            </a:pathLst>
          </a:custGeom>
        </p:spPr>
        <p:txBody>
          <a:bodyPr wrap="square">
            <a:noAutofit/>
          </a:bodyPr>
          <a:lstStyle/>
          <a:p>
            <a:endParaRPr lang="id-ID"/>
          </a:p>
        </p:txBody>
      </p:sp>
      <p:sp>
        <p:nvSpPr>
          <p:cNvPr id="17" name="Picture Placeholder 16"/>
          <p:cNvSpPr>
            <a:spLocks noGrp="1"/>
          </p:cNvSpPr>
          <p:nvPr>
            <p:ph type="pic" sz="quarter" idx="12"/>
          </p:nvPr>
        </p:nvSpPr>
        <p:spPr>
          <a:xfrm>
            <a:off x="9982200" y="628650"/>
            <a:ext cx="2209800" cy="3208136"/>
          </a:xfrm>
          <a:custGeom>
            <a:avLst/>
            <a:gdLst>
              <a:gd name="connsiteX0" fmla="*/ 0 w 2209800"/>
              <a:gd name="connsiteY0" fmla="*/ 0 h 3208136"/>
              <a:gd name="connsiteX1" fmla="*/ 2209800 w 2209800"/>
              <a:gd name="connsiteY1" fmla="*/ 0 h 3208136"/>
              <a:gd name="connsiteX2" fmla="*/ 2209800 w 2209800"/>
              <a:gd name="connsiteY2" fmla="*/ 3208136 h 3208136"/>
              <a:gd name="connsiteX3" fmla="*/ 0 w 2209800"/>
              <a:gd name="connsiteY3" fmla="*/ 3208136 h 3208136"/>
            </a:gdLst>
            <a:ahLst/>
            <a:cxnLst>
              <a:cxn ang="0">
                <a:pos x="connsiteX0" y="connsiteY0"/>
              </a:cxn>
              <a:cxn ang="0">
                <a:pos x="connsiteX1" y="connsiteY1"/>
              </a:cxn>
              <a:cxn ang="0">
                <a:pos x="connsiteX2" y="connsiteY2"/>
              </a:cxn>
              <a:cxn ang="0">
                <a:pos x="connsiteX3" y="connsiteY3"/>
              </a:cxn>
            </a:cxnLst>
            <a:rect l="l" t="t" r="r" b="b"/>
            <a:pathLst>
              <a:path w="2209800" h="3208136">
                <a:moveTo>
                  <a:pt x="0" y="0"/>
                </a:moveTo>
                <a:lnTo>
                  <a:pt x="2209800" y="0"/>
                </a:lnTo>
                <a:lnTo>
                  <a:pt x="2209800" y="3208136"/>
                </a:lnTo>
                <a:lnTo>
                  <a:pt x="0" y="3208136"/>
                </a:lnTo>
                <a:close/>
              </a:path>
            </a:pathLst>
          </a:custGeom>
        </p:spPr>
        <p:txBody>
          <a:bodyPr wrap="square">
            <a:noAutofit/>
          </a:bodyPr>
          <a:lstStyle/>
          <a:p>
            <a:endParaRPr lang="id-ID"/>
          </a:p>
        </p:txBody>
      </p:sp>
    </p:spTree>
    <p:extLst>
      <p:ext uri="{BB962C8B-B14F-4D97-AF65-F5344CB8AC3E}">
        <p14:creationId xmlns:p14="http://schemas.microsoft.com/office/powerpoint/2010/main" val="401318437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9" name="Picture Placeholder 8"/>
          <p:cNvSpPr>
            <a:spLocks noGrp="1"/>
          </p:cNvSpPr>
          <p:nvPr>
            <p:ph type="pic" sz="quarter" idx="10" hasCustomPrompt="1"/>
          </p:nvPr>
        </p:nvSpPr>
        <p:spPr>
          <a:xfrm>
            <a:off x="6286500" y="800100"/>
            <a:ext cx="5905500" cy="5200650"/>
          </a:xfrm>
          <a:custGeom>
            <a:avLst/>
            <a:gdLst>
              <a:gd name="connsiteX0" fmla="*/ 0 w 5905500"/>
              <a:gd name="connsiteY0" fmla="*/ 0 h 5200650"/>
              <a:gd name="connsiteX1" fmla="*/ 5905500 w 5905500"/>
              <a:gd name="connsiteY1" fmla="*/ 0 h 5200650"/>
              <a:gd name="connsiteX2" fmla="*/ 5905500 w 5905500"/>
              <a:gd name="connsiteY2" fmla="*/ 5200650 h 5200650"/>
              <a:gd name="connsiteX3" fmla="*/ 0 w 5905500"/>
              <a:gd name="connsiteY3" fmla="*/ 5200650 h 5200650"/>
            </a:gdLst>
            <a:ahLst/>
            <a:cxnLst>
              <a:cxn ang="0">
                <a:pos x="connsiteX0" y="connsiteY0"/>
              </a:cxn>
              <a:cxn ang="0">
                <a:pos x="connsiteX1" y="connsiteY1"/>
              </a:cxn>
              <a:cxn ang="0">
                <a:pos x="connsiteX2" y="connsiteY2"/>
              </a:cxn>
              <a:cxn ang="0">
                <a:pos x="connsiteX3" y="connsiteY3"/>
              </a:cxn>
            </a:cxnLst>
            <a:rect l="l" t="t" r="r" b="b"/>
            <a:pathLst>
              <a:path w="5905500" h="5200650">
                <a:moveTo>
                  <a:pt x="0" y="0"/>
                </a:moveTo>
                <a:lnTo>
                  <a:pt x="5905500" y="0"/>
                </a:lnTo>
                <a:lnTo>
                  <a:pt x="5905500" y="5200650"/>
                </a:lnTo>
                <a:lnTo>
                  <a:pt x="0" y="5200650"/>
                </a:lnTo>
                <a:close/>
              </a:path>
            </a:pathLst>
          </a:custGeom>
        </p:spPr>
        <p:txBody>
          <a:bodyPr wrap="square">
            <a:noAutofit/>
          </a:bodyPr>
          <a:lstStyle>
            <a:lvl1pPr marL="0" indent="0">
              <a:buNone/>
              <a:defRPr/>
            </a:lvl1pPr>
          </a:lstStyle>
          <a:p>
            <a:r>
              <a:rPr lang="en-US" dirty="0"/>
              <a:t> </a:t>
            </a:r>
            <a:endParaRPr lang="id-ID" dirty="0"/>
          </a:p>
        </p:txBody>
      </p:sp>
    </p:spTree>
    <p:extLst>
      <p:ext uri="{BB962C8B-B14F-4D97-AF65-F5344CB8AC3E}">
        <p14:creationId xmlns:p14="http://schemas.microsoft.com/office/powerpoint/2010/main" val="17507941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429291" y="485775"/>
            <a:ext cx="6972300" cy="5886450"/>
          </a:xfrm>
          <a:custGeom>
            <a:avLst/>
            <a:gdLst>
              <a:gd name="connsiteX0" fmla="*/ 0 w 6972300"/>
              <a:gd name="connsiteY0" fmla="*/ 0 h 5886450"/>
              <a:gd name="connsiteX1" fmla="*/ 6972300 w 6972300"/>
              <a:gd name="connsiteY1" fmla="*/ 0 h 5886450"/>
              <a:gd name="connsiteX2" fmla="*/ 6972300 w 6972300"/>
              <a:gd name="connsiteY2" fmla="*/ 5886450 h 5886450"/>
              <a:gd name="connsiteX3" fmla="*/ 0 w 6972300"/>
              <a:gd name="connsiteY3" fmla="*/ 5886450 h 5886450"/>
            </a:gdLst>
            <a:ahLst/>
            <a:cxnLst>
              <a:cxn ang="0">
                <a:pos x="connsiteX0" y="connsiteY0"/>
              </a:cxn>
              <a:cxn ang="0">
                <a:pos x="connsiteX1" y="connsiteY1"/>
              </a:cxn>
              <a:cxn ang="0">
                <a:pos x="connsiteX2" y="connsiteY2"/>
              </a:cxn>
              <a:cxn ang="0">
                <a:pos x="connsiteX3" y="connsiteY3"/>
              </a:cxn>
            </a:cxnLst>
            <a:rect l="l" t="t" r="r" b="b"/>
            <a:pathLst>
              <a:path w="6972300" h="5886450">
                <a:moveTo>
                  <a:pt x="0" y="0"/>
                </a:moveTo>
                <a:lnTo>
                  <a:pt x="6972300" y="0"/>
                </a:lnTo>
                <a:lnTo>
                  <a:pt x="6972300" y="5886450"/>
                </a:lnTo>
                <a:lnTo>
                  <a:pt x="0" y="5886450"/>
                </a:lnTo>
                <a:close/>
              </a:path>
            </a:pathLst>
          </a:custGeom>
        </p:spPr>
        <p:txBody>
          <a:bodyPr wrap="square">
            <a:noAutofit/>
          </a:bodyPr>
          <a:lstStyle/>
          <a:p>
            <a:endParaRPr lang="id-ID"/>
          </a:p>
        </p:txBody>
      </p:sp>
    </p:spTree>
    <p:extLst>
      <p:ext uri="{BB962C8B-B14F-4D97-AF65-F5344CB8AC3E}">
        <p14:creationId xmlns:p14="http://schemas.microsoft.com/office/powerpoint/2010/main" val="77310729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2381250" y="1352550"/>
            <a:ext cx="1676400" cy="1733550"/>
          </a:xfrm>
          <a:custGeom>
            <a:avLst/>
            <a:gdLst>
              <a:gd name="connsiteX0" fmla="*/ 0 w 1676400"/>
              <a:gd name="connsiteY0" fmla="*/ 0 h 1733550"/>
              <a:gd name="connsiteX1" fmla="*/ 1676400 w 1676400"/>
              <a:gd name="connsiteY1" fmla="*/ 0 h 1733550"/>
              <a:gd name="connsiteX2" fmla="*/ 1676400 w 1676400"/>
              <a:gd name="connsiteY2" fmla="*/ 1733550 h 1733550"/>
              <a:gd name="connsiteX3" fmla="*/ 0 w 1676400"/>
              <a:gd name="connsiteY3" fmla="*/ 1733550 h 1733550"/>
            </a:gdLst>
            <a:ahLst/>
            <a:cxnLst>
              <a:cxn ang="0">
                <a:pos x="connsiteX0" y="connsiteY0"/>
              </a:cxn>
              <a:cxn ang="0">
                <a:pos x="connsiteX1" y="connsiteY1"/>
              </a:cxn>
              <a:cxn ang="0">
                <a:pos x="connsiteX2" y="connsiteY2"/>
              </a:cxn>
              <a:cxn ang="0">
                <a:pos x="connsiteX3" y="connsiteY3"/>
              </a:cxn>
            </a:cxnLst>
            <a:rect l="l" t="t" r="r" b="b"/>
            <a:pathLst>
              <a:path w="1676400" h="1733550">
                <a:moveTo>
                  <a:pt x="0" y="0"/>
                </a:moveTo>
                <a:lnTo>
                  <a:pt x="1676400" y="0"/>
                </a:lnTo>
                <a:lnTo>
                  <a:pt x="1676400" y="1733550"/>
                </a:lnTo>
                <a:lnTo>
                  <a:pt x="0" y="1733550"/>
                </a:lnTo>
                <a:close/>
              </a:path>
            </a:pathLst>
          </a:custGeom>
        </p:spPr>
        <p:txBody>
          <a:bodyPr wrap="square">
            <a:noAutofit/>
          </a:bodyPr>
          <a:lstStyle/>
          <a:p>
            <a:endParaRPr lang="id-ID"/>
          </a:p>
        </p:txBody>
      </p:sp>
      <p:sp>
        <p:nvSpPr>
          <p:cNvPr id="13" name="Picture Placeholder 12"/>
          <p:cNvSpPr>
            <a:spLocks noGrp="1"/>
          </p:cNvSpPr>
          <p:nvPr>
            <p:ph type="pic" sz="quarter" idx="11"/>
          </p:nvPr>
        </p:nvSpPr>
        <p:spPr>
          <a:xfrm>
            <a:off x="2667000" y="3578225"/>
            <a:ext cx="6858000" cy="1663700"/>
          </a:xfrm>
          <a:custGeom>
            <a:avLst/>
            <a:gdLst>
              <a:gd name="connsiteX0" fmla="*/ 0 w 6858000"/>
              <a:gd name="connsiteY0" fmla="*/ 0 h 1663700"/>
              <a:gd name="connsiteX1" fmla="*/ 6858000 w 6858000"/>
              <a:gd name="connsiteY1" fmla="*/ 0 h 1663700"/>
              <a:gd name="connsiteX2" fmla="*/ 6858000 w 6858000"/>
              <a:gd name="connsiteY2" fmla="*/ 1663700 h 1663700"/>
              <a:gd name="connsiteX3" fmla="*/ 0 w 6858000"/>
              <a:gd name="connsiteY3" fmla="*/ 1663700 h 1663700"/>
            </a:gdLst>
            <a:ahLst/>
            <a:cxnLst>
              <a:cxn ang="0">
                <a:pos x="connsiteX0" y="connsiteY0"/>
              </a:cxn>
              <a:cxn ang="0">
                <a:pos x="connsiteX1" y="connsiteY1"/>
              </a:cxn>
              <a:cxn ang="0">
                <a:pos x="connsiteX2" y="connsiteY2"/>
              </a:cxn>
              <a:cxn ang="0">
                <a:pos x="connsiteX3" y="connsiteY3"/>
              </a:cxn>
            </a:cxnLst>
            <a:rect l="l" t="t" r="r" b="b"/>
            <a:pathLst>
              <a:path w="6858000" h="1663700">
                <a:moveTo>
                  <a:pt x="0" y="0"/>
                </a:moveTo>
                <a:lnTo>
                  <a:pt x="6858000" y="0"/>
                </a:lnTo>
                <a:lnTo>
                  <a:pt x="6858000" y="1663700"/>
                </a:lnTo>
                <a:lnTo>
                  <a:pt x="0" y="1663700"/>
                </a:lnTo>
                <a:close/>
              </a:path>
            </a:pathLst>
          </a:custGeom>
        </p:spPr>
        <p:txBody>
          <a:bodyPr wrap="square">
            <a:noAutofit/>
          </a:bodyPr>
          <a:lstStyle/>
          <a:p>
            <a:endParaRPr lang="id-ID"/>
          </a:p>
        </p:txBody>
      </p:sp>
    </p:spTree>
    <p:extLst>
      <p:ext uri="{BB962C8B-B14F-4D97-AF65-F5344CB8AC3E}">
        <p14:creationId xmlns:p14="http://schemas.microsoft.com/office/powerpoint/2010/main" val="334964509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9" name="Picture Placeholder 8"/>
          <p:cNvSpPr>
            <a:spLocks noGrp="1"/>
          </p:cNvSpPr>
          <p:nvPr>
            <p:ph type="pic" sz="quarter" idx="10" hasCustomPrompt="1"/>
          </p:nvPr>
        </p:nvSpPr>
        <p:spPr>
          <a:xfrm>
            <a:off x="645459" y="1"/>
            <a:ext cx="5082988" cy="6858000"/>
          </a:xfrm>
          <a:custGeom>
            <a:avLst/>
            <a:gdLst>
              <a:gd name="connsiteX0" fmla="*/ 0 w 5082988"/>
              <a:gd name="connsiteY0" fmla="*/ 0 h 6858000"/>
              <a:gd name="connsiteX1" fmla="*/ 5082988 w 5082988"/>
              <a:gd name="connsiteY1" fmla="*/ 0 h 6858000"/>
              <a:gd name="connsiteX2" fmla="*/ 5082988 w 5082988"/>
              <a:gd name="connsiteY2" fmla="*/ 6858000 h 6858000"/>
              <a:gd name="connsiteX3" fmla="*/ 0 w 508298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082988" h="6858000">
                <a:moveTo>
                  <a:pt x="0" y="0"/>
                </a:moveTo>
                <a:lnTo>
                  <a:pt x="5082988" y="0"/>
                </a:lnTo>
                <a:lnTo>
                  <a:pt x="5082988" y="6858000"/>
                </a:lnTo>
                <a:lnTo>
                  <a:pt x="0" y="6858000"/>
                </a:lnTo>
                <a:close/>
              </a:path>
            </a:pathLst>
          </a:custGeom>
        </p:spPr>
        <p:txBody>
          <a:bodyPr wrap="square">
            <a:noAutofit/>
          </a:bodyPr>
          <a:lstStyle>
            <a:lvl1pPr marL="0" indent="0">
              <a:buNone/>
              <a:defRPr/>
            </a:lvl1pPr>
          </a:lstStyle>
          <a:p>
            <a:r>
              <a:rPr lang="en-US" dirty="0"/>
              <a:t>                                                            </a:t>
            </a:r>
            <a:endParaRPr lang="id-ID" dirty="0"/>
          </a:p>
        </p:txBody>
      </p:sp>
    </p:spTree>
    <p:extLst>
      <p:ext uri="{BB962C8B-B14F-4D97-AF65-F5344CB8AC3E}">
        <p14:creationId xmlns:p14="http://schemas.microsoft.com/office/powerpoint/2010/main" val="208112386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1371600" y="3256724"/>
            <a:ext cx="2782148" cy="2743770"/>
          </a:xfrm>
          <a:custGeom>
            <a:avLst/>
            <a:gdLst>
              <a:gd name="connsiteX0" fmla="*/ 1391074 w 2782148"/>
              <a:gd name="connsiteY0" fmla="*/ 0 h 2743770"/>
              <a:gd name="connsiteX1" fmla="*/ 2782148 w 2782148"/>
              <a:gd name="connsiteY1" fmla="*/ 1371885 h 2743770"/>
              <a:gd name="connsiteX2" fmla="*/ 1391074 w 2782148"/>
              <a:gd name="connsiteY2" fmla="*/ 2743770 h 2743770"/>
              <a:gd name="connsiteX3" fmla="*/ 0 w 2782148"/>
              <a:gd name="connsiteY3" fmla="*/ 1371885 h 2743770"/>
              <a:gd name="connsiteX4" fmla="*/ 1391074 w 2782148"/>
              <a:gd name="connsiteY4" fmla="*/ 0 h 27437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2148" h="2743770">
                <a:moveTo>
                  <a:pt x="1391074" y="0"/>
                </a:moveTo>
                <a:cubicBezTo>
                  <a:pt x="2159343" y="0"/>
                  <a:pt x="2782148" y="614214"/>
                  <a:pt x="2782148" y="1371885"/>
                </a:cubicBezTo>
                <a:cubicBezTo>
                  <a:pt x="2782148" y="2129556"/>
                  <a:pt x="2159343" y="2743770"/>
                  <a:pt x="1391074" y="2743770"/>
                </a:cubicBezTo>
                <a:cubicBezTo>
                  <a:pt x="622805" y="2743770"/>
                  <a:pt x="0" y="2129556"/>
                  <a:pt x="0" y="1371885"/>
                </a:cubicBezTo>
                <a:cubicBezTo>
                  <a:pt x="0" y="614214"/>
                  <a:pt x="622805" y="0"/>
                  <a:pt x="1391074" y="0"/>
                </a:cubicBezTo>
                <a:close/>
              </a:path>
            </a:pathLst>
          </a:custGeom>
        </p:spPr>
        <p:txBody>
          <a:bodyPr wrap="square">
            <a:noAutofit/>
          </a:bodyPr>
          <a:lstStyle/>
          <a:p>
            <a:endParaRPr lang="id-ID"/>
          </a:p>
        </p:txBody>
      </p:sp>
      <p:sp>
        <p:nvSpPr>
          <p:cNvPr id="13" name="Picture Placeholder 12"/>
          <p:cNvSpPr>
            <a:spLocks noGrp="1"/>
          </p:cNvSpPr>
          <p:nvPr>
            <p:ph type="pic" sz="quarter" idx="11"/>
          </p:nvPr>
        </p:nvSpPr>
        <p:spPr>
          <a:xfrm>
            <a:off x="7696200" y="700062"/>
            <a:ext cx="2782148" cy="2743769"/>
          </a:xfrm>
          <a:custGeom>
            <a:avLst/>
            <a:gdLst>
              <a:gd name="connsiteX0" fmla="*/ 1995472 w 2782148"/>
              <a:gd name="connsiteY0" fmla="*/ 0 h 2743769"/>
              <a:gd name="connsiteX1" fmla="*/ 2782148 w 2782148"/>
              <a:gd name="connsiteY1" fmla="*/ 2743769 h 2743769"/>
              <a:gd name="connsiteX2" fmla="*/ 0 w 2782148"/>
              <a:gd name="connsiteY2" fmla="*/ 2053030 h 2743769"/>
            </a:gdLst>
            <a:ahLst/>
            <a:cxnLst>
              <a:cxn ang="0">
                <a:pos x="connsiteX0" y="connsiteY0"/>
              </a:cxn>
              <a:cxn ang="0">
                <a:pos x="connsiteX1" y="connsiteY1"/>
              </a:cxn>
              <a:cxn ang="0">
                <a:pos x="connsiteX2" y="connsiteY2"/>
              </a:cxn>
            </a:cxnLst>
            <a:rect l="l" t="t" r="r" b="b"/>
            <a:pathLst>
              <a:path w="2782148" h="2743769">
                <a:moveTo>
                  <a:pt x="1995472" y="0"/>
                </a:moveTo>
                <a:lnTo>
                  <a:pt x="2782148" y="2743769"/>
                </a:lnTo>
                <a:lnTo>
                  <a:pt x="0" y="2053030"/>
                </a:lnTo>
                <a:close/>
              </a:path>
            </a:pathLst>
          </a:custGeom>
        </p:spPr>
        <p:txBody>
          <a:bodyPr wrap="square">
            <a:noAutofit/>
          </a:bodyPr>
          <a:lstStyle/>
          <a:p>
            <a:endParaRPr lang="id-ID"/>
          </a:p>
        </p:txBody>
      </p:sp>
    </p:spTree>
    <p:extLst>
      <p:ext uri="{BB962C8B-B14F-4D97-AF65-F5344CB8AC3E}">
        <p14:creationId xmlns:p14="http://schemas.microsoft.com/office/powerpoint/2010/main" val="301964201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711201" y="624111"/>
            <a:ext cx="3323771" cy="3846286"/>
          </a:xfrm>
          <a:custGeom>
            <a:avLst/>
            <a:gdLst>
              <a:gd name="connsiteX0" fmla="*/ 0 w 3323771"/>
              <a:gd name="connsiteY0" fmla="*/ 0 h 3846286"/>
              <a:gd name="connsiteX1" fmla="*/ 3323771 w 3323771"/>
              <a:gd name="connsiteY1" fmla="*/ 0 h 3846286"/>
              <a:gd name="connsiteX2" fmla="*/ 3323771 w 3323771"/>
              <a:gd name="connsiteY2" fmla="*/ 3846286 h 3846286"/>
              <a:gd name="connsiteX3" fmla="*/ 0 w 3323771"/>
              <a:gd name="connsiteY3" fmla="*/ 3846286 h 3846286"/>
            </a:gdLst>
            <a:ahLst/>
            <a:cxnLst>
              <a:cxn ang="0">
                <a:pos x="connsiteX0" y="connsiteY0"/>
              </a:cxn>
              <a:cxn ang="0">
                <a:pos x="connsiteX1" y="connsiteY1"/>
              </a:cxn>
              <a:cxn ang="0">
                <a:pos x="connsiteX2" y="connsiteY2"/>
              </a:cxn>
              <a:cxn ang="0">
                <a:pos x="connsiteX3" y="connsiteY3"/>
              </a:cxn>
            </a:cxnLst>
            <a:rect l="l" t="t" r="r" b="b"/>
            <a:pathLst>
              <a:path w="3323771" h="3846286">
                <a:moveTo>
                  <a:pt x="0" y="0"/>
                </a:moveTo>
                <a:lnTo>
                  <a:pt x="3323771" y="0"/>
                </a:lnTo>
                <a:lnTo>
                  <a:pt x="3323771" y="3846286"/>
                </a:lnTo>
                <a:lnTo>
                  <a:pt x="0" y="3846286"/>
                </a:lnTo>
                <a:close/>
              </a:path>
            </a:pathLst>
          </a:custGeom>
        </p:spPr>
        <p:txBody>
          <a:bodyPr wrap="square">
            <a:noAutofit/>
          </a:bodyPr>
          <a:lstStyle/>
          <a:p>
            <a:endParaRPr lang="id-ID"/>
          </a:p>
        </p:txBody>
      </p:sp>
      <p:sp>
        <p:nvSpPr>
          <p:cNvPr id="13" name="Picture Placeholder 12"/>
          <p:cNvSpPr>
            <a:spLocks noGrp="1"/>
          </p:cNvSpPr>
          <p:nvPr>
            <p:ph type="pic" sz="quarter" idx="11" hasCustomPrompt="1"/>
          </p:nvPr>
        </p:nvSpPr>
        <p:spPr>
          <a:xfrm>
            <a:off x="8817428" y="3831770"/>
            <a:ext cx="2627086" cy="2627086"/>
          </a:xfrm>
          <a:custGeom>
            <a:avLst/>
            <a:gdLst>
              <a:gd name="connsiteX0" fmla="*/ 1313543 w 2627086"/>
              <a:gd name="connsiteY0" fmla="*/ 0 h 2627086"/>
              <a:gd name="connsiteX1" fmla="*/ 2627086 w 2627086"/>
              <a:gd name="connsiteY1" fmla="*/ 1313543 h 2627086"/>
              <a:gd name="connsiteX2" fmla="*/ 1313543 w 2627086"/>
              <a:gd name="connsiteY2" fmla="*/ 2627086 h 2627086"/>
              <a:gd name="connsiteX3" fmla="*/ 0 w 2627086"/>
              <a:gd name="connsiteY3" fmla="*/ 1313543 h 2627086"/>
              <a:gd name="connsiteX4" fmla="*/ 1313543 w 2627086"/>
              <a:gd name="connsiteY4" fmla="*/ 0 h 26270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7086" h="2627086">
                <a:moveTo>
                  <a:pt x="1313543" y="0"/>
                </a:moveTo>
                <a:cubicBezTo>
                  <a:pt x="2038993" y="0"/>
                  <a:pt x="2627086" y="588093"/>
                  <a:pt x="2627086" y="1313543"/>
                </a:cubicBezTo>
                <a:cubicBezTo>
                  <a:pt x="2627086" y="2038993"/>
                  <a:pt x="2038993" y="2627086"/>
                  <a:pt x="1313543" y="2627086"/>
                </a:cubicBezTo>
                <a:cubicBezTo>
                  <a:pt x="588093" y="2627086"/>
                  <a:pt x="0" y="2038993"/>
                  <a:pt x="0" y="1313543"/>
                </a:cubicBezTo>
                <a:cubicBezTo>
                  <a:pt x="0" y="588093"/>
                  <a:pt x="588093" y="0"/>
                  <a:pt x="1313543" y="0"/>
                </a:cubicBezTo>
                <a:close/>
              </a:path>
            </a:pathLst>
          </a:custGeom>
        </p:spPr>
        <p:txBody>
          <a:bodyPr wrap="square">
            <a:noAutofit/>
          </a:bodyPr>
          <a:lstStyle>
            <a:lvl1pPr marL="0" indent="0">
              <a:buNone/>
              <a:defRPr/>
            </a:lvl1pPr>
          </a:lstStyle>
          <a:p>
            <a:r>
              <a:rPr lang="en-US" dirty="0"/>
              <a:t>                                    </a:t>
            </a:r>
            <a:endParaRPr lang="id-ID" dirty="0"/>
          </a:p>
        </p:txBody>
      </p:sp>
    </p:spTree>
    <p:extLst>
      <p:ext uri="{BB962C8B-B14F-4D97-AF65-F5344CB8AC3E}">
        <p14:creationId xmlns:p14="http://schemas.microsoft.com/office/powerpoint/2010/main" val="15727225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sp>
        <p:nvSpPr>
          <p:cNvPr id="6" name="Picture Placeholder 9"/>
          <p:cNvSpPr>
            <a:spLocks noGrp="1"/>
          </p:cNvSpPr>
          <p:nvPr>
            <p:ph type="pic" sz="quarter" idx="10"/>
          </p:nvPr>
        </p:nvSpPr>
        <p:spPr>
          <a:xfrm>
            <a:off x="7620000" y="942975"/>
            <a:ext cx="3829050" cy="4972050"/>
          </a:xfrm>
          <a:custGeom>
            <a:avLst/>
            <a:gdLst>
              <a:gd name="connsiteX0" fmla="*/ 0 w 3829050"/>
              <a:gd name="connsiteY0" fmla="*/ 0 h 4972050"/>
              <a:gd name="connsiteX1" fmla="*/ 3829050 w 3829050"/>
              <a:gd name="connsiteY1" fmla="*/ 0 h 4972050"/>
              <a:gd name="connsiteX2" fmla="*/ 3829050 w 3829050"/>
              <a:gd name="connsiteY2" fmla="*/ 4972050 h 4972050"/>
              <a:gd name="connsiteX3" fmla="*/ 0 w 3829050"/>
              <a:gd name="connsiteY3" fmla="*/ 4972050 h 4972050"/>
            </a:gdLst>
            <a:ahLst/>
            <a:cxnLst>
              <a:cxn ang="0">
                <a:pos x="connsiteX0" y="connsiteY0"/>
              </a:cxn>
              <a:cxn ang="0">
                <a:pos x="connsiteX1" y="connsiteY1"/>
              </a:cxn>
              <a:cxn ang="0">
                <a:pos x="connsiteX2" y="connsiteY2"/>
              </a:cxn>
              <a:cxn ang="0">
                <a:pos x="connsiteX3" y="connsiteY3"/>
              </a:cxn>
            </a:cxnLst>
            <a:rect l="l" t="t" r="r" b="b"/>
            <a:pathLst>
              <a:path w="3829050" h="4972050">
                <a:moveTo>
                  <a:pt x="0" y="0"/>
                </a:moveTo>
                <a:lnTo>
                  <a:pt x="3829050" y="0"/>
                </a:lnTo>
                <a:lnTo>
                  <a:pt x="3829050" y="4972050"/>
                </a:lnTo>
                <a:lnTo>
                  <a:pt x="0" y="4972050"/>
                </a:lnTo>
                <a:close/>
              </a:path>
            </a:pathLst>
          </a:custGeom>
        </p:spPr>
        <p:txBody>
          <a:bodyPr wrap="square">
            <a:noAutofit/>
          </a:bodyPr>
          <a:lstStyle/>
          <a:p>
            <a:endParaRPr lang="id-ID"/>
          </a:p>
        </p:txBody>
      </p:sp>
      <p:sp>
        <p:nvSpPr>
          <p:cNvPr id="7" name="Picture Placeholder 11"/>
          <p:cNvSpPr>
            <a:spLocks noGrp="1"/>
          </p:cNvSpPr>
          <p:nvPr>
            <p:ph type="pic" sz="quarter" idx="11"/>
          </p:nvPr>
        </p:nvSpPr>
        <p:spPr>
          <a:xfrm>
            <a:off x="723900" y="942975"/>
            <a:ext cx="6762750" cy="4972050"/>
          </a:xfrm>
          <a:custGeom>
            <a:avLst/>
            <a:gdLst>
              <a:gd name="connsiteX0" fmla="*/ 0 w 3829050"/>
              <a:gd name="connsiteY0" fmla="*/ 0 h 4972050"/>
              <a:gd name="connsiteX1" fmla="*/ 3829050 w 3829050"/>
              <a:gd name="connsiteY1" fmla="*/ 0 h 4972050"/>
              <a:gd name="connsiteX2" fmla="*/ 3829050 w 3829050"/>
              <a:gd name="connsiteY2" fmla="*/ 4972050 h 4972050"/>
              <a:gd name="connsiteX3" fmla="*/ 0 w 3829050"/>
              <a:gd name="connsiteY3" fmla="*/ 4972050 h 4972050"/>
            </a:gdLst>
            <a:ahLst/>
            <a:cxnLst>
              <a:cxn ang="0">
                <a:pos x="connsiteX0" y="connsiteY0"/>
              </a:cxn>
              <a:cxn ang="0">
                <a:pos x="connsiteX1" y="connsiteY1"/>
              </a:cxn>
              <a:cxn ang="0">
                <a:pos x="connsiteX2" y="connsiteY2"/>
              </a:cxn>
              <a:cxn ang="0">
                <a:pos x="connsiteX3" y="connsiteY3"/>
              </a:cxn>
            </a:cxnLst>
            <a:rect l="l" t="t" r="r" b="b"/>
            <a:pathLst>
              <a:path w="3829050" h="4972050">
                <a:moveTo>
                  <a:pt x="0" y="0"/>
                </a:moveTo>
                <a:lnTo>
                  <a:pt x="3829050" y="0"/>
                </a:lnTo>
                <a:lnTo>
                  <a:pt x="3829050" y="4972050"/>
                </a:lnTo>
                <a:lnTo>
                  <a:pt x="0" y="4972050"/>
                </a:lnTo>
                <a:close/>
              </a:path>
            </a:pathLst>
          </a:custGeom>
        </p:spPr>
        <p:txBody>
          <a:bodyPr wrap="square">
            <a:noAutofit/>
          </a:bodyPr>
          <a:lstStyle/>
          <a:p>
            <a:endParaRPr lang="id-ID"/>
          </a:p>
        </p:txBody>
      </p:sp>
    </p:spTree>
    <p:extLst>
      <p:ext uri="{BB962C8B-B14F-4D97-AF65-F5344CB8AC3E}">
        <p14:creationId xmlns:p14="http://schemas.microsoft.com/office/powerpoint/2010/main" val="138365054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id-ID"/>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04B7DE8-89A9-4597-9836-1F7B0A1A8AB2}" type="datetimeFigureOut">
              <a:rPr lang="id-ID" smtClean="0"/>
              <a:t>14/03/2025</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32604670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id-ID"/>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04B7DE8-89A9-4597-9836-1F7B0A1A8AB2}" type="datetimeFigureOut">
              <a:rPr lang="id-ID" smtClean="0"/>
              <a:t>14/03/2025</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50403933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p:txBody>
          <a:bodyPr/>
          <a:lstStyle/>
          <a:p>
            <a:fld id="{804B7DE8-89A9-4597-9836-1F7B0A1A8AB2}" type="datetimeFigureOut">
              <a:rPr lang="id-ID" smtClean="0"/>
              <a:t>14/03/2025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308482063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id-ID"/>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p:txBody>
          <a:bodyPr/>
          <a:lstStyle/>
          <a:p>
            <a:fld id="{804B7DE8-89A9-4597-9836-1F7B0A1A8AB2}" type="datetimeFigureOut">
              <a:rPr lang="id-ID" smtClean="0"/>
              <a:t>14/03/2025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21236169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18" Type="http://schemas.openxmlformats.org/officeDocument/2006/relationships/slideLayout" Target="../slideLayouts/slideLayout49.xml"/><Relationship Id="rId26" Type="http://schemas.openxmlformats.org/officeDocument/2006/relationships/slideLayout" Target="../slideLayouts/slideLayout57.xml"/><Relationship Id="rId3" Type="http://schemas.openxmlformats.org/officeDocument/2006/relationships/slideLayout" Target="../slideLayouts/slideLayout34.xml"/><Relationship Id="rId21" Type="http://schemas.openxmlformats.org/officeDocument/2006/relationships/slideLayout" Target="../slideLayouts/slideLayout52.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17" Type="http://schemas.openxmlformats.org/officeDocument/2006/relationships/slideLayout" Target="../slideLayouts/slideLayout48.xml"/><Relationship Id="rId25" Type="http://schemas.openxmlformats.org/officeDocument/2006/relationships/slideLayout" Target="../slideLayouts/slideLayout56.xml"/><Relationship Id="rId2" Type="http://schemas.openxmlformats.org/officeDocument/2006/relationships/slideLayout" Target="../slideLayouts/slideLayout33.xml"/><Relationship Id="rId16" Type="http://schemas.openxmlformats.org/officeDocument/2006/relationships/slideLayout" Target="../slideLayouts/slideLayout47.xml"/><Relationship Id="rId20" Type="http://schemas.openxmlformats.org/officeDocument/2006/relationships/slideLayout" Target="../slideLayouts/slideLayout51.xml"/><Relationship Id="rId29" Type="http://schemas.openxmlformats.org/officeDocument/2006/relationships/slideLayout" Target="../slideLayouts/slideLayout60.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24" Type="http://schemas.openxmlformats.org/officeDocument/2006/relationships/slideLayout" Target="../slideLayouts/slideLayout55.xml"/><Relationship Id="rId32" Type="http://schemas.openxmlformats.org/officeDocument/2006/relationships/theme" Target="../theme/theme2.xml"/><Relationship Id="rId5" Type="http://schemas.openxmlformats.org/officeDocument/2006/relationships/slideLayout" Target="../slideLayouts/slideLayout36.xml"/><Relationship Id="rId15" Type="http://schemas.openxmlformats.org/officeDocument/2006/relationships/slideLayout" Target="../slideLayouts/slideLayout46.xml"/><Relationship Id="rId23" Type="http://schemas.openxmlformats.org/officeDocument/2006/relationships/slideLayout" Target="../slideLayouts/slideLayout54.xml"/><Relationship Id="rId28" Type="http://schemas.openxmlformats.org/officeDocument/2006/relationships/slideLayout" Target="../slideLayouts/slideLayout59.xml"/><Relationship Id="rId10" Type="http://schemas.openxmlformats.org/officeDocument/2006/relationships/slideLayout" Target="../slideLayouts/slideLayout41.xml"/><Relationship Id="rId19" Type="http://schemas.openxmlformats.org/officeDocument/2006/relationships/slideLayout" Target="../slideLayouts/slideLayout50.xml"/><Relationship Id="rId31" Type="http://schemas.openxmlformats.org/officeDocument/2006/relationships/slideLayout" Target="../slideLayouts/slideLayout62.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 Id="rId22" Type="http://schemas.openxmlformats.org/officeDocument/2006/relationships/slideLayout" Target="../slideLayouts/slideLayout53.xml"/><Relationship Id="rId27" Type="http://schemas.openxmlformats.org/officeDocument/2006/relationships/slideLayout" Target="../slideLayouts/slideLayout58.xml"/><Relationship Id="rId30" Type="http://schemas.openxmlformats.org/officeDocument/2006/relationships/slideLayout" Target="../slideLayouts/slideLayout6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slideLayout" Target="../slideLayouts/slideLayout75.xml"/><Relationship Id="rId18" Type="http://schemas.openxmlformats.org/officeDocument/2006/relationships/slideLayout" Target="../slideLayouts/slideLayout80.xml"/><Relationship Id="rId26" Type="http://schemas.openxmlformats.org/officeDocument/2006/relationships/slideLayout" Target="../slideLayouts/slideLayout88.xml"/><Relationship Id="rId3" Type="http://schemas.openxmlformats.org/officeDocument/2006/relationships/slideLayout" Target="../slideLayouts/slideLayout65.xml"/><Relationship Id="rId21" Type="http://schemas.openxmlformats.org/officeDocument/2006/relationships/slideLayout" Target="../slideLayouts/slideLayout83.xml"/><Relationship Id="rId7" Type="http://schemas.openxmlformats.org/officeDocument/2006/relationships/slideLayout" Target="../slideLayouts/slideLayout69.xml"/><Relationship Id="rId12" Type="http://schemas.openxmlformats.org/officeDocument/2006/relationships/slideLayout" Target="../slideLayouts/slideLayout74.xml"/><Relationship Id="rId17" Type="http://schemas.openxmlformats.org/officeDocument/2006/relationships/slideLayout" Target="../slideLayouts/slideLayout79.xml"/><Relationship Id="rId25" Type="http://schemas.openxmlformats.org/officeDocument/2006/relationships/slideLayout" Target="../slideLayouts/slideLayout87.xml"/><Relationship Id="rId2" Type="http://schemas.openxmlformats.org/officeDocument/2006/relationships/slideLayout" Target="../slideLayouts/slideLayout64.xml"/><Relationship Id="rId16" Type="http://schemas.openxmlformats.org/officeDocument/2006/relationships/slideLayout" Target="../slideLayouts/slideLayout78.xml"/><Relationship Id="rId20" Type="http://schemas.openxmlformats.org/officeDocument/2006/relationships/slideLayout" Target="../slideLayouts/slideLayout82.xml"/><Relationship Id="rId29" Type="http://schemas.openxmlformats.org/officeDocument/2006/relationships/slideLayout" Target="../slideLayouts/slideLayout91.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24" Type="http://schemas.openxmlformats.org/officeDocument/2006/relationships/slideLayout" Target="../slideLayouts/slideLayout86.xml"/><Relationship Id="rId32" Type="http://schemas.openxmlformats.org/officeDocument/2006/relationships/theme" Target="../theme/theme3.xml"/><Relationship Id="rId5" Type="http://schemas.openxmlformats.org/officeDocument/2006/relationships/slideLayout" Target="../slideLayouts/slideLayout67.xml"/><Relationship Id="rId15" Type="http://schemas.openxmlformats.org/officeDocument/2006/relationships/slideLayout" Target="../slideLayouts/slideLayout77.xml"/><Relationship Id="rId23" Type="http://schemas.openxmlformats.org/officeDocument/2006/relationships/slideLayout" Target="../slideLayouts/slideLayout85.xml"/><Relationship Id="rId28" Type="http://schemas.openxmlformats.org/officeDocument/2006/relationships/slideLayout" Target="../slideLayouts/slideLayout90.xml"/><Relationship Id="rId10" Type="http://schemas.openxmlformats.org/officeDocument/2006/relationships/slideLayout" Target="../slideLayouts/slideLayout72.xml"/><Relationship Id="rId19" Type="http://schemas.openxmlformats.org/officeDocument/2006/relationships/slideLayout" Target="../slideLayouts/slideLayout81.xml"/><Relationship Id="rId31" Type="http://schemas.openxmlformats.org/officeDocument/2006/relationships/slideLayout" Target="../slideLayouts/slideLayout93.xml"/><Relationship Id="rId4" Type="http://schemas.openxmlformats.org/officeDocument/2006/relationships/slideLayout" Target="../slideLayouts/slideLayout66.xml"/><Relationship Id="rId9" Type="http://schemas.openxmlformats.org/officeDocument/2006/relationships/slideLayout" Target="../slideLayouts/slideLayout71.xml"/><Relationship Id="rId14" Type="http://schemas.openxmlformats.org/officeDocument/2006/relationships/slideLayout" Target="../slideLayouts/slideLayout76.xml"/><Relationship Id="rId22" Type="http://schemas.openxmlformats.org/officeDocument/2006/relationships/slideLayout" Target="../slideLayouts/slideLayout84.xml"/><Relationship Id="rId27" Type="http://schemas.openxmlformats.org/officeDocument/2006/relationships/slideLayout" Target="../slideLayouts/slideLayout89.xml"/><Relationship Id="rId30" Type="http://schemas.openxmlformats.org/officeDocument/2006/relationships/slideLayout" Target="../slideLayouts/slideLayout9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id-ID"/>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4B7DE8-89A9-4597-9836-1F7B0A1A8AB2}" type="datetimeFigureOut">
              <a:rPr lang="id-ID" smtClean="0"/>
              <a:t>14/03/2025</a:t>
            </a:fld>
            <a:endParaRPr lang="id-ID"/>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565048-B60D-41CC-86CF-9432B9BFD9B9}" type="slidenum">
              <a:rPr lang="id-ID" smtClean="0"/>
              <a:t>‹#›</a:t>
            </a:fld>
            <a:endParaRPr lang="id-ID"/>
          </a:p>
        </p:txBody>
      </p:sp>
    </p:spTree>
    <p:extLst>
      <p:ext uri="{BB962C8B-B14F-4D97-AF65-F5344CB8AC3E}">
        <p14:creationId xmlns:p14="http://schemas.microsoft.com/office/powerpoint/2010/main" val="16359273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79" r:id="rId8"/>
    <p:sldLayoutId id="2147483678" r:id="rId9"/>
    <p:sldLayoutId id="2147483677" r:id="rId10"/>
    <p:sldLayoutId id="2147483676" r:id="rId11"/>
    <p:sldLayoutId id="2147483675" r:id="rId12"/>
    <p:sldLayoutId id="2147483674" r:id="rId13"/>
    <p:sldLayoutId id="2147483673" r:id="rId14"/>
    <p:sldLayoutId id="2147483672" r:id="rId15"/>
    <p:sldLayoutId id="2147483671" r:id="rId16"/>
    <p:sldLayoutId id="2147483670" r:id="rId17"/>
    <p:sldLayoutId id="2147483669" r:id="rId18"/>
    <p:sldLayoutId id="2147483668" r:id="rId19"/>
    <p:sldLayoutId id="2147483667" r:id="rId20"/>
    <p:sldLayoutId id="2147483666" r:id="rId21"/>
    <p:sldLayoutId id="2147483665" r:id="rId22"/>
    <p:sldLayoutId id="2147483664" r:id="rId23"/>
    <p:sldLayoutId id="2147483663" r:id="rId24"/>
    <p:sldLayoutId id="2147483662" r:id="rId25"/>
    <p:sldLayoutId id="2147483661" r:id="rId26"/>
    <p:sldLayoutId id="2147483660" r:id="rId27"/>
    <p:sldLayoutId id="2147483656" r:id="rId28"/>
    <p:sldLayoutId id="2147483657" r:id="rId29"/>
    <p:sldLayoutId id="2147483658" r:id="rId30"/>
    <p:sldLayoutId id="2147483659" r:id="rId3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id-ID"/>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4B7DE8-89A9-4597-9836-1F7B0A1A8AB2}" type="datetimeFigureOut">
              <a:rPr lang="id-ID" smtClean="0"/>
              <a:t>14/03/2025</a:t>
            </a:fld>
            <a:endParaRPr lang="id-ID"/>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565048-B60D-41CC-86CF-9432B9BFD9B9}" type="slidenum">
              <a:rPr lang="id-ID" smtClean="0"/>
              <a:t>‹#›</a:t>
            </a:fld>
            <a:endParaRPr lang="id-ID"/>
          </a:p>
        </p:txBody>
      </p:sp>
    </p:spTree>
    <p:extLst>
      <p:ext uri="{BB962C8B-B14F-4D97-AF65-F5344CB8AC3E}">
        <p14:creationId xmlns:p14="http://schemas.microsoft.com/office/powerpoint/2010/main" val="1467536512"/>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 id="2147483694" r:id="rId14"/>
    <p:sldLayoutId id="2147483695" r:id="rId15"/>
    <p:sldLayoutId id="2147483696" r:id="rId16"/>
    <p:sldLayoutId id="2147483697" r:id="rId17"/>
    <p:sldLayoutId id="2147483698" r:id="rId18"/>
    <p:sldLayoutId id="2147483699" r:id="rId19"/>
    <p:sldLayoutId id="2147483700" r:id="rId20"/>
    <p:sldLayoutId id="2147483701" r:id="rId21"/>
    <p:sldLayoutId id="2147483702" r:id="rId22"/>
    <p:sldLayoutId id="2147483703" r:id="rId23"/>
    <p:sldLayoutId id="2147483704" r:id="rId24"/>
    <p:sldLayoutId id="2147483705" r:id="rId25"/>
    <p:sldLayoutId id="2147483706" r:id="rId26"/>
    <p:sldLayoutId id="2147483707" r:id="rId27"/>
    <p:sldLayoutId id="2147483708" r:id="rId28"/>
    <p:sldLayoutId id="2147483709" r:id="rId29"/>
    <p:sldLayoutId id="2147483710" r:id="rId30"/>
    <p:sldLayoutId id="2147483711" r:id="rId3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id-ID"/>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4B7DE8-89A9-4597-9836-1F7B0A1A8AB2}" type="datetimeFigureOut">
              <a:rPr lang="id-ID" smtClean="0"/>
              <a:t>14/03/2025</a:t>
            </a:fld>
            <a:endParaRPr lang="id-ID"/>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565048-B60D-41CC-86CF-9432B9BFD9B9}" type="slidenum">
              <a:rPr lang="id-ID" smtClean="0"/>
              <a:t>‹#›</a:t>
            </a:fld>
            <a:endParaRPr lang="id-ID"/>
          </a:p>
        </p:txBody>
      </p:sp>
    </p:spTree>
    <p:extLst>
      <p:ext uri="{BB962C8B-B14F-4D97-AF65-F5344CB8AC3E}">
        <p14:creationId xmlns:p14="http://schemas.microsoft.com/office/powerpoint/2010/main" val="1801183672"/>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 id="2147483726" r:id="rId14"/>
    <p:sldLayoutId id="2147483727" r:id="rId15"/>
    <p:sldLayoutId id="2147483728" r:id="rId16"/>
    <p:sldLayoutId id="2147483729" r:id="rId17"/>
    <p:sldLayoutId id="2147483730" r:id="rId18"/>
    <p:sldLayoutId id="2147483731" r:id="rId19"/>
    <p:sldLayoutId id="2147483732" r:id="rId20"/>
    <p:sldLayoutId id="2147483733" r:id="rId21"/>
    <p:sldLayoutId id="2147483734" r:id="rId22"/>
    <p:sldLayoutId id="2147483735" r:id="rId23"/>
    <p:sldLayoutId id="2147483736" r:id="rId24"/>
    <p:sldLayoutId id="2147483737" r:id="rId25"/>
    <p:sldLayoutId id="2147483738" r:id="rId26"/>
    <p:sldLayoutId id="2147483739" r:id="rId27"/>
    <p:sldLayoutId id="2147483740" r:id="rId28"/>
    <p:sldLayoutId id="2147483741" r:id="rId29"/>
    <p:sldLayoutId id="2147483742" r:id="rId30"/>
    <p:sldLayoutId id="2147483743" r:id="rId3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16.xml"/><Relationship Id="rId4" Type="http://schemas.openxmlformats.org/officeDocument/2006/relationships/hyperlink" Target="http://healthxph.net/master-class/the-power-of-the-thank-you-note-etiquette-in-referring-to-colleagues.html"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group of people posing for the camera&#10;&#10;Description automatically generated">
            <a:extLst>
              <a:ext uri="{FF2B5EF4-FFF2-40B4-BE49-F238E27FC236}">
                <a16:creationId xmlns:a16="http://schemas.microsoft.com/office/drawing/2014/main" id="{5995134E-5587-417F-A67F-008A02C8591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8087"/>
          <a:stretch/>
        </p:blipFill>
        <p:spPr>
          <a:xfrm>
            <a:off x="0" y="0"/>
            <a:ext cx="8868946" cy="6858000"/>
          </a:xfrm>
          <a:prstGeom prst="rect">
            <a:avLst/>
          </a:prstGeom>
        </p:spPr>
      </p:pic>
      <p:sp>
        <p:nvSpPr>
          <p:cNvPr id="10" name="Rectangle 9"/>
          <p:cNvSpPr/>
          <p:nvPr/>
        </p:nvSpPr>
        <p:spPr>
          <a:xfrm>
            <a:off x="11080377" y="0"/>
            <a:ext cx="111162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1" name="TextBox 30"/>
          <p:cNvSpPr txBox="1"/>
          <p:nvPr/>
        </p:nvSpPr>
        <p:spPr>
          <a:xfrm>
            <a:off x="6333034" y="864483"/>
            <a:ext cx="3890991" cy="1015663"/>
          </a:xfrm>
          <a:prstGeom prst="rect">
            <a:avLst/>
          </a:prstGeom>
          <a:noFill/>
        </p:spPr>
        <p:txBody>
          <a:bodyPr wrap="square" rtlCol="0">
            <a:spAutoFit/>
          </a:bodyPr>
          <a:lstStyle/>
          <a:p>
            <a:pPr algn="r"/>
            <a:r>
              <a:rPr lang="id-ID" sz="6000" spc="300" dirty="0">
                <a:solidFill>
                  <a:srgbClr val="C00000"/>
                </a:solidFill>
                <a:latin typeface="Montserrat" pitchFamily="2" charset="77"/>
              </a:rPr>
              <a:t>FUN &amp;</a:t>
            </a:r>
          </a:p>
        </p:txBody>
      </p:sp>
      <p:sp>
        <p:nvSpPr>
          <p:cNvPr id="33" name="Rectangle 32"/>
          <p:cNvSpPr/>
          <p:nvPr/>
        </p:nvSpPr>
        <p:spPr>
          <a:xfrm>
            <a:off x="5482017" y="2966619"/>
            <a:ext cx="5071699" cy="317587"/>
          </a:xfrm>
          <a:prstGeom prst="rect">
            <a:avLst/>
          </a:prstGeom>
        </p:spPr>
        <p:txBody>
          <a:bodyPr wrap="square">
            <a:spAutoFit/>
          </a:bodyPr>
          <a:lstStyle/>
          <a:p>
            <a:pPr algn="r">
              <a:lnSpc>
                <a:spcPct val="150000"/>
              </a:lnSpc>
            </a:pPr>
            <a:r>
              <a:rPr lang="en-US" sz="1100" i="0" dirty="0">
                <a:effectLst/>
                <a:latin typeface="Montserrat" pitchFamily="2" charset="77"/>
                <a:ea typeface="Lato" panose="020F0502020204030203" pitchFamily="34" charset="0"/>
                <a:cs typeface="Lato" panose="020F0502020204030203" pitchFamily="34" charset="0"/>
              </a:rPr>
              <a:t>MODULE TEN</a:t>
            </a:r>
            <a:endParaRPr lang="id-ID" sz="1100" dirty="0">
              <a:latin typeface="Montserrat" pitchFamily="2" charset="77"/>
              <a:ea typeface="Lato" panose="020F0502020204030203" pitchFamily="34" charset="0"/>
              <a:cs typeface="Lato" panose="020F0502020204030203" pitchFamily="34" charset="0"/>
            </a:endParaRPr>
          </a:p>
        </p:txBody>
      </p:sp>
      <p:sp>
        <p:nvSpPr>
          <p:cNvPr id="34" name="TextBox 33"/>
          <p:cNvSpPr txBox="1"/>
          <p:nvPr/>
        </p:nvSpPr>
        <p:spPr>
          <a:xfrm>
            <a:off x="6380443" y="2557785"/>
            <a:ext cx="4302781" cy="338554"/>
          </a:xfrm>
          <a:prstGeom prst="rect">
            <a:avLst/>
          </a:prstGeom>
          <a:noFill/>
        </p:spPr>
        <p:txBody>
          <a:bodyPr wrap="none" rtlCol="0">
            <a:spAutoFit/>
          </a:bodyPr>
          <a:lstStyle/>
          <a:p>
            <a:pPr algn="r"/>
            <a:r>
              <a:rPr lang="id-ID" sz="1600" spc="300" dirty="0">
                <a:latin typeface="Lato Medium" panose="020F0502020204030203" pitchFamily="34" charset="0"/>
                <a:ea typeface="Lato Medium" panose="020F0502020204030203" pitchFamily="34" charset="0"/>
                <a:cs typeface="Lato Medium" panose="020F0502020204030203" pitchFamily="34" charset="0"/>
              </a:rPr>
              <a:t>28 DAY WEIGHT LOSS JOURNEY</a:t>
            </a:r>
          </a:p>
        </p:txBody>
      </p:sp>
      <p:sp>
        <p:nvSpPr>
          <p:cNvPr id="5" name="TextBox 4">
            <a:extLst>
              <a:ext uri="{FF2B5EF4-FFF2-40B4-BE49-F238E27FC236}">
                <a16:creationId xmlns:a16="http://schemas.microsoft.com/office/drawing/2014/main" id="{9A90EF26-F476-9348-B20C-1200C2A9E58C}"/>
              </a:ext>
            </a:extLst>
          </p:cNvPr>
          <p:cNvSpPr txBox="1"/>
          <p:nvPr/>
        </p:nvSpPr>
        <p:spPr>
          <a:xfrm>
            <a:off x="6333034" y="1626680"/>
            <a:ext cx="4659034" cy="1015663"/>
          </a:xfrm>
          <a:prstGeom prst="rect">
            <a:avLst/>
          </a:prstGeom>
          <a:noFill/>
        </p:spPr>
        <p:txBody>
          <a:bodyPr wrap="square" rtlCol="0">
            <a:spAutoFit/>
          </a:bodyPr>
          <a:lstStyle/>
          <a:p>
            <a:pPr algn="r"/>
            <a:r>
              <a:rPr lang="id-ID" sz="6000" b="1" spc="300" dirty="0">
                <a:solidFill>
                  <a:srgbClr val="27B2B1"/>
                </a:solidFill>
                <a:latin typeface="Montserrat" pitchFamily="2" charset="77"/>
              </a:rPr>
              <a:t>HEALTHY</a:t>
            </a:r>
          </a:p>
        </p:txBody>
      </p:sp>
      <p:sp>
        <p:nvSpPr>
          <p:cNvPr id="36" name="Rectangle 35">
            <a:extLst>
              <a:ext uri="{FF2B5EF4-FFF2-40B4-BE49-F238E27FC236}">
                <a16:creationId xmlns:a16="http://schemas.microsoft.com/office/drawing/2014/main" id="{CBC90957-0174-8A4C-AEA6-A3C6148A2CDD}"/>
              </a:ext>
            </a:extLst>
          </p:cNvPr>
          <p:cNvSpPr/>
          <p:nvPr/>
        </p:nvSpPr>
        <p:spPr>
          <a:xfrm>
            <a:off x="11961523" y="0"/>
            <a:ext cx="262562" cy="6858000"/>
          </a:xfrm>
          <a:prstGeom prst="rect">
            <a:avLst/>
          </a:prstGeom>
          <a:solidFill>
            <a:srgbClr val="CC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7" name="Rectangle 36">
            <a:extLst>
              <a:ext uri="{FF2B5EF4-FFF2-40B4-BE49-F238E27FC236}">
                <a16:creationId xmlns:a16="http://schemas.microsoft.com/office/drawing/2014/main" id="{6ADE021E-4B9B-984D-AD17-380E0F3049F0}"/>
              </a:ext>
            </a:extLst>
          </p:cNvPr>
          <p:cNvSpPr/>
          <p:nvPr/>
        </p:nvSpPr>
        <p:spPr>
          <a:xfrm>
            <a:off x="11519698" y="0"/>
            <a:ext cx="262562" cy="6858000"/>
          </a:xfrm>
          <a:prstGeom prst="rect">
            <a:avLst/>
          </a:prstGeom>
          <a:solidFill>
            <a:srgbClr val="CC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8" name="Rectangle 37">
            <a:extLst>
              <a:ext uri="{FF2B5EF4-FFF2-40B4-BE49-F238E27FC236}">
                <a16:creationId xmlns:a16="http://schemas.microsoft.com/office/drawing/2014/main" id="{E7F5681F-1FDC-014A-B9A7-573D4CCCFA8F}"/>
              </a:ext>
            </a:extLst>
          </p:cNvPr>
          <p:cNvSpPr/>
          <p:nvPr/>
        </p:nvSpPr>
        <p:spPr>
          <a:xfrm>
            <a:off x="11080377" y="0"/>
            <a:ext cx="262562" cy="6858000"/>
          </a:xfrm>
          <a:prstGeom prst="rect">
            <a:avLst/>
          </a:prstGeom>
          <a:solidFill>
            <a:srgbClr val="CC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11" name="Picture 10">
            <a:extLst>
              <a:ext uri="{FF2B5EF4-FFF2-40B4-BE49-F238E27FC236}">
                <a16:creationId xmlns:a16="http://schemas.microsoft.com/office/drawing/2014/main" id="{9DC5E1C6-4F17-432D-BB9A-A8DB99A38E2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00608" y="4054751"/>
            <a:ext cx="2541630" cy="2372188"/>
          </a:xfrm>
          <a:prstGeom prst="rect">
            <a:avLst/>
          </a:prstGeom>
        </p:spPr>
      </p:pic>
    </p:spTree>
    <p:extLst>
      <p:ext uri="{BB962C8B-B14F-4D97-AF65-F5344CB8AC3E}">
        <p14:creationId xmlns:p14="http://schemas.microsoft.com/office/powerpoint/2010/main" val="22748626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27B2B1"/>
        </a:solidFill>
        <a:effectLst/>
      </p:bgPr>
    </p:bg>
    <p:spTree>
      <p:nvGrpSpPr>
        <p:cNvPr id="1" name=""/>
        <p:cNvGrpSpPr/>
        <p:nvPr/>
      </p:nvGrpSpPr>
      <p:grpSpPr>
        <a:xfrm>
          <a:off x="0" y="0"/>
          <a:ext cx="0" cy="0"/>
          <a:chOff x="0" y="0"/>
          <a:chExt cx="0" cy="0"/>
        </a:xfrm>
      </p:grpSpPr>
      <p:sp>
        <p:nvSpPr>
          <p:cNvPr id="11" name="Rectangle 5"/>
          <p:cNvSpPr>
            <a:spLocks noChangeArrowheads="1"/>
          </p:cNvSpPr>
          <p:nvPr/>
        </p:nvSpPr>
        <p:spPr bwMode="auto">
          <a:xfrm>
            <a:off x="0" y="0"/>
            <a:ext cx="3581400" cy="6858000"/>
          </a:xfrm>
          <a:prstGeom prst="rect">
            <a:avLst/>
          </a:prstGeom>
          <a:solidFill>
            <a:srgbClr val="CCEAEA"/>
          </a:solidFill>
          <a:ln>
            <a:noFill/>
          </a:ln>
        </p:spPr>
        <p:txBody>
          <a:bodyPr vert="horz" wrap="square" lIns="91440" tIns="45720" rIns="91440" bIns="45720" numCol="1" anchor="t" anchorCtr="0" compatLnSpc="1">
            <a:prstTxWarp prst="textNoShape">
              <a:avLst/>
            </a:prstTxWarp>
          </a:bodyPr>
          <a:lstStyle/>
          <a:p>
            <a:endParaRPr lang="id-ID"/>
          </a:p>
        </p:txBody>
      </p:sp>
      <p:grpSp>
        <p:nvGrpSpPr>
          <p:cNvPr id="2" name="Group 1"/>
          <p:cNvGrpSpPr/>
          <p:nvPr/>
        </p:nvGrpSpPr>
        <p:grpSpPr>
          <a:xfrm>
            <a:off x="-1474656" y="1387431"/>
            <a:ext cx="8162114" cy="4529182"/>
            <a:chOff x="1154113" y="2038815"/>
            <a:chExt cx="4040774" cy="2215331"/>
          </a:xfrm>
        </p:grpSpPr>
        <p:pic>
          <p:nvPicPr>
            <p:cNvPr id="3" name="Picture 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54113" y="2038815"/>
              <a:ext cx="4040774" cy="2215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1739900" y="2178050"/>
              <a:ext cx="2851150" cy="179705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7" name="Rectangle 6"/>
          <p:cNvSpPr/>
          <p:nvPr/>
        </p:nvSpPr>
        <p:spPr>
          <a:xfrm>
            <a:off x="6978859" y="2115085"/>
            <a:ext cx="2958198" cy="448713"/>
          </a:xfrm>
          <a:prstGeom prst="rect">
            <a:avLst/>
          </a:prstGeom>
        </p:spPr>
        <p:txBody>
          <a:bodyPr wrap="square">
            <a:spAutoFit/>
          </a:bodyPr>
          <a:lstStyle/>
          <a:p>
            <a:pPr>
              <a:lnSpc>
                <a:spcPct val="150000"/>
              </a:lnSpc>
            </a:pPr>
            <a:r>
              <a:rPr lang="en-US" i="0" spc="300" dirty="0">
                <a:effectLst/>
                <a:latin typeface="Montserrat" pitchFamily="2" charset="77"/>
                <a:ea typeface="Lato" panose="020F0502020204030203" pitchFamily="34" charset="0"/>
                <a:cs typeface="Lato" panose="020F0502020204030203" pitchFamily="34" charset="0"/>
              </a:rPr>
              <a:t>DAY 10</a:t>
            </a:r>
            <a:endParaRPr lang="id-ID" spc="300" dirty="0">
              <a:latin typeface="Montserrat" pitchFamily="2" charset="77"/>
              <a:ea typeface="Lato" panose="020F0502020204030203" pitchFamily="34" charset="0"/>
              <a:cs typeface="Lato" panose="020F0502020204030203" pitchFamily="34" charset="0"/>
            </a:endParaRPr>
          </a:p>
        </p:txBody>
      </p:sp>
      <p:sp>
        <p:nvSpPr>
          <p:cNvPr id="8" name="Rectangle 7"/>
          <p:cNvSpPr/>
          <p:nvPr/>
        </p:nvSpPr>
        <p:spPr>
          <a:xfrm>
            <a:off x="6978859" y="2771021"/>
            <a:ext cx="4080438" cy="1040862"/>
          </a:xfrm>
          <a:prstGeom prst="rect">
            <a:avLst/>
          </a:prstGeom>
        </p:spPr>
        <p:txBody>
          <a:bodyPr wrap="square">
            <a:spAutoFit/>
          </a:bodyPr>
          <a:lstStyle/>
          <a:p>
            <a:pPr marL="285750" indent="-285750">
              <a:lnSpc>
                <a:spcPts val="1900"/>
              </a:lnSpc>
              <a:buFont typeface="Wingdings" panose="05000000000000000000" pitchFamily="2" charset="2"/>
              <a:buChar char="q"/>
            </a:pPr>
            <a:r>
              <a:rPr lang="en-US" sz="1400" dirty="0">
                <a:solidFill>
                  <a:schemeClr val="bg1"/>
                </a:solidFill>
                <a:latin typeface="Montserrat Light" panose="00000400000000000000" pitchFamily="50" charset="0"/>
              </a:rPr>
              <a:t>Think of someone who is important to you. Write them a note telling them that they are important to you and why. Thank them.</a:t>
            </a:r>
          </a:p>
        </p:txBody>
      </p:sp>
      <p:sp>
        <p:nvSpPr>
          <p:cNvPr id="10" name="TextBox 9"/>
          <p:cNvSpPr txBox="1"/>
          <p:nvPr/>
        </p:nvSpPr>
        <p:spPr>
          <a:xfrm>
            <a:off x="6978859" y="1387431"/>
            <a:ext cx="1787669" cy="830997"/>
          </a:xfrm>
          <a:prstGeom prst="rect">
            <a:avLst/>
          </a:prstGeom>
          <a:noFill/>
        </p:spPr>
        <p:txBody>
          <a:bodyPr wrap="none" rtlCol="0">
            <a:spAutoFit/>
          </a:bodyPr>
          <a:lstStyle/>
          <a:p>
            <a:r>
              <a:rPr lang="en-US" sz="4800" b="1" spc="300" dirty="0">
                <a:solidFill>
                  <a:schemeClr val="bg1"/>
                </a:solidFill>
                <a:latin typeface="Montserrat" pitchFamily="2" charset="77"/>
                <a:ea typeface="Source Sans Pro Black" panose="020B0803030403020204" pitchFamily="34" charset="0"/>
              </a:rPr>
              <a:t>Task</a:t>
            </a:r>
            <a:endParaRPr lang="id-ID" sz="4800" spc="300" dirty="0">
              <a:solidFill>
                <a:schemeClr val="bg1"/>
              </a:solidFill>
              <a:latin typeface="Montserrat Alternates ExtraBold" panose="00000900000000000000" pitchFamily="50" charset="0"/>
              <a:ea typeface="Source Sans Pro Black" panose="020B0803030403020204" pitchFamily="34" charset="0"/>
            </a:endParaRPr>
          </a:p>
        </p:txBody>
      </p:sp>
      <p:pic>
        <p:nvPicPr>
          <p:cNvPr id="12" name="Picture Placeholder 11" descr="A close up of a logo&#10;&#10;Description automatically generated">
            <a:extLst>
              <a:ext uri="{FF2B5EF4-FFF2-40B4-BE49-F238E27FC236}">
                <a16:creationId xmlns:a16="http://schemas.microsoft.com/office/drawing/2014/main" id="{4A160BA4-BC90-43AE-9CD1-7EDF09CB87A3}"/>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2952" b="2952"/>
          <a:stretch>
            <a:fillRect/>
          </a:stretch>
        </p:blipFill>
        <p:spPr/>
      </p:pic>
      <p:sp>
        <p:nvSpPr>
          <p:cNvPr id="13" name="TextBox 12">
            <a:extLst>
              <a:ext uri="{FF2B5EF4-FFF2-40B4-BE49-F238E27FC236}">
                <a16:creationId xmlns:a16="http://schemas.microsoft.com/office/drawing/2014/main" id="{D042AA85-0498-4101-B652-16EFC934B75D}"/>
              </a:ext>
            </a:extLst>
          </p:cNvPr>
          <p:cNvSpPr txBox="1"/>
          <p:nvPr/>
        </p:nvSpPr>
        <p:spPr>
          <a:xfrm>
            <a:off x="-291401" y="5346111"/>
            <a:ext cx="5759147" cy="230832"/>
          </a:xfrm>
          <a:prstGeom prst="rect">
            <a:avLst/>
          </a:prstGeom>
          <a:noFill/>
        </p:spPr>
        <p:txBody>
          <a:bodyPr wrap="square" rtlCol="0">
            <a:spAutoFit/>
          </a:bodyPr>
          <a:lstStyle/>
          <a:p>
            <a:r>
              <a:rPr lang="en-US" sz="900" dirty="0"/>
              <a:t> </a:t>
            </a:r>
          </a:p>
        </p:txBody>
      </p:sp>
    </p:spTree>
    <p:extLst>
      <p:ext uri="{BB962C8B-B14F-4D97-AF65-F5344CB8AC3E}">
        <p14:creationId xmlns:p14="http://schemas.microsoft.com/office/powerpoint/2010/main" val="11659048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DE9E9"/>
        </a:solidFill>
        <a:effectLst/>
      </p:bgPr>
    </p:bg>
    <p:spTree>
      <p:nvGrpSpPr>
        <p:cNvPr id="1" name=""/>
        <p:cNvGrpSpPr/>
        <p:nvPr/>
      </p:nvGrpSpPr>
      <p:grpSpPr>
        <a:xfrm>
          <a:off x="0" y="0"/>
          <a:ext cx="0" cy="0"/>
          <a:chOff x="0" y="0"/>
          <a:chExt cx="0" cy="0"/>
        </a:xfrm>
      </p:grpSpPr>
      <p:sp>
        <p:nvSpPr>
          <p:cNvPr id="4" name="Rectangle 3"/>
          <p:cNvSpPr/>
          <p:nvPr/>
        </p:nvSpPr>
        <p:spPr>
          <a:xfrm>
            <a:off x="0" y="5100402"/>
            <a:ext cx="3571475" cy="718458"/>
          </a:xfrm>
          <a:prstGeom prst="rect">
            <a:avLst/>
          </a:prstGeom>
          <a:solidFill>
            <a:srgbClr val="FD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Picture Placeholder 1"/>
          <p:cNvSpPr>
            <a:spLocks noGrp="1"/>
          </p:cNvSpPr>
          <p:nvPr>
            <p:ph type="pic" sz="quarter" idx="10"/>
          </p:nvPr>
        </p:nvSpPr>
        <p:spPr>
          <a:xfrm>
            <a:off x="11923123" y="6478905"/>
            <a:ext cx="45719" cy="45719"/>
          </a:xfrm>
        </p:spPr>
      </p:sp>
      <p:sp>
        <p:nvSpPr>
          <p:cNvPr id="3" name="Rectangle 2">
            <a:extLst>
              <a:ext uri="{FF2B5EF4-FFF2-40B4-BE49-F238E27FC236}">
                <a16:creationId xmlns:a16="http://schemas.microsoft.com/office/drawing/2014/main" id="{0F11D622-E5BE-4250-8491-05207F1F0E7A}"/>
              </a:ext>
            </a:extLst>
          </p:cNvPr>
          <p:cNvSpPr/>
          <p:nvPr/>
        </p:nvSpPr>
        <p:spPr>
          <a:xfrm>
            <a:off x="409074" y="1460831"/>
            <a:ext cx="11173327" cy="5193922"/>
          </a:xfrm>
          <a:prstGeom prst="rect">
            <a:avLst/>
          </a:prstGeom>
        </p:spPr>
        <p:txBody>
          <a:bodyPr wrap="square">
            <a:spAutoFit/>
          </a:bodyPr>
          <a:lstStyle/>
          <a:p>
            <a:pPr>
              <a:lnSpc>
                <a:spcPct val="150000"/>
              </a:lnSpc>
            </a:pPr>
            <a:r>
              <a:rPr lang="en-US" sz="1300" b="1" dirty="0">
                <a:latin typeface="Montserrat Light" panose="00000400000000000000" pitchFamily="50" charset="0"/>
              </a:rPr>
              <a:t>Cardiovascular Problems</a:t>
            </a:r>
          </a:p>
          <a:p>
            <a:pPr>
              <a:lnSpc>
                <a:spcPct val="150000"/>
              </a:lnSpc>
            </a:pPr>
            <a:r>
              <a:rPr lang="en-US" sz="1300" dirty="0">
                <a:latin typeface="Montserrat Light" panose="00000400000000000000" pitchFamily="50" charset="0"/>
              </a:rPr>
              <a:t>Caffeine increases heart rate, elevates blood pressure and can contribute to the development of heart disease. Drinking both decaf and regular coffee may increase cholesterol and homocysteine, the biochemical that has been linked to an increased risk of heart attack. Caffeine is also linked to coronary vasospasms, which cause 20% of all fatal heart attacks in otherwise healthy people. </a:t>
            </a:r>
          </a:p>
          <a:p>
            <a:pPr marL="285750" indent="-285750">
              <a:lnSpc>
                <a:spcPct val="150000"/>
              </a:lnSpc>
              <a:buFont typeface="Wingdings" panose="05000000000000000000" pitchFamily="2" charset="2"/>
              <a:buChar char="§"/>
            </a:pPr>
            <a:endParaRPr lang="en-US" sz="1300" dirty="0">
              <a:latin typeface="Montserrat Light" panose="00000400000000000000" pitchFamily="50" charset="0"/>
            </a:endParaRPr>
          </a:p>
          <a:p>
            <a:pPr>
              <a:lnSpc>
                <a:spcPct val="150000"/>
              </a:lnSpc>
            </a:pPr>
            <a:r>
              <a:rPr lang="en-US" sz="1300" b="1" dirty="0">
                <a:latin typeface="Montserrat Light" panose="00000400000000000000" pitchFamily="50" charset="0"/>
              </a:rPr>
              <a:t>Stress</a:t>
            </a:r>
          </a:p>
          <a:p>
            <a:pPr>
              <a:lnSpc>
                <a:spcPct val="150000"/>
              </a:lnSpc>
            </a:pPr>
            <a:r>
              <a:rPr lang="en-US" sz="1300" dirty="0">
                <a:latin typeface="Montserrat Light" panose="00000400000000000000" pitchFamily="50" charset="0"/>
              </a:rPr>
              <a:t>Caffeine stimulates the excretion of stress hormones, which can produce increased levels of anxiety, irritability, muscular tension and pain, indigestion, insomnia and decreased immunity. Increased levels of stress can keep you from making healthy responses to normal daily stress.</a:t>
            </a:r>
          </a:p>
          <a:p>
            <a:pPr marL="285750" indent="-285750">
              <a:lnSpc>
                <a:spcPct val="150000"/>
              </a:lnSpc>
              <a:buFont typeface="Wingdings" panose="05000000000000000000" pitchFamily="2" charset="2"/>
              <a:buChar char="§"/>
            </a:pPr>
            <a:endParaRPr lang="en-US" sz="1300" dirty="0">
              <a:latin typeface="Montserrat Light" panose="00000400000000000000" pitchFamily="50" charset="0"/>
            </a:endParaRPr>
          </a:p>
          <a:p>
            <a:pPr>
              <a:lnSpc>
                <a:spcPct val="150000"/>
              </a:lnSpc>
            </a:pPr>
            <a:r>
              <a:rPr lang="en-US" sz="1300" b="1" dirty="0">
                <a:latin typeface="Montserrat Light" panose="00000400000000000000" pitchFamily="50" charset="0"/>
              </a:rPr>
              <a:t>Emotional Disturbances</a:t>
            </a:r>
          </a:p>
          <a:p>
            <a:pPr>
              <a:lnSpc>
                <a:spcPct val="150000"/>
              </a:lnSpc>
            </a:pPr>
            <a:r>
              <a:rPr lang="en-US" sz="1300" dirty="0">
                <a:latin typeface="Montserrat Light" panose="00000400000000000000" pitchFamily="50" charset="0"/>
              </a:rPr>
              <a:t>Anxiety and irritability are hallmark mood disturbances associated with caffeine consumption, but equally important are depression and attention disorders. Depression may occur as part of the letdown after the stimulant effects of caffeine wear off. It may also appear during the recovery period after quitting caffeine while the brain's chemistry is readjusted. Rather than increasing mental activity, caffeine decreases blood flow to the brain by as much as 30% and negatively affects memory and mental performance.</a:t>
            </a: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Montserrat Light" panose="00000400000000000000" pitchFamily="50" charset="0"/>
              <a:ea typeface="+mn-ea"/>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black"/>
                </a:solidFill>
                <a:effectLst/>
                <a:uLnTx/>
                <a:uFillTx/>
                <a:latin typeface="Montserrat Light" panose="00000400000000000000" pitchFamily="50" charset="0"/>
                <a:ea typeface="+mn-ea"/>
                <a:cs typeface="+mn-cs"/>
              </a:rPr>
              <a:t> </a:t>
            </a:r>
            <a:endParaRPr kumimoji="0" lang="en-US" sz="1400" b="0" i="0" u="none" strike="noStrike" kern="1200" cap="none" spc="0" normalizeH="0" baseline="0" noProof="0" dirty="0">
              <a:ln>
                <a:noFill/>
              </a:ln>
              <a:solidFill>
                <a:prstClr val="black"/>
              </a:solidFill>
              <a:effectLst/>
              <a:uLnTx/>
              <a:uFillTx/>
              <a:latin typeface="Montserrat Light" panose="00000400000000000000" pitchFamily="50" charset="0"/>
              <a:ea typeface="+mn-ea"/>
              <a:cs typeface="+mn-cs"/>
            </a:endParaRPr>
          </a:p>
        </p:txBody>
      </p:sp>
      <p:sp>
        <p:nvSpPr>
          <p:cNvPr id="6" name="TextBox 5">
            <a:extLst>
              <a:ext uri="{FF2B5EF4-FFF2-40B4-BE49-F238E27FC236}">
                <a16:creationId xmlns:a16="http://schemas.microsoft.com/office/drawing/2014/main" id="{56713045-0805-4AA4-8EB6-81CB9C49995D}"/>
              </a:ext>
            </a:extLst>
          </p:cNvPr>
          <p:cNvSpPr txBox="1"/>
          <p:nvPr/>
        </p:nvSpPr>
        <p:spPr>
          <a:xfrm flipH="1">
            <a:off x="409074" y="445168"/>
            <a:ext cx="2926081"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27B2B1"/>
                </a:solidFill>
                <a:effectLst/>
                <a:uLnTx/>
                <a:uFillTx/>
                <a:latin typeface="Montserrat" panose="00000500000000000000" pitchFamily="50" charset="0"/>
                <a:ea typeface="+mn-ea"/>
                <a:cs typeface="+mn-cs"/>
              </a:rPr>
              <a:t>Caffeine</a:t>
            </a:r>
          </a:p>
        </p:txBody>
      </p:sp>
      <p:sp>
        <p:nvSpPr>
          <p:cNvPr id="7" name="Rectangle 6">
            <a:extLst>
              <a:ext uri="{FF2B5EF4-FFF2-40B4-BE49-F238E27FC236}">
                <a16:creationId xmlns:a16="http://schemas.microsoft.com/office/drawing/2014/main" id="{E217244A-E57B-4166-8359-3B98D1DDD4B8}"/>
              </a:ext>
            </a:extLst>
          </p:cNvPr>
          <p:cNvSpPr/>
          <p:nvPr/>
        </p:nvSpPr>
        <p:spPr>
          <a:xfrm>
            <a:off x="1350874" y="260502"/>
            <a:ext cx="975523"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7B2B1"/>
                </a:solidFill>
                <a:effectLst/>
                <a:uLnTx/>
                <a:uFillTx/>
                <a:latin typeface="Montserrat" panose="00000500000000000000" pitchFamily="50" charset="0"/>
                <a:ea typeface="+mn-ea"/>
                <a:cs typeface="+mn-cs"/>
              </a:rPr>
              <a:t>DAY 10</a:t>
            </a:r>
          </a:p>
        </p:txBody>
      </p:sp>
      <p:sp>
        <p:nvSpPr>
          <p:cNvPr id="8" name="Rectangle 7">
            <a:extLst>
              <a:ext uri="{FF2B5EF4-FFF2-40B4-BE49-F238E27FC236}">
                <a16:creationId xmlns:a16="http://schemas.microsoft.com/office/drawing/2014/main" id="{F02B9C03-735D-48EE-B1EE-670666D5BCFD}"/>
              </a:ext>
            </a:extLst>
          </p:cNvPr>
          <p:cNvSpPr/>
          <p:nvPr/>
        </p:nvSpPr>
        <p:spPr>
          <a:xfrm>
            <a:off x="409074" y="5459631"/>
            <a:ext cx="11333748"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black"/>
                </a:solidFill>
                <a:effectLst/>
                <a:uLnTx/>
                <a:uFillTx/>
                <a:latin typeface="Montserrat Light" panose="00000400000000000000" pitchFamily="50" charset="0"/>
                <a:ea typeface="+mn-ea"/>
                <a:cs typeface="+mn-cs"/>
              </a:rPr>
              <a:t> </a:t>
            </a:r>
            <a:endParaRPr kumimoji="0" lang="en-US" sz="1400" b="0" i="0" u="none" strike="noStrike" kern="1200" cap="none" spc="0" normalizeH="0" baseline="0" noProof="0" dirty="0">
              <a:ln>
                <a:noFill/>
              </a:ln>
              <a:solidFill>
                <a:prstClr val="black"/>
              </a:solidFill>
              <a:effectLst/>
              <a:uLnTx/>
              <a:uFillTx/>
              <a:latin typeface="Montserrat Light" panose="00000400000000000000" pitchFamily="50" charset="0"/>
              <a:ea typeface="+mn-ea"/>
              <a:cs typeface="+mn-cs"/>
            </a:endParaRPr>
          </a:p>
        </p:txBody>
      </p:sp>
    </p:spTree>
    <p:extLst>
      <p:ext uri="{BB962C8B-B14F-4D97-AF65-F5344CB8AC3E}">
        <p14:creationId xmlns:p14="http://schemas.microsoft.com/office/powerpoint/2010/main" val="27990026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DE9E9"/>
        </a:solidFill>
        <a:effectLst/>
      </p:bgPr>
    </p:bg>
    <p:spTree>
      <p:nvGrpSpPr>
        <p:cNvPr id="1" name=""/>
        <p:cNvGrpSpPr/>
        <p:nvPr/>
      </p:nvGrpSpPr>
      <p:grpSpPr>
        <a:xfrm>
          <a:off x="0" y="0"/>
          <a:ext cx="0" cy="0"/>
          <a:chOff x="0" y="0"/>
          <a:chExt cx="0" cy="0"/>
        </a:xfrm>
      </p:grpSpPr>
      <p:sp>
        <p:nvSpPr>
          <p:cNvPr id="4" name="Rectangle 3"/>
          <p:cNvSpPr/>
          <p:nvPr/>
        </p:nvSpPr>
        <p:spPr>
          <a:xfrm>
            <a:off x="0" y="5100402"/>
            <a:ext cx="3571475" cy="718458"/>
          </a:xfrm>
          <a:prstGeom prst="rect">
            <a:avLst/>
          </a:prstGeom>
          <a:solidFill>
            <a:srgbClr val="FD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Picture Placeholder 1"/>
          <p:cNvSpPr>
            <a:spLocks noGrp="1"/>
          </p:cNvSpPr>
          <p:nvPr>
            <p:ph type="pic" sz="quarter" idx="10"/>
          </p:nvPr>
        </p:nvSpPr>
        <p:spPr>
          <a:xfrm>
            <a:off x="11923123" y="6478905"/>
            <a:ext cx="45719" cy="45719"/>
          </a:xfrm>
        </p:spPr>
      </p:sp>
      <p:sp>
        <p:nvSpPr>
          <p:cNvPr id="3" name="Rectangle 2">
            <a:extLst>
              <a:ext uri="{FF2B5EF4-FFF2-40B4-BE49-F238E27FC236}">
                <a16:creationId xmlns:a16="http://schemas.microsoft.com/office/drawing/2014/main" id="{0F11D622-E5BE-4250-8491-05207F1F0E7A}"/>
              </a:ext>
            </a:extLst>
          </p:cNvPr>
          <p:cNvSpPr/>
          <p:nvPr/>
        </p:nvSpPr>
        <p:spPr>
          <a:xfrm>
            <a:off x="409074" y="1460831"/>
            <a:ext cx="11173327" cy="5863336"/>
          </a:xfrm>
          <a:prstGeom prst="rect">
            <a:avLst/>
          </a:prstGeom>
        </p:spPr>
        <p:txBody>
          <a:bodyPr wrap="square">
            <a:spAutoFit/>
          </a:bodyPr>
          <a:lstStyle/>
          <a:p>
            <a:pPr lvl="0">
              <a:lnSpc>
                <a:spcPct val="150000"/>
              </a:lnSpc>
            </a:pPr>
            <a:r>
              <a:rPr lang="en-US" sz="1400" b="1" dirty="0">
                <a:solidFill>
                  <a:prstClr val="black"/>
                </a:solidFill>
                <a:latin typeface="Montserrat Light" panose="00000400000000000000" pitchFamily="50" charset="0"/>
              </a:rPr>
              <a:t>Blood Sugar Swings</a:t>
            </a:r>
          </a:p>
          <a:p>
            <a:pPr lvl="0">
              <a:lnSpc>
                <a:spcPct val="150000"/>
              </a:lnSpc>
            </a:pPr>
            <a:r>
              <a:rPr lang="en-US" sz="1400" dirty="0">
                <a:solidFill>
                  <a:prstClr val="black"/>
                </a:solidFill>
                <a:latin typeface="Montserrat Light" panose="00000400000000000000" pitchFamily="50" charset="0"/>
              </a:rPr>
              <a:t>Diabetics and those with hypoglycemia should avoid caffeine. Caffeine stimulates a temporary surge in blood sugar followed by an overproduction of insulin, which causes a blood sugar crash within hours. This rollercoaster causes weight gain since insulin's message to the body is to store excess sugar as fat. </a:t>
            </a:r>
          </a:p>
          <a:p>
            <a:pPr marL="285750" lvl="0" indent="-285750">
              <a:lnSpc>
                <a:spcPct val="150000"/>
              </a:lnSpc>
              <a:buFont typeface="Wingdings" panose="05000000000000000000" pitchFamily="2" charset="2"/>
              <a:buChar char="§"/>
            </a:pPr>
            <a:endParaRPr lang="en-US" sz="1400" dirty="0">
              <a:solidFill>
                <a:prstClr val="black"/>
              </a:solidFill>
              <a:latin typeface="Montserrat Light" panose="00000400000000000000" pitchFamily="50" charset="0"/>
            </a:endParaRPr>
          </a:p>
          <a:p>
            <a:pPr lvl="0">
              <a:lnSpc>
                <a:spcPct val="150000"/>
              </a:lnSpc>
            </a:pPr>
            <a:r>
              <a:rPr lang="en-US" sz="1400" b="1" dirty="0">
                <a:solidFill>
                  <a:prstClr val="black"/>
                </a:solidFill>
                <a:latin typeface="Montserrat Light" panose="00000400000000000000" pitchFamily="50" charset="0"/>
              </a:rPr>
              <a:t>Gastrointestinal Problems</a:t>
            </a:r>
          </a:p>
          <a:p>
            <a:pPr lvl="0">
              <a:lnSpc>
                <a:spcPct val="150000"/>
              </a:lnSpc>
            </a:pPr>
            <a:r>
              <a:rPr lang="en-US" sz="1400" dirty="0">
                <a:solidFill>
                  <a:prstClr val="black"/>
                </a:solidFill>
                <a:latin typeface="Montserrat Light" panose="00000400000000000000" pitchFamily="50" charset="0"/>
              </a:rPr>
              <a:t>Many people experience a burning sensation in their stomach after drinking coffee because coffee increases the secretion of hydrochloric acid, which leads to an increased risk for ulcers. Coffee, including decaf, reduces pressure on the valve between the esophagus and the stomach so that the highly acidic contents of the stomach pass up to the esophagus, which can lead to heartburn and gastroesophageal reflux disease (GERD).</a:t>
            </a:r>
          </a:p>
          <a:p>
            <a:pPr lvl="0">
              <a:lnSpc>
                <a:spcPct val="150000"/>
              </a:lnSpc>
            </a:pPr>
            <a:endParaRPr lang="en-US" sz="1400" dirty="0">
              <a:solidFill>
                <a:prstClr val="black"/>
              </a:solidFill>
              <a:latin typeface="Montserrat Light" panose="00000400000000000000" pitchFamily="50" charset="0"/>
            </a:endParaRPr>
          </a:p>
          <a:p>
            <a:pPr lvl="0">
              <a:lnSpc>
                <a:spcPct val="150000"/>
              </a:lnSpc>
            </a:pPr>
            <a:r>
              <a:rPr lang="en-US" sz="1400" b="1" dirty="0">
                <a:solidFill>
                  <a:prstClr val="black"/>
                </a:solidFill>
                <a:latin typeface="Montserrat Light" panose="00000400000000000000" pitchFamily="50" charset="0"/>
              </a:rPr>
              <a:t>Aging</a:t>
            </a:r>
          </a:p>
          <a:p>
            <a:pPr lvl="0">
              <a:lnSpc>
                <a:spcPct val="150000"/>
              </a:lnSpc>
            </a:pPr>
            <a:r>
              <a:rPr lang="en-US" sz="1400" dirty="0">
                <a:solidFill>
                  <a:prstClr val="black"/>
                </a:solidFill>
                <a:latin typeface="Montserrat Light" panose="00000400000000000000" pitchFamily="50" charset="0"/>
              </a:rPr>
              <a:t>Many people in their 40s find that they can no longer tolerate the same level of caffeine consumption they could in their 20s and 30s. Production of DHEA, melatonin and other vital hormones decline with age, but caffeine speeds up that process. Caffeine dehydrates the body, contributing to aging of the skin and kidneys. It inhibits DNA repair and slows the ability of the liver to detoxify foreign toxins.</a:t>
            </a: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Montserrat Light" panose="00000400000000000000" pitchFamily="50" charset="0"/>
              <a:ea typeface="+mn-ea"/>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black"/>
                </a:solidFill>
                <a:effectLst/>
                <a:uLnTx/>
                <a:uFillTx/>
                <a:latin typeface="Montserrat Light" panose="00000400000000000000" pitchFamily="50" charset="0"/>
                <a:ea typeface="+mn-ea"/>
                <a:cs typeface="+mn-cs"/>
              </a:rPr>
              <a:t> </a:t>
            </a:r>
            <a:endParaRPr kumimoji="0" lang="en-US" sz="1400" b="0" i="0" u="none" strike="noStrike" kern="1200" cap="none" spc="0" normalizeH="0" baseline="0" noProof="0" dirty="0">
              <a:ln>
                <a:noFill/>
              </a:ln>
              <a:solidFill>
                <a:prstClr val="black"/>
              </a:solidFill>
              <a:effectLst/>
              <a:uLnTx/>
              <a:uFillTx/>
              <a:latin typeface="Montserrat Light" panose="00000400000000000000" pitchFamily="50" charset="0"/>
              <a:ea typeface="+mn-ea"/>
              <a:cs typeface="+mn-cs"/>
            </a:endParaRPr>
          </a:p>
        </p:txBody>
      </p:sp>
      <p:sp>
        <p:nvSpPr>
          <p:cNvPr id="6" name="TextBox 5">
            <a:extLst>
              <a:ext uri="{FF2B5EF4-FFF2-40B4-BE49-F238E27FC236}">
                <a16:creationId xmlns:a16="http://schemas.microsoft.com/office/drawing/2014/main" id="{56713045-0805-4AA4-8EB6-81CB9C49995D}"/>
              </a:ext>
            </a:extLst>
          </p:cNvPr>
          <p:cNvSpPr txBox="1"/>
          <p:nvPr/>
        </p:nvSpPr>
        <p:spPr>
          <a:xfrm flipH="1">
            <a:off x="409074" y="445168"/>
            <a:ext cx="2926081"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27B2B1"/>
                </a:solidFill>
                <a:effectLst/>
                <a:uLnTx/>
                <a:uFillTx/>
                <a:latin typeface="Montserrat" panose="00000500000000000000" pitchFamily="50" charset="0"/>
                <a:ea typeface="+mn-ea"/>
                <a:cs typeface="+mn-cs"/>
              </a:rPr>
              <a:t>Caffeine</a:t>
            </a:r>
          </a:p>
        </p:txBody>
      </p:sp>
      <p:sp>
        <p:nvSpPr>
          <p:cNvPr id="7" name="Rectangle 6">
            <a:extLst>
              <a:ext uri="{FF2B5EF4-FFF2-40B4-BE49-F238E27FC236}">
                <a16:creationId xmlns:a16="http://schemas.microsoft.com/office/drawing/2014/main" id="{E217244A-E57B-4166-8359-3B98D1DDD4B8}"/>
              </a:ext>
            </a:extLst>
          </p:cNvPr>
          <p:cNvSpPr/>
          <p:nvPr/>
        </p:nvSpPr>
        <p:spPr>
          <a:xfrm>
            <a:off x="1350874" y="260502"/>
            <a:ext cx="975523"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7B2B1"/>
                </a:solidFill>
                <a:effectLst/>
                <a:uLnTx/>
                <a:uFillTx/>
                <a:latin typeface="Montserrat" panose="00000500000000000000" pitchFamily="50" charset="0"/>
                <a:ea typeface="+mn-ea"/>
                <a:cs typeface="+mn-cs"/>
              </a:rPr>
              <a:t>DAY 10</a:t>
            </a:r>
          </a:p>
        </p:txBody>
      </p:sp>
      <p:sp>
        <p:nvSpPr>
          <p:cNvPr id="8" name="Rectangle 7">
            <a:extLst>
              <a:ext uri="{FF2B5EF4-FFF2-40B4-BE49-F238E27FC236}">
                <a16:creationId xmlns:a16="http://schemas.microsoft.com/office/drawing/2014/main" id="{F02B9C03-735D-48EE-B1EE-670666D5BCFD}"/>
              </a:ext>
            </a:extLst>
          </p:cNvPr>
          <p:cNvSpPr/>
          <p:nvPr/>
        </p:nvSpPr>
        <p:spPr>
          <a:xfrm>
            <a:off x="409074" y="5459631"/>
            <a:ext cx="11333748"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black"/>
                </a:solidFill>
                <a:effectLst/>
                <a:uLnTx/>
                <a:uFillTx/>
                <a:latin typeface="Montserrat Light" panose="00000400000000000000" pitchFamily="50" charset="0"/>
                <a:ea typeface="+mn-ea"/>
                <a:cs typeface="+mn-cs"/>
              </a:rPr>
              <a:t> </a:t>
            </a:r>
            <a:endParaRPr kumimoji="0" lang="en-US" sz="1400" b="0" i="0" u="none" strike="noStrike" kern="1200" cap="none" spc="0" normalizeH="0" baseline="0" noProof="0" dirty="0">
              <a:ln>
                <a:noFill/>
              </a:ln>
              <a:solidFill>
                <a:prstClr val="black"/>
              </a:solidFill>
              <a:effectLst/>
              <a:uLnTx/>
              <a:uFillTx/>
              <a:latin typeface="Montserrat Light" panose="00000400000000000000" pitchFamily="50" charset="0"/>
              <a:ea typeface="+mn-ea"/>
              <a:cs typeface="+mn-cs"/>
            </a:endParaRPr>
          </a:p>
        </p:txBody>
      </p:sp>
    </p:spTree>
    <p:extLst>
      <p:ext uri="{BB962C8B-B14F-4D97-AF65-F5344CB8AC3E}">
        <p14:creationId xmlns:p14="http://schemas.microsoft.com/office/powerpoint/2010/main" val="7773241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ight Triangle 4"/>
          <p:cNvSpPr/>
          <p:nvPr/>
        </p:nvSpPr>
        <p:spPr>
          <a:xfrm rot="10800000">
            <a:off x="10130971" y="-2"/>
            <a:ext cx="2061028" cy="2061028"/>
          </a:xfrm>
          <a:prstGeom prst="rtTriangle">
            <a:avLst/>
          </a:prstGeom>
          <a:solidFill>
            <a:srgbClr val="FD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 name="Right Triangle 6"/>
          <p:cNvSpPr/>
          <p:nvPr/>
        </p:nvSpPr>
        <p:spPr>
          <a:xfrm>
            <a:off x="0" y="4796972"/>
            <a:ext cx="2061028" cy="2061028"/>
          </a:xfrm>
          <a:prstGeom prst="rtTriangle">
            <a:avLst/>
          </a:prstGeom>
          <a:solidFill>
            <a:srgbClr val="CC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7" name="Rectangle 16"/>
          <p:cNvSpPr/>
          <p:nvPr/>
        </p:nvSpPr>
        <p:spPr>
          <a:xfrm>
            <a:off x="1030514" y="1356545"/>
            <a:ext cx="10780593" cy="2915285"/>
          </a:xfrm>
          <a:prstGeom prst="rect">
            <a:avLst/>
          </a:prstGeom>
        </p:spPr>
        <p:txBody>
          <a:bodyPr wrap="square">
            <a:spAutoFit/>
          </a:bodyPr>
          <a:lstStyle/>
          <a:p>
            <a:pPr>
              <a:lnSpc>
                <a:spcPct val="150000"/>
              </a:lnSpc>
            </a:pPr>
            <a:r>
              <a:rPr lang="en-US" sz="1400" b="1" dirty="0">
                <a:latin typeface="Montserrat Light" panose="00000400000000000000" pitchFamily="50" charset="0"/>
              </a:rPr>
              <a:t>Male Health Problems</a:t>
            </a:r>
          </a:p>
          <a:p>
            <a:pPr>
              <a:lnSpc>
                <a:spcPct val="150000"/>
              </a:lnSpc>
            </a:pPr>
            <a:r>
              <a:rPr lang="en-US" sz="1400" dirty="0">
                <a:latin typeface="Montserrat Light" panose="00000400000000000000" pitchFamily="50" charset="0"/>
              </a:rPr>
              <a:t>Milton </a:t>
            </a:r>
            <a:r>
              <a:rPr lang="en-US" sz="1400" dirty="0" err="1">
                <a:latin typeface="Montserrat Light" panose="00000400000000000000" pitchFamily="50" charset="0"/>
              </a:rPr>
              <a:t>Krisiloff</a:t>
            </a:r>
            <a:r>
              <a:rPr lang="en-US" sz="1400" dirty="0">
                <a:latin typeface="Montserrat Light" panose="00000400000000000000" pitchFamily="50" charset="0"/>
              </a:rPr>
              <a:t>, MD, has found that in most cases, men can significantly reduce their risk for urinary and prostate problems by making dietary changes, including eliminating coffee and caffeine.</a:t>
            </a:r>
          </a:p>
          <a:p>
            <a:pPr>
              <a:lnSpc>
                <a:spcPct val="150000"/>
              </a:lnSpc>
            </a:pPr>
            <a:endParaRPr lang="en-US" sz="1400" dirty="0">
              <a:latin typeface="Montserrat Light" panose="00000400000000000000" pitchFamily="50" charset="0"/>
            </a:endParaRPr>
          </a:p>
          <a:p>
            <a:pPr>
              <a:lnSpc>
                <a:spcPct val="150000"/>
              </a:lnSpc>
            </a:pPr>
            <a:r>
              <a:rPr lang="en-US" sz="1400" b="1" dirty="0">
                <a:latin typeface="Montserrat Light" panose="00000400000000000000" pitchFamily="50" charset="0"/>
              </a:rPr>
              <a:t>Female Health Problems</a:t>
            </a:r>
          </a:p>
          <a:p>
            <a:pPr>
              <a:lnSpc>
                <a:spcPct val="150000"/>
              </a:lnSpc>
            </a:pPr>
            <a:r>
              <a:rPr lang="en-US" sz="1400" dirty="0">
                <a:latin typeface="Montserrat Light" panose="00000400000000000000" pitchFamily="50" charset="0"/>
              </a:rPr>
              <a:t>Fibrocystic breast disease, PMS, osteoporosis, infertility problems, miscarriage, low birth weight and menopausal problems such as hot flashes are all exacerbated by caffeine consumption. Women on birth control pills are particularly at risk since they tend to have a decreased ability to detoxify caffeine.</a:t>
            </a:r>
          </a:p>
          <a:p>
            <a:pPr>
              <a:lnSpc>
                <a:spcPct val="150000"/>
              </a:lnSpc>
            </a:pPr>
            <a:endParaRPr lang="en-US" sz="1200" dirty="0">
              <a:latin typeface="Montserrat Light" panose="00000400000000000000" pitchFamily="50" charset="0"/>
            </a:endParaRPr>
          </a:p>
        </p:txBody>
      </p:sp>
      <p:sp>
        <p:nvSpPr>
          <p:cNvPr id="22" name="TextBox 21"/>
          <p:cNvSpPr txBox="1"/>
          <p:nvPr/>
        </p:nvSpPr>
        <p:spPr>
          <a:xfrm>
            <a:off x="509706" y="461764"/>
            <a:ext cx="3102644" cy="830997"/>
          </a:xfrm>
          <a:prstGeom prst="rect">
            <a:avLst/>
          </a:prstGeom>
          <a:noFill/>
        </p:spPr>
        <p:txBody>
          <a:bodyPr wrap="none" rtlCol="0">
            <a:spAutoFit/>
          </a:bodyPr>
          <a:lstStyle/>
          <a:p>
            <a:r>
              <a:rPr lang="en-US" sz="4800" b="1" spc="300" dirty="0">
                <a:solidFill>
                  <a:srgbClr val="27B2B1"/>
                </a:solidFill>
                <a:latin typeface="Montserrat" pitchFamily="2" charset="77"/>
                <a:ea typeface="Source Sans Pro Black" panose="020B0803030403020204" pitchFamily="34" charset="0"/>
              </a:rPr>
              <a:t>Caffeine</a:t>
            </a:r>
            <a:endParaRPr lang="id-ID" sz="4800" b="1" spc="300" dirty="0">
              <a:solidFill>
                <a:srgbClr val="27B2B1"/>
              </a:solidFill>
              <a:latin typeface="Montserrat" pitchFamily="2" charset="77"/>
              <a:ea typeface="Source Sans Pro Black" panose="020B0803030403020204" pitchFamily="34" charset="0"/>
            </a:endParaRPr>
          </a:p>
        </p:txBody>
      </p:sp>
      <p:pic>
        <p:nvPicPr>
          <p:cNvPr id="8" name="Picture Placeholder 7">
            <a:extLst>
              <a:ext uri="{FF2B5EF4-FFF2-40B4-BE49-F238E27FC236}">
                <a16:creationId xmlns:a16="http://schemas.microsoft.com/office/drawing/2014/main" id="{BE6AB6EF-827A-44C0-AD75-F3C36DA7FE52}"/>
              </a:ext>
            </a:extLst>
          </p:cNvPr>
          <p:cNvPicPr>
            <a:picLocks noGrp="1" noChangeAspect="1"/>
          </p:cNvPicPr>
          <p:nvPr>
            <p:ph type="pic" sz="quarter" idx="11"/>
          </p:nvPr>
        </p:nvPicPr>
        <p:blipFill>
          <a:blip r:embed="rId2" cstate="print">
            <a:extLst>
              <a:ext uri="{28A0092B-C50C-407E-A947-70E740481C1C}">
                <a14:useLocalDpi xmlns:a14="http://schemas.microsoft.com/office/drawing/2010/main" val="0"/>
              </a:ext>
            </a:extLst>
          </a:blip>
          <a:srcRect t="866" b="866"/>
          <a:stretch>
            <a:fillRect/>
          </a:stretch>
        </p:blipFill>
        <p:spPr>
          <a:xfrm>
            <a:off x="9183795" y="3856909"/>
            <a:ext cx="2627312" cy="2625725"/>
          </a:xfrm>
          <a:prstGeom prst="rect">
            <a:avLst/>
          </a:prstGeom>
        </p:spPr>
      </p:pic>
      <p:sp>
        <p:nvSpPr>
          <p:cNvPr id="2" name="TextBox 1">
            <a:extLst>
              <a:ext uri="{FF2B5EF4-FFF2-40B4-BE49-F238E27FC236}">
                <a16:creationId xmlns:a16="http://schemas.microsoft.com/office/drawing/2014/main" id="{5ADFCA61-9956-4BCD-AF62-D723C9C072F0}"/>
              </a:ext>
            </a:extLst>
          </p:cNvPr>
          <p:cNvSpPr txBox="1"/>
          <p:nvPr/>
        </p:nvSpPr>
        <p:spPr>
          <a:xfrm>
            <a:off x="1389552" y="323721"/>
            <a:ext cx="2061028" cy="369332"/>
          </a:xfrm>
          <a:prstGeom prst="rect">
            <a:avLst/>
          </a:prstGeom>
          <a:noFill/>
        </p:spPr>
        <p:txBody>
          <a:bodyPr wrap="square" rtlCol="0">
            <a:spAutoFit/>
          </a:bodyPr>
          <a:lstStyle/>
          <a:p>
            <a:r>
              <a:rPr lang="en-US" dirty="0">
                <a:solidFill>
                  <a:srgbClr val="27B2B1"/>
                </a:solidFill>
                <a:latin typeface="Montserrat" panose="00000500000000000000" pitchFamily="50" charset="0"/>
              </a:rPr>
              <a:t>DAY 10</a:t>
            </a:r>
          </a:p>
        </p:txBody>
      </p:sp>
      <p:sp>
        <p:nvSpPr>
          <p:cNvPr id="4" name="TextBox 3">
            <a:extLst>
              <a:ext uri="{FF2B5EF4-FFF2-40B4-BE49-F238E27FC236}">
                <a16:creationId xmlns:a16="http://schemas.microsoft.com/office/drawing/2014/main" id="{717287E9-73B3-4859-B39E-5C8CFE727700}"/>
              </a:ext>
            </a:extLst>
          </p:cNvPr>
          <p:cNvSpPr txBox="1"/>
          <p:nvPr/>
        </p:nvSpPr>
        <p:spPr>
          <a:xfrm>
            <a:off x="1852863" y="4271830"/>
            <a:ext cx="10226841" cy="2308517"/>
          </a:xfrm>
          <a:prstGeom prst="rect">
            <a:avLst/>
          </a:prstGeom>
          <a:noFill/>
        </p:spPr>
        <p:txBody>
          <a:bodyPr wrap="square" rtlCol="0">
            <a:spAutoFit/>
          </a:bodyPr>
          <a:lstStyle/>
          <a:p>
            <a:pPr lvl="0">
              <a:lnSpc>
                <a:spcPct val="150000"/>
              </a:lnSpc>
            </a:pPr>
            <a:r>
              <a:rPr lang="en-US" sz="1400" b="1" dirty="0">
                <a:solidFill>
                  <a:prstClr val="black"/>
                </a:solidFill>
                <a:latin typeface="Montserrat Light" panose="00000400000000000000" pitchFamily="50" charset="0"/>
              </a:rPr>
              <a:t>Nutritional Deficiencies</a:t>
            </a:r>
          </a:p>
          <a:p>
            <a:pPr lvl="0">
              <a:lnSpc>
                <a:spcPct val="150000"/>
              </a:lnSpc>
            </a:pPr>
            <a:r>
              <a:rPr lang="en-US" sz="1400" dirty="0">
                <a:solidFill>
                  <a:prstClr val="black"/>
                </a:solidFill>
                <a:latin typeface="Montserrat Light" panose="00000400000000000000" pitchFamily="50" charset="0"/>
              </a:rPr>
              <a:t>Caffeine inhibits the absorption of some nutrients and causes the urinary</a:t>
            </a:r>
            <a:br>
              <a:rPr lang="en-US" sz="1400" dirty="0">
                <a:solidFill>
                  <a:prstClr val="black"/>
                </a:solidFill>
                <a:latin typeface="Montserrat Light" panose="00000400000000000000" pitchFamily="50" charset="0"/>
              </a:rPr>
            </a:br>
            <a:r>
              <a:rPr lang="en-US" sz="1400" dirty="0">
                <a:solidFill>
                  <a:prstClr val="black"/>
                </a:solidFill>
                <a:latin typeface="Montserrat Light" panose="00000400000000000000" pitchFamily="50" charset="0"/>
              </a:rPr>
              <a:t>excretion of calcium, magnesium, potassium, iron and  trace minerals.</a:t>
            </a:r>
          </a:p>
          <a:p>
            <a:pPr lvl="0">
              <a:lnSpc>
                <a:spcPct val="150000"/>
              </a:lnSpc>
            </a:pPr>
            <a:endParaRPr lang="en-US" sz="1400" b="1" dirty="0">
              <a:solidFill>
                <a:prstClr val="black"/>
              </a:solidFill>
              <a:latin typeface="Montserrat Light" panose="00000400000000000000" pitchFamily="50" charset="0"/>
            </a:endParaRPr>
          </a:p>
          <a:p>
            <a:pPr lvl="0">
              <a:lnSpc>
                <a:spcPct val="150000"/>
              </a:lnSpc>
            </a:pPr>
            <a:r>
              <a:rPr lang="en-US" sz="1400" b="1" dirty="0">
                <a:solidFill>
                  <a:prstClr val="black"/>
                </a:solidFill>
                <a:latin typeface="Montserrat Light" panose="00000400000000000000" pitchFamily="50" charset="0"/>
              </a:rPr>
              <a:t>Adrenal Exhaustion</a:t>
            </a:r>
          </a:p>
          <a:p>
            <a:pPr lvl="0">
              <a:lnSpc>
                <a:spcPct val="150000"/>
              </a:lnSpc>
            </a:pPr>
            <a:r>
              <a:rPr lang="en-US" sz="1400" dirty="0">
                <a:solidFill>
                  <a:prstClr val="black"/>
                </a:solidFill>
                <a:latin typeface="Montserrat Light" panose="00000400000000000000" pitchFamily="50" charset="0"/>
              </a:rPr>
              <a:t>Caffeine consumption leads to eventual adrenal exhaustion, which can leave you </a:t>
            </a:r>
          </a:p>
          <a:p>
            <a:pPr lvl="0">
              <a:lnSpc>
                <a:spcPct val="150000"/>
              </a:lnSpc>
            </a:pPr>
            <a:r>
              <a:rPr lang="en-US" sz="1400" dirty="0">
                <a:solidFill>
                  <a:prstClr val="black"/>
                </a:solidFill>
                <a:latin typeface="Montserrat Light" panose="00000400000000000000" pitchFamily="50" charset="0"/>
              </a:rPr>
              <a:t>vulnerable to a variety of health disorders related to inflammation and fatigue.</a:t>
            </a:r>
          </a:p>
        </p:txBody>
      </p:sp>
    </p:spTree>
    <p:extLst>
      <p:ext uri="{BB962C8B-B14F-4D97-AF65-F5344CB8AC3E}">
        <p14:creationId xmlns:p14="http://schemas.microsoft.com/office/powerpoint/2010/main" val="8940919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735223" y="2272563"/>
            <a:ext cx="3793850" cy="369525"/>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Montserrat Light" panose="00000400000000000000" pitchFamily="50" charset="0"/>
                <a:ea typeface="Lato" panose="020F0502020204030203" pitchFamily="34" charset="0"/>
                <a:cs typeface="Lato" panose="020F0502020204030203" pitchFamily="34" charset="0"/>
              </a:rPr>
              <a:t> </a:t>
            </a:r>
            <a:endParaRPr kumimoji="0" lang="id-ID" sz="1400" b="0" i="0" u="none" strike="noStrike" kern="1200" cap="none" spc="0" normalizeH="0" baseline="0" noProof="0" dirty="0">
              <a:ln>
                <a:noFill/>
              </a:ln>
              <a:solidFill>
                <a:prstClr val="black"/>
              </a:solidFill>
              <a:effectLst/>
              <a:uLnTx/>
              <a:uFillTx/>
              <a:latin typeface="Montserrat Light" panose="00000400000000000000" pitchFamily="50" charset="0"/>
              <a:ea typeface="Lato" panose="020F0502020204030203" pitchFamily="34" charset="0"/>
              <a:cs typeface="Lato" panose="020F0502020204030203" pitchFamily="34" charset="0"/>
            </a:endParaRPr>
          </a:p>
        </p:txBody>
      </p:sp>
      <p:sp>
        <p:nvSpPr>
          <p:cNvPr id="6" name="TextBox 5"/>
          <p:cNvSpPr txBox="1"/>
          <p:nvPr/>
        </p:nvSpPr>
        <p:spPr>
          <a:xfrm>
            <a:off x="1408400" y="422047"/>
            <a:ext cx="5459315"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300" normalizeH="0" baseline="0" noProof="0" dirty="0">
                <a:ln>
                  <a:noFill/>
                </a:ln>
                <a:solidFill>
                  <a:prstClr val="white"/>
                </a:solidFill>
                <a:effectLst/>
                <a:uLnTx/>
                <a:uFillTx/>
                <a:latin typeface="Montserrat Light" panose="00000400000000000000" pitchFamily="50" charset="0"/>
                <a:ea typeface="Source Sans Pro Black" panose="020B0803030403020204" pitchFamily="34" charset="0"/>
                <a:cs typeface="+mn-cs"/>
              </a:rPr>
              <a:t>The Food Diary</a:t>
            </a:r>
            <a:endParaRPr kumimoji="0" lang="id-ID" sz="4800" b="1" i="0" u="none" strike="noStrike" kern="1200" cap="none" spc="300" normalizeH="0" baseline="0" noProof="0" dirty="0">
              <a:ln>
                <a:noFill/>
              </a:ln>
              <a:solidFill>
                <a:prstClr val="white"/>
              </a:solidFill>
              <a:effectLst/>
              <a:uLnTx/>
              <a:uFillTx/>
              <a:latin typeface="Montserrat Light" panose="00000400000000000000" pitchFamily="50" charset="0"/>
              <a:ea typeface="Source Sans Pro Black" panose="020B0803030403020204" pitchFamily="34" charset="0"/>
              <a:cs typeface="+mn-cs"/>
            </a:endParaRPr>
          </a:p>
        </p:txBody>
      </p:sp>
      <p:sp>
        <p:nvSpPr>
          <p:cNvPr id="7" name="Rectangle 6"/>
          <p:cNvSpPr/>
          <p:nvPr/>
        </p:nvSpPr>
        <p:spPr>
          <a:xfrm>
            <a:off x="0" y="1"/>
            <a:ext cx="1203158" cy="6857999"/>
          </a:xfrm>
          <a:prstGeom prst="rect">
            <a:avLst/>
          </a:prstGeom>
          <a:solidFill>
            <a:srgbClr val="CC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Picture Placeholder 1"/>
          <p:cNvSpPr>
            <a:spLocks noGrp="1"/>
          </p:cNvSpPr>
          <p:nvPr>
            <p:ph type="pic" sz="quarter" idx="10"/>
          </p:nvPr>
        </p:nvSpPr>
        <p:spPr/>
      </p:sp>
      <p:graphicFrame>
        <p:nvGraphicFramePr>
          <p:cNvPr id="3" name="Table 4">
            <a:extLst>
              <a:ext uri="{FF2B5EF4-FFF2-40B4-BE49-F238E27FC236}">
                <a16:creationId xmlns:a16="http://schemas.microsoft.com/office/drawing/2014/main" id="{72B07C9B-5ADA-453E-892B-EEDB2668F0AC}"/>
              </a:ext>
            </a:extLst>
          </p:cNvPr>
          <p:cNvGraphicFramePr>
            <a:graphicFrameLocks noGrp="1"/>
          </p:cNvGraphicFramePr>
          <p:nvPr>
            <p:extLst>
              <p:ext uri="{D42A27DB-BD31-4B8C-83A1-F6EECF244321}">
                <p14:modId xmlns:p14="http://schemas.microsoft.com/office/powerpoint/2010/main" val="1632422319"/>
              </p:ext>
            </p:extLst>
          </p:nvPr>
        </p:nvGraphicFramePr>
        <p:xfrm>
          <a:off x="2032000" y="2856861"/>
          <a:ext cx="8128000" cy="3323336"/>
        </p:xfrm>
        <a:graphic>
          <a:graphicData uri="http://schemas.openxmlformats.org/drawingml/2006/table">
            <a:tbl>
              <a:tblPr firstRow="1" bandRow="1">
                <a:tableStyleId>{5940675A-B579-460E-94D1-54222C63F5DA}</a:tableStyleId>
              </a:tblPr>
              <a:tblGrid>
                <a:gridCol w="1625600">
                  <a:extLst>
                    <a:ext uri="{9D8B030D-6E8A-4147-A177-3AD203B41FA5}">
                      <a16:colId xmlns:a16="http://schemas.microsoft.com/office/drawing/2014/main" val="2961965521"/>
                    </a:ext>
                  </a:extLst>
                </a:gridCol>
                <a:gridCol w="1625600">
                  <a:extLst>
                    <a:ext uri="{9D8B030D-6E8A-4147-A177-3AD203B41FA5}">
                      <a16:colId xmlns:a16="http://schemas.microsoft.com/office/drawing/2014/main" val="83328184"/>
                    </a:ext>
                  </a:extLst>
                </a:gridCol>
                <a:gridCol w="1625600">
                  <a:extLst>
                    <a:ext uri="{9D8B030D-6E8A-4147-A177-3AD203B41FA5}">
                      <a16:colId xmlns:a16="http://schemas.microsoft.com/office/drawing/2014/main" val="2614224423"/>
                    </a:ext>
                  </a:extLst>
                </a:gridCol>
                <a:gridCol w="1625600">
                  <a:extLst>
                    <a:ext uri="{9D8B030D-6E8A-4147-A177-3AD203B41FA5}">
                      <a16:colId xmlns:a16="http://schemas.microsoft.com/office/drawing/2014/main" val="2627780601"/>
                    </a:ext>
                  </a:extLst>
                </a:gridCol>
                <a:gridCol w="1625600">
                  <a:extLst>
                    <a:ext uri="{9D8B030D-6E8A-4147-A177-3AD203B41FA5}">
                      <a16:colId xmlns:a16="http://schemas.microsoft.com/office/drawing/2014/main" val="3521041658"/>
                    </a:ext>
                  </a:extLst>
                </a:gridCol>
              </a:tblGrid>
              <a:tr h="370840">
                <a:tc>
                  <a:txBody>
                    <a:bodyPr/>
                    <a:lstStyle/>
                    <a:p>
                      <a:pPr>
                        <a:lnSpc>
                          <a:spcPct val="150000"/>
                        </a:lnSpc>
                      </a:pPr>
                      <a:r>
                        <a:rPr lang="en-US" sz="1400" b="1" dirty="0">
                          <a:solidFill>
                            <a:srgbClr val="F05958"/>
                          </a:solidFill>
                          <a:latin typeface="Montserrat Light" panose="00000400000000000000" pitchFamily="50" charset="0"/>
                          <a:cs typeface="Arial" panose="020B0604020202020204" pitchFamily="34" charset="0"/>
                        </a:rPr>
                        <a:t>Diary</a:t>
                      </a:r>
                    </a:p>
                  </a:txBody>
                  <a:tcPr/>
                </a:tc>
                <a:tc>
                  <a:txBody>
                    <a:bodyPr/>
                    <a:lstStyle/>
                    <a:p>
                      <a:pPr>
                        <a:lnSpc>
                          <a:spcPct val="150000"/>
                        </a:lnSpc>
                      </a:pPr>
                      <a:r>
                        <a:rPr lang="en-US" sz="1400" b="1" dirty="0">
                          <a:solidFill>
                            <a:srgbClr val="F05958"/>
                          </a:solidFill>
                          <a:latin typeface="Montserrat Light" panose="00000400000000000000" pitchFamily="50" charset="0"/>
                          <a:cs typeface="Arial" panose="020B0604020202020204" pitchFamily="34" charset="0"/>
                        </a:rPr>
                        <a:t>Time</a:t>
                      </a:r>
                    </a:p>
                  </a:txBody>
                  <a:tcPr/>
                </a:tc>
                <a:tc>
                  <a:txBody>
                    <a:bodyPr/>
                    <a:lstStyle/>
                    <a:p>
                      <a:pPr>
                        <a:lnSpc>
                          <a:spcPct val="150000"/>
                        </a:lnSpc>
                      </a:pPr>
                      <a:r>
                        <a:rPr lang="en-US" sz="1400" b="1" dirty="0">
                          <a:solidFill>
                            <a:srgbClr val="F05958"/>
                          </a:solidFill>
                          <a:latin typeface="Montserrat Light" panose="00000400000000000000" pitchFamily="50" charset="0"/>
                          <a:cs typeface="Arial" panose="020B0604020202020204" pitchFamily="34" charset="0"/>
                        </a:rPr>
                        <a:t>Portion</a:t>
                      </a:r>
                    </a:p>
                  </a:txBody>
                  <a:tcPr/>
                </a:tc>
                <a:tc>
                  <a:txBody>
                    <a:bodyPr/>
                    <a:lstStyle/>
                    <a:p>
                      <a:pPr>
                        <a:lnSpc>
                          <a:spcPct val="150000"/>
                        </a:lnSpc>
                      </a:pPr>
                      <a:r>
                        <a:rPr lang="en-US" sz="1400" b="1" dirty="0">
                          <a:solidFill>
                            <a:srgbClr val="F05958"/>
                          </a:solidFill>
                          <a:latin typeface="Montserrat Light" panose="00000400000000000000" pitchFamily="50" charset="0"/>
                          <a:cs typeface="Arial" panose="020B0604020202020204" pitchFamily="34" charset="0"/>
                        </a:rPr>
                        <a:t>What</a:t>
                      </a:r>
                    </a:p>
                  </a:txBody>
                  <a:tcPr/>
                </a:tc>
                <a:tc>
                  <a:txBody>
                    <a:bodyPr/>
                    <a:lstStyle/>
                    <a:p>
                      <a:pPr>
                        <a:lnSpc>
                          <a:spcPct val="150000"/>
                        </a:lnSpc>
                      </a:pPr>
                      <a:r>
                        <a:rPr lang="en-US" sz="1400" b="1" dirty="0">
                          <a:solidFill>
                            <a:srgbClr val="F05958"/>
                          </a:solidFill>
                          <a:latin typeface="Montserrat Light" panose="00000400000000000000" pitchFamily="50" charset="0"/>
                          <a:cs typeface="Arial" panose="020B0604020202020204" pitchFamily="34" charset="0"/>
                        </a:rPr>
                        <a:t>How do you feel?</a:t>
                      </a:r>
                    </a:p>
                  </a:txBody>
                  <a:tcPr/>
                </a:tc>
                <a:extLst>
                  <a:ext uri="{0D108BD9-81ED-4DB2-BD59-A6C34878D82A}">
                    <a16:rowId xmlns:a16="http://schemas.microsoft.com/office/drawing/2014/main" val="1344498651"/>
                  </a:ext>
                </a:extLst>
              </a:tr>
              <a:tr h="370840">
                <a:tc>
                  <a:txBody>
                    <a:bodyPr/>
                    <a:lstStyle/>
                    <a:p>
                      <a:pPr>
                        <a:lnSpc>
                          <a:spcPct val="150000"/>
                        </a:lnSpc>
                      </a:pPr>
                      <a:r>
                        <a:rPr lang="en-US" sz="1400" dirty="0">
                          <a:latin typeface="Montserrat Light" panose="00000400000000000000" pitchFamily="50" charset="0"/>
                          <a:cs typeface="Arial" panose="020B0604020202020204" pitchFamily="34" charset="0"/>
                        </a:rPr>
                        <a:t>Breakfast</a:t>
                      </a:r>
                    </a:p>
                  </a:txBody>
                  <a:tcPr anchor="ct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extLst>
                  <a:ext uri="{0D108BD9-81ED-4DB2-BD59-A6C34878D82A}">
                    <a16:rowId xmlns:a16="http://schemas.microsoft.com/office/drawing/2014/main" val="2663641257"/>
                  </a:ext>
                </a:extLst>
              </a:tr>
              <a:tr h="370840">
                <a:tc>
                  <a:txBody>
                    <a:bodyPr/>
                    <a:lstStyle/>
                    <a:p>
                      <a:pPr>
                        <a:lnSpc>
                          <a:spcPct val="150000"/>
                        </a:lnSpc>
                      </a:pPr>
                      <a:r>
                        <a:rPr lang="en-US" sz="1400" dirty="0">
                          <a:latin typeface="Montserrat Light" panose="00000400000000000000" pitchFamily="50" charset="0"/>
                          <a:cs typeface="Arial" panose="020B0604020202020204" pitchFamily="34" charset="0"/>
                        </a:rPr>
                        <a:t>Snack</a:t>
                      </a:r>
                    </a:p>
                  </a:txBody>
                  <a:tcPr anchor="ct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extLst>
                  <a:ext uri="{0D108BD9-81ED-4DB2-BD59-A6C34878D82A}">
                    <a16:rowId xmlns:a16="http://schemas.microsoft.com/office/drawing/2014/main" val="4099047287"/>
                  </a:ext>
                </a:extLst>
              </a:tr>
              <a:tr h="370840">
                <a:tc>
                  <a:txBody>
                    <a:bodyPr/>
                    <a:lstStyle/>
                    <a:p>
                      <a:pPr>
                        <a:lnSpc>
                          <a:spcPct val="150000"/>
                        </a:lnSpc>
                      </a:pPr>
                      <a:r>
                        <a:rPr lang="en-US" sz="1400" dirty="0">
                          <a:latin typeface="Montserrat Light" panose="00000400000000000000" pitchFamily="50" charset="0"/>
                          <a:cs typeface="Arial" panose="020B0604020202020204" pitchFamily="34" charset="0"/>
                        </a:rPr>
                        <a:t>Lunch</a:t>
                      </a:r>
                    </a:p>
                  </a:txBody>
                  <a:tcPr anchor="ct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extLst>
                  <a:ext uri="{0D108BD9-81ED-4DB2-BD59-A6C34878D82A}">
                    <a16:rowId xmlns:a16="http://schemas.microsoft.com/office/drawing/2014/main" val="4283517171"/>
                  </a:ext>
                </a:extLst>
              </a:tr>
              <a:tr h="370840">
                <a:tc>
                  <a:txBody>
                    <a:bodyPr/>
                    <a:lstStyle/>
                    <a:p>
                      <a:pPr>
                        <a:lnSpc>
                          <a:spcPct val="150000"/>
                        </a:lnSpc>
                      </a:pPr>
                      <a:r>
                        <a:rPr lang="en-US" sz="1400" dirty="0">
                          <a:latin typeface="Montserrat Light" panose="00000400000000000000" pitchFamily="50" charset="0"/>
                          <a:cs typeface="Arial" panose="020B0604020202020204" pitchFamily="34" charset="0"/>
                        </a:rPr>
                        <a:t>Snack</a:t>
                      </a:r>
                    </a:p>
                  </a:txBody>
                  <a:tcPr anchor="ct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extLst>
                  <a:ext uri="{0D108BD9-81ED-4DB2-BD59-A6C34878D82A}">
                    <a16:rowId xmlns:a16="http://schemas.microsoft.com/office/drawing/2014/main" val="2419092059"/>
                  </a:ext>
                </a:extLst>
              </a:tr>
              <a:tr h="370840">
                <a:tc>
                  <a:txBody>
                    <a:bodyPr/>
                    <a:lstStyle/>
                    <a:p>
                      <a:pPr>
                        <a:lnSpc>
                          <a:spcPct val="150000"/>
                        </a:lnSpc>
                      </a:pPr>
                      <a:r>
                        <a:rPr lang="en-US" sz="1400" dirty="0">
                          <a:latin typeface="Montserrat Light" panose="00000400000000000000" pitchFamily="50" charset="0"/>
                          <a:cs typeface="Arial" panose="020B0604020202020204" pitchFamily="34" charset="0"/>
                        </a:rPr>
                        <a:t>Dinner</a:t>
                      </a:r>
                    </a:p>
                  </a:txBody>
                  <a:tcPr anchor="ct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extLst>
                  <a:ext uri="{0D108BD9-81ED-4DB2-BD59-A6C34878D82A}">
                    <a16:rowId xmlns:a16="http://schemas.microsoft.com/office/drawing/2014/main" val="4260211568"/>
                  </a:ext>
                </a:extLst>
              </a:tr>
              <a:tr h="370840">
                <a:tc>
                  <a:txBody>
                    <a:bodyPr/>
                    <a:lstStyle/>
                    <a:p>
                      <a:pPr>
                        <a:lnSpc>
                          <a:spcPct val="150000"/>
                        </a:lnSpc>
                      </a:pPr>
                      <a:r>
                        <a:rPr lang="en-US" sz="1400" dirty="0">
                          <a:latin typeface="Montserrat Light" panose="00000400000000000000" pitchFamily="50" charset="0"/>
                          <a:cs typeface="Arial" panose="020B0604020202020204" pitchFamily="34" charset="0"/>
                        </a:rPr>
                        <a:t>Snack</a:t>
                      </a:r>
                    </a:p>
                  </a:txBody>
                  <a:tcPr anchor="ct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extLst>
                  <a:ext uri="{0D108BD9-81ED-4DB2-BD59-A6C34878D82A}">
                    <a16:rowId xmlns:a16="http://schemas.microsoft.com/office/drawing/2014/main" val="1446763011"/>
                  </a:ext>
                </a:extLst>
              </a:tr>
              <a:tr h="370840">
                <a:tc>
                  <a:txBody>
                    <a:bodyPr/>
                    <a:lstStyle/>
                    <a:p>
                      <a:pPr>
                        <a:lnSpc>
                          <a:spcPct val="150000"/>
                        </a:lnSpc>
                      </a:pPr>
                      <a:r>
                        <a:rPr lang="en-US" sz="1400" dirty="0">
                          <a:latin typeface="Montserrat Light" panose="00000400000000000000" pitchFamily="50" charset="0"/>
                          <a:cs typeface="Arial" panose="020B0604020202020204" pitchFamily="34" charset="0"/>
                        </a:rPr>
                        <a:t>Liquids</a:t>
                      </a:r>
                    </a:p>
                  </a:txBody>
                  <a:tcPr anchor="ct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extLst>
                  <a:ext uri="{0D108BD9-81ED-4DB2-BD59-A6C34878D82A}">
                    <a16:rowId xmlns:a16="http://schemas.microsoft.com/office/drawing/2014/main" val="835114764"/>
                  </a:ext>
                </a:extLst>
              </a:tr>
            </a:tbl>
          </a:graphicData>
        </a:graphic>
      </p:graphicFrame>
      <p:sp>
        <p:nvSpPr>
          <p:cNvPr id="8" name="TextBox 7">
            <a:extLst>
              <a:ext uri="{FF2B5EF4-FFF2-40B4-BE49-F238E27FC236}">
                <a16:creationId xmlns:a16="http://schemas.microsoft.com/office/drawing/2014/main" id="{C0974474-56EB-4968-ADF0-11E325A15228}"/>
              </a:ext>
            </a:extLst>
          </p:cNvPr>
          <p:cNvSpPr txBox="1"/>
          <p:nvPr/>
        </p:nvSpPr>
        <p:spPr>
          <a:xfrm rot="10800000" flipV="1">
            <a:off x="1408400" y="1480861"/>
            <a:ext cx="9124472" cy="1015856"/>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05958"/>
                </a:solidFill>
                <a:effectLst/>
                <a:uLnTx/>
                <a:uFillTx/>
                <a:latin typeface="Montserrat Light" panose="00000400000000000000" pitchFamily="50" charset="0"/>
                <a:ea typeface="+mn-ea"/>
                <a:cs typeface="Arial" panose="020B0604020202020204" pitchFamily="34" charset="0"/>
              </a:rPr>
              <a:t>Be honest. </a:t>
            </a:r>
            <a:r>
              <a:rPr kumimoji="0" lang="en-US" sz="1400" b="0" i="0" u="none" strike="noStrike" kern="1200" cap="none" spc="0" normalizeH="0" baseline="0" noProof="0" dirty="0">
                <a:ln>
                  <a:noFill/>
                </a:ln>
                <a:solidFill>
                  <a:prstClr val="black"/>
                </a:solidFill>
                <a:effectLst/>
                <a:uLnTx/>
                <a:uFillTx/>
                <a:latin typeface="Montserrat Light" panose="00000400000000000000" pitchFamily="50" charset="0"/>
                <a:ea typeface="+mn-ea"/>
                <a:cs typeface="Arial" panose="020B0604020202020204" pitchFamily="34" charset="0"/>
              </a:rPr>
              <a:t>Write down what you really eat.</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05958"/>
                </a:solidFill>
                <a:effectLst/>
                <a:uLnTx/>
                <a:uFillTx/>
                <a:latin typeface="Montserrat Light" panose="00000400000000000000" pitchFamily="50" charset="0"/>
                <a:ea typeface="+mn-ea"/>
                <a:cs typeface="Arial" panose="020B0604020202020204" pitchFamily="34" charset="0"/>
              </a:rPr>
              <a:t>Be accurate.</a:t>
            </a:r>
            <a:r>
              <a:rPr kumimoji="0" lang="en-US" sz="1400" b="1" i="0" u="none" strike="noStrike" kern="1200" cap="none" spc="0" normalizeH="0" baseline="0" noProof="0" dirty="0">
                <a:ln>
                  <a:noFill/>
                </a:ln>
                <a:solidFill>
                  <a:srgbClr val="70AD47"/>
                </a:solidFill>
                <a:effectLst/>
                <a:uLnTx/>
                <a:uFillTx/>
                <a:latin typeface="Montserrat Light" panose="00000400000000000000" pitchFamily="50" charset="0"/>
                <a:ea typeface="+mn-ea"/>
                <a:cs typeface="Arial" panose="020B0604020202020204" pitchFamily="34" charset="0"/>
              </a:rPr>
              <a:t> </a:t>
            </a:r>
            <a:r>
              <a:rPr kumimoji="0" lang="en-US" sz="1400" b="0" i="0" u="none" strike="noStrike" kern="1200" cap="none" spc="0" normalizeH="0" baseline="0" noProof="0" dirty="0">
                <a:ln>
                  <a:noFill/>
                </a:ln>
                <a:solidFill>
                  <a:prstClr val="black"/>
                </a:solidFill>
                <a:effectLst/>
                <a:uLnTx/>
                <a:uFillTx/>
                <a:latin typeface="Montserrat Light" panose="00000400000000000000" pitchFamily="50" charset="0"/>
                <a:ea typeface="+mn-ea"/>
                <a:cs typeface="Arial" panose="020B0604020202020204" pitchFamily="34" charset="0"/>
              </a:rPr>
              <a:t>Measure portions and read labels.</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05958"/>
                </a:solidFill>
                <a:effectLst/>
                <a:uLnTx/>
                <a:uFillTx/>
                <a:latin typeface="Montserrat Light" panose="00000400000000000000" pitchFamily="50" charset="0"/>
                <a:ea typeface="+mn-ea"/>
                <a:cs typeface="Arial" panose="020B0604020202020204" pitchFamily="34" charset="0"/>
              </a:rPr>
              <a:t>Be complete. </a:t>
            </a:r>
            <a:r>
              <a:rPr kumimoji="0" lang="en-US" sz="1400" b="0" i="0" u="none" strike="noStrike" kern="1200" cap="none" spc="0" normalizeH="0" baseline="0" noProof="0" dirty="0">
                <a:ln>
                  <a:noFill/>
                </a:ln>
                <a:solidFill>
                  <a:prstClr val="black"/>
                </a:solidFill>
                <a:effectLst/>
                <a:uLnTx/>
                <a:uFillTx/>
                <a:latin typeface="Montserrat Light" panose="00000400000000000000" pitchFamily="50" charset="0"/>
                <a:ea typeface="+mn-ea"/>
                <a:cs typeface="Arial" panose="020B0604020202020204" pitchFamily="34" charset="0"/>
              </a:rPr>
              <a:t>Include every little scrap you eat.</a:t>
            </a:r>
          </a:p>
        </p:txBody>
      </p:sp>
      <p:sp>
        <p:nvSpPr>
          <p:cNvPr id="10" name="TextBox 9">
            <a:extLst>
              <a:ext uri="{FF2B5EF4-FFF2-40B4-BE49-F238E27FC236}">
                <a16:creationId xmlns:a16="http://schemas.microsoft.com/office/drawing/2014/main" id="{A7A0F7E0-743D-40F2-A4EB-85B08C32CAED}"/>
              </a:ext>
            </a:extLst>
          </p:cNvPr>
          <p:cNvSpPr txBox="1"/>
          <p:nvPr/>
        </p:nvSpPr>
        <p:spPr>
          <a:xfrm>
            <a:off x="2299391" y="228551"/>
            <a:ext cx="176987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7B2B1"/>
                </a:solidFill>
                <a:effectLst/>
                <a:uLnTx/>
                <a:uFillTx/>
                <a:latin typeface="Montserrat" panose="00000500000000000000" pitchFamily="50" charset="0"/>
              </a:rPr>
              <a:t>DAY 10</a:t>
            </a:r>
          </a:p>
        </p:txBody>
      </p:sp>
      <p:sp>
        <p:nvSpPr>
          <p:cNvPr id="5" name="TextBox 4">
            <a:extLst>
              <a:ext uri="{FF2B5EF4-FFF2-40B4-BE49-F238E27FC236}">
                <a16:creationId xmlns:a16="http://schemas.microsoft.com/office/drawing/2014/main" id="{9CA39B0B-D2BC-4410-904C-3063E15D4A72}"/>
              </a:ext>
            </a:extLst>
          </p:cNvPr>
          <p:cNvSpPr txBox="1"/>
          <p:nvPr/>
        </p:nvSpPr>
        <p:spPr>
          <a:xfrm>
            <a:off x="1337562" y="386964"/>
            <a:ext cx="5492276"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27B2B1"/>
                </a:solidFill>
                <a:effectLst/>
                <a:uLnTx/>
                <a:uFillTx/>
                <a:latin typeface="Montserrat" panose="00000500000000000000" pitchFamily="50" charset="0"/>
                <a:ea typeface="+mn-ea"/>
                <a:cs typeface="+mn-cs"/>
              </a:rPr>
              <a:t>The Food Diary</a:t>
            </a:r>
          </a:p>
        </p:txBody>
      </p:sp>
    </p:spTree>
    <p:extLst>
      <p:ext uri="{BB962C8B-B14F-4D97-AF65-F5344CB8AC3E}">
        <p14:creationId xmlns:p14="http://schemas.microsoft.com/office/powerpoint/2010/main" val="26469782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DE9E9"/>
        </a:solidFill>
        <a:effectLst/>
      </p:bgPr>
    </p:bg>
    <p:spTree>
      <p:nvGrpSpPr>
        <p:cNvPr id="1" name=""/>
        <p:cNvGrpSpPr/>
        <p:nvPr/>
      </p:nvGrpSpPr>
      <p:grpSpPr>
        <a:xfrm>
          <a:off x="0" y="0"/>
          <a:ext cx="0" cy="0"/>
          <a:chOff x="0" y="0"/>
          <a:chExt cx="0" cy="0"/>
        </a:xfrm>
      </p:grpSpPr>
      <p:sp>
        <p:nvSpPr>
          <p:cNvPr id="6" name="Rectangle 5"/>
          <p:cNvSpPr/>
          <p:nvPr/>
        </p:nvSpPr>
        <p:spPr>
          <a:xfrm>
            <a:off x="409575" y="353228"/>
            <a:ext cx="11372850" cy="6191250"/>
          </a:xfrm>
          <a:prstGeom prst="rect">
            <a:avLst/>
          </a:prstGeom>
          <a:solidFill>
            <a:srgbClr val="CCEAEA">
              <a:alpha val="8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 name="TextBox 6"/>
          <p:cNvSpPr txBox="1"/>
          <p:nvPr/>
        </p:nvSpPr>
        <p:spPr>
          <a:xfrm>
            <a:off x="3347489" y="2637986"/>
            <a:ext cx="5497018" cy="1107996"/>
          </a:xfrm>
          <a:prstGeom prst="rect">
            <a:avLst/>
          </a:prstGeom>
          <a:noFill/>
        </p:spPr>
        <p:txBody>
          <a:bodyPr wrap="none" rtlCol="0">
            <a:spAutoFit/>
          </a:bodyPr>
          <a:lstStyle/>
          <a:p>
            <a:r>
              <a:rPr lang="id-ID" sz="6600" b="1" spc="300" dirty="0">
                <a:solidFill>
                  <a:schemeClr val="bg1"/>
                </a:solidFill>
                <a:latin typeface="Montserrat" pitchFamily="2" charset="77"/>
                <a:ea typeface="Source Sans Pro Black" panose="020B0803030403020204" pitchFamily="34" charset="0"/>
              </a:rPr>
              <a:t>CONGRATS</a:t>
            </a:r>
            <a:endParaRPr lang="id-ID" sz="6600" spc="300" dirty="0">
              <a:solidFill>
                <a:schemeClr val="bg1"/>
              </a:solidFill>
              <a:latin typeface="Montserrat Alternates ExtraBold" panose="00000900000000000000" pitchFamily="50" charset="0"/>
              <a:ea typeface="Source Sans Pro Black" panose="020B0803030403020204" pitchFamily="34" charset="0"/>
            </a:endParaRPr>
          </a:p>
        </p:txBody>
      </p:sp>
      <p:sp>
        <p:nvSpPr>
          <p:cNvPr id="8" name="TextBox 7"/>
          <p:cNvSpPr txBox="1"/>
          <p:nvPr/>
        </p:nvSpPr>
        <p:spPr>
          <a:xfrm>
            <a:off x="4925646" y="3745982"/>
            <a:ext cx="2340705" cy="461665"/>
          </a:xfrm>
          <a:prstGeom prst="rect">
            <a:avLst/>
          </a:prstGeom>
          <a:noFill/>
        </p:spPr>
        <p:txBody>
          <a:bodyPr wrap="none" rtlCol="0">
            <a:spAutoFit/>
          </a:bodyPr>
          <a:lstStyle/>
          <a:p>
            <a:r>
              <a:rPr lang="id-ID" sz="2400" spc="300" dirty="0">
                <a:solidFill>
                  <a:schemeClr val="bg1"/>
                </a:solidFill>
                <a:latin typeface="Montserrat Light" panose="00000400000000000000" pitchFamily="50" charset="0"/>
                <a:ea typeface="Lato Medium" panose="020F0502020204030203" pitchFamily="34" charset="0"/>
                <a:cs typeface="Lato Medium" panose="020F0502020204030203" pitchFamily="34" charset="0"/>
              </a:rPr>
              <a:t>YOU DID IT!</a:t>
            </a:r>
          </a:p>
        </p:txBody>
      </p:sp>
    </p:spTree>
    <p:extLst>
      <p:ext uri="{BB962C8B-B14F-4D97-AF65-F5344CB8AC3E}">
        <p14:creationId xmlns:p14="http://schemas.microsoft.com/office/powerpoint/2010/main" val="5266475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4012</TotalTime>
  <Words>665</Words>
  <Application>Microsoft Office PowerPoint</Application>
  <PresentationFormat>Widescreen</PresentationFormat>
  <Paragraphs>68</Paragraphs>
  <Slides>7</Slides>
  <Notes>0</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7</vt:i4>
      </vt:variant>
    </vt:vector>
  </HeadingPairs>
  <TitlesOfParts>
    <vt:vector size="18" baseType="lpstr">
      <vt:lpstr>Arial</vt:lpstr>
      <vt:lpstr>Calibri</vt:lpstr>
      <vt:lpstr>Calibri Light</vt:lpstr>
      <vt:lpstr>Lato Medium</vt:lpstr>
      <vt:lpstr>Montserrat</vt:lpstr>
      <vt:lpstr>Montserrat Alternates ExtraBold</vt:lpstr>
      <vt:lpstr>Montserrat Light</vt:lpstr>
      <vt:lpstr>Wingdings</vt:lpstr>
      <vt:lpstr>Office Theme</vt:lpstr>
      <vt:lpstr>4_Office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USER</cp:lastModifiedBy>
  <cp:revision>171</cp:revision>
  <dcterms:created xsi:type="dcterms:W3CDTF">2018-06-21T04:17:42Z</dcterms:created>
  <dcterms:modified xsi:type="dcterms:W3CDTF">2025-03-13T20:47:01Z</dcterms:modified>
</cp:coreProperties>
</file>