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2"/>
  </p:notesMasterIdLst>
  <p:sldIdLst>
    <p:sldId id="256" r:id="rId4"/>
    <p:sldId id="299" r:id="rId5"/>
    <p:sldId id="404" r:id="rId6"/>
    <p:sldId id="403" r:id="rId7"/>
    <p:sldId id="405" r:id="rId8"/>
    <p:sldId id="406" r:id="rId9"/>
    <p:sldId id="352" r:id="rId10"/>
    <p:sldId id="303"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9FC3365C-CEEB-419A-9E13-1E85A02B3365}"/>
    <pc:docChg chg="delSld">
      <pc:chgData name="Mark Wiederin" userId="637f652a6015893c" providerId="LiveId" clId="{9FC3365C-CEEB-419A-9E13-1E85A02B3365}" dt="2021-07-19T03:53:42.747" v="0" actId="47"/>
      <pc:docMkLst>
        <pc:docMk/>
      </pc:docMkLst>
      <pc:sldChg chg="del">
        <pc:chgData name="Mark Wiederin" userId="637f652a6015893c" providerId="LiveId" clId="{9FC3365C-CEEB-419A-9E13-1E85A02B3365}" dt="2021-07-19T03:53:42.747" v="0" actId="47"/>
        <pc:sldMkLst>
          <pc:docMk/>
          <pc:sldMk cId="3612564485"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03B5B-48DF-4778-85B6-4BA2F1A870EB}"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64B75-C7DF-4771-ABE9-A9EFD4CFE38C}" type="slidenum">
              <a:rPr lang="en-US" smtClean="0"/>
              <a:t>‹#›</a:t>
            </a:fld>
            <a:endParaRPr lang="en-US"/>
          </a:p>
        </p:txBody>
      </p:sp>
    </p:spTree>
    <p:extLst>
      <p:ext uri="{BB962C8B-B14F-4D97-AF65-F5344CB8AC3E}">
        <p14:creationId xmlns:p14="http://schemas.microsoft.com/office/powerpoint/2010/main" val="88048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flipV="1">
            <a:off x="12851566" y="7050060"/>
            <a:ext cx="129915" cy="145217"/>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05815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0000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89353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035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48431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20976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41128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35797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701580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94166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378081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3706257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857351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683208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91119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819694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42845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04774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240333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1034272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014136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1365449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751011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1213625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7620007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943716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flipH="1" flipV="1">
            <a:off x="13371226" y="7360170"/>
            <a:ext cx="59960" cy="45719"/>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017701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9009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63568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347731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77263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63631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166019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092078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0994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47551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16733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5028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806949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219603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204128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6102346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74833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4724826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973549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1957219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0335951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4649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8352685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22252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50933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418237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872644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789138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5680677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9147849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33139700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71514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876411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8702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46977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7825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305515991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409607439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s://dragoncalling.wordpress.com/2015/01/15/dont-forget-the-paus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pn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5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THIRTEEN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5EA2D284-C40D-4E4B-B981-5DD886D26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7007163" y="2097132"/>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13</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7007163" y="2873264"/>
            <a:ext cx="3584636" cy="1771832"/>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De-Stress.  Think of someone who is important to you and spend 30 minutes with them, just enjoying each other’s company. Put away your cell phone. Turn off the television. Enjoy one another’s company uninterrupted. </a:t>
            </a:r>
          </a:p>
        </p:txBody>
      </p:sp>
      <p:sp>
        <p:nvSpPr>
          <p:cNvPr id="10" name="TextBox 9"/>
          <p:cNvSpPr txBox="1"/>
          <p:nvPr/>
        </p:nvSpPr>
        <p:spPr>
          <a:xfrm>
            <a:off x="7011812"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green frog&#10;&#10;Description automatically generated">
            <a:extLst>
              <a:ext uri="{FF2B5EF4-FFF2-40B4-BE49-F238E27FC236}">
                <a16:creationId xmlns:a16="http://schemas.microsoft.com/office/drawing/2014/main" id="{63D2791C-CC2D-499D-8856-F1CF9D8D373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98" r="3298"/>
          <a:stretch>
            <a:fillRect/>
          </a:stretch>
        </p:blipFill>
        <p:spPr/>
      </p:pic>
      <p:sp>
        <p:nvSpPr>
          <p:cNvPr id="12" name="TextBox 11">
            <a:extLst>
              <a:ext uri="{FF2B5EF4-FFF2-40B4-BE49-F238E27FC236}">
                <a16:creationId xmlns:a16="http://schemas.microsoft.com/office/drawing/2014/main" id="{612D79B1-DEFE-4DEB-8A7F-11A0F15D1BBB}"/>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4570675"/>
          </a:xfrm>
          <a:prstGeom prst="rect">
            <a:avLst/>
          </a:prstGeom>
        </p:spPr>
        <p:txBody>
          <a:bodyPr wrap="square">
            <a:spAutoFit/>
          </a:bodyPr>
          <a:lstStyle/>
          <a:p>
            <a:pPr>
              <a:lnSpc>
                <a:spcPct val="150000"/>
              </a:lnSpc>
            </a:pPr>
            <a:r>
              <a:rPr lang="en-US" sz="1400" dirty="0">
                <a:latin typeface="Montserrat Light" panose="00000400000000000000" pitchFamily="50" charset="0"/>
              </a:rPr>
              <a:t>Stress is a normal psychological and physical reaction to things that upset your balance. Studies show that most people experience some type of stress throughout the year. When your brain perceives a threat, it signals your body to release a burst of hormones to fuel your capacity for a response. The problem comes when we have non-stop stress and the release is constant.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Determining the cause of your stress is your first step. After identifying the cause you can start working on strategies to deal with it. Often it is as easy as staying away from the neighbor who drives you nuts or turning off the news. If you can’t avoid the stress inducer, the next step is to figure out ways to live with it.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Don</a:t>
            </a:r>
            <a:r>
              <a:rPr lang="fr-FR" sz="1400" dirty="0">
                <a:latin typeface="Montserrat Light" panose="00000400000000000000" pitchFamily="50" charset="0"/>
              </a:rPr>
              <a:t>’</a:t>
            </a:r>
            <a:r>
              <a:rPr lang="en-US" sz="1400" dirty="0">
                <a:latin typeface="Montserrat Light" panose="00000400000000000000" pitchFamily="50" charset="0"/>
              </a:rPr>
              <a:t>t try to do it on your own. Join a group who is going through the same stress as you. Seek help from family and friends. You also may benefit from daily practices that encourage stress reduction, like mindfulness, prayer, meditation, yoga or just going outside to enjoy nature.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De-Stressing</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13</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30568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B24D27B-7635-48A1-B85A-2E848203E4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8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0" name="Picture 9">
            <a:extLst>
              <a:ext uri="{FF2B5EF4-FFF2-40B4-BE49-F238E27FC236}">
                <a16:creationId xmlns:a16="http://schemas.microsoft.com/office/drawing/2014/main" id="{209A38B7-95C0-44DC-BF17-75CD9056D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84" r="6434" b="-1"/>
          <a:stretch/>
        </p:blipFill>
        <p:spPr>
          <a:xfrm flipH="1" flipV="1">
            <a:off x="12191999" y="6857999"/>
            <a:ext cx="45719" cy="496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E1DA2867-5BE7-471B-B379-88168BFA1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1564" y="7138985"/>
            <a:ext cx="59324" cy="45719"/>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218471" y="1550581"/>
            <a:ext cx="4524293" cy="309893"/>
          </a:xfrm>
          <a:prstGeom prst="rect">
            <a:avLst/>
          </a:prstGeom>
        </p:spPr>
        <p:txBody>
          <a:bodyPr wrap="square">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420686" y="452365"/>
            <a:ext cx="465063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De-Stressing</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3" name="Picture Placeholder 2"/>
          <p:cNvSpPr>
            <a:spLocks noGrp="1"/>
          </p:cNvSpPr>
          <p:nvPr>
            <p:ph type="pic" sz="quarter" idx="11"/>
          </p:nvPr>
        </p:nvSpPr>
        <p:spPr/>
      </p:sp>
      <p:sp>
        <p:nvSpPr>
          <p:cNvPr id="2" name="TextBox 1">
            <a:extLst>
              <a:ext uri="{FF2B5EF4-FFF2-40B4-BE49-F238E27FC236}">
                <a16:creationId xmlns:a16="http://schemas.microsoft.com/office/drawing/2014/main" id="{BE7233F0-9C73-4528-B9C5-F64B9BEF5D5B}"/>
              </a:ext>
            </a:extLst>
          </p:cNvPr>
          <p:cNvSpPr txBox="1"/>
          <p:nvPr/>
        </p:nvSpPr>
        <p:spPr>
          <a:xfrm>
            <a:off x="1390684" y="323721"/>
            <a:ext cx="2853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13</a:t>
            </a:r>
          </a:p>
        </p:txBody>
      </p:sp>
      <p:pic>
        <p:nvPicPr>
          <p:cNvPr id="11" name="Picture 10">
            <a:extLst>
              <a:ext uri="{FF2B5EF4-FFF2-40B4-BE49-F238E27FC236}">
                <a16:creationId xmlns:a16="http://schemas.microsoft.com/office/drawing/2014/main" id="{84370B73-DC3C-4436-BC7A-3860F1FE3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60233" y="6683025"/>
            <a:ext cx="45719" cy="58860"/>
          </a:xfrm>
          <a:prstGeom prst="rect">
            <a:avLst/>
          </a:prstGeom>
        </p:spPr>
      </p:pic>
      <p:pic>
        <p:nvPicPr>
          <p:cNvPr id="14" name="Picture 13">
            <a:extLst>
              <a:ext uri="{FF2B5EF4-FFF2-40B4-BE49-F238E27FC236}">
                <a16:creationId xmlns:a16="http://schemas.microsoft.com/office/drawing/2014/main" id="{0C69F4A3-3D59-4848-9A9E-9507939B3BEC}"/>
              </a:ext>
            </a:extLst>
          </p:cNvPr>
          <p:cNvPicPr>
            <a:picLocks noChangeAspect="1"/>
          </p:cNvPicPr>
          <p:nvPr/>
        </p:nvPicPr>
        <p:blipFill rotWithShape="1">
          <a:blip r:embed="rId6" cstate="print">
            <a:alphaModFix/>
            <a:extLst>
              <a:ext uri="{28A0092B-C50C-407E-A947-70E740481C1C}">
                <a14:useLocalDpi xmlns:a14="http://schemas.microsoft.com/office/drawing/2010/main" val="0"/>
              </a:ext>
            </a:extLst>
          </a:blip>
          <a:srcRect r="-2" b="18621"/>
          <a:stretch/>
        </p:blipFill>
        <p:spPr>
          <a:xfrm flipH="1" flipV="1">
            <a:off x="12888329" y="6907664"/>
            <a:ext cx="54714" cy="54229"/>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Rectangle 5">
            <a:extLst>
              <a:ext uri="{FF2B5EF4-FFF2-40B4-BE49-F238E27FC236}">
                <a16:creationId xmlns:a16="http://schemas.microsoft.com/office/drawing/2014/main" id="{992E3BC1-F100-4285-9EF1-A81581C80D2B}"/>
              </a:ext>
            </a:extLst>
          </p:cNvPr>
          <p:cNvSpPr/>
          <p:nvPr/>
        </p:nvSpPr>
        <p:spPr>
          <a:xfrm>
            <a:off x="463293" y="1550581"/>
            <a:ext cx="4847322" cy="1771832"/>
          </a:xfrm>
          <a:prstGeom prst="rect">
            <a:avLst/>
          </a:prstGeom>
        </p:spPr>
        <p:txBody>
          <a:bodyPr wrap="square">
            <a:spAutoFit/>
          </a:bodyPr>
          <a:lstStyle/>
          <a:p>
            <a:pPr>
              <a:lnSpc>
                <a:spcPts val="1900"/>
              </a:lnSpc>
            </a:pPr>
            <a:r>
              <a:rPr lang="en-US" sz="1400" b="1" dirty="0">
                <a:solidFill>
                  <a:srgbClr val="F05958"/>
                </a:solidFill>
                <a:latin typeface="Montserrat Light" panose="00000400000000000000" pitchFamily="50" charset="0"/>
              </a:rPr>
              <a:t>In our world, it is unrealistic to expect stress to disappear from your life.</a:t>
            </a:r>
          </a:p>
          <a:p>
            <a:pPr>
              <a:lnSpc>
                <a:spcPts val="1900"/>
              </a:lnSpc>
            </a:pPr>
            <a:endParaRPr lang="en-US" sz="1400" b="1" dirty="0">
              <a:solidFill>
                <a:srgbClr val="F05958"/>
              </a:solidFill>
              <a:latin typeface="Montserrat Light" panose="00000400000000000000" pitchFamily="50" charset="0"/>
            </a:endParaRPr>
          </a:p>
          <a:p>
            <a:pPr>
              <a:lnSpc>
                <a:spcPts val="1900"/>
              </a:lnSpc>
            </a:pPr>
            <a:r>
              <a:rPr lang="en-US" sz="1400" dirty="0">
                <a:latin typeface="Montserrat Light" panose="00000400000000000000" pitchFamily="50" charset="0"/>
              </a:rPr>
              <a:t>Managing stress isn’t a one-day thing. With consistent effort, you can learn to manage your levels of stress and increase your ability to handle the challenges that bring stress. </a:t>
            </a:r>
          </a:p>
        </p:txBody>
      </p:sp>
      <p:pic>
        <p:nvPicPr>
          <p:cNvPr id="15" name="Picture 14">
            <a:extLst>
              <a:ext uri="{FF2B5EF4-FFF2-40B4-BE49-F238E27FC236}">
                <a16:creationId xmlns:a16="http://schemas.microsoft.com/office/drawing/2014/main" id="{7FC62A61-1D7F-4D3F-9457-84EF430C8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12943043" y="7614304"/>
            <a:ext cx="134257" cy="135022"/>
          </a:xfrm>
          <a:prstGeom prst="rect">
            <a:avLst/>
          </a:prstGeom>
        </p:spPr>
      </p:pic>
    </p:spTree>
    <p:extLst>
      <p:ext uri="{BB962C8B-B14F-4D97-AF65-F5344CB8AC3E}">
        <p14:creationId xmlns:p14="http://schemas.microsoft.com/office/powerpoint/2010/main" val="269866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1886CF0-3414-487B-81D2-AA088C2E1C3B}"/>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9940" r="35518" b="1"/>
          <a:stretch/>
        </p:blipFill>
        <p:spPr>
          <a:xfrm>
            <a:off x="5820706" y="-3"/>
            <a:ext cx="6394152" cy="6857990"/>
          </a:xfrm>
          <a:prstGeom prst="rect">
            <a:avLst/>
          </a:prstGeom>
        </p:spPr>
      </p:pic>
      <p:pic>
        <p:nvPicPr>
          <p:cNvPr id="16" name="Picture 15">
            <a:extLst>
              <a:ext uri="{FF2B5EF4-FFF2-40B4-BE49-F238E27FC236}">
                <a16:creationId xmlns:a16="http://schemas.microsoft.com/office/drawing/2014/main" id="{7B24D27B-7635-48A1-B85A-2E848203E4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82"/>
          <a:stretch/>
        </p:blipFill>
        <p:spPr>
          <a:xfrm flipH="1" flipV="1">
            <a:off x="12439133" y="7895964"/>
            <a:ext cx="54713" cy="5943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0" name="Picture 9">
            <a:extLst>
              <a:ext uri="{FF2B5EF4-FFF2-40B4-BE49-F238E27FC236}">
                <a16:creationId xmlns:a16="http://schemas.microsoft.com/office/drawing/2014/main" id="{209A38B7-95C0-44DC-BF17-75CD9056D7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84" r="6434" b="-1"/>
          <a:stretch/>
        </p:blipFill>
        <p:spPr>
          <a:xfrm flipH="1" flipV="1">
            <a:off x="12191999" y="6857999"/>
            <a:ext cx="45719" cy="496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E1DA2867-5BE7-471B-B379-88168BFA1A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41564" y="7138985"/>
            <a:ext cx="59324" cy="45719"/>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218471" y="1550581"/>
            <a:ext cx="4524293" cy="309893"/>
          </a:xfrm>
          <a:prstGeom prst="rect">
            <a:avLst/>
          </a:prstGeom>
        </p:spPr>
        <p:txBody>
          <a:bodyPr wrap="square">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420686" y="452365"/>
            <a:ext cx="465063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De-Stressing</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3" name="Picture Placeholder 2"/>
          <p:cNvSpPr>
            <a:spLocks noGrp="1"/>
          </p:cNvSpPr>
          <p:nvPr>
            <p:ph type="pic" sz="quarter" idx="11"/>
          </p:nvPr>
        </p:nvSpPr>
        <p:spPr/>
      </p:sp>
      <p:sp>
        <p:nvSpPr>
          <p:cNvPr id="2" name="TextBox 1">
            <a:extLst>
              <a:ext uri="{FF2B5EF4-FFF2-40B4-BE49-F238E27FC236}">
                <a16:creationId xmlns:a16="http://schemas.microsoft.com/office/drawing/2014/main" id="{BE7233F0-9C73-4528-B9C5-F64B9BEF5D5B}"/>
              </a:ext>
            </a:extLst>
          </p:cNvPr>
          <p:cNvSpPr txBox="1"/>
          <p:nvPr/>
        </p:nvSpPr>
        <p:spPr>
          <a:xfrm>
            <a:off x="1390684" y="323721"/>
            <a:ext cx="2853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13</a:t>
            </a:r>
          </a:p>
        </p:txBody>
      </p:sp>
      <p:pic>
        <p:nvPicPr>
          <p:cNvPr id="11" name="Picture 10">
            <a:extLst>
              <a:ext uri="{FF2B5EF4-FFF2-40B4-BE49-F238E27FC236}">
                <a16:creationId xmlns:a16="http://schemas.microsoft.com/office/drawing/2014/main" id="{84370B73-DC3C-4436-BC7A-3860F1FE30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0233" y="6683025"/>
            <a:ext cx="45719" cy="58860"/>
          </a:xfrm>
          <a:prstGeom prst="rect">
            <a:avLst/>
          </a:prstGeom>
        </p:spPr>
      </p:pic>
      <p:pic>
        <p:nvPicPr>
          <p:cNvPr id="14" name="Picture 13">
            <a:extLst>
              <a:ext uri="{FF2B5EF4-FFF2-40B4-BE49-F238E27FC236}">
                <a16:creationId xmlns:a16="http://schemas.microsoft.com/office/drawing/2014/main" id="{0C69F4A3-3D59-4848-9A9E-9507939B3BEC}"/>
              </a:ext>
            </a:extLst>
          </p:cNvPr>
          <p:cNvPicPr>
            <a:picLocks noChangeAspect="1"/>
          </p:cNvPicPr>
          <p:nvPr/>
        </p:nvPicPr>
        <p:blipFill rotWithShape="1">
          <a:blip r:embed="rId7" cstate="print">
            <a:alphaModFix/>
            <a:extLst>
              <a:ext uri="{28A0092B-C50C-407E-A947-70E740481C1C}">
                <a14:useLocalDpi xmlns:a14="http://schemas.microsoft.com/office/drawing/2010/main" val="0"/>
              </a:ext>
            </a:extLst>
          </a:blip>
          <a:srcRect r="-2" b="18621"/>
          <a:stretch/>
        </p:blipFill>
        <p:spPr>
          <a:xfrm flipH="1" flipV="1">
            <a:off x="12888329" y="6907664"/>
            <a:ext cx="54714" cy="54229"/>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Rectangle 5">
            <a:extLst>
              <a:ext uri="{FF2B5EF4-FFF2-40B4-BE49-F238E27FC236}">
                <a16:creationId xmlns:a16="http://schemas.microsoft.com/office/drawing/2014/main" id="{992E3BC1-F100-4285-9EF1-A81581C80D2B}"/>
              </a:ext>
            </a:extLst>
          </p:cNvPr>
          <p:cNvSpPr/>
          <p:nvPr/>
        </p:nvSpPr>
        <p:spPr>
          <a:xfrm>
            <a:off x="1784250" y="1338690"/>
            <a:ext cx="5279471" cy="5195589"/>
          </a:xfrm>
          <a:prstGeom prst="rect">
            <a:avLst/>
          </a:prstGeom>
        </p:spPr>
        <p:txBody>
          <a:bodyPr wrap="square">
            <a:spAutoFit/>
          </a:bodyPr>
          <a:lstStyle/>
          <a:p>
            <a:pPr>
              <a:lnSpc>
                <a:spcPts val="1900"/>
              </a:lnSpc>
            </a:pPr>
            <a:r>
              <a:rPr lang="en-US" sz="1400" dirty="0">
                <a:latin typeface="Montserrat Light" panose="00000400000000000000" pitchFamily="50" charset="0"/>
              </a:rPr>
              <a:t>Stress relievers: </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Laughter</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Exercise</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Proper nutrition</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Meditation</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Yoga</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Prayer</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Enjoying nature</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Reading</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Getting away from the cause</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Taking a break </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A steam shower</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Deep breathing </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A hug</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Focusing on gratitude </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Your favorite hobby</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Anything on or around water</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Running </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An act of kindness</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A good night’s sleep</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A warm bath</a:t>
            </a:r>
          </a:p>
        </p:txBody>
      </p:sp>
      <p:pic>
        <p:nvPicPr>
          <p:cNvPr id="15" name="Picture 14">
            <a:extLst>
              <a:ext uri="{FF2B5EF4-FFF2-40B4-BE49-F238E27FC236}">
                <a16:creationId xmlns:a16="http://schemas.microsoft.com/office/drawing/2014/main" id="{7FC62A61-1D7F-4D3F-9457-84EF430C87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12943043" y="7614304"/>
            <a:ext cx="134257" cy="135022"/>
          </a:xfrm>
          <a:prstGeom prst="rect">
            <a:avLst/>
          </a:prstGeom>
        </p:spPr>
      </p:pic>
      <p:pic>
        <p:nvPicPr>
          <p:cNvPr id="18" name="Picture 17">
            <a:extLst>
              <a:ext uri="{FF2B5EF4-FFF2-40B4-BE49-F238E27FC236}">
                <a16:creationId xmlns:a16="http://schemas.microsoft.com/office/drawing/2014/main" id="{81DA1D94-8110-4112-9927-0A24E0FA38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012093">
            <a:off x="11994929" y="7913420"/>
            <a:ext cx="78252" cy="45719"/>
          </a:xfrm>
          <a:prstGeom prst="rect">
            <a:avLst/>
          </a:prstGeom>
        </p:spPr>
      </p:pic>
    </p:spTree>
    <p:extLst>
      <p:ext uri="{BB962C8B-B14F-4D97-AF65-F5344CB8AC3E}">
        <p14:creationId xmlns:p14="http://schemas.microsoft.com/office/powerpoint/2010/main" val="163347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5632504"/>
          </a:xfrm>
          <a:prstGeom prst="rect">
            <a:avLst/>
          </a:prstGeom>
        </p:spPr>
        <p:txBody>
          <a:bodyPr wrap="square">
            <a:spAutoFit/>
          </a:bodyPr>
          <a:lstStyle/>
          <a:p>
            <a:pPr>
              <a:lnSpc>
                <a:spcPct val="150000"/>
              </a:lnSpc>
            </a:pPr>
            <a:r>
              <a:rPr lang="en-US" sz="1400" b="1" dirty="0">
                <a:latin typeface="Montserrat Light" panose="00000400000000000000" pitchFamily="50" charset="0"/>
              </a:rPr>
              <a:t>It is important to find the problem and then work on finding a solution. Ask yourself the following: </a:t>
            </a:r>
          </a:p>
          <a:p>
            <a:pPr>
              <a:lnSpc>
                <a:spcPct val="150000"/>
              </a:lnSpc>
            </a:pPr>
            <a:endParaRPr lang="en-US" sz="1100" b="1"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What is the problem?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Where and when is it happening?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Why is it happening?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Are certain people involved? </a:t>
            </a:r>
          </a:p>
          <a:p>
            <a:pPr>
              <a:lnSpc>
                <a:spcPct val="150000"/>
              </a:lnSpc>
            </a:pPr>
            <a:endParaRPr lang="en-US" sz="11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Is the problem really as big as you are making it?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If you could fix the problem, would life be better?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Do you have control over any part of the problem? </a:t>
            </a:r>
          </a:p>
          <a:p>
            <a:pPr>
              <a:lnSpc>
                <a:spcPct val="150000"/>
              </a:lnSpc>
            </a:pPr>
            <a:endParaRPr lang="en-US" sz="1200" dirty="0">
              <a:latin typeface="Montserrat Light" panose="00000400000000000000" pitchFamily="50" charset="0"/>
            </a:endParaRPr>
          </a:p>
          <a:p>
            <a:pPr>
              <a:lnSpc>
                <a:spcPct val="150000"/>
              </a:lnSpc>
            </a:pPr>
            <a:r>
              <a:rPr lang="en-US" sz="1400" b="1" dirty="0">
                <a:latin typeface="Montserrat Light" panose="00000400000000000000" pitchFamily="50" charset="0"/>
              </a:rPr>
              <a:t>Find a solution.</a:t>
            </a:r>
          </a:p>
          <a:p>
            <a:pPr>
              <a:lnSpc>
                <a:spcPct val="150000"/>
              </a:lnSpc>
            </a:pPr>
            <a:endParaRPr lang="en-US" sz="1200" b="1"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Get a piece of paper and write down everything you can think of to solve the problem.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What are some of the ways you have solved these problems in the past?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Ask others what they would do.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45168"/>
            <a:ext cx="59436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Problem Solving</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13</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152349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4686" cy="6858001"/>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flipH="1">
            <a:off x="12488778" y="6995981"/>
            <a:ext cx="109887" cy="45719"/>
          </a:xfrm>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1774027013"/>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13</a:t>
            </a:r>
          </a:p>
        </p:txBody>
      </p:sp>
      <p:sp>
        <p:nvSpPr>
          <p:cNvPr id="5" name="TextBox 4">
            <a:extLst>
              <a:ext uri="{FF2B5EF4-FFF2-40B4-BE49-F238E27FC236}">
                <a16:creationId xmlns:a16="http://schemas.microsoft.com/office/drawing/2014/main" id="{9CA39B0B-D2BC-4410-904C-3063E15D4A72}"/>
              </a:ext>
            </a:extLst>
          </p:cNvPr>
          <p:cNvSpPr txBox="1"/>
          <p:nvPr/>
        </p:nvSpPr>
        <p:spPr>
          <a:xfrm>
            <a:off x="1375439"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43134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547</Words>
  <Application>Microsoft Office PowerPoint</Application>
  <PresentationFormat>Widescreen</PresentationFormat>
  <Paragraphs>90</Paragraphs>
  <Slides>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Calibri</vt:lpstr>
      <vt:lpstr>Calibri Light</vt:lpstr>
      <vt:lpstr>Lato Medium</vt:lpstr>
      <vt:lpstr>Montserrat</vt:lpstr>
      <vt:lpstr>Montserrat Alternates ExtraBold</vt:lpstr>
      <vt:lpstr>Montserrat Light</vt:lpstr>
      <vt:lpstr>Wingdings</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170</cp:revision>
  <dcterms:created xsi:type="dcterms:W3CDTF">2018-06-21T04:17:42Z</dcterms:created>
  <dcterms:modified xsi:type="dcterms:W3CDTF">2025-03-13T20:52:25Z</dcterms:modified>
</cp:coreProperties>
</file>