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0" r:id="rId2"/>
    <p:sldMasterId id="2147483712" r:id="rId3"/>
  </p:sldMasterIdLst>
  <p:notesMasterIdLst>
    <p:notesMasterId r:id="rId10"/>
  </p:notesMasterIdLst>
  <p:sldIdLst>
    <p:sldId id="256" r:id="rId4"/>
    <p:sldId id="299" r:id="rId5"/>
    <p:sldId id="432" r:id="rId6"/>
    <p:sldId id="434" r:id="rId7"/>
    <p:sldId id="350" r:id="rId8"/>
    <p:sldId id="303" r:id="rId9"/>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B2B1"/>
    <a:srgbClr val="CCEAEA"/>
    <a:srgbClr val="A8DDDC"/>
    <a:srgbClr val="FDE9E9"/>
    <a:srgbClr val="1456A3"/>
    <a:srgbClr val="1EBBB0"/>
    <a:srgbClr val="54BE8F"/>
    <a:srgbClr val="F49A20"/>
    <a:srgbClr val="F06195"/>
    <a:srgbClr val="2963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8" autoAdjust="0"/>
    <p:restoredTop sz="94660"/>
  </p:normalViewPr>
  <p:slideViewPr>
    <p:cSldViewPr snapToGrid="0">
      <p:cViewPr varScale="1">
        <p:scale>
          <a:sx n="67" d="100"/>
          <a:sy n="67" d="100"/>
        </p:scale>
        <p:origin x="640" y="44"/>
      </p:cViewPr>
      <p:guideLst/>
    </p:cSldViewPr>
  </p:slideViewPr>
  <p:notesTextViewPr>
    <p:cViewPr>
      <p:scale>
        <a:sx n="1" d="1"/>
        <a:sy n="1" d="1"/>
      </p:scale>
      <p:origin x="0" y="0"/>
    </p:cViewPr>
  </p:notesTextViewPr>
  <p:sorterViewPr>
    <p:cViewPr varScale="1">
      <p:scale>
        <a:sx n="100" d="100"/>
        <a:sy n="100" d="100"/>
      </p:scale>
      <p:origin x="0" y="-16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Wiederin" userId="637f652a6015893c" providerId="LiveId" clId="{190D2221-D88C-4B16-A838-2114059A372E}"/>
    <pc:docChg chg="delSld">
      <pc:chgData name="Mark Wiederin" userId="637f652a6015893c" providerId="LiveId" clId="{190D2221-D88C-4B16-A838-2114059A372E}" dt="2021-07-19T03:59:51.885" v="0" actId="47"/>
      <pc:docMkLst>
        <pc:docMk/>
      </pc:docMkLst>
      <pc:sldChg chg="del">
        <pc:chgData name="Mark Wiederin" userId="637f652a6015893c" providerId="LiveId" clId="{190D2221-D88C-4B16-A838-2114059A372E}" dt="2021-07-19T03:59:51.885" v="0" actId="47"/>
        <pc:sldMkLst>
          <pc:docMk/>
          <pc:sldMk cId="2337434136" sldId="40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BAADC7-7031-485F-9E7B-EBDA687144CB}" type="datetimeFigureOut">
              <a:rPr lang="en-US" smtClean="0"/>
              <a:t>3/14/2025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D1BBAA-2F98-4484-8B8E-1BDCA9EA63F0}" type="slidenum">
              <a:rPr lang="en-US" smtClean="0"/>
              <a:t>‹#›</a:t>
            </a:fld>
            <a:endParaRPr lang="en-US"/>
          </a:p>
        </p:txBody>
      </p:sp>
    </p:spTree>
    <p:extLst>
      <p:ext uri="{BB962C8B-B14F-4D97-AF65-F5344CB8AC3E}">
        <p14:creationId xmlns:p14="http://schemas.microsoft.com/office/powerpoint/2010/main" val="2650881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771769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14"/>
          <p:cNvSpPr>
            <a:spLocks noGrp="1"/>
          </p:cNvSpPr>
          <p:nvPr>
            <p:ph type="pic" sz="quarter" idx="10"/>
          </p:nvPr>
        </p:nvSpPr>
        <p:spPr>
          <a:xfrm>
            <a:off x="18192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7" name="Picture Placeholder 20"/>
          <p:cNvSpPr>
            <a:spLocks noGrp="1"/>
          </p:cNvSpPr>
          <p:nvPr>
            <p:ph type="pic" sz="quarter" idx="11"/>
          </p:nvPr>
        </p:nvSpPr>
        <p:spPr>
          <a:xfrm>
            <a:off x="47148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8" name="Picture Placeholder 21"/>
          <p:cNvSpPr>
            <a:spLocks noGrp="1"/>
          </p:cNvSpPr>
          <p:nvPr>
            <p:ph type="pic" sz="quarter" idx="12"/>
          </p:nvPr>
        </p:nvSpPr>
        <p:spPr>
          <a:xfrm>
            <a:off x="76104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9" name="Picture Placeholder 22"/>
          <p:cNvSpPr>
            <a:spLocks noGrp="1"/>
          </p:cNvSpPr>
          <p:nvPr>
            <p:ph type="pic" sz="quarter" idx="13"/>
          </p:nvPr>
        </p:nvSpPr>
        <p:spPr>
          <a:xfrm>
            <a:off x="18192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0" name="Picture Placeholder 23"/>
          <p:cNvSpPr>
            <a:spLocks noGrp="1"/>
          </p:cNvSpPr>
          <p:nvPr>
            <p:ph type="pic" sz="quarter" idx="14"/>
          </p:nvPr>
        </p:nvSpPr>
        <p:spPr>
          <a:xfrm>
            <a:off x="47148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1" name="Picture Placeholder 24"/>
          <p:cNvSpPr>
            <a:spLocks noGrp="1"/>
          </p:cNvSpPr>
          <p:nvPr>
            <p:ph type="pic" sz="quarter" idx="15"/>
          </p:nvPr>
        </p:nvSpPr>
        <p:spPr>
          <a:xfrm>
            <a:off x="76104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Tree>
    <p:extLst>
      <p:ext uri="{BB962C8B-B14F-4D97-AF65-F5344CB8AC3E}">
        <p14:creationId xmlns:p14="http://schemas.microsoft.com/office/powerpoint/2010/main" val="1442895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302500" y="1346200"/>
            <a:ext cx="2374900" cy="4178300"/>
          </a:xfrm>
          <a:custGeom>
            <a:avLst/>
            <a:gdLst>
              <a:gd name="connsiteX0" fmla="*/ 0 w 2374900"/>
              <a:gd name="connsiteY0" fmla="*/ 0 h 4178300"/>
              <a:gd name="connsiteX1" fmla="*/ 2374900 w 2374900"/>
              <a:gd name="connsiteY1" fmla="*/ 0 h 4178300"/>
              <a:gd name="connsiteX2" fmla="*/ 2374900 w 2374900"/>
              <a:gd name="connsiteY2" fmla="*/ 4178300 h 4178300"/>
              <a:gd name="connsiteX3" fmla="*/ 0 w 2374900"/>
              <a:gd name="connsiteY3" fmla="*/ 4178300 h 4178300"/>
            </a:gdLst>
            <a:ahLst/>
            <a:cxnLst>
              <a:cxn ang="0">
                <a:pos x="connsiteX0" y="connsiteY0"/>
              </a:cxn>
              <a:cxn ang="0">
                <a:pos x="connsiteX1" y="connsiteY1"/>
              </a:cxn>
              <a:cxn ang="0">
                <a:pos x="connsiteX2" y="connsiteY2"/>
              </a:cxn>
              <a:cxn ang="0">
                <a:pos x="connsiteX3" y="connsiteY3"/>
              </a:cxn>
            </a:cxnLst>
            <a:rect l="l" t="t" r="r" b="b"/>
            <a:pathLst>
              <a:path w="2374900" h="4178300">
                <a:moveTo>
                  <a:pt x="0" y="0"/>
                </a:moveTo>
                <a:lnTo>
                  <a:pt x="2374900" y="0"/>
                </a:lnTo>
                <a:lnTo>
                  <a:pt x="2374900" y="4178300"/>
                </a:lnTo>
                <a:lnTo>
                  <a:pt x="0" y="41783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804400" y="1866900"/>
            <a:ext cx="1320800" cy="3225800"/>
          </a:xfrm>
          <a:custGeom>
            <a:avLst/>
            <a:gdLst>
              <a:gd name="connsiteX0" fmla="*/ 0 w 1320800"/>
              <a:gd name="connsiteY0" fmla="*/ 0 h 3225800"/>
              <a:gd name="connsiteX1" fmla="*/ 1320800 w 1320800"/>
              <a:gd name="connsiteY1" fmla="*/ 0 h 3225800"/>
              <a:gd name="connsiteX2" fmla="*/ 1320800 w 1320800"/>
              <a:gd name="connsiteY2" fmla="*/ 3225800 h 3225800"/>
              <a:gd name="connsiteX3" fmla="*/ 0 w 1320800"/>
              <a:gd name="connsiteY3" fmla="*/ 3225800 h 3225800"/>
            </a:gdLst>
            <a:ahLst/>
            <a:cxnLst>
              <a:cxn ang="0">
                <a:pos x="connsiteX0" y="connsiteY0"/>
              </a:cxn>
              <a:cxn ang="0">
                <a:pos x="connsiteX1" y="connsiteY1"/>
              </a:cxn>
              <a:cxn ang="0">
                <a:pos x="connsiteX2" y="connsiteY2"/>
              </a:cxn>
              <a:cxn ang="0">
                <a:pos x="connsiteX3" y="connsiteY3"/>
              </a:cxn>
            </a:cxnLst>
            <a:rect l="l" t="t" r="r" b="b"/>
            <a:pathLst>
              <a:path w="1320800" h="3225800">
                <a:moveTo>
                  <a:pt x="0" y="0"/>
                </a:moveTo>
                <a:lnTo>
                  <a:pt x="1320800" y="0"/>
                </a:lnTo>
                <a:lnTo>
                  <a:pt x="1320800" y="3225800"/>
                </a:lnTo>
                <a:lnTo>
                  <a:pt x="0" y="3225800"/>
                </a:lnTo>
                <a:close/>
              </a:path>
            </a:pathLst>
          </a:custGeom>
        </p:spPr>
        <p:txBody>
          <a:bodyPr wrap="square">
            <a:noAutofit/>
          </a:bodyPr>
          <a:lstStyle/>
          <a:p>
            <a:endParaRPr lang="id-ID"/>
          </a:p>
        </p:txBody>
      </p:sp>
    </p:spTree>
    <p:extLst>
      <p:ext uri="{BB962C8B-B14F-4D97-AF65-F5344CB8AC3E}">
        <p14:creationId xmlns:p14="http://schemas.microsoft.com/office/powerpoint/2010/main" val="2150222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702629" y="1582057"/>
            <a:ext cx="2032000" cy="3657600"/>
          </a:xfrm>
          <a:custGeom>
            <a:avLst/>
            <a:gdLst>
              <a:gd name="connsiteX0" fmla="*/ 0 w 2032000"/>
              <a:gd name="connsiteY0" fmla="*/ 0 h 3657600"/>
              <a:gd name="connsiteX1" fmla="*/ 2032000 w 2032000"/>
              <a:gd name="connsiteY1" fmla="*/ 0 h 3657600"/>
              <a:gd name="connsiteX2" fmla="*/ 2032000 w 2032000"/>
              <a:gd name="connsiteY2" fmla="*/ 3657600 h 3657600"/>
              <a:gd name="connsiteX3" fmla="*/ 0 w 203200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2032000" h="3657600">
                <a:moveTo>
                  <a:pt x="0" y="0"/>
                </a:moveTo>
                <a:lnTo>
                  <a:pt x="2032000" y="0"/>
                </a:lnTo>
                <a:lnTo>
                  <a:pt x="2032000" y="3657600"/>
                </a:lnTo>
                <a:lnTo>
                  <a:pt x="0" y="3657600"/>
                </a:lnTo>
                <a:close/>
              </a:path>
            </a:pathLst>
          </a:custGeom>
        </p:spPr>
        <p:txBody>
          <a:bodyPr wrap="square">
            <a:noAutofit/>
          </a:bodyPr>
          <a:lstStyle/>
          <a:p>
            <a:endParaRPr lang="id-ID" dirty="0"/>
          </a:p>
        </p:txBody>
      </p:sp>
    </p:spTree>
    <p:extLst>
      <p:ext uri="{BB962C8B-B14F-4D97-AF65-F5344CB8AC3E}">
        <p14:creationId xmlns:p14="http://schemas.microsoft.com/office/powerpoint/2010/main" val="546218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105650"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431814"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Tree>
    <p:extLst>
      <p:ext uri="{BB962C8B-B14F-4D97-AF65-F5344CB8AC3E}">
        <p14:creationId xmlns:p14="http://schemas.microsoft.com/office/powerpoint/2010/main" val="4266318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127606" y="1823846"/>
            <a:ext cx="4631334" cy="2954536"/>
          </a:xfrm>
          <a:custGeom>
            <a:avLst/>
            <a:gdLst>
              <a:gd name="connsiteX0" fmla="*/ 0 w 4631334"/>
              <a:gd name="connsiteY0" fmla="*/ 0 h 2954536"/>
              <a:gd name="connsiteX1" fmla="*/ 4631334 w 4631334"/>
              <a:gd name="connsiteY1" fmla="*/ 0 h 2954536"/>
              <a:gd name="connsiteX2" fmla="*/ 4631334 w 4631334"/>
              <a:gd name="connsiteY2" fmla="*/ 2954536 h 2954536"/>
              <a:gd name="connsiteX3" fmla="*/ 0 w 4631334"/>
              <a:gd name="connsiteY3" fmla="*/ 2954536 h 2954536"/>
            </a:gdLst>
            <a:ahLst/>
            <a:cxnLst>
              <a:cxn ang="0">
                <a:pos x="connsiteX0" y="connsiteY0"/>
              </a:cxn>
              <a:cxn ang="0">
                <a:pos x="connsiteX1" y="connsiteY1"/>
              </a:cxn>
              <a:cxn ang="0">
                <a:pos x="connsiteX2" y="connsiteY2"/>
              </a:cxn>
              <a:cxn ang="0">
                <a:pos x="connsiteX3" y="connsiteY3"/>
              </a:cxn>
            </a:cxnLst>
            <a:rect l="l" t="t" r="r" b="b"/>
            <a:pathLst>
              <a:path w="4631334" h="2954536">
                <a:moveTo>
                  <a:pt x="0" y="0"/>
                </a:moveTo>
                <a:lnTo>
                  <a:pt x="4631334" y="0"/>
                </a:lnTo>
                <a:lnTo>
                  <a:pt x="4631334" y="2954536"/>
                </a:lnTo>
                <a:lnTo>
                  <a:pt x="0" y="2954536"/>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4406900" y="3005130"/>
            <a:ext cx="1145350" cy="2062170"/>
          </a:xfrm>
          <a:custGeom>
            <a:avLst/>
            <a:gdLst>
              <a:gd name="connsiteX0" fmla="*/ 0 w 1145350"/>
              <a:gd name="connsiteY0" fmla="*/ 0 h 2062170"/>
              <a:gd name="connsiteX1" fmla="*/ 1145350 w 1145350"/>
              <a:gd name="connsiteY1" fmla="*/ 0 h 2062170"/>
              <a:gd name="connsiteX2" fmla="*/ 1145350 w 1145350"/>
              <a:gd name="connsiteY2" fmla="*/ 2062170 h 2062170"/>
              <a:gd name="connsiteX3" fmla="*/ 0 w 1145350"/>
              <a:gd name="connsiteY3" fmla="*/ 2062170 h 2062170"/>
            </a:gdLst>
            <a:ahLst/>
            <a:cxnLst>
              <a:cxn ang="0">
                <a:pos x="connsiteX0" y="connsiteY0"/>
              </a:cxn>
              <a:cxn ang="0">
                <a:pos x="connsiteX1" y="connsiteY1"/>
              </a:cxn>
              <a:cxn ang="0">
                <a:pos x="connsiteX2" y="connsiteY2"/>
              </a:cxn>
              <a:cxn ang="0">
                <a:pos x="connsiteX3" y="connsiteY3"/>
              </a:cxn>
            </a:cxnLst>
            <a:rect l="l" t="t" r="r" b="b"/>
            <a:pathLst>
              <a:path w="1145350" h="2062170">
                <a:moveTo>
                  <a:pt x="0" y="0"/>
                </a:moveTo>
                <a:lnTo>
                  <a:pt x="1145350" y="0"/>
                </a:lnTo>
                <a:lnTo>
                  <a:pt x="1145350" y="2062170"/>
                </a:lnTo>
                <a:lnTo>
                  <a:pt x="0" y="2062170"/>
                </a:lnTo>
                <a:close/>
              </a:path>
            </a:pathLst>
          </a:custGeom>
        </p:spPr>
        <p:txBody>
          <a:bodyPr wrap="square">
            <a:noAutofit/>
          </a:bodyPr>
          <a:lstStyle/>
          <a:p>
            <a:endParaRPr lang="id-ID"/>
          </a:p>
        </p:txBody>
      </p:sp>
    </p:spTree>
    <p:extLst>
      <p:ext uri="{BB962C8B-B14F-4D97-AF65-F5344CB8AC3E}">
        <p14:creationId xmlns:p14="http://schemas.microsoft.com/office/powerpoint/2010/main" val="154055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1030515" y="1277258"/>
            <a:ext cx="3207657" cy="4296229"/>
          </a:xfrm>
          <a:custGeom>
            <a:avLst/>
            <a:gdLst>
              <a:gd name="connsiteX0" fmla="*/ 0 w 3207657"/>
              <a:gd name="connsiteY0" fmla="*/ 0 h 4296229"/>
              <a:gd name="connsiteX1" fmla="*/ 3207657 w 3207657"/>
              <a:gd name="connsiteY1" fmla="*/ 0 h 4296229"/>
              <a:gd name="connsiteX2" fmla="*/ 3207657 w 3207657"/>
              <a:gd name="connsiteY2" fmla="*/ 4296229 h 4296229"/>
              <a:gd name="connsiteX3" fmla="*/ 0 w 3207657"/>
              <a:gd name="connsiteY3" fmla="*/ 4296229 h 4296229"/>
            </a:gdLst>
            <a:ahLst/>
            <a:cxnLst>
              <a:cxn ang="0">
                <a:pos x="connsiteX0" y="connsiteY0"/>
              </a:cxn>
              <a:cxn ang="0">
                <a:pos x="connsiteX1" y="connsiteY1"/>
              </a:cxn>
              <a:cxn ang="0">
                <a:pos x="connsiteX2" y="connsiteY2"/>
              </a:cxn>
              <a:cxn ang="0">
                <a:pos x="connsiteX3" y="connsiteY3"/>
              </a:cxn>
            </a:cxnLst>
            <a:rect l="l" t="t" r="r" b="b"/>
            <a:pathLst>
              <a:path w="3207657" h="4296229">
                <a:moveTo>
                  <a:pt x="0" y="0"/>
                </a:moveTo>
                <a:lnTo>
                  <a:pt x="3207657" y="0"/>
                </a:lnTo>
                <a:lnTo>
                  <a:pt x="3207657" y="4296229"/>
                </a:lnTo>
                <a:lnTo>
                  <a:pt x="0" y="4296229"/>
                </a:lnTo>
                <a:close/>
              </a:path>
            </a:pathLst>
          </a:custGeom>
        </p:spPr>
        <p:txBody>
          <a:bodyPr wrap="square">
            <a:noAutofit/>
          </a:bodyPr>
          <a:lstStyle/>
          <a:p>
            <a:endParaRPr lang="id-ID"/>
          </a:p>
        </p:txBody>
      </p:sp>
    </p:spTree>
    <p:extLst>
      <p:ext uri="{BB962C8B-B14F-4D97-AF65-F5344CB8AC3E}">
        <p14:creationId xmlns:p14="http://schemas.microsoft.com/office/powerpoint/2010/main" val="2134133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291401" y="1672093"/>
            <a:ext cx="5759147" cy="3674018"/>
          </a:xfrm>
          <a:custGeom>
            <a:avLst/>
            <a:gdLst>
              <a:gd name="connsiteX0" fmla="*/ 0 w 5759147"/>
              <a:gd name="connsiteY0" fmla="*/ 0 h 3674018"/>
              <a:gd name="connsiteX1" fmla="*/ 5759147 w 5759147"/>
              <a:gd name="connsiteY1" fmla="*/ 0 h 3674018"/>
              <a:gd name="connsiteX2" fmla="*/ 5759147 w 5759147"/>
              <a:gd name="connsiteY2" fmla="*/ 3674018 h 3674018"/>
              <a:gd name="connsiteX3" fmla="*/ 0 w 5759147"/>
              <a:gd name="connsiteY3" fmla="*/ 3674018 h 3674018"/>
            </a:gdLst>
            <a:ahLst/>
            <a:cxnLst>
              <a:cxn ang="0">
                <a:pos x="connsiteX0" y="connsiteY0"/>
              </a:cxn>
              <a:cxn ang="0">
                <a:pos x="connsiteX1" y="connsiteY1"/>
              </a:cxn>
              <a:cxn ang="0">
                <a:pos x="connsiteX2" y="connsiteY2"/>
              </a:cxn>
              <a:cxn ang="0">
                <a:pos x="connsiteX3" y="connsiteY3"/>
              </a:cxn>
            </a:cxnLst>
            <a:rect l="l" t="t" r="r" b="b"/>
            <a:pathLst>
              <a:path w="5759147" h="3674018">
                <a:moveTo>
                  <a:pt x="0" y="0"/>
                </a:moveTo>
                <a:lnTo>
                  <a:pt x="5759147" y="0"/>
                </a:lnTo>
                <a:lnTo>
                  <a:pt x="5759147" y="3674018"/>
                </a:lnTo>
                <a:lnTo>
                  <a:pt x="0" y="3674018"/>
                </a:lnTo>
                <a:close/>
              </a:path>
            </a:pathLst>
          </a:custGeom>
        </p:spPr>
        <p:txBody>
          <a:bodyPr wrap="square">
            <a:noAutofit/>
          </a:bodyPr>
          <a:lstStyle/>
          <a:p>
            <a:endParaRPr lang="id-ID"/>
          </a:p>
        </p:txBody>
      </p:sp>
    </p:spTree>
    <p:extLst>
      <p:ext uri="{BB962C8B-B14F-4D97-AF65-F5344CB8AC3E}">
        <p14:creationId xmlns:p14="http://schemas.microsoft.com/office/powerpoint/2010/main" val="243746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6618514" y="1480457"/>
            <a:ext cx="4455886" cy="2525486"/>
          </a:xfrm>
          <a:custGeom>
            <a:avLst/>
            <a:gdLst>
              <a:gd name="connsiteX0" fmla="*/ 0 w 4455886"/>
              <a:gd name="connsiteY0" fmla="*/ 0 h 2525486"/>
              <a:gd name="connsiteX1" fmla="*/ 4455886 w 4455886"/>
              <a:gd name="connsiteY1" fmla="*/ 0 h 2525486"/>
              <a:gd name="connsiteX2" fmla="*/ 4455886 w 4455886"/>
              <a:gd name="connsiteY2" fmla="*/ 2525486 h 2525486"/>
              <a:gd name="connsiteX3" fmla="*/ 0 w 4455886"/>
              <a:gd name="connsiteY3" fmla="*/ 2525486 h 2525486"/>
            </a:gdLst>
            <a:ahLst/>
            <a:cxnLst>
              <a:cxn ang="0">
                <a:pos x="connsiteX0" y="connsiteY0"/>
              </a:cxn>
              <a:cxn ang="0">
                <a:pos x="connsiteX1" y="connsiteY1"/>
              </a:cxn>
              <a:cxn ang="0">
                <a:pos x="connsiteX2" y="connsiteY2"/>
              </a:cxn>
              <a:cxn ang="0">
                <a:pos x="connsiteX3" y="connsiteY3"/>
              </a:cxn>
            </a:cxnLst>
            <a:rect l="l" t="t" r="r" b="b"/>
            <a:pathLst>
              <a:path w="4455886" h="2525486">
                <a:moveTo>
                  <a:pt x="0" y="0"/>
                </a:moveTo>
                <a:lnTo>
                  <a:pt x="4455886" y="0"/>
                </a:lnTo>
                <a:lnTo>
                  <a:pt x="4455886" y="2525486"/>
                </a:lnTo>
                <a:lnTo>
                  <a:pt x="0" y="2525486"/>
                </a:lnTo>
                <a:close/>
              </a:path>
            </a:pathLst>
          </a:custGeom>
        </p:spPr>
        <p:txBody>
          <a:bodyPr wrap="square">
            <a:noAutofit/>
          </a:bodyPr>
          <a:lstStyle/>
          <a:p>
            <a:endParaRPr lang="id-ID"/>
          </a:p>
        </p:txBody>
      </p:sp>
    </p:spTree>
    <p:extLst>
      <p:ext uri="{BB962C8B-B14F-4D97-AF65-F5344CB8AC3E}">
        <p14:creationId xmlns:p14="http://schemas.microsoft.com/office/powerpoint/2010/main" val="27471005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647700" y="1295400"/>
            <a:ext cx="6324600" cy="4324350"/>
          </a:xfrm>
          <a:custGeom>
            <a:avLst/>
            <a:gdLst>
              <a:gd name="connsiteX0" fmla="*/ 0 w 6324600"/>
              <a:gd name="connsiteY0" fmla="*/ 0 h 4324350"/>
              <a:gd name="connsiteX1" fmla="*/ 6324600 w 6324600"/>
              <a:gd name="connsiteY1" fmla="*/ 0 h 4324350"/>
              <a:gd name="connsiteX2" fmla="*/ 6324600 w 6324600"/>
              <a:gd name="connsiteY2" fmla="*/ 4324350 h 4324350"/>
              <a:gd name="connsiteX3" fmla="*/ 0 w 6324600"/>
              <a:gd name="connsiteY3" fmla="*/ 4324350 h 4324350"/>
            </a:gdLst>
            <a:ahLst/>
            <a:cxnLst>
              <a:cxn ang="0">
                <a:pos x="connsiteX0" y="connsiteY0"/>
              </a:cxn>
              <a:cxn ang="0">
                <a:pos x="connsiteX1" y="connsiteY1"/>
              </a:cxn>
              <a:cxn ang="0">
                <a:pos x="connsiteX2" y="connsiteY2"/>
              </a:cxn>
              <a:cxn ang="0">
                <a:pos x="connsiteX3" y="connsiteY3"/>
              </a:cxn>
            </a:cxnLst>
            <a:rect l="l" t="t" r="r" b="b"/>
            <a:pathLst>
              <a:path w="6324600" h="4324350">
                <a:moveTo>
                  <a:pt x="0" y="0"/>
                </a:moveTo>
                <a:lnTo>
                  <a:pt x="6324600" y="0"/>
                </a:lnTo>
                <a:lnTo>
                  <a:pt x="6324600" y="4324350"/>
                </a:lnTo>
                <a:lnTo>
                  <a:pt x="0" y="4324350"/>
                </a:lnTo>
                <a:close/>
              </a:path>
            </a:pathLst>
          </a:custGeom>
        </p:spPr>
        <p:txBody>
          <a:bodyPr wrap="square">
            <a:noAutofit/>
          </a:bodyPr>
          <a:lstStyle/>
          <a:p>
            <a:endParaRPr lang="id-ID"/>
          </a:p>
        </p:txBody>
      </p:sp>
    </p:spTree>
    <p:extLst>
      <p:ext uri="{BB962C8B-B14F-4D97-AF65-F5344CB8AC3E}">
        <p14:creationId xmlns:p14="http://schemas.microsoft.com/office/powerpoint/2010/main" val="2254652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04825" y="419100"/>
            <a:ext cx="11182350" cy="3562350"/>
          </a:xfrm>
          <a:custGeom>
            <a:avLst/>
            <a:gdLst>
              <a:gd name="connsiteX0" fmla="*/ 0 w 11182350"/>
              <a:gd name="connsiteY0" fmla="*/ 0 h 3562350"/>
              <a:gd name="connsiteX1" fmla="*/ 11182350 w 11182350"/>
              <a:gd name="connsiteY1" fmla="*/ 0 h 3562350"/>
              <a:gd name="connsiteX2" fmla="*/ 11182350 w 11182350"/>
              <a:gd name="connsiteY2" fmla="*/ 3562350 h 3562350"/>
              <a:gd name="connsiteX3" fmla="*/ 0 w 11182350"/>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11182350" h="3562350">
                <a:moveTo>
                  <a:pt x="0" y="0"/>
                </a:moveTo>
                <a:lnTo>
                  <a:pt x="11182350" y="0"/>
                </a:lnTo>
                <a:lnTo>
                  <a:pt x="11182350" y="3562350"/>
                </a:lnTo>
                <a:lnTo>
                  <a:pt x="0" y="3562350"/>
                </a:lnTo>
                <a:close/>
              </a:path>
            </a:pathLst>
          </a:custGeom>
        </p:spPr>
        <p:txBody>
          <a:bodyPr wrap="square">
            <a:noAutofit/>
          </a:bodyPr>
          <a:lstStyle/>
          <a:p>
            <a:endParaRPr lang="id-ID"/>
          </a:p>
        </p:txBody>
      </p:sp>
    </p:spTree>
    <p:extLst>
      <p:ext uri="{BB962C8B-B14F-4D97-AF65-F5344CB8AC3E}">
        <p14:creationId xmlns:p14="http://schemas.microsoft.com/office/powerpoint/2010/main" val="1012452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4588944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09575" y="333375"/>
            <a:ext cx="11372850" cy="6191250"/>
          </a:xfrm>
          <a:custGeom>
            <a:avLst/>
            <a:gdLst>
              <a:gd name="connsiteX0" fmla="*/ 0 w 11372850"/>
              <a:gd name="connsiteY0" fmla="*/ 0 h 6191250"/>
              <a:gd name="connsiteX1" fmla="*/ 11372850 w 11372850"/>
              <a:gd name="connsiteY1" fmla="*/ 0 h 6191250"/>
              <a:gd name="connsiteX2" fmla="*/ 11372850 w 11372850"/>
              <a:gd name="connsiteY2" fmla="*/ 6191250 h 6191250"/>
              <a:gd name="connsiteX3" fmla="*/ 0 w 11372850"/>
              <a:gd name="connsiteY3" fmla="*/ 6191250 h 6191250"/>
            </a:gdLst>
            <a:ahLst/>
            <a:cxnLst>
              <a:cxn ang="0">
                <a:pos x="connsiteX0" y="connsiteY0"/>
              </a:cxn>
              <a:cxn ang="0">
                <a:pos x="connsiteX1" y="connsiteY1"/>
              </a:cxn>
              <a:cxn ang="0">
                <a:pos x="connsiteX2" y="connsiteY2"/>
              </a:cxn>
              <a:cxn ang="0">
                <a:pos x="connsiteX3" y="connsiteY3"/>
              </a:cxn>
            </a:cxnLst>
            <a:rect l="l" t="t" r="r" b="b"/>
            <a:pathLst>
              <a:path w="11372850" h="6191250">
                <a:moveTo>
                  <a:pt x="0" y="0"/>
                </a:moveTo>
                <a:lnTo>
                  <a:pt x="11372850" y="0"/>
                </a:lnTo>
                <a:lnTo>
                  <a:pt x="11372850" y="6191250"/>
                </a:lnTo>
                <a:lnTo>
                  <a:pt x="0" y="6191250"/>
                </a:lnTo>
                <a:close/>
              </a:path>
            </a:pathLst>
          </a:custGeom>
        </p:spPr>
        <p:txBody>
          <a:bodyPr wrap="square">
            <a:noAutofit/>
          </a:bodyPr>
          <a:lstStyle/>
          <a:p>
            <a:endParaRPr lang="id-ID"/>
          </a:p>
        </p:txBody>
      </p:sp>
    </p:spTree>
    <p:extLst>
      <p:ext uri="{BB962C8B-B14F-4D97-AF65-F5344CB8AC3E}">
        <p14:creationId xmlns:p14="http://schemas.microsoft.com/office/powerpoint/2010/main" val="5492749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495300" y="628650"/>
            <a:ext cx="3752850" cy="5448300"/>
          </a:xfrm>
          <a:custGeom>
            <a:avLst/>
            <a:gdLst>
              <a:gd name="connsiteX0" fmla="*/ 0 w 3752850"/>
              <a:gd name="connsiteY0" fmla="*/ 0 h 5448300"/>
              <a:gd name="connsiteX1" fmla="*/ 3752850 w 3752850"/>
              <a:gd name="connsiteY1" fmla="*/ 0 h 5448300"/>
              <a:gd name="connsiteX2" fmla="*/ 3752850 w 3752850"/>
              <a:gd name="connsiteY2" fmla="*/ 5448300 h 5448300"/>
              <a:gd name="connsiteX3" fmla="*/ 0 w 37528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752850" h="5448300">
                <a:moveTo>
                  <a:pt x="0" y="0"/>
                </a:moveTo>
                <a:lnTo>
                  <a:pt x="3752850" y="0"/>
                </a:lnTo>
                <a:lnTo>
                  <a:pt x="3752850" y="5448300"/>
                </a:lnTo>
                <a:lnTo>
                  <a:pt x="0" y="5448300"/>
                </a:lnTo>
                <a:close/>
              </a:path>
            </a:pathLst>
          </a:custGeom>
        </p:spPr>
        <p:txBody>
          <a:bodyPr wrap="square">
            <a:noAutofit/>
          </a:bodyPr>
          <a:lstStyle/>
          <a:p>
            <a:endParaRPr lang="id-ID"/>
          </a:p>
        </p:txBody>
      </p:sp>
      <p:sp>
        <p:nvSpPr>
          <p:cNvPr id="14" name="Picture Placeholder 13"/>
          <p:cNvSpPr>
            <a:spLocks noGrp="1"/>
          </p:cNvSpPr>
          <p:nvPr>
            <p:ph type="pic" sz="quarter" idx="11"/>
          </p:nvPr>
        </p:nvSpPr>
        <p:spPr>
          <a:xfrm>
            <a:off x="7620000" y="3981450"/>
            <a:ext cx="4572000" cy="2095500"/>
          </a:xfrm>
          <a:custGeom>
            <a:avLst/>
            <a:gdLst>
              <a:gd name="connsiteX0" fmla="*/ 0 w 4572000"/>
              <a:gd name="connsiteY0" fmla="*/ 0 h 2095500"/>
              <a:gd name="connsiteX1" fmla="*/ 4572000 w 4572000"/>
              <a:gd name="connsiteY1" fmla="*/ 0 h 2095500"/>
              <a:gd name="connsiteX2" fmla="*/ 4572000 w 4572000"/>
              <a:gd name="connsiteY2" fmla="*/ 2095500 h 2095500"/>
              <a:gd name="connsiteX3" fmla="*/ 0 w 4572000"/>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4572000" h="2095500">
                <a:moveTo>
                  <a:pt x="0" y="0"/>
                </a:moveTo>
                <a:lnTo>
                  <a:pt x="4572000" y="0"/>
                </a:lnTo>
                <a:lnTo>
                  <a:pt x="4572000" y="2095500"/>
                </a:lnTo>
                <a:lnTo>
                  <a:pt x="0" y="2095500"/>
                </a:lnTo>
                <a:close/>
              </a:path>
            </a:pathLst>
          </a:custGeom>
        </p:spPr>
        <p:txBody>
          <a:bodyPr wrap="square">
            <a:noAutofit/>
          </a:bodyPr>
          <a:lstStyle/>
          <a:p>
            <a:endParaRPr lang="id-ID"/>
          </a:p>
        </p:txBody>
      </p:sp>
      <p:sp>
        <p:nvSpPr>
          <p:cNvPr id="17" name="Picture Placeholder 16"/>
          <p:cNvSpPr>
            <a:spLocks noGrp="1"/>
          </p:cNvSpPr>
          <p:nvPr>
            <p:ph type="pic" sz="quarter" idx="12"/>
          </p:nvPr>
        </p:nvSpPr>
        <p:spPr>
          <a:xfrm>
            <a:off x="9982200" y="628650"/>
            <a:ext cx="2209800" cy="3208136"/>
          </a:xfrm>
          <a:custGeom>
            <a:avLst/>
            <a:gdLst>
              <a:gd name="connsiteX0" fmla="*/ 0 w 2209800"/>
              <a:gd name="connsiteY0" fmla="*/ 0 h 3208136"/>
              <a:gd name="connsiteX1" fmla="*/ 2209800 w 2209800"/>
              <a:gd name="connsiteY1" fmla="*/ 0 h 3208136"/>
              <a:gd name="connsiteX2" fmla="*/ 2209800 w 2209800"/>
              <a:gd name="connsiteY2" fmla="*/ 3208136 h 3208136"/>
              <a:gd name="connsiteX3" fmla="*/ 0 w 2209800"/>
              <a:gd name="connsiteY3" fmla="*/ 3208136 h 3208136"/>
            </a:gdLst>
            <a:ahLst/>
            <a:cxnLst>
              <a:cxn ang="0">
                <a:pos x="connsiteX0" y="connsiteY0"/>
              </a:cxn>
              <a:cxn ang="0">
                <a:pos x="connsiteX1" y="connsiteY1"/>
              </a:cxn>
              <a:cxn ang="0">
                <a:pos x="connsiteX2" y="connsiteY2"/>
              </a:cxn>
              <a:cxn ang="0">
                <a:pos x="connsiteX3" y="connsiteY3"/>
              </a:cxn>
            </a:cxnLst>
            <a:rect l="l" t="t" r="r" b="b"/>
            <a:pathLst>
              <a:path w="2209800" h="3208136">
                <a:moveTo>
                  <a:pt x="0" y="0"/>
                </a:moveTo>
                <a:lnTo>
                  <a:pt x="2209800" y="0"/>
                </a:lnTo>
                <a:lnTo>
                  <a:pt x="2209800" y="3208136"/>
                </a:lnTo>
                <a:lnTo>
                  <a:pt x="0" y="3208136"/>
                </a:lnTo>
                <a:close/>
              </a:path>
            </a:pathLst>
          </a:custGeom>
        </p:spPr>
        <p:txBody>
          <a:bodyPr wrap="square">
            <a:noAutofit/>
          </a:bodyPr>
          <a:lstStyle/>
          <a:p>
            <a:endParaRPr lang="id-ID"/>
          </a:p>
        </p:txBody>
      </p:sp>
    </p:spTree>
    <p:extLst>
      <p:ext uri="{BB962C8B-B14F-4D97-AF65-F5344CB8AC3E}">
        <p14:creationId xmlns:p14="http://schemas.microsoft.com/office/powerpoint/2010/main" val="330201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286500" y="800100"/>
            <a:ext cx="5905500" cy="5200650"/>
          </a:xfrm>
          <a:custGeom>
            <a:avLst/>
            <a:gdLst>
              <a:gd name="connsiteX0" fmla="*/ 0 w 5905500"/>
              <a:gd name="connsiteY0" fmla="*/ 0 h 5200650"/>
              <a:gd name="connsiteX1" fmla="*/ 5905500 w 5905500"/>
              <a:gd name="connsiteY1" fmla="*/ 0 h 5200650"/>
              <a:gd name="connsiteX2" fmla="*/ 5905500 w 5905500"/>
              <a:gd name="connsiteY2" fmla="*/ 5200650 h 5200650"/>
              <a:gd name="connsiteX3" fmla="*/ 0 w 5905500"/>
              <a:gd name="connsiteY3" fmla="*/ 5200650 h 5200650"/>
            </a:gdLst>
            <a:ahLst/>
            <a:cxnLst>
              <a:cxn ang="0">
                <a:pos x="connsiteX0" y="connsiteY0"/>
              </a:cxn>
              <a:cxn ang="0">
                <a:pos x="connsiteX1" y="connsiteY1"/>
              </a:cxn>
              <a:cxn ang="0">
                <a:pos x="connsiteX2" y="connsiteY2"/>
              </a:cxn>
              <a:cxn ang="0">
                <a:pos x="connsiteX3" y="connsiteY3"/>
              </a:cxn>
            </a:cxnLst>
            <a:rect l="l" t="t" r="r" b="b"/>
            <a:pathLst>
              <a:path w="5905500" h="5200650">
                <a:moveTo>
                  <a:pt x="0" y="0"/>
                </a:moveTo>
                <a:lnTo>
                  <a:pt x="5905500" y="0"/>
                </a:lnTo>
                <a:lnTo>
                  <a:pt x="5905500" y="5200650"/>
                </a:lnTo>
                <a:lnTo>
                  <a:pt x="0" y="5200650"/>
                </a:lnTo>
                <a:close/>
              </a:path>
            </a:pathLst>
          </a:custGeom>
        </p:spPr>
        <p:txBody>
          <a:bodyPr wrap="square">
            <a:noAutofit/>
          </a:bodyPr>
          <a:lstStyle/>
          <a:p>
            <a:endParaRPr lang="id-ID"/>
          </a:p>
        </p:txBody>
      </p:sp>
    </p:spTree>
    <p:extLst>
      <p:ext uri="{BB962C8B-B14F-4D97-AF65-F5344CB8AC3E}">
        <p14:creationId xmlns:p14="http://schemas.microsoft.com/office/powerpoint/2010/main" val="20656080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29291" y="485775"/>
            <a:ext cx="6972300" cy="5886450"/>
          </a:xfrm>
          <a:custGeom>
            <a:avLst/>
            <a:gdLst>
              <a:gd name="connsiteX0" fmla="*/ 0 w 6972300"/>
              <a:gd name="connsiteY0" fmla="*/ 0 h 5886450"/>
              <a:gd name="connsiteX1" fmla="*/ 6972300 w 6972300"/>
              <a:gd name="connsiteY1" fmla="*/ 0 h 5886450"/>
              <a:gd name="connsiteX2" fmla="*/ 6972300 w 6972300"/>
              <a:gd name="connsiteY2" fmla="*/ 5886450 h 5886450"/>
              <a:gd name="connsiteX3" fmla="*/ 0 w 6972300"/>
              <a:gd name="connsiteY3" fmla="*/ 5886450 h 5886450"/>
            </a:gdLst>
            <a:ahLst/>
            <a:cxnLst>
              <a:cxn ang="0">
                <a:pos x="connsiteX0" y="connsiteY0"/>
              </a:cxn>
              <a:cxn ang="0">
                <a:pos x="connsiteX1" y="connsiteY1"/>
              </a:cxn>
              <a:cxn ang="0">
                <a:pos x="connsiteX2" y="connsiteY2"/>
              </a:cxn>
              <a:cxn ang="0">
                <a:pos x="connsiteX3" y="connsiteY3"/>
              </a:cxn>
            </a:cxnLst>
            <a:rect l="l" t="t" r="r" b="b"/>
            <a:pathLst>
              <a:path w="6972300" h="5886450">
                <a:moveTo>
                  <a:pt x="0" y="0"/>
                </a:moveTo>
                <a:lnTo>
                  <a:pt x="6972300" y="0"/>
                </a:lnTo>
                <a:lnTo>
                  <a:pt x="6972300" y="5886450"/>
                </a:lnTo>
                <a:lnTo>
                  <a:pt x="0" y="5886450"/>
                </a:lnTo>
                <a:close/>
              </a:path>
            </a:pathLst>
          </a:custGeom>
        </p:spPr>
        <p:txBody>
          <a:bodyPr wrap="square">
            <a:noAutofit/>
          </a:bodyPr>
          <a:lstStyle/>
          <a:p>
            <a:endParaRPr lang="id-ID"/>
          </a:p>
        </p:txBody>
      </p:sp>
    </p:spTree>
    <p:extLst>
      <p:ext uri="{BB962C8B-B14F-4D97-AF65-F5344CB8AC3E}">
        <p14:creationId xmlns:p14="http://schemas.microsoft.com/office/powerpoint/2010/main" val="7915899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381250" y="1352550"/>
            <a:ext cx="1676400" cy="1733550"/>
          </a:xfrm>
          <a:custGeom>
            <a:avLst/>
            <a:gdLst>
              <a:gd name="connsiteX0" fmla="*/ 0 w 1676400"/>
              <a:gd name="connsiteY0" fmla="*/ 0 h 1733550"/>
              <a:gd name="connsiteX1" fmla="*/ 1676400 w 1676400"/>
              <a:gd name="connsiteY1" fmla="*/ 0 h 1733550"/>
              <a:gd name="connsiteX2" fmla="*/ 1676400 w 1676400"/>
              <a:gd name="connsiteY2" fmla="*/ 1733550 h 1733550"/>
              <a:gd name="connsiteX3" fmla="*/ 0 w 1676400"/>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1676400" h="1733550">
                <a:moveTo>
                  <a:pt x="0" y="0"/>
                </a:moveTo>
                <a:lnTo>
                  <a:pt x="1676400" y="0"/>
                </a:lnTo>
                <a:lnTo>
                  <a:pt x="1676400" y="1733550"/>
                </a:lnTo>
                <a:lnTo>
                  <a:pt x="0" y="1733550"/>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2667000" y="3578225"/>
            <a:ext cx="6858000" cy="1663700"/>
          </a:xfrm>
          <a:custGeom>
            <a:avLst/>
            <a:gdLst>
              <a:gd name="connsiteX0" fmla="*/ 0 w 6858000"/>
              <a:gd name="connsiteY0" fmla="*/ 0 h 1663700"/>
              <a:gd name="connsiteX1" fmla="*/ 6858000 w 6858000"/>
              <a:gd name="connsiteY1" fmla="*/ 0 h 1663700"/>
              <a:gd name="connsiteX2" fmla="*/ 6858000 w 6858000"/>
              <a:gd name="connsiteY2" fmla="*/ 1663700 h 1663700"/>
              <a:gd name="connsiteX3" fmla="*/ 0 w 6858000"/>
              <a:gd name="connsiteY3" fmla="*/ 1663700 h 1663700"/>
            </a:gdLst>
            <a:ahLst/>
            <a:cxnLst>
              <a:cxn ang="0">
                <a:pos x="connsiteX0" y="connsiteY0"/>
              </a:cxn>
              <a:cxn ang="0">
                <a:pos x="connsiteX1" y="connsiteY1"/>
              </a:cxn>
              <a:cxn ang="0">
                <a:pos x="connsiteX2" y="connsiteY2"/>
              </a:cxn>
              <a:cxn ang="0">
                <a:pos x="connsiteX3" y="connsiteY3"/>
              </a:cxn>
            </a:cxnLst>
            <a:rect l="l" t="t" r="r" b="b"/>
            <a:pathLst>
              <a:path w="6858000" h="1663700">
                <a:moveTo>
                  <a:pt x="0" y="0"/>
                </a:moveTo>
                <a:lnTo>
                  <a:pt x="6858000" y="0"/>
                </a:lnTo>
                <a:lnTo>
                  <a:pt x="6858000" y="1663700"/>
                </a:lnTo>
                <a:lnTo>
                  <a:pt x="0" y="1663700"/>
                </a:lnTo>
                <a:close/>
              </a:path>
            </a:pathLst>
          </a:custGeom>
        </p:spPr>
        <p:txBody>
          <a:bodyPr wrap="square">
            <a:noAutofit/>
          </a:bodyPr>
          <a:lstStyle/>
          <a:p>
            <a:endParaRPr lang="id-ID"/>
          </a:p>
        </p:txBody>
      </p:sp>
    </p:spTree>
    <p:extLst>
      <p:ext uri="{BB962C8B-B14F-4D97-AF65-F5344CB8AC3E}">
        <p14:creationId xmlns:p14="http://schemas.microsoft.com/office/powerpoint/2010/main" val="42313734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45459" y="1"/>
            <a:ext cx="5082988" cy="6858000"/>
          </a:xfrm>
          <a:custGeom>
            <a:avLst/>
            <a:gdLst>
              <a:gd name="connsiteX0" fmla="*/ 0 w 5082988"/>
              <a:gd name="connsiteY0" fmla="*/ 0 h 6858000"/>
              <a:gd name="connsiteX1" fmla="*/ 5082988 w 5082988"/>
              <a:gd name="connsiteY1" fmla="*/ 0 h 6858000"/>
              <a:gd name="connsiteX2" fmla="*/ 5082988 w 5082988"/>
              <a:gd name="connsiteY2" fmla="*/ 6858000 h 6858000"/>
              <a:gd name="connsiteX3" fmla="*/ 0 w 50829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82988" h="6858000">
                <a:moveTo>
                  <a:pt x="0" y="0"/>
                </a:moveTo>
                <a:lnTo>
                  <a:pt x="5082988" y="0"/>
                </a:lnTo>
                <a:lnTo>
                  <a:pt x="5082988" y="6858000"/>
                </a:lnTo>
                <a:lnTo>
                  <a:pt x="0" y="6858000"/>
                </a:lnTo>
                <a:close/>
              </a:path>
            </a:pathLst>
          </a:custGeom>
        </p:spPr>
        <p:txBody>
          <a:bodyPr wrap="square">
            <a:noAutofit/>
          </a:bodyPr>
          <a:lstStyle/>
          <a:p>
            <a:endParaRPr lang="id-ID"/>
          </a:p>
        </p:txBody>
      </p:sp>
    </p:spTree>
    <p:extLst>
      <p:ext uri="{BB962C8B-B14F-4D97-AF65-F5344CB8AC3E}">
        <p14:creationId xmlns:p14="http://schemas.microsoft.com/office/powerpoint/2010/main" val="9599166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71600" y="3256724"/>
            <a:ext cx="2782148" cy="2743770"/>
          </a:xfrm>
          <a:custGeom>
            <a:avLst/>
            <a:gdLst>
              <a:gd name="connsiteX0" fmla="*/ 1391074 w 2782148"/>
              <a:gd name="connsiteY0" fmla="*/ 0 h 2743770"/>
              <a:gd name="connsiteX1" fmla="*/ 2782148 w 2782148"/>
              <a:gd name="connsiteY1" fmla="*/ 1371885 h 2743770"/>
              <a:gd name="connsiteX2" fmla="*/ 1391074 w 2782148"/>
              <a:gd name="connsiteY2" fmla="*/ 2743770 h 2743770"/>
              <a:gd name="connsiteX3" fmla="*/ 0 w 2782148"/>
              <a:gd name="connsiteY3" fmla="*/ 1371885 h 2743770"/>
              <a:gd name="connsiteX4" fmla="*/ 1391074 w 2782148"/>
              <a:gd name="connsiteY4" fmla="*/ 0 h 274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148" h="2743770">
                <a:moveTo>
                  <a:pt x="1391074" y="0"/>
                </a:moveTo>
                <a:cubicBezTo>
                  <a:pt x="2159343" y="0"/>
                  <a:pt x="2782148" y="614214"/>
                  <a:pt x="2782148" y="1371885"/>
                </a:cubicBezTo>
                <a:cubicBezTo>
                  <a:pt x="2782148" y="2129556"/>
                  <a:pt x="2159343" y="2743770"/>
                  <a:pt x="1391074" y="2743770"/>
                </a:cubicBezTo>
                <a:cubicBezTo>
                  <a:pt x="622805" y="2743770"/>
                  <a:pt x="0" y="2129556"/>
                  <a:pt x="0" y="1371885"/>
                </a:cubicBezTo>
                <a:cubicBezTo>
                  <a:pt x="0" y="614214"/>
                  <a:pt x="622805" y="0"/>
                  <a:pt x="1391074" y="0"/>
                </a:cubicBez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7696200" y="700062"/>
            <a:ext cx="2782148" cy="2743769"/>
          </a:xfrm>
          <a:custGeom>
            <a:avLst/>
            <a:gdLst>
              <a:gd name="connsiteX0" fmla="*/ 1995472 w 2782148"/>
              <a:gd name="connsiteY0" fmla="*/ 0 h 2743769"/>
              <a:gd name="connsiteX1" fmla="*/ 2782148 w 2782148"/>
              <a:gd name="connsiteY1" fmla="*/ 2743769 h 2743769"/>
              <a:gd name="connsiteX2" fmla="*/ 0 w 2782148"/>
              <a:gd name="connsiteY2" fmla="*/ 2053030 h 2743769"/>
            </a:gdLst>
            <a:ahLst/>
            <a:cxnLst>
              <a:cxn ang="0">
                <a:pos x="connsiteX0" y="connsiteY0"/>
              </a:cxn>
              <a:cxn ang="0">
                <a:pos x="connsiteX1" y="connsiteY1"/>
              </a:cxn>
              <a:cxn ang="0">
                <a:pos x="connsiteX2" y="connsiteY2"/>
              </a:cxn>
            </a:cxnLst>
            <a:rect l="l" t="t" r="r" b="b"/>
            <a:pathLst>
              <a:path w="2782148" h="2743769">
                <a:moveTo>
                  <a:pt x="1995472" y="0"/>
                </a:moveTo>
                <a:lnTo>
                  <a:pt x="2782148" y="2743769"/>
                </a:lnTo>
                <a:lnTo>
                  <a:pt x="0" y="2053030"/>
                </a:lnTo>
                <a:close/>
              </a:path>
            </a:pathLst>
          </a:custGeom>
        </p:spPr>
        <p:txBody>
          <a:bodyPr wrap="square">
            <a:noAutofit/>
          </a:bodyPr>
          <a:lstStyle/>
          <a:p>
            <a:endParaRPr lang="id-ID"/>
          </a:p>
        </p:txBody>
      </p:sp>
    </p:spTree>
    <p:extLst>
      <p:ext uri="{BB962C8B-B14F-4D97-AF65-F5344CB8AC3E}">
        <p14:creationId xmlns:p14="http://schemas.microsoft.com/office/powerpoint/2010/main" val="428804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711201" y="624111"/>
            <a:ext cx="3323771" cy="3846286"/>
          </a:xfrm>
          <a:custGeom>
            <a:avLst/>
            <a:gdLst>
              <a:gd name="connsiteX0" fmla="*/ 0 w 3323771"/>
              <a:gd name="connsiteY0" fmla="*/ 0 h 3846286"/>
              <a:gd name="connsiteX1" fmla="*/ 3323771 w 3323771"/>
              <a:gd name="connsiteY1" fmla="*/ 0 h 3846286"/>
              <a:gd name="connsiteX2" fmla="*/ 3323771 w 3323771"/>
              <a:gd name="connsiteY2" fmla="*/ 3846286 h 3846286"/>
              <a:gd name="connsiteX3" fmla="*/ 0 w 3323771"/>
              <a:gd name="connsiteY3" fmla="*/ 3846286 h 3846286"/>
            </a:gdLst>
            <a:ahLst/>
            <a:cxnLst>
              <a:cxn ang="0">
                <a:pos x="connsiteX0" y="connsiteY0"/>
              </a:cxn>
              <a:cxn ang="0">
                <a:pos x="connsiteX1" y="connsiteY1"/>
              </a:cxn>
              <a:cxn ang="0">
                <a:pos x="connsiteX2" y="connsiteY2"/>
              </a:cxn>
              <a:cxn ang="0">
                <a:pos x="connsiteX3" y="connsiteY3"/>
              </a:cxn>
            </a:cxnLst>
            <a:rect l="l" t="t" r="r" b="b"/>
            <a:pathLst>
              <a:path w="3323771" h="3846286">
                <a:moveTo>
                  <a:pt x="0" y="0"/>
                </a:moveTo>
                <a:lnTo>
                  <a:pt x="3323771" y="0"/>
                </a:lnTo>
                <a:lnTo>
                  <a:pt x="3323771" y="3846286"/>
                </a:lnTo>
                <a:lnTo>
                  <a:pt x="0" y="3846286"/>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8817428" y="3831770"/>
            <a:ext cx="2627086" cy="2627086"/>
          </a:xfrm>
          <a:custGeom>
            <a:avLst/>
            <a:gdLst>
              <a:gd name="connsiteX0" fmla="*/ 1313543 w 2627086"/>
              <a:gd name="connsiteY0" fmla="*/ 0 h 2627086"/>
              <a:gd name="connsiteX1" fmla="*/ 2627086 w 2627086"/>
              <a:gd name="connsiteY1" fmla="*/ 1313543 h 2627086"/>
              <a:gd name="connsiteX2" fmla="*/ 1313543 w 2627086"/>
              <a:gd name="connsiteY2" fmla="*/ 2627086 h 2627086"/>
              <a:gd name="connsiteX3" fmla="*/ 0 w 2627086"/>
              <a:gd name="connsiteY3" fmla="*/ 1313543 h 2627086"/>
              <a:gd name="connsiteX4" fmla="*/ 1313543 w 2627086"/>
              <a:gd name="connsiteY4" fmla="*/ 0 h 262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6" h="2627086">
                <a:moveTo>
                  <a:pt x="1313543" y="0"/>
                </a:moveTo>
                <a:cubicBezTo>
                  <a:pt x="2038993" y="0"/>
                  <a:pt x="2627086" y="588093"/>
                  <a:pt x="2627086" y="1313543"/>
                </a:cubicBezTo>
                <a:cubicBezTo>
                  <a:pt x="2627086" y="2038993"/>
                  <a:pt x="2038993" y="2627086"/>
                  <a:pt x="1313543" y="2627086"/>
                </a:cubicBezTo>
                <a:cubicBezTo>
                  <a:pt x="588093" y="2627086"/>
                  <a:pt x="0" y="2038993"/>
                  <a:pt x="0" y="1313543"/>
                </a:cubicBezTo>
                <a:cubicBezTo>
                  <a:pt x="0" y="588093"/>
                  <a:pt x="588093" y="0"/>
                  <a:pt x="1313543" y="0"/>
                </a:cubicBezTo>
                <a:close/>
              </a:path>
            </a:pathLst>
          </a:custGeom>
        </p:spPr>
        <p:txBody>
          <a:bodyPr wrap="square">
            <a:noAutofit/>
          </a:bodyPr>
          <a:lstStyle/>
          <a:p>
            <a:endParaRPr lang="id-ID"/>
          </a:p>
        </p:txBody>
      </p:sp>
    </p:spTree>
    <p:extLst>
      <p:ext uri="{BB962C8B-B14F-4D97-AF65-F5344CB8AC3E}">
        <p14:creationId xmlns:p14="http://schemas.microsoft.com/office/powerpoint/2010/main" val="3549080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1738704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968497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8634951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9508434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4978380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728662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589271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5941412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8618002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804B7DE8-89A9-4597-9836-1F7B0A1A8AB2}" type="datetimeFigureOut">
              <a:rPr lang="id-ID" smtClean="0"/>
              <a:t>14/03/2025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5787098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804B7DE8-89A9-4597-9836-1F7B0A1A8AB2}" type="datetimeFigureOut">
              <a:rPr lang="id-ID" smtClean="0"/>
              <a:t>14/03/2025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7830844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B7DE8-89A9-4597-9836-1F7B0A1A8AB2}" type="datetimeFigureOut">
              <a:rPr lang="id-ID" smtClean="0"/>
              <a:t>14/03/2025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0223517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4394102" y="247650"/>
            <a:ext cx="6810445" cy="6362700"/>
          </a:xfrm>
          <a:custGeom>
            <a:avLst/>
            <a:gdLst>
              <a:gd name="connsiteX0" fmla="*/ 0 w 6810445"/>
              <a:gd name="connsiteY0" fmla="*/ 0 h 6362700"/>
              <a:gd name="connsiteX1" fmla="*/ 6810445 w 6810445"/>
              <a:gd name="connsiteY1" fmla="*/ 0 h 6362700"/>
              <a:gd name="connsiteX2" fmla="*/ 6810445 w 6810445"/>
              <a:gd name="connsiteY2" fmla="*/ 6362700 h 6362700"/>
              <a:gd name="connsiteX3" fmla="*/ 0 w 6810445"/>
              <a:gd name="connsiteY3" fmla="*/ 6362700 h 6362700"/>
            </a:gdLst>
            <a:ahLst/>
            <a:cxnLst>
              <a:cxn ang="0">
                <a:pos x="connsiteX0" y="connsiteY0"/>
              </a:cxn>
              <a:cxn ang="0">
                <a:pos x="connsiteX1" y="connsiteY1"/>
              </a:cxn>
              <a:cxn ang="0">
                <a:pos x="connsiteX2" y="connsiteY2"/>
              </a:cxn>
              <a:cxn ang="0">
                <a:pos x="connsiteX3" y="connsiteY3"/>
              </a:cxn>
            </a:cxnLst>
            <a:rect l="l" t="t" r="r" b="b"/>
            <a:pathLst>
              <a:path w="6810445" h="6362700">
                <a:moveTo>
                  <a:pt x="0" y="0"/>
                </a:moveTo>
                <a:lnTo>
                  <a:pt x="6810445" y="0"/>
                </a:lnTo>
                <a:lnTo>
                  <a:pt x="6810445" y="6362700"/>
                </a:lnTo>
                <a:lnTo>
                  <a:pt x="0" y="6362700"/>
                </a:lnTo>
                <a:close/>
              </a:path>
            </a:pathLst>
          </a:custGeom>
        </p:spPr>
        <p:txBody>
          <a:bodyPr wrap="square">
            <a:noAutofit/>
          </a:bodyPr>
          <a:lstStyle/>
          <a:p>
            <a:endParaRPr lang="id-ID"/>
          </a:p>
        </p:txBody>
      </p:sp>
      <p:sp>
        <p:nvSpPr>
          <p:cNvPr id="7" name="Picture Placeholder 13"/>
          <p:cNvSpPr>
            <a:spLocks noGrp="1"/>
          </p:cNvSpPr>
          <p:nvPr>
            <p:ph type="pic" sz="quarter" idx="11"/>
          </p:nvPr>
        </p:nvSpPr>
        <p:spPr>
          <a:xfrm>
            <a:off x="920639" y="247651"/>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
        <p:nvSpPr>
          <p:cNvPr id="8" name="Picture Placeholder 15"/>
          <p:cNvSpPr>
            <a:spLocks noGrp="1"/>
          </p:cNvSpPr>
          <p:nvPr>
            <p:ph type="pic" sz="quarter" idx="12"/>
          </p:nvPr>
        </p:nvSpPr>
        <p:spPr>
          <a:xfrm>
            <a:off x="920639" y="3495578"/>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Tree>
    <p:extLst>
      <p:ext uri="{BB962C8B-B14F-4D97-AF65-F5344CB8AC3E}">
        <p14:creationId xmlns:p14="http://schemas.microsoft.com/office/powerpoint/2010/main" val="2392637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1144531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620000" y="942975"/>
            <a:ext cx="38290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
        <p:nvSpPr>
          <p:cNvPr id="7" name="Picture Placeholder 11"/>
          <p:cNvSpPr>
            <a:spLocks noGrp="1"/>
          </p:cNvSpPr>
          <p:nvPr>
            <p:ph type="pic" sz="quarter" idx="11"/>
          </p:nvPr>
        </p:nvSpPr>
        <p:spPr>
          <a:xfrm>
            <a:off x="723900" y="942975"/>
            <a:ext cx="67627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Tree>
    <p:extLst>
      <p:ext uri="{BB962C8B-B14F-4D97-AF65-F5344CB8AC3E}">
        <p14:creationId xmlns:p14="http://schemas.microsoft.com/office/powerpoint/2010/main" val="40697184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14"/>
          <p:cNvSpPr>
            <a:spLocks noGrp="1"/>
          </p:cNvSpPr>
          <p:nvPr>
            <p:ph type="pic" sz="quarter" idx="10"/>
          </p:nvPr>
        </p:nvSpPr>
        <p:spPr>
          <a:xfrm>
            <a:off x="18192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7" name="Picture Placeholder 20"/>
          <p:cNvSpPr>
            <a:spLocks noGrp="1"/>
          </p:cNvSpPr>
          <p:nvPr>
            <p:ph type="pic" sz="quarter" idx="11"/>
          </p:nvPr>
        </p:nvSpPr>
        <p:spPr>
          <a:xfrm>
            <a:off x="47148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8" name="Picture Placeholder 21"/>
          <p:cNvSpPr>
            <a:spLocks noGrp="1"/>
          </p:cNvSpPr>
          <p:nvPr>
            <p:ph type="pic" sz="quarter" idx="12"/>
          </p:nvPr>
        </p:nvSpPr>
        <p:spPr>
          <a:xfrm>
            <a:off x="76104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9" name="Picture Placeholder 22"/>
          <p:cNvSpPr>
            <a:spLocks noGrp="1"/>
          </p:cNvSpPr>
          <p:nvPr>
            <p:ph type="pic" sz="quarter" idx="13"/>
          </p:nvPr>
        </p:nvSpPr>
        <p:spPr>
          <a:xfrm>
            <a:off x="18192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0" name="Picture Placeholder 23"/>
          <p:cNvSpPr>
            <a:spLocks noGrp="1"/>
          </p:cNvSpPr>
          <p:nvPr>
            <p:ph type="pic" sz="quarter" idx="14"/>
          </p:nvPr>
        </p:nvSpPr>
        <p:spPr>
          <a:xfrm>
            <a:off x="47148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1" name="Picture Placeholder 24"/>
          <p:cNvSpPr>
            <a:spLocks noGrp="1"/>
          </p:cNvSpPr>
          <p:nvPr>
            <p:ph type="pic" sz="quarter" idx="15"/>
          </p:nvPr>
        </p:nvSpPr>
        <p:spPr>
          <a:xfrm>
            <a:off x="76104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Tree>
    <p:extLst>
      <p:ext uri="{BB962C8B-B14F-4D97-AF65-F5344CB8AC3E}">
        <p14:creationId xmlns:p14="http://schemas.microsoft.com/office/powerpoint/2010/main" val="17577054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302500" y="1346200"/>
            <a:ext cx="2374900" cy="4178300"/>
          </a:xfrm>
          <a:custGeom>
            <a:avLst/>
            <a:gdLst>
              <a:gd name="connsiteX0" fmla="*/ 0 w 2374900"/>
              <a:gd name="connsiteY0" fmla="*/ 0 h 4178300"/>
              <a:gd name="connsiteX1" fmla="*/ 2374900 w 2374900"/>
              <a:gd name="connsiteY1" fmla="*/ 0 h 4178300"/>
              <a:gd name="connsiteX2" fmla="*/ 2374900 w 2374900"/>
              <a:gd name="connsiteY2" fmla="*/ 4178300 h 4178300"/>
              <a:gd name="connsiteX3" fmla="*/ 0 w 2374900"/>
              <a:gd name="connsiteY3" fmla="*/ 4178300 h 4178300"/>
            </a:gdLst>
            <a:ahLst/>
            <a:cxnLst>
              <a:cxn ang="0">
                <a:pos x="connsiteX0" y="connsiteY0"/>
              </a:cxn>
              <a:cxn ang="0">
                <a:pos x="connsiteX1" y="connsiteY1"/>
              </a:cxn>
              <a:cxn ang="0">
                <a:pos x="connsiteX2" y="connsiteY2"/>
              </a:cxn>
              <a:cxn ang="0">
                <a:pos x="connsiteX3" y="connsiteY3"/>
              </a:cxn>
            </a:cxnLst>
            <a:rect l="l" t="t" r="r" b="b"/>
            <a:pathLst>
              <a:path w="2374900" h="4178300">
                <a:moveTo>
                  <a:pt x="0" y="0"/>
                </a:moveTo>
                <a:lnTo>
                  <a:pt x="2374900" y="0"/>
                </a:lnTo>
                <a:lnTo>
                  <a:pt x="2374900" y="4178300"/>
                </a:lnTo>
                <a:lnTo>
                  <a:pt x="0" y="41783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804400" y="1866900"/>
            <a:ext cx="1320800" cy="3225800"/>
          </a:xfrm>
          <a:custGeom>
            <a:avLst/>
            <a:gdLst>
              <a:gd name="connsiteX0" fmla="*/ 0 w 1320800"/>
              <a:gd name="connsiteY0" fmla="*/ 0 h 3225800"/>
              <a:gd name="connsiteX1" fmla="*/ 1320800 w 1320800"/>
              <a:gd name="connsiteY1" fmla="*/ 0 h 3225800"/>
              <a:gd name="connsiteX2" fmla="*/ 1320800 w 1320800"/>
              <a:gd name="connsiteY2" fmla="*/ 3225800 h 3225800"/>
              <a:gd name="connsiteX3" fmla="*/ 0 w 1320800"/>
              <a:gd name="connsiteY3" fmla="*/ 3225800 h 3225800"/>
            </a:gdLst>
            <a:ahLst/>
            <a:cxnLst>
              <a:cxn ang="0">
                <a:pos x="connsiteX0" y="connsiteY0"/>
              </a:cxn>
              <a:cxn ang="0">
                <a:pos x="connsiteX1" y="connsiteY1"/>
              </a:cxn>
              <a:cxn ang="0">
                <a:pos x="connsiteX2" y="connsiteY2"/>
              </a:cxn>
              <a:cxn ang="0">
                <a:pos x="connsiteX3" y="connsiteY3"/>
              </a:cxn>
            </a:cxnLst>
            <a:rect l="l" t="t" r="r" b="b"/>
            <a:pathLst>
              <a:path w="1320800" h="3225800">
                <a:moveTo>
                  <a:pt x="0" y="0"/>
                </a:moveTo>
                <a:lnTo>
                  <a:pt x="1320800" y="0"/>
                </a:lnTo>
                <a:lnTo>
                  <a:pt x="1320800" y="3225800"/>
                </a:lnTo>
                <a:lnTo>
                  <a:pt x="0" y="3225800"/>
                </a:lnTo>
                <a:close/>
              </a:path>
            </a:pathLst>
          </a:custGeom>
        </p:spPr>
        <p:txBody>
          <a:bodyPr wrap="square">
            <a:noAutofit/>
          </a:bodyPr>
          <a:lstStyle/>
          <a:p>
            <a:endParaRPr lang="id-ID"/>
          </a:p>
        </p:txBody>
      </p:sp>
    </p:spTree>
    <p:extLst>
      <p:ext uri="{BB962C8B-B14F-4D97-AF65-F5344CB8AC3E}">
        <p14:creationId xmlns:p14="http://schemas.microsoft.com/office/powerpoint/2010/main" val="42806583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702629" y="1582057"/>
            <a:ext cx="2032000" cy="3657600"/>
          </a:xfrm>
          <a:custGeom>
            <a:avLst/>
            <a:gdLst>
              <a:gd name="connsiteX0" fmla="*/ 0 w 2032000"/>
              <a:gd name="connsiteY0" fmla="*/ 0 h 3657600"/>
              <a:gd name="connsiteX1" fmla="*/ 2032000 w 2032000"/>
              <a:gd name="connsiteY1" fmla="*/ 0 h 3657600"/>
              <a:gd name="connsiteX2" fmla="*/ 2032000 w 2032000"/>
              <a:gd name="connsiteY2" fmla="*/ 3657600 h 3657600"/>
              <a:gd name="connsiteX3" fmla="*/ 0 w 203200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2032000" h="3657600">
                <a:moveTo>
                  <a:pt x="0" y="0"/>
                </a:moveTo>
                <a:lnTo>
                  <a:pt x="2032000" y="0"/>
                </a:lnTo>
                <a:lnTo>
                  <a:pt x="2032000" y="3657600"/>
                </a:lnTo>
                <a:lnTo>
                  <a:pt x="0" y="3657600"/>
                </a:lnTo>
                <a:close/>
              </a:path>
            </a:pathLst>
          </a:custGeom>
        </p:spPr>
        <p:txBody>
          <a:bodyPr wrap="square">
            <a:noAutofit/>
          </a:bodyPr>
          <a:lstStyle/>
          <a:p>
            <a:endParaRPr lang="id-ID" dirty="0"/>
          </a:p>
        </p:txBody>
      </p:sp>
    </p:spTree>
    <p:extLst>
      <p:ext uri="{BB962C8B-B14F-4D97-AF65-F5344CB8AC3E}">
        <p14:creationId xmlns:p14="http://schemas.microsoft.com/office/powerpoint/2010/main" val="12579660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105650"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431814"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Tree>
    <p:extLst>
      <p:ext uri="{BB962C8B-B14F-4D97-AF65-F5344CB8AC3E}">
        <p14:creationId xmlns:p14="http://schemas.microsoft.com/office/powerpoint/2010/main" val="21093116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127606" y="1823846"/>
            <a:ext cx="4631334" cy="2954536"/>
          </a:xfrm>
          <a:custGeom>
            <a:avLst/>
            <a:gdLst>
              <a:gd name="connsiteX0" fmla="*/ 0 w 4631334"/>
              <a:gd name="connsiteY0" fmla="*/ 0 h 2954536"/>
              <a:gd name="connsiteX1" fmla="*/ 4631334 w 4631334"/>
              <a:gd name="connsiteY1" fmla="*/ 0 h 2954536"/>
              <a:gd name="connsiteX2" fmla="*/ 4631334 w 4631334"/>
              <a:gd name="connsiteY2" fmla="*/ 2954536 h 2954536"/>
              <a:gd name="connsiteX3" fmla="*/ 0 w 4631334"/>
              <a:gd name="connsiteY3" fmla="*/ 2954536 h 2954536"/>
            </a:gdLst>
            <a:ahLst/>
            <a:cxnLst>
              <a:cxn ang="0">
                <a:pos x="connsiteX0" y="connsiteY0"/>
              </a:cxn>
              <a:cxn ang="0">
                <a:pos x="connsiteX1" y="connsiteY1"/>
              </a:cxn>
              <a:cxn ang="0">
                <a:pos x="connsiteX2" y="connsiteY2"/>
              </a:cxn>
              <a:cxn ang="0">
                <a:pos x="connsiteX3" y="connsiteY3"/>
              </a:cxn>
            </a:cxnLst>
            <a:rect l="l" t="t" r="r" b="b"/>
            <a:pathLst>
              <a:path w="4631334" h="2954536">
                <a:moveTo>
                  <a:pt x="0" y="0"/>
                </a:moveTo>
                <a:lnTo>
                  <a:pt x="4631334" y="0"/>
                </a:lnTo>
                <a:lnTo>
                  <a:pt x="4631334" y="2954536"/>
                </a:lnTo>
                <a:lnTo>
                  <a:pt x="0" y="2954536"/>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4406900" y="3005130"/>
            <a:ext cx="1145350" cy="2062170"/>
          </a:xfrm>
          <a:custGeom>
            <a:avLst/>
            <a:gdLst>
              <a:gd name="connsiteX0" fmla="*/ 0 w 1145350"/>
              <a:gd name="connsiteY0" fmla="*/ 0 h 2062170"/>
              <a:gd name="connsiteX1" fmla="*/ 1145350 w 1145350"/>
              <a:gd name="connsiteY1" fmla="*/ 0 h 2062170"/>
              <a:gd name="connsiteX2" fmla="*/ 1145350 w 1145350"/>
              <a:gd name="connsiteY2" fmla="*/ 2062170 h 2062170"/>
              <a:gd name="connsiteX3" fmla="*/ 0 w 1145350"/>
              <a:gd name="connsiteY3" fmla="*/ 2062170 h 2062170"/>
            </a:gdLst>
            <a:ahLst/>
            <a:cxnLst>
              <a:cxn ang="0">
                <a:pos x="connsiteX0" y="connsiteY0"/>
              </a:cxn>
              <a:cxn ang="0">
                <a:pos x="connsiteX1" y="connsiteY1"/>
              </a:cxn>
              <a:cxn ang="0">
                <a:pos x="connsiteX2" y="connsiteY2"/>
              </a:cxn>
              <a:cxn ang="0">
                <a:pos x="connsiteX3" y="connsiteY3"/>
              </a:cxn>
            </a:cxnLst>
            <a:rect l="l" t="t" r="r" b="b"/>
            <a:pathLst>
              <a:path w="1145350" h="2062170">
                <a:moveTo>
                  <a:pt x="0" y="0"/>
                </a:moveTo>
                <a:lnTo>
                  <a:pt x="1145350" y="0"/>
                </a:lnTo>
                <a:lnTo>
                  <a:pt x="1145350" y="2062170"/>
                </a:lnTo>
                <a:lnTo>
                  <a:pt x="0" y="2062170"/>
                </a:lnTo>
                <a:close/>
              </a:path>
            </a:pathLst>
          </a:custGeom>
        </p:spPr>
        <p:txBody>
          <a:bodyPr wrap="square">
            <a:noAutofit/>
          </a:bodyPr>
          <a:lstStyle/>
          <a:p>
            <a:endParaRPr lang="id-ID"/>
          </a:p>
        </p:txBody>
      </p:sp>
    </p:spTree>
    <p:extLst>
      <p:ext uri="{BB962C8B-B14F-4D97-AF65-F5344CB8AC3E}">
        <p14:creationId xmlns:p14="http://schemas.microsoft.com/office/powerpoint/2010/main" val="29767093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1030515" y="1277258"/>
            <a:ext cx="3207657" cy="4296229"/>
          </a:xfrm>
          <a:custGeom>
            <a:avLst/>
            <a:gdLst>
              <a:gd name="connsiteX0" fmla="*/ 0 w 3207657"/>
              <a:gd name="connsiteY0" fmla="*/ 0 h 4296229"/>
              <a:gd name="connsiteX1" fmla="*/ 3207657 w 3207657"/>
              <a:gd name="connsiteY1" fmla="*/ 0 h 4296229"/>
              <a:gd name="connsiteX2" fmla="*/ 3207657 w 3207657"/>
              <a:gd name="connsiteY2" fmla="*/ 4296229 h 4296229"/>
              <a:gd name="connsiteX3" fmla="*/ 0 w 3207657"/>
              <a:gd name="connsiteY3" fmla="*/ 4296229 h 4296229"/>
            </a:gdLst>
            <a:ahLst/>
            <a:cxnLst>
              <a:cxn ang="0">
                <a:pos x="connsiteX0" y="connsiteY0"/>
              </a:cxn>
              <a:cxn ang="0">
                <a:pos x="connsiteX1" y="connsiteY1"/>
              </a:cxn>
              <a:cxn ang="0">
                <a:pos x="connsiteX2" y="connsiteY2"/>
              </a:cxn>
              <a:cxn ang="0">
                <a:pos x="connsiteX3" y="connsiteY3"/>
              </a:cxn>
            </a:cxnLst>
            <a:rect l="l" t="t" r="r" b="b"/>
            <a:pathLst>
              <a:path w="3207657" h="4296229">
                <a:moveTo>
                  <a:pt x="0" y="0"/>
                </a:moveTo>
                <a:lnTo>
                  <a:pt x="3207657" y="0"/>
                </a:lnTo>
                <a:lnTo>
                  <a:pt x="3207657" y="4296229"/>
                </a:lnTo>
                <a:lnTo>
                  <a:pt x="0" y="4296229"/>
                </a:lnTo>
                <a:close/>
              </a:path>
            </a:pathLst>
          </a:custGeom>
        </p:spPr>
        <p:txBody>
          <a:bodyPr wrap="square">
            <a:noAutofit/>
          </a:bodyPr>
          <a:lstStyle/>
          <a:p>
            <a:endParaRPr lang="id-ID"/>
          </a:p>
        </p:txBody>
      </p:sp>
    </p:spTree>
    <p:extLst>
      <p:ext uri="{BB962C8B-B14F-4D97-AF65-F5344CB8AC3E}">
        <p14:creationId xmlns:p14="http://schemas.microsoft.com/office/powerpoint/2010/main" val="8638755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291401" y="1672093"/>
            <a:ext cx="5759147" cy="3674018"/>
          </a:xfrm>
          <a:custGeom>
            <a:avLst/>
            <a:gdLst>
              <a:gd name="connsiteX0" fmla="*/ 0 w 5759147"/>
              <a:gd name="connsiteY0" fmla="*/ 0 h 3674018"/>
              <a:gd name="connsiteX1" fmla="*/ 5759147 w 5759147"/>
              <a:gd name="connsiteY1" fmla="*/ 0 h 3674018"/>
              <a:gd name="connsiteX2" fmla="*/ 5759147 w 5759147"/>
              <a:gd name="connsiteY2" fmla="*/ 3674018 h 3674018"/>
              <a:gd name="connsiteX3" fmla="*/ 0 w 5759147"/>
              <a:gd name="connsiteY3" fmla="*/ 3674018 h 3674018"/>
            </a:gdLst>
            <a:ahLst/>
            <a:cxnLst>
              <a:cxn ang="0">
                <a:pos x="connsiteX0" y="connsiteY0"/>
              </a:cxn>
              <a:cxn ang="0">
                <a:pos x="connsiteX1" y="connsiteY1"/>
              </a:cxn>
              <a:cxn ang="0">
                <a:pos x="connsiteX2" y="connsiteY2"/>
              </a:cxn>
              <a:cxn ang="0">
                <a:pos x="connsiteX3" y="connsiteY3"/>
              </a:cxn>
            </a:cxnLst>
            <a:rect l="l" t="t" r="r" b="b"/>
            <a:pathLst>
              <a:path w="5759147" h="3674018">
                <a:moveTo>
                  <a:pt x="0" y="0"/>
                </a:moveTo>
                <a:lnTo>
                  <a:pt x="5759147" y="0"/>
                </a:lnTo>
                <a:lnTo>
                  <a:pt x="5759147" y="3674018"/>
                </a:lnTo>
                <a:lnTo>
                  <a:pt x="0" y="3674018"/>
                </a:lnTo>
                <a:close/>
              </a:path>
            </a:pathLst>
          </a:custGeom>
        </p:spPr>
        <p:txBody>
          <a:bodyPr wrap="square">
            <a:noAutofit/>
          </a:bodyPr>
          <a:lstStyle/>
          <a:p>
            <a:endParaRPr lang="id-ID"/>
          </a:p>
        </p:txBody>
      </p:sp>
    </p:spTree>
    <p:extLst>
      <p:ext uri="{BB962C8B-B14F-4D97-AF65-F5344CB8AC3E}">
        <p14:creationId xmlns:p14="http://schemas.microsoft.com/office/powerpoint/2010/main" val="6270031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6618514" y="1480457"/>
            <a:ext cx="4455886" cy="2525486"/>
          </a:xfrm>
          <a:custGeom>
            <a:avLst/>
            <a:gdLst>
              <a:gd name="connsiteX0" fmla="*/ 0 w 4455886"/>
              <a:gd name="connsiteY0" fmla="*/ 0 h 2525486"/>
              <a:gd name="connsiteX1" fmla="*/ 4455886 w 4455886"/>
              <a:gd name="connsiteY1" fmla="*/ 0 h 2525486"/>
              <a:gd name="connsiteX2" fmla="*/ 4455886 w 4455886"/>
              <a:gd name="connsiteY2" fmla="*/ 2525486 h 2525486"/>
              <a:gd name="connsiteX3" fmla="*/ 0 w 4455886"/>
              <a:gd name="connsiteY3" fmla="*/ 2525486 h 2525486"/>
            </a:gdLst>
            <a:ahLst/>
            <a:cxnLst>
              <a:cxn ang="0">
                <a:pos x="connsiteX0" y="connsiteY0"/>
              </a:cxn>
              <a:cxn ang="0">
                <a:pos x="connsiteX1" y="connsiteY1"/>
              </a:cxn>
              <a:cxn ang="0">
                <a:pos x="connsiteX2" y="connsiteY2"/>
              </a:cxn>
              <a:cxn ang="0">
                <a:pos x="connsiteX3" y="connsiteY3"/>
              </a:cxn>
            </a:cxnLst>
            <a:rect l="l" t="t" r="r" b="b"/>
            <a:pathLst>
              <a:path w="4455886" h="2525486">
                <a:moveTo>
                  <a:pt x="0" y="0"/>
                </a:moveTo>
                <a:lnTo>
                  <a:pt x="4455886" y="0"/>
                </a:lnTo>
                <a:lnTo>
                  <a:pt x="4455886" y="2525486"/>
                </a:lnTo>
                <a:lnTo>
                  <a:pt x="0" y="2525486"/>
                </a:lnTo>
                <a:close/>
              </a:path>
            </a:pathLst>
          </a:custGeom>
        </p:spPr>
        <p:txBody>
          <a:bodyPr wrap="square">
            <a:noAutofit/>
          </a:bodyPr>
          <a:lstStyle/>
          <a:p>
            <a:endParaRPr lang="id-ID"/>
          </a:p>
        </p:txBody>
      </p:sp>
    </p:spTree>
    <p:extLst>
      <p:ext uri="{BB962C8B-B14F-4D97-AF65-F5344CB8AC3E}">
        <p14:creationId xmlns:p14="http://schemas.microsoft.com/office/powerpoint/2010/main" val="41648073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647700" y="1295400"/>
            <a:ext cx="6324600" cy="4324350"/>
          </a:xfrm>
          <a:custGeom>
            <a:avLst/>
            <a:gdLst>
              <a:gd name="connsiteX0" fmla="*/ 0 w 6324600"/>
              <a:gd name="connsiteY0" fmla="*/ 0 h 4324350"/>
              <a:gd name="connsiteX1" fmla="*/ 6324600 w 6324600"/>
              <a:gd name="connsiteY1" fmla="*/ 0 h 4324350"/>
              <a:gd name="connsiteX2" fmla="*/ 6324600 w 6324600"/>
              <a:gd name="connsiteY2" fmla="*/ 4324350 h 4324350"/>
              <a:gd name="connsiteX3" fmla="*/ 0 w 6324600"/>
              <a:gd name="connsiteY3" fmla="*/ 4324350 h 4324350"/>
            </a:gdLst>
            <a:ahLst/>
            <a:cxnLst>
              <a:cxn ang="0">
                <a:pos x="connsiteX0" y="connsiteY0"/>
              </a:cxn>
              <a:cxn ang="0">
                <a:pos x="connsiteX1" y="connsiteY1"/>
              </a:cxn>
              <a:cxn ang="0">
                <a:pos x="connsiteX2" y="connsiteY2"/>
              </a:cxn>
              <a:cxn ang="0">
                <a:pos x="connsiteX3" y="connsiteY3"/>
              </a:cxn>
            </a:cxnLst>
            <a:rect l="l" t="t" r="r" b="b"/>
            <a:pathLst>
              <a:path w="6324600" h="4324350">
                <a:moveTo>
                  <a:pt x="0" y="0"/>
                </a:moveTo>
                <a:lnTo>
                  <a:pt x="6324600" y="0"/>
                </a:lnTo>
                <a:lnTo>
                  <a:pt x="6324600" y="4324350"/>
                </a:lnTo>
                <a:lnTo>
                  <a:pt x="0" y="4324350"/>
                </a:lnTo>
                <a:close/>
              </a:path>
            </a:pathLst>
          </a:custGeom>
        </p:spPr>
        <p:txBody>
          <a:bodyPr wrap="square">
            <a:noAutofit/>
          </a:bodyPr>
          <a:lstStyle/>
          <a:p>
            <a:endParaRPr lang="id-ID"/>
          </a:p>
        </p:txBody>
      </p:sp>
    </p:spTree>
    <p:extLst>
      <p:ext uri="{BB962C8B-B14F-4D97-AF65-F5344CB8AC3E}">
        <p14:creationId xmlns:p14="http://schemas.microsoft.com/office/powerpoint/2010/main" val="1027419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804B7DE8-89A9-4597-9836-1F7B0A1A8AB2}" type="datetimeFigureOut">
              <a:rPr lang="id-ID" smtClean="0"/>
              <a:t>14/03/2025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2911104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504825" y="419100"/>
            <a:ext cx="11182350" cy="3562350"/>
          </a:xfrm>
          <a:custGeom>
            <a:avLst/>
            <a:gdLst>
              <a:gd name="connsiteX0" fmla="*/ 0 w 11182350"/>
              <a:gd name="connsiteY0" fmla="*/ 0 h 3562350"/>
              <a:gd name="connsiteX1" fmla="*/ 11182350 w 11182350"/>
              <a:gd name="connsiteY1" fmla="*/ 0 h 3562350"/>
              <a:gd name="connsiteX2" fmla="*/ 11182350 w 11182350"/>
              <a:gd name="connsiteY2" fmla="*/ 3562350 h 3562350"/>
              <a:gd name="connsiteX3" fmla="*/ 0 w 11182350"/>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11182350" h="3562350">
                <a:moveTo>
                  <a:pt x="0" y="0"/>
                </a:moveTo>
                <a:lnTo>
                  <a:pt x="11182350" y="0"/>
                </a:lnTo>
                <a:lnTo>
                  <a:pt x="11182350" y="3562350"/>
                </a:lnTo>
                <a:lnTo>
                  <a:pt x="0" y="35623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1882373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409575" y="333375"/>
            <a:ext cx="11372850" cy="6191250"/>
          </a:xfrm>
          <a:custGeom>
            <a:avLst/>
            <a:gdLst>
              <a:gd name="connsiteX0" fmla="*/ 0 w 11372850"/>
              <a:gd name="connsiteY0" fmla="*/ 0 h 6191250"/>
              <a:gd name="connsiteX1" fmla="*/ 11372850 w 11372850"/>
              <a:gd name="connsiteY1" fmla="*/ 0 h 6191250"/>
              <a:gd name="connsiteX2" fmla="*/ 11372850 w 11372850"/>
              <a:gd name="connsiteY2" fmla="*/ 6191250 h 6191250"/>
              <a:gd name="connsiteX3" fmla="*/ 0 w 11372850"/>
              <a:gd name="connsiteY3" fmla="*/ 6191250 h 6191250"/>
            </a:gdLst>
            <a:ahLst/>
            <a:cxnLst>
              <a:cxn ang="0">
                <a:pos x="connsiteX0" y="connsiteY0"/>
              </a:cxn>
              <a:cxn ang="0">
                <a:pos x="connsiteX1" y="connsiteY1"/>
              </a:cxn>
              <a:cxn ang="0">
                <a:pos x="connsiteX2" y="connsiteY2"/>
              </a:cxn>
              <a:cxn ang="0">
                <a:pos x="connsiteX3" y="connsiteY3"/>
              </a:cxn>
            </a:cxnLst>
            <a:rect l="l" t="t" r="r" b="b"/>
            <a:pathLst>
              <a:path w="11372850" h="6191250">
                <a:moveTo>
                  <a:pt x="0" y="0"/>
                </a:moveTo>
                <a:lnTo>
                  <a:pt x="11372850" y="0"/>
                </a:lnTo>
                <a:lnTo>
                  <a:pt x="11372850" y="6191250"/>
                </a:lnTo>
                <a:lnTo>
                  <a:pt x="0" y="61912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14298446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495300" y="628650"/>
            <a:ext cx="3752850" cy="5448300"/>
          </a:xfrm>
          <a:custGeom>
            <a:avLst/>
            <a:gdLst>
              <a:gd name="connsiteX0" fmla="*/ 0 w 3752850"/>
              <a:gd name="connsiteY0" fmla="*/ 0 h 5448300"/>
              <a:gd name="connsiteX1" fmla="*/ 3752850 w 3752850"/>
              <a:gd name="connsiteY1" fmla="*/ 0 h 5448300"/>
              <a:gd name="connsiteX2" fmla="*/ 3752850 w 3752850"/>
              <a:gd name="connsiteY2" fmla="*/ 5448300 h 5448300"/>
              <a:gd name="connsiteX3" fmla="*/ 0 w 37528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752850" h="5448300">
                <a:moveTo>
                  <a:pt x="0" y="0"/>
                </a:moveTo>
                <a:lnTo>
                  <a:pt x="3752850" y="0"/>
                </a:lnTo>
                <a:lnTo>
                  <a:pt x="3752850" y="5448300"/>
                </a:lnTo>
                <a:lnTo>
                  <a:pt x="0" y="5448300"/>
                </a:lnTo>
                <a:close/>
              </a:path>
            </a:pathLst>
          </a:custGeom>
        </p:spPr>
        <p:txBody>
          <a:bodyPr wrap="square">
            <a:noAutofit/>
          </a:bodyPr>
          <a:lstStyle/>
          <a:p>
            <a:endParaRPr lang="id-ID"/>
          </a:p>
        </p:txBody>
      </p:sp>
      <p:sp>
        <p:nvSpPr>
          <p:cNvPr id="14" name="Picture Placeholder 13"/>
          <p:cNvSpPr>
            <a:spLocks noGrp="1"/>
          </p:cNvSpPr>
          <p:nvPr>
            <p:ph type="pic" sz="quarter" idx="11"/>
          </p:nvPr>
        </p:nvSpPr>
        <p:spPr>
          <a:xfrm>
            <a:off x="7620000" y="3981450"/>
            <a:ext cx="4572000" cy="2095500"/>
          </a:xfrm>
          <a:custGeom>
            <a:avLst/>
            <a:gdLst>
              <a:gd name="connsiteX0" fmla="*/ 0 w 4572000"/>
              <a:gd name="connsiteY0" fmla="*/ 0 h 2095500"/>
              <a:gd name="connsiteX1" fmla="*/ 4572000 w 4572000"/>
              <a:gd name="connsiteY1" fmla="*/ 0 h 2095500"/>
              <a:gd name="connsiteX2" fmla="*/ 4572000 w 4572000"/>
              <a:gd name="connsiteY2" fmla="*/ 2095500 h 2095500"/>
              <a:gd name="connsiteX3" fmla="*/ 0 w 4572000"/>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4572000" h="2095500">
                <a:moveTo>
                  <a:pt x="0" y="0"/>
                </a:moveTo>
                <a:lnTo>
                  <a:pt x="4572000" y="0"/>
                </a:lnTo>
                <a:lnTo>
                  <a:pt x="4572000" y="2095500"/>
                </a:lnTo>
                <a:lnTo>
                  <a:pt x="0" y="2095500"/>
                </a:lnTo>
                <a:close/>
              </a:path>
            </a:pathLst>
          </a:custGeom>
        </p:spPr>
        <p:txBody>
          <a:bodyPr wrap="square">
            <a:noAutofit/>
          </a:bodyPr>
          <a:lstStyle/>
          <a:p>
            <a:endParaRPr lang="id-ID"/>
          </a:p>
        </p:txBody>
      </p:sp>
      <p:sp>
        <p:nvSpPr>
          <p:cNvPr id="17" name="Picture Placeholder 16"/>
          <p:cNvSpPr>
            <a:spLocks noGrp="1"/>
          </p:cNvSpPr>
          <p:nvPr>
            <p:ph type="pic" sz="quarter" idx="12"/>
          </p:nvPr>
        </p:nvSpPr>
        <p:spPr>
          <a:xfrm>
            <a:off x="9982200" y="628650"/>
            <a:ext cx="2209800" cy="3208136"/>
          </a:xfrm>
          <a:custGeom>
            <a:avLst/>
            <a:gdLst>
              <a:gd name="connsiteX0" fmla="*/ 0 w 2209800"/>
              <a:gd name="connsiteY0" fmla="*/ 0 h 3208136"/>
              <a:gd name="connsiteX1" fmla="*/ 2209800 w 2209800"/>
              <a:gd name="connsiteY1" fmla="*/ 0 h 3208136"/>
              <a:gd name="connsiteX2" fmla="*/ 2209800 w 2209800"/>
              <a:gd name="connsiteY2" fmla="*/ 3208136 h 3208136"/>
              <a:gd name="connsiteX3" fmla="*/ 0 w 2209800"/>
              <a:gd name="connsiteY3" fmla="*/ 3208136 h 3208136"/>
            </a:gdLst>
            <a:ahLst/>
            <a:cxnLst>
              <a:cxn ang="0">
                <a:pos x="connsiteX0" y="connsiteY0"/>
              </a:cxn>
              <a:cxn ang="0">
                <a:pos x="connsiteX1" y="connsiteY1"/>
              </a:cxn>
              <a:cxn ang="0">
                <a:pos x="connsiteX2" y="connsiteY2"/>
              </a:cxn>
              <a:cxn ang="0">
                <a:pos x="connsiteX3" y="connsiteY3"/>
              </a:cxn>
            </a:cxnLst>
            <a:rect l="l" t="t" r="r" b="b"/>
            <a:pathLst>
              <a:path w="2209800" h="3208136">
                <a:moveTo>
                  <a:pt x="0" y="0"/>
                </a:moveTo>
                <a:lnTo>
                  <a:pt x="2209800" y="0"/>
                </a:lnTo>
                <a:lnTo>
                  <a:pt x="2209800" y="3208136"/>
                </a:lnTo>
                <a:lnTo>
                  <a:pt x="0" y="3208136"/>
                </a:lnTo>
                <a:close/>
              </a:path>
            </a:pathLst>
          </a:custGeom>
        </p:spPr>
        <p:txBody>
          <a:bodyPr wrap="square">
            <a:noAutofit/>
          </a:bodyPr>
          <a:lstStyle/>
          <a:p>
            <a:endParaRPr lang="id-ID"/>
          </a:p>
        </p:txBody>
      </p:sp>
    </p:spTree>
    <p:extLst>
      <p:ext uri="{BB962C8B-B14F-4D97-AF65-F5344CB8AC3E}">
        <p14:creationId xmlns:p14="http://schemas.microsoft.com/office/powerpoint/2010/main" val="34127592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6286500" y="800100"/>
            <a:ext cx="5905500" cy="5200650"/>
          </a:xfrm>
          <a:custGeom>
            <a:avLst/>
            <a:gdLst>
              <a:gd name="connsiteX0" fmla="*/ 0 w 5905500"/>
              <a:gd name="connsiteY0" fmla="*/ 0 h 5200650"/>
              <a:gd name="connsiteX1" fmla="*/ 5905500 w 5905500"/>
              <a:gd name="connsiteY1" fmla="*/ 0 h 5200650"/>
              <a:gd name="connsiteX2" fmla="*/ 5905500 w 5905500"/>
              <a:gd name="connsiteY2" fmla="*/ 5200650 h 5200650"/>
              <a:gd name="connsiteX3" fmla="*/ 0 w 5905500"/>
              <a:gd name="connsiteY3" fmla="*/ 5200650 h 5200650"/>
            </a:gdLst>
            <a:ahLst/>
            <a:cxnLst>
              <a:cxn ang="0">
                <a:pos x="connsiteX0" y="connsiteY0"/>
              </a:cxn>
              <a:cxn ang="0">
                <a:pos x="connsiteX1" y="connsiteY1"/>
              </a:cxn>
              <a:cxn ang="0">
                <a:pos x="connsiteX2" y="connsiteY2"/>
              </a:cxn>
              <a:cxn ang="0">
                <a:pos x="connsiteX3" y="connsiteY3"/>
              </a:cxn>
            </a:cxnLst>
            <a:rect l="l" t="t" r="r" b="b"/>
            <a:pathLst>
              <a:path w="5905500" h="5200650">
                <a:moveTo>
                  <a:pt x="0" y="0"/>
                </a:moveTo>
                <a:lnTo>
                  <a:pt x="5905500" y="0"/>
                </a:lnTo>
                <a:lnTo>
                  <a:pt x="5905500" y="5200650"/>
                </a:lnTo>
                <a:lnTo>
                  <a:pt x="0" y="52006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11771964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29291" y="485775"/>
            <a:ext cx="6972300" cy="5886450"/>
          </a:xfrm>
          <a:custGeom>
            <a:avLst/>
            <a:gdLst>
              <a:gd name="connsiteX0" fmla="*/ 0 w 6972300"/>
              <a:gd name="connsiteY0" fmla="*/ 0 h 5886450"/>
              <a:gd name="connsiteX1" fmla="*/ 6972300 w 6972300"/>
              <a:gd name="connsiteY1" fmla="*/ 0 h 5886450"/>
              <a:gd name="connsiteX2" fmla="*/ 6972300 w 6972300"/>
              <a:gd name="connsiteY2" fmla="*/ 5886450 h 5886450"/>
              <a:gd name="connsiteX3" fmla="*/ 0 w 6972300"/>
              <a:gd name="connsiteY3" fmla="*/ 5886450 h 5886450"/>
            </a:gdLst>
            <a:ahLst/>
            <a:cxnLst>
              <a:cxn ang="0">
                <a:pos x="connsiteX0" y="connsiteY0"/>
              </a:cxn>
              <a:cxn ang="0">
                <a:pos x="connsiteX1" y="connsiteY1"/>
              </a:cxn>
              <a:cxn ang="0">
                <a:pos x="connsiteX2" y="connsiteY2"/>
              </a:cxn>
              <a:cxn ang="0">
                <a:pos x="connsiteX3" y="connsiteY3"/>
              </a:cxn>
            </a:cxnLst>
            <a:rect l="l" t="t" r="r" b="b"/>
            <a:pathLst>
              <a:path w="6972300" h="5886450">
                <a:moveTo>
                  <a:pt x="0" y="0"/>
                </a:moveTo>
                <a:lnTo>
                  <a:pt x="6972300" y="0"/>
                </a:lnTo>
                <a:lnTo>
                  <a:pt x="6972300" y="5886450"/>
                </a:lnTo>
                <a:lnTo>
                  <a:pt x="0" y="5886450"/>
                </a:lnTo>
                <a:close/>
              </a:path>
            </a:pathLst>
          </a:custGeom>
        </p:spPr>
        <p:txBody>
          <a:bodyPr wrap="square">
            <a:noAutofit/>
          </a:bodyPr>
          <a:lstStyle/>
          <a:p>
            <a:endParaRPr lang="id-ID"/>
          </a:p>
        </p:txBody>
      </p:sp>
    </p:spTree>
    <p:extLst>
      <p:ext uri="{BB962C8B-B14F-4D97-AF65-F5344CB8AC3E}">
        <p14:creationId xmlns:p14="http://schemas.microsoft.com/office/powerpoint/2010/main" val="2673562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381250" y="1352550"/>
            <a:ext cx="1676400" cy="1733550"/>
          </a:xfrm>
          <a:custGeom>
            <a:avLst/>
            <a:gdLst>
              <a:gd name="connsiteX0" fmla="*/ 0 w 1676400"/>
              <a:gd name="connsiteY0" fmla="*/ 0 h 1733550"/>
              <a:gd name="connsiteX1" fmla="*/ 1676400 w 1676400"/>
              <a:gd name="connsiteY1" fmla="*/ 0 h 1733550"/>
              <a:gd name="connsiteX2" fmla="*/ 1676400 w 1676400"/>
              <a:gd name="connsiteY2" fmla="*/ 1733550 h 1733550"/>
              <a:gd name="connsiteX3" fmla="*/ 0 w 1676400"/>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1676400" h="1733550">
                <a:moveTo>
                  <a:pt x="0" y="0"/>
                </a:moveTo>
                <a:lnTo>
                  <a:pt x="1676400" y="0"/>
                </a:lnTo>
                <a:lnTo>
                  <a:pt x="1676400" y="1733550"/>
                </a:lnTo>
                <a:lnTo>
                  <a:pt x="0" y="1733550"/>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2667000" y="3578225"/>
            <a:ext cx="6858000" cy="1663700"/>
          </a:xfrm>
          <a:custGeom>
            <a:avLst/>
            <a:gdLst>
              <a:gd name="connsiteX0" fmla="*/ 0 w 6858000"/>
              <a:gd name="connsiteY0" fmla="*/ 0 h 1663700"/>
              <a:gd name="connsiteX1" fmla="*/ 6858000 w 6858000"/>
              <a:gd name="connsiteY1" fmla="*/ 0 h 1663700"/>
              <a:gd name="connsiteX2" fmla="*/ 6858000 w 6858000"/>
              <a:gd name="connsiteY2" fmla="*/ 1663700 h 1663700"/>
              <a:gd name="connsiteX3" fmla="*/ 0 w 6858000"/>
              <a:gd name="connsiteY3" fmla="*/ 1663700 h 1663700"/>
            </a:gdLst>
            <a:ahLst/>
            <a:cxnLst>
              <a:cxn ang="0">
                <a:pos x="connsiteX0" y="connsiteY0"/>
              </a:cxn>
              <a:cxn ang="0">
                <a:pos x="connsiteX1" y="connsiteY1"/>
              </a:cxn>
              <a:cxn ang="0">
                <a:pos x="connsiteX2" y="connsiteY2"/>
              </a:cxn>
              <a:cxn ang="0">
                <a:pos x="connsiteX3" y="connsiteY3"/>
              </a:cxn>
            </a:cxnLst>
            <a:rect l="l" t="t" r="r" b="b"/>
            <a:pathLst>
              <a:path w="6858000" h="1663700">
                <a:moveTo>
                  <a:pt x="0" y="0"/>
                </a:moveTo>
                <a:lnTo>
                  <a:pt x="6858000" y="0"/>
                </a:lnTo>
                <a:lnTo>
                  <a:pt x="6858000" y="1663700"/>
                </a:lnTo>
                <a:lnTo>
                  <a:pt x="0" y="1663700"/>
                </a:lnTo>
                <a:close/>
              </a:path>
            </a:pathLst>
          </a:custGeom>
        </p:spPr>
        <p:txBody>
          <a:bodyPr wrap="square">
            <a:noAutofit/>
          </a:bodyPr>
          <a:lstStyle/>
          <a:p>
            <a:endParaRPr lang="id-ID"/>
          </a:p>
        </p:txBody>
      </p:sp>
    </p:spTree>
    <p:extLst>
      <p:ext uri="{BB962C8B-B14F-4D97-AF65-F5344CB8AC3E}">
        <p14:creationId xmlns:p14="http://schemas.microsoft.com/office/powerpoint/2010/main" val="27500797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645459" y="1"/>
            <a:ext cx="5082988" cy="6858000"/>
          </a:xfrm>
          <a:custGeom>
            <a:avLst/>
            <a:gdLst>
              <a:gd name="connsiteX0" fmla="*/ 0 w 5082988"/>
              <a:gd name="connsiteY0" fmla="*/ 0 h 6858000"/>
              <a:gd name="connsiteX1" fmla="*/ 5082988 w 5082988"/>
              <a:gd name="connsiteY1" fmla="*/ 0 h 6858000"/>
              <a:gd name="connsiteX2" fmla="*/ 5082988 w 5082988"/>
              <a:gd name="connsiteY2" fmla="*/ 6858000 h 6858000"/>
              <a:gd name="connsiteX3" fmla="*/ 0 w 50829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82988" h="6858000">
                <a:moveTo>
                  <a:pt x="0" y="0"/>
                </a:moveTo>
                <a:lnTo>
                  <a:pt x="5082988" y="0"/>
                </a:lnTo>
                <a:lnTo>
                  <a:pt x="5082988" y="6858000"/>
                </a:lnTo>
                <a:lnTo>
                  <a:pt x="0" y="685800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15698495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71600" y="3256724"/>
            <a:ext cx="2782148" cy="2743770"/>
          </a:xfrm>
          <a:custGeom>
            <a:avLst/>
            <a:gdLst>
              <a:gd name="connsiteX0" fmla="*/ 1391074 w 2782148"/>
              <a:gd name="connsiteY0" fmla="*/ 0 h 2743770"/>
              <a:gd name="connsiteX1" fmla="*/ 2782148 w 2782148"/>
              <a:gd name="connsiteY1" fmla="*/ 1371885 h 2743770"/>
              <a:gd name="connsiteX2" fmla="*/ 1391074 w 2782148"/>
              <a:gd name="connsiteY2" fmla="*/ 2743770 h 2743770"/>
              <a:gd name="connsiteX3" fmla="*/ 0 w 2782148"/>
              <a:gd name="connsiteY3" fmla="*/ 1371885 h 2743770"/>
              <a:gd name="connsiteX4" fmla="*/ 1391074 w 2782148"/>
              <a:gd name="connsiteY4" fmla="*/ 0 h 274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148" h="2743770">
                <a:moveTo>
                  <a:pt x="1391074" y="0"/>
                </a:moveTo>
                <a:cubicBezTo>
                  <a:pt x="2159343" y="0"/>
                  <a:pt x="2782148" y="614214"/>
                  <a:pt x="2782148" y="1371885"/>
                </a:cubicBezTo>
                <a:cubicBezTo>
                  <a:pt x="2782148" y="2129556"/>
                  <a:pt x="2159343" y="2743770"/>
                  <a:pt x="1391074" y="2743770"/>
                </a:cubicBezTo>
                <a:cubicBezTo>
                  <a:pt x="622805" y="2743770"/>
                  <a:pt x="0" y="2129556"/>
                  <a:pt x="0" y="1371885"/>
                </a:cubicBezTo>
                <a:cubicBezTo>
                  <a:pt x="0" y="614214"/>
                  <a:pt x="622805" y="0"/>
                  <a:pt x="1391074" y="0"/>
                </a:cubicBez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7696200" y="700062"/>
            <a:ext cx="2782148" cy="2743769"/>
          </a:xfrm>
          <a:custGeom>
            <a:avLst/>
            <a:gdLst>
              <a:gd name="connsiteX0" fmla="*/ 1995472 w 2782148"/>
              <a:gd name="connsiteY0" fmla="*/ 0 h 2743769"/>
              <a:gd name="connsiteX1" fmla="*/ 2782148 w 2782148"/>
              <a:gd name="connsiteY1" fmla="*/ 2743769 h 2743769"/>
              <a:gd name="connsiteX2" fmla="*/ 0 w 2782148"/>
              <a:gd name="connsiteY2" fmla="*/ 2053030 h 2743769"/>
            </a:gdLst>
            <a:ahLst/>
            <a:cxnLst>
              <a:cxn ang="0">
                <a:pos x="connsiteX0" y="connsiteY0"/>
              </a:cxn>
              <a:cxn ang="0">
                <a:pos x="connsiteX1" y="connsiteY1"/>
              </a:cxn>
              <a:cxn ang="0">
                <a:pos x="connsiteX2" y="connsiteY2"/>
              </a:cxn>
            </a:cxnLst>
            <a:rect l="l" t="t" r="r" b="b"/>
            <a:pathLst>
              <a:path w="2782148" h="2743769">
                <a:moveTo>
                  <a:pt x="1995472" y="0"/>
                </a:moveTo>
                <a:lnTo>
                  <a:pt x="2782148" y="2743769"/>
                </a:lnTo>
                <a:lnTo>
                  <a:pt x="0" y="2053030"/>
                </a:lnTo>
                <a:close/>
              </a:path>
            </a:pathLst>
          </a:custGeom>
        </p:spPr>
        <p:txBody>
          <a:bodyPr wrap="square">
            <a:noAutofit/>
          </a:bodyPr>
          <a:lstStyle/>
          <a:p>
            <a:endParaRPr lang="id-ID"/>
          </a:p>
        </p:txBody>
      </p:sp>
    </p:spTree>
    <p:extLst>
      <p:ext uri="{BB962C8B-B14F-4D97-AF65-F5344CB8AC3E}">
        <p14:creationId xmlns:p14="http://schemas.microsoft.com/office/powerpoint/2010/main" val="9302281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711201" y="624111"/>
            <a:ext cx="3323771" cy="3846286"/>
          </a:xfrm>
          <a:custGeom>
            <a:avLst/>
            <a:gdLst>
              <a:gd name="connsiteX0" fmla="*/ 0 w 3323771"/>
              <a:gd name="connsiteY0" fmla="*/ 0 h 3846286"/>
              <a:gd name="connsiteX1" fmla="*/ 3323771 w 3323771"/>
              <a:gd name="connsiteY1" fmla="*/ 0 h 3846286"/>
              <a:gd name="connsiteX2" fmla="*/ 3323771 w 3323771"/>
              <a:gd name="connsiteY2" fmla="*/ 3846286 h 3846286"/>
              <a:gd name="connsiteX3" fmla="*/ 0 w 3323771"/>
              <a:gd name="connsiteY3" fmla="*/ 3846286 h 3846286"/>
            </a:gdLst>
            <a:ahLst/>
            <a:cxnLst>
              <a:cxn ang="0">
                <a:pos x="connsiteX0" y="connsiteY0"/>
              </a:cxn>
              <a:cxn ang="0">
                <a:pos x="connsiteX1" y="connsiteY1"/>
              </a:cxn>
              <a:cxn ang="0">
                <a:pos x="connsiteX2" y="connsiteY2"/>
              </a:cxn>
              <a:cxn ang="0">
                <a:pos x="connsiteX3" y="connsiteY3"/>
              </a:cxn>
            </a:cxnLst>
            <a:rect l="l" t="t" r="r" b="b"/>
            <a:pathLst>
              <a:path w="3323771" h="3846286">
                <a:moveTo>
                  <a:pt x="0" y="0"/>
                </a:moveTo>
                <a:lnTo>
                  <a:pt x="3323771" y="0"/>
                </a:lnTo>
                <a:lnTo>
                  <a:pt x="3323771" y="3846286"/>
                </a:lnTo>
                <a:lnTo>
                  <a:pt x="0" y="3846286"/>
                </a:lnTo>
                <a:close/>
              </a:path>
            </a:pathLst>
          </a:custGeom>
        </p:spPr>
        <p:txBody>
          <a:bodyPr wrap="square">
            <a:noAutofit/>
          </a:bodyPr>
          <a:lstStyle/>
          <a:p>
            <a:endParaRPr lang="id-ID"/>
          </a:p>
        </p:txBody>
      </p:sp>
      <p:sp>
        <p:nvSpPr>
          <p:cNvPr id="13" name="Picture Placeholder 12"/>
          <p:cNvSpPr>
            <a:spLocks noGrp="1"/>
          </p:cNvSpPr>
          <p:nvPr>
            <p:ph type="pic" sz="quarter" idx="11" hasCustomPrompt="1"/>
          </p:nvPr>
        </p:nvSpPr>
        <p:spPr>
          <a:xfrm>
            <a:off x="8817428" y="3831770"/>
            <a:ext cx="2627086" cy="2627086"/>
          </a:xfrm>
          <a:custGeom>
            <a:avLst/>
            <a:gdLst>
              <a:gd name="connsiteX0" fmla="*/ 1313543 w 2627086"/>
              <a:gd name="connsiteY0" fmla="*/ 0 h 2627086"/>
              <a:gd name="connsiteX1" fmla="*/ 2627086 w 2627086"/>
              <a:gd name="connsiteY1" fmla="*/ 1313543 h 2627086"/>
              <a:gd name="connsiteX2" fmla="*/ 1313543 w 2627086"/>
              <a:gd name="connsiteY2" fmla="*/ 2627086 h 2627086"/>
              <a:gd name="connsiteX3" fmla="*/ 0 w 2627086"/>
              <a:gd name="connsiteY3" fmla="*/ 1313543 h 2627086"/>
              <a:gd name="connsiteX4" fmla="*/ 1313543 w 2627086"/>
              <a:gd name="connsiteY4" fmla="*/ 0 h 262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6" h="2627086">
                <a:moveTo>
                  <a:pt x="1313543" y="0"/>
                </a:moveTo>
                <a:cubicBezTo>
                  <a:pt x="2038993" y="0"/>
                  <a:pt x="2627086" y="588093"/>
                  <a:pt x="2627086" y="1313543"/>
                </a:cubicBezTo>
                <a:cubicBezTo>
                  <a:pt x="2627086" y="2038993"/>
                  <a:pt x="2038993" y="2627086"/>
                  <a:pt x="1313543" y="2627086"/>
                </a:cubicBezTo>
                <a:cubicBezTo>
                  <a:pt x="588093" y="2627086"/>
                  <a:pt x="0" y="2038993"/>
                  <a:pt x="0" y="1313543"/>
                </a:cubicBezTo>
                <a:cubicBezTo>
                  <a:pt x="0" y="588093"/>
                  <a:pt x="588093" y="0"/>
                  <a:pt x="1313543" y="0"/>
                </a:cubicBez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12290393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759880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804B7DE8-89A9-4597-9836-1F7B0A1A8AB2}" type="datetimeFigureOut">
              <a:rPr lang="id-ID" smtClean="0"/>
              <a:t>14/03/2025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8179834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6521616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595648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2741543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42094644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41495891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3976539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2369568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804B7DE8-89A9-4597-9836-1F7B0A1A8AB2}" type="datetimeFigureOut">
              <a:rPr lang="id-ID" smtClean="0"/>
              <a:t>14/03/2025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5723395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804B7DE8-89A9-4597-9836-1F7B0A1A8AB2}" type="datetimeFigureOut">
              <a:rPr lang="id-ID" smtClean="0"/>
              <a:t>14/03/2025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8141400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B7DE8-89A9-4597-9836-1F7B0A1A8AB2}" type="datetimeFigureOut">
              <a:rPr lang="id-ID" smtClean="0"/>
              <a:t>14/03/2025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470440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B7DE8-89A9-4597-9836-1F7B0A1A8AB2}" type="datetimeFigureOut">
              <a:rPr lang="id-ID" smtClean="0"/>
              <a:t>14/03/2025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077819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4394102" y="247650"/>
            <a:ext cx="6810445" cy="6362700"/>
          </a:xfrm>
          <a:custGeom>
            <a:avLst/>
            <a:gdLst>
              <a:gd name="connsiteX0" fmla="*/ 0 w 6810445"/>
              <a:gd name="connsiteY0" fmla="*/ 0 h 6362700"/>
              <a:gd name="connsiteX1" fmla="*/ 6810445 w 6810445"/>
              <a:gd name="connsiteY1" fmla="*/ 0 h 6362700"/>
              <a:gd name="connsiteX2" fmla="*/ 6810445 w 6810445"/>
              <a:gd name="connsiteY2" fmla="*/ 6362700 h 6362700"/>
              <a:gd name="connsiteX3" fmla="*/ 0 w 6810445"/>
              <a:gd name="connsiteY3" fmla="*/ 6362700 h 6362700"/>
            </a:gdLst>
            <a:ahLst/>
            <a:cxnLst>
              <a:cxn ang="0">
                <a:pos x="connsiteX0" y="connsiteY0"/>
              </a:cxn>
              <a:cxn ang="0">
                <a:pos x="connsiteX1" y="connsiteY1"/>
              </a:cxn>
              <a:cxn ang="0">
                <a:pos x="connsiteX2" y="connsiteY2"/>
              </a:cxn>
              <a:cxn ang="0">
                <a:pos x="connsiteX3" y="connsiteY3"/>
              </a:cxn>
            </a:cxnLst>
            <a:rect l="l" t="t" r="r" b="b"/>
            <a:pathLst>
              <a:path w="6810445" h="6362700">
                <a:moveTo>
                  <a:pt x="0" y="0"/>
                </a:moveTo>
                <a:lnTo>
                  <a:pt x="6810445" y="0"/>
                </a:lnTo>
                <a:lnTo>
                  <a:pt x="6810445" y="6362700"/>
                </a:lnTo>
                <a:lnTo>
                  <a:pt x="0" y="6362700"/>
                </a:lnTo>
                <a:close/>
              </a:path>
            </a:pathLst>
          </a:custGeom>
        </p:spPr>
        <p:txBody>
          <a:bodyPr wrap="square">
            <a:noAutofit/>
          </a:bodyPr>
          <a:lstStyle/>
          <a:p>
            <a:endParaRPr lang="id-ID"/>
          </a:p>
        </p:txBody>
      </p:sp>
      <p:sp>
        <p:nvSpPr>
          <p:cNvPr id="7" name="Picture Placeholder 13"/>
          <p:cNvSpPr>
            <a:spLocks noGrp="1"/>
          </p:cNvSpPr>
          <p:nvPr>
            <p:ph type="pic" sz="quarter" idx="11"/>
          </p:nvPr>
        </p:nvSpPr>
        <p:spPr>
          <a:xfrm>
            <a:off x="920639" y="247651"/>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
        <p:nvSpPr>
          <p:cNvPr id="8" name="Picture Placeholder 15"/>
          <p:cNvSpPr>
            <a:spLocks noGrp="1"/>
          </p:cNvSpPr>
          <p:nvPr>
            <p:ph type="pic" sz="quarter" idx="12"/>
          </p:nvPr>
        </p:nvSpPr>
        <p:spPr>
          <a:xfrm>
            <a:off x="920639" y="3495578"/>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Tree>
    <p:extLst>
      <p:ext uri="{BB962C8B-B14F-4D97-AF65-F5344CB8AC3E}">
        <p14:creationId xmlns:p14="http://schemas.microsoft.com/office/powerpoint/2010/main" val="189568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620000" y="942975"/>
            <a:ext cx="38290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
        <p:nvSpPr>
          <p:cNvPr id="7" name="Picture Placeholder 11"/>
          <p:cNvSpPr>
            <a:spLocks noGrp="1"/>
          </p:cNvSpPr>
          <p:nvPr>
            <p:ph type="pic" sz="quarter" idx="11"/>
          </p:nvPr>
        </p:nvSpPr>
        <p:spPr>
          <a:xfrm>
            <a:off x="723900" y="942975"/>
            <a:ext cx="67627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Tree>
    <p:extLst>
      <p:ext uri="{BB962C8B-B14F-4D97-AF65-F5344CB8AC3E}">
        <p14:creationId xmlns:p14="http://schemas.microsoft.com/office/powerpoint/2010/main" val="30794903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14"/>
          <p:cNvSpPr>
            <a:spLocks noGrp="1"/>
          </p:cNvSpPr>
          <p:nvPr>
            <p:ph type="pic" sz="quarter" idx="10"/>
          </p:nvPr>
        </p:nvSpPr>
        <p:spPr>
          <a:xfrm>
            <a:off x="18192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7" name="Picture Placeholder 20"/>
          <p:cNvSpPr>
            <a:spLocks noGrp="1"/>
          </p:cNvSpPr>
          <p:nvPr>
            <p:ph type="pic" sz="quarter" idx="11"/>
          </p:nvPr>
        </p:nvSpPr>
        <p:spPr>
          <a:xfrm>
            <a:off x="47148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8" name="Picture Placeholder 21"/>
          <p:cNvSpPr>
            <a:spLocks noGrp="1"/>
          </p:cNvSpPr>
          <p:nvPr>
            <p:ph type="pic" sz="quarter" idx="12"/>
          </p:nvPr>
        </p:nvSpPr>
        <p:spPr>
          <a:xfrm>
            <a:off x="76104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9" name="Picture Placeholder 22"/>
          <p:cNvSpPr>
            <a:spLocks noGrp="1"/>
          </p:cNvSpPr>
          <p:nvPr>
            <p:ph type="pic" sz="quarter" idx="13"/>
          </p:nvPr>
        </p:nvSpPr>
        <p:spPr>
          <a:xfrm>
            <a:off x="18192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0" name="Picture Placeholder 23"/>
          <p:cNvSpPr>
            <a:spLocks noGrp="1"/>
          </p:cNvSpPr>
          <p:nvPr>
            <p:ph type="pic" sz="quarter" idx="14"/>
          </p:nvPr>
        </p:nvSpPr>
        <p:spPr>
          <a:xfrm>
            <a:off x="47148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1" name="Picture Placeholder 24"/>
          <p:cNvSpPr>
            <a:spLocks noGrp="1"/>
          </p:cNvSpPr>
          <p:nvPr>
            <p:ph type="pic" sz="quarter" idx="15"/>
          </p:nvPr>
        </p:nvSpPr>
        <p:spPr>
          <a:xfrm>
            <a:off x="76104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Tree>
    <p:extLst>
      <p:ext uri="{BB962C8B-B14F-4D97-AF65-F5344CB8AC3E}">
        <p14:creationId xmlns:p14="http://schemas.microsoft.com/office/powerpoint/2010/main" val="36295852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302500" y="1346200"/>
            <a:ext cx="2374900" cy="4178300"/>
          </a:xfrm>
          <a:custGeom>
            <a:avLst/>
            <a:gdLst>
              <a:gd name="connsiteX0" fmla="*/ 0 w 2374900"/>
              <a:gd name="connsiteY0" fmla="*/ 0 h 4178300"/>
              <a:gd name="connsiteX1" fmla="*/ 2374900 w 2374900"/>
              <a:gd name="connsiteY1" fmla="*/ 0 h 4178300"/>
              <a:gd name="connsiteX2" fmla="*/ 2374900 w 2374900"/>
              <a:gd name="connsiteY2" fmla="*/ 4178300 h 4178300"/>
              <a:gd name="connsiteX3" fmla="*/ 0 w 2374900"/>
              <a:gd name="connsiteY3" fmla="*/ 4178300 h 4178300"/>
            </a:gdLst>
            <a:ahLst/>
            <a:cxnLst>
              <a:cxn ang="0">
                <a:pos x="connsiteX0" y="connsiteY0"/>
              </a:cxn>
              <a:cxn ang="0">
                <a:pos x="connsiteX1" y="connsiteY1"/>
              </a:cxn>
              <a:cxn ang="0">
                <a:pos x="connsiteX2" y="connsiteY2"/>
              </a:cxn>
              <a:cxn ang="0">
                <a:pos x="connsiteX3" y="connsiteY3"/>
              </a:cxn>
            </a:cxnLst>
            <a:rect l="l" t="t" r="r" b="b"/>
            <a:pathLst>
              <a:path w="2374900" h="4178300">
                <a:moveTo>
                  <a:pt x="0" y="0"/>
                </a:moveTo>
                <a:lnTo>
                  <a:pt x="2374900" y="0"/>
                </a:lnTo>
                <a:lnTo>
                  <a:pt x="2374900" y="4178300"/>
                </a:lnTo>
                <a:lnTo>
                  <a:pt x="0" y="41783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804400" y="1866900"/>
            <a:ext cx="1320800" cy="3225800"/>
          </a:xfrm>
          <a:custGeom>
            <a:avLst/>
            <a:gdLst>
              <a:gd name="connsiteX0" fmla="*/ 0 w 1320800"/>
              <a:gd name="connsiteY0" fmla="*/ 0 h 3225800"/>
              <a:gd name="connsiteX1" fmla="*/ 1320800 w 1320800"/>
              <a:gd name="connsiteY1" fmla="*/ 0 h 3225800"/>
              <a:gd name="connsiteX2" fmla="*/ 1320800 w 1320800"/>
              <a:gd name="connsiteY2" fmla="*/ 3225800 h 3225800"/>
              <a:gd name="connsiteX3" fmla="*/ 0 w 1320800"/>
              <a:gd name="connsiteY3" fmla="*/ 3225800 h 3225800"/>
            </a:gdLst>
            <a:ahLst/>
            <a:cxnLst>
              <a:cxn ang="0">
                <a:pos x="connsiteX0" y="connsiteY0"/>
              </a:cxn>
              <a:cxn ang="0">
                <a:pos x="connsiteX1" y="connsiteY1"/>
              </a:cxn>
              <a:cxn ang="0">
                <a:pos x="connsiteX2" y="connsiteY2"/>
              </a:cxn>
              <a:cxn ang="0">
                <a:pos x="connsiteX3" y="connsiteY3"/>
              </a:cxn>
            </a:cxnLst>
            <a:rect l="l" t="t" r="r" b="b"/>
            <a:pathLst>
              <a:path w="1320800" h="3225800">
                <a:moveTo>
                  <a:pt x="0" y="0"/>
                </a:moveTo>
                <a:lnTo>
                  <a:pt x="1320800" y="0"/>
                </a:lnTo>
                <a:lnTo>
                  <a:pt x="1320800" y="3225800"/>
                </a:lnTo>
                <a:lnTo>
                  <a:pt x="0" y="3225800"/>
                </a:lnTo>
                <a:close/>
              </a:path>
            </a:pathLst>
          </a:custGeom>
        </p:spPr>
        <p:txBody>
          <a:bodyPr wrap="square">
            <a:noAutofit/>
          </a:bodyPr>
          <a:lstStyle/>
          <a:p>
            <a:endParaRPr lang="id-ID"/>
          </a:p>
        </p:txBody>
      </p:sp>
    </p:spTree>
    <p:extLst>
      <p:ext uri="{BB962C8B-B14F-4D97-AF65-F5344CB8AC3E}">
        <p14:creationId xmlns:p14="http://schemas.microsoft.com/office/powerpoint/2010/main" val="9936491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702629" y="1582057"/>
            <a:ext cx="2032000" cy="3657600"/>
          </a:xfrm>
          <a:custGeom>
            <a:avLst/>
            <a:gdLst>
              <a:gd name="connsiteX0" fmla="*/ 0 w 2032000"/>
              <a:gd name="connsiteY0" fmla="*/ 0 h 3657600"/>
              <a:gd name="connsiteX1" fmla="*/ 2032000 w 2032000"/>
              <a:gd name="connsiteY1" fmla="*/ 0 h 3657600"/>
              <a:gd name="connsiteX2" fmla="*/ 2032000 w 2032000"/>
              <a:gd name="connsiteY2" fmla="*/ 3657600 h 3657600"/>
              <a:gd name="connsiteX3" fmla="*/ 0 w 203200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2032000" h="3657600">
                <a:moveTo>
                  <a:pt x="0" y="0"/>
                </a:moveTo>
                <a:lnTo>
                  <a:pt x="2032000" y="0"/>
                </a:lnTo>
                <a:lnTo>
                  <a:pt x="2032000" y="3657600"/>
                </a:lnTo>
                <a:lnTo>
                  <a:pt x="0" y="3657600"/>
                </a:lnTo>
                <a:close/>
              </a:path>
            </a:pathLst>
          </a:custGeom>
        </p:spPr>
        <p:txBody>
          <a:bodyPr wrap="square">
            <a:noAutofit/>
          </a:bodyPr>
          <a:lstStyle/>
          <a:p>
            <a:endParaRPr lang="id-ID" dirty="0"/>
          </a:p>
        </p:txBody>
      </p:sp>
    </p:spTree>
    <p:extLst>
      <p:ext uri="{BB962C8B-B14F-4D97-AF65-F5344CB8AC3E}">
        <p14:creationId xmlns:p14="http://schemas.microsoft.com/office/powerpoint/2010/main" val="12303452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105650"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431814"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Tree>
    <p:extLst>
      <p:ext uri="{BB962C8B-B14F-4D97-AF65-F5344CB8AC3E}">
        <p14:creationId xmlns:p14="http://schemas.microsoft.com/office/powerpoint/2010/main" val="38684625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127606" y="1823846"/>
            <a:ext cx="4631334" cy="2954536"/>
          </a:xfrm>
          <a:custGeom>
            <a:avLst/>
            <a:gdLst>
              <a:gd name="connsiteX0" fmla="*/ 0 w 4631334"/>
              <a:gd name="connsiteY0" fmla="*/ 0 h 2954536"/>
              <a:gd name="connsiteX1" fmla="*/ 4631334 w 4631334"/>
              <a:gd name="connsiteY1" fmla="*/ 0 h 2954536"/>
              <a:gd name="connsiteX2" fmla="*/ 4631334 w 4631334"/>
              <a:gd name="connsiteY2" fmla="*/ 2954536 h 2954536"/>
              <a:gd name="connsiteX3" fmla="*/ 0 w 4631334"/>
              <a:gd name="connsiteY3" fmla="*/ 2954536 h 2954536"/>
            </a:gdLst>
            <a:ahLst/>
            <a:cxnLst>
              <a:cxn ang="0">
                <a:pos x="connsiteX0" y="connsiteY0"/>
              </a:cxn>
              <a:cxn ang="0">
                <a:pos x="connsiteX1" y="connsiteY1"/>
              </a:cxn>
              <a:cxn ang="0">
                <a:pos x="connsiteX2" y="connsiteY2"/>
              </a:cxn>
              <a:cxn ang="0">
                <a:pos x="connsiteX3" y="connsiteY3"/>
              </a:cxn>
            </a:cxnLst>
            <a:rect l="l" t="t" r="r" b="b"/>
            <a:pathLst>
              <a:path w="4631334" h="2954536">
                <a:moveTo>
                  <a:pt x="0" y="0"/>
                </a:moveTo>
                <a:lnTo>
                  <a:pt x="4631334" y="0"/>
                </a:lnTo>
                <a:lnTo>
                  <a:pt x="4631334" y="2954536"/>
                </a:lnTo>
                <a:lnTo>
                  <a:pt x="0" y="2954536"/>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4406900" y="3005130"/>
            <a:ext cx="1145350" cy="2062170"/>
          </a:xfrm>
          <a:custGeom>
            <a:avLst/>
            <a:gdLst>
              <a:gd name="connsiteX0" fmla="*/ 0 w 1145350"/>
              <a:gd name="connsiteY0" fmla="*/ 0 h 2062170"/>
              <a:gd name="connsiteX1" fmla="*/ 1145350 w 1145350"/>
              <a:gd name="connsiteY1" fmla="*/ 0 h 2062170"/>
              <a:gd name="connsiteX2" fmla="*/ 1145350 w 1145350"/>
              <a:gd name="connsiteY2" fmla="*/ 2062170 h 2062170"/>
              <a:gd name="connsiteX3" fmla="*/ 0 w 1145350"/>
              <a:gd name="connsiteY3" fmla="*/ 2062170 h 2062170"/>
            </a:gdLst>
            <a:ahLst/>
            <a:cxnLst>
              <a:cxn ang="0">
                <a:pos x="connsiteX0" y="connsiteY0"/>
              </a:cxn>
              <a:cxn ang="0">
                <a:pos x="connsiteX1" y="connsiteY1"/>
              </a:cxn>
              <a:cxn ang="0">
                <a:pos x="connsiteX2" y="connsiteY2"/>
              </a:cxn>
              <a:cxn ang="0">
                <a:pos x="connsiteX3" y="connsiteY3"/>
              </a:cxn>
            </a:cxnLst>
            <a:rect l="l" t="t" r="r" b="b"/>
            <a:pathLst>
              <a:path w="1145350" h="2062170">
                <a:moveTo>
                  <a:pt x="0" y="0"/>
                </a:moveTo>
                <a:lnTo>
                  <a:pt x="1145350" y="0"/>
                </a:lnTo>
                <a:lnTo>
                  <a:pt x="1145350" y="2062170"/>
                </a:lnTo>
                <a:lnTo>
                  <a:pt x="0" y="2062170"/>
                </a:lnTo>
                <a:close/>
              </a:path>
            </a:pathLst>
          </a:custGeom>
        </p:spPr>
        <p:txBody>
          <a:bodyPr wrap="square">
            <a:noAutofit/>
          </a:bodyPr>
          <a:lstStyle/>
          <a:p>
            <a:endParaRPr lang="id-ID"/>
          </a:p>
        </p:txBody>
      </p:sp>
    </p:spTree>
    <p:extLst>
      <p:ext uri="{BB962C8B-B14F-4D97-AF65-F5344CB8AC3E}">
        <p14:creationId xmlns:p14="http://schemas.microsoft.com/office/powerpoint/2010/main" val="31477602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1030515" y="1277258"/>
            <a:ext cx="3207657" cy="4296229"/>
          </a:xfrm>
          <a:custGeom>
            <a:avLst/>
            <a:gdLst>
              <a:gd name="connsiteX0" fmla="*/ 0 w 3207657"/>
              <a:gd name="connsiteY0" fmla="*/ 0 h 4296229"/>
              <a:gd name="connsiteX1" fmla="*/ 3207657 w 3207657"/>
              <a:gd name="connsiteY1" fmla="*/ 0 h 4296229"/>
              <a:gd name="connsiteX2" fmla="*/ 3207657 w 3207657"/>
              <a:gd name="connsiteY2" fmla="*/ 4296229 h 4296229"/>
              <a:gd name="connsiteX3" fmla="*/ 0 w 3207657"/>
              <a:gd name="connsiteY3" fmla="*/ 4296229 h 4296229"/>
            </a:gdLst>
            <a:ahLst/>
            <a:cxnLst>
              <a:cxn ang="0">
                <a:pos x="connsiteX0" y="connsiteY0"/>
              </a:cxn>
              <a:cxn ang="0">
                <a:pos x="connsiteX1" y="connsiteY1"/>
              </a:cxn>
              <a:cxn ang="0">
                <a:pos x="connsiteX2" y="connsiteY2"/>
              </a:cxn>
              <a:cxn ang="0">
                <a:pos x="connsiteX3" y="connsiteY3"/>
              </a:cxn>
            </a:cxnLst>
            <a:rect l="l" t="t" r="r" b="b"/>
            <a:pathLst>
              <a:path w="3207657" h="4296229">
                <a:moveTo>
                  <a:pt x="0" y="0"/>
                </a:moveTo>
                <a:lnTo>
                  <a:pt x="3207657" y="0"/>
                </a:lnTo>
                <a:lnTo>
                  <a:pt x="3207657" y="4296229"/>
                </a:lnTo>
                <a:lnTo>
                  <a:pt x="0" y="4296229"/>
                </a:lnTo>
                <a:close/>
              </a:path>
            </a:pathLst>
          </a:custGeom>
        </p:spPr>
        <p:txBody>
          <a:bodyPr wrap="square">
            <a:noAutofit/>
          </a:bodyPr>
          <a:lstStyle/>
          <a:p>
            <a:endParaRPr lang="id-ID"/>
          </a:p>
        </p:txBody>
      </p:sp>
    </p:spTree>
    <p:extLst>
      <p:ext uri="{BB962C8B-B14F-4D97-AF65-F5344CB8AC3E}">
        <p14:creationId xmlns:p14="http://schemas.microsoft.com/office/powerpoint/2010/main" val="74890675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291401" y="1672093"/>
            <a:ext cx="5759147" cy="3674018"/>
          </a:xfrm>
          <a:custGeom>
            <a:avLst/>
            <a:gdLst>
              <a:gd name="connsiteX0" fmla="*/ 0 w 5759147"/>
              <a:gd name="connsiteY0" fmla="*/ 0 h 3674018"/>
              <a:gd name="connsiteX1" fmla="*/ 5759147 w 5759147"/>
              <a:gd name="connsiteY1" fmla="*/ 0 h 3674018"/>
              <a:gd name="connsiteX2" fmla="*/ 5759147 w 5759147"/>
              <a:gd name="connsiteY2" fmla="*/ 3674018 h 3674018"/>
              <a:gd name="connsiteX3" fmla="*/ 0 w 5759147"/>
              <a:gd name="connsiteY3" fmla="*/ 3674018 h 3674018"/>
            </a:gdLst>
            <a:ahLst/>
            <a:cxnLst>
              <a:cxn ang="0">
                <a:pos x="connsiteX0" y="connsiteY0"/>
              </a:cxn>
              <a:cxn ang="0">
                <a:pos x="connsiteX1" y="connsiteY1"/>
              </a:cxn>
              <a:cxn ang="0">
                <a:pos x="connsiteX2" y="connsiteY2"/>
              </a:cxn>
              <a:cxn ang="0">
                <a:pos x="connsiteX3" y="connsiteY3"/>
              </a:cxn>
            </a:cxnLst>
            <a:rect l="l" t="t" r="r" b="b"/>
            <a:pathLst>
              <a:path w="5759147" h="3674018">
                <a:moveTo>
                  <a:pt x="0" y="0"/>
                </a:moveTo>
                <a:lnTo>
                  <a:pt x="5759147" y="0"/>
                </a:lnTo>
                <a:lnTo>
                  <a:pt x="5759147" y="3674018"/>
                </a:lnTo>
                <a:lnTo>
                  <a:pt x="0" y="3674018"/>
                </a:lnTo>
                <a:close/>
              </a:path>
            </a:pathLst>
          </a:custGeom>
        </p:spPr>
        <p:txBody>
          <a:bodyPr wrap="square">
            <a:noAutofit/>
          </a:bodyPr>
          <a:lstStyle/>
          <a:p>
            <a:endParaRPr lang="id-ID"/>
          </a:p>
        </p:txBody>
      </p:sp>
    </p:spTree>
    <p:extLst>
      <p:ext uri="{BB962C8B-B14F-4D97-AF65-F5344CB8AC3E}">
        <p14:creationId xmlns:p14="http://schemas.microsoft.com/office/powerpoint/2010/main" val="38035193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6618514" y="1480457"/>
            <a:ext cx="4455886" cy="2525486"/>
          </a:xfrm>
          <a:custGeom>
            <a:avLst/>
            <a:gdLst>
              <a:gd name="connsiteX0" fmla="*/ 0 w 4455886"/>
              <a:gd name="connsiteY0" fmla="*/ 0 h 2525486"/>
              <a:gd name="connsiteX1" fmla="*/ 4455886 w 4455886"/>
              <a:gd name="connsiteY1" fmla="*/ 0 h 2525486"/>
              <a:gd name="connsiteX2" fmla="*/ 4455886 w 4455886"/>
              <a:gd name="connsiteY2" fmla="*/ 2525486 h 2525486"/>
              <a:gd name="connsiteX3" fmla="*/ 0 w 4455886"/>
              <a:gd name="connsiteY3" fmla="*/ 2525486 h 2525486"/>
            </a:gdLst>
            <a:ahLst/>
            <a:cxnLst>
              <a:cxn ang="0">
                <a:pos x="connsiteX0" y="connsiteY0"/>
              </a:cxn>
              <a:cxn ang="0">
                <a:pos x="connsiteX1" y="connsiteY1"/>
              </a:cxn>
              <a:cxn ang="0">
                <a:pos x="connsiteX2" y="connsiteY2"/>
              </a:cxn>
              <a:cxn ang="0">
                <a:pos x="connsiteX3" y="connsiteY3"/>
              </a:cxn>
            </a:cxnLst>
            <a:rect l="l" t="t" r="r" b="b"/>
            <a:pathLst>
              <a:path w="4455886" h="2525486">
                <a:moveTo>
                  <a:pt x="0" y="0"/>
                </a:moveTo>
                <a:lnTo>
                  <a:pt x="4455886" y="0"/>
                </a:lnTo>
                <a:lnTo>
                  <a:pt x="4455886" y="2525486"/>
                </a:lnTo>
                <a:lnTo>
                  <a:pt x="0" y="2525486"/>
                </a:lnTo>
                <a:close/>
              </a:path>
            </a:pathLst>
          </a:custGeom>
        </p:spPr>
        <p:txBody>
          <a:bodyPr wrap="square">
            <a:noAutofit/>
          </a:bodyPr>
          <a:lstStyle/>
          <a:p>
            <a:endParaRPr lang="id-ID"/>
          </a:p>
        </p:txBody>
      </p:sp>
    </p:spTree>
    <p:extLst>
      <p:ext uri="{BB962C8B-B14F-4D97-AF65-F5344CB8AC3E}">
        <p14:creationId xmlns:p14="http://schemas.microsoft.com/office/powerpoint/2010/main" val="694325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4394102" y="247650"/>
            <a:ext cx="6810445" cy="6362700"/>
          </a:xfrm>
          <a:custGeom>
            <a:avLst/>
            <a:gdLst>
              <a:gd name="connsiteX0" fmla="*/ 0 w 6810445"/>
              <a:gd name="connsiteY0" fmla="*/ 0 h 6362700"/>
              <a:gd name="connsiteX1" fmla="*/ 6810445 w 6810445"/>
              <a:gd name="connsiteY1" fmla="*/ 0 h 6362700"/>
              <a:gd name="connsiteX2" fmla="*/ 6810445 w 6810445"/>
              <a:gd name="connsiteY2" fmla="*/ 6362700 h 6362700"/>
              <a:gd name="connsiteX3" fmla="*/ 0 w 6810445"/>
              <a:gd name="connsiteY3" fmla="*/ 6362700 h 6362700"/>
            </a:gdLst>
            <a:ahLst/>
            <a:cxnLst>
              <a:cxn ang="0">
                <a:pos x="connsiteX0" y="connsiteY0"/>
              </a:cxn>
              <a:cxn ang="0">
                <a:pos x="connsiteX1" y="connsiteY1"/>
              </a:cxn>
              <a:cxn ang="0">
                <a:pos x="connsiteX2" y="connsiteY2"/>
              </a:cxn>
              <a:cxn ang="0">
                <a:pos x="connsiteX3" y="connsiteY3"/>
              </a:cxn>
            </a:cxnLst>
            <a:rect l="l" t="t" r="r" b="b"/>
            <a:pathLst>
              <a:path w="6810445" h="6362700">
                <a:moveTo>
                  <a:pt x="0" y="0"/>
                </a:moveTo>
                <a:lnTo>
                  <a:pt x="6810445" y="0"/>
                </a:lnTo>
                <a:lnTo>
                  <a:pt x="6810445" y="6362700"/>
                </a:lnTo>
                <a:lnTo>
                  <a:pt x="0" y="6362700"/>
                </a:lnTo>
                <a:close/>
              </a:path>
            </a:pathLst>
          </a:custGeom>
        </p:spPr>
        <p:txBody>
          <a:bodyPr wrap="square">
            <a:noAutofit/>
          </a:bodyPr>
          <a:lstStyle/>
          <a:p>
            <a:endParaRPr lang="id-ID"/>
          </a:p>
        </p:txBody>
      </p:sp>
      <p:sp>
        <p:nvSpPr>
          <p:cNvPr id="7" name="Picture Placeholder 13"/>
          <p:cNvSpPr>
            <a:spLocks noGrp="1"/>
          </p:cNvSpPr>
          <p:nvPr>
            <p:ph type="pic" sz="quarter" idx="11"/>
          </p:nvPr>
        </p:nvSpPr>
        <p:spPr>
          <a:xfrm>
            <a:off x="920639" y="247651"/>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
        <p:nvSpPr>
          <p:cNvPr id="8" name="Picture Placeholder 15"/>
          <p:cNvSpPr>
            <a:spLocks noGrp="1"/>
          </p:cNvSpPr>
          <p:nvPr>
            <p:ph type="pic" sz="quarter" idx="12"/>
          </p:nvPr>
        </p:nvSpPr>
        <p:spPr>
          <a:xfrm>
            <a:off x="920639" y="3495578"/>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Tree>
    <p:extLst>
      <p:ext uri="{BB962C8B-B14F-4D97-AF65-F5344CB8AC3E}">
        <p14:creationId xmlns:p14="http://schemas.microsoft.com/office/powerpoint/2010/main" val="6279399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647700" y="1295400"/>
            <a:ext cx="6324600" cy="4324350"/>
          </a:xfrm>
          <a:custGeom>
            <a:avLst/>
            <a:gdLst>
              <a:gd name="connsiteX0" fmla="*/ 0 w 6324600"/>
              <a:gd name="connsiteY0" fmla="*/ 0 h 4324350"/>
              <a:gd name="connsiteX1" fmla="*/ 6324600 w 6324600"/>
              <a:gd name="connsiteY1" fmla="*/ 0 h 4324350"/>
              <a:gd name="connsiteX2" fmla="*/ 6324600 w 6324600"/>
              <a:gd name="connsiteY2" fmla="*/ 4324350 h 4324350"/>
              <a:gd name="connsiteX3" fmla="*/ 0 w 6324600"/>
              <a:gd name="connsiteY3" fmla="*/ 4324350 h 4324350"/>
            </a:gdLst>
            <a:ahLst/>
            <a:cxnLst>
              <a:cxn ang="0">
                <a:pos x="connsiteX0" y="connsiteY0"/>
              </a:cxn>
              <a:cxn ang="0">
                <a:pos x="connsiteX1" y="connsiteY1"/>
              </a:cxn>
              <a:cxn ang="0">
                <a:pos x="connsiteX2" y="connsiteY2"/>
              </a:cxn>
              <a:cxn ang="0">
                <a:pos x="connsiteX3" y="connsiteY3"/>
              </a:cxn>
            </a:cxnLst>
            <a:rect l="l" t="t" r="r" b="b"/>
            <a:pathLst>
              <a:path w="6324600" h="4324350">
                <a:moveTo>
                  <a:pt x="0" y="0"/>
                </a:moveTo>
                <a:lnTo>
                  <a:pt x="6324600" y="0"/>
                </a:lnTo>
                <a:lnTo>
                  <a:pt x="6324600" y="4324350"/>
                </a:lnTo>
                <a:lnTo>
                  <a:pt x="0" y="4324350"/>
                </a:lnTo>
                <a:close/>
              </a:path>
            </a:pathLst>
          </a:custGeom>
        </p:spPr>
        <p:txBody>
          <a:bodyPr wrap="square">
            <a:noAutofit/>
          </a:bodyPr>
          <a:lstStyle/>
          <a:p>
            <a:endParaRPr lang="id-ID"/>
          </a:p>
        </p:txBody>
      </p:sp>
    </p:spTree>
    <p:extLst>
      <p:ext uri="{BB962C8B-B14F-4D97-AF65-F5344CB8AC3E}">
        <p14:creationId xmlns:p14="http://schemas.microsoft.com/office/powerpoint/2010/main" val="390547227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04825" y="419100"/>
            <a:ext cx="11182350" cy="3562350"/>
          </a:xfrm>
          <a:custGeom>
            <a:avLst/>
            <a:gdLst>
              <a:gd name="connsiteX0" fmla="*/ 0 w 11182350"/>
              <a:gd name="connsiteY0" fmla="*/ 0 h 3562350"/>
              <a:gd name="connsiteX1" fmla="*/ 11182350 w 11182350"/>
              <a:gd name="connsiteY1" fmla="*/ 0 h 3562350"/>
              <a:gd name="connsiteX2" fmla="*/ 11182350 w 11182350"/>
              <a:gd name="connsiteY2" fmla="*/ 3562350 h 3562350"/>
              <a:gd name="connsiteX3" fmla="*/ 0 w 11182350"/>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11182350" h="3562350">
                <a:moveTo>
                  <a:pt x="0" y="0"/>
                </a:moveTo>
                <a:lnTo>
                  <a:pt x="11182350" y="0"/>
                </a:lnTo>
                <a:lnTo>
                  <a:pt x="11182350" y="3562350"/>
                </a:lnTo>
                <a:lnTo>
                  <a:pt x="0" y="3562350"/>
                </a:lnTo>
                <a:close/>
              </a:path>
            </a:pathLst>
          </a:custGeom>
        </p:spPr>
        <p:txBody>
          <a:bodyPr wrap="square">
            <a:noAutofit/>
          </a:bodyPr>
          <a:lstStyle/>
          <a:p>
            <a:endParaRPr lang="id-ID"/>
          </a:p>
        </p:txBody>
      </p:sp>
    </p:spTree>
    <p:extLst>
      <p:ext uri="{BB962C8B-B14F-4D97-AF65-F5344CB8AC3E}">
        <p14:creationId xmlns:p14="http://schemas.microsoft.com/office/powerpoint/2010/main" val="286169986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09575" y="333375"/>
            <a:ext cx="11372850" cy="6191250"/>
          </a:xfrm>
          <a:custGeom>
            <a:avLst/>
            <a:gdLst>
              <a:gd name="connsiteX0" fmla="*/ 0 w 11372850"/>
              <a:gd name="connsiteY0" fmla="*/ 0 h 6191250"/>
              <a:gd name="connsiteX1" fmla="*/ 11372850 w 11372850"/>
              <a:gd name="connsiteY1" fmla="*/ 0 h 6191250"/>
              <a:gd name="connsiteX2" fmla="*/ 11372850 w 11372850"/>
              <a:gd name="connsiteY2" fmla="*/ 6191250 h 6191250"/>
              <a:gd name="connsiteX3" fmla="*/ 0 w 11372850"/>
              <a:gd name="connsiteY3" fmla="*/ 6191250 h 6191250"/>
            </a:gdLst>
            <a:ahLst/>
            <a:cxnLst>
              <a:cxn ang="0">
                <a:pos x="connsiteX0" y="connsiteY0"/>
              </a:cxn>
              <a:cxn ang="0">
                <a:pos x="connsiteX1" y="connsiteY1"/>
              </a:cxn>
              <a:cxn ang="0">
                <a:pos x="connsiteX2" y="connsiteY2"/>
              </a:cxn>
              <a:cxn ang="0">
                <a:pos x="connsiteX3" y="connsiteY3"/>
              </a:cxn>
            </a:cxnLst>
            <a:rect l="l" t="t" r="r" b="b"/>
            <a:pathLst>
              <a:path w="11372850" h="6191250">
                <a:moveTo>
                  <a:pt x="0" y="0"/>
                </a:moveTo>
                <a:lnTo>
                  <a:pt x="11372850" y="0"/>
                </a:lnTo>
                <a:lnTo>
                  <a:pt x="11372850" y="6191250"/>
                </a:lnTo>
                <a:lnTo>
                  <a:pt x="0" y="6191250"/>
                </a:lnTo>
                <a:close/>
              </a:path>
            </a:pathLst>
          </a:custGeom>
        </p:spPr>
        <p:txBody>
          <a:bodyPr wrap="square">
            <a:noAutofit/>
          </a:bodyPr>
          <a:lstStyle/>
          <a:p>
            <a:endParaRPr lang="id-ID"/>
          </a:p>
        </p:txBody>
      </p:sp>
    </p:spTree>
    <p:extLst>
      <p:ext uri="{BB962C8B-B14F-4D97-AF65-F5344CB8AC3E}">
        <p14:creationId xmlns:p14="http://schemas.microsoft.com/office/powerpoint/2010/main" val="34860326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495300" y="628650"/>
            <a:ext cx="3752850" cy="5448300"/>
          </a:xfrm>
          <a:custGeom>
            <a:avLst/>
            <a:gdLst>
              <a:gd name="connsiteX0" fmla="*/ 0 w 3752850"/>
              <a:gd name="connsiteY0" fmla="*/ 0 h 5448300"/>
              <a:gd name="connsiteX1" fmla="*/ 3752850 w 3752850"/>
              <a:gd name="connsiteY1" fmla="*/ 0 h 5448300"/>
              <a:gd name="connsiteX2" fmla="*/ 3752850 w 3752850"/>
              <a:gd name="connsiteY2" fmla="*/ 5448300 h 5448300"/>
              <a:gd name="connsiteX3" fmla="*/ 0 w 37528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752850" h="5448300">
                <a:moveTo>
                  <a:pt x="0" y="0"/>
                </a:moveTo>
                <a:lnTo>
                  <a:pt x="3752850" y="0"/>
                </a:lnTo>
                <a:lnTo>
                  <a:pt x="3752850" y="5448300"/>
                </a:lnTo>
                <a:lnTo>
                  <a:pt x="0" y="5448300"/>
                </a:lnTo>
                <a:close/>
              </a:path>
            </a:pathLst>
          </a:custGeom>
        </p:spPr>
        <p:txBody>
          <a:bodyPr wrap="square">
            <a:noAutofit/>
          </a:bodyPr>
          <a:lstStyle/>
          <a:p>
            <a:endParaRPr lang="id-ID"/>
          </a:p>
        </p:txBody>
      </p:sp>
      <p:sp>
        <p:nvSpPr>
          <p:cNvPr id="14" name="Picture Placeholder 13"/>
          <p:cNvSpPr>
            <a:spLocks noGrp="1"/>
          </p:cNvSpPr>
          <p:nvPr>
            <p:ph type="pic" sz="quarter" idx="11"/>
          </p:nvPr>
        </p:nvSpPr>
        <p:spPr>
          <a:xfrm>
            <a:off x="7620000" y="3981450"/>
            <a:ext cx="4572000" cy="2095500"/>
          </a:xfrm>
          <a:custGeom>
            <a:avLst/>
            <a:gdLst>
              <a:gd name="connsiteX0" fmla="*/ 0 w 4572000"/>
              <a:gd name="connsiteY0" fmla="*/ 0 h 2095500"/>
              <a:gd name="connsiteX1" fmla="*/ 4572000 w 4572000"/>
              <a:gd name="connsiteY1" fmla="*/ 0 h 2095500"/>
              <a:gd name="connsiteX2" fmla="*/ 4572000 w 4572000"/>
              <a:gd name="connsiteY2" fmla="*/ 2095500 h 2095500"/>
              <a:gd name="connsiteX3" fmla="*/ 0 w 4572000"/>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4572000" h="2095500">
                <a:moveTo>
                  <a:pt x="0" y="0"/>
                </a:moveTo>
                <a:lnTo>
                  <a:pt x="4572000" y="0"/>
                </a:lnTo>
                <a:lnTo>
                  <a:pt x="4572000" y="2095500"/>
                </a:lnTo>
                <a:lnTo>
                  <a:pt x="0" y="2095500"/>
                </a:lnTo>
                <a:close/>
              </a:path>
            </a:pathLst>
          </a:custGeom>
        </p:spPr>
        <p:txBody>
          <a:bodyPr wrap="square">
            <a:noAutofit/>
          </a:bodyPr>
          <a:lstStyle/>
          <a:p>
            <a:endParaRPr lang="id-ID"/>
          </a:p>
        </p:txBody>
      </p:sp>
      <p:sp>
        <p:nvSpPr>
          <p:cNvPr id="17" name="Picture Placeholder 16"/>
          <p:cNvSpPr>
            <a:spLocks noGrp="1"/>
          </p:cNvSpPr>
          <p:nvPr>
            <p:ph type="pic" sz="quarter" idx="12"/>
          </p:nvPr>
        </p:nvSpPr>
        <p:spPr>
          <a:xfrm>
            <a:off x="9982200" y="628650"/>
            <a:ext cx="2209800" cy="3208136"/>
          </a:xfrm>
          <a:custGeom>
            <a:avLst/>
            <a:gdLst>
              <a:gd name="connsiteX0" fmla="*/ 0 w 2209800"/>
              <a:gd name="connsiteY0" fmla="*/ 0 h 3208136"/>
              <a:gd name="connsiteX1" fmla="*/ 2209800 w 2209800"/>
              <a:gd name="connsiteY1" fmla="*/ 0 h 3208136"/>
              <a:gd name="connsiteX2" fmla="*/ 2209800 w 2209800"/>
              <a:gd name="connsiteY2" fmla="*/ 3208136 h 3208136"/>
              <a:gd name="connsiteX3" fmla="*/ 0 w 2209800"/>
              <a:gd name="connsiteY3" fmla="*/ 3208136 h 3208136"/>
            </a:gdLst>
            <a:ahLst/>
            <a:cxnLst>
              <a:cxn ang="0">
                <a:pos x="connsiteX0" y="connsiteY0"/>
              </a:cxn>
              <a:cxn ang="0">
                <a:pos x="connsiteX1" y="connsiteY1"/>
              </a:cxn>
              <a:cxn ang="0">
                <a:pos x="connsiteX2" y="connsiteY2"/>
              </a:cxn>
              <a:cxn ang="0">
                <a:pos x="connsiteX3" y="connsiteY3"/>
              </a:cxn>
            </a:cxnLst>
            <a:rect l="l" t="t" r="r" b="b"/>
            <a:pathLst>
              <a:path w="2209800" h="3208136">
                <a:moveTo>
                  <a:pt x="0" y="0"/>
                </a:moveTo>
                <a:lnTo>
                  <a:pt x="2209800" y="0"/>
                </a:lnTo>
                <a:lnTo>
                  <a:pt x="2209800" y="3208136"/>
                </a:lnTo>
                <a:lnTo>
                  <a:pt x="0" y="3208136"/>
                </a:lnTo>
                <a:close/>
              </a:path>
            </a:pathLst>
          </a:custGeom>
        </p:spPr>
        <p:txBody>
          <a:bodyPr wrap="square">
            <a:noAutofit/>
          </a:bodyPr>
          <a:lstStyle/>
          <a:p>
            <a:endParaRPr lang="id-ID"/>
          </a:p>
        </p:txBody>
      </p:sp>
    </p:spTree>
    <p:extLst>
      <p:ext uri="{BB962C8B-B14F-4D97-AF65-F5344CB8AC3E}">
        <p14:creationId xmlns:p14="http://schemas.microsoft.com/office/powerpoint/2010/main" val="41231854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flipH="1" flipV="1">
            <a:off x="13221324" y="7165297"/>
            <a:ext cx="74951" cy="119921"/>
          </a:xfrm>
          <a:custGeom>
            <a:avLst/>
            <a:gdLst>
              <a:gd name="connsiteX0" fmla="*/ 0 w 5905500"/>
              <a:gd name="connsiteY0" fmla="*/ 0 h 5200650"/>
              <a:gd name="connsiteX1" fmla="*/ 5905500 w 5905500"/>
              <a:gd name="connsiteY1" fmla="*/ 0 h 5200650"/>
              <a:gd name="connsiteX2" fmla="*/ 5905500 w 5905500"/>
              <a:gd name="connsiteY2" fmla="*/ 5200650 h 5200650"/>
              <a:gd name="connsiteX3" fmla="*/ 0 w 5905500"/>
              <a:gd name="connsiteY3" fmla="*/ 5200650 h 5200650"/>
            </a:gdLst>
            <a:ahLst/>
            <a:cxnLst>
              <a:cxn ang="0">
                <a:pos x="connsiteX0" y="connsiteY0"/>
              </a:cxn>
              <a:cxn ang="0">
                <a:pos x="connsiteX1" y="connsiteY1"/>
              </a:cxn>
              <a:cxn ang="0">
                <a:pos x="connsiteX2" y="connsiteY2"/>
              </a:cxn>
              <a:cxn ang="0">
                <a:pos x="connsiteX3" y="connsiteY3"/>
              </a:cxn>
            </a:cxnLst>
            <a:rect l="l" t="t" r="r" b="b"/>
            <a:pathLst>
              <a:path w="5905500" h="5200650">
                <a:moveTo>
                  <a:pt x="0" y="0"/>
                </a:moveTo>
                <a:lnTo>
                  <a:pt x="5905500" y="0"/>
                </a:lnTo>
                <a:lnTo>
                  <a:pt x="5905500" y="5200650"/>
                </a:lnTo>
                <a:lnTo>
                  <a:pt x="0" y="52006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181208056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29291" y="485775"/>
            <a:ext cx="6972300" cy="5886450"/>
          </a:xfrm>
          <a:custGeom>
            <a:avLst/>
            <a:gdLst>
              <a:gd name="connsiteX0" fmla="*/ 0 w 6972300"/>
              <a:gd name="connsiteY0" fmla="*/ 0 h 5886450"/>
              <a:gd name="connsiteX1" fmla="*/ 6972300 w 6972300"/>
              <a:gd name="connsiteY1" fmla="*/ 0 h 5886450"/>
              <a:gd name="connsiteX2" fmla="*/ 6972300 w 6972300"/>
              <a:gd name="connsiteY2" fmla="*/ 5886450 h 5886450"/>
              <a:gd name="connsiteX3" fmla="*/ 0 w 6972300"/>
              <a:gd name="connsiteY3" fmla="*/ 5886450 h 5886450"/>
            </a:gdLst>
            <a:ahLst/>
            <a:cxnLst>
              <a:cxn ang="0">
                <a:pos x="connsiteX0" y="connsiteY0"/>
              </a:cxn>
              <a:cxn ang="0">
                <a:pos x="connsiteX1" y="connsiteY1"/>
              </a:cxn>
              <a:cxn ang="0">
                <a:pos x="connsiteX2" y="connsiteY2"/>
              </a:cxn>
              <a:cxn ang="0">
                <a:pos x="connsiteX3" y="connsiteY3"/>
              </a:cxn>
            </a:cxnLst>
            <a:rect l="l" t="t" r="r" b="b"/>
            <a:pathLst>
              <a:path w="6972300" h="5886450">
                <a:moveTo>
                  <a:pt x="0" y="0"/>
                </a:moveTo>
                <a:lnTo>
                  <a:pt x="6972300" y="0"/>
                </a:lnTo>
                <a:lnTo>
                  <a:pt x="6972300" y="5886450"/>
                </a:lnTo>
                <a:lnTo>
                  <a:pt x="0" y="5886450"/>
                </a:lnTo>
                <a:close/>
              </a:path>
            </a:pathLst>
          </a:custGeom>
        </p:spPr>
        <p:txBody>
          <a:bodyPr wrap="square">
            <a:noAutofit/>
          </a:bodyPr>
          <a:lstStyle/>
          <a:p>
            <a:endParaRPr lang="id-ID"/>
          </a:p>
        </p:txBody>
      </p:sp>
    </p:spTree>
    <p:extLst>
      <p:ext uri="{BB962C8B-B14F-4D97-AF65-F5344CB8AC3E}">
        <p14:creationId xmlns:p14="http://schemas.microsoft.com/office/powerpoint/2010/main" val="400205939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381250" y="1352550"/>
            <a:ext cx="1676400" cy="1733550"/>
          </a:xfrm>
          <a:custGeom>
            <a:avLst/>
            <a:gdLst>
              <a:gd name="connsiteX0" fmla="*/ 0 w 1676400"/>
              <a:gd name="connsiteY0" fmla="*/ 0 h 1733550"/>
              <a:gd name="connsiteX1" fmla="*/ 1676400 w 1676400"/>
              <a:gd name="connsiteY1" fmla="*/ 0 h 1733550"/>
              <a:gd name="connsiteX2" fmla="*/ 1676400 w 1676400"/>
              <a:gd name="connsiteY2" fmla="*/ 1733550 h 1733550"/>
              <a:gd name="connsiteX3" fmla="*/ 0 w 1676400"/>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1676400" h="1733550">
                <a:moveTo>
                  <a:pt x="0" y="0"/>
                </a:moveTo>
                <a:lnTo>
                  <a:pt x="1676400" y="0"/>
                </a:lnTo>
                <a:lnTo>
                  <a:pt x="1676400" y="1733550"/>
                </a:lnTo>
                <a:lnTo>
                  <a:pt x="0" y="1733550"/>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2667000" y="3578225"/>
            <a:ext cx="6858000" cy="1663700"/>
          </a:xfrm>
          <a:custGeom>
            <a:avLst/>
            <a:gdLst>
              <a:gd name="connsiteX0" fmla="*/ 0 w 6858000"/>
              <a:gd name="connsiteY0" fmla="*/ 0 h 1663700"/>
              <a:gd name="connsiteX1" fmla="*/ 6858000 w 6858000"/>
              <a:gd name="connsiteY1" fmla="*/ 0 h 1663700"/>
              <a:gd name="connsiteX2" fmla="*/ 6858000 w 6858000"/>
              <a:gd name="connsiteY2" fmla="*/ 1663700 h 1663700"/>
              <a:gd name="connsiteX3" fmla="*/ 0 w 6858000"/>
              <a:gd name="connsiteY3" fmla="*/ 1663700 h 1663700"/>
            </a:gdLst>
            <a:ahLst/>
            <a:cxnLst>
              <a:cxn ang="0">
                <a:pos x="connsiteX0" y="connsiteY0"/>
              </a:cxn>
              <a:cxn ang="0">
                <a:pos x="connsiteX1" y="connsiteY1"/>
              </a:cxn>
              <a:cxn ang="0">
                <a:pos x="connsiteX2" y="connsiteY2"/>
              </a:cxn>
              <a:cxn ang="0">
                <a:pos x="connsiteX3" y="connsiteY3"/>
              </a:cxn>
            </a:cxnLst>
            <a:rect l="l" t="t" r="r" b="b"/>
            <a:pathLst>
              <a:path w="6858000" h="1663700">
                <a:moveTo>
                  <a:pt x="0" y="0"/>
                </a:moveTo>
                <a:lnTo>
                  <a:pt x="6858000" y="0"/>
                </a:lnTo>
                <a:lnTo>
                  <a:pt x="6858000" y="1663700"/>
                </a:lnTo>
                <a:lnTo>
                  <a:pt x="0" y="1663700"/>
                </a:lnTo>
                <a:close/>
              </a:path>
            </a:pathLst>
          </a:custGeom>
        </p:spPr>
        <p:txBody>
          <a:bodyPr wrap="square">
            <a:noAutofit/>
          </a:bodyPr>
          <a:lstStyle/>
          <a:p>
            <a:endParaRPr lang="id-ID"/>
          </a:p>
        </p:txBody>
      </p:sp>
    </p:spTree>
    <p:extLst>
      <p:ext uri="{BB962C8B-B14F-4D97-AF65-F5344CB8AC3E}">
        <p14:creationId xmlns:p14="http://schemas.microsoft.com/office/powerpoint/2010/main" val="54073163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45459" y="1"/>
            <a:ext cx="5082988" cy="6858000"/>
          </a:xfrm>
          <a:custGeom>
            <a:avLst/>
            <a:gdLst>
              <a:gd name="connsiteX0" fmla="*/ 0 w 5082988"/>
              <a:gd name="connsiteY0" fmla="*/ 0 h 6858000"/>
              <a:gd name="connsiteX1" fmla="*/ 5082988 w 5082988"/>
              <a:gd name="connsiteY1" fmla="*/ 0 h 6858000"/>
              <a:gd name="connsiteX2" fmla="*/ 5082988 w 5082988"/>
              <a:gd name="connsiteY2" fmla="*/ 6858000 h 6858000"/>
              <a:gd name="connsiteX3" fmla="*/ 0 w 50829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82988" h="6858000">
                <a:moveTo>
                  <a:pt x="0" y="0"/>
                </a:moveTo>
                <a:lnTo>
                  <a:pt x="5082988" y="0"/>
                </a:lnTo>
                <a:lnTo>
                  <a:pt x="5082988" y="6858000"/>
                </a:lnTo>
                <a:lnTo>
                  <a:pt x="0" y="6858000"/>
                </a:lnTo>
                <a:close/>
              </a:path>
            </a:pathLst>
          </a:custGeom>
        </p:spPr>
        <p:txBody>
          <a:bodyPr wrap="square">
            <a:noAutofit/>
          </a:bodyPr>
          <a:lstStyle/>
          <a:p>
            <a:endParaRPr lang="id-ID"/>
          </a:p>
        </p:txBody>
      </p:sp>
    </p:spTree>
    <p:extLst>
      <p:ext uri="{BB962C8B-B14F-4D97-AF65-F5344CB8AC3E}">
        <p14:creationId xmlns:p14="http://schemas.microsoft.com/office/powerpoint/2010/main" val="351612283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71600" y="3256724"/>
            <a:ext cx="2782148" cy="2743770"/>
          </a:xfrm>
          <a:custGeom>
            <a:avLst/>
            <a:gdLst>
              <a:gd name="connsiteX0" fmla="*/ 1391074 w 2782148"/>
              <a:gd name="connsiteY0" fmla="*/ 0 h 2743770"/>
              <a:gd name="connsiteX1" fmla="*/ 2782148 w 2782148"/>
              <a:gd name="connsiteY1" fmla="*/ 1371885 h 2743770"/>
              <a:gd name="connsiteX2" fmla="*/ 1391074 w 2782148"/>
              <a:gd name="connsiteY2" fmla="*/ 2743770 h 2743770"/>
              <a:gd name="connsiteX3" fmla="*/ 0 w 2782148"/>
              <a:gd name="connsiteY3" fmla="*/ 1371885 h 2743770"/>
              <a:gd name="connsiteX4" fmla="*/ 1391074 w 2782148"/>
              <a:gd name="connsiteY4" fmla="*/ 0 h 274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148" h="2743770">
                <a:moveTo>
                  <a:pt x="1391074" y="0"/>
                </a:moveTo>
                <a:cubicBezTo>
                  <a:pt x="2159343" y="0"/>
                  <a:pt x="2782148" y="614214"/>
                  <a:pt x="2782148" y="1371885"/>
                </a:cubicBezTo>
                <a:cubicBezTo>
                  <a:pt x="2782148" y="2129556"/>
                  <a:pt x="2159343" y="2743770"/>
                  <a:pt x="1391074" y="2743770"/>
                </a:cubicBezTo>
                <a:cubicBezTo>
                  <a:pt x="622805" y="2743770"/>
                  <a:pt x="0" y="2129556"/>
                  <a:pt x="0" y="1371885"/>
                </a:cubicBezTo>
                <a:cubicBezTo>
                  <a:pt x="0" y="614214"/>
                  <a:pt x="622805" y="0"/>
                  <a:pt x="1391074" y="0"/>
                </a:cubicBez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7696200" y="700062"/>
            <a:ext cx="2782148" cy="2743769"/>
          </a:xfrm>
          <a:custGeom>
            <a:avLst/>
            <a:gdLst>
              <a:gd name="connsiteX0" fmla="*/ 1995472 w 2782148"/>
              <a:gd name="connsiteY0" fmla="*/ 0 h 2743769"/>
              <a:gd name="connsiteX1" fmla="*/ 2782148 w 2782148"/>
              <a:gd name="connsiteY1" fmla="*/ 2743769 h 2743769"/>
              <a:gd name="connsiteX2" fmla="*/ 0 w 2782148"/>
              <a:gd name="connsiteY2" fmla="*/ 2053030 h 2743769"/>
            </a:gdLst>
            <a:ahLst/>
            <a:cxnLst>
              <a:cxn ang="0">
                <a:pos x="connsiteX0" y="connsiteY0"/>
              </a:cxn>
              <a:cxn ang="0">
                <a:pos x="connsiteX1" y="connsiteY1"/>
              </a:cxn>
              <a:cxn ang="0">
                <a:pos x="connsiteX2" y="connsiteY2"/>
              </a:cxn>
            </a:cxnLst>
            <a:rect l="l" t="t" r="r" b="b"/>
            <a:pathLst>
              <a:path w="2782148" h="2743769">
                <a:moveTo>
                  <a:pt x="1995472" y="0"/>
                </a:moveTo>
                <a:lnTo>
                  <a:pt x="2782148" y="2743769"/>
                </a:lnTo>
                <a:lnTo>
                  <a:pt x="0" y="2053030"/>
                </a:lnTo>
                <a:close/>
              </a:path>
            </a:pathLst>
          </a:custGeom>
        </p:spPr>
        <p:txBody>
          <a:bodyPr wrap="square">
            <a:noAutofit/>
          </a:bodyPr>
          <a:lstStyle/>
          <a:p>
            <a:endParaRPr lang="id-ID"/>
          </a:p>
        </p:txBody>
      </p:sp>
    </p:spTree>
    <p:extLst>
      <p:ext uri="{BB962C8B-B14F-4D97-AF65-F5344CB8AC3E}">
        <p14:creationId xmlns:p14="http://schemas.microsoft.com/office/powerpoint/2010/main" val="27010643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711201" y="624111"/>
            <a:ext cx="3323771" cy="3846286"/>
          </a:xfrm>
          <a:custGeom>
            <a:avLst/>
            <a:gdLst>
              <a:gd name="connsiteX0" fmla="*/ 0 w 3323771"/>
              <a:gd name="connsiteY0" fmla="*/ 0 h 3846286"/>
              <a:gd name="connsiteX1" fmla="*/ 3323771 w 3323771"/>
              <a:gd name="connsiteY1" fmla="*/ 0 h 3846286"/>
              <a:gd name="connsiteX2" fmla="*/ 3323771 w 3323771"/>
              <a:gd name="connsiteY2" fmla="*/ 3846286 h 3846286"/>
              <a:gd name="connsiteX3" fmla="*/ 0 w 3323771"/>
              <a:gd name="connsiteY3" fmla="*/ 3846286 h 3846286"/>
            </a:gdLst>
            <a:ahLst/>
            <a:cxnLst>
              <a:cxn ang="0">
                <a:pos x="connsiteX0" y="connsiteY0"/>
              </a:cxn>
              <a:cxn ang="0">
                <a:pos x="connsiteX1" y="connsiteY1"/>
              </a:cxn>
              <a:cxn ang="0">
                <a:pos x="connsiteX2" y="connsiteY2"/>
              </a:cxn>
              <a:cxn ang="0">
                <a:pos x="connsiteX3" y="connsiteY3"/>
              </a:cxn>
            </a:cxnLst>
            <a:rect l="l" t="t" r="r" b="b"/>
            <a:pathLst>
              <a:path w="3323771" h="3846286">
                <a:moveTo>
                  <a:pt x="0" y="0"/>
                </a:moveTo>
                <a:lnTo>
                  <a:pt x="3323771" y="0"/>
                </a:lnTo>
                <a:lnTo>
                  <a:pt x="3323771" y="3846286"/>
                </a:lnTo>
                <a:lnTo>
                  <a:pt x="0" y="3846286"/>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8817428" y="3831770"/>
            <a:ext cx="2627086" cy="2627086"/>
          </a:xfrm>
          <a:custGeom>
            <a:avLst/>
            <a:gdLst>
              <a:gd name="connsiteX0" fmla="*/ 1313543 w 2627086"/>
              <a:gd name="connsiteY0" fmla="*/ 0 h 2627086"/>
              <a:gd name="connsiteX1" fmla="*/ 2627086 w 2627086"/>
              <a:gd name="connsiteY1" fmla="*/ 1313543 h 2627086"/>
              <a:gd name="connsiteX2" fmla="*/ 1313543 w 2627086"/>
              <a:gd name="connsiteY2" fmla="*/ 2627086 h 2627086"/>
              <a:gd name="connsiteX3" fmla="*/ 0 w 2627086"/>
              <a:gd name="connsiteY3" fmla="*/ 1313543 h 2627086"/>
              <a:gd name="connsiteX4" fmla="*/ 1313543 w 2627086"/>
              <a:gd name="connsiteY4" fmla="*/ 0 h 262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6" h="2627086">
                <a:moveTo>
                  <a:pt x="1313543" y="0"/>
                </a:moveTo>
                <a:cubicBezTo>
                  <a:pt x="2038993" y="0"/>
                  <a:pt x="2627086" y="588093"/>
                  <a:pt x="2627086" y="1313543"/>
                </a:cubicBezTo>
                <a:cubicBezTo>
                  <a:pt x="2627086" y="2038993"/>
                  <a:pt x="2038993" y="2627086"/>
                  <a:pt x="1313543" y="2627086"/>
                </a:cubicBezTo>
                <a:cubicBezTo>
                  <a:pt x="588093" y="2627086"/>
                  <a:pt x="0" y="2038993"/>
                  <a:pt x="0" y="1313543"/>
                </a:cubicBezTo>
                <a:cubicBezTo>
                  <a:pt x="0" y="588093"/>
                  <a:pt x="588093" y="0"/>
                  <a:pt x="1313543" y="0"/>
                </a:cubicBezTo>
                <a:close/>
              </a:path>
            </a:pathLst>
          </a:custGeom>
        </p:spPr>
        <p:txBody>
          <a:bodyPr wrap="square">
            <a:noAutofit/>
          </a:bodyPr>
          <a:lstStyle/>
          <a:p>
            <a:endParaRPr lang="id-ID"/>
          </a:p>
        </p:txBody>
      </p:sp>
    </p:spTree>
    <p:extLst>
      <p:ext uri="{BB962C8B-B14F-4D97-AF65-F5344CB8AC3E}">
        <p14:creationId xmlns:p14="http://schemas.microsoft.com/office/powerpoint/2010/main" val="601997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620000" y="942975"/>
            <a:ext cx="38290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
        <p:nvSpPr>
          <p:cNvPr id="7" name="Picture Placeholder 11"/>
          <p:cNvSpPr>
            <a:spLocks noGrp="1"/>
          </p:cNvSpPr>
          <p:nvPr>
            <p:ph type="pic" sz="quarter" idx="11"/>
          </p:nvPr>
        </p:nvSpPr>
        <p:spPr>
          <a:xfrm>
            <a:off x="723900" y="942975"/>
            <a:ext cx="67627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Tree>
    <p:extLst>
      <p:ext uri="{BB962C8B-B14F-4D97-AF65-F5344CB8AC3E}">
        <p14:creationId xmlns:p14="http://schemas.microsoft.com/office/powerpoint/2010/main" val="138365054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47454747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7204018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73576766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743713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theme" Target="../theme/theme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slideLayout" Target="../slideLayouts/slideLayout88.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slideLayout" Target="../slideLayouts/slideLayout87.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29" Type="http://schemas.openxmlformats.org/officeDocument/2006/relationships/slideLayout" Target="../slideLayouts/slideLayout91.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32" Type="http://schemas.openxmlformats.org/officeDocument/2006/relationships/theme" Target="../theme/theme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28" Type="http://schemas.openxmlformats.org/officeDocument/2006/relationships/slideLayout" Target="../slideLayouts/slideLayout90.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31" Type="http://schemas.openxmlformats.org/officeDocument/2006/relationships/slideLayout" Target="../slideLayouts/slideLayout93.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 Id="rId27" Type="http://schemas.openxmlformats.org/officeDocument/2006/relationships/slideLayout" Target="../slideLayouts/slideLayout89.xml"/><Relationship Id="rId30"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B7DE8-89A9-4597-9836-1F7B0A1A8AB2}" type="datetimeFigureOut">
              <a:rPr lang="id-ID" smtClean="0"/>
              <a:t>14/03/2025</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65048-B60D-41CC-86CF-9432B9BFD9B9}" type="slidenum">
              <a:rPr lang="id-ID" smtClean="0"/>
              <a:t>‹#›</a:t>
            </a:fld>
            <a:endParaRPr lang="id-ID"/>
          </a:p>
        </p:txBody>
      </p:sp>
    </p:spTree>
    <p:extLst>
      <p:ext uri="{BB962C8B-B14F-4D97-AF65-F5344CB8AC3E}">
        <p14:creationId xmlns:p14="http://schemas.microsoft.com/office/powerpoint/2010/main" val="1635927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9" r:id="rId8"/>
    <p:sldLayoutId id="2147483678" r:id="rId9"/>
    <p:sldLayoutId id="2147483677" r:id="rId10"/>
    <p:sldLayoutId id="2147483676" r:id="rId11"/>
    <p:sldLayoutId id="2147483675" r:id="rId12"/>
    <p:sldLayoutId id="2147483674" r:id="rId13"/>
    <p:sldLayoutId id="2147483673" r:id="rId14"/>
    <p:sldLayoutId id="2147483672" r:id="rId15"/>
    <p:sldLayoutId id="2147483671" r:id="rId16"/>
    <p:sldLayoutId id="2147483670" r:id="rId17"/>
    <p:sldLayoutId id="2147483669" r:id="rId18"/>
    <p:sldLayoutId id="2147483668" r:id="rId19"/>
    <p:sldLayoutId id="2147483667" r:id="rId20"/>
    <p:sldLayoutId id="2147483666" r:id="rId21"/>
    <p:sldLayoutId id="2147483665" r:id="rId22"/>
    <p:sldLayoutId id="2147483664" r:id="rId23"/>
    <p:sldLayoutId id="2147483663" r:id="rId24"/>
    <p:sldLayoutId id="2147483662" r:id="rId25"/>
    <p:sldLayoutId id="2147483661" r:id="rId26"/>
    <p:sldLayoutId id="2147483660" r:id="rId27"/>
    <p:sldLayoutId id="2147483656" r:id="rId28"/>
    <p:sldLayoutId id="2147483657" r:id="rId29"/>
    <p:sldLayoutId id="2147483658" r:id="rId30"/>
    <p:sldLayoutId id="2147483659"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B7DE8-89A9-4597-9836-1F7B0A1A8AB2}" type="datetimeFigureOut">
              <a:rPr lang="id-ID" smtClean="0"/>
              <a:t>14/03/2025</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65048-B60D-41CC-86CF-9432B9BFD9B9}" type="slidenum">
              <a:rPr lang="id-ID" smtClean="0"/>
              <a:t>‹#›</a:t>
            </a:fld>
            <a:endParaRPr lang="id-ID"/>
          </a:p>
        </p:txBody>
      </p:sp>
    </p:spTree>
    <p:extLst>
      <p:ext uri="{BB962C8B-B14F-4D97-AF65-F5344CB8AC3E}">
        <p14:creationId xmlns:p14="http://schemas.microsoft.com/office/powerpoint/2010/main" val="5292526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5" r:id="rId25"/>
    <p:sldLayoutId id="2147483706" r:id="rId26"/>
    <p:sldLayoutId id="2147483707" r:id="rId27"/>
    <p:sldLayoutId id="2147483708" r:id="rId28"/>
    <p:sldLayoutId id="2147483709" r:id="rId29"/>
    <p:sldLayoutId id="2147483710" r:id="rId30"/>
    <p:sldLayoutId id="2147483711"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B7DE8-89A9-4597-9836-1F7B0A1A8AB2}" type="datetimeFigureOut">
              <a:rPr lang="id-ID" smtClean="0"/>
              <a:t>14/03/2025</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65048-B60D-41CC-86CF-9432B9BFD9B9}" type="slidenum">
              <a:rPr lang="id-ID" smtClean="0"/>
              <a:t>‹#›</a:t>
            </a:fld>
            <a:endParaRPr lang="id-ID"/>
          </a:p>
        </p:txBody>
      </p:sp>
    </p:spTree>
    <p:extLst>
      <p:ext uri="{BB962C8B-B14F-4D97-AF65-F5344CB8AC3E}">
        <p14:creationId xmlns:p14="http://schemas.microsoft.com/office/powerpoint/2010/main" val="340828051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 id="2147483735" r:id="rId23"/>
    <p:sldLayoutId id="2147483736" r:id="rId24"/>
    <p:sldLayoutId id="2147483737" r:id="rId25"/>
    <p:sldLayoutId id="2147483738" r:id="rId26"/>
    <p:sldLayoutId id="2147483739" r:id="rId27"/>
    <p:sldLayoutId id="2147483740" r:id="rId28"/>
    <p:sldLayoutId id="2147483741" r:id="rId29"/>
    <p:sldLayoutId id="2147483742" r:id="rId30"/>
    <p:sldLayoutId id="2147483743"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6.xml"/><Relationship Id="rId4" Type="http://schemas.openxmlformats.org/officeDocument/2006/relationships/hyperlink" Target="http://www.naaree.com/benefitsgrateful-gratitude-well-bein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oup of people posing for the camera&#10;&#10;Description automatically generated">
            <a:extLst>
              <a:ext uri="{FF2B5EF4-FFF2-40B4-BE49-F238E27FC236}">
                <a16:creationId xmlns:a16="http://schemas.microsoft.com/office/drawing/2014/main" id="{5995134E-5587-417F-A67F-008A02C8591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087"/>
          <a:stretch/>
        </p:blipFill>
        <p:spPr>
          <a:xfrm>
            <a:off x="0" y="0"/>
            <a:ext cx="8868946" cy="6858000"/>
          </a:xfrm>
          <a:prstGeom prst="rect">
            <a:avLst/>
          </a:prstGeom>
        </p:spPr>
      </p:pic>
      <p:sp>
        <p:nvSpPr>
          <p:cNvPr id="10" name="Rectangle 9"/>
          <p:cNvSpPr/>
          <p:nvPr/>
        </p:nvSpPr>
        <p:spPr>
          <a:xfrm>
            <a:off x="11080377" y="0"/>
            <a:ext cx="11116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TextBox 30"/>
          <p:cNvSpPr txBox="1"/>
          <p:nvPr/>
        </p:nvSpPr>
        <p:spPr>
          <a:xfrm>
            <a:off x="6333034" y="864483"/>
            <a:ext cx="3890991" cy="1015663"/>
          </a:xfrm>
          <a:prstGeom prst="rect">
            <a:avLst/>
          </a:prstGeom>
          <a:noFill/>
        </p:spPr>
        <p:txBody>
          <a:bodyPr wrap="square" rtlCol="0">
            <a:spAutoFit/>
          </a:bodyPr>
          <a:lstStyle/>
          <a:p>
            <a:pPr algn="r"/>
            <a:r>
              <a:rPr lang="id-ID" sz="6000" spc="300" dirty="0">
                <a:solidFill>
                  <a:srgbClr val="C00000"/>
                </a:solidFill>
                <a:latin typeface="Montserrat" pitchFamily="2" charset="77"/>
              </a:rPr>
              <a:t>FUN &amp;</a:t>
            </a:r>
          </a:p>
        </p:txBody>
      </p:sp>
      <p:sp>
        <p:nvSpPr>
          <p:cNvPr id="33" name="Rectangle 32"/>
          <p:cNvSpPr/>
          <p:nvPr/>
        </p:nvSpPr>
        <p:spPr>
          <a:xfrm>
            <a:off x="5482017" y="2966619"/>
            <a:ext cx="5071699" cy="317587"/>
          </a:xfrm>
          <a:prstGeom prst="rect">
            <a:avLst/>
          </a:prstGeom>
        </p:spPr>
        <p:txBody>
          <a:bodyPr wrap="square">
            <a:spAutoFit/>
          </a:bodyPr>
          <a:lstStyle/>
          <a:p>
            <a:pPr algn="r">
              <a:lnSpc>
                <a:spcPct val="150000"/>
              </a:lnSpc>
            </a:pPr>
            <a:r>
              <a:rPr lang="en-US" sz="1100" i="0" dirty="0">
                <a:effectLst/>
                <a:latin typeface="Montserrat" pitchFamily="2" charset="77"/>
                <a:ea typeface="Lato" panose="020F0502020204030203" pitchFamily="34" charset="0"/>
                <a:cs typeface="Lato" panose="020F0502020204030203" pitchFamily="34" charset="0"/>
              </a:rPr>
              <a:t>MODULE NINETEEN</a:t>
            </a:r>
            <a:endParaRPr lang="id-ID" sz="1100" dirty="0">
              <a:latin typeface="Montserrat" pitchFamily="2" charset="77"/>
              <a:ea typeface="Lato" panose="020F0502020204030203" pitchFamily="34" charset="0"/>
              <a:cs typeface="Lato" panose="020F0502020204030203" pitchFamily="34" charset="0"/>
            </a:endParaRPr>
          </a:p>
        </p:txBody>
      </p:sp>
      <p:sp>
        <p:nvSpPr>
          <p:cNvPr id="34" name="TextBox 33"/>
          <p:cNvSpPr txBox="1"/>
          <p:nvPr/>
        </p:nvSpPr>
        <p:spPr>
          <a:xfrm>
            <a:off x="6380443" y="2557785"/>
            <a:ext cx="4302781" cy="338554"/>
          </a:xfrm>
          <a:prstGeom prst="rect">
            <a:avLst/>
          </a:prstGeom>
          <a:noFill/>
        </p:spPr>
        <p:txBody>
          <a:bodyPr wrap="none" rtlCol="0">
            <a:spAutoFit/>
          </a:bodyPr>
          <a:lstStyle/>
          <a:p>
            <a:pPr algn="r"/>
            <a:r>
              <a:rPr lang="id-ID" sz="1600" spc="300" dirty="0">
                <a:latin typeface="Lato Medium" panose="020F0502020204030203" pitchFamily="34" charset="0"/>
                <a:ea typeface="Lato Medium" panose="020F0502020204030203" pitchFamily="34" charset="0"/>
                <a:cs typeface="Lato Medium" panose="020F0502020204030203" pitchFamily="34" charset="0"/>
              </a:rPr>
              <a:t>28 DAY WEIGHT LOSS JOURNEY</a:t>
            </a:r>
          </a:p>
        </p:txBody>
      </p:sp>
      <p:sp>
        <p:nvSpPr>
          <p:cNvPr id="5" name="TextBox 4">
            <a:extLst>
              <a:ext uri="{FF2B5EF4-FFF2-40B4-BE49-F238E27FC236}">
                <a16:creationId xmlns:a16="http://schemas.microsoft.com/office/drawing/2014/main" id="{9A90EF26-F476-9348-B20C-1200C2A9E58C}"/>
              </a:ext>
            </a:extLst>
          </p:cNvPr>
          <p:cNvSpPr txBox="1"/>
          <p:nvPr/>
        </p:nvSpPr>
        <p:spPr>
          <a:xfrm>
            <a:off x="6333034" y="1626680"/>
            <a:ext cx="4659034" cy="1015663"/>
          </a:xfrm>
          <a:prstGeom prst="rect">
            <a:avLst/>
          </a:prstGeom>
          <a:noFill/>
        </p:spPr>
        <p:txBody>
          <a:bodyPr wrap="square" rtlCol="0">
            <a:spAutoFit/>
          </a:bodyPr>
          <a:lstStyle/>
          <a:p>
            <a:pPr algn="r"/>
            <a:r>
              <a:rPr lang="id-ID" sz="6000" b="1" spc="300" dirty="0">
                <a:solidFill>
                  <a:srgbClr val="27B2B1"/>
                </a:solidFill>
                <a:latin typeface="Montserrat" pitchFamily="2" charset="77"/>
              </a:rPr>
              <a:t>HEALTHY</a:t>
            </a:r>
          </a:p>
        </p:txBody>
      </p:sp>
      <p:sp>
        <p:nvSpPr>
          <p:cNvPr id="36" name="Rectangle 35">
            <a:extLst>
              <a:ext uri="{FF2B5EF4-FFF2-40B4-BE49-F238E27FC236}">
                <a16:creationId xmlns:a16="http://schemas.microsoft.com/office/drawing/2014/main" id="{CBC90957-0174-8A4C-AEA6-A3C6148A2CDD}"/>
              </a:ext>
            </a:extLst>
          </p:cNvPr>
          <p:cNvSpPr/>
          <p:nvPr/>
        </p:nvSpPr>
        <p:spPr>
          <a:xfrm>
            <a:off x="11961523" y="0"/>
            <a:ext cx="262562"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 name="Rectangle 36">
            <a:extLst>
              <a:ext uri="{FF2B5EF4-FFF2-40B4-BE49-F238E27FC236}">
                <a16:creationId xmlns:a16="http://schemas.microsoft.com/office/drawing/2014/main" id="{6ADE021E-4B9B-984D-AD17-380E0F3049F0}"/>
              </a:ext>
            </a:extLst>
          </p:cNvPr>
          <p:cNvSpPr/>
          <p:nvPr/>
        </p:nvSpPr>
        <p:spPr>
          <a:xfrm>
            <a:off x="11519698" y="0"/>
            <a:ext cx="262562"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8" name="Rectangle 37">
            <a:extLst>
              <a:ext uri="{FF2B5EF4-FFF2-40B4-BE49-F238E27FC236}">
                <a16:creationId xmlns:a16="http://schemas.microsoft.com/office/drawing/2014/main" id="{E7F5681F-1FDC-014A-B9A7-573D4CCCFA8F}"/>
              </a:ext>
            </a:extLst>
          </p:cNvPr>
          <p:cNvSpPr/>
          <p:nvPr/>
        </p:nvSpPr>
        <p:spPr>
          <a:xfrm>
            <a:off x="11080377" y="0"/>
            <a:ext cx="262562"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1" name="Picture 10">
            <a:extLst>
              <a:ext uri="{FF2B5EF4-FFF2-40B4-BE49-F238E27FC236}">
                <a16:creationId xmlns:a16="http://schemas.microsoft.com/office/drawing/2014/main" id="{23511E11-DD97-43B2-BC81-9CB2B94C05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0608" y="4045226"/>
            <a:ext cx="2541630" cy="2372188"/>
          </a:xfrm>
          <a:prstGeom prst="rect">
            <a:avLst/>
          </a:prstGeom>
        </p:spPr>
      </p:pic>
    </p:spTree>
    <p:extLst>
      <p:ext uri="{BB962C8B-B14F-4D97-AF65-F5344CB8AC3E}">
        <p14:creationId xmlns:p14="http://schemas.microsoft.com/office/powerpoint/2010/main" val="2274862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7B2B1"/>
        </a:solidFill>
        <a:effectLst/>
      </p:bgPr>
    </p:bg>
    <p:spTree>
      <p:nvGrpSpPr>
        <p:cNvPr id="1" name=""/>
        <p:cNvGrpSpPr/>
        <p:nvPr/>
      </p:nvGrpSpPr>
      <p:grpSpPr>
        <a:xfrm>
          <a:off x="0" y="0"/>
          <a:ext cx="0" cy="0"/>
          <a:chOff x="0" y="0"/>
          <a:chExt cx="0" cy="0"/>
        </a:xfrm>
      </p:grpSpPr>
      <p:sp>
        <p:nvSpPr>
          <p:cNvPr id="11" name="Rectangle 5"/>
          <p:cNvSpPr>
            <a:spLocks noChangeArrowheads="1"/>
          </p:cNvSpPr>
          <p:nvPr/>
        </p:nvSpPr>
        <p:spPr bwMode="auto">
          <a:xfrm>
            <a:off x="0" y="0"/>
            <a:ext cx="3581400" cy="6858000"/>
          </a:xfrm>
          <a:prstGeom prst="rect">
            <a:avLst/>
          </a:prstGeom>
          <a:solidFill>
            <a:srgbClr val="CCEAEA"/>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2" name="Group 1"/>
          <p:cNvGrpSpPr/>
          <p:nvPr/>
        </p:nvGrpSpPr>
        <p:grpSpPr>
          <a:xfrm>
            <a:off x="-1474656" y="1387431"/>
            <a:ext cx="8162114" cy="4529182"/>
            <a:chOff x="1154113" y="2038815"/>
            <a:chExt cx="4040774" cy="2215331"/>
          </a:xfrm>
        </p:grpSpPr>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4113" y="2038815"/>
              <a:ext cx="4040774" cy="221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739900" y="2178050"/>
              <a:ext cx="2851150" cy="17970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 name="Rectangle 6"/>
          <p:cNvSpPr/>
          <p:nvPr/>
        </p:nvSpPr>
        <p:spPr>
          <a:xfrm>
            <a:off x="6978859" y="2188302"/>
            <a:ext cx="2958198" cy="448713"/>
          </a:xfrm>
          <a:prstGeom prst="rect">
            <a:avLst/>
          </a:prstGeom>
        </p:spPr>
        <p:txBody>
          <a:bodyPr wrap="square">
            <a:spAutoFit/>
          </a:bodyPr>
          <a:lstStyle/>
          <a:p>
            <a:pPr>
              <a:lnSpc>
                <a:spcPct val="150000"/>
              </a:lnSpc>
            </a:pPr>
            <a:r>
              <a:rPr lang="en-US" i="0" spc="300" dirty="0">
                <a:effectLst/>
                <a:latin typeface="Montserrat" pitchFamily="2" charset="77"/>
                <a:ea typeface="Lato" panose="020F0502020204030203" pitchFamily="34" charset="0"/>
                <a:cs typeface="Lato" panose="020F0502020204030203" pitchFamily="34" charset="0"/>
              </a:rPr>
              <a:t>DAY 19</a:t>
            </a:r>
            <a:endParaRPr lang="id-ID" spc="300" dirty="0">
              <a:latin typeface="Montserrat" pitchFamily="2" charset="77"/>
              <a:ea typeface="Lato" panose="020F0502020204030203" pitchFamily="34" charset="0"/>
              <a:cs typeface="Lato" panose="020F0502020204030203" pitchFamily="34" charset="0"/>
            </a:endParaRPr>
          </a:p>
        </p:txBody>
      </p:sp>
      <p:sp>
        <p:nvSpPr>
          <p:cNvPr id="8" name="Rectangle 7"/>
          <p:cNvSpPr/>
          <p:nvPr/>
        </p:nvSpPr>
        <p:spPr>
          <a:xfrm>
            <a:off x="7034095" y="2772159"/>
            <a:ext cx="3315133" cy="2584618"/>
          </a:xfrm>
          <a:prstGeom prst="rect">
            <a:avLst/>
          </a:prstGeom>
        </p:spPr>
        <p:txBody>
          <a:bodyPr wrap="square">
            <a:spAutoFit/>
          </a:bodyPr>
          <a:lstStyle/>
          <a:p>
            <a:pPr marL="285750" indent="-285750">
              <a:lnSpc>
                <a:spcPct val="150000"/>
              </a:lnSpc>
              <a:buFont typeface="Wingdings" panose="05000000000000000000" pitchFamily="2" charset="2"/>
              <a:buChar char="q"/>
            </a:pPr>
            <a:r>
              <a:rPr lang="en-US" sz="1400" dirty="0">
                <a:solidFill>
                  <a:schemeClr val="bg1"/>
                </a:solidFill>
                <a:latin typeface="Montserrat Light" panose="00000400000000000000" pitchFamily="50" charset="0"/>
              </a:rPr>
              <a:t>Do the exercise in “Keeping Track” from this week’s packet. Recognize the things you have to be grateful for and make sure you are around positive people who bring out the best in you.</a:t>
            </a:r>
          </a:p>
          <a:p>
            <a:pPr marL="285750" indent="-285750">
              <a:lnSpc>
                <a:spcPct val="150000"/>
              </a:lnSpc>
              <a:buFont typeface="Wingdings" panose="05000000000000000000" pitchFamily="2" charset="2"/>
              <a:buChar char="q"/>
            </a:pPr>
            <a:endParaRPr lang="en-US" sz="1400" dirty="0">
              <a:solidFill>
                <a:schemeClr val="bg1"/>
              </a:solidFill>
              <a:latin typeface="Montserrat Light" panose="00000400000000000000" pitchFamily="50" charset="0"/>
            </a:endParaRPr>
          </a:p>
          <a:p>
            <a:pPr>
              <a:lnSpc>
                <a:spcPts val="1900"/>
              </a:lnSpc>
            </a:pPr>
            <a:endParaRPr lang="en-US" sz="1400" dirty="0">
              <a:latin typeface="Never Let Go" pitchFamily="2" charset="0"/>
            </a:endParaRPr>
          </a:p>
        </p:txBody>
      </p:sp>
      <p:sp>
        <p:nvSpPr>
          <p:cNvPr id="10" name="TextBox 9"/>
          <p:cNvSpPr txBox="1"/>
          <p:nvPr/>
        </p:nvSpPr>
        <p:spPr>
          <a:xfrm>
            <a:off x="7034095" y="1387431"/>
            <a:ext cx="1787669" cy="830997"/>
          </a:xfrm>
          <a:prstGeom prst="rect">
            <a:avLst/>
          </a:prstGeom>
          <a:noFill/>
        </p:spPr>
        <p:txBody>
          <a:bodyPr wrap="none" rtlCol="0">
            <a:spAutoFit/>
          </a:bodyPr>
          <a:lstStyle/>
          <a:p>
            <a:r>
              <a:rPr lang="en-US" sz="4800" b="1" spc="300" dirty="0">
                <a:solidFill>
                  <a:schemeClr val="bg1"/>
                </a:solidFill>
                <a:latin typeface="Montserrat" pitchFamily="2" charset="77"/>
                <a:ea typeface="Source Sans Pro Black" panose="020B0803030403020204" pitchFamily="34" charset="0"/>
              </a:rPr>
              <a:t>Task</a:t>
            </a:r>
            <a:endParaRPr lang="id-ID" sz="4800" spc="300" dirty="0">
              <a:solidFill>
                <a:schemeClr val="bg1"/>
              </a:solidFill>
              <a:latin typeface="Montserrat Alternates ExtraBold" panose="00000900000000000000" pitchFamily="50" charset="0"/>
              <a:ea typeface="Source Sans Pro Black" panose="020B0803030403020204" pitchFamily="34" charset="0"/>
            </a:endParaRPr>
          </a:p>
        </p:txBody>
      </p:sp>
      <p:pic>
        <p:nvPicPr>
          <p:cNvPr id="9" name="Picture Placeholder 8" descr="A person smiling for the camera&#10;&#10;Description automatically generated">
            <a:extLst>
              <a:ext uri="{FF2B5EF4-FFF2-40B4-BE49-F238E27FC236}">
                <a16:creationId xmlns:a16="http://schemas.microsoft.com/office/drawing/2014/main" id="{724FB6E0-612B-4EE8-B579-6C6BFCE10597}"/>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4768" b="4768"/>
          <a:stretch>
            <a:fillRect/>
          </a:stretch>
        </p:blipFill>
        <p:spPr/>
      </p:pic>
      <p:sp>
        <p:nvSpPr>
          <p:cNvPr id="12" name="TextBox 11">
            <a:extLst>
              <a:ext uri="{FF2B5EF4-FFF2-40B4-BE49-F238E27FC236}">
                <a16:creationId xmlns:a16="http://schemas.microsoft.com/office/drawing/2014/main" id="{038634EA-B497-4877-BB18-3D0A521F1E0A}"/>
              </a:ext>
            </a:extLst>
          </p:cNvPr>
          <p:cNvSpPr txBox="1"/>
          <p:nvPr/>
        </p:nvSpPr>
        <p:spPr>
          <a:xfrm>
            <a:off x="-291401" y="5346111"/>
            <a:ext cx="5759147" cy="230832"/>
          </a:xfrm>
          <a:prstGeom prst="rect">
            <a:avLst/>
          </a:prstGeom>
          <a:noFill/>
        </p:spPr>
        <p:txBody>
          <a:bodyPr wrap="square" rtlCol="0">
            <a:spAutoFit/>
          </a:bodyPr>
          <a:lstStyle/>
          <a:p>
            <a:r>
              <a:rPr lang="en-US" sz="900" dirty="0"/>
              <a:t> </a:t>
            </a:r>
          </a:p>
        </p:txBody>
      </p:sp>
    </p:spTree>
    <p:extLst>
      <p:ext uri="{BB962C8B-B14F-4D97-AF65-F5344CB8AC3E}">
        <p14:creationId xmlns:p14="http://schemas.microsoft.com/office/powerpoint/2010/main" val="1165904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3" name="Rectangle 2">
            <a:extLst>
              <a:ext uri="{FF2B5EF4-FFF2-40B4-BE49-F238E27FC236}">
                <a16:creationId xmlns:a16="http://schemas.microsoft.com/office/drawing/2014/main" id="{0F11D622-E5BE-4250-8491-05207F1F0E7A}"/>
              </a:ext>
            </a:extLst>
          </p:cNvPr>
          <p:cNvSpPr/>
          <p:nvPr/>
        </p:nvSpPr>
        <p:spPr>
          <a:xfrm>
            <a:off x="449178" y="1448266"/>
            <a:ext cx="11155683" cy="5540171"/>
          </a:xfrm>
          <a:prstGeom prst="rect">
            <a:avLst/>
          </a:prstGeom>
        </p:spPr>
        <p:txBody>
          <a:bodyPr wrap="square">
            <a:spAutoFit/>
          </a:bodyPr>
          <a:lstStyle/>
          <a:p>
            <a:pPr>
              <a:lnSpc>
                <a:spcPct val="150000"/>
              </a:lnSpc>
            </a:pPr>
            <a:r>
              <a:rPr lang="en-US" sz="1400" dirty="0">
                <a:latin typeface="Montserrat Light" panose="00000400000000000000" pitchFamily="50" charset="0"/>
              </a:rPr>
              <a:t>Negative thoughts sneak into our mind and it is hard to turn them off. Instead of stopping the negative thoughts purposefully put yourself into a positive mindset with a variety of different techniques. </a:t>
            </a:r>
          </a:p>
          <a:p>
            <a:pPr>
              <a:lnSpc>
                <a:spcPct val="150000"/>
              </a:lnSpc>
            </a:pP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rPr>
              <a:t>Some excellent examples include:</a:t>
            </a:r>
          </a:p>
          <a:p>
            <a:pPr>
              <a:lnSpc>
                <a:spcPct val="150000"/>
              </a:lnSpc>
            </a:pPr>
            <a:endParaRPr lang="en-US" sz="1400" dirty="0">
              <a:latin typeface="Montserrat Light" panose="00000400000000000000" pitchFamily="50" charset="0"/>
            </a:endParaRPr>
          </a:p>
          <a:p>
            <a:pPr marL="228600" indent="-228600">
              <a:lnSpc>
                <a:spcPct val="150000"/>
              </a:lnSpc>
              <a:buAutoNum type="arabicPeriod"/>
            </a:pPr>
            <a:r>
              <a:rPr lang="en-US" sz="1400" dirty="0">
                <a:latin typeface="Montserrat Light" panose="00000400000000000000" pitchFamily="50" charset="0"/>
              </a:rPr>
              <a:t>Keep a gratitude journal. Each day write down 3 things that you are grateful for. It magically takes the focus of negative things and reminds us how lucky we really are.</a:t>
            </a:r>
          </a:p>
          <a:p>
            <a:pPr marL="228600" indent="-228600">
              <a:lnSpc>
                <a:spcPct val="150000"/>
              </a:lnSpc>
              <a:buAutoNum type="arabicPeriod"/>
            </a:pPr>
            <a:r>
              <a:rPr lang="en-US" sz="1400" dirty="0">
                <a:latin typeface="Montserrat Light" panose="00000400000000000000" pitchFamily="50" charset="0"/>
              </a:rPr>
              <a:t>Push your shoulders back, stand up or sit up straight and smile as big as you can. This changes your state immediately.</a:t>
            </a:r>
          </a:p>
          <a:p>
            <a:pPr marL="228600" indent="-228600">
              <a:lnSpc>
                <a:spcPct val="150000"/>
              </a:lnSpc>
              <a:buAutoNum type="arabicPeriod"/>
            </a:pPr>
            <a:r>
              <a:rPr lang="en-US" sz="1400" dirty="0">
                <a:latin typeface="Montserrat Light" panose="00000400000000000000" pitchFamily="50" charset="0"/>
              </a:rPr>
              <a:t>Take quiet time to reflect or just let your mind release everything until it is just sitting there with you, empty of thought.</a:t>
            </a:r>
          </a:p>
          <a:p>
            <a:pPr marL="228600" indent="-228600">
              <a:lnSpc>
                <a:spcPct val="150000"/>
              </a:lnSpc>
              <a:buAutoNum type="arabicPeriod"/>
            </a:pPr>
            <a:r>
              <a:rPr lang="en-US" sz="1400" dirty="0">
                <a:latin typeface="Montserrat Light" panose="00000400000000000000" pitchFamily="50" charset="0"/>
              </a:rPr>
              <a:t>Surround yourself with people who believe in you and are positive influences.</a:t>
            </a:r>
          </a:p>
          <a:p>
            <a:pPr marL="228600" indent="-228600">
              <a:lnSpc>
                <a:spcPct val="150000"/>
              </a:lnSpc>
              <a:buAutoNum type="arabicPeriod"/>
            </a:pPr>
            <a:r>
              <a:rPr lang="en-US" sz="1400" dirty="0">
                <a:latin typeface="Montserrat Light" panose="00000400000000000000" pitchFamily="50" charset="0"/>
              </a:rPr>
              <a:t>Don’t be a victim. Take responsibility for everything you do.</a:t>
            </a:r>
          </a:p>
          <a:p>
            <a:pPr marL="228600" indent="-228600">
              <a:lnSpc>
                <a:spcPct val="150000"/>
              </a:lnSpc>
              <a:buAutoNum type="arabicPeriod"/>
            </a:pPr>
            <a:r>
              <a:rPr lang="en-US" sz="1400" dirty="0">
                <a:latin typeface="Montserrat Light" panose="00000400000000000000" pitchFamily="50" charset="0"/>
              </a:rPr>
              <a:t>Don’t let other peoples’ bad thoughts seep into your head. Let them own it. It is not yours.</a:t>
            </a:r>
          </a:p>
          <a:p>
            <a:pPr marL="228600" indent="-228600">
              <a:lnSpc>
                <a:spcPct val="150000"/>
              </a:lnSpc>
              <a:buAutoNum type="arabicPeriod"/>
            </a:pPr>
            <a:r>
              <a:rPr lang="en-US" sz="1400" dirty="0">
                <a:latin typeface="Montserrat Light" panose="00000400000000000000" pitchFamily="50" charset="0"/>
              </a:rPr>
              <a:t>Do something for someone else. Doing so lifts spirits better than anything.</a:t>
            </a:r>
          </a:p>
          <a:p>
            <a:pPr marL="228600" indent="-228600">
              <a:lnSpc>
                <a:spcPct val="150000"/>
              </a:lnSpc>
              <a:buAutoNum type="arabicPeriod" startAt="8"/>
            </a:pPr>
            <a:r>
              <a:rPr lang="en-US" sz="1400" dirty="0">
                <a:latin typeface="Montserrat Light" panose="00000400000000000000" pitchFamily="50" charset="0"/>
              </a:rPr>
              <a:t>Laugh!  Watch a funny movie and laugh until you cry!</a:t>
            </a:r>
          </a:p>
          <a:p>
            <a:pPr marL="228600" indent="-228600">
              <a:lnSpc>
                <a:spcPct val="150000"/>
              </a:lnSpc>
              <a:buAutoNum type="arabicPeriod" startAt="8"/>
            </a:pPr>
            <a:r>
              <a:rPr lang="en-US" sz="1400" dirty="0">
                <a:latin typeface="Montserrat Light" panose="00000400000000000000" pitchFamily="50" charset="0"/>
              </a:rPr>
              <a:t>Turn the music up loud and sing with it, as loud as you can.</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6" name="TextBox 5">
            <a:extLst>
              <a:ext uri="{FF2B5EF4-FFF2-40B4-BE49-F238E27FC236}">
                <a16:creationId xmlns:a16="http://schemas.microsoft.com/office/drawing/2014/main" id="{56713045-0805-4AA4-8EB6-81CB9C49995D}"/>
              </a:ext>
            </a:extLst>
          </p:cNvPr>
          <p:cNvSpPr txBox="1"/>
          <p:nvPr/>
        </p:nvSpPr>
        <p:spPr>
          <a:xfrm flipH="1">
            <a:off x="409071" y="416644"/>
            <a:ext cx="606391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Negative Thinking</a:t>
            </a:r>
          </a:p>
        </p:txBody>
      </p:sp>
      <p:sp>
        <p:nvSpPr>
          <p:cNvPr id="7" name="Rectangle 6">
            <a:extLst>
              <a:ext uri="{FF2B5EF4-FFF2-40B4-BE49-F238E27FC236}">
                <a16:creationId xmlns:a16="http://schemas.microsoft.com/office/drawing/2014/main" id="{E217244A-E57B-4166-8359-3B98D1DDD4B8}"/>
              </a:ext>
            </a:extLst>
          </p:cNvPr>
          <p:cNvSpPr/>
          <p:nvPr/>
        </p:nvSpPr>
        <p:spPr>
          <a:xfrm>
            <a:off x="1350874" y="260502"/>
            <a:ext cx="95789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19</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Tree>
    <p:extLst>
      <p:ext uri="{BB962C8B-B14F-4D97-AF65-F5344CB8AC3E}">
        <p14:creationId xmlns:p14="http://schemas.microsoft.com/office/powerpoint/2010/main" val="547620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315295D-6745-4344-A189-EB6999D45B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2426107" y="6326311"/>
            <a:ext cx="82831" cy="82831"/>
          </a:xfrm>
          <a:prstGeom prst="rect">
            <a:avLst/>
          </a:prstGeom>
        </p:spPr>
      </p:pic>
      <p:pic>
        <p:nvPicPr>
          <p:cNvPr id="10" name="Picture 9">
            <a:extLst>
              <a:ext uri="{FF2B5EF4-FFF2-40B4-BE49-F238E27FC236}">
                <a16:creationId xmlns:a16="http://schemas.microsoft.com/office/drawing/2014/main" id="{44607577-56C6-4A51-B2BB-397D1B300C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934041" flipH="1">
            <a:off x="12923142" y="7267074"/>
            <a:ext cx="68449" cy="84222"/>
          </a:xfrm>
          <a:prstGeom prst="rect">
            <a:avLst/>
          </a:prstGeom>
        </p:spPr>
      </p:pic>
      <p:sp>
        <p:nvSpPr>
          <p:cNvPr id="5" name="Right Triangle 4"/>
          <p:cNvSpPr/>
          <p:nvPr/>
        </p:nvSpPr>
        <p:spPr>
          <a:xfrm rot="10800000">
            <a:off x="10130971" y="-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ight Triangle 6"/>
          <p:cNvSpPr/>
          <p:nvPr/>
        </p:nvSpPr>
        <p:spPr>
          <a:xfrm>
            <a:off x="0" y="4796972"/>
            <a:ext cx="2061028" cy="2061028"/>
          </a:xfrm>
          <a:prstGeom prst="rtTriangle">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p:nvSpPr>
        <p:spPr>
          <a:xfrm>
            <a:off x="465207" y="1381305"/>
            <a:ext cx="11169329" cy="4531112"/>
          </a:xfrm>
          <a:prstGeom prst="rect">
            <a:avLst/>
          </a:prstGeom>
        </p:spPr>
        <p:txBody>
          <a:bodyPr wrap="square">
            <a:spAutoFit/>
          </a:bodyPr>
          <a:lstStyle/>
          <a:p>
            <a:pPr>
              <a:lnSpc>
                <a:spcPct val="150000"/>
              </a:lnSpc>
            </a:pPr>
            <a:r>
              <a:rPr lang="en-US" sz="1400" dirty="0">
                <a:latin typeface="Montserrat Light" panose="00000400000000000000" pitchFamily="50" charset="0"/>
              </a:rPr>
              <a:t>Below is an exercise in looking at daily achievement, instead of looking at the things you did wrong.</a:t>
            </a:r>
          </a:p>
          <a:p>
            <a:pPr>
              <a:lnSpc>
                <a:spcPct val="150000"/>
              </a:lnSpc>
            </a:pP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rPr>
              <a:t>Please list 3 things you did well today that will move you toward your goal.</a:t>
            </a:r>
          </a:p>
          <a:p>
            <a:pPr marL="228600" indent="-228600">
              <a:lnSpc>
                <a:spcPct val="150000"/>
              </a:lnSpc>
              <a:buFont typeface="+mj-lt"/>
              <a:buAutoNum type="arabicPeriod"/>
            </a:pPr>
            <a:r>
              <a:rPr lang="en-US" sz="1400" dirty="0">
                <a:latin typeface="Montserrat Light" panose="00000400000000000000" pitchFamily="50" charset="0"/>
              </a:rPr>
              <a:t>________________________________________________________</a:t>
            </a:r>
          </a:p>
          <a:p>
            <a:pPr marL="228600" indent="-228600">
              <a:lnSpc>
                <a:spcPct val="150000"/>
              </a:lnSpc>
              <a:buFont typeface="+mj-lt"/>
              <a:buAutoNum type="arabicPeriod"/>
            </a:pPr>
            <a:r>
              <a:rPr lang="en-US" sz="1400" dirty="0">
                <a:latin typeface="Montserrat Light" panose="00000400000000000000" pitchFamily="50" charset="0"/>
              </a:rPr>
              <a:t>________________________________________________________</a:t>
            </a:r>
          </a:p>
          <a:p>
            <a:pPr marL="228600" indent="-228600">
              <a:lnSpc>
                <a:spcPct val="150000"/>
              </a:lnSpc>
              <a:buFont typeface="+mj-lt"/>
              <a:buAutoNum type="arabicPeriod"/>
            </a:pPr>
            <a:r>
              <a:rPr lang="en-US" sz="1400" dirty="0">
                <a:latin typeface="Montserrat Light" panose="00000400000000000000" pitchFamily="50" charset="0"/>
              </a:rPr>
              <a:t>________________________________________________________</a:t>
            </a:r>
          </a:p>
          <a:p>
            <a:pPr marL="228600" indent="-228600">
              <a:lnSpc>
                <a:spcPct val="150000"/>
              </a:lnSpc>
              <a:buFont typeface="+mj-lt"/>
              <a:buAutoNum type="arabicPeriod"/>
            </a:pP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rPr>
              <a:t>Please write down 1 thing you will do better tomorrow.</a:t>
            </a:r>
          </a:p>
          <a:p>
            <a:pPr marL="228600" indent="-228600">
              <a:lnSpc>
                <a:spcPct val="150000"/>
              </a:lnSpc>
              <a:buFont typeface="+mj-lt"/>
              <a:buAutoNum type="arabicPeriod"/>
            </a:pPr>
            <a:r>
              <a:rPr lang="en-US" sz="1400" dirty="0">
                <a:latin typeface="Montserrat Light" panose="00000400000000000000" pitchFamily="50" charset="0"/>
              </a:rPr>
              <a:t>________________________________________________________</a:t>
            </a:r>
          </a:p>
          <a:p>
            <a:pPr marL="228600" indent="-228600">
              <a:lnSpc>
                <a:spcPct val="150000"/>
              </a:lnSpc>
              <a:buFont typeface="+mj-lt"/>
              <a:buAutoNum type="arabicPeriod"/>
            </a:pP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rPr>
              <a:t>Do this daily and you will see your focus change. You will see the daily steps you take toward an accumulated improvement, allowing for constant and never-ending improvement.</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22" name="TextBox 21"/>
          <p:cNvSpPr txBox="1"/>
          <p:nvPr/>
        </p:nvSpPr>
        <p:spPr>
          <a:xfrm>
            <a:off x="509706" y="461764"/>
            <a:ext cx="5173724"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27B2B1"/>
                </a:solidFill>
                <a:effectLst/>
                <a:uLnTx/>
                <a:uFillTx/>
                <a:latin typeface="Montserrat" pitchFamily="2" charset="77"/>
                <a:ea typeface="Source Sans Pro Black" panose="020B0803030403020204" pitchFamily="34" charset="0"/>
                <a:cs typeface="+mn-cs"/>
              </a:rPr>
              <a:t>Keeping Track</a:t>
            </a:r>
            <a:endParaRPr kumimoji="0" lang="id-ID" sz="4800" b="1" i="0" u="none" strike="noStrike" kern="1200" cap="none" spc="300" normalizeH="0" baseline="0" noProof="0" dirty="0">
              <a:ln>
                <a:noFill/>
              </a:ln>
              <a:solidFill>
                <a:srgbClr val="27B2B1"/>
              </a:solidFill>
              <a:effectLst/>
              <a:uLnTx/>
              <a:uFillTx/>
              <a:latin typeface="Montserrat" pitchFamily="2" charset="77"/>
              <a:ea typeface="Source Sans Pro Black" panose="020B0803030403020204" pitchFamily="34" charset="0"/>
              <a:cs typeface="+mn-cs"/>
            </a:endParaRPr>
          </a:p>
        </p:txBody>
      </p:sp>
      <p:pic>
        <p:nvPicPr>
          <p:cNvPr id="8" name="Picture Placeholder 7">
            <a:extLst>
              <a:ext uri="{FF2B5EF4-FFF2-40B4-BE49-F238E27FC236}">
                <a16:creationId xmlns:a16="http://schemas.microsoft.com/office/drawing/2014/main" id="{BE6AB6EF-827A-44C0-AD75-F3C36DA7FE52}"/>
              </a:ext>
            </a:extLst>
          </p:cNvPr>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t="866" b="866"/>
          <a:stretch>
            <a:fillRect/>
          </a:stretch>
        </p:blipFill>
        <p:spPr>
          <a:xfrm flipH="1">
            <a:off x="12653317" y="6436895"/>
            <a:ext cx="45767" cy="45739"/>
          </a:xfrm>
          <a:prstGeom prst="rect">
            <a:avLst/>
          </a:prstGeom>
        </p:spPr>
      </p:pic>
      <p:sp>
        <p:nvSpPr>
          <p:cNvPr id="2" name="TextBox 1">
            <a:extLst>
              <a:ext uri="{FF2B5EF4-FFF2-40B4-BE49-F238E27FC236}">
                <a16:creationId xmlns:a16="http://schemas.microsoft.com/office/drawing/2014/main" id="{5ADFCA61-9956-4BCD-AF62-D723C9C072F0}"/>
              </a:ext>
            </a:extLst>
          </p:cNvPr>
          <p:cNvSpPr txBox="1"/>
          <p:nvPr/>
        </p:nvSpPr>
        <p:spPr>
          <a:xfrm>
            <a:off x="1389552" y="311690"/>
            <a:ext cx="20610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19</a:t>
            </a:r>
          </a:p>
        </p:txBody>
      </p:sp>
      <p:sp>
        <p:nvSpPr>
          <p:cNvPr id="4" name="TextBox 3">
            <a:extLst>
              <a:ext uri="{FF2B5EF4-FFF2-40B4-BE49-F238E27FC236}">
                <a16:creationId xmlns:a16="http://schemas.microsoft.com/office/drawing/2014/main" id="{717287E9-73B3-4859-B39E-5C8CFE727700}"/>
              </a:ext>
            </a:extLst>
          </p:cNvPr>
          <p:cNvSpPr txBox="1"/>
          <p:nvPr/>
        </p:nvSpPr>
        <p:spPr>
          <a:xfrm>
            <a:off x="1852863" y="4271830"/>
            <a:ext cx="10226841" cy="36952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p>
        </p:txBody>
      </p:sp>
      <p:sp>
        <p:nvSpPr>
          <p:cNvPr id="3" name="TextBox 2">
            <a:extLst>
              <a:ext uri="{FF2B5EF4-FFF2-40B4-BE49-F238E27FC236}">
                <a16:creationId xmlns:a16="http://schemas.microsoft.com/office/drawing/2014/main" id="{22813C0B-7725-4408-AEB2-ECBE4BB9BEA5}"/>
              </a:ext>
            </a:extLst>
          </p:cNvPr>
          <p:cNvSpPr txBox="1"/>
          <p:nvPr/>
        </p:nvSpPr>
        <p:spPr>
          <a:xfrm>
            <a:off x="1758688" y="5070121"/>
            <a:ext cx="5943421" cy="36952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srgbClr val="F05958"/>
              </a:solidFill>
              <a:effectLst/>
              <a:uLnTx/>
              <a:uFillTx/>
              <a:latin typeface="Montserrat Light" panose="00000400000000000000" pitchFamily="50" charset="0"/>
              <a:ea typeface="+mn-ea"/>
              <a:cs typeface="+mn-cs"/>
            </a:endParaRPr>
          </a:p>
        </p:txBody>
      </p:sp>
      <p:pic>
        <p:nvPicPr>
          <p:cNvPr id="12" name="Picture 11">
            <a:extLst>
              <a:ext uri="{FF2B5EF4-FFF2-40B4-BE49-F238E27FC236}">
                <a16:creationId xmlns:a16="http://schemas.microsoft.com/office/drawing/2014/main" id="{4780004F-1DD3-4691-9365-04F54704A5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2642637" y="6751106"/>
            <a:ext cx="112894" cy="82831"/>
          </a:xfrm>
          <a:prstGeom prst="rect">
            <a:avLst/>
          </a:prstGeom>
        </p:spPr>
      </p:pic>
      <p:pic>
        <p:nvPicPr>
          <p:cNvPr id="13" name="Picture 12">
            <a:extLst>
              <a:ext uri="{FF2B5EF4-FFF2-40B4-BE49-F238E27FC236}">
                <a16:creationId xmlns:a16="http://schemas.microsoft.com/office/drawing/2014/main" id="{B35F312B-860C-4478-A9CF-F7248AAA885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2880089" y="6725347"/>
            <a:ext cx="77277" cy="51518"/>
          </a:xfrm>
          <a:prstGeom prst="rect">
            <a:avLst/>
          </a:prstGeom>
          <a:ln>
            <a:noFill/>
          </a:ln>
          <a:effectLst>
            <a:softEdge rad="112500"/>
          </a:effectLst>
        </p:spPr>
      </p:pic>
    </p:spTree>
    <p:extLst>
      <p:ext uri="{BB962C8B-B14F-4D97-AF65-F5344CB8AC3E}">
        <p14:creationId xmlns:p14="http://schemas.microsoft.com/office/powerpoint/2010/main" val="2324750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35223" y="2272563"/>
            <a:ext cx="3793850" cy="36952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Lato" panose="020F0502020204030203" pitchFamily="34" charset="0"/>
                <a:cs typeface="Lato" panose="020F0502020204030203" pitchFamily="34" charset="0"/>
              </a:rPr>
              <a:t> </a:t>
            </a:r>
            <a:endParaRPr kumimoji="0" lang="id-ID" sz="1400" b="0" i="0" u="none" strike="noStrike" kern="1200" cap="none" spc="0" normalizeH="0" baseline="0" noProof="0" dirty="0">
              <a:ln>
                <a:noFill/>
              </a:ln>
              <a:solidFill>
                <a:prstClr val="black"/>
              </a:solidFill>
              <a:effectLst/>
              <a:uLnTx/>
              <a:uFillTx/>
              <a:latin typeface="Montserrat Light" panose="00000400000000000000" pitchFamily="50" charset="0"/>
              <a:ea typeface="Lato" panose="020F0502020204030203" pitchFamily="34" charset="0"/>
              <a:cs typeface="Lato" panose="020F0502020204030203" pitchFamily="34" charset="0"/>
            </a:endParaRPr>
          </a:p>
        </p:txBody>
      </p:sp>
      <p:sp>
        <p:nvSpPr>
          <p:cNvPr id="6" name="TextBox 5"/>
          <p:cNvSpPr txBox="1"/>
          <p:nvPr/>
        </p:nvSpPr>
        <p:spPr>
          <a:xfrm>
            <a:off x="1408400" y="422047"/>
            <a:ext cx="5459315"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prstClr val="white"/>
                </a:solidFill>
                <a:effectLst/>
                <a:uLnTx/>
                <a:uFillTx/>
                <a:latin typeface="Montserrat Light" panose="00000400000000000000" pitchFamily="50" charset="0"/>
                <a:ea typeface="Source Sans Pro Black" panose="020B0803030403020204" pitchFamily="34" charset="0"/>
                <a:cs typeface="+mn-cs"/>
              </a:rPr>
              <a:t>The Food Diary</a:t>
            </a:r>
            <a:endParaRPr kumimoji="0" lang="id-ID" sz="4800" b="1" i="0" u="none" strike="noStrike" kern="1200" cap="none" spc="300" normalizeH="0" baseline="0" noProof="0" dirty="0">
              <a:ln>
                <a:noFill/>
              </a:ln>
              <a:solidFill>
                <a:prstClr val="white"/>
              </a:solidFill>
              <a:effectLst/>
              <a:uLnTx/>
              <a:uFillTx/>
              <a:latin typeface="Montserrat Light" panose="00000400000000000000" pitchFamily="50" charset="0"/>
              <a:ea typeface="Source Sans Pro Black" panose="020B0803030403020204" pitchFamily="34" charset="0"/>
              <a:cs typeface="+mn-cs"/>
            </a:endParaRPr>
          </a:p>
        </p:txBody>
      </p:sp>
      <p:sp>
        <p:nvSpPr>
          <p:cNvPr id="7" name="Rectangle 6"/>
          <p:cNvSpPr/>
          <p:nvPr/>
        </p:nvSpPr>
        <p:spPr>
          <a:xfrm>
            <a:off x="0" y="1"/>
            <a:ext cx="1203158" cy="6857999"/>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p:sp>
      <p:graphicFrame>
        <p:nvGraphicFramePr>
          <p:cNvPr id="3" name="Table 4">
            <a:extLst>
              <a:ext uri="{FF2B5EF4-FFF2-40B4-BE49-F238E27FC236}">
                <a16:creationId xmlns:a16="http://schemas.microsoft.com/office/drawing/2014/main" id="{72B07C9B-5ADA-453E-892B-EEDB2668F0AC}"/>
              </a:ext>
            </a:extLst>
          </p:cNvPr>
          <p:cNvGraphicFramePr>
            <a:graphicFrameLocks noGrp="1"/>
          </p:cNvGraphicFramePr>
          <p:nvPr>
            <p:extLst>
              <p:ext uri="{D42A27DB-BD31-4B8C-83A1-F6EECF244321}">
                <p14:modId xmlns:p14="http://schemas.microsoft.com/office/powerpoint/2010/main" val="1763993464"/>
              </p:ext>
            </p:extLst>
          </p:nvPr>
        </p:nvGraphicFramePr>
        <p:xfrm>
          <a:off x="2032000" y="2856861"/>
          <a:ext cx="8128000" cy="3323336"/>
        </p:xfrm>
        <a:graphic>
          <a:graphicData uri="http://schemas.openxmlformats.org/drawingml/2006/table">
            <a:tbl>
              <a:tblPr firstRow="1" bandRow="1">
                <a:tableStyleId>{5940675A-B579-460E-94D1-54222C63F5DA}</a:tableStyleId>
              </a:tblPr>
              <a:tblGrid>
                <a:gridCol w="1625600">
                  <a:extLst>
                    <a:ext uri="{9D8B030D-6E8A-4147-A177-3AD203B41FA5}">
                      <a16:colId xmlns:a16="http://schemas.microsoft.com/office/drawing/2014/main" val="2961965521"/>
                    </a:ext>
                  </a:extLst>
                </a:gridCol>
                <a:gridCol w="1625600">
                  <a:extLst>
                    <a:ext uri="{9D8B030D-6E8A-4147-A177-3AD203B41FA5}">
                      <a16:colId xmlns:a16="http://schemas.microsoft.com/office/drawing/2014/main" val="83328184"/>
                    </a:ext>
                  </a:extLst>
                </a:gridCol>
                <a:gridCol w="1625600">
                  <a:extLst>
                    <a:ext uri="{9D8B030D-6E8A-4147-A177-3AD203B41FA5}">
                      <a16:colId xmlns:a16="http://schemas.microsoft.com/office/drawing/2014/main" val="2614224423"/>
                    </a:ext>
                  </a:extLst>
                </a:gridCol>
                <a:gridCol w="1625600">
                  <a:extLst>
                    <a:ext uri="{9D8B030D-6E8A-4147-A177-3AD203B41FA5}">
                      <a16:colId xmlns:a16="http://schemas.microsoft.com/office/drawing/2014/main" val="2627780601"/>
                    </a:ext>
                  </a:extLst>
                </a:gridCol>
                <a:gridCol w="1625600">
                  <a:extLst>
                    <a:ext uri="{9D8B030D-6E8A-4147-A177-3AD203B41FA5}">
                      <a16:colId xmlns:a16="http://schemas.microsoft.com/office/drawing/2014/main" val="3521041658"/>
                    </a:ext>
                  </a:extLst>
                </a:gridCol>
              </a:tblGrid>
              <a:tr h="370840">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Diary</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Time</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Portion</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What</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How do you feel?</a:t>
                      </a:r>
                    </a:p>
                  </a:txBody>
                  <a:tcPr/>
                </a:tc>
                <a:extLst>
                  <a:ext uri="{0D108BD9-81ED-4DB2-BD59-A6C34878D82A}">
                    <a16:rowId xmlns:a16="http://schemas.microsoft.com/office/drawing/2014/main" val="1344498651"/>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Breakfast</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663641257"/>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Snack</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099047287"/>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Lunch</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283517171"/>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Snack</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419092059"/>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Dinner</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260211568"/>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Snack</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446763011"/>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Liquids</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835114764"/>
                  </a:ext>
                </a:extLst>
              </a:tr>
            </a:tbl>
          </a:graphicData>
        </a:graphic>
      </p:graphicFrame>
      <p:sp>
        <p:nvSpPr>
          <p:cNvPr id="8" name="TextBox 7">
            <a:extLst>
              <a:ext uri="{FF2B5EF4-FFF2-40B4-BE49-F238E27FC236}">
                <a16:creationId xmlns:a16="http://schemas.microsoft.com/office/drawing/2014/main" id="{C0974474-56EB-4968-ADF0-11E325A15228}"/>
              </a:ext>
            </a:extLst>
          </p:cNvPr>
          <p:cNvSpPr txBox="1"/>
          <p:nvPr/>
        </p:nvSpPr>
        <p:spPr>
          <a:xfrm rot="10800000" flipV="1">
            <a:off x="1408400" y="1480861"/>
            <a:ext cx="9124472" cy="101585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05958"/>
                </a:solidFill>
                <a:effectLst/>
                <a:uLnTx/>
                <a:uFillTx/>
                <a:latin typeface="Montserrat Light" panose="00000400000000000000" pitchFamily="50" charset="0"/>
                <a:ea typeface="+mn-ea"/>
                <a:cs typeface="Arial" panose="020B0604020202020204" pitchFamily="34" charset="0"/>
              </a:rPr>
              <a:t>Be honest. </a:t>
            </a: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Arial" panose="020B0604020202020204" pitchFamily="34" charset="0"/>
              </a:rPr>
              <a:t>Write down what you really eat.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05958"/>
                </a:solidFill>
                <a:effectLst/>
                <a:uLnTx/>
                <a:uFillTx/>
                <a:latin typeface="Montserrat Light" panose="00000400000000000000" pitchFamily="50" charset="0"/>
                <a:ea typeface="+mn-ea"/>
                <a:cs typeface="Arial" panose="020B0604020202020204" pitchFamily="34" charset="0"/>
              </a:rPr>
              <a:t>Be accurate.</a:t>
            </a:r>
            <a:r>
              <a:rPr kumimoji="0" lang="en-US" sz="1400" b="1" i="0" u="none" strike="noStrike" kern="1200" cap="none" spc="0" normalizeH="0" baseline="0" noProof="0" dirty="0">
                <a:ln>
                  <a:noFill/>
                </a:ln>
                <a:solidFill>
                  <a:srgbClr val="70AD47"/>
                </a:solidFill>
                <a:effectLst/>
                <a:uLnTx/>
                <a:uFillTx/>
                <a:latin typeface="Montserrat Light" panose="00000400000000000000" pitchFamily="50" charset="0"/>
                <a:ea typeface="+mn-ea"/>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Arial" panose="020B0604020202020204" pitchFamily="34" charset="0"/>
              </a:rPr>
              <a:t>Measure portions and read labels.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05958"/>
                </a:solidFill>
                <a:effectLst/>
                <a:uLnTx/>
                <a:uFillTx/>
                <a:latin typeface="Montserrat Light" panose="00000400000000000000" pitchFamily="50" charset="0"/>
                <a:ea typeface="+mn-ea"/>
                <a:cs typeface="Arial" panose="020B0604020202020204" pitchFamily="34" charset="0"/>
              </a:rPr>
              <a:t>Be complete. </a:t>
            </a: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Arial" panose="020B0604020202020204" pitchFamily="34" charset="0"/>
              </a:rPr>
              <a:t>Include every little scrap you eat.</a:t>
            </a:r>
          </a:p>
        </p:txBody>
      </p:sp>
      <p:sp>
        <p:nvSpPr>
          <p:cNvPr id="10" name="TextBox 9">
            <a:extLst>
              <a:ext uri="{FF2B5EF4-FFF2-40B4-BE49-F238E27FC236}">
                <a16:creationId xmlns:a16="http://schemas.microsoft.com/office/drawing/2014/main" id="{A7A0F7E0-743D-40F2-A4EB-85B08C32CAED}"/>
              </a:ext>
            </a:extLst>
          </p:cNvPr>
          <p:cNvSpPr txBox="1"/>
          <p:nvPr/>
        </p:nvSpPr>
        <p:spPr>
          <a:xfrm>
            <a:off x="2219903" y="207274"/>
            <a:ext cx="17698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Light" panose="00000400000000000000" pitchFamily="50" charset="0"/>
                <a:ea typeface="+mn-ea"/>
                <a:cs typeface="+mn-cs"/>
              </a:rPr>
              <a:t>DAY  19</a:t>
            </a:r>
          </a:p>
        </p:txBody>
      </p:sp>
      <p:sp>
        <p:nvSpPr>
          <p:cNvPr id="5" name="TextBox 4">
            <a:extLst>
              <a:ext uri="{FF2B5EF4-FFF2-40B4-BE49-F238E27FC236}">
                <a16:creationId xmlns:a16="http://schemas.microsoft.com/office/drawing/2014/main" id="{9CA39B0B-D2BC-4410-904C-3063E15D4A72}"/>
              </a:ext>
            </a:extLst>
          </p:cNvPr>
          <p:cNvSpPr txBox="1"/>
          <p:nvPr/>
        </p:nvSpPr>
        <p:spPr>
          <a:xfrm>
            <a:off x="1337562" y="338837"/>
            <a:ext cx="549227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The Food Diary</a:t>
            </a:r>
          </a:p>
        </p:txBody>
      </p:sp>
    </p:spTree>
    <p:extLst>
      <p:ext uri="{BB962C8B-B14F-4D97-AF65-F5344CB8AC3E}">
        <p14:creationId xmlns:p14="http://schemas.microsoft.com/office/powerpoint/2010/main" val="2646978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6" name="Rectangle 5"/>
          <p:cNvSpPr/>
          <p:nvPr/>
        </p:nvSpPr>
        <p:spPr>
          <a:xfrm>
            <a:off x="409575" y="353228"/>
            <a:ext cx="11372850" cy="6191250"/>
          </a:xfrm>
          <a:prstGeom prst="rect">
            <a:avLst/>
          </a:prstGeom>
          <a:solidFill>
            <a:srgbClr val="CCEAEA">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p:nvSpPr>
        <p:spPr>
          <a:xfrm>
            <a:off x="3347489" y="2637986"/>
            <a:ext cx="5497018" cy="1107996"/>
          </a:xfrm>
          <a:prstGeom prst="rect">
            <a:avLst/>
          </a:prstGeom>
          <a:noFill/>
        </p:spPr>
        <p:txBody>
          <a:bodyPr wrap="none" rtlCol="0">
            <a:spAutoFit/>
          </a:bodyPr>
          <a:lstStyle/>
          <a:p>
            <a:r>
              <a:rPr lang="id-ID" sz="6600" b="1" spc="300" dirty="0">
                <a:solidFill>
                  <a:schemeClr val="bg1"/>
                </a:solidFill>
                <a:latin typeface="Montserrat" pitchFamily="2" charset="77"/>
                <a:ea typeface="Source Sans Pro Black" panose="020B0803030403020204" pitchFamily="34" charset="0"/>
              </a:rPr>
              <a:t>CONGRATS</a:t>
            </a:r>
            <a:endParaRPr lang="id-ID" sz="6600" spc="300" dirty="0">
              <a:solidFill>
                <a:schemeClr val="bg1"/>
              </a:solidFill>
              <a:latin typeface="Montserrat Alternates ExtraBold" panose="00000900000000000000" pitchFamily="50" charset="0"/>
              <a:ea typeface="Source Sans Pro Black" panose="020B0803030403020204" pitchFamily="34" charset="0"/>
            </a:endParaRPr>
          </a:p>
        </p:txBody>
      </p:sp>
      <p:sp>
        <p:nvSpPr>
          <p:cNvPr id="8" name="TextBox 7"/>
          <p:cNvSpPr txBox="1"/>
          <p:nvPr/>
        </p:nvSpPr>
        <p:spPr>
          <a:xfrm>
            <a:off x="4925646" y="3745982"/>
            <a:ext cx="2340705" cy="461665"/>
          </a:xfrm>
          <a:prstGeom prst="rect">
            <a:avLst/>
          </a:prstGeom>
          <a:noFill/>
        </p:spPr>
        <p:txBody>
          <a:bodyPr wrap="none" rtlCol="0">
            <a:spAutoFit/>
          </a:bodyPr>
          <a:lstStyle/>
          <a:p>
            <a:r>
              <a:rPr lang="id-ID" sz="2400" spc="300" dirty="0">
                <a:solidFill>
                  <a:schemeClr val="bg1"/>
                </a:solidFill>
                <a:latin typeface="Montserrat Light" panose="00000400000000000000" pitchFamily="50" charset="0"/>
                <a:ea typeface="Lato Medium" panose="020F0502020204030203" pitchFamily="34" charset="0"/>
                <a:cs typeface="Lato Medium" panose="020F0502020204030203" pitchFamily="34" charset="0"/>
              </a:rPr>
              <a:t>YOU DID IT!</a:t>
            </a:r>
          </a:p>
        </p:txBody>
      </p:sp>
    </p:spTree>
    <p:extLst>
      <p:ext uri="{BB962C8B-B14F-4D97-AF65-F5344CB8AC3E}">
        <p14:creationId xmlns:p14="http://schemas.microsoft.com/office/powerpoint/2010/main" val="5266475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786</TotalTime>
  <Words>418</Words>
  <Application>Microsoft Office PowerPoint</Application>
  <PresentationFormat>Widescreen</PresentationFormat>
  <Paragraphs>62</Paragraphs>
  <Slides>6</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6</vt:i4>
      </vt:variant>
    </vt:vector>
  </HeadingPairs>
  <TitlesOfParts>
    <vt:vector size="18" baseType="lpstr">
      <vt:lpstr>Arial</vt:lpstr>
      <vt:lpstr>Calibri</vt:lpstr>
      <vt:lpstr>Calibri Light</vt:lpstr>
      <vt:lpstr>Lato Medium</vt:lpstr>
      <vt:lpstr>Montserrat</vt:lpstr>
      <vt:lpstr>Montserrat Alternates ExtraBold</vt:lpstr>
      <vt:lpstr>Montserrat Light</vt:lpstr>
      <vt:lpstr>Never Let Go</vt:lpstr>
      <vt:lpstr>Wingdings</vt:lpstr>
      <vt:lpstr>Office Theme</vt:lpstr>
      <vt:lpstr>3_Office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USER</cp:lastModifiedBy>
  <cp:revision>167</cp:revision>
  <dcterms:created xsi:type="dcterms:W3CDTF">2018-06-21T04:17:42Z</dcterms:created>
  <dcterms:modified xsi:type="dcterms:W3CDTF">2025-03-13T20:55:13Z</dcterms:modified>
</cp:coreProperties>
</file>