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3.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0" r:id="rId2"/>
    <p:sldMasterId id="2147483692" r:id="rId3"/>
    <p:sldMasterId id="2147483724" r:id="rId4"/>
  </p:sldMasterIdLst>
  <p:notesMasterIdLst>
    <p:notesMasterId r:id="rId14"/>
  </p:notesMasterIdLst>
  <p:sldIdLst>
    <p:sldId id="256" r:id="rId5"/>
    <p:sldId id="309" r:id="rId6"/>
    <p:sldId id="311" r:id="rId7"/>
    <p:sldId id="312" r:id="rId8"/>
    <p:sldId id="264" r:id="rId9"/>
    <p:sldId id="313" r:id="rId10"/>
    <p:sldId id="314" r:id="rId11"/>
    <p:sldId id="317" r:id="rId12"/>
    <p:sldId id="303" r:id="rId13"/>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B2B1"/>
    <a:srgbClr val="4D9392"/>
    <a:srgbClr val="CCEAEA"/>
    <a:srgbClr val="A8DDDC"/>
    <a:srgbClr val="FDE9E9"/>
    <a:srgbClr val="1456A3"/>
    <a:srgbClr val="1EBBB0"/>
    <a:srgbClr val="54BE8F"/>
    <a:srgbClr val="F49A20"/>
    <a:srgbClr val="F061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62" autoAdjust="0"/>
    <p:restoredTop sz="94660"/>
  </p:normalViewPr>
  <p:slideViewPr>
    <p:cSldViewPr snapToGrid="0">
      <p:cViewPr varScale="1">
        <p:scale>
          <a:sx n="67" d="100"/>
          <a:sy n="67" d="100"/>
        </p:scale>
        <p:origin x="712" y="44"/>
      </p:cViewPr>
      <p:guideLst>
        <p:guide orient="horz" pos="984"/>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Wiederin" userId="637f652a6015893c" providerId="LiveId" clId="{FE6DC815-D4CA-418E-81AC-452734830736}"/>
    <pc:docChg chg="delSld">
      <pc:chgData name="Mark Wiederin" userId="637f652a6015893c" providerId="LiveId" clId="{FE6DC815-D4CA-418E-81AC-452734830736}" dt="2021-07-19T03:42:31.421" v="0" actId="47"/>
      <pc:docMkLst>
        <pc:docMk/>
      </pc:docMkLst>
      <pc:sldChg chg="del">
        <pc:chgData name="Mark Wiederin" userId="637f652a6015893c" providerId="LiveId" clId="{FE6DC815-D4CA-418E-81AC-452734830736}" dt="2021-07-19T03:42:31.421" v="0" actId="47"/>
        <pc:sldMkLst>
          <pc:docMk/>
          <pc:sldMk cId="824990836" sldId="30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512EF3-9206-4866-9AD1-763F17D02EAD}" type="datetimeFigureOut">
              <a:rPr lang="en-US" smtClean="0"/>
              <a:t>3/14/2025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07D2D6-BB3A-4A8A-8C03-4B5C814EE5EB}" type="slidenum">
              <a:rPr lang="en-US" smtClean="0"/>
              <a:t>‹#›</a:t>
            </a:fld>
            <a:endParaRPr lang="en-US"/>
          </a:p>
        </p:txBody>
      </p:sp>
    </p:spTree>
    <p:extLst>
      <p:ext uri="{BB962C8B-B14F-4D97-AF65-F5344CB8AC3E}">
        <p14:creationId xmlns:p14="http://schemas.microsoft.com/office/powerpoint/2010/main" val="1087496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771769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14"/>
          <p:cNvSpPr>
            <a:spLocks noGrp="1"/>
          </p:cNvSpPr>
          <p:nvPr>
            <p:ph type="pic" sz="quarter" idx="10"/>
          </p:nvPr>
        </p:nvSpPr>
        <p:spPr>
          <a:xfrm>
            <a:off x="18192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7" name="Picture Placeholder 20"/>
          <p:cNvSpPr>
            <a:spLocks noGrp="1"/>
          </p:cNvSpPr>
          <p:nvPr>
            <p:ph type="pic" sz="quarter" idx="11"/>
          </p:nvPr>
        </p:nvSpPr>
        <p:spPr>
          <a:xfrm>
            <a:off x="47148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8" name="Picture Placeholder 21"/>
          <p:cNvSpPr>
            <a:spLocks noGrp="1"/>
          </p:cNvSpPr>
          <p:nvPr>
            <p:ph type="pic" sz="quarter" idx="12"/>
          </p:nvPr>
        </p:nvSpPr>
        <p:spPr>
          <a:xfrm>
            <a:off x="76104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9" name="Picture Placeholder 22"/>
          <p:cNvSpPr>
            <a:spLocks noGrp="1"/>
          </p:cNvSpPr>
          <p:nvPr>
            <p:ph type="pic" sz="quarter" idx="13"/>
          </p:nvPr>
        </p:nvSpPr>
        <p:spPr>
          <a:xfrm>
            <a:off x="18192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0" name="Picture Placeholder 23"/>
          <p:cNvSpPr>
            <a:spLocks noGrp="1"/>
          </p:cNvSpPr>
          <p:nvPr>
            <p:ph type="pic" sz="quarter" idx="14"/>
          </p:nvPr>
        </p:nvSpPr>
        <p:spPr>
          <a:xfrm>
            <a:off x="47148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1" name="Picture Placeholder 24"/>
          <p:cNvSpPr>
            <a:spLocks noGrp="1"/>
          </p:cNvSpPr>
          <p:nvPr>
            <p:ph type="pic" sz="quarter" idx="15"/>
          </p:nvPr>
        </p:nvSpPr>
        <p:spPr>
          <a:xfrm>
            <a:off x="76104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Tree>
    <p:extLst>
      <p:ext uri="{BB962C8B-B14F-4D97-AF65-F5344CB8AC3E}">
        <p14:creationId xmlns:p14="http://schemas.microsoft.com/office/powerpoint/2010/main" val="144289552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711201" y="624111"/>
            <a:ext cx="3323771" cy="3846286"/>
          </a:xfrm>
          <a:custGeom>
            <a:avLst/>
            <a:gdLst>
              <a:gd name="connsiteX0" fmla="*/ 0 w 3323771"/>
              <a:gd name="connsiteY0" fmla="*/ 0 h 3846286"/>
              <a:gd name="connsiteX1" fmla="*/ 3323771 w 3323771"/>
              <a:gd name="connsiteY1" fmla="*/ 0 h 3846286"/>
              <a:gd name="connsiteX2" fmla="*/ 3323771 w 3323771"/>
              <a:gd name="connsiteY2" fmla="*/ 3846286 h 3846286"/>
              <a:gd name="connsiteX3" fmla="*/ 0 w 3323771"/>
              <a:gd name="connsiteY3" fmla="*/ 3846286 h 3846286"/>
            </a:gdLst>
            <a:ahLst/>
            <a:cxnLst>
              <a:cxn ang="0">
                <a:pos x="connsiteX0" y="connsiteY0"/>
              </a:cxn>
              <a:cxn ang="0">
                <a:pos x="connsiteX1" y="connsiteY1"/>
              </a:cxn>
              <a:cxn ang="0">
                <a:pos x="connsiteX2" y="connsiteY2"/>
              </a:cxn>
              <a:cxn ang="0">
                <a:pos x="connsiteX3" y="connsiteY3"/>
              </a:cxn>
            </a:cxnLst>
            <a:rect l="l" t="t" r="r" b="b"/>
            <a:pathLst>
              <a:path w="3323771" h="3846286">
                <a:moveTo>
                  <a:pt x="0" y="0"/>
                </a:moveTo>
                <a:lnTo>
                  <a:pt x="3323771" y="0"/>
                </a:lnTo>
                <a:lnTo>
                  <a:pt x="3323771" y="3846286"/>
                </a:lnTo>
                <a:lnTo>
                  <a:pt x="0" y="3846286"/>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rot="6876540">
            <a:off x="11280576" y="6381328"/>
            <a:ext cx="163938" cy="77528"/>
          </a:xfrm>
          <a:custGeom>
            <a:avLst/>
            <a:gdLst>
              <a:gd name="connsiteX0" fmla="*/ 1313543 w 2627086"/>
              <a:gd name="connsiteY0" fmla="*/ 0 h 2627086"/>
              <a:gd name="connsiteX1" fmla="*/ 2627086 w 2627086"/>
              <a:gd name="connsiteY1" fmla="*/ 1313543 h 2627086"/>
              <a:gd name="connsiteX2" fmla="*/ 1313543 w 2627086"/>
              <a:gd name="connsiteY2" fmla="*/ 2627086 h 2627086"/>
              <a:gd name="connsiteX3" fmla="*/ 0 w 2627086"/>
              <a:gd name="connsiteY3" fmla="*/ 1313543 h 2627086"/>
              <a:gd name="connsiteX4" fmla="*/ 1313543 w 2627086"/>
              <a:gd name="connsiteY4" fmla="*/ 0 h 262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6" h="2627086">
                <a:moveTo>
                  <a:pt x="1313543" y="0"/>
                </a:moveTo>
                <a:cubicBezTo>
                  <a:pt x="2038993" y="0"/>
                  <a:pt x="2627086" y="588093"/>
                  <a:pt x="2627086" y="1313543"/>
                </a:cubicBezTo>
                <a:cubicBezTo>
                  <a:pt x="2627086" y="2038993"/>
                  <a:pt x="2038993" y="2627086"/>
                  <a:pt x="1313543" y="2627086"/>
                </a:cubicBezTo>
                <a:cubicBezTo>
                  <a:pt x="588093" y="2627086"/>
                  <a:pt x="0" y="2038993"/>
                  <a:pt x="0" y="1313543"/>
                </a:cubicBezTo>
                <a:cubicBezTo>
                  <a:pt x="0" y="588093"/>
                  <a:pt x="588093" y="0"/>
                  <a:pt x="1313543" y="0"/>
                </a:cubicBezTo>
                <a:close/>
              </a:path>
            </a:pathLst>
          </a:custGeom>
        </p:spPr>
        <p:txBody>
          <a:bodyPr wrap="square">
            <a:noAutofit/>
          </a:bodyPr>
          <a:lstStyle>
            <a:lvl1pPr marL="0" indent="0">
              <a:buNone/>
              <a:defRPr/>
            </a:lvl1pPr>
          </a:lstStyle>
          <a:p>
            <a:endParaRPr lang="id-ID" dirty="0"/>
          </a:p>
        </p:txBody>
      </p:sp>
    </p:spTree>
    <p:extLst>
      <p:ext uri="{BB962C8B-B14F-4D97-AF65-F5344CB8AC3E}">
        <p14:creationId xmlns:p14="http://schemas.microsoft.com/office/powerpoint/2010/main" val="428386256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2711090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48203360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01389352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916174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302500" y="1346200"/>
            <a:ext cx="2374900" cy="4178300"/>
          </a:xfrm>
          <a:custGeom>
            <a:avLst/>
            <a:gdLst>
              <a:gd name="connsiteX0" fmla="*/ 0 w 2374900"/>
              <a:gd name="connsiteY0" fmla="*/ 0 h 4178300"/>
              <a:gd name="connsiteX1" fmla="*/ 2374900 w 2374900"/>
              <a:gd name="connsiteY1" fmla="*/ 0 h 4178300"/>
              <a:gd name="connsiteX2" fmla="*/ 2374900 w 2374900"/>
              <a:gd name="connsiteY2" fmla="*/ 4178300 h 4178300"/>
              <a:gd name="connsiteX3" fmla="*/ 0 w 2374900"/>
              <a:gd name="connsiteY3" fmla="*/ 4178300 h 4178300"/>
            </a:gdLst>
            <a:ahLst/>
            <a:cxnLst>
              <a:cxn ang="0">
                <a:pos x="connsiteX0" y="connsiteY0"/>
              </a:cxn>
              <a:cxn ang="0">
                <a:pos x="connsiteX1" y="connsiteY1"/>
              </a:cxn>
              <a:cxn ang="0">
                <a:pos x="connsiteX2" y="connsiteY2"/>
              </a:cxn>
              <a:cxn ang="0">
                <a:pos x="connsiteX3" y="connsiteY3"/>
              </a:cxn>
            </a:cxnLst>
            <a:rect l="l" t="t" r="r" b="b"/>
            <a:pathLst>
              <a:path w="2374900" h="4178300">
                <a:moveTo>
                  <a:pt x="0" y="0"/>
                </a:moveTo>
                <a:lnTo>
                  <a:pt x="2374900" y="0"/>
                </a:lnTo>
                <a:lnTo>
                  <a:pt x="2374900" y="4178300"/>
                </a:lnTo>
                <a:lnTo>
                  <a:pt x="0" y="41783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804400" y="1866900"/>
            <a:ext cx="1320800" cy="3225800"/>
          </a:xfrm>
          <a:custGeom>
            <a:avLst/>
            <a:gdLst>
              <a:gd name="connsiteX0" fmla="*/ 0 w 1320800"/>
              <a:gd name="connsiteY0" fmla="*/ 0 h 3225800"/>
              <a:gd name="connsiteX1" fmla="*/ 1320800 w 1320800"/>
              <a:gd name="connsiteY1" fmla="*/ 0 h 3225800"/>
              <a:gd name="connsiteX2" fmla="*/ 1320800 w 1320800"/>
              <a:gd name="connsiteY2" fmla="*/ 3225800 h 3225800"/>
              <a:gd name="connsiteX3" fmla="*/ 0 w 1320800"/>
              <a:gd name="connsiteY3" fmla="*/ 3225800 h 3225800"/>
            </a:gdLst>
            <a:ahLst/>
            <a:cxnLst>
              <a:cxn ang="0">
                <a:pos x="connsiteX0" y="connsiteY0"/>
              </a:cxn>
              <a:cxn ang="0">
                <a:pos x="connsiteX1" y="connsiteY1"/>
              </a:cxn>
              <a:cxn ang="0">
                <a:pos x="connsiteX2" y="connsiteY2"/>
              </a:cxn>
              <a:cxn ang="0">
                <a:pos x="connsiteX3" y="connsiteY3"/>
              </a:cxn>
            </a:cxnLst>
            <a:rect l="l" t="t" r="r" b="b"/>
            <a:pathLst>
              <a:path w="1320800" h="3225800">
                <a:moveTo>
                  <a:pt x="0" y="0"/>
                </a:moveTo>
                <a:lnTo>
                  <a:pt x="1320800" y="0"/>
                </a:lnTo>
                <a:lnTo>
                  <a:pt x="1320800" y="3225800"/>
                </a:lnTo>
                <a:lnTo>
                  <a:pt x="0" y="3225800"/>
                </a:lnTo>
                <a:close/>
              </a:path>
            </a:pathLst>
          </a:custGeom>
        </p:spPr>
        <p:txBody>
          <a:bodyPr wrap="square">
            <a:noAutofit/>
          </a:bodyPr>
          <a:lstStyle/>
          <a:p>
            <a:endParaRPr lang="id-ID"/>
          </a:p>
        </p:txBody>
      </p:sp>
    </p:spTree>
    <p:extLst>
      <p:ext uri="{BB962C8B-B14F-4D97-AF65-F5344CB8AC3E}">
        <p14:creationId xmlns:p14="http://schemas.microsoft.com/office/powerpoint/2010/main" val="2150222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702629" y="1582057"/>
            <a:ext cx="2032000" cy="3657600"/>
          </a:xfrm>
          <a:custGeom>
            <a:avLst/>
            <a:gdLst>
              <a:gd name="connsiteX0" fmla="*/ 0 w 2032000"/>
              <a:gd name="connsiteY0" fmla="*/ 0 h 3657600"/>
              <a:gd name="connsiteX1" fmla="*/ 2032000 w 2032000"/>
              <a:gd name="connsiteY1" fmla="*/ 0 h 3657600"/>
              <a:gd name="connsiteX2" fmla="*/ 2032000 w 2032000"/>
              <a:gd name="connsiteY2" fmla="*/ 3657600 h 3657600"/>
              <a:gd name="connsiteX3" fmla="*/ 0 w 203200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2032000" h="3657600">
                <a:moveTo>
                  <a:pt x="0" y="0"/>
                </a:moveTo>
                <a:lnTo>
                  <a:pt x="2032000" y="0"/>
                </a:lnTo>
                <a:lnTo>
                  <a:pt x="2032000" y="3657600"/>
                </a:lnTo>
                <a:lnTo>
                  <a:pt x="0" y="3657600"/>
                </a:lnTo>
                <a:close/>
              </a:path>
            </a:pathLst>
          </a:custGeom>
        </p:spPr>
        <p:txBody>
          <a:bodyPr wrap="square">
            <a:noAutofit/>
          </a:bodyPr>
          <a:lstStyle/>
          <a:p>
            <a:endParaRPr lang="id-ID" dirty="0"/>
          </a:p>
        </p:txBody>
      </p:sp>
    </p:spTree>
    <p:extLst>
      <p:ext uri="{BB962C8B-B14F-4D97-AF65-F5344CB8AC3E}">
        <p14:creationId xmlns:p14="http://schemas.microsoft.com/office/powerpoint/2010/main" val="546218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105650"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431814"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Tree>
    <p:extLst>
      <p:ext uri="{BB962C8B-B14F-4D97-AF65-F5344CB8AC3E}">
        <p14:creationId xmlns:p14="http://schemas.microsoft.com/office/powerpoint/2010/main" val="4266318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127606" y="1823846"/>
            <a:ext cx="4631334" cy="2954536"/>
          </a:xfrm>
          <a:custGeom>
            <a:avLst/>
            <a:gdLst>
              <a:gd name="connsiteX0" fmla="*/ 0 w 4631334"/>
              <a:gd name="connsiteY0" fmla="*/ 0 h 2954536"/>
              <a:gd name="connsiteX1" fmla="*/ 4631334 w 4631334"/>
              <a:gd name="connsiteY1" fmla="*/ 0 h 2954536"/>
              <a:gd name="connsiteX2" fmla="*/ 4631334 w 4631334"/>
              <a:gd name="connsiteY2" fmla="*/ 2954536 h 2954536"/>
              <a:gd name="connsiteX3" fmla="*/ 0 w 4631334"/>
              <a:gd name="connsiteY3" fmla="*/ 2954536 h 2954536"/>
            </a:gdLst>
            <a:ahLst/>
            <a:cxnLst>
              <a:cxn ang="0">
                <a:pos x="connsiteX0" y="connsiteY0"/>
              </a:cxn>
              <a:cxn ang="0">
                <a:pos x="connsiteX1" y="connsiteY1"/>
              </a:cxn>
              <a:cxn ang="0">
                <a:pos x="connsiteX2" y="connsiteY2"/>
              </a:cxn>
              <a:cxn ang="0">
                <a:pos x="connsiteX3" y="connsiteY3"/>
              </a:cxn>
            </a:cxnLst>
            <a:rect l="l" t="t" r="r" b="b"/>
            <a:pathLst>
              <a:path w="4631334" h="2954536">
                <a:moveTo>
                  <a:pt x="0" y="0"/>
                </a:moveTo>
                <a:lnTo>
                  <a:pt x="4631334" y="0"/>
                </a:lnTo>
                <a:lnTo>
                  <a:pt x="4631334" y="2954536"/>
                </a:lnTo>
                <a:lnTo>
                  <a:pt x="0" y="2954536"/>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4406900" y="3005130"/>
            <a:ext cx="1145350" cy="2062170"/>
          </a:xfrm>
          <a:custGeom>
            <a:avLst/>
            <a:gdLst>
              <a:gd name="connsiteX0" fmla="*/ 0 w 1145350"/>
              <a:gd name="connsiteY0" fmla="*/ 0 h 2062170"/>
              <a:gd name="connsiteX1" fmla="*/ 1145350 w 1145350"/>
              <a:gd name="connsiteY1" fmla="*/ 0 h 2062170"/>
              <a:gd name="connsiteX2" fmla="*/ 1145350 w 1145350"/>
              <a:gd name="connsiteY2" fmla="*/ 2062170 h 2062170"/>
              <a:gd name="connsiteX3" fmla="*/ 0 w 1145350"/>
              <a:gd name="connsiteY3" fmla="*/ 2062170 h 2062170"/>
            </a:gdLst>
            <a:ahLst/>
            <a:cxnLst>
              <a:cxn ang="0">
                <a:pos x="connsiteX0" y="connsiteY0"/>
              </a:cxn>
              <a:cxn ang="0">
                <a:pos x="connsiteX1" y="connsiteY1"/>
              </a:cxn>
              <a:cxn ang="0">
                <a:pos x="connsiteX2" y="connsiteY2"/>
              </a:cxn>
              <a:cxn ang="0">
                <a:pos x="connsiteX3" y="connsiteY3"/>
              </a:cxn>
            </a:cxnLst>
            <a:rect l="l" t="t" r="r" b="b"/>
            <a:pathLst>
              <a:path w="1145350" h="2062170">
                <a:moveTo>
                  <a:pt x="0" y="0"/>
                </a:moveTo>
                <a:lnTo>
                  <a:pt x="1145350" y="0"/>
                </a:lnTo>
                <a:lnTo>
                  <a:pt x="1145350" y="2062170"/>
                </a:lnTo>
                <a:lnTo>
                  <a:pt x="0" y="2062170"/>
                </a:lnTo>
                <a:close/>
              </a:path>
            </a:pathLst>
          </a:custGeom>
        </p:spPr>
        <p:txBody>
          <a:bodyPr wrap="square">
            <a:noAutofit/>
          </a:bodyPr>
          <a:lstStyle/>
          <a:p>
            <a:endParaRPr lang="id-ID"/>
          </a:p>
        </p:txBody>
      </p:sp>
    </p:spTree>
    <p:extLst>
      <p:ext uri="{BB962C8B-B14F-4D97-AF65-F5344CB8AC3E}">
        <p14:creationId xmlns:p14="http://schemas.microsoft.com/office/powerpoint/2010/main" val="154055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1030515" y="1277258"/>
            <a:ext cx="3207657" cy="4296229"/>
          </a:xfrm>
          <a:custGeom>
            <a:avLst/>
            <a:gdLst>
              <a:gd name="connsiteX0" fmla="*/ 0 w 3207657"/>
              <a:gd name="connsiteY0" fmla="*/ 0 h 4296229"/>
              <a:gd name="connsiteX1" fmla="*/ 3207657 w 3207657"/>
              <a:gd name="connsiteY1" fmla="*/ 0 h 4296229"/>
              <a:gd name="connsiteX2" fmla="*/ 3207657 w 3207657"/>
              <a:gd name="connsiteY2" fmla="*/ 4296229 h 4296229"/>
              <a:gd name="connsiteX3" fmla="*/ 0 w 3207657"/>
              <a:gd name="connsiteY3" fmla="*/ 4296229 h 4296229"/>
            </a:gdLst>
            <a:ahLst/>
            <a:cxnLst>
              <a:cxn ang="0">
                <a:pos x="connsiteX0" y="connsiteY0"/>
              </a:cxn>
              <a:cxn ang="0">
                <a:pos x="connsiteX1" y="connsiteY1"/>
              </a:cxn>
              <a:cxn ang="0">
                <a:pos x="connsiteX2" y="connsiteY2"/>
              </a:cxn>
              <a:cxn ang="0">
                <a:pos x="connsiteX3" y="connsiteY3"/>
              </a:cxn>
            </a:cxnLst>
            <a:rect l="l" t="t" r="r" b="b"/>
            <a:pathLst>
              <a:path w="3207657" h="4296229">
                <a:moveTo>
                  <a:pt x="0" y="0"/>
                </a:moveTo>
                <a:lnTo>
                  <a:pt x="3207657" y="0"/>
                </a:lnTo>
                <a:lnTo>
                  <a:pt x="3207657" y="4296229"/>
                </a:lnTo>
                <a:lnTo>
                  <a:pt x="0" y="4296229"/>
                </a:lnTo>
                <a:close/>
              </a:path>
            </a:pathLst>
          </a:custGeom>
        </p:spPr>
        <p:txBody>
          <a:bodyPr wrap="square">
            <a:noAutofit/>
          </a:bodyPr>
          <a:lstStyle/>
          <a:p>
            <a:endParaRPr lang="id-ID"/>
          </a:p>
        </p:txBody>
      </p:sp>
    </p:spTree>
    <p:extLst>
      <p:ext uri="{BB962C8B-B14F-4D97-AF65-F5344CB8AC3E}">
        <p14:creationId xmlns:p14="http://schemas.microsoft.com/office/powerpoint/2010/main" val="2134133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291401" y="1672093"/>
            <a:ext cx="5759147" cy="3674018"/>
          </a:xfrm>
          <a:custGeom>
            <a:avLst/>
            <a:gdLst>
              <a:gd name="connsiteX0" fmla="*/ 0 w 5759147"/>
              <a:gd name="connsiteY0" fmla="*/ 0 h 3674018"/>
              <a:gd name="connsiteX1" fmla="*/ 5759147 w 5759147"/>
              <a:gd name="connsiteY1" fmla="*/ 0 h 3674018"/>
              <a:gd name="connsiteX2" fmla="*/ 5759147 w 5759147"/>
              <a:gd name="connsiteY2" fmla="*/ 3674018 h 3674018"/>
              <a:gd name="connsiteX3" fmla="*/ 0 w 5759147"/>
              <a:gd name="connsiteY3" fmla="*/ 3674018 h 3674018"/>
            </a:gdLst>
            <a:ahLst/>
            <a:cxnLst>
              <a:cxn ang="0">
                <a:pos x="connsiteX0" y="connsiteY0"/>
              </a:cxn>
              <a:cxn ang="0">
                <a:pos x="connsiteX1" y="connsiteY1"/>
              </a:cxn>
              <a:cxn ang="0">
                <a:pos x="connsiteX2" y="connsiteY2"/>
              </a:cxn>
              <a:cxn ang="0">
                <a:pos x="connsiteX3" y="connsiteY3"/>
              </a:cxn>
            </a:cxnLst>
            <a:rect l="l" t="t" r="r" b="b"/>
            <a:pathLst>
              <a:path w="5759147" h="3674018">
                <a:moveTo>
                  <a:pt x="0" y="0"/>
                </a:moveTo>
                <a:lnTo>
                  <a:pt x="5759147" y="0"/>
                </a:lnTo>
                <a:lnTo>
                  <a:pt x="5759147" y="3674018"/>
                </a:lnTo>
                <a:lnTo>
                  <a:pt x="0" y="3674018"/>
                </a:lnTo>
                <a:close/>
              </a:path>
            </a:pathLst>
          </a:custGeom>
        </p:spPr>
        <p:txBody>
          <a:bodyPr wrap="square">
            <a:noAutofit/>
          </a:bodyPr>
          <a:lstStyle/>
          <a:p>
            <a:endParaRPr lang="id-ID"/>
          </a:p>
        </p:txBody>
      </p:sp>
    </p:spTree>
    <p:extLst>
      <p:ext uri="{BB962C8B-B14F-4D97-AF65-F5344CB8AC3E}">
        <p14:creationId xmlns:p14="http://schemas.microsoft.com/office/powerpoint/2010/main" val="243746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6618514" y="1480457"/>
            <a:ext cx="4455886" cy="2525486"/>
          </a:xfrm>
          <a:custGeom>
            <a:avLst/>
            <a:gdLst>
              <a:gd name="connsiteX0" fmla="*/ 0 w 4455886"/>
              <a:gd name="connsiteY0" fmla="*/ 0 h 2525486"/>
              <a:gd name="connsiteX1" fmla="*/ 4455886 w 4455886"/>
              <a:gd name="connsiteY1" fmla="*/ 0 h 2525486"/>
              <a:gd name="connsiteX2" fmla="*/ 4455886 w 4455886"/>
              <a:gd name="connsiteY2" fmla="*/ 2525486 h 2525486"/>
              <a:gd name="connsiteX3" fmla="*/ 0 w 4455886"/>
              <a:gd name="connsiteY3" fmla="*/ 2525486 h 2525486"/>
            </a:gdLst>
            <a:ahLst/>
            <a:cxnLst>
              <a:cxn ang="0">
                <a:pos x="connsiteX0" y="connsiteY0"/>
              </a:cxn>
              <a:cxn ang="0">
                <a:pos x="connsiteX1" y="connsiteY1"/>
              </a:cxn>
              <a:cxn ang="0">
                <a:pos x="connsiteX2" y="connsiteY2"/>
              </a:cxn>
              <a:cxn ang="0">
                <a:pos x="connsiteX3" y="connsiteY3"/>
              </a:cxn>
            </a:cxnLst>
            <a:rect l="l" t="t" r="r" b="b"/>
            <a:pathLst>
              <a:path w="4455886" h="2525486">
                <a:moveTo>
                  <a:pt x="0" y="0"/>
                </a:moveTo>
                <a:lnTo>
                  <a:pt x="4455886" y="0"/>
                </a:lnTo>
                <a:lnTo>
                  <a:pt x="4455886" y="2525486"/>
                </a:lnTo>
                <a:lnTo>
                  <a:pt x="0" y="2525486"/>
                </a:lnTo>
                <a:close/>
              </a:path>
            </a:pathLst>
          </a:custGeom>
        </p:spPr>
        <p:txBody>
          <a:bodyPr wrap="square">
            <a:noAutofit/>
          </a:bodyPr>
          <a:lstStyle/>
          <a:p>
            <a:endParaRPr lang="id-ID"/>
          </a:p>
        </p:txBody>
      </p:sp>
    </p:spTree>
    <p:extLst>
      <p:ext uri="{BB962C8B-B14F-4D97-AF65-F5344CB8AC3E}">
        <p14:creationId xmlns:p14="http://schemas.microsoft.com/office/powerpoint/2010/main" val="27471005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647700" y="1295400"/>
            <a:ext cx="6324600" cy="4324350"/>
          </a:xfrm>
          <a:custGeom>
            <a:avLst/>
            <a:gdLst>
              <a:gd name="connsiteX0" fmla="*/ 0 w 6324600"/>
              <a:gd name="connsiteY0" fmla="*/ 0 h 4324350"/>
              <a:gd name="connsiteX1" fmla="*/ 6324600 w 6324600"/>
              <a:gd name="connsiteY1" fmla="*/ 0 h 4324350"/>
              <a:gd name="connsiteX2" fmla="*/ 6324600 w 6324600"/>
              <a:gd name="connsiteY2" fmla="*/ 4324350 h 4324350"/>
              <a:gd name="connsiteX3" fmla="*/ 0 w 6324600"/>
              <a:gd name="connsiteY3" fmla="*/ 4324350 h 4324350"/>
            </a:gdLst>
            <a:ahLst/>
            <a:cxnLst>
              <a:cxn ang="0">
                <a:pos x="connsiteX0" y="connsiteY0"/>
              </a:cxn>
              <a:cxn ang="0">
                <a:pos x="connsiteX1" y="connsiteY1"/>
              </a:cxn>
              <a:cxn ang="0">
                <a:pos x="connsiteX2" y="connsiteY2"/>
              </a:cxn>
              <a:cxn ang="0">
                <a:pos x="connsiteX3" y="connsiteY3"/>
              </a:cxn>
            </a:cxnLst>
            <a:rect l="l" t="t" r="r" b="b"/>
            <a:pathLst>
              <a:path w="6324600" h="4324350">
                <a:moveTo>
                  <a:pt x="0" y="0"/>
                </a:moveTo>
                <a:lnTo>
                  <a:pt x="6324600" y="0"/>
                </a:lnTo>
                <a:lnTo>
                  <a:pt x="6324600" y="4324350"/>
                </a:lnTo>
                <a:lnTo>
                  <a:pt x="0" y="4324350"/>
                </a:lnTo>
                <a:close/>
              </a:path>
            </a:pathLst>
          </a:custGeom>
        </p:spPr>
        <p:txBody>
          <a:bodyPr wrap="square">
            <a:noAutofit/>
          </a:bodyPr>
          <a:lstStyle/>
          <a:p>
            <a:endParaRPr lang="id-ID"/>
          </a:p>
        </p:txBody>
      </p:sp>
    </p:spTree>
    <p:extLst>
      <p:ext uri="{BB962C8B-B14F-4D97-AF65-F5344CB8AC3E}">
        <p14:creationId xmlns:p14="http://schemas.microsoft.com/office/powerpoint/2010/main" val="2254652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04825" y="419100"/>
            <a:ext cx="11182350" cy="3562350"/>
          </a:xfrm>
          <a:custGeom>
            <a:avLst/>
            <a:gdLst>
              <a:gd name="connsiteX0" fmla="*/ 0 w 11182350"/>
              <a:gd name="connsiteY0" fmla="*/ 0 h 3562350"/>
              <a:gd name="connsiteX1" fmla="*/ 11182350 w 11182350"/>
              <a:gd name="connsiteY1" fmla="*/ 0 h 3562350"/>
              <a:gd name="connsiteX2" fmla="*/ 11182350 w 11182350"/>
              <a:gd name="connsiteY2" fmla="*/ 3562350 h 3562350"/>
              <a:gd name="connsiteX3" fmla="*/ 0 w 11182350"/>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11182350" h="3562350">
                <a:moveTo>
                  <a:pt x="0" y="0"/>
                </a:moveTo>
                <a:lnTo>
                  <a:pt x="11182350" y="0"/>
                </a:lnTo>
                <a:lnTo>
                  <a:pt x="11182350" y="3562350"/>
                </a:lnTo>
                <a:lnTo>
                  <a:pt x="0" y="3562350"/>
                </a:lnTo>
                <a:close/>
              </a:path>
            </a:pathLst>
          </a:custGeom>
        </p:spPr>
        <p:txBody>
          <a:bodyPr wrap="square">
            <a:noAutofit/>
          </a:bodyPr>
          <a:lstStyle/>
          <a:p>
            <a:endParaRPr lang="id-ID"/>
          </a:p>
        </p:txBody>
      </p:sp>
    </p:spTree>
    <p:extLst>
      <p:ext uri="{BB962C8B-B14F-4D97-AF65-F5344CB8AC3E}">
        <p14:creationId xmlns:p14="http://schemas.microsoft.com/office/powerpoint/2010/main" val="1012452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4588944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09575" y="333375"/>
            <a:ext cx="11372850" cy="6191250"/>
          </a:xfrm>
          <a:custGeom>
            <a:avLst/>
            <a:gdLst>
              <a:gd name="connsiteX0" fmla="*/ 0 w 11372850"/>
              <a:gd name="connsiteY0" fmla="*/ 0 h 6191250"/>
              <a:gd name="connsiteX1" fmla="*/ 11372850 w 11372850"/>
              <a:gd name="connsiteY1" fmla="*/ 0 h 6191250"/>
              <a:gd name="connsiteX2" fmla="*/ 11372850 w 11372850"/>
              <a:gd name="connsiteY2" fmla="*/ 6191250 h 6191250"/>
              <a:gd name="connsiteX3" fmla="*/ 0 w 11372850"/>
              <a:gd name="connsiteY3" fmla="*/ 6191250 h 6191250"/>
            </a:gdLst>
            <a:ahLst/>
            <a:cxnLst>
              <a:cxn ang="0">
                <a:pos x="connsiteX0" y="connsiteY0"/>
              </a:cxn>
              <a:cxn ang="0">
                <a:pos x="connsiteX1" y="connsiteY1"/>
              </a:cxn>
              <a:cxn ang="0">
                <a:pos x="connsiteX2" y="connsiteY2"/>
              </a:cxn>
              <a:cxn ang="0">
                <a:pos x="connsiteX3" y="connsiteY3"/>
              </a:cxn>
            </a:cxnLst>
            <a:rect l="l" t="t" r="r" b="b"/>
            <a:pathLst>
              <a:path w="11372850" h="6191250">
                <a:moveTo>
                  <a:pt x="0" y="0"/>
                </a:moveTo>
                <a:lnTo>
                  <a:pt x="11372850" y="0"/>
                </a:lnTo>
                <a:lnTo>
                  <a:pt x="11372850" y="6191250"/>
                </a:lnTo>
                <a:lnTo>
                  <a:pt x="0" y="6191250"/>
                </a:lnTo>
                <a:close/>
              </a:path>
            </a:pathLst>
          </a:custGeom>
        </p:spPr>
        <p:txBody>
          <a:bodyPr wrap="square">
            <a:noAutofit/>
          </a:bodyPr>
          <a:lstStyle/>
          <a:p>
            <a:endParaRPr lang="id-ID"/>
          </a:p>
        </p:txBody>
      </p:sp>
    </p:spTree>
    <p:extLst>
      <p:ext uri="{BB962C8B-B14F-4D97-AF65-F5344CB8AC3E}">
        <p14:creationId xmlns:p14="http://schemas.microsoft.com/office/powerpoint/2010/main" val="5492749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495300" y="628650"/>
            <a:ext cx="3752850" cy="5448300"/>
          </a:xfrm>
          <a:custGeom>
            <a:avLst/>
            <a:gdLst>
              <a:gd name="connsiteX0" fmla="*/ 0 w 3752850"/>
              <a:gd name="connsiteY0" fmla="*/ 0 h 5448300"/>
              <a:gd name="connsiteX1" fmla="*/ 3752850 w 3752850"/>
              <a:gd name="connsiteY1" fmla="*/ 0 h 5448300"/>
              <a:gd name="connsiteX2" fmla="*/ 3752850 w 3752850"/>
              <a:gd name="connsiteY2" fmla="*/ 5448300 h 5448300"/>
              <a:gd name="connsiteX3" fmla="*/ 0 w 37528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752850" h="5448300">
                <a:moveTo>
                  <a:pt x="0" y="0"/>
                </a:moveTo>
                <a:lnTo>
                  <a:pt x="3752850" y="0"/>
                </a:lnTo>
                <a:lnTo>
                  <a:pt x="3752850" y="5448300"/>
                </a:lnTo>
                <a:lnTo>
                  <a:pt x="0" y="5448300"/>
                </a:lnTo>
                <a:close/>
              </a:path>
            </a:pathLst>
          </a:custGeom>
        </p:spPr>
        <p:txBody>
          <a:bodyPr wrap="square">
            <a:noAutofit/>
          </a:bodyPr>
          <a:lstStyle/>
          <a:p>
            <a:endParaRPr lang="id-ID"/>
          </a:p>
        </p:txBody>
      </p:sp>
      <p:sp>
        <p:nvSpPr>
          <p:cNvPr id="14" name="Picture Placeholder 13"/>
          <p:cNvSpPr>
            <a:spLocks noGrp="1"/>
          </p:cNvSpPr>
          <p:nvPr>
            <p:ph type="pic" sz="quarter" idx="11"/>
          </p:nvPr>
        </p:nvSpPr>
        <p:spPr>
          <a:xfrm>
            <a:off x="7620000" y="3981450"/>
            <a:ext cx="4572000" cy="2095500"/>
          </a:xfrm>
          <a:custGeom>
            <a:avLst/>
            <a:gdLst>
              <a:gd name="connsiteX0" fmla="*/ 0 w 4572000"/>
              <a:gd name="connsiteY0" fmla="*/ 0 h 2095500"/>
              <a:gd name="connsiteX1" fmla="*/ 4572000 w 4572000"/>
              <a:gd name="connsiteY1" fmla="*/ 0 h 2095500"/>
              <a:gd name="connsiteX2" fmla="*/ 4572000 w 4572000"/>
              <a:gd name="connsiteY2" fmla="*/ 2095500 h 2095500"/>
              <a:gd name="connsiteX3" fmla="*/ 0 w 4572000"/>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4572000" h="2095500">
                <a:moveTo>
                  <a:pt x="0" y="0"/>
                </a:moveTo>
                <a:lnTo>
                  <a:pt x="4572000" y="0"/>
                </a:lnTo>
                <a:lnTo>
                  <a:pt x="4572000" y="2095500"/>
                </a:lnTo>
                <a:lnTo>
                  <a:pt x="0" y="2095500"/>
                </a:lnTo>
                <a:close/>
              </a:path>
            </a:pathLst>
          </a:custGeom>
        </p:spPr>
        <p:txBody>
          <a:bodyPr wrap="square">
            <a:noAutofit/>
          </a:bodyPr>
          <a:lstStyle/>
          <a:p>
            <a:endParaRPr lang="id-ID"/>
          </a:p>
        </p:txBody>
      </p:sp>
      <p:sp>
        <p:nvSpPr>
          <p:cNvPr id="17" name="Picture Placeholder 16"/>
          <p:cNvSpPr>
            <a:spLocks noGrp="1"/>
          </p:cNvSpPr>
          <p:nvPr>
            <p:ph type="pic" sz="quarter" idx="12"/>
          </p:nvPr>
        </p:nvSpPr>
        <p:spPr>
          <a:xfrm>
            <a:off x="9982200" y="628650"/>
            <a:ext cx="2209800" cy="3208136"/>
          </a:xfrm>
          <a:custGeom>
            <a:avLst/>
            <a:gdLst>
              <a:gd name="connsiteX0" fmla="*/ 0 w 2209800"/>
              <a:gd name="connsiteY0" fmla="*/ 0 h 3208136"/>
              <a:gd name="connsiteX1" fmla="*/ 2209800 w 2209800"/>
              <a:gd name="connsiteY1" fmla="*/ 0 h 3208136"/>
              <a:gd name="connsiteX2" fmla="*/ 2209800 w 2209800"/>
              <a:gd name="connsiteY2" fmla="*/ 3208136 h 3208136"/>
              <a:gd name="connsiteX3" fmla="*/ 0 w 2209800"/>
              <a:gd name="connsiteY3" fmla="*/ 3208136 h 3208136"/>
            </a:gdLst>
            <a:ahLst/>
            <a:cxnLst>
              <a:cxn ang="0">
                <a:pos x="connsiteX0" y="connsiteY0"/>
              </a:cxn>
              <a:cxn ang="0">
                <a:pos x="connsiteX1" y="connsiteY1"/>
              </a:cxn>
              <a:cxn ang="0">
                <a:pos x="connsiteX2" y="connsiteY2"/>
              </a:cxn>
              <a:cxn ang="0">
                <a:pos x="connsiteX3" y="connsiteY3"/>
              </a:cxn>
            </a:cxnLst>
            <a:rect l="l" t="t" r="r" b="b"/>
            <a:pathLst>
              <a:path w="2209800" h="3208136">
                <a:moveTo>
                  <a:pt x="0" y="0"/>
                </a:moveTo>
                <a:lnTo>
                  <a:pt x="2209800" y="0"/>
                </a:lnTo>
                <a:lnTo>
                  <a:pt x="2209800" y="3208136"/>
                </a:lnTo>
                <a:lnTo>
                  <a:pt x="0" y="3208136"/>
                </a:lnTo>
                <a:close/>
              </a:path>
            </a:pathLst>
          </a:custGeom>
        </p:spPr>
        <p:txBody>
          <a:bodyPr wrap="square">
            <a:noAutofit/>
          </a:bodyPr>
          <a:lstStyle/>
          <a:p>
            <a:endParaRPr lang="id-ID"/>
          </a:p>
        </p:txBody>
      </p:sp>
    </p:spTree>
    <p:extLst>
      <p:ext uri="{BB962C8B-B14F-4D97-AF65-F5344CB8AC3E}">
        <p14:creationId xmlns:p14="http://schemas.microsoft.com/office/powerpoint/2010/main" val="330201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286500" y="800100"/>
            <a:ext cx="5905500" cy="5200650"/>
          </a:xfrm>
          <a:custGeom>
            <a:avLst/>
            <a:gdLst>
              <a:gd name="connsiteX0" fmla="*/ 0 w 5905500"/>
              <a:gd name="connsiteY0" fmla="*/ 0 h 5200650"/>
              <a:gd name="connsiteX1" fmla="*/ 5905500 w 5905500"/>
              <a:gd name="connsiteY1" fmla="*/ 0 h 5200650"/>
              <a:gd name="connsiteX2" fmla="*/ 5905500 w 5905500"/>
              <a:gd name="connsiteY2" fmla="*/ 5200650 h 5200650"/>
              <a:gd name="connsiteX3" fmla="*/ 0 w 5905500"/>
              <a:gd name="connsiteY3" fmla="*/ 5200650 h 5200650"/>
            </a:gdLst>
            <a:ahLst/>
            <a:cxnLst>
              <a:cxn ang="0">
                <a:pos x="connsiteX0" y="connsiteY0"/>
              </a:cxn>
              <a:cxn ang="0">
                <a:pos x="connsiteX1" y="connsiteY1"/>
              </a:cxn>
              <a:cxn ang="0">
                <a:pos x="connsiteX2" y="connsiteY2"/>
              </a:cxn>
              <a:cxn ang="0">
                <a:pos x="connsiteX3" y="connsiteY3"/>
              </a:cxn>
            </a:cxnLst>
            <a:rect l="l" t="t" r="r" b="b"/>
            <a:pathLst>
              <a:path w="5905500" h="5200650">
                <a:moveTo>
                  <a:pt x="0" y="0"/>
                </a:moveTo>
                <a:lnTo>
                  <a:pt x="5905500" y="0"/>
                </a:lnTo>
                <a:lnTo>
                  <a:pt x="5905500" y="5200650"/>
                </a:lnTo>
                <a:lnTo>
                  <a:pt x="0" y="5200650"/>
                </a:lnTo>
                <a:close/>
              </a:path>
            </a:pathLst>
          </a:custGeom>
        </p:spPr>
        <p:txBody>
          <a:bodyPr wrap="square">
            <a:noAutofit/>
          </a:bodyPr>
          <a:lstStyle/>
          <a:p>
            <a:endParaRPr lang="id-ID"/>
          </a:p>
        </p:txBody>
      </p:sp>
    </p:spTree>
    <p:extLst>
      <p:ext uri="{BB962C8B-B14F-4D97-AF65-F5344CB8AC3E}">
        <p14:creationId xmlns:p14="http://schemas.microsoft.com/office/powerpoint/2010/main" val="20656080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29291" y="485775"/>
            <a:ext cx="6972300" cy="5886450"/>
          </a:xfrm>
          <a:custGeom>
            <a:avLst/>
            <a:gdLst>
              <a:gd name="connsiteX0" fmla="*/ 0 w 6972300"/>
              <a:gd name="connsiteY0" fmla="*/ 0 h 5886450"/>
              <a:gd name="connsiteX1" fmla="*/ 6972300 w 6972300"/>
              <a:gd name="connsiteY1" fmla="*/ 0 h 5886450"/>
              <a:gd name="connsiteX2" fmla="*/ 6972300 w 6972300"/>
              <a:gd name="connsiteY2" fmla="*/ 5886450 h 5886450"/>
              <a:gd name="connsiteX3" fmla="*/ 0 w 6972300"/>
              <a:gd name="connsiteY3" fmla="*/ 5886450 h 5886450"/>
            </a:gdLst>
            <a:ahLst/>
            <a:cxnLst>
              <a:cxn ang="0">
                <a:pos x="connsiteX0" y="connsiteY0"/>
              </a:cxn>
              <a:cxn ang="0">
                <a:pos x="connsiteX1" y="connsiteY1"/>
              </a:cxn>
              <a:cxn ang="0">
                <a:pos x="connsiteX2" y="connsiteY2"/>
              </a:cxn>
              <a:cxn ang="0">
                <a:pos x="connsiteX3" y="connsiteY3"/>
              </a:cxn>
            </a:cxnLst>
            <a:rect l="l" t="t" r="r" b="b"/>
            <a:pathLst>
              <a:path w="6972300" h="5886450">
                <a:moveTo>
                  <a:pt x="0" y="0"/>
                </a:moveTo>
                <a:lnTo>
                  <a:pt x="6972300" y="0"/>
                </a:lnTo>
                <a:lnTo>
                  <a:pt x="6972300" y="5886450"/>
                </a:lnTo>
                <a:lnTo>
                  <a:pt x="0" y="5886450"/>
                </a:lnTo>
                <a:close/>
              </a:path>
            </a:pathLst>
          </a:custGeom>
        </p:spPr>
        <p:txBody>
          <a:bodyPr wrap="square">
            <a:noAutofit/>
          </a:bodyPr>
          <a:lstStyle/>
          <a:p>
            <a:endParaRPr lang="id-ID"/>
          </a:p>
        </p:txBody>
      </p:sp>
    </p:spTree>
    <p:extLst>
      <p:ext uri="{BB962C8B-B14F-4D97-AF65-F5344CB8AC3E}">
        <p14:creationId xmlns:p14="http://schemas.microsoft.com/office/powerpoint/2010/main" val="7915899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381250" y="1352550"/>
            <a:ext cx="1676400" cy="1733550"/>
          </a:xfrm>
          <a:custGeom>
            <a:avLst/>
            <a:gdLst>
              <a:gd name="connsiteX0" fmla="*/ 0 w 1676400"/>
              <a:gd name="connsiteY0" fmla="*/ 0 h 1733550"/>
              <a:gd name="connsiteX1" fmla="*/ 1676400 w 1676400"/>
              <a:gd name="connsiteY1" fmla="*/ 0 h 1733550"/>
              <a:gd name="connsiteX2" fmla="*/ 1676400 w 1676400"/>
              <a:gd name="connsiteY2" fmla="*/ 1733550 h 1733550"/>
              <a:gd name="connsiteX3" fmla="*/ 0 w 1676400"/>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1676400" h="1733550">
                <a:moveTo>
                  <a:pt x="0" y="0"/>
                </a:moveTo>
                <a:lnTo>
                  <a:pt x="1676400" y="0"/>
                </a:lnTo>
                <a:lnTo>
                  <a:pt x="1676400" y="1733550"/>
                </a:lnTo>
                <a:lnTo>
                  <a:pt x="0" y="1733550"/>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2667000" y="3578225"/>
            <a:ext cx="6858000" cy="1663700"/>
          </a:xfrm>
          <a:custGeom>
            <a:avLst/>
            <a:gdLst>
              <a:gd name="connsiteX0" fmla="*/ 0 w 6858000"/>
              <a:gd name="connsiteY0" fmla="*/ 0 h 1663700"/>
              <a:gd name="connsiteX1" fmla="*/ 6858000 w 6858000"/>
              <a:gd name="connsiteY1" fmla="*/ 0 h 1663700"/>
              <a:gd name="connsiteX2" fmla="*/ 6858000 w 6858000"/>
              <a:gd name="connsiteY2" fmla="*/ 1663700 h 1663700"/>
              <a:gd name="connsiteX3" fmla="*/ 0 w 6858000"/>
              <a:gd name="connsiteY3" fmla="*/ 1663700 h 1663700"/>
            </a:gdLst>
            <a:ahLst/>
            <a:cxnLst>
              <a:cxn ang="0">
                <a:pos x="connsiteX0" y="connsiteY0"/>
              </a:cxn>
              <a:cxn ang="0">
                <a:pos x="connsiteX1" y="connsiteY1"/>
              </a:cxn>
              <a:cxn ang="0">
                <a:pos x="connsiteX2" y="connsiteY2"/>
              </a:cxn>
              <a:cxn ang="0">
                <a:pos x="connsiteX3" y="connsiteY3"/>
              </a:cxn>
            </a:cxnLst>
            <a:rect l="l" t="t" r="r" b="b"/>
            <a:pathLst>
              <a:path w="6858000" h="1663700">
                <a:moveTo>
                  <a:pt x="0" y="0"/>
                </a:moveTo>
                <a:lnTo>
                  <a:pt x="6858000" y="0"/>
                </a:lnTo>
                <a:lnTo>
                  <a:pt x="6858000" y="1663700"/>
                </a:lnTo>
                <a:lnTo>
                  <a:pt x="0" y="1663700"/>
                </a:lnTo>
                <a:close/>
              </a:path>
            </a:pathLst>
          </a:custGeom>
        </p:spPr>
        <p:txBody>
          <a:bodyPr wrap="square">
            <a:noAutofit/>
          </a:bodyPr>
          <a:lstStyle/>
          <a:p>
            <a:endParaRPr lang="id-ID"/>
          </a:p>
        </p:txBody>
      </p:sp>
    </p:spTree>
    <p:extLst>
      <p:ext uri="{BB962C8B-B14F-4D97-AF65-F5344CB8AC3E}">
        <p14:creationId xmlns:p14="http://schemas.microsoft.com/office/powerpoint/2010/main" val="42313734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2248524" y="7914807"/>
            <a:ext cx="104931" cy="59960"/>
          </a:xfrm>
          <a:custGeom>
            <a:avLst/>
            <a:gdLst>
              <a:gd name="connsiteX0" fmla="*/ 0 w 5082988"/>
              <a:gd name="connsiteY0" fmla="*/ 0 h 6858000"/>
              <a:gd name="connsiteX1" fmla="*/ 5082988 w 5082988"/>
              <a:gd name="connsiteY1" fmla="*/ 0 h 6858000"/>
              <a:gd name="connsiteX2" fmla="*/ 5082988 w 5082988"/>
              <a:gd name="connsiteY2" fmla="*/ 6858000 h 6858000"/>
              <a:gd name="connsiteX3" fmla="*/ 0 w 50829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82988" h="6858000">
                <a:moveTo>
                  <a:pt x="0" y="0"/>
                </a:moveTo>
                <a:lnTo>
                  <a:pt x="5082988" y="0"/>
                </a:lnTo>
                <a:lnTo>
                  <a:pt x="5082988" y="6858000"/>
                </a:lnTo>
                <a:lnTo>
                  <a:pt x="0" y="685800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9599166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71600" y="3256724"/>
            <a:ext cx="2782148" cy="2743770"/>
          </a:xfrm>
          <a:custGeom>
            <a:avLst/>
            <a:gdLst>
              <a:gd name="connsiteX0" fmla="*/ 1391074 w 2782148"/>
              <a:gd name="connsiteY0" fmla="*/ 0 h 2743770"/>
              <a:gd name="connsiteX1" fmla="*/ 2782148 w 2782148"/>
              <a:gd name="connsiteY1" fmla="*/ 1371885 h 2743770"/>
              <a:gd name="connsiteX2" fmla="*/ 1391074 w 2782148"/>
              <a:gd name="connsiteY2" fmla="*/ 2743770 h 2743770"/>
              <a:gd name="connsiteX3" fmla="*/ 0 w 2782148"/>
              <a:gd name="connsiteY3" fmla="*/ 1371885 h 2743770"/>
              <a:gd name="connsiteX4" fmla="*/ 1391074 w 2782148"/>
              <a:gd name="connsiteY4" fmla="*/ 0 h 274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148" h="2743770">
                <a:moveTo>
                  <a:pt x="1391074" y="0"/>
                </a:moveTo>
                <a:cubicBezTo>
                  <a:pt x="2159343" y="0"/>
                  <a:pt x="2782148" y="614214"/>
                  <a:pt x="2782148" y="1371885"/>
                </a:cubicBezTo>
                <a:cubicBezTo>
                  <a:pt x="2782148" y="2129556"/>
                  <a:pt x="2159343" y="2743770"/>
                  <a:pt x="1391074" y="2743770"/>
                </a:cubicBezTo>
                <a:cubicBezTo>
                  <a:pt x="622805" y="2743770"/>
                  <a:pt x="0" y="2129556"/>
                  <a:pt x="0" y="1371885"/>
                </a:cubicBezTo>
                <a:cubicBezTo>
                  <a:pt x="0" y="614214"/>
                  <a:pt x="622805" y="0"/>
                  <a:pt x="1391074" y="0"/>
                </a:cubicBez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7696200" y="700062"/>
            <a:ext cx="2782148" cy="2743769"/>
          </a:xfrm>
          <a:custGeom>
            <a:avLst/>
            <a:gdLst>
              <a:gd name="connsiteX0" fmla="*/ 1995472 w 2782148"/>
              <a:gd name="connsiteY0" fmla="*/ 0 h 2743769"/>
              <a:gd name="connsiteX1" fmla="*/ 2782148 w 2782148"/>
              <a:gd name="connsiteY1" fmla="*/ 2743769 h 2743769"/>
              <a:gd name="connsiteX2" fmla="*/ 0 w 2782148"/>
              <a:gd name="connsiteY2" fmla="*/ 2053030 h 2743769"/>
            </a:gdLst>
            <a:ahLst/>
            <a:cxnLst>
              <a:cxn ang="0">
                <a:pos x="connsiteX0" y="connsiteY0"/>
              </a:cxn>
              <a:cxn ang="0">
                <a:pos x="connsiteX1" y="connsiteY1"/>
              </a:cxn>
              <a:cxn ang="0">
                <a:pos x="connsiteX2" y="connsiteY2"/>
              </a:cxn>
            </a:cxnLst>
            <a:rect l="l" t="t" r="r" b="b"/>
            <a:pathLst>
              <a:path w="2782148" h="2743769">
                <a:moveTo>
                  <a:pt x="1995472" y="0"/>
                </a:moveTo>
                <a:lnTo>
                  <a:pt x="2782148" y="2743769"/>
                </a:lnTo>
                <a:lnTo>
                  <a:pt x="0" y="2053030"/>
                </a:lnTo>
                <a:close/>
              </a:path>
            </a:pathLst>
          </a:custGeom>
        </p:spPr>
        <p:txBody>
          <a:bodyPr wrap="square">
            <a:noAutofit/>
          </a:bodyPr>
          <a:lstStyle/>
          <a:p>
            <a:endParaRPr lang="id-ID"/>
          </a:p>
        </p:txBody>
      </p:sp>
    </p:spTree>
    <p:extLst>
      <p:ext uri="{BB962C8B-B14F-4D97-AF65-F5344CB8AC3E}">
        <p14:creationId xmlns:p14="http://schemas.microsoft.com/office/powerpoint/2010/main" val="428804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711201" y="624111"/>
            <a:ext cx="3323771" cy="3846286"/>
          </a:xfrm>
          <a:custGeom>
            <a:avLst/>
            <a:gdLst>
              <a:gd name="connsiteX0" fmla="*/ 0 w 3323771"/>
              <a:gd name="connsiteY0" fmla="*/ 0 h 3846286"/>
              <a:gd name="connsiteX1" fmla="*/ 3323771 w 3323771"/>
              <a:gd name="connsiteY1" fmla="*/ 0 h 3846286"/>
              <a:gd name="connsiteX2" fmla="*/ 3323771 w 3323771"/>
              <a:gd name="connsiteY2" fmla="*/ 3846286 h 3846286"/>
              <a:gd name="connsiteX3" fmla="*/ 0 w 3323771"/>
              <a:gd name="connsiteY3" fmla="*/ 3846286 h 3846286"/>
            </a:gdLst>
            <a:ahLst/>
            <a:cxnLst>
              <a:cxn ang="0">
                <a:pos x="connsiteX0" y="connsiteY0"/>
              </a:cxn>
              <a:cxn ang="0">
                <a:pos x="connsiteX1" y="connsiteY1"/>
              </a:cxn>
              <a:cxn ang="0">
                <a:pos x="connsiteX2" y="connsiteY2"/>
              </a:cxn>
              <a:cxn ang="0">
                <a:pos x="connsiteX3" y="connsiteY3"/>
              </a:cxn>
            </a:cxnLst>
            <a:rect l="l" t="t" r="r" b="b"/>
            <a:pathLst>
              <a:path w="3323771" h="3846286">
                <a:moveTo>
                  <a:pt x="0" y="0"/>
                </a:moveTo>
                <a:lnTo>
                  <a:pt x="3323771" y="0"/>
                </a:lnTo>
                <a:lnTo>
                  <a:pt x="3323771" y="3846286"/>
                </a:lnTo>
                <a:lnTo>
                  <a:pt x="0" y="3846286"/>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8817428" y="3831770"/>
            <a:ext cx="2627086" cy="2627086"/>
          </a:xfrm>
          <a:custGeom>
            <a:avLst/>
            <a:gdLst>
              <a:gd name="connsiteX0" fmla="*/ 1313543 w 2627086"/>
              <a:gd name="connsiteY0" fmla="*/ 0 h 2627086"/>
              <a:gd name="connsiteX1" fmla="*/ 2627086 w 2627086"/>
              <a:gd name="connsiteY1" fmla="*/ 1313543 h 2627086"/>
              <a:gd name="connsiteX2" fmla="*/ 1313543 w 2627086"/>
              <a:gd name="connsiteY2" fmla="*/ 2627086 h 2627086"/>
              <a:gd name="connsiteX3" fmla="*/ 0 w 2627086"/>
              <a:gd name="connsiteY3" fmla="*/ 1313543 h 2627086"/>
              <a:gd name="connsiteX4" fmla="*/ 1313543 w 2627086"/>
              <a:gd name="connsiteY4" fmla="*/ 0 h 262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6" h="2627086">
                <a:moveTo>
                  <a:pt x="1313543" y="0"/>
                </a:moveTo>
                <a:cubicBezTo>
                  <a:pt x="2038993" y="0"/>
                  <a:pt x="2627086" y="588093"/>
                  <a:pt x="2627086" y="1313543"/>
                </a:cubicBezTo>
                <a:cubicBezTo>
                  <a:pt x="2627086" y="2038993"/>
                  <a:pt x="2038993" y="2627086"/>
                  <a:pt x="1313543" y="2627086"/>
                </a:cubicBezTo>
                <a:cubicBezTo>
                  <a:pt x="588093" y="2627086"/>
                  <a:pt x="0" y="2038993"/>
                  <a:pt x="0" y="1313543"/>
                </a:cubicBezTo>
                <a:cubicBezTo>
                  <a:pt x="0" y="588093"/>
                  <a:pt x="588093" y="0"/>
                  <a:pt x="1313543" y="0"/>
                </a:cubicBezTo>
                <a:close/>
              </a:path>
            </a:pathLst>
          </a:custGeom>
        </p:spPr>
        <p:txBody>
          <a:bodyPr wrap="square">
            <a:noAutofit/>
          </a:bodyPr>
          <a:lstStyle/>
          <a:p>
            <a:endParaRPr lang="id-ID"/>
          </a:p>
        </p:txBody>
      </p:sp>
    </p:spTree>
    <p:extLst>
      <p:ext uri="{BB962C8B-B14F-4D97-AF65-F5344CB8AC3E}">
        <p14:creationId xmlns:p14="http://schemas.microsoft.com/office/powerpoint/2010/main" val="3549080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1738704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968497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8634951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9508434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4978380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ED881-86B1-49D4-AA6E-0CE544C2F0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EAEDBB-E879-46E8-B56E-F0AB5C86FA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854316-67F1-4D9A-87EB-1BA5E37CEA32}"/>
              </a:ext>
            </a:extLst>
          </p:cNvPr>
          <p:cNvSpPr>
            <a:spLocks noGrp="1"/>
          </p:cNvSpPr>
          <p:nvPr>
            <p:ph type="dt" sz="half" idx="10"/>
          </p:nvPr>
        </p:nvSpPr>
        <p:spPr/>
        <p:txBody>
          <a:bodyPr/>
          <a:lstStyle/>
          <a:p>
            <a:fld id="{A04D5618-FDF2-4D34-AD2F-4F560B2FAEBD}" type="datetimeFigureOut">
              <a:rPr lang="en-US" smtClean="0"/>
              <a:t>3/14/2025</a:t>
            </a:fld>
            <a:endParaRPr lang="en-US"/>
          </a:p>
        </p:txBody>
      </p:sp>
      <p:sp>
        <p:nvSpPr>
          <p:cNvPr id="5" name="Footer Placeholder 4">
            <a:extLst>
              <a:ext uri="{FF2B5EF4-FFF2-40B4-BE49-F238E27FC236}">
                <a16:creationId xmlns:a16="http://schemas.microsoft.com/office/drawing/2014/main" id="{49E6AADE-50B4-4638-AAE5-943A2F760E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96CA7B-8556-48BB-923B-F7A48994EEF6}"/>
              </a:ext>
            </a:extLst>
          </p:cNvPr>
          <p:cNvSpPr>
            <a:spLocks noGrp="1"/>
          </p:cNvSpPr>
          <p:nvPr>
            <p:ph type="sldNum" sz="quarter" idx="12"/>
          </p:nvPr>
        </p:nvSpPr>
        <p:spPr/>
        <p:txBody>
          <a:bodyPr/>
          <a:lstStyle/>
          <a:p>
            <a:fld id="{78126A7F-81EE-48A9-BE67-B7791B934EE8}" type="slidenum">
              <a:rPr lang="en-US" smtClean="0"/>
              <a:t>‹#›</a:t>
            </a:fld>
            <a:endParaRPr lang="en-US"/>
          </a:p>
        </p:txBody>
      </p:sp>
    </p:spTree>
    <p:extLst>
      <p:ext uri="{BB962C8B-B14F-4D97-AF65-F5344CB8AC3E}">
        <p14:creationId xmlns:p14="http://schemas.microsoft.com/office/powerpoint/2010/main" val="37920664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A53C7-EB0E-4FDA-8479-AF86CEDE7F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C1A221-1E62-4169-B9EE-D5EFD651EF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5A77BD-42A3-4960-9CF0-A00F4C825882}"/>
              </a:ext>
            </a:extLst>
          </p:cNvPr>
          <p:cNvSpPr>
            <a:spLocks noGrp="1"/>
          </p:cNvSpPr>
          <p:nvPr>
            <p:ph type="dt" sz="half" idx="10"/>
          </p:nvPr>
        </p:nvSpPr>
        <p:spPr/>
        <p:txBody>
          <a:bodyPr/>
          <a:lstStyle/>
          <a:p>
            <a:fld id="{A04D5618-FDF2-4D34-AD2F-4F560B2FAEBD}" type="datetimeFigureOut">
              <a:rPr lang="en-US" smtClean="0"/>
              <a:t>3/14/2025</a:t>
            </a:fld>
            <a:endParaRPr lang="en-US"/>
          </a:p>
        </p:txBody>
      </p:sp>
      <p:sp>
        <p:nvSpPr>
          <p:cNvPr id="5" name="Footer Placeholder 4">
            <a:extLst>
              <a:ext uri="{FF2B5EF4-FFF2-40B4-BE49-F238E27FC236}">
                <a16:creationId xmlns:a16="http://schemas.microsoft.com/office/drawing/2014/main" id="{780D391F-C683-4AF2-8461-5F3637D75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E04CE5-1618-4CC0-A2E0-643E90FEC1B6}"/>
              </a:ext>
            </a:extLst>
          </p:cNvPr>
          <p:cNvSpPr>
            <a:spLocks noGrp="1"/>
          </p:cNvSpPr>
          <p:nvPr>
            <p:ph type="sldNum" sz="quarter" idx="12"/>
          </p:nvPr>
        </p:nvSpPr>
        <p:spPr/>
        <p:txBody>
          <a:bodyPr/>
          <a:lstStyle/>
          <a:p>
            <a:fld id="{78126A7F-81EE-48A9-BE67-B7791B934EE8}" type="slidenum">
              <a:rPr lang="en-US" smtClean="0"/>
              <a:t>‹#›</a:t>
            </a:fld>
            <a:endParaRPr lang="en-US"/>
          </a:p>
        </p:txBody>
      </p:sp>
    </p:spTree>
    <p:extLst>
      <p:ext uri="{BB962C8B-B14F-4D97-AF65-F5344CB8AC3E}">
        <p14:creationId xmlns:p14="http://schemas.microsoft.com/office/powerpoint/2010/main" val="20183514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35720-94CC-4289-9180-5F02B86F07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6A0013-1A0C-4C11-8B2F-1734D554E1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C567C1-868F-43CB-A7E8-A26113D5B22E}"/>
              </a:ext>
            </a:extLst>
          </p:cNvPr>
          <p:cNvSpPr>
            <a:spLocks noGrp="1"/>
          </p:cNvSpPr>
          <p:nvPr>
            <p:ph type="dt" sz="half" idx="10"/>
          </p:nvPr>
        </p:nvSpPr>
        <p:spPr/>
        <p:txBody>
          <a:bodyPr/>
          <a:lstStyle/>
          <a:p>
            <a:fld id="{A04D5618-FDF2-4D34-AD2F-4F560B2FAEBD}" type="datetimeFigureOut">
              <a:rPr lang="en-US" smtClean="0"/>
              <a:t>3/14/2025</a:t>
            </a:fld>
            <a:endParaRPr lang="en-US"/>
          </a:p>
        </p:txBody>
      </p:sp>
      <p:sp>
        <p:nvSpPr>
          <p:cNvPr id="5" name="Footer Placeholder 4">
            <a:extLst>
              <a:ext uri="{FF2B5EF4-FFF2-40B4-BE49-F238E27FC236}">
                <a16:creationId xmlns:a16="http://schemas.microsoft.com/office/drawing/2014/main" id="{DDE81FCC-2E47-45F3-934D-13503E3C29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6E1E00-939D-4DAF-9854-A7E90F9DE3F9}"/>
              </a:ext>
            </a:extLst>
          </p:cNvPr>
          <p:cNvSpPr>
            <a:spLocks noGrp="1"/>
          </p:cNvSpPr>
          <p:nvPr>
            <p:ph type="sldNum" sz="quarter" idx="12"/>
          </p:nvPr>
        </p:nvSpPr>
        <p:spPr/>
        <p:txBody>
          <a:bodyPr/>
          <a:lstStyle/>
          <a:p>
            <a:fld id="{78126A7F-81EE-48A9-BE67-B7791B934EE8}" type="slidenum">
              <a:rPr lang="en-US" smtClean="0"/>
              <a:t>‹#›</a:t>
            </a:fld>
            <a:endParaRPr lang="en-US"/>
          </a:p>
        </p:txBody>
      </p:sp>
    </p:spTree>
    <p:extLst>
      <p:ext uri="{BB962C8B-B14F-4D97-AF65-F5344CB8AC3E}">
        <p14:creationId xmlns:p14="http://schemas.microsoft.com/office/powerpoint/2010/main" val="9514563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DAC98-6E10-4D11-9745-C412D5C22D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3CFA64-A4F4-4D53-AB80-F2CFF8AA23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8DA99D-23D0-4C69-9CA3-17748809C3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029996-286A-41FB-B248-924CA6DC8DC7}"/>
              </a:ext>
            </a:extLst>
          </p:cNvPr>
          <p:cNvSpPr>
            <a:spLocks noGrp="1"/>
          </p:cNvSpPr>
          <p:nvPr>
            <p:ph type="dt" sz="half" idx="10"/>
          </p:nvPr>
        </p:nvSpPr>
        <p:spPr/>
        <p:txBody>
          <a:bodyPr/>
          <a:lstStyle/>
          <a:p>
            <a:fld id="{A04D5618-FDF2-4D34-AD2F-4F560B2FAEBD}" type="datetimeFigureOut">
              <a:rPr lang="en-US" smtClean="0"/>
              <a:t>3/14/2025</a:t>
            </a:fld>
            <a:endParaRPr lang="en-US"/>
          </a:p>
        </p:txBody>
      </p:sp>
      <p:sp>
        <p:nvSpPr>
          <p:cNvPr id="6" name="Footer Placeholder 5">
            <a:extLst>
              <a:ext uri="{FF2B5EF4-FFF2-40B4-BE49-F238E27FC236}">
                <a16:creationId xmlns:a16="http://schemas.microsoft.com/office/drawing/2014/main" id="{D239D4FF-7D2A-491D-8690-8D3DCC932C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9F2BB6-1980-4680-9DAD-85EBB919D162}"/>
              </a:ext>
            </a:extLst>
          </p:cNvPr>
          <p:cNvSpPr>
            <a:spLocks noGrp="1"/>
          </p:cNvSpPr>
          <p:nvPr>
            <p:ph type="sldNum" sz="quarter" idx="12"/>
          </p:nvPr>
        </p:nvSpPr>
        <p:spPr/>
        <p:txBody>
          <a:bodyPr/>
          <a:lstStyle/>
          <a:p>
            <a:fld id="{78126A7F-81EE-48A9-BE67-B7791B934EE8}" type="slidenum">
              <a:rPr lang="en-US" smtClean="0"/>
              <a:t>‹#›</a:t>
            </a:fld>
            <a:endParaRPr lang="en-US"/>
          </a:p>
        </p:txBody>
      </p:sp>
    </p:spTree>
    <p:extLst>
      <p:ext uri="{BB962C8B-B14F-4D97-AF65-F5344CB8AC3E}">
        <p14:creationId xmlns:p14="http://schemas.microsoft.com/office/powerpoint/2010/main" val="17951919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6A625-4ED7-470A-834F-73287AAB90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ABC87E-188D-402A-B7B1-768F3A365E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F0D781-E302-4A4A-AED4-E782A01116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D386A3-CED6-4393-8224-2E423253C9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178149-1313-4C7E-AA5F-F94025AA05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A266C0-02D3-4782-A225-84AF348E001F}"/>
              </a:ext>
            </a:extLst>
          </p:cNvPr>
          <p:cNvSpPr>
            <a:spLocks noGrp="1"/>
          </p:cNvSpPr>
          <p:nvPr>
            <p:ph type="dt" sz="half" idx="10"/>
          </p:nvPr>
        </p:nvSpPr>
        <p:spPr/>
        <p:txBody>
          <a:bodyPr/>
          <a:lstStyle/>
          <a:p>
            <a:fld id="{A04D5618-FDF2-4D34-AD2F-4F560B2FAEBD}" type="datetimeFigureOut">
              <a:rPr lang="en-US" smtClean="0"/>
              <a:t>3/14/2025</a:t>
            </a:fld>
            <a:endParaRPr lang="en-US"/>
          </a:p>
        </p:txBody>
      </p:sp>
      <p:sp>
        <p:nvSpPr>
          <p:cNvPr id="8" name="Footer Placeholder 7">
            <a:extLst>
              <a:ext uri="{FF2B5EF4-FFF2-40B4-BE49-F238E27FC236}">
                <a16:creationId xmlns:a16="http://schemas.microsoft.com/office/drawing/2014/main" id="{B2DC5169-930F-4AC8-9A51-BBA46A703C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C5EDA0-B921-4AE2-809F-D0D9DCD1A9E8}"/>
              </a:ext>
            </a:extLst>
          </p:cNvPr>
          <p:cNvSpPr>
            <a:spLocks noGrp="1"/>
          </p:cNvSpPr>
          <p:nvPr>
            <p:ph type="sldNum" sz="quarter" idx="12"/>
          </p:nvPr>
        </p:nvSpPr>
        <p:spPr/>
        <p:txBody>
          <a:bodyPr/>
          <a:lstStyle/>
          <a:p>
            <a:fld id="{78126A7F-81EE-48A9-BE67-B7791B934EE8}" type="slidenum">
              <a:rPr lang="en-US" smtClean="0"/>
              <a:t>‹#›</a:t>
            </a:fld>
            <a:endParaRPr lang="en-US"/>
          </a:p>
        </p:txBody>
      </p:sp>
    </p:spTree>
    <p:extLst>
      <p:ext uri="{BB962C8B-B14F-4D97-AF65-F5344CB8AC3E}">
        <p14:creationId xmlns:p14="http://schemas.microsoft.com/office/powerpoint/2010/main" val="7460421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231CA-7B55-40C3-9E37-34D75FF182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FF184D-A741-482F-BC56-1498E382D756}"/>
              </a:ext>
            </a:extLst>
          </p:cNvPr>
          <p:cNvSpPr>
            <a:spLocks noGrp="1"/>
          </p:cNvSpPr>
          <p:nvPr>
            <p:ph type="dt" sz="half" idx="10"/>
          </p:nvPr>
        </p:nvSpPr>
        <p:spPr/>
        <p:txBody>
          <a:bodyPr/>
          <a:lstStyle/>
          <a:p>
            <a:fld id="{A04D5618-FDF2-4D34-AD2F-4F560B2FAEBD}" type="datetimeFigureOut">
              <a:rPr lang="en-US" smtClean="0"/>
              <a:t>3/14/2025</a:t>
            </a:fld>
            <a:endParaRPr lang="en-US"/>
          </a:p>
        </p:txBody>
      </p:sp>
      <p:sp>
        <p:nvSpPr>
          <p:cNvPr id="4" name="Footer Placeholder 3">
            <a:extLst>
              <a:ext uri="{FF2B5EF4-FFF2-40B4-BE49-F238E27FC236}">
                <a16:creationId xmlns:a16="http://schemas.microsoft.com/office/drawing/2014/main" id="{86DD3186-98E7-4EB6-AE58-EFF99F4C6C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C9591B-BC9D-468F-9B0F-5852CCEECD94}"/>
              </a:ext>
            </a:extLst>
          </p:cNvPr>
          <p:cNvSpPr>
            <a:spLocks noGrp="1"/>
          </p:cNvSpPr>
          <p:nvPr>
            <p:ph type="sldNum" sz="quarter" idx="12"/>
          </p:nvPr>
        </p:nvSpPr>
        <p:spPr/>
        <p:txBody>
          <a:bodyPr/>
          <a:lstStyle/>
          <a:p>
            <a:fld id="{78126A7F-81EE-48A9-BE67-B7791B934EE8}" type="slidenum">
              <a:rPr lang="en-US" smtClean="0"/>
              <a:t>‹#›</a:t>
            </a:fld>
            <a:endParaRPr lang="en-US"/>
          </a:p>
        </p:txBody>
      </p:sp>
    </p:spTree>
    <p:extLst>
      <p:ext uri="{BB962C8B-B14F-4D97-AF65-F5344CB8AC3E}">
        <p14:creationId xmlns:p14="http://schemas.microsoft.com/office/powerpoint/2010/main" val="42572147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825F38-CB5E-465A-A7EF-D1A8E25861CD}"/>
              </a:ext>
            </a:extLst>
          </p:cNvPr>
          <p:cNvSpPr>
            <a:spLocks noGrp="1"/>
          </p:cNvSpPr>
          <p:nvPr>
            <p:ph type="dt" sz="half" idx="10"/>
          </p:nvPr>
        </p:nvSpPr>
        <p:spPr/>
        <p:txBody>
          <a:bodyPr/>
          <a:lstStyle/>
          <a:p>
            <a:fld id="{A04D5618-FDF2-4D34-AD2F-4F560B2FAEBD}" type="datetimeFigureOut">
              <a:rPr lang="en-US" smtClean="0"/>
              <a:t>3/14/2025</a:t>
            </a:fld>
            <a:endParaRPr lang="en-US"/>
          </a:p>
        </p:txBody>
      </p:sp>
      <p:sp>
        <p:nvSpPr>
          <p:cNvPr id="3" name="Footer Placeholder 2">
            <a:extLst>
              <a:ext uri="{FF2B5EF4-FFF2-40B4-BE49-F238E27FC236}">
                <a16:creationId xmlns:a16="http://schemas.microsoft.com/office/drawing/2014/main" id="{3393262C-4BF1-4E94-B741-BB9F72AE62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755CD9-BAA9-4A63-8B89-BDD789CC49D3}"/>
              </a:ext>
            </a:extLst>
          </p:cNvPr>
          <p:cNvSpPr>
            <a:spLocks noGrp="1"/>
          </p:cNvSpPr>
          <p:nvPr>
            <p:ph type="sldNum" sz="quarter" idx="12"/>
          </p:nvPr>
        </p:nvSpPr>
        <p:spPr/>
        <p:txBody>
          <a:bodyPr/>
          <a:lstStyle/>
          <a:p>
            <a:fld id="{78126A7F-81EE-48A9-BE67-B7791B934EE8}" type="slidenum">
              <a:rPr lang="en-US" smtClean="0"/>
              <a:t>‹#›</a:t>
            </a:fld>
            <a:endParaRPr lang="en-US"/>
          </a:p>
        </p:txBody>
      </p:sp>
    </p:spTree>
    <p:extLst>
      <p:ext uri="{BB962C8B-B14F-4D97-AF65-F5344CB8AC3E}">
        <p14:creationId xmlns:p14="http://schemas.microsoft.com/office/powerpoint/2010/main" val="32338495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83C98-33CA-4025-8D1D-7190755053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E66FB1-8F4D-4012-8315-3807344E71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AB69B3-D7E1-4DCD-8C5C-3730509D85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10B3E3-5534-4B93-A08B-ADF087391221}"/>
              </a:ext>
            </a:extLst>
          </p:cNvPr>
          <p:cNvSpPr>
            <a:spLocks noGrp="1"/>
          </p:cNvSpPr>
          <p:nvPr>
            <p:ph type="dt" sz="half" idx="10"/>
          </p:nvPr>
        </p:nvSpPr>
        <p:spPr/>
        <p:txBody>
          <a:bodyPr/>
          <a:lstStyle/>
          <a:p>
            <a:fld id="{A04D5618-FDF2-4D34-AD2F-4F560B2FAEBD}" type="datetimeFigureOut">
              <a:rPr lang="en-US" smtClean="0"/>
              <a:t>3/14/2025</a:t>
            </a:fld>
            <a:endParaRPr lang="en-US"/>
          </a:p>
        </p:txBody>
      </p:sp>
      <p:sp>
        <p:nvSpPr>
          <p:cNvPr id="6" name="Footer Placeholder 5">
            <a:extLst>
              <a:ext uri="{FF2B5EF4-FFF2-40B4-BE49-F238E27FC236}">
                <a16:creationId xmlns:a16="http://schemas.microsoft.com/office/drawing/2014/main" id="{A90A05AE-F358-434F-B5CF-CDE0BD6732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89A8E3-DE96-4B56-8895-5E30768C59B1}"/>
              </a:ext>
            </a:extLst>
          </p:cNvPr>
          <p:cNvSpPr>
            <a:spLocks noGrp="1"/>
          </p:cNvSpPr>
          <p:nvPr>
            <p:ph type="sldNum" sz="quarter" idx="12"/>
          </p:nvPr>
        </p:nvSpPr>
        <p:spPr/>
        <p:txBody>
          <a:bodyPr/>
          <a:lstStyle/>
          <a:p>
            <a:fld id="{78126A7F-81EE-48A9-BE67-B7791B934EE8}" type="slidenum">
              <a:rPr lang="en-US" smtClean="0"/>
              <a:t>‹#›</a:t>
            </a:fld>
            <a:endParaRPr lang="en-US"/>
          </a:p>
        </p:txBody>
      </p:sp>
    </p:spTree>
    <p:extLst>
      <p:ext uri="{BB962C8B-B14F-4D97-AF65-F5344CB8AC3E}">
        <p14:creationId xmlns:p14="http://schemas.microsoft.com/office/powerpoint/2010/main" val="1026325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1144531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BB38B-D5EE-41C6-A062-1BB5D0E66B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E45290-D8FF-4EF3-A042-45272DB22E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756E72-54DF-46F7-99B4-C3AB3A2ECC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FF2E6C-B03D-43A6-B6E3-FC6236CA7388}"/>
              </a:ext>
            </a:extLst>
          </p:cNvPr>
          <p:cNvSpPr>
            <a:spLocks noGrp="1"/>
          </p:cNvSpPr>
          <p:nvPr>
            <p:ph type="dt" sz="half" idx="10"/>
          </p:nvPr>
        </p:nvSpPr>
        <p:spPr/>
        <p:txBody>
          <a:bodyPr/>
          <a:lstStyle/>
          <a:p>
            <a:fld id="{A04D5618-FDF2-4D34-AD2F-4F560B2FAEBD}" type="datetimeFigureOut">
              <a:rPr lang="en-US" smtClean="0"/>
              <a:t>3/14/2025</a:t>
            </a:fld>
            <a:endParaRPr lang="en-US"/>
          </a:p>
        </p:txBody>
      </p:sp>
      <p:sp>
        <p:nvSpPr>
          <p:cNvPr id="6" name="Footer Placeholder 5">
            <a:extLst>
              <a:ext uri="{FF2B5EF4-FFF2-40B4-BE49-F238E27FC236}">
                <a16:creationId xmlns:a16="http://schemas.microsoft.com/office/drawing/2014/main" id="{4F90F5B0-61DD-4703-AB17-78605FF2DF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C295F5-4B84-457A-8274-F7DB261B0F8B}"/>
              </a:ext>
            </a:extLst>
          </p:cNvPr>
          <p:cNvSpPr>
            <a:spLocks noGrp="1"/>
          </p:cNvSpPr>
          <p:nvPr>
            <p:ph type="sldNum" sz="quarter" idx="12"/>
          </p:nvPr>
        </p:nvSpPr>
        <p:spPr/>
        <p:txBody>
          <a:bodyPr/>
          <a:lstStyle/>
          <a:p>
            <a:fld id="{78126A7F-81EE-48A9-BE67-B7791B934EE8}" type="slidenum">
              <a:rPr lang="en-US" smtClean="0"/>
              <a:t>‹#›</a:t>
            </a:fld>
            <a:endParaRPr lang="en-US"/>
          </a:p>
        </p:txBody>
      </p:sp>
    </p:spTree>
    <p:extLst>
      <p:ext uri="{BB962C8B-B14F-4D97-AF65-F5344CB8AC3E}">
        <p14:creationId xmlns:p14="http://schemas.microsoft.com/office/powerpoint/2010/main" val="16624835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61DE8-0D79-445D-A3BF-BC524F2611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B08ECB-782F-4EAB-8D30-8169CE9956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245AC3-F74D-4B29-BA53-001053365231}"/>
              </a:ext>
            </a:extLst>
          </p:cNvPr>
          <p:cNvSpPr>
            <a:spLocks noGrp="1"/>
          </p:cNvSpPr>
          <p:nvPr>
            <p:ph type="dt" sz="half" idx="10"/>
          </p:nvPr>
        </p:nvSpPr>
        <p:spPr/>
        <p:txBody>
          <a:bodyPr/>
          <a:lstStyle/>
          <a:p>
            <a:fld id="{A04D5618-FDF2-4D34-AD2F-4F560B2FAEBD}" type="datetimeFigureOut">
              <a:rPr lang="en-US" smtClean="0"/>
              <a:t>3/14/2025</a:t>
            </a:fld>
            <a:endParaRPr lang="en-US"/>
          </a:p>
        </p:txBody>
      </p:sp>
      <p:sp>
        <p:nvSpPr>
          <p:cNvPr id="5" name="Footer Placeholder 4">
            <a:extLst>
              <a:ext uri="{FF2B5EF4-FFF2-40B4-BE49-F238E27FC236}">
                <a16:creationId xmlns:a16="http://schemas.microsoft.com/office/drawing/2014/main" id="{41C3FE89-DEDD-499E-8A57-3C5D299C64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2C86C6-2321-4F44-84FC-73C38ECB0511}"/>
              </a:ext>
            </a:extLst>
          </p:cNvPr>
          <p:cNvSpPr>
            <a:spLocks noGrp="1"/>
          </p:cNvSpPr>
          <p:nvPr>
            <p:ph type="sldNum" sz="quarter" idx="12"/>
          </p:nvPr>
        </p:nvSpPr>
        <p:spPr/>
        <p:txBody>
          <a:bodyPr/>
          <a:lstStyle/>
          <a:p>
            <a:fld id="{78126A7F-81EE-48A9-BE67-B7791B934EE8}" type="slidenum">
              <a:rPr lang="en-US" smtClean="0"/>
              <a:t>‹#›</a:t>
            </a:fld>
            <a:endParaRPr lang="en-US"/>
          </a:p>
        </p:txBody>
      </p:sp>
    </p:spTree>
    <p:extLst>
      <p:ext uri="{BB962C8B-B14F-4D97-AF65-F5344CB8AC3E}">
        <p14:creationId xmlns:p14="http://schemas.microsoft.com/office/powerpoint/2010/main" val="9727361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541B5C-8C97-44C8-BC2F-25C759846D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CAB2DC-1D8F-4A48-9A69-32041AAAF9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B5AD5B-258A-4B57-BA0D-FD5E8D284362}"/>
              </a:ext>
            </a:extLst>
          </p:cNvPr>
          <p:cNvSpPr>
            <a:spLocks noGrp="1"/>
          </p:cNvSpPr>
          <p:nvPr>
            <p:ph type="dt" sz="half" idx="10"/>
          </p:nvPr>
        </p:nvSpPr>
        <p:spPr/>
        <p:txBody>
          <a:bodyPr/>
          <a:lstStyle/>
          <a:p>
            <a:fld id="{A04D5618-FDF2-4D34-AD2F-4F560B2FAEBD}" type="datetimeFigureOut">
              <a:rPr lang="en-US" smtClean="0"/>
              <a:t>3/14/2025</a:t>
            </a:fld>
            <a:endParaRPr lang="en-US"/>
          </a:p>
        </p:txBody>
      </p:sp>
      <p:sp>
        <p:nvSpPr>
          <p:cNvPr id="5" name="Footer Placeholder 4">
            <a:extLst>
              <a:ext uri="{FF2B5EF4-FFF2-40B4-BE49-F238E27FC236}">
                <a16:creationId xmlns:a16="http://schemas.microsoft.com/office/drawing/2014/main" id="{AC60CB22-B50A-4BCC-B9C7-FFA7A4E906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66507E-9B2D-4D4A-A7CB-99E21290597E}"/>
              </a:ext>
            </a:extLst>
          </p:cNvPr>
          <p:cNvSpPr>
            <a:spLocks noGrp="1"/>
          </p:cNvSpPr>
          <p:nvPr>
            <p:ph type="sldNum" sz="quarter" idx="12"/>
          </p:nvPr>
        </p:nvSpPr>
        <p:spPr/>
        <p:txBody>
          <a:bodyPr/>
          <a:lstStyle/>
          <a:p>
            <a:fld id="{78126A7F-81EE-48A9-BE67-B7791B934EE8}" type="slidenum">
              <a:rPr lang="en-US" smtClean="0"/>
              <a:t>‹#›</a:t>
            </a:fld>
            <a:endParaRPr lang="en-US"/>
          </a:p>
        </p:txBody>
      </p:sp>
    </p:spTree>
    <p:extLst>
      <p:ext uri="{BB962C8B-B14F-4D97-AF65-F5344CB8AC3E}">
        <p14:creationId xmlns:p14="http://schemas.microsoft.com/office/powerpoint/2010/main" val="36520555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7570534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346882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1734527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6305665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804B7DE8-89A9-4597-9836-1F7B0A1A8AB2}" type="datetimeFigureOut">
              <a:rPr lang="id-ID" smtClean="0"/>
              <a:t>14/03/2025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9221705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804B7DE8-89A9-4597-9836-1F7B0A1A8AB2}" type="datetimeFigureOut">
              <a:rPr lang="id-ID" smtClean="0"/>
              <a:t>14/03/2025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7188487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B7DE8-89A9-4597-9836-1F7B0A1A8AB2}" type="datetimeFigureOut">
              <a:rPr lang="id-ID" smtClean="0"/>
              <a:t>14/03/2025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701684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804B7DE8-89A9-4597-9836-1F7B0A1A8AB2}" type="datetimeFigureOut">
              <a:rPr lang="id-ID" smtClean="0"/>
              <a:t>14/03/2025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2911104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4394102" y="247650"/>
            <a:ext cx="6810445" cy="6362700"/>
          </a:xfrm>
          <a:custGeom>
            <a:avLst/>
            <a:gdLst>
              <a:gd name="connsiteX0" fmla="*/ 0 w 6810445"/>
              <a:gd name="connsiteY0" fmla="*/ 0 h 6362700"/>
              <a:gd name="connsiteX1" fmla="*/ 6810445 w 6810445"/>
              <a:gd name="connsiteY1" fmla="*/ 0 h 6362700"/>
              <a:gd name="connsiteX2" fmla="*/ 6810445 w 6810445"/>
              <a:gd name="connsiteY2" fmla="*/ 6362700 h 6362700"/>
              <a:gd name="connsiteX3" fmla="*/ 0 w 6810445"/>
              <a:gd name="connsiteY3" fmla="*/ 6362700 h 6362700"/>
            </a:gdLst>
            <a:ahLst/>
            <a:cxnLst>
              <a:cxn ang="0">
                <a:pos x="connsiteX0" y="connsiteY0"/>
              </a:cxn>
              <a:cxn ang="0">
                <a:pos x="connsiteX1" y="connsiteY1"/>
              </a:cxn>
              <a:cxn ang="0">
                <a:pos x="connsiteX2" y="connsiteY2"/>
              </a:cxn>
              <a:cxn ang="0">
                <a:pos x="connsiteX3" y="connsiteY3"/>
              </a:cxn>
            </a:cxnLst>
            <a:rect l="l" t="t" r="r" b="b"/>
            <a:pathLst>
              <a:path w="6810445" h="6362700">
                <a:moveTo>
                  <a:pt x="0" y="0"/>
                </a:moveTo>
                <a:lnTo>
                  <a:pt x="6810445" y="0"/>
                </a:lnTo>
                <a:lnTo>
                  <a:pt x="6810445" y="6362700"/>
                </a:lnTo>
                <a:lnTo>
                  <a:pt x="0" y="6362700"/>
                </a:lnTo>
                <a:close/>
              </a:path>
            </a:pathLst>
          </a:custGeom>
        </p:spPr>
        <p:txBody>
          <a:bodyPr wrap="square">
            <a:noAutofit/>
          </a:bodyPr>
          <a:lstStyle/>
          <a:p>
            <a:endParaRPr lang="id-ID"/>
          </a:p>
        </p:txBody>
      </p:sp>
      <p:sp>
        <p:nvSpPr>
          <p:cNvPr id="7" name="Picture Placeholder 13"/>
          <p:cNvSpPr>
            <a:spLocks noGrp="1"/>
          </p:cNvSpPr>
          <p:nvPr>
            <p:ph type="pic" sz="quarter" idx="11"/>
          </p:nvPr>
        </p:nvSpPr>
        <p:spPr>
          <a:xfrm>
            <a:off x="920639" y="247651"/>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
        <p:nvSpPr>
          <p:cNvPr id="8" name="Picture Placeholder 15"/>
          <p:cNvSpPr>
            <a:spLocks noGrp="1"/>
          </p:cNvSpPr>
          <p:nvPr>
            <p:ph type="pic" sz="quarter" idx="12"/>
          </p:nvPr>
        </p:nvSpPr>
        <p:spPr>
          <a:xfrm>
            <a:off x="920639" y="3495578"/>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Tree>
    <p:extLst>
      <p:ext uri="{BB962C8B-B14F-4D97-AF65-F5344CB8AC3E}">
        <p14:creationId xmlns:p14="http://schemas.microsoft.com/office/powerpoint/2010/main" val="23956479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620000" y="942975"/>
            <a:ext cx="38290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
        <p:nvSpPr>
          <p:cNvPr id="7" name="Picture Placeholder 11"/>
          <p:cNvSpPr>
            <a:spLocks noGrp="1"/>
          </p:cNvSpPr>
          <p:nvPr>
            <p:ph type="pic" sz="quarter" idx="11"/>
          </p:nvPr>
        </p:nvSpPr>
        <p:spPr>
          <a:xfrm>
            <a:off x="723900" y="942975"/>
            <a:ext cx="67627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Tree>
    <p:extLst>
      <p:ext uri="{BB962C8B-B14F-4D97-AF65-F5344CB8AC3E}">
        <p14:creationId xmlns:p14="http://schemas.microsoft.com/office/powerpoint/2010/main" val="29831287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14"/>
          <p:cNvSpPr>
            <a:spLocks noGrp="1"/>
          </p:cNvSpPr>
          <p:nvPr>
            <p:ph type="pic" sz="quarter" idx="10"/>
          </p:nvPr>
        </p:nvSpPr>
        <p:spPr>
          <a:xfrm>
            <a:off x="18192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7" name="Picture Placeholder 20"/>
          <p:cNvSpPr>
            <a:spLocks noGrp="1"/>
          </p:cNvSpPr>
          <p:nvPr>
            <p:ph type="pic" sz="quarter" idx="11"/>
          </p:nvPr>
        </p:nvSpPr>
        <p:spPr>
          <a:xfrm>
            <a:off x="47148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8" name="Picture Placeholder 21"/>
          <p:cNvSpPr>
            <a:spLocks noGrp="1"/>
          </p:cNvSpPr>
          <p:nvPr>
            <p:ph type="pic" sz="quarter" idx="12"/>
          </p:nvPr>
        </p:nvSpPr>
        <p:spPr>
          <a:xfrm>
            <a:off x="76104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9" name="Picture Placeholder 22"/>
          <p:cNvSpPr>
            <a:spLocks noGrp="1"/>
          </p:cNvSpPr>
          <p:nvPr>
            <p:ph type="pic" sz="quarter" idx="13"/>
          </p:nvPr>
        </p:nvSpPr>
        <p:spPr>
          <a:xfrm>
            <a:off x="18192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0" name="Picture Placeholder 23"/>
          <p:cNvSpPr>
            <a:spLocks noGrp="1"/>
          </p:cNvSpPr>
          <p:nvPr>
            <p:ph type="pic" sz="quarter" idx="14"/>
          </p:nvPr>
        </p:nvSpPr>
        <p:spPr>
          <a:xfrm>
            <a:off x="47148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1" name="Picture Placeholder 24"/>
          <p:cNvSpPr>
            <a:spLocks noGrp="1"/>
          </p:cNvSpPr>
          <p:nvPr>
            <p:ph type="pic" sz="quarter" idx="15"/>
          </p:nvPr>
        </p:nvSpPr>
        <p:spPr>
          <a:xfrm>
            <a:off x="76104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Tree>
    <p:extLst>
      <p:ext uri="{BB962C8B-B14F-4D97-AF65-F5344CB8AC3E}">
        <p14:creationId xmlns:p14="http://schemas.microsoft.com/office/powerpoint/2010/main" val="7386977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302500" y="1346200"/>
            <a:ext cx="2374900" cy="4178300"/>
          </a:xfrm>
          <a:custGeom>
            <a:avLst/>
            <a:gdLst>
              <a:gd name="connsiteX0" fmla="*/ 0 w 2374900"/>
              <a:gd name="connsiteY0" fmla="*/ 0 h 4178300"/>
              <a:gd name="connsiteX1" fmla="*/ 2374900 w 2374900"/>
              <a:gd name="connsiteY1" fmla="*/ 0 h 4178300"/>
              <a:gd name="connsiteX2" fmla="*/ 2374900 w 2374900"/>
              <a:gd name="connsiteY2" fmla="*/ 4178300 h 4178300"/>
              <a:gd name="connsiteX3" fmla="*/ 0 w 2374900"/>
              <a:gd name="connsiteY3" fmla="*/ 4178300 h 4178300"/>
            </a:gdLst>
            <a:ahLst/>
            <a:cxnLst>
              <a:cxn ang="0">
                <a:pos x="connsiteX0" y="connsiteY0"/>
              </a:cxn>
              <a:cxn ang="0">
                <a:pos x="connsiteX1" y="connsiteY1"/>
              </a:cxn>
              <a:cxn ang="0">
                <a:pos x="connsiteX2" y="connsiteY2"/>
              </a:cxn>
              <a:cxn ang="0">
                <a:pos x="connsiteX3" y="connsiteY3"/>
              </a:cxn>
            </a:cxnLst>
            <a:rect l="l" t="t" r="r" b="b"/>
            <a:pathLst>
              <a:path w="2374900" h="4178300">
                <a:moveTo>
                  <a:pt x="0" y="0"/>
                </a:moveTo>
                <a:lnTo>
                  <a:pt x="2374900" y="0"/>
                </a:lnTo>
                <a:lnTo>
                  <a:pt x="2374900" y="4178300"/>
                </a:lnTo>
                <a:lnTo>
                  <a:pt x="0" y="41783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804400" y="1866900"/>
            <a:ext cx="1320800" cy="3225800"/>
          </a:xfrm>
          <a:custGeom>
            <a:avLst/>
            <a:gdLst>
              <a:gd name="connsiteX0" fmla="*/ 0 w 1320800"/>
              <a:gd name="connsiteY0" fmla="*/ 0 h 3225800"/>
              <a:gd name="connsiteX1" fmla="*/ 1320800 w 1320800"/>
              <a:gd name="connsiteY1" fmla="*/ 0 h 3225800"/>
              <a:gd name="connsiteX2" fmla="*/ 1320800 w 1320800"/>
              <a:gd name="connsiteY2" fmla="*/ 3225800 h 3225800"/>
              <a:gd name="connsiteX3" fmla="*/ 0 w 1320800"/>
              <a:gd name="connsiteY3" fmla="*/ 3225800 h 3225800"/>
            </a:gdLst>
            <a:ahLst/>
            <a:cxnLst>
              <a:cxn ang="0">
                <a:pos x="connsiteX0" y="connsiteY0"/>
              </a:cxn>
              <a:cxn ang="0">
                <a:pos x="connsiteX1" y="connsiteY1"/>
              </a:cxn>
              <a:cxn ang="0">
                <a:pos x="connsiteX2" y="connsiteY2"/>
              </a:cxn>
              <a:cxn ang="0">
                <a:pos x="connsiteX3" y="connsiteY3"/>
              </a:cxn>
            </a:cxnLst>
            <a:rect l="l" t="t" r="r" b="b"/>
            <a:pathLst>
              <a:path w="1320800" h="3225800">
                <a:moveTo>
                  <a:pt x="0" y="0"/>
                </a:moveTo>
                <a:lnTo>
                  <a:pt x="1320800" y="0"/>
                </a:lnTo>
                <a:lnTo>
                  <a:pt x="1320800" y="3225800"/>
                </a:lnTo>
                <a:lnTo>
                  <a:pt x="0" y="3225800"/>
                </a:lnTo>
                <a:close/>
              </a:path>
            </a:pathLst>
          </a:custGeom>
        </p:spPr>
        <p:txBody>
          <a:bodyPr wrap="square">
            <a:noAutofit/>
          </a:bodyPr>
          <a:lstStyle/>
          <a:p>
            <a:endParaRPr lang="id-ID"/>
          </a:p>
        </p:txBody>
      </p:sp>
    </p:spTree>
    <p:extLst>
      <p:ext uri="{BB962C8B-B14F-4D97-AF65-F5344CB8AC3E}">
        <p14:creationId xmlns:p14="http://schemas.microsoft.com/office/powerpoint/2010/main" val="8662500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702629" y="1582057"/>
            <a:ext cx="2032000" cy="3657600"/>
          </a:xfrm>
          <a:custGeom>
            <a:avLst/>
            <a:gdLst>
              <a:gd name="connsiteX0" fmla="*/ 0 w 2032000"/>
              <a:gd name="connsiteY0" fmla="*/ 0 h 3657600"/>
              <a:gd name="connsiteX1" fmla="*/ 2032000 w 2032000"/>
              <a:gd name="connsiteY1" fmla="*/ 0 h 3657600"/>
              <a:gd name="connsiteX2" fmla="*/ 2032000 w 2032000"/>
              <a:gd name="connsiteY2" fmla="*/ 3657600 h 3657600"/>
              <a:gd name="connsiteX3" fmla="*/ 0 w 203200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2032000" h="3657600">
                <a:moveTo>
                  <a:pt x="0" y="0"/>
                </a:moveTo>
                <a:lnTo>
                  <a:pt x="2032000" y="0"/>
                </a:lnTo>
                <a:lnTo>
                  <a:pt x="2032000" y="3657600"/>
                </a:lnTo>
                <a:lnTo>
                  <a:pt x="0" y="3657600"/>
                </a:lnTo>
                <a:close/>
              </a:path>
            </a:pathLst>
          </a:custGeom>
        </p:spPr>
        <p:txBody>
          <a:bodyPr wrap="square">
            <a:noAutofit/>
          </a:bodyPr>
          <a:lstStyle/>
          <a:p>
            <a:endParaRPr lang="id-ID" dirty="0"/>
          </a:p>
        </p:txBody>
      </p:sp>
    </p:spTree>
    <p:extLst>
      <p:ext uri="{BB962C8B-B14F-4D97-AF65-F5344CB8AC3E}">
        <p14:creationId xmlns:p14="http://schemas.microsoft.com/office/powerpoint/2010/main" val="718356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105650"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431814"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Tree>
    <p:extLst>
      <p:ext uri="{BB962C8B-B14F-4D97-AF65-F5344CB8AC3E}">
        <p14:creationId xmlns:p14="http://schemas.microsoft.com/office/powerpoint/2010/main" val="2109541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127606" y="1823846"/>
            <a:ext cx="4631334" cy="2954536"/>
          </a:xfrm>
          <a:custGeom>
            <a:avLst/>
            <a:gdLst>
              <a:gd name="connsiteX0" fmla="*/ 0 w 4631334"/>
              <a:gd name="connsiteY0" fmla="*/ 0 h 2954536"/>
              <a:gd name="connsiteX1" fmla="*/ 4631334 w 4631334"/>
              <a:gd name="connsiteY1" fmla="*/ 0 h 2954536"/>
              <a:gd name="connsiteX2" fmla="*/ 4631334 w 4631334"/>
              <a:gd name="connsiteY2" fmla="*/ 2954536 h 2954536"/>
              <a:gd name="connsiteX3" fmla="*/ 0 w 4631334"/>
              <a:gd name="connsiteY3" fmla="*/ 2954536 h 2954536"/>
            </a:gdLst>
            <a:ahLst/>
            <a:cxnLst>
              <a:cxn ang="0">
                <a:pos x="connsiteX0" y="connsiteY0"/>
              </a:cxn>
              <a:cxn ang="0">
                <a:pos x="connsiteX1" y="connsiteY1"/>
              </a:cxn>
              <a:cxn ang="0">
                <a:pos x="connsiteX2" y="connsiteY2"/>
              </a:cxn>
              <a:cxn ang="0">
                <a:pos x="connsiteX3" y="connsiteY3"/>
              </a:cxn>
            </a:cxnLst>
            <a:rect l="l" t="t" r="r" b="b"/>
            <a:pathLst>
              <a:path w="4631334" h="2954536">
                <a:moveTo>
                  <a:pt x="0" y="0"/>
                </a:moveTo>
                <a:lnTo>
                  <a:pt x="4631334" y="0"/>
                </a:lnTo>
                <a:lnTo>
                  <a:pt x="4631334" y="2954536"/>
                </a:lnTo>
                <a:lnTo>
                  <a:pt x="0" y="2954536"/>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4406900" y="3005130"/>
            <a:ext cx="1145350" cy="2062170"/>
          </a:xfrm>
          <a:custGeom>
            <a:avLst/>
            <a:gdLst>
              <a:gd name="connsiteX0" fmla="*/ 0 w 1145350"/>
              <a:gd name="connsiteY0" fmla="*/ 0 h 2062170"/>
              <a:gd name="connsiteX1" fmla="*/ 1145350 w 1145350"/>
              <a:gd name="connsiteY1" fmla="*/ 0 h 2062170"/>
              <a:gd name="connsiteX2" fmla="*/ 1145350 w 1145350"/>
              <a:gd name="connsiteY2" fmla="*/ 2062170 h 2062170"/>
              <a:gd name="connsiteX3" fmla="*/ 0 w 1145350"/>
              <a:gd name="connsiteY3" fmla="*/ 2062170 h 2062170"/>
            </a:gdLst>
            <a:ahLst/>
            <a:cxnLst>
              <a:cxn ang="0">
                <a:pos x="connsiteX0" y="connsiteY0"/>
              </a:cxn>
              <a:cxn ang="0">
                <a:pos x="connsiteX1" y="connsiteY1"/>
              </a:cxn>
              <a:cxn ang="0">
                <a:pos x="connsiteX2" y="connsiteY2"/>
              </a:cxn>
              <a:cxn ang="0">
                <a:pos x="connsiteX3" y="connsiteY3"/>
              </a:cxn>
            </a:cxnLst>
            <a:rect l="l" t="t" r="r" b="b"/>
            <a:pathLst>
              <a:path w="1145350" h="2062170">
                <a:moveTo>
                  <a:pt x="0" y="0"/>
                </a:moveTo>
                <a:lnTo>
                  <a:pt x="1145350" y="0"/>
                </a:lnTo>
                <a:lnTo>
                  <a:pt x="1145350" y="2062170"/>
                </a:lnTo>
                <a:lnTo>
                  <a:pt x="0" y="2062170"/>
                </a:lnTo>
                <a:close/>
              </a:path>
            </a:pathLst>
          </a:custGeom>
        </p:spPr>
        <p:txBody>
          <a:bodyPr wrap="square">
            <a:noAutofit/>
          </a:bodyPr>
          <a:lstStyle/>
          <a:p>
            <a:endParaRPr lang="id-ID"/>
          </a:p>
        </p:txBody>
      </p:sp>
    </p:spTree>
    <p:extLst>
      <p:ext uri="{BB962C8B-B14F-4D97-AF65-F5344CB8AC3E}">
        <p14:creationId xmlns:p14="http://schemas.microsoft.com/office/powerpoint/2010/main" val="2331642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1030515" y="1277258"/>
            <a:ext cx="3207657" cy="4296229"/>
          </a:xfrm>
          <a:custGeom>
            <a:avLst/>
            <a:gdLst>
              <a:gd name="connsiteX0" fmla="*/ 0 w 3207657"/>
              <a:gd name="connsiteY0" fmla="*/ 0 h 4296229"/>
              <a:gd name="connsiteX1" fmla="*/ 3207657 w 3207657"/>
              <a:gd name="connsiteY1" fmla="*/ 0 h 4296229"/>
              <a:gd name="connsiteX2" fmla="*/ 3207657 w 3207657"/>
              <a:gd name="connsiteY2" fmla="*/ 4296229 h 4296229"/>
              <a:gd name="connsiteX3" fmla="*/ 0 w 3207657"/>
              <a:gd name="connsiteY3" fmla="*/ 4296229 h 4296229"/>
            </a:gdLst>
            <a:ahLst/>
            <a:cxnLst>
              <a:cxn ang="0">
                <a:pos x="connsiteX0" y="connsiteY0"/>
              </a:cxn>
              <a:cxn ang="0">
                <a:pos x="connsiteX1" y="connsiteY1"/>
              </a:cxn>
              <a:cxn ang="0">
                <a:pos x="connsiteX2" y="connsiteY2"/>
              </a:cxn>
              <a:cxn ang="0">
                <a:pos x="connsiteX3" y="connsiteY3"/>
              </a:cxn>
            </a:cxnLst>
            <a:rect l="l" t="t" r="r" b="b"/>
            <a:pathLst>
              <a:path w="3207657" h="4296229">
                <a:moveTo>
                  <a:pt x="0" y="0"/>
                </a:moveTo>
                <a:lnTo>
                  <a:pt x="3207657" y="0"/>
                </a:lnTo>
                <a:lnTo>
                  <a:pt x="3207657" y="4296229"/>
                </a:lnTo>
                <a:lnTo>
                  <a:pt x="0" y="4296229"/>
                </a:lnTo>
                <a:close/>
              </a:path>
            </a:pathLst>
          </a:custGeom>
        </p:spPr>
        <p:txBody>
          <a:bodyPr wrap="square">
            <a:noAutofit/>
          </a:bodyPr>
          <a:lstStyle/>
          <a:p>
            <a:endParaRPr lang="id-ID"/>
          </a:p>
        </p:txBody>
      </p:sp>
    </p:spTree>
    <p:extLst>
      <p:ext uri="{BB962C8B-B14F-4D97-AF65-F5344CB8AC3E}">
        <p14:creationId xmlns:p14="http://schemas.microsoft.com/office/powerpoint/2010/main" val="28471868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291401" y="1672093"/>
            <a:ext cx="5759147" cy="3674018"/>
          </a:xfrm>
          <a:custGeom>
            <a:avLst/>
            <a:gdLst>
              <a:gd name="connsiteX0" fmla="*/ 0 w 5759147"/>
              <a:gd name="connsiteY0" fmla="*/ 0 h 3674018"/>
              <a:gd name="connsiteX1" fmla="*/ 5759147 w 5759147"/>
              <a:gd name="connsiteY1" fmla="*/ 0 h 3674018"/>
              <a:gd name="connsiteX2" fmla="*/ 5759147 w 5759147"/>
              <a:gd name="connsiteY2" fmla="*/ 3674018 h 3674018"/>
              <a:gd name="connsiteX3" fmla="*/ 0 w 5759147"/>
              <a:gd name="connsiteY3" fmla="*/ 3674018 h 3674018"/>
            </a:gdLst>
            <a:ahLst/>
            <a:cxnLst>
              <a:cxn ang="0">
                <a:pos x="connsiteX0" y="connsiteY0"/>
              </a:cxn>
              <a:cxn ang="0">
                <a:pos x="connsiteX1" y="connsiteY1"/>
              </a:cxn>
              <a:cxn ang="0">
                <a:pos x="connsiteX2" y="connsiteY2"/>
              </a:cxn>
              <a:cxn ang="0">
                <a:pos x="connsiteX3" y="connsiteY3"/>
              </a:cxn>
            </a:cxnLst>
            <a:rect l="l" t="t" r="r" b="b"/>
            <a:pathLst>
              <a:path w="5759147" h="3674018">
                <a:moveTo>
                  <a:pt x="0" y="0"/>
                </a:moveTo>
                <a:lnTo>
                  <a:pt x="5759147" y="0"/>
                </a:lnTo>
                <a:lnTo>
                  <a:pt x="5759147" y="3674018"/>
                </a:lnTo>
                <a:lnTo>
                  <a:pt x="0" y="3674018"/>
                </a:lnTo>
                <a:close/>
              </a:path>
            </a:pathLst>
          </a:custGeom>
        </p:spPr>
        <p:txBody>
          <a:bodyPr wrap="square">
            <a:noAutofit/>
          </a:bodyPr>
          <a:lstStyle/>
          <a:p>
            <a:endParaRPr lang="id-ID"/>
          </a:p>
        </p:txBody>
      </p:sp>
    </p:spTree>
    <p:extLst>
      <p:ext uri="{BB962C8B-B14F-4D97-AF65-F5344CB8AC3E}">
        <p14:creationId xmlns:p14="http://schemas.microsoft.com/office/powerpoint/2010/main" val="38453520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6618514" y="1480457"/>
            <a:ext cx="4455886" cy="2525486"/>
          </a:xfrm>
          <a:custGeom>
            <a:avLst/>
            <a:gdLst>
              <a:gd name="connsiteX0" fmla="*/ 0 w 4455886"/>
              <a:gd name="connsiteY0" fmla="*/ 0 h 2525486"/>
              <a:gd name="connsiteX1" fmla="*/ 4455886 w 4455886"/>
              <a:gd name="connsiteY1" fmla="*/ 0 h 2525486"/>
              <a:gd name="connsiteX2" fmla="*/ 4455886 w 4455886"/>
              <a:gd name="connsiteY2" fmla="*/ 2525486 h 2525486"/>
              <a:gd name="connsiteX3" fmla="*/ 0 w 4455886"/>
              <a:gd name="connsiteY3" fmla="*/ 2525486 h 2525486"/>
            </a:gdLst>
            <a:ahLst/>
            <a:cxnLst>
              <a:cxn ang="0">
                <a:pos x="connsiteX0" y="connsiteY0"/>
              </a:cxn>
              <a:cxn ang="0">
                <a:pos x="connsiteX1" y="connsiteY1"/>
              </a:cxn>
              <a:cxn ang="0">
                <a:pos x="connsiteX2" y="connsiteY2"/>
              </a:cxn>
              <a:cxn ang="0">
                <a:pos x="connsiteX3" y="connsiteY3"/>
              </a:cxn>
            </a:cxnLst>
            <a:rect l="l" t="t" r="r" b="b"/>
            <a:pathLst>
              <a:path w="4455886" h="2525486">
                <a:moveTo>
                  <a:pt x="0" y="0"/>
                </a:moveTo>
                <a:lnTo>
                  <a:pt x="4455886" y="0"/>
                </a:lnTo>
                <a:lnTo>
                  <a:pt x="4455886" y="2525486"/>
                </a:lnTo>
                <a:lnTo>
                  <a:pt x="0" y="2525486"/>
                </a:lnTo>
                <a:close/>
              </a:path>
            </a:pathLst>
          </a:custGeom>
        </p:spPr>
        <p:txBody>
          <a:bodyPr wrap="square">
            <a:noAutofit/>
          </a:bodyPr>
          <a:lstStyle/>
          <a:p>
            <a:endParaRPr lang="id-ID"/>
          </a:p>
        </p:txBody>
      </p:sp>
    </p:spTree>
    <p:extLst>
      <p:ext uri="{BB962C8B-B14F-4D97-AF65-F5344CB8AC3E}">
        <p14:creationId xmlns:p14="http://schemas.microsoft.com/office/powerpoint/2010/main" val="2022299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804B7DE8-89A9-4597-9836-1F7B0A1A8AB2}" type="datetimeFigureOut">
              <a:rPr lang="id-ID" smtClean="0"/>
              <a:t>14/03/2025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8179834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647700" y="1295400"/>
            <a:ext cx="6324600" cy="4324350"/>
          </a:xfrm>
          <a:custGeom>
            <a:avLst/>
            <a:gdLst>
              <a:gd name="connsiteX0" fmla="*/ 0 w 6324600"/>
              <a:gd name="connsiteY0" fmla="*/ 0 h 4324350"/>
              <a:gd name="connsiteX1" fmla="*/ 6324600 w 6324600"/>
              <a:gd name="connsiteY1" fmla="*/ 0 h 4324350"/>
              <a:gd name="connsiteX2" fmla="*/ 6324600 w 6324600"/>
              <a:gd name="connsiteY2" fmla="*/ 4324350 h 4324350"/>
              <a:gd name="connsiteX3" fmla="*/ 0 w 6324600"/>
              <a:gd name="connsiteY3" fmla="*/ 4324350 h 4324350"/>
            </a:gdLst>
            <a:ahLst/>
            <a:cxnLst>
              <a:cxn ang="0">
                <a:pos x="connsiteX0" y="connsiteY0"/>
              </a:cxn>
              <a:cxn ang="0">
                <a:pos x="connsiteX1" y="connsiteY1"/>
              </a:cxn>
              <a:cxn ang="0">
                <a:pos x="connsiteX2" y="connsiteY2"/>
              </a:cxn>
              <a:cxn ang="0">
                <a:pos x="connsiteX3" y="connsiteY3"/>
              </a:cxn>
            </a:cxnLst>
            <a:rect l="l" t="t" r="r" b="b"/>
            <a:pathLst>
              <a:path w="6324600" h="4324350">
                <a:moveTo>
                  <a:pt x="0" y="0"/>
                </a:moveTo>
                <a:lnTo>
                  <a:pt x="6324600" y="0"/>
                </a:lnTo>
                <a:lnTo>
                  <a:pt x="6324600" y="4324350"/>
                </a:lnTo>
                <a:lnTo>
                  <a:pt x="0" y="4324350"/>
                </a:lnTo>
                <a:close/>
              </a:path>
            </a:pathLst>
          </a:custGeom>
        </p:spPr>
        <p:txBody>
          <a:bodyPr wrap="square">
            <a:noAutofit/>
          </a:bodyPr>
          <a:lstStyle/>
          <a:p>
            <a:endParaRPr lang="id-ID"/>
          </a:p>
        </p:txBody>
      </p:sp>
    </p:spTree>
    <p:extLst>
      <p:ext uri="{BB962C8B-B14F-4D97-AF65-F5344CB8AC3E}">
        <p14:creationId xmlns:p14="http://schemas.microsoft.com/office/powerpoint/2010/main" val="30595386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04825" y="419100"/>
            <a:ext cx="11182350" cy="3562350"/>
          </a:xfrm>
          <a:custGeom>
            <a:avLst/>
            <a:gdLst>
              <a:gd name="connsiteX0" fmla="*/ 0 w 11182350"/>
              <a:gd name="connsiteY0" fmla="*/ 0 h 3562350"/>
              <a:gd name="connsiteX1" fmla="*/ 11182350 w 11182350"/>
              <a:gd name="connsiteY1" fmla="*/ 0 h 3562350"/>
              <a:gd name="connsiteX2" fmla="*/ 11182350 w 11182350"/>
              <a:gd name="connsiteY2" fmla="*/ 3562350 h 3562350"/>
              <a:gd name="connsiteX3" fmla="*/ 0 w 11182350"/>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11182350" h="3562350">
                <a:moveTo>
                  <a:pt x="0" y="0"/>
                </a:moveTo>
                <a:lnTo>
                  <a:pt x="11182350" y="0"/>
                </a:lnTo>
                <a:lnTo>
                  <a:pt x="11182350" y="3562350"/>
                </a:lnTo>
                <a:lnTo>
                  <a:pt x="0" y="3562350"/>
                </a:lnTo>
                <a:close/>
              </a:path>
            </a:pathLst>
          </a:custGeom>
        </p:spPr>
        <p:txBody>
          <a:bodyPr wrap="square">
            <a:noAutofit/>
          </a:bodyPr>
          <a:lstStyle/>
          <a:p>
            <a:endParaRPr lang="id-ID"/>
          </a:p>
        </p:txBody>
      </p:sp>
    </p:spTree>
    <p:extLst>
      <p:ext uri="{BB962C8B-B14F-4D97-AF65-F5344CB8AC3E}">
        <p14:creationId xmlns:p14="http://schemas.microsoft.com/office/powerpoint/2010/main" val="38485640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09575" y="333375"/>
            <a:ext cx="11372850" cy="6191250"/>
          </a:xfrm>
          <a:custGeom>
            <a:avLst/>
            <a:gdLst>
              <a:gd name="connsiteX0" fmla="*/ 0 w 11372850"/>
              <a:gd name="connsiteY0" fmla="*/ 0 h 6191250"/>
              <a:gd name="connsiteX1" fmla="*/ 11372850 w 11372850"/>
              <a:gd name="connsiteY1" fmla="*/ 0 h 6191250"/>
              <a:gd name="connsiteX2" fmla="*/ 11372850 w 11372850"/>
              <a:gd name="connsiteY2" fmla="*/ 6191250 h 6191250"/>
              <a:gd name="connsiteX3" fmla="*/ 0 w 11372850"/>
              <a:gd name="connsiteY3" fmla="*/ 6191250 h 6191250"/>
            </a:gdLst>
            <a:ahLst/>
            <a:cxnLst>
              <a:cxn ang="0">
                <a:pos x="connsiteX0" y="connsiteY0"/>
              </a:cxn>
              <a:cxn ang="0">
                <a:pos x="connsiteX1" y="connsiteY1"/>
              </a:cxn>
              <a:cxn ang="0">
                <a:pos x="connsiteX2" y="connsiteY2"/>
              </a:cxn>
              <a:cxn ang="0">
                <a:pos x="connsiteX3" y="connsiteY3"/>
              </a:cxn>
            </a:cxnLst>
            <a:rect l="l" t="t" r="r" b="b"/>
            <a:pathLst>
              <a:path w="11372850" h="6191250">
                <a:moveTo>
                  <a:pt x="0" y="0"/>
                </a:moveTo>
                <a:lnTo>
                  <a:pt x="11372850" y="0"/>
                </a:lnTo>
                <a:lnTo>
                  <a:pt x="11372850" y="6191250"/>
                </a:lnTo>
                <a:lnTo>
                  <a:pt x="0" y="6191250"/>
                </a:lnTo>
                <a:close/>
              </a:path>
            </a:pathLst>
          </a:custGeom>
        </p:spPr>
        <p:txBody>
          <a:bodyPr wrap="square">
            <a:noAutofit/>
          </a:bodyPr>
          <a:lstStyle/>
          <a:p>
            <a:endParaRPr lang="id-ID"/>
          </a:p>
        </p:txBody>
      </p:sp>
    </p:spTree>
    <p:extLst>
      <p:ext uri="{BB962C8B-B14F-4D97-AF65-F5344CB8AC3E}">
        <p14:creationId xmlns:p14="http://schemas.microsoft.com/office/powerpoint/2010/main" val="3525571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495300" y="628650"/>
            <a:ext cx="3752850" cy="5448300"/>
          </a:xfrm>
          <a:custGeom>
            <a:avLst/>
            <a:gdLst>
              <a:gd name="connsiteX0" fmla="*/ 0 w 3752850"/>
              <a:gd name="connsiteY0" fmla="*/ 0 h 5448300"/>
              <a:gd name="connsiteX1" fmla="*/ 3752850 w 3752850"/>
              <a:gd name="connsiteY1" fmla="*/ 0 h 5448300"/>
              <a:gd name="connsiteX2" fmla="*/ 3752850 w 3752850"/>
              <a:gd name="connsiteY2" fmla="*/ 5448300 h 5448300"/>
              <a:gd name="connsiteX3" fmla="*/ 0 w 37528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752850" h="5448300">
                <a:moveTo>
                  <a:pt x="0" y="0"/>
                </a:moveTo>
                <a:lnTo>
                  <a:pt x="3752850" y="0"/>
                </a:lnTo>
                <a:lnTo>
                  <a:pt x="3752850" y="5448300"/>
                </a:lnTo>
                <a:lnTo>
                  <a:pt x="0" y="5448300"/>
                </a:lnTo>
                <a:close/>
              </a:path>
            </a:pathLst>
          </a:custGeom>
        </p:spPr>
        <p:txBody>
          <a:bodyPr wrap="square">
            <a:noAutofit/>
          </a:bodyPr>
          <a:lstStyle/>
          <a:p>
            <a:endParaRPr lang="id-ID"/>
          </a:p>
        </p:txBody>
      </p:sp>
      <p:sp>
        <p:nvSpPr>
          <p:cNvPr id="14" name="Picture Placeholder 13"/>
          <p:cNvSpPr>
            <a:spLocks noGrp="1"/>
          </p:cNvSpPr>
          <p:nvPr>
            <p:ph type="pic" sz="quarter" idx="11"/>
          </p:nvPr>
        </p:nvSpPr>
        <p:spPr>
          <a:xfrm>
            <a:off x="7620000" y="3981450"/>
            <a:ext cx="4572000" cy="2095500"/>
          </a:xfrm>
          <a:custGeom>
            <a:avLst/>
            <a:gdLst>
              <a:gd name="connsiteX0" fmla="*/ 0 w 4572000"/>
              <a:gd name="connsiteY0" fmla="*/ 0 h 2095500"/>
              <a:gd name="connsiteX1" fmla="*/ 4572000 w 4572000"/>
              <a:gd name="connsiteY1" fmla="*/ 0 h 2095500"/>
              <a:gd name="connsiteX2" fmla="*/ 4572000 w 4572000"/>
              <a:gd name="connsiteY2" fmla="*/ 2095500 h 2095500"/>
              <a:gd name="connsiteX3" fmla="*/ 0 w 4572000"/>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4572000" h="2095500">
                <a:moveTo>
                  <a:pt x="0" y="0"/>
                </a:moveTo>
                <a:lnTo>
                  <a:pt x="4572000" y="0"/>
                </a:lnTo>
                <a:lnTo>
                  <a:pt x="4572000" y="2095500"/>
                </a:lnTo>
                <a:lnTo>
                  <a:pt x="0" y="2095500"/>
                </a:lnTo>
                <a:close/>
              </a:path>
            </a:pathLst>
          </a:custGeom>
        </p:spPr>
        <p:txBody>
          <a:bodyPr wrap="square">
            <a:noAutofit/>
          </a:bodyPr>
          <a:lstStyle/>
          <a:p>
            <a:endParaRPr lang="id-ID"/>
          </a:p>
        </p:txBody>
      </p:sp>
      <p:sp>
        <p:nvSpPr>
          <p:cNvPr id="17" name="Picture Placeholder 16"/>
          <p:cNvSpPr>
            <a:spLocks noGrp="1"/>
          </p:cNvSpPr>
          <p:nvPr>
            <p:ph type="pic" sz="quarter" idx="12"/>
          </p:nvPr>
        </p:nvSpPr>
        <p:spPr>
          <a:xfrm>
            <a:off x="9982200" y="628650"/>
            <a:ext cx="2209800" cy="3208136"/>
          </a:xfrm>
          <a:custGeom>
            <a:avLst/>
            <a:gdLst>
              <a:gd name="connsiteX0" fmla="*/ 0 w 2209800"/>
              <a:gd name="connsiteY0" fmla="*/ 0 h 3208136"/>
              <a:gd name="connsiteX1" fmla="*/ 2209800 w 2209800"/>
              <a:gd name="connsiteY1" fmla="*/ 0 h 3208136"/>
              <a:gd name="connsiteX2" fmla="*/ 2209800 w 2209800"/>
              <a:gd name="connsiteY2" fmla="*/ 3208136 h 3208136"/>
              <a:gd name="connsiteX3" fmla="*/ 0 w 2209800"/>
              <a:gd name="connsiteY3" fmla="*/ 3208136 h 3208136"/>
            </a:gdLst>
            <a:ahLst/>
            <a:cxnLst>
              <a:cxn ang="0">
                <a:pos x="connsiteX0" y="connsiteY0"/>
              </a:cxn>
              <a:cxn ang="0">
                <a:pos x="connsiteX1" y="connsiteY1"/>
              </a:cxn>
              <a:cxn ang="0">
                <a:pos x="connsiteX2" y="connsiteY2"/>
              </a:cxn>
              <a:cxn ang="0">
                <a:pos x="connsiteX3" y="connsiteY3"/>
              </a:cxn>
            </a:cxnLst>
            <a:rect l="l" t="t" r="r" b="b"/>
            <a:pathLst>
              <a:path w="2209800" h="3208136">
                <a:moveTo>
                  <a:pt x="0" y="0"/>
                </a:moveTo>
                <a:lnTo>
                  <a:pt x="2209800" y="0"/>
                </a:lnTo>
                <a:lnTo>
                  <a:pt x="2209800" y="3208136"/>
                </a:lnTo>
                <a:lnTo>
                  <a:pt x="0" y="3208136"/>
                </a:lnTo>
                <a:close/>
              </a:path>
            </a:pathLst>
          </a:custGeom>
        </p:spPr>
        <p:txBody>
          <a:bodyPr wrap="square">
            <a:noAutofit/>
          </a:bodyPr>
          <a:lstStyle/>
          <a:p>
            <a:endParaRPr lang="id-ID"/>
          </a:p>
        </p:txBody>
      </p:sp>
    </p:spTree>
    <p:extLst>
      <p:ext uri="{BB962C8B-B14F-4D97-AF65-F5344CB8AC3E}">
        <p14:creationId xmlns:p14="http://schemas.microsoft.com/office/powerpoint/2010/main" val="21955635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286500" y="800100"/>
            <a:ext cx="5905500" cy="5200650"/>
          </a:xfrm>
          <a:custGeom>
            <a:avLst/>
            <a:gdLst>
              <a:gd name="connsiteX0" fmla="*/ 0 w 5905500"/>
              <a:gd name="connsiteY0" fmla="*/ 0 h 5200650"/>
              <a:gd name="connsiteX1" fmla="*/ 5905500 w 5905500"/>
              <a:gd name="connsiteY1" fmla="*/ 0 h 5200650"/>
              <a:gd name="connsiteX2" fmla="*/ 5905500 w 5905500"/>
              <a:gd name="connsiteY2" fmla="*/ 5200650 h 5200650"/>
              <a:gd name="connsiteX3" fmla="*/ 0 w 5905500"/>
              <a:gd name="connsiteY3" fmla="*/ 5200650 h 5200650"/>
            </a:gdLst>
            <a:ahLst/>
            <a:cxnLst>
              <a:cxn ang="0">
                <a:pos x="connsiteX0" y="connsiteY0"/>
              </a:cxn>
              <a:cxn ang="0">
                <a:pos x="connsiteX1" y="connsiteY1"/>
              </a:cxn>
              <a:cxn ang="0">
                <a:pos x="connsiteX2" y="connsiteY2"/>
              </a:cxn>
              <a:cxn ang="0">
                <a:pos x="connsiteX3" y="connsiteY3"/>
              </a:cxn>
            </a:cxnLst>
            <a:rect l="l" t="t" r="r" b="b"/>
            <a:pathLst>
              <a:path w="5905500" h="5200650">
                <a:moveTo>
                  <a:pt x="0" y="0"/>
                </a:moveTo>
                <a:lnTo>
                  <a:pt x="5905500" y="0"/>
                </a:lnTo>
                <a:lnTo>
                  <a:pt x="5905500" y="5200650"/>
                </a:lnTo>
                <a:lnTo>
                  <a:pt x="0" y="5200650"/>
                </a:lnTo>
                <a:close/>
              </a:path>
            </a:pathLst>
          </a:custGeom>
        </p:spPr>
        <p:txBody>
          <a:bodyPr wrap="square">
            <a:noAutofit/>
          </a:bodyPr>
          <a:lstStyle/>
          <a:p>
            <a:endParaRPr lang="id-ID"/>
          </a:p>
        </p:txBody>
      </p:sp>
    </p:spTree>
    <p:extLst>
      <p:ext uri="{BB962C8B-B14F-4D97-AF65-F5344CB8AC3E}">
        <p14:creationId xmlns:p14="http://schemas.microsoft.com/office/powerpoint/2010/main" val="11355603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29291" y="485775"/>
            <a:ext cx="6972300" cy="5886450"/>
          </a:xfrm>
          <a:custGeom>
            <a:avLst/>
            <a:gdLst>
              <a:gd name="connsiteX0" fmla="*/ 0 w 6972300"/>
              <a:gd name="connsiteY0" fmla="*/ 0 h 5886450"/>
              <a:gd name="connsiteX1" fmla="*/ 6972300 w 6972300"/>
              <a:gd name="connsiteY1" fmla="*/ 0 h 5886450"/>
              <a:gd name="connsiteX2" fmla="*/ 6972300 w 6972300"/>
              <a:gd name="connsiteY2" fmla="*/ 5886450 h 5886450"/>
              <a:gd name="connsiteX3" fmla="*/ 0 w 6972300"/>
              <a:gd name="connsiteY3" fmla="*/ 5886450 h 5886450"/>
            </a:gdLst>
            <a:ahLst/>
            <a:cxnLst>
              <a:cxn ang="0">
                <a:pos x="connsiteX0" y="connsiteY0"/>
              </a:cxn>
              <a:cxn ang="0">
                <a:pos x="connsiteX1" y="connsiteY1"/>
              </a:cxn>
              <a:cxn ang="0">
                <a:pos x="connsiteX2" y="connsiteY2"/>
              </a:cxn>
              <a:cxn ang="0">
                <a:pos x="connsiteX3" y="connsiteY3"/>
              </a:cxn>
            </a:cxnLst>
            <a:rect l="l" t="t" r="r" b="b"/>
            <a:pathLst>
              <a:path w="6972300" h="5886450">
                <a:moveTo>
                  <a:pt x="0" y="0"/>
                </a:moveTo>
                <a:lnTo>
                  <a:pt x="6972300" y="0"/>
                </a:lnTo>
                <a:lnTo>
                  <a:pt x="6972300" y="5886450"/>
                </a:lnTo>
                <a:lnTo>
                  <a:pt x="0" y="5886450"/>
                </a:lnTo>
                <a:close/>
              </a:path>
            </a:pathLst>
          </a:custGeom>
        </p:spPr>
        <p:txBody>
          <a:bodyPr wrap="square">
            <a:noAutofit/>
          </a:bodyPr>
          <a:lstStyle/>
          <a:p>
            <a:endParaRPr lang="id-ID"/>
          </a:p>
        </p:txBody>
      </p:sp>
    </p:spTree>
    <p:extLst>
      <p:ext uri="{BB962C8B-B14F-4D97-AF65-F5344CB8AC3E}">
        <p14:creationId xmlns:p14="http://schemas.microsoft.com/office/powerpoint/2010/main" val="32667634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381250" y="1352550"/>
            <a:ext cx="1676400" cy="1733550"/>
          </a:xfrm>
          <a:custGeom>
            <a:avLst/>
            <a:gdLst>
              <a:gd name="connsiteX0" fmla="*/ 0 w 1676400"/>
              <a:gd name="connsiteY0" fmla="*/ 0 h 1733550"/>
              <a:gd name="connsiteX1" fmla="*/ 1676400 w 1676400"/>
              <a:gd name="connsiteY1" fmla="*/ 0 h 1733550"/>
              <a:gd name="connsiteX2" fmla="*/ 1676400 w 1676400"/>
              <a:gd name="connsiteY2" fmla="*/ 1733550 h 1733550"/>
              <a:gd name="connsiteX3" fmla="*/ 0 w 1676400"/>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1676400" h="1733550">
                <a:moveTo>
                  <a:pt x="0" y="0"/>
                </a:moveTo>
                <a:lnTo>
                  <a:pt x="1676400" y="0"/>
                </a:lnTo>
                <a:lnTo>
                  <a:pt x="1676400" y="1733550"/>
                </a:lnTo>
                <a:lnTo>
                  <a:pt x="0" y="1733550"/>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2667000" y="3578225"/>
            <a:ext cx="6858000" cy="1663700"/>
          </a:xfrm>
          <a:custGeom>
            <a:avLst/>
            <a:gdLst>
              <a:gd name="connsiteX0" fmla="*/ 0 w 6858000"/>
              <a:gd name="connsiteY0" fmla="*/ 0 h 1663700"/>
              <a:gd name="connsiteX1" fmla="*/ 6858000 w 6858000"/>
              <a:gd name="connsiteY1" fmla="*/ 0 h 1663700"/>
              <a:gd name="connsiteX2" fmla="*/ 6858000 w 6858000"/>
              <a:gd name="connsiteY2" fmla="*/ 1663700 h 1663700"/>
              <a:gd name="connsiteX3" fmla="*/ 0 w 6858000"/>
              <a:gd name="connsiteY3" fmla="*/ 1663700 h 1663700"/>
            </a:gdLst>
            <a:ahLst/>
            <a:cxnLst>
              <a:cxn ang="0">
                <a:pos x="connsiteX0" y="connsiteY0"/>
              </a:cxn>
              <a:cxn ang="0">
                <a:pos x="connsiteX1" y="connsiteY1"/>
              </a:cxn>
              <a:cxn ang="0">
                <a:pos x="connsiteX2" y="connsiteY2"/>
              </a:cxn>
              <a:cxn ang="0">
                <a:pos x="connsiteX3" y="connsiteY3"/>
              </a:cxn>
            </a:cxnLst>
            <a:rect l="l" t="t" r="r" b="b"/>
            <a:pathLst>
              <a:path w="6858000" h="1663700">
                <a:moveTo>
                  <a:pt x="0" y="0"/>
                </a:moveTo>
                <a:lnTo>
                  <a:pt x="6858000" y="0"/>
                </a:lnTo>
                <a:lnTo>
                  <a:pt x="6858000" y="1663700"/>
                </a:lnTo>
                <a:lnTo>
                  <a:pt x="0" y="1663700"/>
                </a:lnTo>
                <a:close/>
              </a:path>
            </a:pathLst>
          </a:custGeom>
        </p:spPr>
        <p:txBody>
          <a:bodyPr wrap="square">
            <a:noAutofit/>
          </a:bodyPr>
          <a:lstStyle/>
          <a:p>
            <a:endParaRPr lang="id-ID"/>
          </a:p>
        </p:txBody>
      </p:sp>
    </p:spTree>
    <p:extLst>
      <p:ext uri="{BB962C8B-B14F-4D97-AF65-F5344CB8AC3E}">
        <p14:creationId xmlns:p14="http://schemas.microsoft.com/office/powerpoint/2010/main" val="26027086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1109272" y="6550701"/>
            <a:ext cx="77154" cy="82447"/>
          </a:xfrm>
          <a:custGeom>
            <a:avLst/>
            <a:gdLst>
              <a:gd name="connsiteX0" fmla="*/ 0 w 5082988"/>
              <a:gd name="connsiteY0" fmla="*/ 0 h 6858000"/>
              <a:gd name="connsiteX1" fmla="*/ 5082988 w 5082988"/>
              <a:gd name="connsiteY1" fmla="*/ 0 h 6858000"/>
              <a:gd name="connsiteX2" fmla="*/ 5082988 w 5082988"/>
              <a:gd name="connsiteY2" fmla="*/ 6858000 h 6858000"/>
              <a:gd name="connsiteX3" fmla="*/ 0 w 50829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82988" h="6858000">
                <a:moveTo>
                  <a:pt x="0" y="0"/>
                </a:moveTo>
                <a:lnTo>
                  <a:pt x="5082988" y="0"/>
                </a:lnTo>
                <a:lnTo>
                  <a:pt x="5082988" y="6858000"/>
                </a:lnTo>
                <a:lnTo>
                  <a:pt x="0" y="685800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8746068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71600" y="3256724"/>
            <a:ext cx="2782148" cy="2743770"/>
          </a:xfrm>
          <a:custGeom>
            <a:avLst/>
            <a:gdLst>
              <a:gd name="connsiteX0" fmla="*/ 1391074 w 2782148"/>
              <a:gd name="connsiteY0" fmla="*/ 0 h 2743770"/>
              <a:gd name="connsiteX1" fmla="*/ 2782148 w 2782148"/>
              <a:gd name="connsiteY1" fmla="*/ 1371885 h 2743770"/>
              <a:gd name="connsiteX2" fmla="*/ 1391074 w 2782148"/>
              <a:gd name="connsiteY2" fmla="*/ 2743770 h 2743770"/>
              <a:gd name="connsiteX3" fmla="*/ 0 w 2782148"/>
              <a:gd name="connsiteY3" fmla="*/ 1371885 h 2743770"/>
              <a:gd name="connsiteX4" fmla="*/ 1391074 w 2782148"/>
              <a:gd name="connsiteY4" fmla="*/ 0 h 274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148" h="2743770">
                <a:moveTo>
                  <a:pt x="1391074" y="0"/>
                </a:moveTo>
                <a:cubicBezTo>
                  <a:pt x="2159343" y="0"/>
                  <a:pt x="2782148" y="614214"/>
                  <a:pt x="2782148" y="1371885"/>
                </a:cubicBezTo>
                <a:cubicBezTo>
                  <a:pt x="2782148" y="2129556"/>
                  <a:pt x="2159343" y="2743770"/>
                  <a:pt x="1391074" y="2743770"/>
                </a:cubicBezTo>
                <a:cubicBezTo>
                  <a:pt x="622805" y="2743770"/>
                  <a:pt x="0" y="2129556"/>
                  <a:pt x="0" y="1371885"/>
                </a:cubicBezTo>
                <a:cubicBezTo>
                  <a:pt x="0" y="614214"/>
                  <a:pt x="622805" y="0"/>
                  <a:pt x="1391074" y="0"/>
                </a:cubicBez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7696200" y="700062"/>
            <a:ext cx="2782148" cy="2743769"/>
          </a:xfrm>
          <a:custGeom>
            <a:avLst/>
            <a:gdLst>
              <a:gd name="connsiteX0" fmla="*/ 1995472 w 2782148"/>
              <a:gd name="connsiteY0" fmla="*/ 0 h 2743769"/>
              <a:gd name="connsiteX1" fmla="*/ 2782148 w 2782148"/>
              <a:gd name="connsiteY1" fmla="*/ 2743769 h 2743769"/>
              <a:gd name="connsiteX2" fmla="*/ 0 w 2782148"/>
              <a:gd name="connsiteY2" fmla="*/ 2053030 h 2743769"/>
            </a:gdLst>
            <a:ahLst/>
            <a:cxnLst>
              <a:cxn ang="0">
                <a:pos x="connsiteX0" y="connsiteY0"/>
              </a:cxn>
              <a:cxn ang="0">
                <a:pos x="connsiteX1" y="connsiteY1"/>
              </a:cxn>
              <a:cxn ang="0">
                <a:pos x="connsiteX2" y="connsiteY2"/>
              </a:cxn>
            </a:cxnLst>
            <a:rect l="l" t="t" r="r" b="b"/>
            <a:pathLst>
              <a:path w="2782148" h="2743769">
                <a:moveTo>
                  <a:pt x="1995472" y="0"/>
                </a:moveTo>
                <a:lnTo>
                  <a:pt x="2782148" y="2743769"/>
                </a:lnTo>
                <a:lnTo>
                  <a:pt x="0" y="2053030"/>
                </a:lnTo>
                <a:close/>
              </a:path>
            </a:pathLst>
          </a:custGeom>
        </p:spPr>
        <p:txBody>
          <a:bodyPr wrap="square">
            <a:noAutofit/>
          </a:bodyPr>
          <a:lstStyle/>
          <a:p>
            <a:endParaRPr lang="id-ID"/>
          </a:p>
        </p:txBody>
      </p:sp>
    </p:spTree>
    <p:extLst>
      <p:ext uri="{BB962C8B-B14F-4D97-AF65-F5344CB8AC3E}">
        <p14:creationId xmlns:p14="http://schemas.microsoft.com/office/powerpoint/2010/main" val="151594099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711201" y="624111"/>
            <a:ext cx="3323771" cy="3846286"/>
          </a:xfrm>
          <a:custGeom>
            <a:avLst/>
            <a:gdLst>
              <a:gd name="connsiteX0" fmla="*/ 0 w 3323771"/>
              <a:gd name="connsiteY0" fmla="*/ 0 h 3846286"/>
              <a:gd name="connsiteX1" fmla="*/ 3323771 w 3323771"/>
              <a:gd name="connsiteY1" fmla="*/ 0 h 3846286"/>
              <a:gd name="connsiteX2" fmla="*/ 3323771 w 3323771"/>
              <a:gd name="connsiteY2" fmla="*/ 3846286 h 3846286"/>
              <a:gd name="connsiteX3" fmla="*/ 0 w 3323771"/>
              <a:gd name="connsiteY3" fmla="*/ 3846286 h 3846286"/>
            </a:gdLst>
            <a:ahLst/>
            <a:cxnLst>
              <a:cxn ang="0">
                <a:pos x="connsiteX0" y="connsiteY0"/>
              </a:cxn>
              <a:cxn ang="0">
                <a:pos x="connsiteX1" y="connsiteY1"/>
              </a:cxn>
              <a:cxn ang="0">
                <a:pos x="connsiteX2" y="connsiteY2"/>
              </a:cxn>
              <a:cxn ang="0">
                <a:pos x="connsiteX3" y="connsiteY3"/>
              </a:cxn>
            </a:cxnLst>
            <a:rect l="l" t="t" r="r" b="b"/>
            <a:pathLst>
              <a:path w="3323771" h="3846286">
                <a:moveTo>
                  <a:pt x="0" y="0"/>
                </a:moveTo>
                <a:lnTo>
                  <a:pt x="3323771" y="0"/>
                </a:lnTo>
                <a:lnTo>
                  <a:pt x="3323771" y="3846286"/>
                </a:lnTo>
                <a:lnTo>
                  <a:pt x="0" y="3846286"/>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8817428" y="3831770"/>
            <a:ext cx="2627086" cy="2627086"/>
          </a:xfrm>
          <a:custGeom>
            <a:avLst/>
            <a:gdLst>
              <a:gd name="connsiteX0" fmla="*/ 1313543 w 2627086"/>
              <a:gd name="connsiteY0" fmla="*/ 0 h 2627086"/>
              <a:gd name="connsiteX1" fmla="*/ 2627086 w 2627086"/>
              <a:gd name="connsiteY1" fmla="*/ 1313543 h 2627086"/>
              <a:gd name="connsiteX2" fmla="*/ 1313543 w 2627086"/>
              <a:gd name="connsiteY2" fmla="*/ 2627086 h 2627086"/>
              <a:gd name="connsiteX3" fmla="*/ 0 w 2627086"/>
              <a:gd name="connsiteY3" fmla="*/ 1313543 h 2627086"/>
              <a:gd name="connsiteX4" fmla="*/ 1313543 w 2627086"/>
              <a:gd name="connsiteY4" fmla="*/ 0 h 262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6" h="2627086">
                <a:moveTo>
                  <a:pt x="1313543" y="0"/>
                </a:moveTo>
                <a:cubicBezTo>
                  <a:pt x="2038993" y="0"/>
                  <a:pt x="2627086" y="588093"/>
                  <a:pt x="2627086" y="1313543"/>
                </a:cubicBezTo>
                <a:cubicBezTo>
                  <a:pt x="2627086" y="2038993"/>
                  <a:pt x="2038993" y="2627086"/>
                  <a:pt x="1313543" y="2627086"/>
                </a:cubicBezTo>
                <a:cubicBezTo>
                  <a:pt x="588093" y="2627086"/>
                  <a:pt x="0" y="2038993"/>
                  <a:pt x="0" y="1313543"/>
                </a:cubicBezTo>
                <a:cubicBezTo>
                  <a:pt x="0" y="588093"/>
                  <a:pt x="588093" y="0"/>
                  <a:pt x="1313543" y="0"/>
                </a:cubicBezTo>
                <a:close/>
              </a:path>
            </a:pathLst>
          </a:custGeom>
        </p:spPr>
        <p:txBody>
          <a:bodyPr wrap="square">
            <a:noAutofit/>
          </a:bodyPr>
          <a:lstStyle/>
          <a:p>
            <a:endParaRPr lang="id-ID"/>
          </a:p>
        </p:txBody>
      </p:sp>
    </p:spTree>
    <p:extLst>
      <p:ext uri="{BB962C8B-B14F-4D97-AF65-F5344CB8AC3E}">
        <p14:creationId xmlns:p14="http://schemas.microsoft.com/office/powerpoint/2010/main" val="861520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B7DE8-89A9-4597-9836-1F7B0A1A8AB2}" type="datetimeFigureOut">
              <a:rPr lang="id-ID" smtClean="0"/>
              <a:t>14/03/2025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077819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5889480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8721715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8558341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429020336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5803498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8395926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7449427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23795390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804B7DE8-89A9-4597-9836-1F7B0A1A8AB2}" type="datetimeFigureOut">
              <a:rPr lang="id-ID" smtClean="0"/>
              <a:t>14/03/2025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1453847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804B7DE8-89A9-4597-9836-1F7B0A1A8AB2}" type="datetimeFigureOut">
              <a:rPr lang="id-ID" smtClean="0"/>
              <a:t>14/03/2025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366247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4394102" y="247650"/>
            <a:ext cx="6810445" cy="6362700"/>
          </a:xfrm>
          <a:custGeom>
            <a:avLst/>
            <a:gdLst>
              <a:gd name="connsiteX0" fmla="*/ 0 w 6810445"/>
              <a:gd name="connsiteY0" fmla="*/ 0 h 6362700"/>
              <a:gd name="connsiteX1" fmla="*/ 6810445 w 6810445"/>
              <a:gd name="connsiteY1" fmla="*/ 0 h 6362700"/>
              <a:gd name="connsiteX2" fmla="*/ 6810445 w 6810445"/>
              <a:gd name="connsiteY2" fmla="*/ 6362700 h 6362700"/>
              <a:gd name="connsiteX3" fmla="*/ 0 w 6810445"/>
              <a:gd name="connsiteY3" fmla="*/ 6362700 h 6362700"/>
            </a:gdLst>
            <a:ahLst/>
            <a:cxnLst>
              <a:cxn ang="0">
                <a:pos x="connsiteX0" y="connsiteY0"/>
              </a:cxn>
              <a:cxn ang="0">
                <a:pos x="connsiteX1" y="connsiteY1"/>
              </a:cxn>
              <a:cxn ang="0">
                <a:pos x="connsiteX2" y="connsiteY2"/>
              </a:cxn>
              <a:cxn ang="0">
                <a:pos x="connsiteX3" y="connsiteY3"/>
              </a:cxn>
            </a:cxnLst>
            <a:rect l="l" t="t" r="r" b="b"/>
            <a:pathLst>
              <a:path w="6810445" h="6362700">
                <a:moveTo>
                  <a:pt x="0" y="0"/>
                </a:moveTo>
                <a:lnTo>
                  <a:pt x="6810445" y="0"/>
                </a:lnTo>
                <a:lnTo>
                  <a:pt x="6810445" y="6362700"/>
                </a:lnTo>
                <a:lnTo>
                  <a:pt x="0" y="6362700"/>
                </a:lnTo>
                <a:close/>
              </a:path>
            </a:pathLst>
          </a:custGeom>
        </p:spPr>
        <p:txBody>
          <a:bodyPr wrap="square">
            <a:noAutofit/>
          </a:bodyPr>
          <a:lstStyle/>
          <a:p>
            <a:endParaRPr lang="id-ID"/>
          </a:p>
        </p:txBody>
      </p:sp>
      <p:sp>
        <p:nvSpPr>
          <p:cNvPr id="7" name="Picture Placeholder 13"/>
          <p:cNvSpPr>
            <a:spLocks noGrp="1"/>
          </p:cNvSpPr>
          <p:nvPr>
            <p:ph type="pic" sz="quarter" idx="11"/>
          </p:nvPr>
        </p:nvSpPr>
        <p:spPr>
          <a:xfrm>
            <a:off x="920639" y="247651"/>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
        <p:nvSpPr>
          <p:cNvPr id="8" name="Picture Placeholder 15"/>
          <p:cNvSpPr>
            <a:spLocks noGrp="1"/>
          </p:cNvSpPr>
          <p:nvPr>
            <p:ph type="pic" sz="quarter" idx="12"/>
          </p:nvPr>
        </p:nvSpPr>
        <p:spPr>
          <a:xfrm>
            <a:off x="920639" y="3495578"/>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Tree>
    <p:extLst>
      <p:ext uri="{BB962C8B-B14F-4D97-AF65-F5344CB8AC3E}">
        <p14:creationId xmlns:p14="http://schemas.microsoft.com/office/powerpoint/2010/main" val="6279399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B7DE8-89A9-4597-9836-1F7B0A1A8AB2}" type="datetimeFigureOut">
              <a:rPr lang="id-ID" smtClean="0"/>
              <a:t>14/03/2025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6869611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4394102" y="247650"/>
            <a:ext cx="6810445" cy="6362700"/>
          </a:xfrm>
          <a:custGeom>
            <a:avLst/>
            <a:gdLst>
              <a:gd name="connsiteX0" fmla="*/ 0 w 6810445"/>
              <a:gd name="connsiteY0" fmla="*/ 0 h 6362700"/>
              <a:gd name="connsiteX1" fmla="*/ 6810445 w 6810445"/>
              <a:gd name="connsiteY1" fmla="*/ 0 h 6362700"/>
              <a:gd name="connsiteX2" fmla="*/ 6810445 w 6810445"/>
              <a:gd name="connsiteY2" fmla="*/ 6362700 h 6362700"/>
              <a:gd name="connsiteX3" fmla="*/ 0 w 6810445"/>
              <a:gd name="connsiteY3" fmla="*/ 6362700 h 6362700"/>
            </a:gdLst>
            <a:ahLst/>
            <a:cxnLst>
              <a:cxn ang="0">
                <a:pos x="connsiteX0" y="connsiteY0"/>
              </a:cxn>
              <a:cxn ang="0">
                <a:pos x="connsiteX1" y="connsiteY1"/>
              </a:cxn>
              <a:cxn ang="0">
                <a:pos x="connsiteX2" y="connsiteY2"/>
              </a:cxn>
              <a:cxn ang="0">
                <a:pos x="connsiteX3" y="connsiteY3"/>
              </a:cxn>
            </a:cxnLst>
            <a:rect l="l" t="t" r="r" b="b"/>
            <a:pathLst>
              <a:path w="6810445" h="6362700">
                <a:moveTo>
                  <a:pt x="0" y="0"/>
                </a:moveTo>
                <a:lnTo>
                  <a:pt x="6810445" y="0"/>
                </a:lnTo>
                <a:lnTo>
                  <a:pt x="6810445" y="6362700"/>
                </a:lnTo>
                <a:lnTo>
                  <a:pt x="0" y="6362700"/>
                </a:lnTo>
                <a:close/>
              </a:path>
            </a:pathLst>
          </a:custGeom>
        </p:spPr>
        <p:txBody>
          <a:bodyPr wrap="square">
            <a:noAutofit/>
          </a:bodyPr>
          <a:lstStyle/>
          <a:p>
            <a:endParaRPr lang="id-ID"/>
          </a:p>
        </p:txBody>
      </p:sp>
      <p:sp>
        <p:nvSpPr>
          <p:cNvPr id="7" name="Picture Placeholder 13"/>
          <p:cNvSpPr>
            <a:spLocks noGrp="1"/>
          </p:cNvSpPr>
          <p:nvPr>
            <p:ph type="pic" sz="quarter" idx="11"/>
          </p:nvPr>
        </p:nvSpPr>
        <p:spPr>
          <a:xfrm>
            <a:off x="920639" y="247651"/>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
        <p:nvSpPr>
          <p:cNvPr id="8" name="Picture Placeholder 15"/>
          <p:cNvSpPr>
            <a:spLocks noGrp="1"/>
          </p:cNvSpPr>
          <p:nvPr>
            <p:ph type="pic" sz="quarter" idx="12"/>
          </p:nvPr>
        </p:nvSpPr>
        <p:spPr>
          <a:xfrm>
            <a:off x="920639" y="3495578"/>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Tree>
    <p:extLst>
      <p:ext uri="{BB962C8B-B14F-4D97-AF65-F5344CB8AC3E}">
        <p14:creationId xmlns:p14="http://schemas.microsoft.com/office/powerpoint/2010/main" val="1271643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620000" y="942975"/>
            <a:ext cx="38290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
        <p:nvSpPr>
          <p:cNvPr id="7" name="Picture Placeholder 11"/>
          <p:cNvSpPr>
            <a:spLocks noGrp="1"/>
          </p:cNvSpPr>
          <p:nvPr>
            <p:ph type="pic" sz="quarter" idx="11"/>
          </p:nvPr>
        </p:nvSpPr>
        <p:spPr>
          <a:xfrm>
            <a:off x="723900" y="942975"/>
            <a:ext cx="67627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Tree>
    <p:extLst>
      <p:ext uri="{BB962C8B-B14F-4D97-AF65-F5344CB8AC3E}">
        <p14:creationId xmlns:p14="http://schemas.microsoft.com/office/powerpoint/2010/main" val="13685730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14"/>
          <p:cNvSpPr>
            <a:spLocks noGrp="1"/>
          </p:cNvSpPr>
          <p:nvPr>
            <p:ph type="pic" sz="quarter" idx="10"/>
          </p:nvPr>
        </p:nvSpPr>
        <p:spPr>
          <a:xfrm>
            <a:off x="18192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7" name="Picture Placeholder 20"/>
          <p:cNvSpPr>
            <a:spLocks noGrp="1"/>
          </p:cNvSpPr>
          <p:nvPr>
            <p:ph type="pic" sz="quarter" idx="11"/>
          </p:nvPr>
        </p:nvSpPr>
        <p:spPr>
          <a:xfrm>
            <a:off x="47148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8" name="Picture Placeholder 21"/>
          <p:cNvSpPr>
            <a:spLocks noGrp="1"/>
          </p:cNvSpPr>
          <p:nvPr>
            <p:ph type="pic" sz="quarter" idx="12"/>
          </p:nvPr>
        </p:nvSpPr>
        <p:spPr>
          <a:xfrm>
            <a:off x="76104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9" name="Picture Placeholder 22"/>
          <p:cNvSpPr>
            <a:spLocks noGrp="1"/>
          </p:cNvSpPr>
          <p:nvPr>
            <p:ph type="pic" sz="quarter" idx="13"/>
          </p:nvPr>
        </p:nvSpPr>
        <p:spPr>
          <a:xfrm>
            <a:off x="18192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0" name="Picture Placeholder 23"/>
          <p:cNvSpPr>
            <a:spLocks noGrp="1"/>
          </p:cNvSpPr>
          <p:nvPr>
            <p:ph type="pic" sz="quarter" idx="14"/>
          </p:nvPr>
        </p:nvSpPr>
        <p:spPr>
          <a:xfrm>
            <a:off x="47148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1" name="Picture Placeholder 24"/>
          <p:cNvSpPr>
            <a:spLocks noGrp="1"/>
          </p:cNvSpPr>
          <p:nvPr>
            <p:ph type="pic" sz="quarter" idx="15"/>
          </p:nvPr>
        </p:nvSpPr>
        <p:spPr>
          <a:xfrm>
            <a:off x="76104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Tree>
    <p:extLst>
      <p:ext uri="{BB962C8B-B14F-4D97-AF65-F5344CB8AC3E}">
        <p14:creationId xmlns:p14="http://schemas.microsoft.com/office/powerpoint/2010/main" val="84414551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302500" y="1346200"/>
            <a:ext cx="2374900" cy="4178300"/>
          </a:xfrm>
          <a:custGeom>
            <a:avLst/>
            <a:gdLst>
              <a:gd name="connsiteX0" fmla="*/ 0 w 2374900"/>
              <a:gd name="connsiteY0" fmla="*/ 0 h 4178300"/>
              <a:gd name="connsiteX1" fmla="*/ 2374900 w 2374900"/>
              <a:gd name="connsiteY1" fmla="*/ 0 h 4178300"/>
              <a:gd name="connsiteX2" fmla="*/ 2374900 w 2374900"/>
              <a:gd name="connsiteY2" fmla="*/ 4178300 h 4178300"/>
              <a:gd name="connsiteX3" fmla="*/ 0 w 2374900"/>
              <a:gd name="connsiteY3" fmla="*/ 4178300 h 4178300"/>
            </a:gdLst>
            <a:ahLst/>
            <a:cxnLst>
              <a:cxn ang="0">
                <a:pos x="connsiteX0" y="connsiteY0"/>
              </a:cxn>
              <a:cxn ang="0">
                <a:pos x="connsiteX1" y="connsiteY1"/>
              </a:cxn>
              <a:cxn ang="0">
                <a:pos x="connsiteX2" y="connsiteY2"/>
              </a:cxn>
              <a:cxn ang="0">
                <a:pos x="connsiteX3" y="connsiteY3"/>
              </a:cxn>
            </a:cxnLst>
            <a:rect l="l" t="t" r="r" b="b"/>
            <a:pathLst>
              <a:path w="2374900" h="4178300">
                <a:moveTo>
                  <a:pt x="0" y="0"/>
                </a:moveTo>
                <a:lnTo>
                  <a:pt x="2374900" y="0"/>
                </a:lnTo>
                <a:lnTo>
                  <a:pt x="2374900" y="4178300"/>
                </a:lnTo>
                <a:lnTo>
                  <a:pt x="0" y="41783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804400" y="1866900"/>
            <a:ext cx="1320800" cy="3225800"/>
          </a:xfrm>
          <a:custGeom>
            <a:avLst/>
            <a:gdLst>
              <a:gd name="connsiteX0" fmla="*/ 0 w 1320800"/>
              <a:gd name="connsiteY0" fmla="*/ 0 h 3225800"/>
              <a:gd name="connsiteX1" fmla="*/ 1320800 w 1320800"/>
              <a:gd name="connsiteY1" fmla="*/ 0 h 3225800"/>
              <a:gd name="connsiteX2" fmla="*/ 1320800 w 1320800"/>
              <a:gd name="connsiteY2" fmla="*/ 3225800 h 3225800"/>
              <a:gd name="connsiteX3" fmla="*/ 0 w 1320800"/>
              <a:gd name="connsiteY3" fmla="*/ 3225800 h 3225800"/>
            </a:gdLst>
            <a:ahLst/>
            <a:cxnLst>
              <a:cxn ang="0">
                <a:pos x="connsiteX0" y="connsiteY0"/>
              </a:cxn>
              <a:cxn ang="0">
                <a:pos x="connsiteX1" y="connsiteY1"/>
              </a:cxn>
              <a:cxn ang="0">
                <a:pos x="connsiteX2" y="connsiteY2"/>
              </a:cxn>
              <a:cxn ang="0">
                <a:pos x="connsiteX3" y="connsiteY3"/>
              </a:cxn>
            </a:cxnLst>
            <a:rect l="l" t="t" r="r" b="b"/>
            <a:pathLst>
              <a:path w="1320800" h="3225800">
                <a:moveTo>
                  <a:pt x="0" y="0"/>
                </a:moveTo>
                <a:lnTo>
                  <a:pt x="1320800" y="0"/>
                </a:lnTo>
                <a:lnTo>
                  <a:pt x="1320800" y="3225800"/>
                </a:lnTo>
                <a:lnTo>
                  <a:pt x="0" y="3225800"/>
                </a:lnTo>
                <a:close/>
              </a:path>
            </a:pathLst>
          </a:custGeom>
        </p:spPr>
        <p:txBody>
          <a:bodyPr wrap="square">
            <a:noAutofit/>
          </a:bodyPr>
          <a:lstStyle/>
          <a:p>
            <a:endParaRPr lang="id-ID"/>
          </a:p>
        </p:txBody>
      </p:sp>
    </p:spTree>
    <p:extLst>
      <p:ext uri="{BB962C8B-B14F-4D97-AF65-F5344CB8AC3E}">
        <p14:creationId xmlns:p14="http://schemas.microsoft.com/office/powerpoint/2010/main" val="327645763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702629" y="1582057"/>
            <a:ext cx="2032000" cy="3657600"/>
          </a:xfrm>
          <a:custGeom>
            <a:avLst/>
            <a:gdLst>
              <a:gd name="connsiteX0" fmla="*/ 0 w 2032000"/>
              <a:gd name="connsiteY0" fmla="*/ 0 h 3657600"/>
              <a:gd name="connsiteX1" fmla="*/ 2032000 w 2032000"/>
              <a:gd name="connsiteY1" fmla="*/ 0 h 3657600"/>
              <a:gd name="connsiteX2" fmla="*/ 2032000 w 2032000"/>
              <a:gd name="connsiteY2" fmla="*/ 3657600 h 3657600"/>
              <a:gd name="connsiteX3" fmla="*/ 0 w 203200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2032000" h="3657600">
                <a:moveTo>
                  <a:pt x="0" y="0"/>
                </a:moveTo>
                <a:lnTo>
                  <a:pt x="2032000" y="0"/>
                </a:lnTo>
                <a:lnTo>
                  <a:pt x="2032000" y="3657600"/>
                </a:lnTo>
                <a:lnTo>
                  <a:pt x="0" y="3657600"/>
                </a:lnTo>
                <a:close/>
              </a:path>
            </a:pathLst>
          </a:custGeom>
        </p:spPr>
        <p:txBody>
          <a:bodyPr wrap="square">
            <a:noAutofit/>
          </a:bodyPr>
          <a:lstStyle/>
          <a:p>
            <a:endParaRPr lang="id-ID" dirty="0"/>
          </a:p>
        </p:txBody>
      </p:sp>
    </p:spTree>
    <p:extLst>
      <p:ext uri="{BB962C8B-B14F-4D97-AF65-F5344CB8AC3E}">
        <p14:creationId xmlns:p14="http://schemas.microsoft.com/office/powerpoint/2010/main" val="42074800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105650"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431814"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Tree>
    <p:extLst>
      <p:ext uri="{BB962C8B-B14F-4D97-AF65-F5344CB8AC3E}">
        <p14:creationId xmlns:p14="http://schemas.microsoft.com/office/powerpoint/2010/main" val="96756226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127606" y="1823846"/>
            <a:ext cx="4631334" cy="2954536"/>
          </a:xfrm>
          <a:custGeom>
            <a:avLst/>
            <a:gdLst>
              <a:gd name="connsiteX0" fmla="*/ 0 w 4631334"/>
              <a:gd name="connsiteY0" fmla="*/ 0 h 2954536"/>
              <a:gd name="connsiteX1" fmla="*/ 4631334 w 4631334"/>
              <a:gd name="connsiteY1" fmla="*/ 0 h 2954536"/>
              <a:gd name="connsiteX2" fmla="*/ 4631334 w 4631334"/>
              <a:gd name="connsiteY2" fmla="*/ 2954536 h 2954536"/>
              <a:gd name="connsiteX3" fmla="*/ 0 w 4631334"/>
              <a:gd name="connsiteY3" fmla="*/ 2954536 h 2954536"/>
            </a:gdLst>
            <a:ahLst/>
            <a:cxnLst>
              <a:cxn ang="0">
                <a:pos x="connsiteX0" y="connsiteY0"/>
              </a:cxn>
              <a:cxn ang="0">
                <a:pos x="connsiteX1" y="connsiteY1"/>
              </a:cxn>
              <a:cxn ang="0">
                <a:pos x="connsiteX2" y="connsiteY2"/>
              </a:cxn>
              <a:cxn ang="0">
                <a:pos x="connsiteX3" y="connsiteY3"/>
              </a:cxn>
            </a:cxnLst>
            <a:rect l="l" t="t" r="r" b="b"/>
            <a:pathLst>
              <a:path w="4631334" h="2954536">
                <a:moveTo>
                  <a:pt x="0" y="0"/>
                </a:moveTo>
                <a:lnTo>
                  <a:pt x="4631334" y="0"/>
                </a:lnTo>
                <a:lnTo>
                  <a:pt x="4631334" y="2954536"/>
                </a:lnTo>
                <a:lnTo>
                  <a:pt x="0" y="2954536"/>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4406900" y="3005130"/>
            <a:ext cx="1145350" cy="2062170"/>
          </a:xfrm>
          <a:custGeom>
            <a:avLst/>
            <a:gdLst>
              <a:gd name="connsiteX0" fmla="*/ 0 w 1145350"/>
              <a:gd name="connsiteY0" fmla="*/ 0 h 2062170"/>
              <a:gd name="connsiteX1" fmla="*/ 1145350 w 1145350"/>
              <a:gd name="connsiteY1" fmla="*/ 0 h 2062170"/>
              <a:gd name="connsiteX2" fmla="*/ 1145350 w 1145350"/>
              <a:gd name="connsiteY2" fmla="*/ 2062170 h 2062170"/>
              <a:gd name="connsiteX3" fmla="*/ 0 w 1145350"/>
              <a:gd name="connsiteY3" fmla="*/ 2062170 h 2062170"/>
            </a:gdLst>
            <a:ahLst/>
            <a:cxnLst>
              <a:cxn ang="0">
                <a:pos x="connsiteX0" y="connsiteY0"/>
              </a:cxn>
              <a:cxn ang="0">
                <a:pos x="connsiteX1" y="connsiteY1"/>
              </a:cxn>
              <a:cxn ang="0">
                <a:pos x="connsiteX2" y="connsiteY2"/>
              </a:cxn>
              <a:cxn ang="0">
                <a:pos x="connsiteX3" y="connsiteY3"/>
              </a:cxn>
            </a:cxnLst>
            <a:rect l="l" t="t" r="r" b="b"/>
            <a:pathLst>
              <a:path w="1145350" h="2062170">
                <a:moveTo>
                  <a:pt x="0" y="0"/>
                </a:moveTo>
                <a:lnTo>
                  <a:pt x="1145350" y="0"/>
                </a:lnTo>
                <a:lnTo>
                  <a:pt x="1145350" y="2062170"/>
                </a:lnTo>
                <a:lnTo>
                  <a:pt x="0" y="2062170"/>
                </a:lnTo>
                <a:close/>
              </a:path>
            </a:pathLst>
          </a:custGeom>
        </p:spPr>
        <p:txBody>
          <a:bodyPr wrap="square">
            <a:noAutofit/>
          </a:bodyPr>
          <a:lstStyle/>
          <a:p>
            <a:endParaRPr lang="id-ID"/>
          </a:p>
        </p:txBody>
      </p:sp>
    </p:spTree>
    <p:extLst>
      <p:ext uri="{BB962C8B-B14F-4D97-AF65-F5344CB8AC3E}">
        <p14:creationId xmlns:p14="http://schemas.microsoft.com/office/powerpoint/2010/main" val="284453416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1030515" y="1277258"/>
            <a:ext cx="3207657" cy="4296229"/>
          </a:xfrm>
          <a:custGeom>
            <a:avLst/>
            <a:gdLst>
              <a:gd name="connsiteX0" fmla="*/ 0 w 3207657"/>
              <a:gd name="connsiteY0" fmla="*/ 0 h 4296229"/>
              <a:gd name="connsiteX1" fmla="*/ 3207657 w 3207657"/>
              <a:gd name="connsiteY1" fmla="*/ 0 h 4296229"/>
              <a:gd name="connsiteX2" fmla="*/ 3207657 w 3207657"/>
              <a:gd name="connsiteY2" fmla="*/ 4296229 h 4296229"/>
              <a:gd name="connsiteX3" fmla="*/ 0 w 3207657"/>
              <a:gd name="connsiteY3" fmla="*/ 4296229 h 4296229"/>
            </a:gdLst>
            <a:ahLst/>
            <a:cxnLst>
              <a:cxn ang="0">
                <a:pos x="connsiteX0" y="connsiteY0"/>
              </a:cxn>
              <a:cxn ang="0">
                <a:pos x="connsiteX1" y="connsiteY1"/>
              </a:cxn>
              <a:cxn ang="0">
                <a:pos x="connsiteX2" y="connsiteY2"/>
              </a:cxn>
              <a:cxn ang="0">
                <a:pos x="connsiteX3" y="connsiteY3"/>
              </a:cxn>
            </a:cxnLst>
            <a:rect l="l" t="t" r="r" b="b"/>
            <a:pathLst>
              <a:path w="3207657" h="4296229">
                <a:moveTo>
                  <a:pt x="0" y="0"/>
                </a:moveTo>
                <a:lnTo>
                  <a:pt x="3207657" y="0"/>
                </a:lnTo>
                <a:lnTo>
                  <a:pt x="3207657" y="4296229"/>
                </a:lnTo>
                <a:lnTo>
                  <a:pt x="0" y="4296229"/>
                </a:lnTo>
                <a:close/>
              </a:path>
            </a:pathLst>
          </a:custGeom>
        </p:spPr>
        <p:txBody>
          <a:bodyPr wrap="square">
            <a:noAutofit/>
          </a:bodyPr>
          <a:lstStyle/>
          <a:p>
            <a:endParaRPr lang="id-ID"/>
          </a:p>
        </p:txBody>
      </p:sp>
    </p:spTree>
    <p:extLst>
      <p:ext uri="{BB962C8B-B14F-4D97-AF65-F5344CB8AC3E}">
        <p14:creationId xmlns:p14="http://schemas.microsoft.com/office/powerpoint/2010/main" val="92218045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96390" y="1591991"/>
            <a:ext cx="5759147" cy="3674018"/>
          </a:xfrm>
          <a:custGeom>
            <a:avLst/>
            <a:gdLst>
              <a:gd name="connsiteX0" fmla="*/ 0 w 5759147"/>
              <a:gd name="connsiteY0" fmla="*/ 0 h 3674018"/>
              <a:gd name="connsiteX1" fmla="*/ 5759147 w 5759147"/>
              <a:gd name="connsiteY1" fmla="*/ 0 h 3674018"/>
              <a:gd name="connsiteX2" fmla="*/ 5759147 w 5759147"/>
              <a:gd name="connsiteY2" fmla="*/ 3674018 h 3674018"/>
              <a:gd name="connsiteX3" fmla="*/ 0 w 5759147"/>
              <a:gd name="connsiteY3" fmla="*/ 3674018 h 3674018"/>
            </a:gdLst>
            <a:ahLst/>
            <a:cxnLst>
              <a:cxn ang="0">
                <a:pos x="connsiteX0" y="connsiteY0"/>
              </a:cxn>
              <a:cxn ang="0">
                <a:pos x="connsiteX1" y="connsiteY1"/>
              </a:cxn>
              <a:cxn ang="0">
                <a:pos x="connsiteX2" y="connsiteY2"/>
              </a:cxn>
              <a:cxn ang="0">
                <a:pos x="connsiteX3" y="connsiteY3"/>
              </a:cxn>
            </a:cxnLst>
            <a:rect l="l" t="t" r="r" b="b"/>
            <a:pathLst>
              <a:path w="5759147" h="3674018">
                <a:moveTo>
                  <a:pt x="0" y="0"/>
                </a:moveTo>
                <a:lnTo>
                  <a:pt x="5759147" y="0"/>
                </a:lnTo>
                <a:lnTo>
                  <a:pt x="5759147" y="3674018"/>
                </a:lnTo>
                <a:lnTo>
                  <a:pt x="0" y="3674018"/>
                </a:lnTo>
                <a:close/>
              </a:path>
            </a:pathLst>
          </a:custGeom>
        </p:spPr>
        <p:txBody>
          <a:bodyPr wrap="square">
            <a:noAutofit/>
          </a:bodyPr>
          <a:lstStyle/>
          <a:p>
            <a:endParaRPr lang="id-ID"/>
          </a:p>
        </p:txBody>
      </p:sp>
    </p:spTree>
    <p:extLst>
      <p:ext uri="{BB962C8B-B14F-4D97-AF65-F5344CB8AC3E}">
        <p14:creationId xmlns:p14="http://schemas.microsoft.com/office/powerpoint/2010/main" val="4187590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620000" y="942975"/>
            <a:ext cx="38290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
        <p:nvSpPr>
          <p:cNvPr id="7" name="Picture Placeholder 11"/>
          <p:cNvSpPr>
            <a:spLocks noGrp="1"/>
          </p:cNvSpPr>
          <p:nvPr>
            <p:ph type="pic" sz="quarter" idx="11"/>
          </p:nvPr>
        </p:nvSpPr>
        <p:spPr>
          <a:xfrm>
            <a:off x="723900" y="942975"/>
            <a:ext cx="67627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Tree>
    <p:extLst>
      <p:ext uri="{BB962C8B-B14F-4D97-AF65-F5344CB8AC3E}">
        <p14:creationId xmlns:p14="http://schemas.microsoft.com/office/powerpoint/2010/main" val="138365054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6618514" y="1480457"/>
            <a:ext cx="4455886" cy="2525486"/>
          </a:xfrm>
          <a:custGeom>
            <a:avLst/>
            <a:gdLst>
              <a:gd name="connsiteX0" fmla="*/ 0 w 4455886"/>
              <a:gd name="connsiteY0" fmla="*/ 0 h 2525486"/>
              <a:gd name="connsiteX1" fmla="*/ 4455886 w 4455886"/>
              <a:gd name="connsiteY1" fmla="*/ 0 h 2525486"/>
              <a:gd name="connsiteX2" fmla="*/ 4455886 w 4455886"/>
              <a:gd name="connsiteY2" fmla="*/ 2525486 h 2525486"/>
              <a:gd name="connsiteX3" fmla="*/ 0 w 4455886"/>
              <a:gd name="connsiteY3" fmla="*/ 2525486 h 2525486"/>
            </a:gdLst>
            <a:ahLst/>
            <a:cxnLst>
              <a:cxn ang="0">
                <a:pos x="connsiteX0" y="connsiteY0"/>
              </a:cxn>
              <a:cxn ang="0">
                <a:pos x="connsiteX1" y="connsiteY1"/>
              </a:cxn>
              <a:cxn ang="0">
                <a:pos x="connsiteX2" y="connsiteY2"/>
              </a:cxn>
              <a:cxn ang="0">
                <a:pos x="connsiteX3" y="connsiteY3"/>
              </a:cxn>
            </a:cxnLst>
            <a:rect l="l" t="t" r="r" b="b"/>
            <a:pathLst>
              <a:path w="4455886" h="2525486">
                <a:moveTo>
                  <a:pt x="0" y="0"/>
                </a:moveTo>
                <a:lnTo>
                  <a:pt x="4455886" y="0"/>
                </a:lnTo>
                <a:lnTo>
                  <a:pt x="4455886" y="2525486"/>
                </a:lnTo>
                <a:lnTo>
                  <a:pt x="0" y="2525486"/>
                </a:lnTo>
                <a:close/>
              </a:path>
            </a:pathLst>
          </a:custGeom>
        </p:spPr>
        <p:txBody>
          <a:bodyPr wrap="square">
            <a:noAutofit/>
          </a:bodyPr>
          <a:lstStyle/>
          <a:p>
            <a:endParaRPr lang="id-ID"/>
          </a:p>
        </p:txBody>
      </p:sp>
    </p:spTree>
    <p:extLst>
      <p:ext uri="{BB962C8B-B14F-4D97-AF65-F5344CB8AC3E}">
        <p14:creationId xmlns:p14="http://schemas.microsoft.com/office/powerpoint/2010/main" val="123891432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647700" y="1295400"/>
            <a:ext cx="6324600" cy="4324350"/>
          </a:xfrm>
          <a:custGeom>
            <a:avLst/>
            <a:gdLst>
              <a:gd name="connsiteX0" fmla="*/ 0 w 6324600"/>
              <a:gd name="connsiteY0" fmla="*/ 0 h 4324350"/>
              <a:gd name="connsiteX1" fmla="*/ 6324600 w 6324600"/>
              <a:gd name="connsiteY1" fmla="*/ 0 h 4324350"/>
              <a:gd name="connsiteX2" fmla="*/ 6324600 w 6324600"/>
              <a:gd name="connsiteY2" fmla="*/ 4324350 h 4324350"/>
              <a:gd name="connsiteX3" fmla="*/ 0 w 6324600"/>
              <a:gd name="connsiteY3" fmla="*/ 4324350 h 4324350"/>
            </a:gdLst>
            <a:ahLst/>
            <a:cxnLst>
              <a:cxn ang="0">
                <a:pos x="connsiteX0" y="connsiteY0"/>
              </a:cxn>
              <a:cxn ang="0">
                <a:pos x="connsiteX1" y="connsiteY1"/>
              </a:cxn>
              <a:cxn ang="0">
                <a:pos x="connsiteX2" y="connsiteY2"/>
              </a:cxn>
              <a:cxn ang="0">
                <a:pos x="connsiteX3" y="connsiteY3"/>
              </a:cxn>
            </a:cxnLst>
            <a:rect l="l" t="t" r="r" b="b"/>
            <a:pathLst>
              <a:path w="6324600" h="4324350">
                <a:moveTo>
                  <a:pt x="0" y="0"/>
                </a:moveTo>
                <a:lnTo>
                  <a:pt x="6324600" y="0"/>
                </a:lnTo>
                <a:lnTo>
                  <a:pt x="6324600" y="4324350"/>
                </a:lnTo>
                <a:lnTo>
                  <a:pt x="0" y="4324350"/>
                </a:lnTo>
                <a:close/>
              </a:path>
            </a:pathLst>
          </a:custGeom>
        </p:spPr>
        <p:txBody>
          <a:bodyPr wrap="square">
            <a:noAutofit/>
          </a:bodyPr>
          <a:lstStyle/>
          <a:p>
            <a:endParaRPr lang="id-ID"/>
          </a:p>
        </p:txBody>
      </p:sp>
    </p:spTree>
    <p:extLst>
      <p:ext uri="{BB962C8B-B14F-4D97-AF65-F5344CB8AC3E}">
        <p14:creationId xmlns:p14="http://schemas.microsoft.com/office/powerpoint/2010/main" val="5839220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04825" y="419100"/>
            <a:ext cx="11182350" cy="3562350"/>
          </a:xfrm>
          <a:custGeom>
            <a:avLst/>
            <a:gdLst>
              <a:gd name="connsiteX0" fmla="*/ 0 w 11182350"/>
              <a:gd name="connsiteY0" fmla="*/ 0 h 3562350"/>
              <a:gd name="connsiteX1" fmla="*/ 11182350 w 11182350"/>
              <a:gd name="connsiteY1" fmla="*/ 0 h 3562350"/>
              <a:gd name="connsiteX2" fmla="*/ 11182350 w 11182350"/>
              <a:gd name="connsiteY2" fmla="*/ 3562350 h 3562350"/>
              <a:gd name="connsiteX3" fmla="*/ 0 w 11182350"/>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11182350" h="3562350">
                <a:moveTo>
                  <a:pt x="0" y="0"/>
                </a:moveTo>
                <a:lnTo>
                  <a:pt x="11182350" y="0"/>
                </a:lnTo>
                <a:lnTo>
                  <a:pt x="11182350" y="3562350"/>
                </a:lnTo>
                <a:lnTo>
                  <a:pt x="0" y="3562350"/>
                </a:lnTo>
                <a:close/>
              </a:path>
            </a:pathLst>
          </a:custGeom>
        </p:spPr>
        <p:txBody>
          <a:bodyPr wrap="square">
            <a:noAutofit/>
          </a:bodyPr>
          <a:lstStyle/>
          <a:p>
            <a:endParaRPr lang="id-ID"/>
          </a:p>
        </p:txBody>
      </p:sp>
    </p:spTree>
    <p:extLst>
      <p:ext uri="{BB962C8B-B14F-4D97-AF65-F5344CB8AC3E}">
        <p14:creationId xmlns:p14="http://schemas.microsoft.com/office/powerpoint/2010/main" val="153149301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09575" y="333375"/>
            <a:ext cx="11372850" cy="6191250"/>
          </a:xfrm>
          <a:custGeom>
            <a:avLst/>
            <a:gdLst>
              <a:gd name="connsiteX0" fmla="*/ 0 w 11372850"/>
              <a:gd name="connsiteY0" fmla="*/ 0 h 6191250"/>
              <a:gd name="connsiteX1" fmla="*/ 11372850 w 11372850"/>
              <a:gd name="connsiteY1" fmla="*/ 0 h 6191250"/>
              <a:gd name="connsiteX2" fmla="*/ 11372850 w 11372850"/>
              <a:gd name="connsiteY2" fmla="*/ 6191250 h 6191250"/>
              <a:gd name="connsiteX3" fmla="*/ 0 w 11372850"/>
              <a:gd name="connsiteY3" fmla="*/ 6191250 h 6191250"/>
            </a:gdLst>
            <a:ahLst/>
            <a:cxnLst>
              <a:cxn ang="0">
                <a:pos x="connsiteX0" y="connsiteY0"/>
              </a:cxn>
              <a:cxn ang="0">
                <a:pos x="connsiteX1" y="connsiteY1"/>
              </a:cxn>
              <a:cxn ang="0">
                <a:pos x="connsiteX2" y="connsiteY2"/>
              </a:cxn>
              <a:cxn ang="0">
                <a:pos x="connsiteX3" y="connsiteY3"/>
              </a:cxn>
            </a:cxnLst>
            <a:rect l="l" t="t" r="r" b="b"/>
            <a:pathLst>
              <a:path w="11372850" h="6191250">
                <a:moveTo>
                  <a:pt x="0" y="0"/>
                </a:moveTo>
                <a:lnTo>
                  <a:pt x="11372850" y="0"/>
                </a:lnTo>
                <a:lnTo>
                  <a:pt x="11372850" y="6191250"/>
                </a:lnTo>
                <a:lnTo>
                  <a:pt x="0" y="6191250"/>
                </a:lnTo>
                <a:close/>
              </a:path>
            </a:pathLst>
          </a:custGeom>
        </p:spPr>
        <p:txBody>
          <a:bodyPr wrap="square">
            <a:noAutofit/>
          </a:bodyPr>
          <a:lstStyle/>
          <a:p>
            <a:endParaRPr lang="id-ID"/>
          </a:p>
        </p:txBody>
      </p:sp>
    </p:spTree>
    <p:extLst>
      <p:ext uri="{BB962C8B-B14F-4D97-AF65-F5344CB8AC3E}">
        <p14:creationId xmlns:p14="http://schemas.microsoft.com/office/powerpoint/2010/main" val="216610172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495300" y="628650"/>
            <a:ext cx="3752850" cy="5448300"/>
          </a:xfrm>
          <a:custGeom>
            <a:avLst/>
            <a:gdLst>
              <a:gd name="connsiteX0" fmla="*/ 0 w 3752850"/>
              <a:gd name="connsiteY0" fmla="*/ 0 h 5448300"/>
              <a:gd name="connsiteX1" fmla="*/ 3752850 w 3752850"/>
              <a:gd name="connsiteY1" fmla="*/ 0 h 5448300"/>
              <a:gd name="connsiteX2" fmla="*/ 3752850 w 3752850"/>
              <a:gd name="connsiteY2" fmla="*/ 5448300 h 5448300"/>
              <a:gd name="connsiteX3" fmla="*/ 0 w 37528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752850" h="5448300">
                <a:moveTo>
                  <a:pt x="0" y="0"/>
                </a:moveTo>
                <a:lnTo>
                  <a:pt x="3752850" y="0"/>
                </a:lnTo>
                <a:lnTo>
                  <a:pt x="3752850" y="5448300"/>
                </a:lnTo>
                <a:lnTo>
                  <a:pt x="0" y="5448300"/>
                </a:lnTo>
                <a:close/>
              </a:path>
            </a:pathLst>
          </a:custGeom>
        </p:spPr>
        <p:txBody>
          <a:bodyPr wrap="square">
            <a:noAutofit/>
          </a:bodyPr>
          <a:lstStyle/>
          <a:p>
            <a:endParaRPr lang="id-ID"/>
          </a:p>
        </p:txBody>
      </p:sp>
      <p:sp>
        <p:nvSpPr>
          <p:cNvPr id="14" name="Picture Placeholder 13"/>
          <p:cNvSpPr>
            <a:spLocks noGrp="1"/>
          </p:cNvSpPr>
          <p:nvPr>
            <p:ph type="pic" sz="quarter" idx="11"/>
          </p:nvPr>
        </p:nvSpPr>
        <p:spPr>
          <a:xfrm>
            <a:off x="7620000" y="3981450"/>
            <a:ext cx="4572000" cy="2095500"/>
          </a:xfrm>
          <a:custGeom>
            <a:avLst/>
            <a:gdLst>
              <a:gd name="connsiteX0" fmla="*/ 0 w 4572000"/>
              <a:gd name="connsiteY0" fmla="*/ 0 h 2095500"/>
              <a:gd name="connsiteX1" fmla="*/ 4572000 w 4572000"/>
              <a:gd name="connsiteY1" fmla="*/ 0 h 2095500"/>
              <a:gd name="connsiteX2" fmla="*/ 4572000 w 4572000"/>
              <a:gd name="connsiteY2" fmla="*/ 2095500 h 2095500"/>
              <a:gd name="connsiteX3" fmla="*/ 0 w 4572000"/>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4572000" h="2095500">
                <a:moveTo>
                  <a:pt x="0" y="0"/>
                </a:moveTo>
                <a:lnTo>
                  <a:pt x="4572000" y="0"/>
                </a:lnTo>
                <a:lnTo>
                  <a:pt x="4572000" y="2095500"/>
                </a:lnTo>
                <a:lnTo>
                  <a:pt x="0" y="2095500"/>
                </a:lnTo>
                <a:close/>
              </a:path>
            </a:pathLst>
          </a:custGeom>
        </p:spPr>
        <p:txBody>
          <a:bodyPr wrap="square">
            <a:noAutofit/>
          </a:bodyPr>
          <a:lstStyle/>
          <a:p>
            <a:endParaRPr lang="id-ID"/>
          </a:p>
        </p:txBody>
      </p:sp>
      <p:sp>
        <p:nvSpPr>
          <p:cNvPr id="17" name="Picture Placeholder 16"/>
          <p:cNvSpPr>
            <a:spLocks noGrp="1"/>
          </p:cNvSpPr>
          <p:nvPr>
            <p:ph type="pic" sz="quarter" idx="12"/>
          </p:nvPr>
        </p:nvSpPr>
        <p:spPr>
          <a:xfrm>
            <a:off x="9982200" y="628650"/>
            <a:ext cx="2209800" cy="3208136"/>
          </a:xfrm>
          <a:custGeom>
            <a:avLst/>
            <a:gdLst>
              <a:gd name="connsiteX0" fmla="*/ 0 w 2209800"/>
              <a:gd name="connsiteY0" fmla="*/ 0 h 3208136"/>
              <a:gd name="connsiteX1" fmla="*/ 2209800 w 2209800"/>
              <a:gd name="connsiteY1" fmla="*/ 0 h 3208136"/>
              <a:gd name="connsiteX2" fmla="*/ 2209800 w 2209800"/>
              <a:gd name="connsiteY2" fmla="*/ 3208136 h 3208136"/>
              <a:gd name="connsiteX3" fmla="*/ 0 w 2209800"/>
              <a:gd name="connsiteY3" fmla="*/ 3208136 h 3208136"/>
            </a:gdLst>
            <a:ahLst/>
            <a:cxnLst>
              <a:cxn ang="0">
                <a:pos x="connsiteX0" y="connsiteY0"/>
              </a:cxn>
              <a:cxn ang="0">
                <a:pos x="connsiteX1" y="connsiteY1"/>
              </a:cxn>
              <a:cxn ang="0">
                <a:pos x="connsiteX2" y="connsiteY2"/>
              </a:cxn>
              <a:cxn ang="0">
                <a:pos x="connsiteX3" y="connsiteY3"/>
              </a:cxn>
            </a:cxnLst>
            <a:rect l="l" t="t" r="r" b="b"/>
            <a:pathLst>
              <a:path w="2209800" h="3208136">
                <a:moveTo>
                  <a:pt x="0" y="0"/>
                </a:moveTo>
                <a:lnTo>
                  <a:pt x="2209800" y="0"/>
                </a:lnTo>
                <a:lnTo>
                  <a:pt x="2209800" y="3208136"/>
                </a:lnTo>
                <a:lnTo>
                  <a:pt x="0" y="3208136"/>
                </a:lnTo>
                <a:close/>
              </a:path>
            </a:pathLst>
          </a:custGeom>
        </p:spPr>
        <p:txBody>
          <a:bodyPr wrap="square">
            <a:noAutofit/>
          </a:bodyPr>
          <a:lstStyle/>
          <a:p>
            <a:endParaRPr lang="id-ID"/>
          </a:p>
        </p:txBody>
      </p:sp>
    </p:spTree>
    <p:extLst>
      <p:ext uri="{BB962C8B-B14F-4D97-AF65-F5344CB8AC3E}">
        <p14:creationId xmlns:p14="http://schemas.microsoft.com/office/powerpoint/2010/main" val="49571475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flipH="1">
            <a:off x="12581620" y="4452078"/>
            <a:ext cx="45719" cy="45719"/>
          </a:xfrm>
          <a:custGeom>
            <a:avLst/>
            <a:gdLst>
              <a:gd name="connsiteX0" fmla="*/ 0 w 5905500"/>
              <a:gd name="connsiteY0" fmla="*/ 0 h 5200650"/>
              <a:gd name="connsiteX1" fmla="*/ 5905500 w 5905500"/>
              <a:gd name="connsiteY1" fmla="*/ 0 h 5200650"/>
              <a:gd name="connsiteX2" fmla="*/ 5905500 w 5905500"/>
              <a:gd name="connsiteY2" fmla="*/ 5200650 h 5200650"/>
              <a:gd name="connsiteX3" fmla="*/ 0 w 5905500"/>
              <a:gd name="connsiteY3" fmla="*/ 5200650 h 5200650"/>
            </a:gdLst>
            <a:ahLst/>
            <a:cxnLst>
              <a:cxn ang="0">
                <a:pos x="connsiteX0" y="connsiteY0"/>
              </a:cxn>
              <a:cxn ang="0">
                <a:pos x="connsiteX1" y="connsiteY1"/>
              </a:cxn>
              <a:cxn ang="0">
                <a:pos x="connsiteX2" y="connsiteY2"/>
              </a:cxn>
              <a:cxn ang="0">
                <a:pos x="connsiteX3" y="connsiteY3"/>
              </a:cxn>
            </a:cxnLst>
            <a:rect l="l" t="t" r="r" b="b"/>
            <a:pathLst>
              <a:path w="5905500" h="5200650">
                <a:moveTo>
                  <a:pt x="0" y="0"/>
                </a:moveTo>
                <a:lnTo>
                  <a:pt x="5905500" y="0"/>
                </a:lnTo>
                <a:lnTo>
                  <a:pt x="5905500" y="5200650"/>
                </a:lnTo>
                <a:lnTo>
                  <a:pt x="0" y="52006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164641771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29291" y="485775"/>
            <a:ext cx="6972300" cy="5886450"/>
          </a:xfrm>
          <a:custGeom>
            <a:avLst/>
            <a:gdLst>
              <a:gd name="connsiteX0" fmla="*/ 0 w 6972300"/>
              <a:gd name="connsiteY0" fmla="*/ 0 h 5886450"/>
              <a:gd name="connsiteX1" fmla="*/ 6972300 w 6972300"/>
              <a:gd name="connsiteY1" fmla="*/ 0 h 5886450"/>
              <a:gd name="connsiteX2" fmla="*/ 6972300 w 6972300"/>
              <a:gd name="connsiteY2" fmla="*/ 5886450 h 5886450"/>
              <a:gd name="connsiteX3" fmla="*/ 0 w 6972300"/>
              <a:gd name="connsiteY3" fmla="*/ 5886450 h 5886450"/>
            </a:gdLst>
            <a:ahLst/>
            <a:cxnLst>
              <a:cxn ang="0">
                <a:pos x="connsiteX0" y="connsiteY0"/>
              </a:cxn>
              <a:cxn ang="0">
                <a:pos x="connsiteX1" y="connsiteY1"/>
              </a:cxn>
              <a:cxn ang="0">
                <a:pos x="connsiteX2" y="connsiteY2"/>
              </a:cxn>
              <a:cxn ang="0">
                <a:pos x="connsiteX3" y="connsiteY3"/>
              </a:cxn>
            </a:cxnLst>
            <a:rect l="l" t="t" r="r" b="b"/>
            <a:pathLst>
              <a:path w="6972300" h="5886450">
                <a:moveTo>
                  <a:pt x="0" y="0"/>
                </a:moveTo>
                <a:lnTo>
                  <a:pt x="6972300" y="0"/>
                </a:lnTo>
                <a:lnTo>
                  <a:pt x="6972300" y="5886450"/>
                </a:lnTo>
                <a:lnTo>
                  <a:pt x="0" y="5886450"/>
                </a:lnTo>
                <a:close/>
              </a:path>
            </a:pathLst>
          </a:custGeom>
        </p:spPr>
        <p:txBody>
          <a:bodyPr wrap="square">
            <a:noAutofit/>
          </a:bodyPr>
          <a:lstStyle/>
          <a:p>
            <a:endParaRPr lang="id-ID"/>
          </a:p>
        </p:txBody>
      </p:sp>
    </p:spTree>
    <p:extLst>
      <p:ext uri="{BB962C8B-B14F-4D97-AF65-F5344CB8AC3E}">
        <p14:creationId xmlns:p14="http://schemas.microsoft.com/office/powerpoint/2010/main" val="59165688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381250" y="1352550"/>
            <a:ext cx="1676400" cy="1733550"/>
          </a:xfrm>
          <a:custGeom>
            <a:avLst/>
            <a:gdLst>
              <a:gd name="connsiteX0" fmla="*/ 0 w 1676400"/>
              <a:gd name="connsiteY0" fmla="*/ 0 h 1733550"/>
              <a:gd name="connsiteX1" fmla="*/ 1676400 w 1676400"/>
              <a:gd name="connsiteY1" fmla="*/ 0 h 1733550"/>
              <a:gd name="connsiteX2" fmla="*/ 1676400 w 1676400"/>
              <a:gd name="connsiteY2" fmla="*/ 1733550 h 1733550"/>
              <a:gd name="connsiteX3" fmla="*/ 0 w 1676400"/>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1676400" h="1733550">
                <a:moveTo>
                  <a:pt x="0" y="0"/>
                </a:moveTo>
                <a:lnTo>
                  <a:pt x="1676400" y="0"/>
                </a:lnTo>
                <a:lnTo>
                  <a:pt x="1676400" y="1733550"/>
                </a:lnTo>
                <a:lnTo>
                  <a:pt x="0" y="1733550"/>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2667000" y="3578225"/>
            <a:ext cx="6858000" cy="1663700"/>
          </a:xfrm>
          <a:custGeom>
            <a:avLst/>
            <a:gdLst>
              <a:gd name="connsiteX0" fmla="*/ 0 w 6858000"/>
              <a:gd name="connsiteY0" fmla="*/ 0 h 1663700"/>
              <a:gd name="connsiteX1" fmla="*/ 6858000 w 6858000"/>
              <a:gd name="connsiteY1" fmla="*/ 0 h 1663700"/>
              <a:gd name="connsiteX2" fmla="*/ 6858000 w 6858000"/>
              <a:gd name="connsiteY2" fmla="*/ 1663700 h 1663700"/>
              <a:gd name="connsiteX3" fmla="*/ 0 w 6858000"/>
              <a:gd name="connsiteY3" fmla="*/ 1663700 h 1663700"/>
            </a:gdLst>
            <a:ahLst/>
            <a:cxnLst>
              <a:cxn ang="0">
                <a:pos x="connsiteX0" y="connsiteY0"/>
              </a:cxn>
              <a:cxn ang="0">
                <a:pos x="connsiteX1" y="connsiteY1"/>
              </a:cxn>
              <a:cxn ang="0">
                <a:pos x="connsiteX2" y="connsiteY2"/>
              </a:cxn>
              <a:cxn ang="0">
                <a:pos x="connsiteX3" y="connsiteY3"/>
              </a:cxn>
            </a:cxnLst>
            <a:rect l="l" t="t" r="r" b="b"/>
            <a:pathLst>
              <a:path w="6858000" h="1663700">
                <a:moveTo>
                  <a:pt x="0" y="0"/>
                </a:moveTo>
                <a:lnTo>
                  <a:pt x="6858000" y="0"/>
                </a:lnTo>
                <a:lnTo>
                  <a:pt x="6858000" y="1663700"/>
                </a:lnTo>
                <a:lnTo>
                  <a:pt x="0" y="1663700"/>
                </a:lnTo>
                <a:close/>
              </a:path>
            </a:pathLst>
          </a:custGeom>
        </p:spPr>
        <p:txBody>
          <a:bodyPr wrap="square">
            <a:noAutofit/>
          </a:bodyPr>
          <a:lstStyle/>
          <a:p>
            <a:endParaRPr lang="id-ID"/>
          </a:p>
        </p:txBody>
      </p:sp>
    </p:spTree>
    <p:extLst>
      <p:ext uri="{BB962C8B-B14F-4D97-AF65-F5344CB8AC3E}">
        <p14:creationId xmlns:p14="http://schemas.microsoft.com/office/powerpoint/2010/main" val="397546774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45459" y="1"/>
            <a:ext cx="5082988" cy="6858000"/>
          </a:xfrm>
          <a:custGeom>
            <a:avLst/>
            <a:gdLst>
              <a:gd name="connsiteX0" fmla="*/ 0 w 5082988"/>
              <a:gd name="connsiteY0" fmla="*/ 0 h 6858000"/>
              <a:gd name="connsiteX1" fmla="*/ 5082988 w 5082988"/>
              <a:gd name="connsiteY1" fmla="*/ 0 h 6858000"/>
              <a:gd name="connsiteX2" fmla="*/ 5082988 w 5082988"/>
              <a:gd name="connsiteY2" fmla="*/ 6858000 h 6858000"/>
              <a:gd name="connsiteX3" fmla="*/ 0 w 50829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82988" h="6858000">
                <a:moveTo>
                  <a:pt x="0" y="0"/>
                </a:moveTo>
                <a:lnTo>
                  <a:pt x="5082988" y="0"/>
                </a:lnTo>
                <a:lnTo>
                  <a:pt x="5082988" y="6858000"/>
                </a:lnTo>
                <a:lnTo>
                  <a:pt x="0" y="6858000"/>
                </a:lnTo>
                <a:close/>
              </a:path>
            </a:pathLst>
          </a:custGeom>
        </p:spPr>
        <p:txBody>
          <a:bodyPr wrap="square">
            <a:noAutofit/>
          </a:bodyPr>
          <a:lstStyle/>
          <a:p>
            <a:endParaRPr lang="id-ID"/>
          </a:p>
        </p:txBody>
      </p:sp>
    </p:spTree>
    <p:extLst>
      <p:ext uri="{BB962C8B-B14F-4D97-AF65-F5344CB8AC3E}">
        <p14:creationId xmlns:p14="http://schemas.microsoft.com/office/powerpoint/2010/main" val="213228892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71600" y="3256724"/>
            <a:ext cx="2782148" cy="2743770"/>
          </a:xfrm>
          <a:custGeom>
            <a:avLst/>
            <a:gdLst>
              <a:gd name="connsiteX0" fmla="*/ 1391074 w 2782148"/>
              <a:gd name="connsiteY0" fmla="*/ 0 h 2743770"/>
              <a:gd name="connsiteX1" fmla="*/ 2782148 w 2782148"/>
              <a:gd name="connsiteY1" fmla="*/ 1371885 h 2743770"/>
              <a:gd name="connsiteX2" fmla="*/ 1391074 w 2782148"/>
              <a:gd name="connsiteY2" fmla="*/ 2743770 h 2743770"/>
              <a:gd name="connsiteX3" fmla="*/ 0 w 2782148"/>
              <a:gd name="connsiteY3" fmla="*/ 1371885 h 2743770"/>
              <a:gd name="connsiteX4" fmla="*/ 1391074 w 2782148"/>
              <a:gd name="connsiteY4" fmla="*/ 0 h 274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148" h="2743770">
                <a:moveTo>
                  <a:pt x="1391074" y="0"/>
                </a:moveTo>
                <a:cubicBezTo>
                  <a:pt x="2159343" y="0"/>
                  <a:pt x="2782148" y="614214"/>
                  <a:pt x="2782148" y="1371885"/>
                </a:cubicBezTo>
                <a:cubicBezTo>
                  <a:pt x="2782148" y="2129556"/>
                  <a:pt x="2159343" y="2743770"/>
                  <a:pt x="1391074" y="2743770"/>
                </a:cubicBezTo>
                <a:cubicBezTo>
                  <a:pt x="622805" y="2743770"/>
                  <a:pt x="0" y="2129556"/>
                  <a:pt x="0" y="1371885"/>
                </a:cubicBezTo>
                <a:cubicBezTo>
                  <a:pt x="0" y="614214"/>
                  <a:pt x="622805" y="0"/>
                  <a:pt x="1391074" y="0"/>
                </a:cubicBez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7696200" y="700062"/>
            <a:ext cx="2782148" cy="2743769"/>
          </a:xfrm>
          <a:custGeom>
            <a:avLst/>
            <a:gdLst>
              <a:gd name="connsiteX0" fmla="*/ 1995472 w 2782148"/>
              <a:gd name="connsiteY0" fmla="*/ 0 h 2743769"/>
              <a:gd name="connsiteX1" fmla="*/ 2782148 w 2782148"/>
              <a:gd name="connsiteY1" fmla="*/ 2743769 h 2743769"/>
              <a:gd name="connsiteX2" fmla="*/ 0 w 2782148"/>
              <a:gd name="connsiteY2" fmla="*/ 2053030 h 2743769"/>
            </a:gdLst>
            <a:ahLst/>
            <a:cxnLst>
              <a:cxn ang="0">
                <a:pos x="connsiteX0" y="connsiteY0"/>
              </a:cxn>
              <a:cxn ang="0">
                <a:pos x="connsiteX1" y="connsiteY1"/>
              </a:cxn>
              <a:cxn ang="0">
                <a:pos x="connsiteX2" y="connsiteY2"/>
              </a:cxn>
            </a:cxnLst>
            <a:rect l="l" t="t" r="r" b="b"/>
            <a:pathLst>
              <a:path w="2782148" h="2743769">
                <a:moveTo>
                  <a:pt x="1995472" y="0"/>
                </a:moveTo>
                <a:lnTo>
                  <a:pt x="2782148" y="2743769"/>
                </a:lnTo>
                <a:lnTo>
                  <a:pt x="0" y="2053030"/>
                </a:lnTo>
                <a:close/>
              </a:path>
            </a:pathLst>
          </a:custGeom>
        </p:spPr>
        <p:txBody>
          <a:bodyPr wrap="square">
            <a:noAutofit/>
          </a:bodyPr>
          <a:lstStyle/>
          <a:p>
            <a:endParaRPr lang="id-ID"/>
          </a:p>
        </p:txBody>
      </p:sp>
    </p:spTree>
    <p:extLst>
      <p:ext uri="{BB962C8B-B14F-4D97-AF65-F5344CB8AC3E}">
        <p14:creationId xmlns:p14="http://schemas.microsoft.com/office/powerpoint/2010/main" val="2949802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2.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29" Type="http://schemas.openxmlformats.org/officeDocument/2006/relationships/slideLayout" Target="../slideLayouts/slideLayout71.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32" Type="http://schemas.openxmlformats.org/officeDocument/2006/relationships/theme" Target="../theme/theme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slideLayout" Target="../slideLayouts/slideLayout70.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31" Type="http://schemas.openxmlformats.org/officeDocument/2006/relationships/slideLayout" Target="../slideLayouts/slideLayout73.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 Id="rId30" Type="http://schemas.openxmlformats.org/officeDocument/2006/relationships/slideLayout" Target="../slideLayouts/slideLayout7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slideLayout" Target="../slideLayouts/slideLayout91.xml"/><Relationship Id="rId26" Type="http://schemas.openxmlformats.org/officeDocument/2006/relationships/slideLayout" Target="../slideLayouts/slideLayout99.xml"/><Relationship Id="rId3" Type="http://schemas.openxmlformats.org/officeDocument/2006/relationships/slideLayout" Target="../slideLayouts/slideLayout76.xml"/><Relationship Id="rId21" Type="http://schemas.openxmlformats.org/officeDocument/2006/relationships/slideLayout" Target="../slideLayouts/slideLayout94.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5" Type="http://schemas.openxmlformats.org/officeDocument/2006/relationships/slideLayout" Target="../slideLayouts/slideLayout98.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20" Type="http://schemas.openxmlformats.org/officeDocument/2006/relationships/slideLayout" Target="../slideLayouts/slideLayout93.xml"/><Relationship Id="rId29" Type="http://schemas.openxmlformats.org/officeDocument/2006/relationships/slideLayout" Target="../slideLayouts/slideLayout102.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24" Type="http://schemas.openxmlformats.org/officeDocument/2006/relationships/slideLayout" Target="../slideLayouts/slideLayout97.xml"/><Relationship Id="rId32" Type="http://schemas.openxmlformats.org/officeDocument/2006/relationships/theme" Target="../theme/theme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23" Type="http://schemas.openxmlformats.org/officeDocument/2006/relationships/slideLayout" Target="../slideLayouts/slideLayout96.xml"/><Relationship Id="rId28" Type="http://schemas.openxmlformats.org/officeDocument/2006/relationships/slideLayout" Target="../slideLayouts/slideLayout101.xml"/><Relationship Id="rId10" Type="http://schemas.openxmlformats.org/officeDocument/2006/relationships/slideLayout" Target="../slideLayouts/slideLayout83.xml"/><Relationship Id="rId19" Type="http://schemas.openxmlformats.org/officeDocument/2006/relationships/slideLayout" Target="../slideLayouts/slideLayout92.xml"/><Relationship Id="rId31" Type="http://schemas.openxmlformats.org/officeDocument/2006/relationships/slideLayout" Target="../slideLayouts/slideLayout104.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 Id="rId22" Type="http://schemas.openxmlformats.org/officeDocument/2006/relationships/slideLayout" Target="../slideLayouts/slideLayout95.xml"/><Relationship Id="rId27" Type="http://schemas.openxmlformats.org/officeDocument/2006/relationships/slideLayout" Target="../slideLayouts/slideLayout100.xml"/><Relationship Id="rId30"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B7DE8-89A9-4597-9836-1F7B0A1A8AB2}" type="datetimeFigureOut">
              <a:rPr lang="id-ID" smtClean="0"/>
              <a:t>14/03/2025</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65048-B60D-41CC-86CF-9432B9BFD9B9}" type="slidenum">
              <a:rPr lang="id-ID" smtClean="0"/>
              <a:t>‹#›</a:t>
            </a:fld>
            <a:endParaRPr lang="id-ID"/>
          </a:p>
        </p:txBody>
      </p:sp>
    </p:spTree>
    <p:extLst>
      <p:ext uri="{BB962C8B-B14F-4D97-AF65-F5344CB8AC3E}">
        <p14:creationId xmlns:p14="http://schemas.microsoft.com/office/powerpoint/2010/main" val="1635927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9" r:id="rId8"/>
    <p:sldLayoutId id="2147483678" r:id="rId9"/>
    <p:sldLayoutId id="2147483677" r:id="rId10"/>
    <p:sldLayoutId id="2147483676" r:id="rId11"/>
    <p:sldLayoutId id="2147483675" r:id="rId12"/>
    <p:sldLayoutId id="2147483674" r:id="rId13"/>
    <p:sldLayoutId id="2147483673" r:id="rId14"/>
    <p:sldLayoutId id="2147483672" r:id="rId15"/>
    <p:sldLayoutId id="2147483671" r:id="rId16"/>
    <p:sldLayoutId id="2147483670" r:id="rId17"/>
    <p:sldLayoutId id="2147483669" r:id="rId18"/>
    <p:sldLayoutId id="2147483668" r:id="rId19"/>
    <p:sldLayoutId id="2147483667" r:id="rId20"/>
    <p:sldLayoutId id="2147483666" r:id="rId21"/>
    <p:sldLayoutId id="2147483665" r:id="rId22"/>
    <p:sldLayoutId id="2147483664" r:id="rId23"/>
    <p:sldLayoutId id="2147483663" r:id="rId24"/>
    <p:sldLayoutId id="2147483662" r:id="rId25"/>
    <p:sldLayoutId id="2147483661" r:id="rId26"/>
    <p:sldLayoutId id="2147483660" r:id="rId27"/>
    <p:sldLayoutId id="2147483656" r:id="rId28"/>
    <p:sldLayoutId id="2147483657" r:id="rId29"/>
    <p:sldLayoutId id="2147483658" r:id="rId30"/>
    <p:sldLayoutId id="2147483659"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78EFC1-F23A-4EC5-ADD4-0131543E2A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552B8C-98CC-420B-8297-7D95D2DFCF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59C95F-18C8-4055-B697-6402FB41B7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D5618-FDF2-4D34-AD2F-4F560B2FAEBD}" type="datetimeFigureOut">
              <a:rPr lang="en-US" smtClean="0"/>
              <a:t>3/14/2025</a:t>
            </a:fld>
            <a:endParaRPr lang="en-US"/>
          </a:p>
        </p:txBody>
      </p:sp>
      <p:sp>
        <p:nvSpPr>
          <p:cNvPr id="5" name="Footer Placeholder 4">
            <a:extLst>
              <a:ext uri="{FF2B5EF4-FFF2-40B4-BE49-F238E27FC236}">
                <a16:creationId xmlns:a16="http://schemas.microsoft.com/office/drawing/2014/main" id="{EFA3DC83-D989-418D-9C66-D8137DB28E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B94DB3-2508-49EA-B933-FE7F28B203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126A7F-81EE-48A9-BE67-B7791B934EE8}" type="slidenum">
              <a:rPr lang="en-US" smtClean="0"/>
              <a:t>‹#›</a:t>
            </a:fld>
            <a:endParaRPr lang="en-US"/>
          </a:p>
        </p:txBody>
      </p:sp>
    </p:spTree>
    <p:extLst>
      <p:ext uri="{BB962C8B-B14F-4D97-AF65-F5344CB8AC3E}">
        <p14:creationId xmlns:p14="http://schemas.microsoft.com/office/powerpoint/2010/main" val="237858692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B7DE8-89A9-4597-9836-1F7B0A1A8AB2}" type="datetimeFigureOut">
              <a:rPr lang="id-ID" smtClean="0"/>
              <a:t>14/03/2025</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65048-B60D-41CC-86CF-9432B9BFD9B9}" type="slidenum">
              <a:rPr lang="id-ID" smtClean="0"/>
              <a:t>‹#›</a:t>
            </a:fld>
            <a:endParaRPr lang="id-ID"/>
          </a:p>
        </p:txBody>
      </p:sp>
    </p:spTree>
    <p:extLst>
      <p:ext uri="{BB962C8B-B14F-4D97-AF65-F5344CB8AC3E}">
        <p14:creationId xmlns:p14="http://schemas.microsoft.com/office/powerpoint/2010/main" val="157832209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 id="2147483717" r:id="rId25"/>
    <p:sldLayoutId id="2147483718" r:id="rId26"/>
    <p:sldLayoutId id="2147483719" r:id="rId27"/>
    <p:sldLayoutId id="2147483720" r:id="rId28"/>
    <p:sldLayoutId id="2147483721" r:id="rId29"/>
    <p:sldLayoutId id="2147483722" r:id="rId30"/>
    <p:sldLayoutId id="2147483723"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B7DE8-89A9-4597-9836-1F7B0A1A8AB2}" type="datetimeFigureOut">
              <a:rPr lang="id-ID" smtClean="0"/>
              <a:t>14/03/2025</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65048-B60D-41CC-86CF-9432B9BFD9B9}" type="slidenum">
              <a:rPr lang="id-ID" smtClean="0"/>
              <a:t>‹#›</a:t>
            </a:fld>
            <a:endParaRPr lang="id-ID"/>
          </a:p>
        </p:txBody>
      </p:sp>
    </p:spTree>
    <p:extLst>
      <p:ext uri="{BB962C8B-B14F-4D97-AF65-F5344CB8AC3E}">
        <p14:creationId xmlns:p14="http://schemas.microsoft.com/office/powerpoint/2010/main" val="196214914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 id="2147483744" r:id="rId20"/>
    <p:sldLayoutId id="2147483745" r:id="rId21"/>
    <p:sldLayoutId id="2147483746" r:id="rId22"/>
    <p:sldLayoutId id="2147483747" r:id="rId23"/>
    <p:sldLayoutId id="2147483748" r:id="rId24"/>
    <p:sldLayoutId id="2147483749" r:id="rId25"/>
    <p:sldLayoutId id="2147483750" r:id="rId26"/>
    <p:sldLayoutId id="2147483751" r:id="rId27"/>
    <p:sldLayoutId id="2147483752" r:id="rId28"/>
    <p:sldLayoutId id="2147483753" r:id="rId29"/>
    <p:sldLayoutId id="2147483754" r:id="rId30"/>
    <p:sldLayoutId id="2147483755"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hyperlink" Target="https://pxhere.com/en/photo/1434343" TargetMode="External"/><Relationship Id="rId2" Type="http://schemas.openxmlformats.org/officeDocument/2006/relationships/image" Target="../media/image5.jpe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oup of people posing for the camera&#10;&#10;Description automatically generated">
            <a:extLst>
              <a:ext uri="{FF2B5EF4-FFF2-40B4-BE49-F238E27FC236}">
                <a16:creationId xmlns:a16="http://schemas.microsoft.com/office/drawing/2014/main" id="{5995134E-5587-417F-A67F-008A02C8591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087"/>
          <a:stretch/>
        </p:blipFill>
        <p:spPr>
          <a:xfrm>
            <a:off x="0" y="0"/>
            <a:ext cx="8868946" cy="6858000"/>
          </a:xfrm>
          <a:prstGeom prst="rect">
            <a:avLst/>
          </a:prstGeom>
        </p:spPr>
      </p:pic>
      <p:sp>
        <p:nvSpPr>
          <p:cNvPr id="10" name="Rectangle 9"/>
          <p:cNvSpPr/>
          <p:nvPr/>
        </p:nvSpPr>
        <p:spPr>
          <a:xfrm>
            <a:off x="11080377" y="0"/>
            <a:ext cx="11116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TextBox 30"/>
          <p:cNvSpPr txBox="1"/>
          <p:nvPr/>
        </p:nvSpPr>
        <p:spPr>
          <a:xfrm>
            <a:off x="6333034" y="864483"/>
            <a:ext cx="3890991" cy="1015663"/>
          </a:xfrm>
          <a:prstGeom prst="rect">
            <a:avLst/>
          </a:prstGeom>
          <a:noFill/>
        </p:spPr>
        <p:txBody>
          <a:bodyPr wrap="square" rtlCol="0">
            <a:spAutoFit/>
          </a:bodyPr>
          <a:lstStyle/>
          <a:p>
            <a:pPr algn="r"/>
            <a:r>
              <a:rPr lang="id-ID" sz="6000" spc="300" dirty="0">
                <a:solidFill>
                  <a:srgbClr val="C00000"/>
                </a:solidFill>
                <a:latin typeface="Montserrat" pitchFamily="2" charset="77"/>
              </a:rPr>
              <a:t>FUN &amp;</a:t>
            </a:r>
          </a:p>
        </p:txBody>
      </p:sp>
      <p:sp>
        <p:nvSpPr>
          <p:cNvPr id="33" name="Rectangle 32"/>
          <p:cNvSpPr/>
          <p:nvPr/>
        </p:nvSpPr>
        <p:spPr>
          <a:xfrm>
            <a:off x="5482017" y="2966619"/>
            <a:ext cx="5071699" cy="317587"/>
          </a:xfrm>
          <a:prstGeom prst="rect">
            <a:avLst/>
          </a:prstGeom>
        </p:spPr>
        <p:txBody>
          <a:bodyPr wrap="square">
            <a:spAutoFit/>
          </a:bodyPr>
          <a:lstStyle/>
          <a:p>
            <a:pPr algn="r">
              <a:lnSpc>
                <a:spcPct val="150000"/>
              </a:lnSpc>
            </a:pPr>
            <a:r>
              <a:rPr lang="en-US" sz="1100" i="0" dirty="0">
                <a:effectLst/>
                <a:latin typeface="Montserrat" pitchFamily="2" charset="77"/>
                <a:ea typeface="Lato" panose="020F0502020204030203" pitchFamily="34" charset="0"/>
                <a:cs typeface="Lato" panose="020F0502020204030203" pitchFamily="34" charset="0"/>
              </a:rPr>
              <a:t>MODULE THREE</a:t>
            </a:r>
            <a:endParaRPr lang="id-ID" sz="1100" dirty="0">
              <a:latin typeface="Montserrat" pitchFamily="2" charset="77"/>
              <a:ea typeface="Lato" panose="020F0502020204030203" pitchFamily="34" charset="0"/>
              <a:cs typeface="Lato" panose="020F0502020204030203" pitchFamily="34" charset="0"/>
            </a:endParaRPr>
          </a:p>
        </p:txBody>
      </p:sp>
      <p:sp>
        <p:nvSpPr>
          <p:cNvPr id="34" name="TextBox 33"/>
          <p:cNvSpPr txBox="1"/>
          <p:nvPr/>
        </p:nvSpPr>
        <p:spPr>
          <a:xfrm>
            <a:off x="6380443" y="2557785"/>
            <a:ext cx="4302781" cy="338554"/>
          </a:xfrm>
          <a:prstGeom prst="rect">
            <a:avLst/>
          </a:prstGeom>
          <a:noFill/>
        </p:spPr>
        <p:txBody>
          <a:bodyPr wrap="none" rtlCol="0">
            <a:spAutoFit/>
          </a:bodyPr>
          <a:lstStyle/>
          <a:p>
            <a:pPr algn="r"/>
            <a:r>
              <a:rPr lang="id-ID" sz="1600" spc="300" dirty="0">
                <a:latin typeface="Lato Medium" panose="020F0502020204030203" pitchFamily="34" charset="0"/>
                <a:ea typeface="Lato Medium" panose="020F0502020204030203" pitchFamily="34" charset="0"/>
                <a:cs typeface="Lato Medium" panose="020F0502020204030203" pitchFamily="34" charset="0"/>
              </a:rPr>
              <a:t>28 DAY WEIGHT LOSS JOURNEY</a:t>
            </a:r>
          </a:p>
        </p:txBody>
      </p:sp>
      <p:sp>
        <p:nvSpPr>
          <p:cNvPr id="5" name="TextBox 4">
            <a:extLst>
              <a:ext uri="{FF2B5EF4-FFF2-40B4-BE49-F238E27FC236}">
                <a16:creationId xmlns:a16="http://schemas.microsoft.com/office/drawing/2014/main" id="{9A90EF26-F476-9348-B20C-1200C2A9E58C}"/>
              </a:ext>
            </a:extLst>
          </p:cNvPr>
          <p:cNvSpPr txBox="1"/>
          <p:nvPr/>
        </p:nvSpPr>
        <p:spPr>
          <a:xfrm>
            <a:off x="6333034" y="1626680"/>
            <a:ext cx="4659034" cy="1015663"/>
          </a:xfrm>
          <a:prstGeom prst="rect">
            <a:avLst/>
          </a:prstGeom>
          <a:noFill/>
        </p:spPr>
        <p:txBody>
          <a:bodyPr wrap="square" rtlCol="0">
            <a:spAutoFit/>
          </a:bodyPr>
          <a:lstStyle/>
          <a:p>
            <a:pPr algn="r"/>
            <a:r>
              <a:rPr lang="id-ID" sz="6000" b="1" spc="300" dirty="0">
                <a:solidFill>
                  <a:srgbClr val="27B2B1"/>
                </a:solidFill>
                <a:latin typeface="Montserrat" pitchFamily="2" charset="77"/>
              </a:rPr>
              <a:t>HEALTHY</a:t>
            </a:r>
          </a:p>
        </p:txBody>
      </p:sp>
      <p:sp>
        <p:nvSpPr>
          <p:cNvPr id="36" name="Rectangle 35">
            <a:extLst>
              <a:ext uri="{FF2B5EF4-FFF2-40B4-BE49-F238E27FC236}">
                <a16:creationId xmlns:a16="http://schemas.microsoft.com/office/drawing/2014/main" id="{CBC90957-0174-8A4C-AEA6-A3C6148A2CDD}"/>
              </a:ext>
            </a:extLst>
          </p:cNvPr>
          <p:cNvSpPr/>
          <p:nvPr/>
        </p:nvSpPr>
        <p:spPr>
          <a:xfrm>
            <a:off x="11961523" y="0"/>
            <a:ext cx="262562"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 name="Rectangle 36">
            <a:extLst>
              <a:ext uri="{FF2B5EF4-FFF2-40B4-BE49-F238E27FC236}">
                <a16:creationId xmlns:a16="http://schemas.microsoft.com/office/drawing/2014/main" id="{6ADE021E-4B9B-984D-AD17-380E0F3049F0}"/>
              </a:ext>
            </a:extLst>
          </p:cNvPr>
          <p:cNvSpPr/>
          <p:nvPr/>
        </p:nvSpPr>
        <p:spPr>
          <a:xfrm>
            <a:off x="11519698" y="0"/>
            <a:ext cx="262562"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8" name="Rectangle 37">
            <a:extLst>
              <a:ext uri="{FF2B5EF4-FFF2-40B4-BE49-F238E27FC236}">
                <a16:creationId xmlns:a16="http://schemas.microsoft.com/office/drawing/2014/main" id="{E7F5681F-1FDC-014A-B9A7-573D4CCCFA8F}"/>
              </a:ext>
            </a:extLst>
          </p:cNvPr>
          <p:cNvSpPr/>
          <p:nvPr/>
        </p:nvSpPr>
        <p:spPr>
          <a:xfrm>
            <a:off x="11080377" y="0"/>
            <a:ext cx="262562"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 name="Picture 3">
            <a:extLst>
              <a:ext uri="{FF2B5EF4-FFF2-40B4-BE49-F238E27FC236}">
                <a16:creationId xmlns:a16="http://schemas.microsoft.com/office/drawing/2014/main" id="{862A4F95-C7E0-447B-B488-533583963D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0608" y="4045226"/>
            <a:ext cx="2541630" cy="2372188"/>
          </a:xfrm>
          <a:prstGeom prst="rect">
            <a:avLst/>
          </a:prstGeom>
        </p:spPr>
      </p:pic>
    </p:spTree>
    <p:extLst>
      <p:ext uri="{BB962C8B-B14F-4D97-AF65-F5344CB8AC3E}">
        <p14:creationId xmlns:p14="http://schemas.microsoft.com/office/powerpoint/2010/main" val="2274862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7B2B1"/>
        </a:solidFill>
        <a:effectLst/>
      </p:bgPr>
    </p:bg>
    <p:spTree>
      <p:nvGrpSpPr>
        <p:cNvPr id="1" name=""/>
        <p:cNvGrpSpPr/>
        <p:nvPr/>
      </p:nvGrpSpPr>
      <p:grpSpPr>
        <a:xfrm>
          <a:off x="0" y="0"/>
          <a:ext cx="0" cy="0"/>
          <a:chOff x="0" y="0"/>
          <a:chExt cx="0" cy="0"/>
        </a:xfrm>
      </p:grpSpPr>
      <p:sp>
        <p:nvSpPr>
          <p:cNvPr id="11" name="Rectangle 5"/>
          <p:cNvSpPr>
            <a:spLocks noChangeArrowheads="1"/>
          </p:cNvSpPr>
          <p:nvPr/>
        </p:nvSpPr>
        <p:spPr bwMode="auto">
          <a:xfrm>
            <a:off x="0" y="0"/>
            <a:ext cx="3581400" cy="6858000"/>
          </a:xfrm>
          <a:prstGeom prst="rect">
            <a:avLst/>
          </a:prstGeom>
          <a:solidFill>
            <a:srgbClr val="CCEAEA"/>
          </a:solidFill>
          <a:ln>
            <a:noFill/>
          </a:ln>
        </p:spPr>
        <p:txBody>
          <a:bodyPr vert="horz" wrap="square" lIns="91440" tIns="45720" rIns="91440" bIns="45720" numCol="1" anchor="t" anchorCtr="0" compatLnSpc="1">
            <a:prstTxWarp prst="textNoShape">
              <a:avLst/>
            </a:prstTxWarp>
          </a:bodyPr>
          <a:lstStyle/>
          <a:p>
            <a:endParaRPr lang="id-ID"/>
          </a:p>
        </p:txBody>
      </p:sp>
      <p:sp>
        <p:nvSpPr>
          <p:cNvPr id="7" name="Rectangle 6"/>
          <p:cNvSpPr/>
          <p:nvPr/>
        </p:nvSpPr>
        <p:spPr>
          <a:xfrm>
            <a:off x="6959124" y="3020623"/>
            <a:ext cx="2958198" cy="448713"/>
          </a:xfrm>
          <a:prstGeom prst="rect">
            <a:avLst/>
          </a:prstGeom>
        </p:spPr>
        <p:txBody>
          <a:bodyPr wrap="square">
            <a:spAutoFit/>
          </a:bodyPr>
          <a:lstStyle/>
          <a:p>
            <a:pPr>
              <a:lnSpc>
                <a:spcPct val="150000"/>
              </a:lnSpc>
            </a:pPr>
            <a:r>
              <a:rPr lang="en-US" i="0" spc="300" dirty="0">
                <a:effectLst/>
                <a:latin typeface="Montserrat" pitchFamily="2" charset="77"/>
                <a:ea typeface="Lato" panose="020F0502020204030203" pitchFamily="34" charset="0"/>
                <a:cs typeface="Lato" panose="020F0502020204030203" pitchFamily="34" charset="0"/>
              </a:rPr>
              <a:t>DAY 3</a:t>
            </a:r>
            <a:endParaRPr lang="id-ID" spc="300" dirty="0">
              <a:latin typeface="Montserrat" pitchFamily="2" charset="77"/>
              <a:ea typeface="Lato" panose="020F0502020204030203" pitchFamily="34" charset="0"/>
              <a:cs typeface="Lato" panose="020F0502020204030203" pitchFamily="34" charset="0"/>
            </a:endParaRPr>
          </a:p>
        </p:txBody>
      </p:sp>
      <p:sp>
        <p:nvSpPr>
          <p:cNvPr id="8" name="Rectangle 7"/>
          <p:cNvSpPr/>
          <p:nvPr/>
        </p:nvSpPr>
        <p:spPr>
          <a:xfrm>
            <a:off x="6959124" y="3578617"/>
            <a:ext cx="3315133" cy="2631682"/>
          </a:xfrm>
          <a:prstGeom prst="rect">
            <a:avLst/>
          </a:prstGeom>
        </p:spPr>
        <p:txBody>
          <a:bodyPr wrap="square">
            <a:spAutoFit/>
          </a:bodyPr>
          <a:lstStyle/>
          <a:p>
            <a:pPr marL="285750" indent="-285750">
              <a:lnSpc>
                <a:spcPct val="150000"/>
              </a:lnSpc>
              <a:buFont typeface="Wingdings" panose="05000000000000000000" pitchFamily="2" charset="2"/>
              <a:buChar char="q"/>
            </a:pPr>
            <a:r>
              <a:rPr lang="en-US" sz="1400" dirty="0">
                <a:solidFill>
                  <a:schemeClr val="bg1"/>
                </a:solidFill>
                <a:latin typeface="Montserrat Light" panose="00000400000000000000" pitchFamily="50" charset="0"/>
                <a:cs typeface="Arial" panose="020B0604020202020204" pitchFamily="34" charset="0"/>
              </a:rPr>
              <a:t>Today you will set up your journal. You will also enter your first journal entry. This is a task that will carry through for the remaining days. Set aside a time that you can sit quietly each day and keep your journal, it will become a close friend.</a:t>
            </a:r>
          </a:p>
        </p:txBody>
      </p:sp>
      <p:sp>
        <p:nvSpPr>
          <p:cNvPr id="10" name="TextBox 9"/>
          <p:cNvSpPr txBox="1"/>
          <p:nvPr/>
        </p:nvSpPr>
        <p:spPr>
          <a:xfrm>
            <a:off x="6959124" y="2265902"/>
            <a:ext cx="1997726" cy="830997"/>
          </a:xfrm>
          <a:prstGeom prst="rect">
            <a:avLst/>
          </a:prstGeom>
          <a:noFill/>
        </p:spPr>
        <p:txBody>
          <a:bodyPr wrap="none" rtlCol="0">
            <a:spAutoFit/>
          </a:bodyPr>
          <a:lstStyle/>
          <a:p>
            <a:r>
              <a:rPr lang="en-US" sz="4800" b="1" spc="300" dirty="0">
                <a:solidFill>
                  <a:schemeClr val="bg1"/>
                </a:solidFill>
                <a:latin typeface="Montserrat" pitchFamily="2" charset="77"/>
                <a:ea typeface="Source Sans Pro Black" panose="020B0803030403020204" pitchFamily="34" charset="0"/>
              </a:rPr>
              <a:t>TASK</a:t>
            </a:r>
            <a:endParaRPr lang="id-ID" sz="4800" spc="300" dirty="0">
              <a:solidFill>
                <a:schemeClr val="bg1"/>
              </a:solidFill>
              <a:latin typeface="Montserrat Alternates ExtraBold" panose="00000900000000000000" pitchFamily="50" charset="0"/>
              <a:ea typeface="Source Sans Pro Black" panose="020B0803030403020204" pitchFamily="34" charset="0"/>
            </a:endParaRPr>
          </a:p>
        </p:txBody>
      </p:sp>
      <p:pic>
        <p:nvPicPr>
          <p:cNvPr id="12" name="Picture Placeholder 11" descr="A screenshot of a cell phone&#10;&#10;Description automatically generated">
            <a:extLst>
              <a:ext uri="{FF2B5EF4-FFF2-40B4-BE49-F238E27FC236}">
                <a16:creationId xmlns:a16="http://schemas.microsoft.com/office/drawing/2014/main" id="{EF534FB7-B4F3-4CE5-B585-276578F687A2}"/>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3009" r="602" b="778"/>
          <a:stretch/>
        </p:blipFill>
        <p:spPr>
          <a:xfrm>
            <a:off x="719169" y="647700"/>
            <a:ext cx="5724461" cy="5562599"/>
          </a:xfrm>
        </p:spPr>
      </p:pic>
    </p:spTree>
    <p:extLst>
      <p:ext uri="{BB962C8B-B14F-4D97-AF65-F5344CB8AC3E}">
        <p14:creationId xmlns:p14="http://schemas.microsoft.com/office/powerpoint/2010/main" val="268880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indoor, sitting, table, lotion&#10;&#10;Description automatically generated">
            <a:extLst>
              <a:ext uri="{FF2B5EF4-FFF2-40B4-BE49-F238E27FC236}">
                <a16:creationId xmlns:a16="http://schemas.microsoft.com/office/drawing/2014/main" id="{CCEA43A6-7725-42A2-A08C-22838259BCD7}"/>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9233" r="9233"/>
          <a:stretch>
            <a:fillRect/>
          </a:stretch>
        </p:blipFill>
        <p:spPr>
          <a:xfrm>
            <a:off x="1111624" y="3343289"/>
            <a:ext cx="4298576" cy="3514711"/>
          </a:xfrm>
        </p:spPr>
      </p:pic>
      <p:sp>
        <p:nvSpPr>
          <p:cNvPr id="4" name="Rectangle 3"/>
          <p:cNvSpPr/>
          <p:nvPr/>
        </p:nvSpPr>
        <p:spPr>
          <a:xfrm>
            <a:off x="1409700" y="1562100"/>
            <a:ext cx="10252614" cy="2259145"/>
          </a:xfrm>
          <a:prstGeom prst="rect">
            <a:avLst/>
          </a:prstGeom>
        </p:spPr>
        <p:txBody>
          <a:bodyPr wrap="square">
            <a:spAutoFit/>
          </a:bodyPr>
          <a:lstStyle/>
          <a:p>
            <a:pPr>
              <a:lnSpc>
                <a:spcPts val="1900"/>
              </a:lnSpc>
            </a:pPr>
            <a:r>
              <a:rPr lang="en-US" sz="1400" b="1" dirty="0">
                <a:solidFill>
                  <a:srgbClr val="F05958"/>
                </a:solidFill>
                <a:latin typeface="Montserrat Light" panose="00000400000000000000" pitchFamily="50" charset="0"/>
                <a:cs typeface="Arial" panose="020B0604020202020204" pitchFamily="34" charset="0"/>
              </a:rPr>
              <a:t>You will learn: </a:t>
            </a:r>
          </a:p>
          <a:p>
            <a:pPr>
              <a:lnSpc>
                <a:spcPts val="1900"/>
              </a:lnSpc>
            </a:pPr>
            <a:endParaRPr lang="en-US" sz="1400" b="1" dirty="0">
              <a:solidFill>
                <a:srgbClr val="F05958"/>
              </a:solidFill>
              <a:latin typeface="Montserrat Light" panose="00000400000000000000" pitchFamily="50" charset="0"/>
              <a:cs typeface="Arial" panose="020B0604020202020204" pitchFamily="34" charset="0"/>
            </a:endParaRPr>
          </a:p>
          <a:p>
            <a:pPr>
              <a:lnSpc>
                <a:spcPts val="1900"/>
              </a:lnSpc>
              <a:spcBef>
                <a:spcPts val="0"/>
              </a:spcBef>
              <a:buFont typeface="Wingdings" panose="05000000000000000000" pitchFamily="2" charset="2"/>
              <a:buChar char="§"/>
            </a:pPr>
            <a:r>
              <a:rPr lang="en-US" sz="1400" dirty="0">
                <a:latin typeface="Montserrat Light" panose="00000400000000000000" pitchFamily="50" charset="0"/>
                <a:cs typeface="Arial" panose="020B0604020202020204" pitchFamily="34" charset="0"/>
              </a:rPr>
              <a:t> Facts about healthy eating and being active.</a:t>
            </a:r>
          </a:p>
          <a:p>
            <a:pPr>
              <a:lnSpc>
                <a:spcPts val="1900"/>
              </a:lnSpc>
              <a:spcBef>
                <a:spcPts val="0"/>
              </a:spcBef>
              <a:buFont typeface="Wingdings" panose="05000000000000000000" pitchFamily="2" charset="2"/>
              <a:buChar char="§"/>
            </a:pPr>
            <a:r>
              <a:rPr lang="en-US" sz="1400" dirty="0">
                <a:latin typeface="Montserrat Light" panose="00000400000000000000" pitchFamily="50" charset="0"/>
                <a:cs typeface="Arial" panose="020B0604020202020204" pitchFamily="34" charset="0"/>
              </a:rPr>
              <a:t> Why it is hard for you to eat healthy and be active.</a:t>
            </a:r>
          </a:p>
          <a:p>
            <a:pPr>
              <a:lnSpc>
                <a:spcPts val="1900"/>
              </a:lnSpc>
              <a:spcBef>
                <a:spcPts val="0"/>
              </a:spcBef>
              <a:buFont typeface="Wingdings" panose="05000000000000000000" pitchFamily="2" charset="2"/>
              <a:buChar char="§"/>
            </a:pPr>
            <a:r>
              <a:rPr lang="en-US" sz="1400" dirty="0">
                <a:latin typeface="Montserrat Light" panose="00000400000000000000" pitchFamily="50" charset="0"/>
                <a:cs typeface="Arial" panose="020B0604020202020204" pitchFamily="34" charset="0"/>
              </a:rPr>
              <a:t> How to change some habits so that new habits work for you, not against you. Remember this should be easy </a:t>
            </a:r>
            <a:r>
              <a:rPr lang="en-US" sz="1400" dirty="0">
                <a:latin typeface="Montserrat Light" panose="00000400000000000000" pitchFamily="50" charset="0"/>
                <a:cs typeface="Arial" panose="020B0604020202020204" pitchFamily="34" charset="0"/>
                <a:sym typeface="Wingdings"/>
              </a:rPr>
              <a:t></a:t>
            </a:r>
            <a:endParaRPr lang="en-US" sz="1400" dirty="0">
              <a:latin typeface="Montserrat Light" panose="00000400000000000000" pitchFamily="50" charset="0"/>
              <a:cs typeface="Arial" panose="020B0604020202020204" pitchFamily="34" charset="0"/>
            </a:endParaRPr>
          </a:p>
          <a:p>
            <a:pPr>
              <a:lnSpc>
                <a:spcPts val="1900"/>
              </a:lnSpc>
              <a:spcBef>
                <a:spcPts val="0"/>
              </a:spcBef>
              <a:buFont typeface="Wingdings" panose="05000000000000000000" pitchFamily="2" charset="2"/>
              <a:buChar char="§"/>
            </a:pPr>
            <a:r>
              <a:rPr lang="en-US" sz="1400" dirty="0">
                <a:latin typeface="Montserrat Light" panose="00000400000000000000" pitchFamily="50" charset="0"/>
                <a:cs typeface="Arial" panose="020B0604020202020204" pitchFamily="34" charset="0"/>
              </a:rPr>
              <a:t> To find and create the time to be active.</a:t>
            </a:r>
          </a:p>
          <a:p>
            <a:pPr>
              <a:lnSpc>
                <a:spcPts val="1900"/>
              </a:lnSpc>
              <a:spcBef>
                <a:spcPts val="0"/>
              </a:spcBef>
              <a:buFont typeface="Wingdings" panose="05000000000000000000" pitchFamily="2" charset="2"/>
              <a:buChar char="§"/>
            </a:pPr>
            <a:r>
              <a:rPr lang="en-US" sz="1400" dirty="0">
                <a:latin typeface="Montserrat Light" panose="00000400000000000000" pitchFamily="50" charset="0"/>
                <a:cs typeface="Arial" panose="020B0604020202020204" pitchFamily="34" charset="0"/>
              </a:rPr>
              <a:t> To ask for what you want when you go out to eat. Learn to listen to your body. </a:t>
            </a:r>
          </a:p>
          <a:p>
            <a:pPr marL="112713" indent="-112713">
              <a:lnSpc>
                <a:spcPts val="1900"/>
              </a:lnSpc>
              <a:spcBef>
                <a:spcPts val="0"/>
              </a:spcBef>
              <a:buFont typeface="Wingdings" panose="05000000000000000000" pitchFamily="2" charset="2"/>
              <a:buChar char="§"/>
            </a:pPr>
            <a:r>
              <a:rPr lang="en-US" sz="1400" dirty="0">
                <a:latin typeface="Montserrat Light" panose="00000400000000000000" pitchFamily="50" charset="0"/>
                <a:cs typeface="Arial" panose="020B0604020202020204" pitchFamily="34" charset="0"/>
              </a:rPr>
              <a:t>Keep things around you at home and at work that make you want to be active and eat healthy. Environment is huge for a full overhaul. </a:t>
            </a:r>
          </a:p>
        </p:txBody>
      </p:sp>
      <p:sp>
        <p:nvSpPr>
          <p:cNvPr id="6" name="TextBox 5"/>
          <p:cNvSpPr txBox="1"/>
          <p:nvPr/>
        </p:nvSpPr>
        <p:spPr>
          <a:xfrm>
            <a:off x="1318742" y="446278"/>
            <a:ext cx="6335645" cy="830997"/>
          </a:xfrm>
          <a:prstGeom prst="rect">
            <a:avLst/>
          </a:prstGeom>
          <a:noFill/>
        </p:spPr>
        <p:txBody>
          <a:bodyPr wrap="none" rtlCol="0">
            <a:spAutoFit/>
          </a:bodyPr>
          <a:lstStyle/>
          <a:p>
            <a:r>
              <a:rPr lang="en-US" sz="4800" b="1" spc="300" dirty="0">
                <a:solidFill>
                  <a:srgbClr val="27B2B1"/>
                </a:solidFill>
                <a:latin typeface="Montserrat" panose="00000500000000000000" pitchFamily="50" charset="0"/>
                <a:ea typeface="Source Sans Pro Black" panose="020B0803030403020204" pitchFamily="34" charset="0"/>
              </a:rPr>
              <a:t>Lifestyle Changes</a:t>
            </a:r>
            <a:endParaRPr lang="id-ID" sz="4800" b="1" spc="300" dirty="0">
              <a:solidFill>
                <a:srgbClr val="27B2B1"/>
              </a:solidFill>
              <a:latin typeface="Montserrat" panose="00000500000000000000" pitchFamily="50" charset="0"/>
              <a:ea typeface="Source Sans Pro Black" panose="020B0803030403020204" pitchFamily="34" charset="0"/>
            </a:endParaRPr>
          </a:p>
        </p:txBody>
      </p:sp>
      <p:sp>
        <p:nvSpPr>
          <p:cNvPr id="7" name="Rectangle 6"/>
          <p:cNvSpPr/>
          <p:nvPr/>
        </p:nvSpPr>
        <p:spPr>
          <a:xfrm>
            <a:off x="0" y="0"/>
            <a:ext cx="1111624"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TextBox 2">
            <a:extLst>
              <a:ext uri="{FF2B5EF4-FFF2-40B4-BE49-F238E27FC236}">
                <a16:creationId xmlns:a16="http://schemas.microsoft.com/office/drawing/2014/main" id="{7FF06AAF-0AB8-403E-ACCF-576552691AA6}"/>
              </a:ext>
            </a:extLst>
          </p:cNvPr>
          <p:cNvSpPr txBox="1"/>
          <p:nvPr/>
        </p:nvSpPr>
        <p:spPr>
          <a:xfrm flipH="1">
            <a:off x="2237778" y="348340"/>
            <a:ext cx="1181502" cy="646331"/>
          </a:xfrm>
          <a:prstGeom prst="rect">
            <a:avLst/>
          </a:prstGeom>
          <a:noFill/>
        </p:spPr>
        <p:txBody>
          <a:bodyPr wrap="square" rtlCol="0">
            <a:spAutoFit/>
          </a:bodyPr>
          <a:lstStyle/>
          <a:p>
            <a:r>
              <a:rPr lang="en-US" dirty="0">
                <a:solidFill>
                  <a:srgbClr val="27B2B1"/>
                </a:solidFill>
                <a:latin typeface="Montserrat" panose="00000500000000000000" pitchFamily="50" charset="0"/>
              </a:rPr>
              <a:t>DAY 3</a:t>
            </a:r>
          </a:p>
          <a:p>
            <a:endParaRPr lang="en-US" dirty="0"/>
          </a:p>
        </p:txBody>
      </p:sp>
      <p:sp>
        <p:nvSpPr>
          <p:cNvPr id="10" name="Rectangle 9">
            <a:extLst>
              <a:ext uri="{FF2B5EF4-FFF2-40B4-BE49-F238E27FC236}">
                <a16:creationId xmlns:a16="http://schemas.microsoft.com/office/drawing/2014/main" id="{058F02E1-3E98-4D6A-843F-4BF2CB83849A}"/>
              </a:ext>
            </a:extLst>
          </p:cNvPr>
          <p:cNvSpPr/>
          <p:nvPr/>
        </p:nvSpPr>
        <p:spPr>
          <a:xfrm>
            <a:off x="5488257" y="3821245"/>
            <a:ext cx="6096000" cy="2259145"/>
          </a:xfrm>
          <a:prstGeom prst="rect">
            <a:avLst/>
          </a:prstGeom>
        </p:spPr>
        <p:txBody>
          <a:bodyPr>
            <a:spAutoFit/>
          </a:bodyPr>
          <a:lstStyle/>
          <a:p>
            <a:pPr marL="168275" lvl="0" indent="-168275">
              <a:lnSpc>
                <a:spcPts val="1900"/>
              </a:lnSpc>
              <a:buFont typeface="Wingdings" panose="05000000000000000000" pitchFamily="2" charset="2"/>
              <a:buChar char="§"/>
            </a:pPr>
            <a:r>
              <a:rPr lang="en-US" sz="1400" dirty="0">
                <a:solidFill>
                  <a:prstClr val="black"/>
                </a:solidFill>
                <a:latin typeface="Montserrat Light" panose="00000400000000000000" pitchFamily="50" charset="0"/>
                <a:cs typeface="Arial" panose="020B0604020202020204" pitchFamily="34" charset="0"/>
              </a:rPr>
              <a:t>Release the things that get in your way or cause you to lose your healthy balance.</a:t>
            </a:r>
          </a:p>
          <a:p>
            <a:pPr marL="168275" lvl="0" indent="-168275">
              <a:lnSpc>
                <a:spcPts val="1900"/>
              </a:lnSpc>
              <a:buFont typeface="Wingdings" panose="05000000000000000000" pitchFamily="2" charset="2"/>
              <a:buChar char="§"/>
            </a:pPr>
            <a:r>
              <a:rPr lang="en-US" sz="1400" dirty="0">
                <a:solidFill>
                  <a:prstClr val="black"/>
                </a:solidFill>
                <a:latin typeface="Montserrat Light" panose="00000400000000000000" pitchFamily="50" charset="0"/>
                <a:cs typeface="Arial" panose="020B0604020202020204" pitchFamily="34" charset="0"/>
              </a:rPr>
              <a:t>Replace negative thoughts with positive ones.</a:t>
            </a:r>
          </a:p>
          <a:p>
            <a:pPr marL="168275" lvl="0" indent="-168275">
              <a:lnSpc>
                <a:spcPts val="1900"/>
              </a:lnSpc>
              <a:buFont typeface="Wingdings" panose="05000000000000000000" pitchFamily="2" charset="2"/>
              <a:buChar char="§"/>
            </a:pPr>
            <a:r>
              <a:rPr lang="en-US" sz="1400" dirty="0">
                <a:solidFill>
                  <a:prstClr val="black"/>
                </a:solidFill>
                <a:latin typeface="Montserrat Light" panose="00000400000000000000" pitchFamily="50" charset="0"/>
                <a:cs typeface="Arial" panose="020B0604020202020204" pitchFamily="34" charset="0"/>
              </a:rPr>
              <a:t>Get back on your feet if you slip from your plans for healthy eating and being active.</a:t>
            </a:r>
          </a:p>
          <a:p>
            <a:pPr marL="168275" lvl="0" indent="-168275">
              <a:lnSpc>
                <a:spcPts val="1900"/>
              </a:lnSpc>
              <a:buFont typeface="Wingdings" panose="05000000000000000000" pitchFamily="2" charset="2"/>
              <a:buChar char="§"/>
            </a:pPr>
            <a:r>
              <a:rPr lang="en-US" sz="1400" dirty="0">
                <a:solidFill>
                  <a:prstClr val="black"/>
                </a:solidFill>
                <a:latin typeface="Montserrat Light" panose="00000400000000000000" pitchFamily="50" charset="0"/>
                <a:cs typeface="Arial" panose="020B0604020202020204" pitchFamily="34" charset="0"/>
              </a:rPr>
              <a:t>Learn to handle stress, social events, and other people that make it hard for you to change.</a:t>
            </a:r>
          </a:p>
          <a:p>
            <a:pPr lvl="0">
              <a:lnSpc>
                <a:spcPts val="1900"/>
              </a:lnSpc>
              <a:buFont typeface="Wingdings" panose="05000000000000000000" pitchFamily="2" charset="2"/>
              <a:buChar char="§"/>
            </a:pPr>
            <a:endParaRPr lang="en-US" sz="1600" b="1" dirty="0">
              <a:solidFill>
                <a:srgbClr val="70AD47">
                  <a:lumMod val="75000"/>
                </a:srgbClr>
              </a:solidFill>
              <a:latin typeface="Montserrat Light" panose="00000400000000000000" pitchFamily="50" charset="0"/>
              <a:cs typeface="Arial" panose="020B0604020202020204" pitchFamily="34" charset="0"/>
            </a:endParaRPr>
          </a:p>
          <a:p>
            <a:pPr lvl="0">
              <a:lnSpc>
                <a:spcPts val="1900"/>
              </a:lnSpc>
            </a:pPr>
            <a:r>
              <a:rPr lang="en-US" sz="1400" b="1" dirty="0">
                <a:solidFill>
                  <a:srgbClr val="F05958"/>
                </a:solidFill>
                <a:latin typeface="Montserrat Light" panose="00000400000000000000" pitchFamily="50" charset="0"/>
                <a:cs typeface="Arial" panose="020B0604020202020204" pitchFamily="34" charset="0"/>
              </a:rPr>
              <a:t>I will give you the support you need. I will be your Health Coach.</a:t>
            </a:r>
          </a:p>
        </p:txBody>
      </p:sp>
    </p:spTree>
    <p:extLst>
      <p:ext uri="{BB962C8B-B14F-4D97-AF65-F5344CB8AC3E}">
        <p14:creationId xmlns:p14="http://schemas.microsoft.com/office/powerpoint/2010/main" val="123231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ight Triangle 4"/>
          <p:cNvSpPr/>
          <p:nvPr/>
        </p:nvSpPr>
        <p:spPr>
          <a:xfrm rot="10800000">
            <a:off x="10130971" y="-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ight Triangle 6"/>
          <p:cNvSpPr/>
          <p:nvPr/>
        </p:nvSpPr>
        <p:spPr>
          <a:xfrm>
            <a:off x="0" y="4796972"/>
            <a:ext cx="2061028" cy="2061028"/>
          </a:xfrm>
          <a:prstGeom prst="rtTriangle">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396622" y="1554005"/>
            <a:ext cx="10636335" cy="3721083"/>
          </a:xfrm>
          <a:prstGeom prst="rect">
            <a:avLst/>
          </a:prstGeom>
        </p:spPr>
        <p:txBody>
          <a:bodyPr wrap="square">
            <a:spAutoFit/>
          </a:bodyPr>
          <a:lstStyle/>
          <a:p>
            <a:pPr>
              <a:lnSpc>
                <a:spcPts val="1900"/>
              </a:lnSpc>
            </a:pPr>
            <a:r>
              <a:rPr lang="en-US" sz="1400" dirty="0">
                <a:solidFill>
                  <a:srgbClr val="F05958"/>
                </a:solidFill>
                <a:latin typeface="Montserrat Light" panose="00000400000000000000" pitchFamily="50" charset="0"/>
                <a:cs typeface="Arial" panose="020B0604020202020204" pitchFamily="34" charset="0"/>
              </a:rPr>
              <a:t>It can be very difficult to make, time to journal every morning. Here are some tips on how to find time:</a:t>
            </a:r>
          </a:p>
          <a:p>
            <a:pPr>
              <a:lnSpc>
                <a:spcPts val="1900"/>
              </a:lnSpc>
              <a:spcBef>
                <a:spcPts val="0"/>
              </a:spcBef>
              <a:buFont typeface="+mj-lt"/>
              <a:buAutoNum type="arabicPeriod"/>
            </a:pPr>
            <a:endParaRPr lang="en-US" sz="1400" dirty="0">
              <a:latin typeface="Montserrat Light" panose="00000400000000000000" pitchFamily="50" charset="0"/>
              <a:cs typeface="Arial" panose="020B0604020202020204" pitchFamily="34" charset="0"/>
            </a:endParaRPr>
          </a:p>
          <a:p>
            <a:pPr>
              <a:lnSpc>
                <a:spcPts val="1900"/>
              </a:lnSpc>
              <a:spcBef>
                <a:spcPts val="0"/>
              </a:spcBef>
              <a:buFont typeface="+mj-lt"/>
              <a:buAutoNum type="arabicPeriod"/>
            </a:pPr>
            <a:r>
              <a:rPr lang="en-US" sz="1400" dirty="0">
                <a:latin typeface="Montserrat Light" panose="00000400000000000000" pitchFamily="50" charset="0"/>
                <a:cs typeface="Arial" panose="020B0604020202020204" pitchFamily="34" charset="0"/>
              </a:rPr>
              <a:t> Try getting up 20-30 minutes earlier in the morning. This gives you quiet time before the house becomes fully alive.</a:t>
            </a:r>
          </a:p>
          <a:p>
            <a:pPr>
              <a:lnSpc>
                <a:spcPts val="1900"/>
              </a:lnSpc>
              <a:spcBef>
                <a:spcPts val="0"/>
              </a:spcBef>
              <a:buFont typeface="+mj-lt"/>
              <a:buAutoNum type="arabicPeriod"/>
            </a:pPr>
            <a:r>
              <a:rPr lang="en-US" sz="1400" dirty="0">
                <a:latin typeface="Montserrat Light" panose="00000400000000000000" pitchFamily="50" charset="0"/>
                <a:cs typeface="Arial" panose="020B0604020202020204" pitchFamily="34" charset="0"/>
              </a:rPr>
              <a:t> Utilize the time you have once everyone else is out of the house.</a:t>
            </a:r>
          </a:p>
          <a:p>
            <a:pPr>
              <a:lnSpc>
                <a:spcPts val="1900"/>
              </a:lnSpc>
              <a:spcBef>
                <a:spcPts val="0"/>
              </a:spcBef>
              <a:buFont typeface="+mj-lt"/>
              <a:buAutoNum type="arabicPeriod"/>
            </a:pPr>
            <a:r>
              <a:rPr lang="en-US" sz="1400" dirty="0">
                <a:latin typeface="Montserrat Light" panose="00000400000000000000" pitchFamily="50" charset="0"/>
                <a:cs typeface="Arial" panose="020B0604020202020204" pitchFamily="34" charset="0"/>
              </a:rPr>
              <a:t> Find a coffee shop or juice stop on your way to work and take 15 minutes out of your day to stop. This gives you the time you need to write and enjoy the surroundings.</a:t>
            </a:r>
          </a:p>
          <a:p>
            <a:pPr>
              <a:lnSpc>
                <a:spcPts val="1900"/>
              </a:lnSpc>
              <a:spcBef>
                <a:spcPts val="0"/>
              </a:spcBef>
              <a:buFont typeface="+mj-lt"/>
              <a:buAutoNum type="arabicPeriod"/>
            </a:pPr>
            <a:r>
              <a:rPr lang="en-US" sz="1400" dirty="0">
                <a:latin typeface="Montserrat Light" panose="00000400000000000000" pitchFamily="50" charset="0"/>
                <a:cs typeface="Arial" panose="020B0604020202020204" pitchFamily="34" charset="0"/>
              </a:rPr>
              <a:t> 15 minutes before you start your work routine may be the time for you. You may think it will cause you to stay later at work to get everything accomplished, but writing is like your morning workout; it is amazing how spending the time journaling can buy you more time through the day. Your head will be clearer, and you can do your job and handle people more efficiently and effectively.</a:t>
            </a:r>
          </a:p>
          <a:p>
            <a:pPr>
              <a:lnSpc>
                <a:spcPts val="1900"/>
              </a:lnSpc>
              <a:spcBef>
                <a:spcPts val="0"/>
              </a:spcBef>
              <a:buFont typeface="+mj-lt"/>
              <a:buAutoNum type="arabicPeriod"/>
            </a:pPr>
            <a:endParaRPr lang="en-US" sz="1400" dirty="0">
              <a:latin typeface="Montserrat Light" panose="00000400000000000000" pitchFamily="50" charset="0"/>
              <a:cs typeface="Arial" panose="020B0604020202020204" pitchFamily="34" charset="0"/>
            </a:endParaRPr>
          </a:p>
          <a:p>
            <a:pPr>
              <a:lnSpc>
                <a:spcPts val="1900"/>
              </a:lnSpc>
            </a:pPr>
            <a:r>
              <a:rPr lang="en-US" sz="1400" dirty="0">
                <a:latin typeface="Montserrat Light" panose="00000400000000000000" pitchFamily="50" charset="0"/>
                <a:cs typeface="Arial" panose="020B0604020202020204" pitchFamily="34" charset="0"/>
              </a:rPr>
              <a:t>Journaling in the morning allows you to clear the cobwebs from your brain. You'll notice the effects almost immediately. It helps to focus you, and you will find that you will remember do things that you would have skipped over otherwise. Try to journal every day. If you can’t, do it as often as you can. It’s all about getting into the practice of writing in the moment. </a:t>
            </a:r>
          </a:p>
        </p:txBody>
      </p:sp>
      <p:sp>
        <p:nvSpPr>
          <p:cNvPr id="22" name="TextBox 21"/>
          <p:cNvSpPr txBox="1"/>
          <p:nvPr/>
        </p:nvSpPr>
        <p:spPr>
          <a:xfrm>
            <a:off x="396622" y="488550"/>
            <a:ext cx="3945311" cy="830997"/>
          </a:xfrm>
          <a:prstGeom prst="rect">
            <a:avLst/>
          </a:prstGeom>
          <a:noFill/>
        </p:spPr>
        <p:txBody>
          <a:bodyPr wrap="none" rtlCol="0">
            <a:spAutoFit/>
          </a:bodyPr>
          <a:lstStyle/>
          <a:p>
            <a:r>
              <a:rPr lang="en-US" sz="4800" b="1" spc="300" dirty="0">
                <a:solidFill>
                  <a:srgbClr val="27B2B1"/>
                </a:solidFill>
                <a:latin typeface="Montserrat" pitchFamily="2" charset="77"/>
                <a:ea typeface="Source Sans Pro Black" panose="020B0803030403020204" pitchFamily="34" charset="0"/>
              </a:rPr>
              <a:t>Journaling</a:t>
            </a:r>
            <a:endParaRPr lang="id-ID" sz="4800" b="1" spc="300" dirty="0">
              <a:solidFill>
                <a:srgbClr val="27B2B1"/>
              </a:solidFill>
              <a:latin typeface="Montserrat" pitchFamily="2" charset="77"/>
              <a:ea typeface="Source Sans Pro Black" panose="020B0803030403020204" pitchFamily="34" charset="0"/>
            </a:endParaRPr>
          </a:p>
        </p:txBody>
      </p:sp>
      <p:pic>
        <p:nvPicPr>
          <p:cNvPr id="6" name="Picture Placeholder 5" descr="A wooden table&#10;&#10;Description automatically generated">
            <a:extLst>
              <a:ext uri="{FF2B5EF4-FFF2-40B4-BE49-F238E27FC236}">
                <a16:creationId xmlns:a16="http://schemas.microsoft.com/office/drawing/2014/main" id="{FE65808B-A767-4629-9E9E-0E32C33686FC}"/>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5640" b="5640"/>
          <a:stretch>
            <a:fillRect/>
          </a:stretch>
        </p:blipFill>
        <p:spPr>
          <a:xfrm>
            <a:off x="8802688" y="5030788"/>
            <a:ext cx="2627312" cy="1554162"/>
          </a:xfrm>
        </p:spPr>
      </p:pic>
      <p:sp>
        <p:nvSpPr>
          <p:cNvPr id="2" name="TextBox 1">
            <a:extLst>
              <a:ext uri="{FF2B5EF4-FFF2-40B4-BE49-F238E27FC236}">
                <a16:creationId xmlns:a16="http://schemas.microsoft.com/office/drawing/2014/main" id="{4718C02B-4059-4D11-A37B-B1C9FE39D605}"/>
              </a:ext>
            </a:extLst>
          </p:cNvPr>
          <p:cNvSpPr txBox="1"/>
          <p:nvPr/>
        </p:nvSpPr>
        <p:spPr>
          <a:xfrm>
            <a:off x="1370225" y="384180"/>
            <a:ext cx="850489" cy="646331"/>
          </a:xfrm>
          <a:prstGeom prst="rect">
            <a:avLst/>
          </a:prstGeom>
          <a:noFill/>
        </p:spPr>
        <p:txBody>
          <a:bodyPr wrap="none" rtlCol="0">
            <a:spAutoFit/>
          </a:bodyPr>
          <a:lstStyle/>
          <a:p>
            <a:r>
              <a:rPr lang="en-US" dirty="0">
                <a:solidFill>
                  <a:srgbClr val="27B2B1"/>
                </a:solidFill>
                <a:latin typeface="Montserrat" panose="00000500000000000000" pitchFamily="50" charset="0"/>
              </a:rPr>
              <a:t>DAY 3</a:t>
            </a:r>
          </a:p>
          <a:p>
            <a:endParaRPr lang="en-US" dirty="0"/>
          </a:p>
        </p:txBody>
      </p:sp>
    </p:spTree>
    <p:extLst>
      <p:ext uri="{BB962C8B-B14F-4D97-AF65-F5344CB8AC3E}">
        <p14:creationId xmlns:p14="http://schemas.microsoft.com/office/powerpoint/2010/main" val="706037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7036359" y="2454166"/>
            <a:ext cx="3866764" cy="369332"/>
          </a:xfrm>
          <a:prstGeom prst="rect">
            <a:avLst/>
          </a:prstGeom>
        </p:spPr>
        <p:txBody>
          <a:bodyPr wrap="square">
            <a:spAutoFit/>
          </a:bodyPr>
          <a:lstStyle/>
          <a:p>
            <a:pPr fontAlgn="t"/>
            <a:r>
              <a:rPr lang="en-US" dirty="0"/>
              <a:t> </a:t>
            </a:r>
          </a:p>
        </p:txBody>
      </p:sp>
      <p:sp>
        <p:nvSpPr>
          <p:cNvPr id="6" name="TextBox 5"/>
          <p:cNvSpPr txBox="1"/>
          <p:nvPr/>
        </p:nvSpPr>
        <p:spPr>
          <a:xfrm>
            <a:off x="400833" y="383092"/>
            <a:ext cx="3945311" cy="830997"/>
          </a:xfrm>
          <a:prstGeom prst="rect">
            <a:avLst/>
          </a:prstGeom>
          <a:noFill/>
        </p:spPr>
        <p:txBody>
          <a:bodyPr wrap="none" rtlCol="0">
            <a:spAutoFit/>
          </a:bodyPr>
          <a:lstStyle/>
          <a:p>
            <a:r>
              <a:rPr lang="en-US" sz="4800" b="1" spc="300" dirty="0">
                <a:solidFill>
                  <a:srgbClr val="27B2B1"/>
                </a:solidFill>
                <a:latin typeface="Montserrat" pitchFamily="2" charset="77"/>
                <a:ea typeface="Source Sans Pro Black" panose="020B0803030403020204" pitchFamily="34" charset="0"/>
              </a:rPr>
              <a:t>Journaling</a:t>
            </a:r>
            <a:endParaRPr lang="id-ID" sz="4800" b="1" spc="300" dirty="0">
              <a:solidFill>
                <a:srgbClr val="27B2B1"/>
              </a:solidFill>
              <a:latin typeface="Montserrat" pitchFamily="2" charset="77"/>
              <a:ea typeface="Source Sans Pro Black" panose="020B0803030403020204" pitchFamily="34" charset="0"/>
            </a:endParaRPr>
          </a:p>
        </p:txBody>
      </p:sp>
      <p:sp>
        <p:nvSpPr>
          <p:cNvPr id="15" name="Right Triangle 14"/>
          <p:cNvSpPr/>
          <p:nvPr/>
        </p:nvSpPr>
        <p:spPr>
          <a:xfrm rot="16200000">
            <a:off x="10130972" y="479697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Picture Placeholder 1"/>
          <p:cNvSpPr>
            <a:spLocks noGrp="1"/>
          </p:cNvSpPr>
          <p:nvPr>
            <p:ph type="pic" sz="quarter" idx="10"/>
          </p:nvPr>
        </p:nvSpPr>
        <p:spPr/>
      </p:sp>
      <p:sp>
        <p:nvSpPr>
          <p:cNvPr id="5" name="TextBox 4">
            <a:extLst>
              <a:ext uri="{FF2B5EF4-FFF2-40B4-BE49-F238E27FC236}">
                <a16:creationId xmlns:a16="http://schemas.microsoft.com/office/drawing/2014/main" id="{2D1821CB-B1A8-48DA-AE17-41E208C73867}"/>
              </a:ext>
            </a:extLst>
          </p:cNvPr>
          <p:cNvSpPr txBox="1"/>
          <p:nvPr/>
        </p:nvSpPr>
        <p:spPr>
          <a:xfrm>
            <a:off x="513567" y="1425814"/>
            <a:ext cx="3294345" cy="4570482"/>
          </a:xfrm>
          <a:prstGeom prst="rect">
            <a:avLst/>
          </a:prstGeom>
          <a:noFill/>
        </p:spPr>
        <p:txBody>
          <a:bodyPr wrap="square" rtlCol="0">
            <a:spAutoFit/>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There are many ways to journal. Below are some other ways to put your thoughts on paper:</a:t>
            </a:r>
            <a:endParaRPr lang="en-US" sz="1400" dirty="0">
              <a:solidFill>
                <a:srgbClr val="F05958"/>
              </a:solidFill>
              <a:latin typeface="Montserrat Light" panose="00000400000000000000" pitchFamily="50" charset="0"/>
              <a:cs typeface="Arial" panose="020B0604020202020204" pitchFamily="34" charset="0"/>
            </a:endParaRPr>
          </a:p>
          <a:p>
            <a:pPr>
              <a:lnSpc>
                <a:spcPct val="150000"/>
              </a:lnSpc>
            </a:pPr>
            <a:endParaRPr lang="en-US" sz="1400" dirty="0">
              <a:latin typeface="Montserrat Light" panose="00000400000000000000" pitchFamily="50" charset="0"/>
              <a:cs typeface="Arial" panose="020B0604020202020204" pitchFamily="34" charset="0"/>
            </a:endParaRPr>
          </a:p>
          <a:p>
            <a:pPr marL="342900" indent="-342900">
              <a:lnSpc>
                <a:spcPct val="150000"/>
              </a:lnSpc>
              <a:buFont typeface="+mj-lt"/>
              <a:buAutoNum type="arabicPeriod"/>
            </a:pPr>
            <a:r>
              <a:rPr lang="en-US" sz="1400" dirty="0">
                <a:latin typeface="Montserrat Light" panose="00000400000000000000" pitchFamily="50" charset="0"/>
                <a:cs typeface="Arial" panose="020B0604020202020204" pitchFamily="34" charset="0"/>
              </a:rPr>
              <a:t>Poetry</a:t>
            </a:r>
          </a:p>
          <a:p>
            <a:pPr marL="342900" indent="-342900">
              <a:lnSpc>
                <a:spcPct val="150000"/>
              </a:lnSpc>
              <a:buFont typeface="+mj-lt"/>
              <a:buAutoNum type="arabicPeriod"/>
            </a:pPr>
            <a:r>
              <a:rPr lang="en-US" sz="1400" dirty="0">
                <a:latin typeface="Montserrat Light" panose="00000400000000000000" pitchFamily="50" charset="0"/>
                <a:cs typeface="Arial" panose="020B0604020202020204" pitchFamily="34" charset="0"/>
              </a:rPr>
              <a:t>Morning pages, just start writing</a:t>
            </a:r>
          </a:p>
          <a:p>
            <a:pPr marL="342900" indent="-342900">
              <a:lnSpc>
                <a:spcPct val="150000"/>
              </a:lnSpc>
              <a:buFont typeface="+mj-lt"/>
              <a:buAutoNum type="arabicPeriod"/>
            </a:pPr>
            <a:r>
              <a:rPr lang="en-US" sz="1400" dirty="0">
                <a:latin typeface="Montserrat Light" panose="00000400000000000000" pitchFamily="50" charset="0"/>
                <a:cs typeface="Arial" panose="020B0604020202020204" pitchFamily="34" charset="0"/>
              </a:rPr>
              <a:t>Letter writing</a:t>
            </a:r>
          </a:p>
          <a:p>
            <a:pPr marL="342900" indent="-342900">
              <a:lnSpc>
                <a:spcPct val="150000"/>
              </a:lnSpc>
              <a:buFont typeface="+mj-lt"/>
              <a:buAutoNum type="arabicPeriod"/>
            </a:pPr>
            <a:r>
              <a:rPr lang="en-US" sz="1400" dirty="0">
                <a:latin typeface="Montserrat Light" panose="00000400000000000000" pitchFamily="50" charset="0"/>
                <a:cs typeface="Arial" panose="020B0604020202020204" pitchFamily="34" charset="0"/>
              </a:rPr>
              <a:t>Blogging</a:t>
            </a:r>
          </a:p>
          <a:p>
            <a:pPr>
              <a:lnSpc>
                <a:spcPct val="150000"/>
              </a:lnSpc>
            </a:pPr>
            <a:endParaRPr lang="en-US" sz="1400" dirty="0">
              <a:latin typeface="Montserrat Light" panose="00000400000000000000" pitchFamily="50" charset="0"/>
              <a:cs typeface="Arial" panose="020B0604020202020204" pitchFamily="34" charset="0"/>
            </a:endParaRPr>
          </a:p>
          <a:p>
            <a:pPr>
              <a:lnSpc>
                <a:spcPct val="150000"/>
              </a:lnSpc>
            </a:pPr>
            <a:r>
              <a:rPr lang="en-US" sz="1400" dirty="0">
                <a:latin typeface="Montserrat Light" panose="00000400000000000000" pitchFamily="50" charset="0"/>
                <a:cs typeface="Arial" panose="020B0604020202020204" pitchFamily="34" charset="0"/>
              </a:rPr>
              <a:t>The idea is to become introspective as well as documenting for better understanding.</a:t>
            </a:r>
          </a:p>
          <a:p>
            <a:endParaRPr lang="en-US" dirty="0"/>
          </a:p>
        </p:txBody>
      </p:sp>
      <p:graphicFrame>
        <p:nvGraphicFramePr>
          <p:cNvPr id="7" name="Table 7">
            <a:extLst>
              <a:ext uri="{FF2B5EF4-FFF2-40B4-BE49-F238E27FC236}">
                <a16:creationId xmlns:a16="http://schemas.microsoft.com/office/drawing/2014/main" id="{66D5DB02-68CD-45A7-9CD4-2D413C99267A}"/>
              </a:ext>
            </a:extLst>
          </p:cNvPr>
          <p:cNvGraphicFramePr>
            <a:graphicFrameLocks noGrp="1"/>
          </p:cNvGraphicFramePr>
          <p:nvPr>
            <p:extLst>
              <p:ext uri="{D42A27DB-BD31-4B8C-83A1-F6EECF244321}">
                <p14:modId xmlns:p14="http://schemas.microsoft.com/office/powerpoint/2010/main" val="1492120158"/>
              </p:ext>
            </p:extLst>
          </p:nvPr>
        </p:nvGraphicFramePr>
        <p:xfrm>
          <a:off x="5411243" y="701458"/>
          <a:ext cx="5022938" cy="5696030"/>
        </p:xfrm>
        <a:graphic>
          <a:graphicData uri="http://schemas.openxmlformats.org/drawingml/2006/table">
            <a:tbl>
              <a:tblPr firstRow="1" bandRow="1">
                <a:tableStyleId>{5940675A-B579-460E-94D1-54222C63F5DA}</a:tableStyleId>
              </a:tblPr>
              <a:tblGrid>
                <a:gridCol w="2511469">
                  <a:extLst>
                    <a:ext uri="{9D8B030D-6E8A-4147-A177-3AD203B41FA5}">
                      <a16:colId xmlns:a16="http://schemas.microsoft.com/office/drawing/2014/main" val="3102123626"/>
                    </a:ext>
                  </a:extLst>
                </a:gridCol>
                <a:gridCol w="2511469">
                  <a:extLst>
                    <a:ext uri="{9D8B030D-6E8A-4147-A177-3AD203B41FA5}">
                      <a16:colId xmlns:a16="http://schemas.microsoft.com/office/drawing/2014/main" val="1297074280"/>
                    </a:ext>
                  </a:extLst>
                </a:gridCol>
              </a:tblGrid>
              <a:tr h="692661">
                <a:tc>
                  <a:txBody>
                    <a:bodyPr/>
                    <a:lstStyle/>
                    <a:p>
                      <a:r>
                        <a:rPr lang="en-US" sz="1400" dirty="0">
                          <a:latin typeface="Montserrat Light" panose="00000400000000000000" pitchFamily="50" charset="0"/>
                          <a:cs typeface="Arial" panose="020B0604020202020204" pitchFamily="34" charset="0"/>
                        </a:rPr>
                        <a:t>Thoughts, feelings, intuitions (spiritual, family, inspirational)</a:t>
                      </a:r>
                    </a:p>
                  </a:txBody>
                  <a:tcPr anchor="ctr"/>
                </a:tc>
                <a:tc>
                  <a:txBody>
                    <a:bodyPr/>
                    <a:lstStyle/>
                    <a:p>
                      <a:endParaRPr lang="en-US" sz="1400" dirty="0">
                        <a:latin typeface="Montserrat Light" panose="00000400000000000000" pitchFamily="50" charset="0"/>
                      </a:endParaRPr>
                    </a:p>
                  </a:txBody>
                  <a:tcPr anchor="ctr"/>
                </a:tc>
                <a:extLst>
                  <a:ext uri="{0D108BD9-81ED-4DB2-BD59-A6C34878D82A}">
                    <a16:rowId xmlns:a16="http://schemas.microsoft.com/office/drawing/2014/main" val="3801930907"/>
                  </a:ext>
                </a:extLst>
              </a:tr>
              <a:tr h="444262">
                <a:tc>
                  <a:txBody>
                    <a:bodyPr/>
                    <a:lstStyle/>
                    <a:p>
                      <a:r>
                        <a:rPr lang="en-US" sz="1400" dirty="0">
                          <a:latin typeface="Montserrat Light" panose="00000400000000000000" pitchFamily="50" charset="0"/>
                          <a:cs typeface="Arial" panose="020B0604020202020204" pitchFamily="34" charset="0"/>
                        </a:rPr>
                        <a:t>Gratitude</a:t>
                      </a:r>
                    </a:p>
                  </a:txBody>
                  <a:tcPr anchor="ctr"/>
                </a:tc>
                <a:tc>
                  <a:txBody>
                    <a:bodyPr/>
                    <a:lstStyle/>
                    <a:p>
                      <a:endParaRPr lang="en-US" sz="1400" dirty="0">
                        <a:latin typeface="Montserrat Light" panose="00000400000000000000" pitchFamily="50" charset="0"/>
                      </a:endParaRPr>
                    </a:p>
                  </a:txBody>
                  <a:tcPr anchor="ctr"/>
                </a:tc>
                <a:extLst>
                  <a:ext uri="{0D108BD9-81ED-4DB2-BD59-A6C34878D82A}">
                    <a16:rowId xmlns:a16="http://schemas.microsoft.com/office/drawing/2014/main" val="2475992244"/>
                  </a:ext>
                </a:extLst>
              </a:tr>
              <a:tr h="444262">
                <a:tc>
                  <a:txBody>
                    <a:bodyPr/>
                    <a:lstStyle/>
                    <a:p>
                      <a:r>
                        <a:rPr lang="en-US" sz="1400" dirty="0">
                          <a:latin typeface="Montserrat Light" panose="00000400000000000000" pitchFamily="50" charset="0"/>
                          <a:cs typeface="Arial" panose="020B0604020202020204" pitchFamily="34" charset="0"/>
                        </a:rPr>
                        <a:t>Goals</a:t>
                      </a:r>
                    </a:p>
                  </a:txBody>
                  <a:tcPr anchor="ctr"/>
                </a:tc>
                <a:tc>
                  <a:txBody>
                    <a:bodyPr/>
                    <a:lstStyle/>
                    <a:p>
                      <a:endParaRPr lang="en-US" sz="1400" dirty="0">
                        <a:latin typeface="Montserrat Light" panose="00000400000000000000" pitchFamily="50" charset="0"/>
                      </a:endParaRPr>
                    </a:p>
                  </a:txBody>
                  <a:tcPr anchor="ctr"/>
                </a:tc>
                <a:extLst>
                  <a:ext uri="{0D108BD9-81ED-4DB2-BD59-A6C34878D82A}">
                    <a16:rowId xmlns:a16="http://schemas.microsoft.com/office/drawing/2014/main" val="2424523952"/>
                  </a:ext>
                </a:extLst>
              </a:tr>
              <a:tr h="444262">
                <a:tc>
                  <a:txBody>
                    <a:bodyPr/>
                    <a:lstStyle/>
                    <a:p>
                      <a:r>
                        <a:rPr lang="en-US" sz="1400" dirty="0">
                          <a:latin typeface="Montserrat Light" panose="00000400000000000000" pitchFamily="50" charset="0"/>
                          <a:cs typeface="Arial" panose="020B0604020202020204" pitchFamily="34" charset="0"/>
                        </a:rPr>
                        <a:t>Action Steps</a:t>
                      </a:r>
                    </a:p>
                  </a:txBody>
                  <a:tcPr anchor="ctr"/>
                </a:tc>
                <a:tc>
                  <a:txBody>
                    <a:bodyPr/>
                    <a:lstStyle/>
                    <a:p>
                      <a:endParaRPr lang="en-US" sz="1400" dirty="0">
                        <a:latin typeface="Montserrat Light" panose="00000400000000000000" pitchFamily="50" charset="0"/>
                      </a:endParaRPr>
                    </a:p>
                  </a:txBody>
                  <a:tcPr anchor="ctr"/>
                </a:tc>
                <a:extLst>
                  <a:ext uri="{0D108BD9-81ED-4DB2-BD59-A6C34878D82A}">
                    <a16:rowId xmlns:a16="http://schemas.microsoft.com/office/drawing/2014/main" val="4266547326"/>
                  </a:ext>
                </a:extLst>
              </a:tr>
              <a:tr h="444262">
                <a:tc>
                  <a:txBody>
                    <a:bodyPr/>
                    <a:lstStyle/>
                    <a:p>
                      <a:r>
                        <a:rPr lang="en-US" sz="1400" dirty="0">
                          <a:latin typeface="Montserrat Light" panose="00000400000000000000" pitchFamily="50" charset="0"/>
                          <a:cs typeface="Arial" panose="020B0604020202020204" pitchFamily="34" charset="0"/>
                        </a:rPr>
                        <a:t>Joy,</a:t>
                      </a:r>
                      <a:r>
                        <a:rPr lang="en-US" sz="1400" baseline="0" dirty="0">
                          <a:latin typeface="Montserrat Light" panose="00000400000000000000" pitchFamily="50" charset="0"/>
                          <a:cs typeface="Arial" panose="020B0604020202020204" pitchFamily="34" charset="0"/>
                        </a:rPr>
                        <a:t> Laughter, Play</a:t>
                      </a:r>
                      <a:endParaRPr lang="en-US" sz="1400" dirty="0">
                        <a:latin typeface="Montserrat Light" panose="00000400000000000000" pitchFamily="50" charset="0"/>
                        <a:cs typeface="Arial" panose="020B0604020202020204" pitchFamily="34" charset="0"/>
                      </a:endParaRPr>
                    </a:p>
                  </a:txBody>
                  <a:tcPr anchor="ctr"/>
                </a:tc>
                <a:tc>
                  <a:txBody>
                    <a:bodyPr/>
                    <a:lstStyle/>
                    <a:p>
                      <a:endParaRPr lang="en-US" sz="1400" dirty="0">
                        <a:latin typeface="Montserrat Light" panose="00000400000000000000" pitchFamily="50" charset="0"/>
                      </a:endParaRPr>
                    </a:p>
                  </a:txBody>
                  <a:tcPr anchor="ctr"/>
                </a:tc>
                <a:extLst>
                  <a:ext uri="{0D108BD9-81ED-4DB2-BD59-A6C34878D82A}">
                    <a16:rowId xmlns:a16="http://schemas.microsoft.com/office/drawing/2014/main" val="2616199294"/>
                  </a:ext>
                </a:extLst>
              </a:tr>
              <a:tr h="444262">
                <a:tc>
                  <a:txBody>
                    <a:bodyPr/>
                    <a:lstStyle/>
                    <a:p>
                      <a:r>
                        <a:rPr lang="en-US" sz="1400" dirty="0">
                          <a:latin typeface="Montserrat Light" panose="00000400000000000000" pitchFamily="50" charset="0"/>
                          <a:cs typeface="Arial" panose="020B0604020202020204" pitchFamily="34" charset="0"/>
                        </a:rPr>
                        <a:t>Fitness</a:t>
                      </a:r>
                      <a:r>
                        <a:rPr lang="en-US" sz="1400" baseline="0" dirty="0">
                          <a:latin typeface="Montserrat Light" panose="00000400000000000000" pitchFamily="50" charset="0"/>
                          <a:cs typeface="Arial" panose="020B0604020202020204" pitchFamily="34" charset="0"/>
                        </a:rPr>
                        <a:t> Plans</a:t>
                      </a:r>
                      <a:endParaRPr lang="en-US" sz="1400" dirty="0">
                        <a:latin typeface="Montserrat Light" panose="00000400000000000000" pitchFamily="50" charset="0"/>
                        <a:cs typeface="Arial" panose="020B0604020202020204" pitchFamily="34" charset="0"/>
                      </a:endParaRPr>
                    </a:p>
                  </a:txBody>
                  <a:tcPr anchor="ctr"/>
                </a:tc>
                <a:tc>
                  <a:txBody>
                    <a:bodyPr/>
                    <a:lstStyle/>
                    <a:p>
                      <a:endParaRPr lang="en-US" sz="1400" dirty="0">
                        <a:latin typeface="Montserrat Light" panose="00000400000000000000" pitchFamily="50" charset="0"/>
                      </a:endParaRPr>
                    </a:p>
                  </a:txBody>
                  <a:tcPr anchor="ctr"/>
                </a:tc>
                <a:extLst>
                  <a:ext uri="{0D108BD9-81ED-4DB2-BD59-A6C34878D82A}">
                    <a16:rowId xmlns:a16="http://schemas.microsoft.com/office/drawing/2014/main" val="3660433017"/>
                  </a:ext>
                </a:extLst>
              </a:tr>
              <a:tr h="1702792">
                <a:tc>
                  <a:txBody>
                    <a:bodyPr/>
                    <a:lstStyle/>
                    <a:p>
                      <a:r>
                        <a:rPr lang="en-US" sz="1400" dirty="0">
                          <a:latin typeface="Montserrat Light" panose="00000400000000000000" pitchFamily="50" charset="0"/>
                          <a:cs typeface="Arial" panose="020B0604020202020204" pitchFamily="34" charset="0"/>
                        </a:rPr>
                        <a:t>Meals</a:t>
                      </a:r>
                    </a:p>
                    <a:p>
                      <a:r>
                        <a:rPr lang="en-US" sz="1400" dirty="0">
                          <a:latin typeface="Montserrat Light" panose="00000400000000000000" pitchFamily="50" charset="0"/>
                          <a:cs typeface="Arial" panose="020B0604020202020204" pitchFamily="34" charset="0"/>
                        </a:rPr>
                        <a:t>Water/Liquids</a:t>
                      </a:r>
                    </a:p>
                    <a:p>
                      <a:r>
                        <a:rPr lang="en-US" sz="1400" dirty="0">
                          <a:latin typeface="Montserrat Light" panose="00000400000000000000" pitchFamily="50" charset="0"/>
                          <a:cs typeface="Arial" panose="020B0604020202020204" pitchFamily="34" charset="0"/>
                        </a:rPr>
                        <a:t>Vegetables</a:t>
                      </a:r>
                    </a:p>
                    <a:p>
                      <a:r>
                        <a:rPr lang="en-US" sz="1400" dirty="0">
                          <a:latin typeface="Montserrat Light" panose="00000400000000000000" pitchFamily="50" charset="0"/>
                          <a:cs typeface="Arial" panose="020B0604020202020204" pitchFamily="34" charset="0"/>
                        </a:rPr>
                        <a:t>Fruits</a:t>
                      </a:r>
                    </a:p>
                    <a:p>
                      <a:r>
                        <a:rPr lang="en-US" sz="1400" dirty="0">
                          <a:latin typeface="Montserrat Light" panose="00000400000000000000" pitchFamily="50" charset="0"/>
                          <a:cs typeface="Arial" panose="020B0604020202020204" pitchFamily="34" charset="0"/>
                        </a:rPr>
                        <a:t>Healthy</a:t>
                      </a:r>
                      <a:r>
                        <a:rPr lang="en-US" sz="1400" baseline="0" dirty="0">
                          <a:latin typeface="Montserrat Light" panose="00000400000000000000" pitchFamily="50" charset="0"/>
                          <a:cs typeface="Arial" panose="020B0604020202020204" pitchFamily="34" charset="0"/>
                        </a:rPr>
                        <a:t> Fats</a:t>
                      </a:r>
                    </a:p>
                    <a:p>
                      <a:r>
                        <a:rPr lang="en-US" sz="1400" baseline="0" dirty="0">
                          <a:latin typeface="Montserrat Light" panose="00000400000000000000" pitchFamily="50" charset="0"/>
                          <a:cs typeface="Arial" panose="020B0604020202020204" pitchFamily="34" charset="0"/>
                        </a:rPr>
                        <a:t>Protein</a:t>
                      </a:r>
                    </a:p>
                    <a:p>
                      <a:r>
                        <a:rPr lang="en-US" sz="1400" baseline="0" dirty="0">
                          <a:latin typeface="Montserrat Light" panose="00000400000000000000" pitchFamily="50" charset="0"/>
                          <a:cs typeface="Arial" panose="020B0604020202020204" pitchFamily="34" charset="0"/>
                        </a:rPr>
                        <a:t>Whole Grains</a:t>
                      </a:r>
                    </a:p>
                    <a:p>
                      <a:r>
                        <a:rPr lang="en-US" sz="1400" baseline="0" dirty="0">
                          <a:latin typeface="Montserrat Light" panose="00000400000000000000" pitchFamily="50" charset="0"/>
                          <a:cs typeface="Arial" panose="020B0604020202020204" pitchFamily="34" charset="0"/>
                        </a:rPr>
                        <a:t>Supplements</a:t>
                      </a:r>
                      <a:endParaRPr lang="en-US" sz="1400" dirty="0">
                        <a:latin typeface="Montserrat Light" panose="00000400000000000000" pitchFamily="50" charset="0"/>
                        <a:cs typeface="Arial" panose="020B0604020202020204" pitchFamily="34" charset="0"/>
                      </a:endParaRPr>
                    </a:p>
                  </a:txBody>
                  <a:tcPr anchor="ctr"/>
                </a:tc>
                <a:tc>
                  <a:txBody>
                    <a:bodyPr/>
                    <a:lstStyle/>
                    <a:p>
                      <a:endParaRPr lang="en-US" sz="1400" dirty="0">
                        <a:latin typeface="Montserrat Light" panose="00000400000000000000" pitchFamily="50" charset="0"/>
                      </a:endParaRPr>
                    </a:p>
                  </a:txBody>
                  <a:tcPr anchor="ctr"/>
                </a:tc>
                <a:extLst>
                  <a:ext uri="{0D108BD9-81ED-4DB2-BD59-A6C34878D82A}">
                    <a16:rowId xmlns:a16="http://schemas.microsoft.com/office/drawing/2014/main" val="3323934445"/>
                  </a:ext>
                </a:extLst>
              </a:tr>
              <a:tr h="894687">
                <a:tc>
                  <a:txBody>
                    <a:bodyPr/>
                    <a:lstStyle/>
                    <a:p>
                      <a:r>
                        <a:rPr lang="en-US" sz="1400" dirty="0">
                          <a:latin typeface="Montserrat Light" panose="00000400000000000000" pitchFamily="50" charset="0"/>
                          <a:cs typeface="Arial" panose="020B0604020202020204" pitchFamily="34" charset="0"/>
                        </a:rPr>
                        <a:t>Progress (3</a:t>
                      </a:r>
                      <a:r>
                        <a:rPr lang="en-US" sz="1400" baseline="0" dirty="0">
                          <a:latin typeface="Montserrat Light" panose="00000400000000000000" pitchFamily="50" charset="0"/>
                          <a:cs typeface="Arial" panose="020B0604020202020204" pitchFamily="34" charset="0"/>
                        </a:rPr>
                        <a:t> things you did well yesterday and 1 thing you will do better tomorrow)</a:t>
                      </a:r>
                      <a:endParaRPr lang="en-US" sz="1400" dirty="0">
                        <a:latin typeface="Montserrat Light" panose="00000400000000000000" pitchFamily="50" charset="0"/>
                        <a:cs typeface="Arial" panose="020B0604020202020204" pitchFamily="34" charset="0"/>
                      </a:endParaRPr>
                    </a:p>
                  </a:txBody>
                  <a:tcPr anchor="ctr"/>
                </a:tc>
                <a:tc>
                  <a:txBody>
                    <a:bodyPr/>
                    <a:lstStyle/>
                    <a:p>
                      <a:endParaRPr lang="en-US" sz="1400" dirty="0">
                        <a:latin typeface="Montserrat Light" panose="00000400000000000000" pitchFamily="50" charset="0"/>
                      </a:endParaRPr>
                    </a:p>
                  </a:txBody>
                  <a:tcPr anchor="ctr"/>
                </a:tc>
                <a:extLst>
                  <a:ext uri="{0D108BD9-81ED-4DB2-BD59-A6C34878D82A}">
                    <a16:rowId xmlns:a16="http://schemas.microsoft.com/office/drawing/2014/main" val="2937392877"/>
                  </a:ext>
                </a:extLst>
              </a:tr>
            </a:tbl>
          </a:graphicData>
        </a:graphic>
      </p:graphicFrame>
      <p:sp>
        <p:nvSpPr>
          <p:cNvPr id="9" name="TextBox 8">
            <a:extLst>
              <a:ext uri="{FF2B5EF4-FFF2-40B4-BE49-F238E27FC236}">
                <a16:creationId xmlns:a16="http://schemas.microsoft.com/office/drawing/2014/main" id="{82F94DDE-487D-454C-99D0-DC38F0BB1EC7}"/>
              </a:ext>
            </a:extLst>
          </p:cNvPr>
          <p:cNvSpPr txBox="1"/>
          <p:nvPr/>
        </p:nvSpPr>
        <p:spPr>
          <a:xfrm>
            <a:off x="1327564" y="332126"/>
            <a:ext cx="2091847" cy="369332"/>
          </a:xfrm>
          <a:prstGeom prst="rect">
            <a:avLst/>
          </a:prstGeom>
          <a:noFill/>
        </p:spPr>
        <p:txBody>
          <a:bodyPr wrap="square" rtlCol="0">
            <a:spAutoFit/>
          </a:bodyPr>
          <a:lstStyle/>
          <a:p>
            <a:r>
              <a:rPr lang="en-US" dirty="0">
                <a:solidFill>
                  <a:srgbClr val="27B2B1"/>
                </a:solidFill>
                <a:latin typeface="Montserrat" panose="00000500000000000000" pitchFamily="50" charset="0"/>
              </a:rPr>
              <a:t>DAY 3</a:t>
            </a:r>
          </a:p>
        </p:txBody>
      </p:sp>
    </p:spTree>
    <p:extLst>
      <p:ext uri="{BB962C8B-B14F-4D97-AF65-F5344CB8AC3E}">
        <p14:creationId xmlns:p14="http://schemas.microsoft.com/office/powerpoint/2010/main" val="1918913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flipV="1">
            <a:off x="8486863" y="2223684"/>
            <a:ext cx="3705137" cy="36952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Lato" panose="020F0502020204030203" pitchFamily="34" charset="0"/>
                <a:cs typeface="Lato" panose="020F0502020204030203" pitchFamily="34" charset="0"/>
              </a:rPr>
              <a:t> </a:t>
            </a:r>
            <a:endParaRPr kumimoji="0" lang="id-ID" sz="1400" b="0" i="0" u="none" strike="noStrike" kern="1200" cap="none" spc="0" normalizeH="0" baseline="0" noProof="0" dirty="0">
              <a:ln>
                <a:noFill/>
              </a:ln>
              <a:solidFill>
                <a:prstClr val="black"/>
              </a:solidFill>
              <a:effectLst/>
              <a:uLnTx/>
              <a:uFillTx/>
              <a:latin typeface="Montserrat Light" panose="00000400000000000000" pitchFamily="50" charset="0"/>
              <a:ea typeface="Lato" panose="020F0502020204030203" pitchFamily="34" charset="0"/>
              <a:cs typeface="Lato" panose="020F0502020204030203" pitchFamily="34" charset="0"/>
            </a:endParaRPr>
          </a:p>
        </p:txBody>
      </p:sp>
      <p:sp>
        <p:nvSpPr>
          <p:cNvPr id="6" name="TextBox 5"/>
          <p:cNvSpPr txBox="1"/>
          <p:nvPr/>
        </p:nvSpPr>
        <p:spPr>
          <a:xfrm>
            <a:off x="410091" y="451823"/>
            <a:ext cx="674050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27B2B1"/>
                </a:solidFill>
                <a:effectLst/>
                <a:uLnTx/>
                <a:uFillTx/>
                <a:latin typeface="Montserrat" pitchFamily="2" charset="77"/>
                <a:ea typeface="Source Sans Pro Black" panose="020B0803030403020204" pitchFamily="34" charset="0"/>
                <a:cs typeface="+mn-cs"/>
              </a:rPr>
              <a:t>DAILY INTENTIONS</a:t>
            </a:r>
            <a:endParaRPr kumimoji="0" lang="id-ID" sz="4800" b="1" i="0" u="none" strike="noStrike" kern="1200" cap="none" spc="300" normalizeH="0" baseline="0" noProof="0" dirty="0">
              <a:ln>
                <a:noFill/>
              </a:ln>
              <a:solidFill>
                <a:srgbClr val="27B2B1"/>
              </a:solidFill>
              <a:effectLst/>
              <a:uLnTx/>
              <a:uFillTx/>
              <a:latin typeface="Montserrat" pitchFamily="2" charset="77"/>
              <a:ea typeface="Source Sans Pro Black" panose="020B0803030403020204" pitchFamily="34" charset="0"/>
              <a:cs typeface="+mn-cs"/>
            </a:endParaRPr>
          </a:p>
        </p:txBody>
      </p:sp>
      <p:sp>
        <p:nvSpPr>
          <p:cNvPr id="15" name="Right Triangle 14"/>
          <p:cNvSpPr/>
          <p:nvPr/>
        </p:nvSpPr>
        <p:spPr>
          <a:xfrm rot="16200000">
            <a:off x="10130972" y="479697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p:sp>
      <p:graphicFrame>
        <p:nvGraphicFramePr>
          <p:cNvPr id="3" name="Table 4">
            <a:extLst>
              <a:ext uri="{FF2B5EF4-FFF2-40B4-BE49-F238E27FC236}">
                <a16:creationId xmlns:a16="http://schemas.microsoft.com/office/drawing/2014/main" id="{32E06350-FC20-4E2F-BA4D-DE823C9AB1BD}"/>
              </a:ext>
            </a:extLst>
          </p:cNvPr>
          <p:cNvGraphicFramePr>
            <a:graphicFrameLocks noGrp="1"/>
          </p:cNvGraphicFramePr>
          <p:nvPr>
            <p:extLst>
              <p:ext uri="{D42A27DB-BD31-4B8C-83A1-F6EECF244321}">
                <p14:modId xmlns:p14="http://schemas.microsoft.com/office/powerpoint/2010/main" val="1883317752"/>
              </p:ext>
            </p:extLst>
          </p:nvPr>
        </p:nvGraphicFramePr>
        <p:xfrm>
          <a:off x="544509" y="1621962"/>
          <a:ext cx="4102769" cy="3935424"/>
        </p:xfrm>
        <a:graphic>
          <a:graphicData uri="http://schemas.openxmlformats.org/drawingml/2006/table">
            <a:tbl>
              <a:tblPr firstRow="1" bandRow="1">
                <a:tableStyleId>{5940675A-B579-460E-94D1-54222C63F5DA}</a:tableStyleId>
              </a:tblPr>
              <a:tblGrid>
                <a:gridCol w="2550695">
                  <a:extLst>
                    <a:ext uri="{9D8B030D-6E8A-4147-A177-3AD203B41FA5}">
                      <a16:colId xmlns:a16="http://schemas.microsoft.com/office/drawing/2014/main" val="728043289"/>
                    </a:ext>
                  </a:extLst>
                </a:gridCol>
                <a:gridCol w="1552074">
                  <a:extLst>
                    <a:ext uri="{9D8B030D-6E8A-4147-A177-3AD203B41FA5}">
                      <a16:colId xmlns:a16="http://schemas.microsoft.com/office/drawing/2014/main" val="909900053"/>
                    </a:ext>
                  </a:extLst>
                </a:gridCol>
              </a:tblGrid>
              <a:tr h="491928">
                <a:tc>
                  <a:txBody>
                    <a:bodyPr/>
                    <a:lstStyle/>
                    <a:p>
                      <a:r>
                        <a:rPr lang="en-US" sz="1400" dirty="0">
                          <a:latin typeface="Montserrat Light" panose="00000400000000000000" pitchFamily="50" charset="0"/>
                        </a:rPr>
                        <a:t>Journal</a:t>
                      </a:r>
                      <a:endParaRPr lang="en-US" sz="1400" b="0" dirty="0">
                        <a:latin typeface="Montserrat Light" panose="00000400000000000000" pitchFamily="50" charset="0"/>
                        <a:cs typeface="Arial" panose="020B0604020202020204" pitchFamily="34" charset="0"/>
                      </a:endParaRPr>
                    </a:p>
                  </a:txBody>
                  <a:tcPr anchor="ctr"/>
                </a:tc>
                <a:tc>
                  <a:txBody>
                    <a:bodyPr/>
                    <a:lstStyle/>
                    <a:p>
                      <a:endParaRPr lang="en-US" sz="1400" dirty="0">
                        <a:latin typeface="Montserrat Light" panose="00000400000000000000" pitchFamily="50" charset="0"/>
                        <a:cs typeface="Arial" panose="020B0604020202020204" pitchFamily="34" charset="0"/>
                      </a:endParaRPr>
                    </a:p>
                  </a:txBody>
                  <a:tcPr anchor="ctr"/>
                </a:tc>
                <a:extLst>
                  <a:ext uri="{0D108BD9-81ED-4DB2-BD59-A6C34878D82A}">
                    <a16:rowId xmlns:a16="http://schemas.microsoft.com/office/drawing/2014/main" val="3804348286"/>
                  </a:ext>
                </a:extLst>
              </a:tr>
              <a:tr h="491928">
                <a:tc>
                  <a:txBody>
                    <a:bodyPr/>
                    <a:lstStyle/>
                    <a:p>
                      <a:r>
                        <a:rPr lang="en-US" sz="1400" dirty="0">
                          <a:latin typeface="Montserrat Light" panose="00000400000000000000" pitchFamily="50" charset="0"/>
                        </a:rPr>
                        <a:t>Homemade food</a:t>
                      </a:r>
                      <a:endParaRPr lang="en-US" sz="1400" dirty="0">
                        <a:latin typeface="Montserrat Light" panose="00000400000000000000" pitchFamily="50" charset="0"/>
                        <a:cs typeface="Arial" panose="020B0604020202020204" pitchFamily="34" charset="0"/>
                      </a:endParaRPr>
                    </a:p>
                  </a:txBody>
                  <a:tcPr anchor="ctr"/>
                </a:tc>
                <a:tc>
                  <a:txBody>
                    <a:bodyPr/>
                    <a:lstStyle/>
                    <a:p>
                      <a:endParaRPr lang="en-US" sz="1400" dirty="0">
                        <a:latin typeface="Montserrat Light" panose="00000400000000000000" pitchFamily="50" charset="0"/>
                        <a:cs typeface="Arial" panose="020B0604020202020204" pitchFamily="34" charset="0"/>
                      </a:endParaRPr>
                    </a:p>
                  </a:txBody>
                  <a:tcPr anchor="ctr"/>
                </a:tc>
                <a:extLst>
                  <a:ext uri="{0D108BD9-81ED-4DB2-BD59-A6C34878D82A}">
                    <a16:rowId xmlns:a16="http://schemas.microsoft.com/office/drawing/2014/main" val="1046448324"/>
                  </a:ext>
                </a:extLst>
              </a:tr>
              <a:tr h="491928">
                <a:tc>
                  <a:txBody>
                    <a:bodyPr/>
                    <a:lstStyle/>
                    <a:p>
                      <a:r>
                        <a:rPr lang="en-US" sz="1400" dirty="0">
                          <a:latin typeface="Montserrat Light" panose="00000400000000000000" pitchFamily="50" charset="0"/>
                        </a:rPr>
                        <a:t>Mindful eating</a:t>
                      </a:r>
                      <a:endParaRPr lang="en-US" sz="1400" dirty="0">
                        <a:latin typeface="Montserrat Light" panose="00000400000000000000" pitchFamily="50" charset="0"/>
                        <a:cs typeface="Arial" panose="020B0604020202020204" pitchFamily="34" charset="0"/>
                      </a:endParaRPr>
                    </a:p>
                  </a:txBody>
                  <a:tcPr anchor="ctr"/>
                </a:tc>
                <a:tc>
                  <a:txBody>
                    <a:bodyPr/>
                    <a:lstStyle/>
                    <a:p>
                      <a:endParaRPr lang="en-US" sz="1400" dirty="0">
                        <a:latin typeface="Montserrat Light" panose="00000400000000000000" pitchFamily="50" charset="0"/>
                        <a:cs typeface="Arial" panose="020B0604020202020204" pitchFamily="34" charset="0"/>
                      </a:endParaRPr>
                    </a:p>
                  </a:txBody>
                  <a:tcPr anchor="ctr"/>
                </a:tc>
                <a:extLst>
                  <a:ext uri="{0D108BD9-81ED-4DB2-BD59-A6C34878D82A}">
                    <a16:rowId xmlns:a16="http://schemas.microsoft.com/office/drawing/2014/main" val="3407025685"/>
                  </a:ext>
                </a:extLst>
              </a:tr>
              <a:tr h="491928">
                <a:tc>
                  <a:txBody>
                    <a:bodyPr/>
                    <a:lstStyle/>
                    <a:p>
                      <a:r>
                        <a:rPr lang="en-US" sz="1400" dirty="0">
                          <a:latin typeface="Montserrat Light" panose="00000400000000000000" pitchFamily="50" charset="0"/>
                        </a:rPr>
                        <a:t>Reduce</a:t>
                      </a:r>
                      <a:r>
                        <a:rPr lang="en-US" sz="1400" baseline="0" dirty="0">
                          <a:latin typeface="Montserrat Light" panose="00000400000000000000" pitchFamily="50" charset="0"/>
                        </a:rPr>
                        <a:t> one food</a:t>
                      </a:r>
                      <a:endParaRPr lang="en-US" sz="1400" dirty="0">
                        <a:latin typeface="Montserrat Light" panose="00000400000000000000" pitchFamily="50" charset="0"/>
                        <a:cs typeface="Arial" panose="020B0604020202020204" pitchFamily="34" charset="0"/>
                      </a:endParaRPr>
                    </a:p>
                  </a:txBody>
                  <a:tcPr anchor="ctr"/>
                </a:tc>
                <a:tc>
                  <a:txBody>
                    <a:bodyPr/>
                    <a:lstStyle/>
                    <a:p>
                      <a:endParaRPr lang="en-US" sz="1400" dirty="0">
                        <a:latin typeface="Montserrat Light" panose="00000400000000000000" pitchFamily="50" charset="0"/>
                        <a:cs typeface="Arial" panose="020B0604020202020204" pitchFamily="34" charset="0"/>
                      </a:endParaRPr>
                    </a:p>
                  </a:txBody>
                  <a:tcPr anchor="ctr"/>
                </a:tc>
                <a:extLst>
                  <a:ext uri="{0D108BD9-81ED-4DB2-BD59-A6C34878D82A}">
                    <a16:rowId xmlns:a16="http://schemas.microsoft.com/office/drawing/2014/main" val="2077501813"/>
                  </a:ext>
                </a:extLst>
              </a:tr>
              <a:tr h="491928">
                <a:tc>
                  <a:txBody>
                    <a:bodyPr/>
                    <a:lstStyle/>
                    <a:p>
                      <a:r>
                        <a:rPr lang="en-US" sz="1400" dirty="0">
                          <a:latin typeface="Montserrat Light" panose="00000400000000000000" pitchFamily="50" charset="0"/>
                        </a:rPr>
                        <a:t>Tongue scraper</a:t>
                      </a:r>
                      <a:endParaRPr lang="en-US" sz="1400" dirty="0">
                        <a:latin typeface="Montserrat Light" panose="00000400000000000000" pitchFamily="50" charset="0"/>
                        <a:cs typeface="Arial" panose="020B0604020202020204" pitchFamily="34" charset="0"/>
                      </a:endParaRPr>
                    </a:p>
                  </a:txBody>
                  <a:tcPr anchor="ctr"/>
                </a:tc>
                <a:tc>
                  <a:txBody>
                    <a:bodyPr/>
                    <a:lstStyle/>
                    <a:p>
                      <a:endParaRPr lang="en-US" sz="1400" dirty="0">
                        <a:latin typeface="Montserrat Light" panose="00000400000000000000" pitchFamily="50" charset="0"/>
                        <a:cs typeface="Arial" panose="020B0604020202020204" pitchFamily="34" charset="0"/>
                      </a:endParaRPr>
                    </a:p>
                  </a:txBody>
                  <a:tcPr anchor="ctr"/>
                </a:tc>
                <a:extLst>
                  <a:ext uri="{0D108BD9-81ED-4DB2-BD59-A6C34878D82A}">
                    <a16:rowId xmlns:a16="http://schemas.microsoft.com/office/drawing/2014/main" val="1964986252"/>
                  </a:ext>
                </a:extLst>
              </a:tr>
              <a:tr h="491928">
                <a:tc>
                  <a:txBody>
                    <a:bodyPr/>
                    <a:lstStyle/>
                    <a:p>
                      <a:r>
                        <a:rPr lang="en-US" sz="1400" dirty="0">
                          <a:latin typeface="Montserrat Light" panose="00000400000000000000" pitchFamily="50" charset="0"/>
                        </a:rPr>
                        <a:t>Dry skin brush</a:t>
                      </a:r>
                      <a:endParaRPr lang="en-US" sz="1400" dirty="0">
                        <a:latin typeface="Montserrat Light" panose="00000400000000000000" pitchFamily="50" charset="0"/>
                        <a:cs typeface="Arial" panose="020B0604020202020204" pitchFamily="34" charset="0"/>
                      </a:endParaRPr>
                    </a:p>
                  </a:txBody>
                  <a:tcPr anchor="ctr"/>
                </a:tc>
                <a:tc>
                  <a:txBody>
                    <a:bodyPr/>
                    <a:lstStyle/>
                    <a:p>
                      <a:endParaRPr lang="en-US" sz="1400" dirty="0">
                        <a:latin typeface="Montserrat Light" panose="00000400000000000000" pitchFamily="50" charset="0"/>
                        <a:cs typeface="Arial" panose="020B0604020202020204" pitchFamily="34" charset="0"/>
                      </a:endParaRPr>
                    </a:p>
                  </a:txBody>
                  <a:tcPr anchor="ctr"/>
                </a:tc>
                <a:extLst>
                  <a:ext uri="{0D108BD9-81ED-4DB2-BD59-A6C34878D82A}">
                    <a16:rowId xmlns:a16="http://schemas.microsoft.com/office/drawing/2014/main" val="3502453285"/>
                  </a:ext>
                </a:extLst>
              </a:tr>
              <a:tr h="491928">
                <a:tc>
                  <a:txBody>
                    <a:bodyPr/>
                    <a:lstStyle/>
                    <a:p>
                      <a:r>
                        <a:rPr lang="en-US" sz="1400" dirty="0">
                          <a:latin typeface="Montserrat Light" panose="00000400000000000000" pitchFamily="50" charset="0"/>
                        </a:rPr>
                        <a:t>Conscious breathing</a:t>
                      </a:r>
                      <a:endParaRPr lang="en-US" sz="1400" dirty="0">
                        <a:latin typeface="Montserrat Light" panose="00000400000000000000" pitchFamily="50" charset="0"/>
                        <a:cs typeface="Arial" panose="020B0604020202020204" pitchFamily="34" charset="0"/>
                      </a:endParaRPr>
                    </a:p>
                  </a:txBody>
                  <a:tcPr anchor="ctr"/>
                </a:tc>
                <a:tc>
                  <a:txBody>
                    <a:bodyPr/>
                    <a:lstStyle/>
                    <a:p>
                      <a:endParaRPr lang="en-US" sz="1400" dirty="0">
                        <a:latin typeface="Montserrat Light" panose="00000400000000000000" pitchFamily="50" charset="0"/>
                        <a:cs typeface="Arial" panose="020B0604020202020204" pitchFamily="34" charset="0"/>
                      </a:endParaRPr>
                    </a:p>
                  </a:txBody>
                  <a:tcPr anchor="ctr"/>
                </a:tc>
                <a:extLst>
                  <a:ext uri="{0D108BD9-81ED-4DB2-BD59-A6C34878D82A}">
                    <a16:rowId xmlns:a16="http://schemas.microsoft.com/office/drawing/2014/main" val="1212421506"/>
                  </a:ext>
                </a:extLst>
              </a:tr>
              <a:tr h="491928">
                <a:tc>
                  <a:txBody>
                    <a:bodyPr/>
                    <a:lstStyle/>
                    <a:p>
                      <a:r>
                        <a:rPr lang="en-US" sz="1400" dirty="0">
                          <a:latin typeface="Montserrat Light" panose="00000400000000000000" pitchFamily="50" charset="0"/>
                        </a:rPr>
                        <a:t>Fresh air</a:t>
                      </a:r>
                      <a:r>
                        <a:rPr lang="en-US" sz="1400" baseline="0" dirty="0">
                          <a:latin typeface="Montserrat Light" panose="00000400000000000000" pitchFamily="50" charset="0"/>
                        </a:rPr>
                        <a:t> and sunshine</a:t>
                      </a:r>
                      <a:endParaRPr lang="en-US" sz="1400" dirty="0">
                        <a:latin typeface="Montserrat Light" panose="00000400000000000000" pitchFamily="50" charset="0"/>
                        <a:cs typeface="Arial" panose="020B0604020202020204" pitchFamily="34" charset="0"/>
                      </a:endParaRPr>
                    </a:p>
                  </a:txBody>
                  <a:tcPr anchor="ctr"/>
                </a:tc>
                <a:tc>
                  <a:txBody>
                    <a:bodyPr/>
                    <a:lstStyle/>
                    <a:p>
                      <a:endParaRPr lang="en-US" sz="1400" dirty="0">
                        <a:latin typeface="Montserrat Light" panose="00000400000000000000" pitchFamily="50" charset="0"/>
                        <a:cs typeface="Arial" panose="020B0604020202020204" pitchFamily="34" charset="0"/>
                      </a:endParaRPr>
                    </a:p>
                  </a:txBody>
                  <a:tcPr anchor="ctr"/>
                </a:tc>
                <a:extLst>
                  <a:ext uri="{0D108BD9-81ED-4DB2-BD59-A6C34878D82A}">
                    <a16:rowId xmlns:a16="http://schemas.microsoft.com/office/drawing/2014/main" val="648108623"/>
                  </a:ext>
                </a:extLst>
              </a:tr>
            </a:tbl>
          </a:graphicData>
        </a:graphic>
      </p:graphicFrame>
      <p:graphicFrame>
        <p:nvGraphicFramePr>
          <p:cNvPr id="7" name="Table 7">
            <a:extLst>
              <a:ext uri="{FF2B5EF4-FFF2-40B4-BE49-F238E27FC236}">
                <a16:creationId xmlns:a16="http://schemas.microsoft.com/office/drawing/2014/main" id="{3154FC30-D73F-4E47-B202-77546290558B}"/>
              </a:ext>
            </a:extLst>
          </p:cNvPr>
          <p:cNvGraphicFramePr>
            <a:graphicFrameLocks noGrp="1"/>
          </p:cNvGraphicFramePr>
          <p:nvPr>
            <p:extLst>
              <p:ext uri="{D42A27DB-BD31-4B8C-83A1-F6EECF244321}">
                <p14:modId xmlns:p14="http://schemas.microsoft.com/office/powerpoint/2010/main" val="819562626"/>
              </p:ext>
            </p:extLst>
          </p:nvPr>
        </p:nvGraphicFramePr>
        <p:xfrm>
          <a:off x="5834526" y="1573386"/>
          <a:ext cx="4260516" cy="4032576"/>
        </p:xfrm>
        <a:graphic>
          <a:graphicData uri="http://schemas.openxmlformats.org/drawingml/2006/table">
            <a:tbl>
              <a:tblPr firstRow="1" bandRow="1">
                <a:tableStyleId>{5940675A-B579-460E-94D1-54222C63F5DA}</a:tableStyleId>
              </a:tblPr>
              <a:tblGrid>
                <a:gridCol w="2647737">
                  <a:extLst>
                    <a:ext uri="{9D8B030D-6E8A-4147-A177-3AD203B41FA5}">
                      <a16:colId xmlns:a16="http://schemas.microsoft.com/office/drawing/2014/main" val="4245171678"/>
                    </a:ext>
                  </a:extLst>
                </a:gridCol>
                <a:gridCol w="1612779">
                  <a:extLst>
                    <a:ext uri="{9D8B030D-6E8A-4147-A177-3AD203B41FA5}">
                      <a16:colId xmlns:a16="http://schemas.microsoft.com/office/drawing/2014/main" val="618936704"/>
                    </a:ext>
                  </a:extLst>
                </a:gridCol>
              </a:tblGrid>
              <a:tr h="504072">
                <a:tc>
                  <a:txBody>
                    <a:bodyPr/>
                    <a:lstStyle/>
                    <a:p>
                      <a:r>
                        <a:rPr lang="en-US" sz="1400" dirty="0">
                          <a:latin typeface="Montserrat Light" panose="00000400000000000000" pitchFamily="50" charset="0"/>
                          <a:cs typeface="Arial" panose="020B0604020202020204" pitchFamily="34" charset="0"/>
                        </a:rPr>
                        <a:t>Physical activity</a:t>
                      </a:r>
                    </a:p>
                  </a:txBody>
                  <a:tcPr anchor="ctr"/>
                </a:tc>
                <a:tc>
                  <a:txBody>
                    <a:bodyPr/>
                    <a:lstStyle/>
                    <a:p>
                      <a:endParaRPr lang="en-US" sz="1400" dirty="0">
                        <a:latin typeface="Montserrat Light" panose="00000400000000000000" pitchFamily="50" charset="0"/>
                      </a:endParaRPr>
                    </a:p>
                  </a:txBody>
                  <a:tcPr anchor="ctr"/>
                </a:tc>
                <a:extLst>
                  <a:ext uri="{0D108BD9-81ED-4DB2-BD59-A6C34878D82A}">
                    <a16:rowId xmlns:a16="http://schemas.microsoft.com/office/drawing/2014/main" val="3847556278"/>
                  </a:ext>
                </a:extLst>
              </a:tr>
              <a:tr h="504072">
                <a:tc>
                  <a:txBody>
                    <a:bodyPr/>
                    <a:lstStyle/>
                    <a:p>
                      <a:r>
                        <a:rPr lang="en-US" sz="1400" dirty="0">
                          <a:latin typeface="Montserrat Light" panose="00000400000000000000" pitchFamily="50" charset="0"/>
                          <a:cs typeface="Arial" panose="020B0604020202020204" pitchFamily="34" charset="0"/>
                        </a:rPr>
                        <a:t>Prayer/meditation</a:t>
                      </a:r>
                    </a:p>
                  </a:txBody>
                  <a:tcPr anchor="ctr"/>
                </a:tc>
                <a:tc>
                  <a:txBody>
                    <a:bodyPr/>
                    <a:lstStyle/>
                    <a:p>
                      <a:endParaRPr lang="en-US" sz="1400">
                        <a:latin typeface="Montserrat Light" panose="00000400000000000000" pitchFamily="50" charset="0"/>
                      </a:endParaRPr>
                    </a:p>
                  </a:txBody>
                  <a:tcPr anchor="ctr"/>
                </a:tc>
                <a:extLst>
                  <a:ext uri="{0D108BD9-81ED-4DB2-BD59-A6C34878D82A}">
                    <a16:rowId xmlns:a16="http://schemas.microsoft.com/office/drawing/2014/main" val="2862639693"/>
                  </a:ext>
                </a:extLst>
              </a:tr>
              <a:tr h="504072">
                <a:tc>
                  <a:txBody>
                    <a:bodyPr/>
                    <a:lstStyle/>
                    <a:p>
                      <a:r>
                        <a:rPr lang="en-US" sz="1400" dirty="0">
                          <a:latin typeface="Montserrat Light" panose="00000400000000000000" pitchFamily="50" charset="0"/>
                          <a:cs typeface="Arial" panose="020B0604020202020204" pitchFamily="34" charset="0"/>
                        </a:rPr>
                        <a:t>Meaningful</a:t>
                      </a:r>
                      <a:r>
                        <a:rPr lang="en-US" sz="1400" baseline="0" dirty="0">
                          <a:latin typeface="Montserrat Light" panose="00000400000000000000" pitchFamily="50" charset="0"/>
                          <a:cs typeface="Arial" panose="020B0604020202020204" pitchFamily="34" charset="0"/>
                        </a:rPr>
                        <a:t> connections</a:t>
                      </a:r>
                      <a:endParaRPr lang="en-US" sz="1400" dirty="0">
                        <a:latin typeface="Montserrat Light" panose="00000400000000000000" pitchFamily="50" charset="0"/>
                        <a:cs typeface="Arial" panose="020B0604020202020204" pitchFamily="34" charset="0"/>
                      </a:endParaRPr>
                    </a:p>
                  </a:txBody>
                  <a:tcPr anchor="ctr"/>
                </a:tc>
                <a:tc>
                  <a:txBody>
                    <a:bodyPr/>
                    <a:lstStyle/>
                    <a:p>
                      <a:endParaRPr lang="en-US" sz="1400">
                        <a:latin typeface="Montserrat Light" panose="00000400000000000000" pitchFamily="50" charset="0"/>
                      </a:endParaRPr>
                    </a:p>
                  </a:txBody>
                  <a:tcPr anchor="ctr"/>
                </a:tc>
                <a:extLst>
                  <a:ext uri="{0D108BD9-81ED-4DB2-BD59-A6C34878D82A}">
                    <a16:rowId xmlns:a16="http://schemas.microsoft.com/office/drawing/2014/main" val="3181287883"/>
                  </a:ext>
                </a:extLst>
              </a:tr>
              <a:tr h="504072">
                <a:tc>
                  <a:txBody>
                    <a:bodyPr/>
                    <a:lstStyle/>
                    <a:p>
                      <a:r>
                        <a:rPr lang="en-US" sz="1400" dirty="0">
                          <a:latin typeface="Montserrat Light" panose="00000400000000000000" pitchFamily="50" charset="0"/>
                          <a:cs typeface="Arial" panose="020B0604020202020204" pitchFamily="34" charset="0"/>
                        </a:rPr>
                        <a:t>Loving work</a:t>
                      </a:r>
                    </a:p>
                  </a:txBody>
                  <a:tcPr anchor="ctr"/>
                </a:tc>
                <a:tc>
                  <a:txBody>
                    <a:bodyPr/>
                    <a:lstStyle/>
                    <a:p>
                      <a:endParaRPr lang="en-US" sz="1400" dirty="0">
                        <a:latin typeface="Montserrat Light" panose="00000400000000000000" pitchFamily="50" charset="0"/>
                      </a:endParaRPr>
                    </a:p>
                  </a:txBody>
                  <a:tcPr anchor="ctr"/>
                </a:tc>
                <a:extLst>
                  <a:ext uri="{0D108BD9-81ED-4DB2-BD59-A6C34878D82A}">
                    <a16:rowId xmlns:a16="http://schemas.microsoft.com/office/drawing/2014/main" val="1466289981"/>
                  </a:ext>
                </a:extLst>
              </a:tr>
              <a:tr h="504072">
                <a:tc>
                  <a:txBody>
                    <a:bodyPr/>
                    <a:lstStyle/>
                    <a:p>
                      <a:r>
                        <a:rPr lang="en-US" sz="1400" dirty="0">
                          <a:latin typeface="Montserrat Light" panose="00000400000000000000" pitchFamily="50" charset="0"/>
                          <a:cs typeface="Arial" panose="020B0604020202020204" pitchFamily="34" charset="0"/>
                        </a:rPr>
                        <a:t>Laughter</a:t>
                      </a:r>
                    </a:p>
                  </a:txBody>
                  <a:tcPr anchor="ctr"/>
                </a:tc>
                <a:tc>
                  <a:txBody>
                    <a:bodyPr/>
                    <a:lstStyle/>
                    <a:p>
                      <a:endParaRPr lang="en-US" sz="1400">
                        <a:latin typeface="Montserrat Light" panose="00000400000000000000" pitchFamily="50" charset="0"/>
                      </a:endParaRPr>
                    </a:p>
                  </a:txBody>
                  <a:tcPr anchor="ctr"/>
                </a:tc>
                <a:extLst>
                  <a:ext uri="{0D108BD9-81ED-4DB2-BD59-A6C34878D82A}">
                    <a16:rowId xmlns:a16="http://schemas.microsoft.com/office/drawing/2014/main" val="3068047918"/>
                  </a:ext>
                </a:extLst>
              </a:tr>
              <a:tr h="504072">
                <a:tc>
                  <a:txBody>
                    <a:bodyPr/>
                    <a:lstStyle/>
                    <a:p>
                      <a:r>
                        <a:rPr lang="en-US" sz="1400" dirty="0">
                          <a:latin typeface="Montserrat Light" panose="00000400000000000000" pitchFamily="50" charset="0"/>
                          <a:cs typeface="Arial" panose="020B0604020202020204" pitchFamily="34" charset="0"/>
                        </a:rPr>
                        <a:t>Alone time</a:t>
                      </a:r>
                    </a:p>
                  </a:txBody>
                  <a:tcPr anchor="ctr"/>
                </a:tc>
                <a:tc>
                  <a:txBody>
                    <a:bodyPr/>
                    <a:lstStyle/>
                    <a:p>
                      <a:endParaRPr lang="en-US" sz="1400">
                        <a:latin typeface="Montserrat Light" panose="00000400000000000000" pitchFamily="50" charset="0"/>
                      </a:endParaRPr>
                    </a:p>
                  </a:txBody>
                  <a:tcPr anchor="ctr"/>
                </a:tc>
                <a:extLst>
                  <a:ext uri="{0D108BD9-81ED-4DB2-BD59-A6C34878D82A}">
                    <a16:rowId xmlns:a16="http://schemas.microsoft.com/office/drawing/2014/main" val="4147129716"/>
                  </a:ext>
                </a:extLst>
              </a:tr>
              <a:tr h="504072">
                <a:tc>
                  <a:txBody>
                    <a:bodyPr/>
                    <a:lstStyle/>
                    <a:p>
                      <a:r>
                        <a:rPr lang="en-US" sz="1400" dirty="0">
                          <a:latin typeface="Montserrat Light" panose="00000400000000000000" pitchFamily="50" charset="0"/>
                          <a:cs typeface="Arial" panose="020B0604020202020204" pitchFamily="34" charset="0"/>
                        </a:rPr>
                        <a:t>Visualization</a:t>
                      </a:r>
                    </a:p>
                  </a:txBody>
                  <a:tcPr anchor="ctr"/>
                </a:tc>
                <a:tc>
                  <a:txBody>
                    <a:bodyPr/>
                    <a:lstStyle/>
                    <a:p>
                      <a:endParaRPr lang="en-US" sz="1400" dirty="0">
                        <a:latin typeface="Montserrat Light" panose="00000400000000000000" pitchFamily="50" charset="0"/>
                      </a:endParaRPr>
                    </a:p>
                  </a:txBody>
                  <a:tcPr anchor="ctr"/>
                </a:tc>
                <a:extLst>
                  <a:ext uri="{0D108BD9-81ED-4DB2-BD59-A6C34878D82A}">
                    <a16:rowId xmlns:a16="http://schemas.microsoft.com/office/drawing/2014/main" val="781477523"/>
                  </a:ext>
                </a:extLst>
              </a:tr>
              <a:tr h="504072">
                <a:tc>
                  <a:txBody>
                    <a:bodyPr/>
                    <a:lstStyle/>
                    <a:p>
                      <a:r>
                        <a:rPr lang="en-US" sz="1400" dirty="0">
                          <a:latin typeface="Montserrat Light" panose="00000400000000000000" pitchFamily="50" charset="0"/>
                          <a:cs typeface="Arial" panose="020B0604020202020204" pitchFamily="34" charset="0"/>
                        </a:rPr>
                        <a:t>Quality sleep</a:t>
                      </a:r>
                    </a:p>
                  </a:txBody>
                  <a:tcPr anchor="ctr"/>
                </a:tc>
                <a:tc>
                  <a:txBody>
                    <a:bodyPr/>
                    <a:lstStyle/>
                    <a:p>
                      <a:endParaRPr lang="en-US" sz="1400" dirty="0">
                        <a:latin typeface="Montserrat Light" panose="00000400000000000000" pitchFamily="50" charset="0"/>
                      </a:endParaRPr>
                    </a:p>
                  </a:txBody>
                  <a:tcPr anchor="ctr"/>
                </a:tc>
                <a:extLst>
                  <a:ext uri="{0D108BD9-81ED-4DB2-BD59-A6C34878D82A}">
                    <a16:rowId xmlns:a16="http://schemas.microsoft.com/office/drawing/2014/main" val="2643100392"/>
                  </a:ext>
                </a:extLst>
              </a:tr>
            </a:tbl>
          </a:graphicData>
        </a:graphic>
      </p:graphicFrame>
      <p:sp>
        <p:nvSpPr>
          <p:cNvPr id="9" name="TextBox 8">
            <a:extLst>
              <a:ext uri="{FF2B5EF4-FFF2-40B4-BE49-F238E27FC236}">
                <a16:creationId xmlns:a16="http://schemas.microsoft.com/office/drawing/2014/main" id="{BFA0CF54-BCFC-49DE-85D0-0125091CCA90}"/>
              </a:ext>
            </a:extLst>
          </p:cNvPr>
          <p:cNvSpPr txBox="1"/>
          <p:nvPr/>
        </p:nvSpPr>
        <p:spPr>
          <a:xfrm>
            <a:off x="1308515" y="267157"/>
            <a:ext cx="1287379" cy="369332"/>
          </a:xfrm>
          <a:prstGeom prst="rect">
            <a:avLst/>
          </a:prstGeom>
          <a:noFill/>
        </p:spPr>
        <p:txBody>
          <a:bodyPr wrap="square" rtlCol="0">
            <a:spAutoFit/>
          </a:bodyPr>
          <a:lstStyle/>
          <a:p>
            <a:r>
              <a:rPr lang="en-US" dirty="0">
                <a:solidFill>
                  <a:srgbClr val="27B2B1"/>
                </a:solidFill>
                <a:latin typeface="Montserrat" panose="00000500000000000000" pitchFamily="50" charset="0"/>
              </a:rPr>
              <a:t>DAY 3</a:t>
            </a:r>
          </a:p>
        </p:txBody>
      </p:sp>
    </p:spTree>
    <p:extLst>
      <p:ext uri="{BB962C8B-B14F-4D97-AF65-F5344CB8AC3E}">
        <p14:creationId xmlns:p14="http://schemas.microsoft.com/office/powerpoint/2010/main" val="3101030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7036359" y="2454166"/>
            <a:ext cx="3866764" cy="36952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id-ID" sz="1400" b="0" i="0" u="none" strike="noStrike" kern="1200" cap="none" spc="0" normalizeH="0" baseline="0" noProof="0" dirty="0">
                <a:ln>
                  <a:noFill/>
                </a:ln>
                <a:solidFill>
                  <a:prstClr val="black"/>
                </a:solidFill>
                <a:effectLst/>
                <a:uLnTx/>
                <a:uFillTx/>
                <a:latin typeface="Montserrat Light" panose="00000400000000000000" pitchFamily="50" charset="0"/>
                <a:ea typeface="Lato" panose="020F0502020204030203" pitchFamily="34" charset="0"/>
                <a:cs typeface="Lato" panose="020F0502020204030203" pitchFamily="34" charset="0"/>
              </a:rPr>
              <a:t>, </a:t>
            </a:r>
          </a:p>
        </p:txBody>
      </p:sp>
      <p:sp>
        <p:nvSpPr>
          <p:cNvPr id="6" name="TextBox 5"/>
          <p:cNvSpPr txBox="1"/>
          <p:nvPr/>
        </p:nvSpPr>
        <p:spPr>
          <a:xfrm>
            <a:off x="394928" y="488830"/>
            <a:ext cx="3449983"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27B2B1"/>
                </a:solidFill>
                <a:effectLst/>
                <a:uLnTx/>
                <a:uFillTx/>
                <a:latin typeface="Montserrat" pitchFamily="2" charset="77"/>
                <a:ea typeface="Source Sans Pro Black" panose="020B0803030403020204" pitchFamily="34" charset="0"/>
                <a:cs typeface="+mn-cs"/>
              </a:rPr>
              <a:t>Checklist</a:t>
            </a:r>
            <a:endParaRPr kumimoji="0" lang="id-ID" sz="4800" b="1" i="0" u="none" strike="noStrike" kern="1200" cap="none" spc="300" normalizeH="0" baseline="0" noProof="0" dirty="0">
              <a:ln>
                <a:noFill/>
              </a:ln>
              <a:solidFill>
                <a:srgbClr val="27B2B1"/>
              </a:solidFill>
              <a:effectLst/>
              <a:uLnTx/>
              <a:uFillTx/>
              <a:latin typeface="Montserrat" pitchFamily="2" charset="77"/>
              <a:ea typeface="Source Sans Pro Black" panose="020B0803030403020204" pitchFamily="34" charset="0"/>
              <a:cs typeface="+mn-cs"/>
            </a:endParaRPr>
          </a:p>
        </p:txBody>
      </p:sp>
      <p:sp>
        <p:nvSpPr>
          <p:cNvPr id="15" name="Right Triangle 14"/>
          <p:cNvSpPr/>
          <p:nvPr/>
        </p:nvSpPr>
        <p:spPr>
          <a:xfrm rot="16200000">
            <a:off x="10189028" y="479697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p:sp>
      <p:sp>
        <p:nvSpPr>
          <p:cNvPr id="3" name="TextBox 2">
            <a:extLst>
              <a:ext uri="{FF2B5EF4-FFF2-40B4-BE49-F238E27FC236}">
                <a16:creationId xmlns:a16="http://schemas.microsoft.com/office/drawing/2014/main" id="{70BB5589-5F79-4725-9B7B-A1BC071696C0}"/>
              </a:ext>
            </a:extLst>
          </p:cNvPr>
          <p:cNvSpPr txBox="1"/>
          <p:nvPr/>
        </p:nvSpPr>
        <p:spPr>
          <a:xfrm flipH="1">
            <a:off x="1900989" y="1227221"/>
            <a:ext cx="4195011" cy="92606"/>
          </a:xfrm>
          <a:prstGeom prst="rect">
            <a:avLst/>
          </a:prstGeom>
          <a:noFill/>
        </p:spPr>
        <p:txBody>
          <a:bodyPr wrap="square" rtlCol="0">
            <a:spAutoFit/>
          </a:bodyPr>
          <a:lstStyle/>
          <a:p>
            <a:endParaRPr lang="en-US" dirty="0"/>
          </a:p>
        </p:txBody>
      </p:sp>
      <p:graphicFrame>
        <p:nvGraphicFramePr>
          <p:cNvPr id="5" name="Table 6">
            <a:extLst>
              <a:ext uri="{FF2B5EF4-FFF2-40B4-BE49-F238E27FC236}">
                <a16:creationId xmlns:a16="http://schemas.microsoft.com/office/drawing/2014/main" id="{6FFF466C-7A7B-48DF-A437-80D8280138E0}"/>
              </a:ext>
            </a:extLst>
          </p:cNvPr>
          <p:cNvGraphicFramePr>
            <a:graphicFrameLocks noGrp="1"/>
          </p:cNvGraphicFramePr>
          <p:nvPr>
            <p:extLst>
              <p:ext uri="{D42A27DB-BD31-4B8C-83A1-F6EECF244321}">
                <p14:modId xmlns:p14="http://schemas.microsoft.com/office/powerpoint/2010/main" val="4106375778"/>
              </p:ext>
            </p:extLst>
          </p:nvPr>
        </p:nvGraphicFramePr>
        <p:xfrm>
          <a:off x="2002972" y="1632647"/>
          <a:ext cx="8128000" cy="4079240"/>
        </p:xfrm>
        <a:graphic>
          <a:graphicData uri="http://schemas.openxmlformats.org/drawingml/2006/table">
            <a:tbl>
              <a:tblPr firstRow="1" bandRow="1">
                <a:tableStyleId>{5940675A-B579-460E-94D1-54222C63F5DA}</a:tableStyleId>
              </a:tblPr>
              <a:tblGrid>
                <a:gridCol w="2713407">
                  <a:extLst>
                    <a:ext uri="{9D8B030D-6E8A-4147-A177-3AD203B41FA5}">
                      <a16:colId xmlns:a16="http://schemas.microsoft.com/office/drawing/2014/main" val="1650554456"/>
                    </a:ext>
                  </a:extLst>
                </a:gridCol>
                <a:gridCol w="5414593">
                  <a:extLst>
                    <a:ext uri="{9D8B030D-6E8A-4147-A177-3AD203B41FA5}">
                      <a16:colId xmlns:a16="http://schemas.microsoft.com/office/drawing/2014/main" val="2163074906"/>
                    </a:ext>
                  </a:extLst>
                </a:gridCol>
              </a:tblGrid>
              <a:tr h="370840">
                <a:tc>
                  <a:txBody>
                    <a:bodyPr/>
                    <a:lstStyle/>
                    <a:p>
                      <a:r>
                        <a:rPr lang="en-US" sz="1400" dirty="0">
                          <a:latin typeface="Montserrat Light" panose="00000400000000000000" pitchFamily="50" charset="0"/>
                          <a:cs typeface="Arial" panose="020B0604020202020204" pitchFamily="34" charset="0"/>
                        </a:rPr>
                        <a:t>Energy</a:t>
                      </a:r>
                      <a:endParaRPr lang="en-US" sz="1400" b="0" dirty="0">
                        <a:latin typeface="Montserrat Light" panose="00000400000000000000" pitchFamily="50" charset="0"/>
                        <a:cs typeface="Arial" panose="020B0604020202020204" pitchFamily="34" charset="0"/>
                      </a:endParaRPr>
                    </a:p>
                  </a:txBody>
                  <a:tcPr anchor="ctr"/>
                </a:tc>
                <a:tc>
                  <a:txBody>
                    <a:bodyPr/>
                    <a:lstStyle/>
                    <a:p>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3703445330"/>
                  </a:ext>
                </a:extLst>
              </a:tr>
              <a:tr h="370840">
                <a:tc>
                  <a:txBody>
                    <a:bodyPr/>
                    <a:lstStyle/>
                    <a:p>
                      <a:r>
                        <a:rPr lang="en-US" sz="1400" dirty="0">
                          <a:latin typeface="Montserrat Light" panose="00000400000000000000" pitchFamily="50" charset="0"/>
                          <a:cs typeface="Arial" panose="020B0604020202020204" pitchFamily="34" charset="0"/>
                        </a:rPr>
                        <a:t>Digestion</a:t>
                      </a:r>
                    </a:p>
                  </a:txBody>
                  <a:tcPr anchor="ctr"/>
                </a:tc>
                <a:tc>
                  <a:txBody>
                    <a:bodyPr/>
                    <a:lstStyle/>
                    <a:p>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533894754"/>
                  </a:ext>
                </a:extLst>
              </a:tr>
              <a:tr h="370840">
                <a:tc>
                  <a:txBody>
                    <a:bodyPr/>
                    <a:lstStyle/>
                    <a:p>
                      <a:r>
                        <a:rPr lang="en-US" sz="1400" dirty="0">
                          <a:latin typeface="Montserrat Light" panose="00000400000000000000" pitchFamily="50" charset="0"/>
                          <a:cs typeface="Arial" panose="020B0604020202020204" pitchFamily="34" charset="0"/>
                        </a:rPr>
                        <a:t>Cravings and addictions</a:t>
                      </a:r>
                    </a:p>
                  </a:txBody>
                  <a:tcPr anchor="ctr"/>
                </a:tc>
                <a:tc>
                  <a:txBody>
                    <a:bodyPr/>
                    <a:lstStyle/>
                    <a:p>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3645505228"/>
                  </a:ext>
                </a:extLst>
              </a:tr>
              <a:tr h="370840">
                <a:tc>
                  <a:txBody>
                    <a:bodyPr/>
                    <a:lstStyle/>
                    <a:p>
                      <a:r>
                        <a:rPr lang="en-US" sz="1400" dirty="0">
                          <a:latin typeface="Montserrat Light" panose="00000400000000000000" pitchFamily="50" charset="0"/>
                          <a:cs typeface="Arial" panose="020B0604020202020204" pitchFamily="34" charset="0"/>
                        </a:rPr>
                        <a:t>Hair and skin</a:t>
                      </a:r>
                    </a:p>
                  </a:txBody>
                  <a:tcPr anchor="ctr"/>
                </a:tc>
                <a:tc>
                  <a:txBody>
                    <a:bodyPr/>
                    <a:lstStyle/>
                    <a:p>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3039293420"/>
                  </a:ext>
                </a:extLst>
              </a:tr>
              <a:tr h="370840">
                <a:tc>
                  <a:txBody>
                    <a:bodyPr/>
                    <a:lstStyle/>
                    <a:p>
                      <a:r>
                        <a:rPr lang="en-US" sz="1400" dirty="0">
                          <a:latin typeface="Montserrat Light" panose="00000400000000000000" pitchFamily="50" charset="0"/>
                          <a:cs typeface="Arial" panose="020B0604020202020204" pitchFamily="34" charset="0"/>
                        </a:rPr>
                        <a:t>Mouth, teeth and tongue</a:t>
                      </a:r>
                    </a:p>
                  </a:txBody>
                  <a:tcPr anchor="ctr"/>
                </a:tc>
                <a:tc>
                  <a:txBody>
                    <a:bodyPr/>
                    <a:lstStyle/>
                    <a:p>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911970820"/>
                  </a:ext>
                </a:extLst>
              </a:tr>
              <a:tr h="370840">
                <a:tc>
                  <a:txBody>
                    <a:bodyPr/>
                    <a:lstStyle/>
                    <a:p>
                      <a:r>
                        <a:rPr lang="en-US" sz="1400" dirty="0">
                          <a:latin typeface="Montserrat Light" panose="00000400000000000000" pitchFamily="50" charset="0"/>
                          <a:cs typeface="Arial" panose="020B0604020202020204" pitchFamily="34" charset="0"/>
                        </a:rPr>
                        <a:t>Body shape and weight</a:t>
                      </a:r>
                    </a:p>
                  </a:txBody>
                  <a:tcPr anchor="ctr"/>
                </a:tc>
                <a:tc>
                  <a:txBody>
                    <a:bodyPr/>
                    <a:lstStyle/>
                    <a:p>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734447125"/>
                  </a:ext>
                </a:extLst>
              </a:tr>
              <a:tr h="370840">
                <a:tc>
                  <a:txBody>
                    <a:bodyPr/>
                    <a:lstStyle/>
                    <a:p>
                      <a:r>
                        <a:rPr lang="en-US" sz="1400" dirty="0">
                          <a:latin typeface="Montserrat Light" panose="00000400000000000000" pitchFamily="50" charset="0"/>
                          <a:cs typeface="Arial" panose="020B0604020202020204" pitchFamily="34" charset="0"/>
                        </a:rPr>
                        <a:t>Posture and breathing</a:t>
                      </a:r>
                    </a:p>
                  </a:txBody>
                  <a:tcPr anchor="ctr"/>
                </a:tc>
                <a:tc>
                  <a:txBody>
                    <a:bodyPr/>
                    <a:lstStyle/>
                    <a:p>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80573429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Montserrat Light" panose="00000400000000000000" pitchFamily="50" charset="0"/>
                          <a:cs typeface="Arial" panose="020B0604020202020204" pitchFamily="34" charset="0"/>
                        </a:rPr>
                        <a:t>Mood and emotions</a:t>
                      </a:r>
                    </a:p>
                  </a:txBody>
                  <a:tcPr anchor="ctr"/>
                </a:tc>
                <a:tc>
                  <a:txBody>
                    <a:bodyPr/>
                    <a:lstStyle/>
                    <a:p>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140579944"/>
                  </a:ext>
                </a:extLst>
              </a:tr>
              <a:tr h="370840">
                <a:tc>
                  <a:txBody>
                    <a:bodyPr/>
                    <a:lstStyle/>
                    <a:p>
                      <a:r>
                        <a:rPr lang="en-US" sz="1400" dirty="0">
                          <a:latin typeface="Montserrat Light" panose="00000400000000000000" pitchFamily="50" charset="0"/>
                          <a:cs typeface="Arial" panose="020B0604020202020204" pitchFamily="34" charset="0"/>
                        </a:rPr>
                        <a:t>Relating to others</a:t>
                      </a:r>
                    </a:p>
                  </a:txBody>
                  <a:tcPr anchor="ctr"/>
                </a:tc>
                <a:tc>
                  <a:txBody>
                    <a:bodyPr/>
                    <a:lstStyle/>
                    <a:p>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424853669"/>
                  </a:ext>
                </a:extLst>
              </a:tr>
              <a:tr h="370840">
                <a:tc>
                  <a:txBody>
                    <a:bodyPr/>
                    <a:lstStyle/>
                    <a:p>
                      <a:r>
                        <a:rPr lang="en-US" sz="1400" dirty="0">
                          <a:latin typeface="Montserrat Light" panose="00000400000000000000" pitchFamily="50" charset="0"/>
                          <a:cs typeface="Arial" panose="020B0604020202020204" pitchFamily="34" charset="0"/>
                        </a:rPr>
                        <a:t>Gratitude</a:t>
                      </a:r>
                    </a:p>
                  </a:txBody>
                  <a:tcPr anchor="ctr"/>
                </a:tc>
                <a:tc>
                  <a:txBody>
                    <a:bodyPr/>
                    <a:lstStyle/>
                    <a:p>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588514970"/>
                  </a:ext>
                </a:extLst>
              </a:tr>
              <a:tr h="370840">
                <a:tc>
                  <a:txBody>
                    <a:bodyPr/>
                    <a:lstStyle/>
                    <a:p>
                      <a:r>
                        <a:rPr lang="en-US" sz="1400" dirty="0">
                          <a:latin typeface="Montserrat Light" panose="00000400000000000000" pitchFamily="50" charset="0"/>
                          <a:cs typeface="Arial" panose="020B0604020202020204" pitchFamily="34" charset="0"/>
                        </a:rPr>
                        <a:t>Contribution</a:t>
                      </a:r>
                    </a:p>
                  </a:txBody>
                  <a:tcPr anchor="ctr"/>
                </a:tc>
                <a:tc>
                  <a:txBody>
                    <a:bodyPr/>
                    <a:lstStyle/>
                    <a:p>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3394674409"/>
                  </a:ext>
                </a:extLst>
              </a:tr>
            </a:tbl>
          </a:graphicData>
        </a:graphic>
      </p:graphicFrame>
      <p:sp>
        <p:nvSpPr>
          <p:cNvPr id="8" name="TextBox 7">
            <a:extLst>
              <a:ext uri="{FF2B5EF4-FFF2-40B4-BE49-F238E27FC236}">
                <a16:creationId xmlns:a16="http://schemas.microsoft.com/office/drawing/2014/main" id="{8FA82EF2-23BA-4929-B363-E0E0FBA99A30}"/>
              </a:ext>
            </a:extLst>
          </p:cNvPr>
          <p:cNvSpPr txBox="1"/>
          <p:nvPr/>
        </p:nvSpPr>
        <p:spPr>
          <a:xfrm flipH="1">
            <a:off x="1443996" y="307043"/>
            <a:ext cx="2350973" cy="369332"/>
          </a:xfrm>
          <a:prstGeom prst="rect">
            <a:avLst/>
          </a:prstGeom>
          <a:noFill/>
        </p:spPr>
        <p:txBody>
          <a:bodyPr wrap="square" rtlCol="0">
            <a:spAutoFit/>
          </a:bodyPr>
          <a:lstStyle/>
          <a:p>
            <a:r>
              <a:rPr lang="en-US" dirty="0">
                <a:solidFill>
                  <a:srgbClr val="27B2B1"/>
                </a:solidFill>
                <a:latin typeface="Montserrat" panose="00000500000000000000" pitchFamily="50" charset="0"/>
              </a:rPr>
              <a:t>DAY 3</a:t>
            </a:r>
          </a:p>
        </p:txBody>
      </p:sp>
    </p:spTree>
    <p:extLst>
      <p:ext uri="{BB962C8B-B14F-4D97-AF65-F5344CB8AC3E}">
        <p14:creationId xmlns:p14="http://schemas.microsoft.com/office/powerpoint/2010/main" val="3146283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EAEA"/>
        </a:solidFill>
        <a:effectLst/>
      </p:bgPr>
    </p:bg>
    <p:spTree>
      <p:nvGrpSpPr>
        <p:cNvPr id="1" name=""/>
        <p:cNvGrpSpPr/>
        <p:nvPr/>
      </p:nvGrpSpPr>
      <p:grpSpPr>
        <a:xfrm>
          <a:off x="0" y="0"/>
          <a:ext cx="0" cy="0"/>
          <a:chOff x="0" y="0"/>
          <a:chExt cx="0" cy="0"/>
        </a:xfrm>
      </p:grpSpPr>
      <p:sp>
        <p:nvSpPr>
          <p:cNvPr id="4" name="Rectangle 3"/>
          <p:cNvSpPr/>
          <p:nvPr/>
        </p:nvSpPr>
        <p:spPr>
          <a:xfrm>
            <a:off x="1735223" y="2272563"/>
            <a:ext cx="3793850" cy="36952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Lato" panose="020F0502020204030203" pitchFamily="34" charset="0"/>
                <a:cs typeface="Lato" panose="020F0502020204030203" pitchFamily="34" charset="0"/>
              </a:rPr>
              <a:t> </a:t>
            </a:r>
            <a:endParaRPr kumimoji="0" lang="id-ID" sz="1400" b="0" i="0" u="none" strike="noStrike" kern="1200" cap="none" spc="0" normalizeH="0" baseline="0" noProof="0" dirty="0">
              <a:ln>
                <a:noFill/>
              </a:ln>
              <a:solidFill>
                <a:prstClr val="black"/>
              </a:solidFill>
              <a:effectLst/>
              <a:uLnTx/>
              <a:uFillTx/>
              <a:latin typeface="Montserrat Light" panose="00000400000000000000" pitchFamily="50" charset="0"/>
              <a:ea typeface="Lato" panose="020F0502020204030203" pitchFamily="34" charset="0"/>
              <a:cs typeface="Lato" panose="020F0502020204030203" pitchFamily="34" charset="0"/>
            </a:endParaRPr>
          </a:p>
        </p:txBody>
      </p:sp>
      <p:sp>
        <p:nvSpPr>
          <p:cNvPr id="6" name="TextBox 5"/>
          <p:cNvSpPr txBox="1"/>
          <p:nvPr/>
        </p:nvSpPr>
        <p:spPr>
          <a:xfrm>
            <a:off x="1408400" y="422047"/>
            <a:ext cx="5459315"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prstClr val="white"/>
                </a:solidFill>
                <a:effectLst/>
                <a:uLnTx/>
                <a:uFillTx/>
                <a:latin typeface="Montserrat Light" panose="00000400000000000000" pitchFamily="50" charset="0"/>
                <a:ea typeface="Source Sans Pro Black" panose="020B0803030403020204" pitchFamily="34" charset="0"/>
                <a:cs typeface="+mn-cs"/>
              </a:rPr>
              <a:t>The Food Diary</a:t>
            </a:r>
            <a:endParaRPr kumimoji="0" lang="id-ID" sz="4800" b="1" i="0" u="none" strike="noStrike" kern="1200" cap="none" spc="300" normalizeH="0" baseline="0" noProof="0" dirty="0">
              <a:ln>
                <a:noFill/>
              </a:ln>
              <a:solidFill>
                <a:prstClr val="white"/>
              </a:solidFill>
              <a:effectLst/>
              <a:uLnTx/>
              <a:uFillTx/>
              <a:latin typeface="Montserrat Light" panose="00000400000000000000" pitchFamily="50" charset="0"/>
              <a:ea typeface="Source Sans Pro Black" panose="020B0803030403020204" pitchFamily="34" charset="0"/>
              <a:cs typeface="+mn-cs"/>
            </a:endParaRPr>
          </a:p>
        </p:txBody>
      </p:sp>
      <p:sp>
        <p:nvSpPr>
          <p:cNvPr id="7" name="Rectangle 6"/>
          <p:cNvSpPr/>
          <p:nvPr/>
        </p:nvSpPr>
        <p:spPr>
          <a:xfrm>
            <a:off x="1248714" y="1"/>
            <a:ext cx="10943286"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p:sp>
      <p:graphicFrame>
        <p:nvGraphicFramePr>
          <p:cNvPr id="3" name="Table 4">
            <a:extLst>
              <a:ext uri="{FF2B5EF4-FFF2-40B4-BE49-F238E27FC236}">
                <a16:creationId xmlns:a16="http://schemas.microsoft.com/office/drawing/2014/main" id="{72B07C9B-5ADA-453E-892B-EEDB2668F0AC}"/>
              </a:ext>
            </a:extLst>
          </p:cNvPr>
          <p:cNvGraphicFramePr>
            <a:graphicFrameLocks noGrp="1"/>
          </p:cNvGraphicFramePr>
          <p:nvPr>
            <p:extLst>
              <p:ext uri="{D42A27DB-BD31-4B8C-83A1-F6EECF244321}">
                <p14:modId xmlns:p14="http://schemas.microsoft.com/office/powerpoint/2010/main" val="144081711"/>
              </p:ext>
            </p:extLst>
          </p:nvPr>
        </p:nvGraphicFramePr>
        <p:xfrm>
          <a:off x="2032000" y="2856861"/>
          <a:ext cx="8128000" cy="3323336"/>
        </p:xfrm>
        <a:graphic>
          <a:graphicData uri="http://schemas.openxmlformats.org/drawingml/2006/table">
            <a:tbl>
              <a:tblPr firstRow="1" bandRow="1">
                <a:tableStyleId>{5940675A-B579-460E-94D1-54222C63F5DA}</a:tableStyleId>
              </a:tblPr>
              <a:tblGrid>
                <a:gridCol w="1625600">
                  <a:extLst>
                    <a:ext uri="{9D8B030D-6E8A-4147-A177-3AD203B41FA5}">
                      <a16:colId xmlns:a16="http://schemas.microsoft.com/office/drawing/2014/main" val="2961965521"/>
                    </a:ext>
                  </a:extLst>
                </a:gridCol>
                <a:gridCol w="1625600">
                  <a:extLst>
                    <a:ext uri="{9D8B030D-6E8A-4147-A177-3AD203B41FA5}">
                      <a16:colId xmlns:a16="http://schemas.microsoft.com/office/drawing/2014/main" val="83328184"/>
                    </a:ext>
                  </a:extLst>
                </a:gridCol>
                <a:gridCol w="1625600">
                  <a:extLst>
                    <a:ext uri="{9D8B030D-6E8A-4147-A177-3AD203B41FA5}">
                      <a16:colId xmlns:a16="http://schemas.microsoft.com/office/drawing/2014/main" val="2614224423"/>
                    </a:ext>
                  </a:extLst>
                </a:gridCol>
                <a:gridCol w="1625600">
                  <a:extLst>
                    <a:ext uri="{9D8B030D-6E8A-4147-A177-3AD203B41FA5}">
                      <a16:colId xmlns:a16="http://schemas.microsoft.com/office/drawing/2014/main" val="2627780601"/>
                    </a:ext>
                  </a:extLst>
                </a:gridCol>
                <a:gridCol w="1625600">
                  <a:extLst>
                    <a:ext uri="{9D8B030D-6E8A-4147-A177-3AD203B41FA5}">
                      <a16:colId xmlns:a16="http://schemas.microsoft.com/office/drawing/2014/main" val="3521041658"/>
                    </a:ext>
                  </a:extLst>
                </a:gridCol>
              </a:tblGrid>
              <a:tr h="370840">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Diary</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Time</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Portion</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What</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How do you feel?</a:t>
                      </a:r>
                    </a:p>
                  </a:txBody>
                  <a:tcPr/>
                </a:tc>
                <a:extLst>
                  <a:ext uri="{0D108BD9-81ED-4DB2-BD59-A6C34878D82A}">
                    <a16:rowId xmlns:a16="http://schemas.microsoft.com/office/drawing/2014/main" val="1344498651"/>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Breakfast</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663641257"/>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Snack</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099047287"/>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Lunch</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283517171"/>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Snack</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419092059"/>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Dinner</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260211568"/>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Snack</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446763011"/>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Liquids</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835114764"/>
                  </a:ext>
                </a:extLst>
              </a:tr>
            </a:tbl>
          </a:graphicData>
        </a:graphic>
      </p:graphicFrame>
      <p:sp>
        <p:nvSpPr>
          <p:cNvPr id="8" name="TextBox 7">
            <a:extLst>
              <a:ext uri="{FF2B5EF4-FFF2-40B4-BE49-F238E27FC236}">
                <a16:creationId xmlns:a16="http://schemas.microsoft.com/office/drawing/2014/main" id="{C0974474-56EB-4968-ADF0-11E325A15228}"/>
              </a:ext>
            </a:extLst>
          </p:cNvPr>
          <p:cNvSpPr txBox="1"/>
          <p:nvPr/>
        </p:nvSpPr>
        <p:spPr>
          <a:xfrm rot="10800000" flipV="1">
            <a:off x="1408400" y="1480861"/>
            <a:ext cx="9124472" cy="101585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05958"/>
                </a:solidFill>
                <a:effectLst/>
                <a:uLnTx/>
                <a:uFillTx/>
                <a:latin typeface="Montserrat Light" panose="00000400000000000000" pitchFamily="50" charset="0"/>
                <a:ea typeface="+mn-ea"/>
                <a:cs typeface="Arial" panose="020B0604020202020204" pitchFamily="34" charset="0"/>
              </a:rPr>
              <a:t>Be honest. </a:t>
            </a: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Arial" panose="020B0604020202020204" pitchFamily="34" charset="0"/>
              </a:rPr>
              <a:t>Write down what you really eat.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05958"/>
                </a:solidFill>
                <a:effectLst/>
                <a:uLnTx/>
                <a:uFillTx/>
                <a:latin typeface="Montserrat Light" panose="00000400000000000000" pitchFamily="50" charset="0"/>
                <a:ea typeface="+mn-ea"/>
                <a:cs typeface="Arial" panose="020B0604020202020204" pitchFamily="34" charset="0"/>
              </a:rPr>
              <a:t>Be accurate.</a:t>
            </a:r>
            <a:r>
              <a:rPr kumimoji="0" lang="en-US" sz="1400" b="1" i="0" u="none" strike="noStrike" kern="1200" cap="none" spc="0" normalizeH="0" baseline="0" noProof="0" dirty="0">
                <a:ln>
                  <a:noFill/>
                </a:ln>
                <a:solidFill>
                  <a:srgbClr val="70AD47"/>
                </a:solidFill>
                <a:effectLst/>
                <a:uLnTx/>
                <a:uFillTx/>
                <a:latin typeface="Montserrat Light" panose="00000400000000000000" pitchFamily="50" charset="0"/>
                <a:ea typeface="+mn-ea"/>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Arial" panose="020B0604020202020204" pitchFamily="34" charset="0"/>
              </a:rPr>
              <a:t>Measure portions and read labels.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05958"/>
                </a:solidFill>
                <a:effectLst/>
                <a:uLnTx/>
                <a:uFillTx/>
                <a:latin typeface="Montserrat Light" panose="00000400000000000000" pitchFamily="50" charset="0"/>
                <a:ea typeface="+mn-ea"/>
                <a:cs typeface="Arial" panose="020B0604020202020204" pitchFamily="34" charset="0"/>
              </a:rPr>
              <a:t>Be complete. </a:t>
            </a: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Arial" panose="020B0604020202020204" pitchFamily="34" charset="0"/>
              </a:rPr>
              <a:t>Include every little scrap you eat.</a:t>
            </a:r>
          </a:p>
        </p:txBody>
      </p:sp>
      <p:sp>
        <p:nvSpPr>
          <p:cNvPr id="10" name="TextBox 9">
            <a:extLst>
              <a:ext uri="{FF2B5EF4-FFF2-40B4-BE49-F238E27FC236}">
                <a16:creationId xmlns:a16="http://schemas.microsoft.com/office/drawing/2014/main" id="{A7A0F7E0-743D-40F2-A4EB-85B08C32CAED}"/>
              </a:ext>
            </a:extLst>
          </p:cNvPr>
          <p:cNvSpPr txBox="1"/>
          <p:nvPr/>
        </p:nvSpPr>
        <p:spPr>
          <a:xfrm>
            <a:off x="2299391" y="276677"/>
            <a:ext cx="17698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Light" panose="00000400000000000000" pitchFamily="50" charset="0"/>
                <a:ea typeface="+mn-ea"/>
                <a:cs typeface="+mn-cs"/>
              </a:rPr>
              <a:t>DAY 3</a:t>
            </a:r>
          </a:p>
        </p:txBody>
      </p:sp>
      <p:sp>
        <p:nvSpPr>
          <p:cNvPr id="5" name="TextBox 4">
            <a:extLst>
              <a:ext uri="{FF2B5EF4-FFF2-40B4-BE49-F238E27FC236}">
                <a16:creationId xmlns:a16="http://schemas.microsoft.com/office/drawing/2014/main" id="{9CA39B0B-D2BC-4410-904C-3063E15D4A72}"/>
              </a:ext>
            </a:extLst>
          </p:cNvPr>
          <p:cNvSpPr txBox="1"/>
          <p:nvPr/>
        </p:nvSpPr>
        <p:spPr>
          <a:xfrm>
            <a:off x="1337562" y="435090"/>
            <a:ext cx="549227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The Food Diary</a:t>
            </a:r>
          </a:p>
        </p:txBody>
      </p:sp>
    </p:spTree>
    <p:extLst>
      <p:ext uri="{BB962C8B-B14F-4D97-AF65-F5344CB8AC3E}">
        <p14:creationId xmlns:p14="http://schemas.microsoft.com/office/powerpoint/2010/main" val="2646978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6" name="Rectangle 5"/>
          <p:cNvSpPr/>
          <p:nvPr/>
        </p:nvSpPr>
        <p:spPr>
          <a:xfrm>
            <a:off x="409575" y="353228"/>
            <a:ext cx="11372850" cy="6191250"/>
          </a:xfrm>
          <a:prstGeom prst="rect">
            <a:avLst/>
          </a:prstGeom>
          <a:solidFill>
            <a:srgbClr val="CCEAEA">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p:nvSpPr>
        <p:spPr>
          <a:xfrm>
            <a:off x="3347489" y="2637986"/>
            <a:ext cx="5497018" cy="1107996"/>
          </a:xfrm>
          <a:prstGeom prst="rect">
            <a:avLst/>
          </a:prstGeom>
          <a:noFill/>
        </p:spPr>
        <p:txBody>
          <a:bodyPr wrap="none" rtlCol="0">
            <a:spAutoFit/>
          </a:bodyPr>
          <a:lstStyle/>
          <a:p>
            <a:r>
              <a:rPr lang="id-ID" sz="6600" b="1" spc="300" dirty="0">
                <a:solidFill>
                  <a:schemeClr val="bg1"/>
                </a:solidFill>
                <a:latin typeface="Montserrat" pitchFamily="2" charset="77"/>
                <a:ea typeface="Source Sans Pro Black" panose="020B0803030403020204" pitchFamily="34" charset="0"/>
              </a:rPr>
              <a:t>CONGRATS</a:t>
            </a:r>
            <a:endParaRPr lang="id-ID" sz="6600" spc="300" dirty="0">
              <a:solidFill>
                <a:schemeClr val="bg1"/>
              </a:solidFill>
              <a:latin typeface="Montserrat Alternates ExtraBold" panose="00000900000000000000" pitchFamily="50" charset="0"/>
              <a:ea typeface="Source Sans Pro Black" panose="020B0803030403020204" pitchFamily="34" charset="0"/>
            </a:endParaRPr>
          </a:p>
        </p:txBody>
      </p:sp>
      <p:sp>
        <p:nvSpPr>
          <p:cNvPr id="8" name="TextBox 7"/>
          <p:cNvSpPr txBox="1"/>
          <p:nvPr/>
        </p:nvSpPr>
        <p:spPr>
          <a:xfrm>
            <a:off x="4925646" y="3745982"/>
            <a:ext cx="2340705" cy="461665"/>
          </a:xfrm>
          <a:prstGeom prst="rect">
            <a:avLst/>
          </a:prstGeom>
          <a:noFill/>
        </p:spPr>
        <p:txBody>
          <a:bodyPr wrap="none" rtlCol="0">
            <a:spAutoFit/>
          </a:bodyPr>
          <a:lstStyle/>
          <a:p>
            <a:r>
              <a:rPr lang="id-ID" sz="2400" spc="300" dirty="0">
                <a:solidFill>
                  <a:schemeClr val="bg1"/>
                </a:solidFill>
                <a:latin typeface="Montserrat Light" panose="00000400000000000000" pitchFamily="50" charset="0"/>
                <a:ea typeface="Lato Medium" panose="020F0502020204030203" pitchFamily="34" charset="0"/>
                <a:cs typeface="Lato Medium" panose="020F0502020204030203" pitchFamily="34" charset="0"/>
              </a:rPr>
              <a:t>YOU DID IT!</a:t>
            </a:r>
          </a:p>
        </p:txBody>
      </p:sp>
    </p:spTree>
    <p:extLst>
      <p:ext uri="{BB962C8B-B14F-4D97-AF65-F5344CB8AC3E}">
        <p14:creationId xmlns:p14="http://schemas.microsoft.com/office/powerpoint/2010/main" val="5266475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Custom 2">
      <a:dk1>
        <a:sysClr val="windowText" lastClr="000000"/>
      </a:dk1>
      <a:lt1>
        <a:sysClr val="window" lastClr="FFFFFF"/>
      </a:lt1>
      <a:dk2>
        <a:srgbClr val="595959"/>
      </a:dk2>
      <a:lt2>
        <a:srgbClr val="F0FEFE"/>
      </a:lt2>
      <a:accent1>
        <a:srgbClr val="12B0B5"/>
      </a:accent1>
      <a:accent2>
        <a:srgbClr val="F95A44"/>
      </a:accent2>
      <a:accent3>
        <a:srgbClr val="59C577"/>
      </a:accent3>
      <a:accent4>
        <a:srgbClr val="F6B2B1"/>
      </a:accent4>
      <a:accent5>
        <a:srgbClr val="D70C1A"/>
      </a:accent5>
      <a:accent6>
        <a:srgbClr val="EE7132"/>
      </a:accent6>
      <a:hlink>
        <a:srgbClr val="F95A44"/>
      </a:hlink>
      <a:folHlink>
        <a:srgbClr val="7F7F7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1150</TotalTime>
  <Words>745</Words>
  <Application>Microsoft Office PowerPoint</Application>
  <PresentationFormat>Widescreen</PresentationFormat>
  <Paragraphs>113</Paragraphs>
  <Slides>9</Slides>
  <Notes>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9</vt:i4>
      </vt:variant>
    </vt:vector>
  </HeadingPairs>
  <TitlesOfParts>
    <vt:vector size="21" baseType="lpstr">
      <vt:lpstr>Arial</vt:lpstr>
      <vt:lpstr>Calibri</vt:lpstr>
      <vt:lpstr>Calibri Light</vt:lpstr>
      <vt:lpstr>Lato Medium</vt:lpstr>
      <vt:lpstr>Montserrat</vt:lpstr>
      <vt:lpstr>Montserrat Alternates ExtraBold</vt:lpstr>
      <vt:lpstr>Montserrat Light</vt:lpstr>
      <vt:lpstr>Wingdings</vt:lpstr>
      <vt:lpstr>Office Theme</vt:lpstr>
      <vt:lpstr>Custom Design</vt:lpstr>
      <vt:lpstr>1_Office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USER</cp:lastModifiedBy>
  <cp:revision>189</cp:revision>
  <dcterms:created xsi:type="dcterms:W3CDTF">2018-06-21T04:17:42Z</dcterms:created>
  <dcterms:modified xsi:type="dcterms:W3CDTF">2025-03-13T20:43:57Z</dcterms:modified>
</cp:coreProperties>
</file>