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2" r:id="rId3"/>
    <p:sldMasterId id="2147483716" r:id="rId4"/>
    <p:sldMasterId id="2147483748" r:id="rId5"/>
  </p:sldMasterIdLst>
  <p:notesMasterIdLst>
    <p:notesMasterId r:id="rId17"/>
  </p:notesMasterIdLst>
  <p:sldIdLst>
    <p:sldId id="256" r:id="rId6"/>
    <p:sldId id="299" r:id="rId7"/>
    <p:sldId id="401" r:id="rId8"/>
    <p:sldId id="402" r:id="rId9"/>
    <p:sldId id="257" r:id="rId10"/>
    <p:sldId id="403" r:id="rId11"/>
    <p:sldId id="404" r:id="rId12"/>
    <p:sldId id="405" r:id="rId13"/>
    <p:sldId id="406" r:id="rId14"/>
    <p:sldId id="350" r:id="rId15"/>
    <p:sldId id="303" r:id="rId1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67" d="100"/>
          <a:sy n="67" d="100"/>
        </p:scale>
        <p:origin x="640" y="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E0C6A00A-3C4F-45BC-92D1-0DE2734F584E}"/>
    <pc:docChg chg="delSld">
      <pc:chgData name="Mark Wiederin" userId="637f652a6015893c" providerId="LiveId" clId="{E0C6A00A-3C4F-45BC-92D1-0DE2734F584E}" dt="2021-07-19T03:50:24.818" v="0" actId="47"/>
      <pc:docMkLst>
        <pc:docMk/>
      </pc:docMkLst>
      <pc:sldChg chg="del">
        <pc:chgData name="Mark Wiederin" userId="637f652a6015893c" providerId="LiveId" clId="{E0C6A00A-3C4F-45BC-92D1-0DE2734F584E}" dt="2021-07-19T03:50:24.818" v="0" actId="47"/>
        <pc:sldMkLst>
          <pc:docMk/>
          <pc:sldMk cId="824990836"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4E4CF-CA6E-447F-BE1A-9506DD6BD382}"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5B348-C009-452D-96AA-B564F0F7E9B6}" type="slidenum">
              <a:rPr lang="en-US" smtClean="0"/>
              <a:t>‹#›</a:t>
            </a:fld>
            <a:endParaRPr lang="en-US"/>
          </a:p>
        </p:txBody>
      </p:sp>
    </p:spTree>
    <p:extLst>
      <p:ext uri="{BB962C8B-B14F-4D97-AF65-F5344CB8AC3E}">
        <p14:creationId xmlns:p14="http://schemas.microsoft.com/office/powerpoint/2010/main" val="30768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639354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03223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2622550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853383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530708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97432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9774456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426218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7714331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9937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6321229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2554436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499857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600547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286423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5444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flipH="1" flipV="1">
            <a:off x="12874883" y="7043472"/>
            <a:ext cx="76617" cy="6186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871539-127D-4E15-A0A4-A6CE10BB922F}"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0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0F56B-479F-4E5F-B3E8-F2B9E39B15B4}"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249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FA36F2-5D2D-4C5A-950F-871A0984F0F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0013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EDDC31-BF64-4631-8DBC-D789060C39D8}"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603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2B19A-D9EE-4DD2-9465-550824632210}" type="datetime1">
              <a:rPr lang="en-US" smtClean="0">
                <a:solidFill>
                  <a:prstClr val="black">
                    <a:tint val="75000"/>
                  </a:prstClr>
                </a:solidFill>
              </a:rPr>
              <a:pPr/>
              <a:t>3/14/2025</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6723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51C43-A417-4108-A44B-60A5911C2C59}" type="datetime1">
              <a:rPr lang="en-US" smtClean="0">
                <a:solidFill>
                  <a:prstClr val="black">
                    <a:tint val="75000"/>
                  </a:prstClr>
                </a:solidFill>
              </a:rPr>
              <a:pPr/>
              <a:t>3/14/2025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7918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6AD98-B9FE-4AAB-9338-79BB11D165A1}" type="datetime1">
              <a:rPr lang="en-US" smtClean="0">
                <a:solidFill>
                  <a:prstClr val="black">
                    <a:tint val="75000"/>
                  </a:prstClr>
                </a:solidFill>
              </a:rPr>
              <a:pPr/>
              <a:t>3/14/2025</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6541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78E2B-629A-4AE9-9595-F8C01DFD621E}"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53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604CB-B852-4621-A0B7-6191972DEA8B}"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437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C2AA9-9965-4AE3-AA4C-D69039BCD2D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757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69DDA-52DC-4337-9BE7-A8DA7A1D4105}"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727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307017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216127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4141562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982109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9C8A7F-A447-496A-9E7B-0A5256825896}" type="datetimeFigureOut">
              <a:rPr lang="en-GB" smtClean="0"/>
              <a:t>14/03/2025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383563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9C8A7F-A447-496A-9E7B-0A5256825896}" type="datetimeFigureOut">
              <a:rPr lang="en-GB" smtClean="0"/>
              <a:t>14/03/2025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662738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C8A7F-A447-496A-9E7B-0A5256825896}" type="datetimeFigureOut">
              <a:rPr lang="en-GB" smtClean="0"/>
              <a:t>14/03/2025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82706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641017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882678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498631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203795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347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56932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60283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6619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17381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1193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07891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731200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129080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227149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6260236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414998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67667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6105021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11851399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94449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298128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7961324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2742863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4289073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008203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2411200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15252632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628210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589262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79207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31820282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028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36760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980156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41872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875490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259546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90866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9178347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5606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966008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23809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7351735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455602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775838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38011489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255005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4117317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41013383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54223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theme" Target="../theme/theme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theme" Target="../theme/theme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62A27-AD02-4510-BD37-665B7B17E2EE}"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4775200" y="6096001"/>
            <a:ext cx="2641600" cy="646331"/>
          </a:xfrm>
          <a:prstGeom prst="rect">
            <a:avLst/>
          </a:prstGeom>
          <a:noFill/>
        </p:spPr>
        <p:txBody>
          <a:bodyPr wrap="square" rtlCol="0">
            <a:spAutoFit/>
          </a:bodyPr>
          <a:lstStyle/>
          <a:p>
            <a:pPr algn="ctr"/>
            <a:r>
              <a:rPr lang="en-US" sz="1200" dirty="0">
                <a:solidFill>
                  <a:prstClr val="black">
                    <a:tint val="75000"/>
                  </a:prstClr>
                </a:solidFill>
              </a:rPr>
              <a:t>Copyright 2014</a:t>
            </a:r>
          </a:p>
          <a:p>
            <a:pPr algn="ctr"/>
            <a:r>
              <a:rPr lang="en-US" sz="1200" dirty="0">
                <a:solidFill>
                  <a:prstClr val="black">
                    <a:tint val="75000"/>
                  </a:prstClr>
                </a:solidFill>
              </a:rPr>
              <a:t>The Health Coach Group                     All Rights Reserved</a:t>
            </a:r>
          </a:p>
        </p:txBody>
      </p:sp>
    </p:spTree>
    <p:extLst>
      <p:ext uri="{BB962C8B-B14F-4D97-AF65-F5344CB8AC3E}">
        <p14:creationId xmlns:p14="http://schemas.microsoft.com/office/powerpoint/2010/main" val="5240833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ctr" defTabSz="914400" rtl="0" eaLnBrk="1" latinLnBrk="0" hangingPunct="1">
        <a:spcBef>
          <a:spcPct val="0"/>
        </a:spcBef>
        <a:buNone/>
        <a:defRPr sz="4400" kern="1200">
          <a:solidFill>
            <a:srgbClr val="F0595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8A7F-A447-496A-9E7B-0A5256825896}" type="datetimeFigureOut">
              <a:rPr lang="en-GB" smtClean="0"/>
              <a:t>14/03/2025</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99A8-2B33-4D7C-98BC-8BAFBE6D99DB}" type="slidenum">
              <a:rPr lang="en-GB" smtClean="0"/>
              <a:t>‹#›</a:t>
            </a:fld>
            <a:endParaRPr lang="en-GB"/>
          </a:p>
        </p:txBody>
      </p:sp>
      <p:sp>
        <p:nvSpPr>
          <p:cNvPr id="7" name="TextBox 6"/>
          <p:cNvSpPr txBox="1"/>
          <p:nvPr userDrawn="1"/>
        </p:nvSpPr>
        <p:spPr>
          <a:xfrm>
            <a:off x="4775200" y="6096001"/>
            <a:ext cx="2641600" cy="646331"/>
          </a:xfrm>
          <a:prstGeom prst="rect">
            <a:avLst/>
          </a:prstGeom>
          <a:noFill/>
        </p:spPr>
        <p:txBody>
          <a:bodyPr wrap="square" rtlCol="0">
            <a:spAutoFit/>
          </a:bodyPr>
          <a:lstStyle/>
          <a:p>
            <a:pPr algn="ctr"/>
            <a:r>
              <a:rPr lang="en-US" sz="1200" dirty="0">
                <a:solidFill>
                  <a:prstClr val="black">
                    <a:tint val="75000"/>
                  </a:prstClr>
                </a:solidFill>
                <a:latin typeface="Arial" panose="020B0604020202020204" pitchFamily="34" charset="0"/>
                <a:cs typeface="Arial" panose="020B0604020202020204" pitchFamily="34" charset="0"/>
              </a:rPr>
              <a:t>Copyright 2014</a:t>
            </a:r>
          </a:p>
          <a:p>
            <a:pPr algn="ctr"/>
            <a:r>
              <a:rPr lang="en-US" sz="1200" dirty="0">
                <a:solidFill>
                  <a:prstClr val="black">
                    <a:tint val="75000"/>
                  </a:prstClr>
                </a:solidFill>
                <a:latin typeface="Arial" panose="020B0604020202020204" pitchFamily="34" charset="0"/>
                <a:cs typeface="Arial" panose="020B0604020202020204" pitchFamily="34" charset="0"/>
              </a:rPr>
              <a:t>The Health Coach Group                     All Rights Reserved</a:t>
            </a:r>
          </a:p>
        </p:txBody>
      </p:sp>
    </p:spTree>
    <p:extLst>
      <p:ext uri="{BB962C8B-B14F-4D97-AF65-F5344CB8AC3E}">
        <p14:creationId xmlns:p14="http://schemas.microsoft.com/office/powerpoint/2010/main" val="30819532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22498772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48440635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afro-ip.blogspot.com/2012/07/10-reasons-to-follow-european-approach.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NINE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8EB4C3A2-C2F8-44F8-87AE-3625C9CE3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1248714" y="1"/>
            <a:ext cx="1094328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4028051508"/>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9</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86964"/>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42401" y="2150644"/>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9</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26694"/>
            <a:ext cx="4722990" cy="309893"/>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cs typeface="Arial" panose="020B0604020202020204" pitchFamily="34" charset="0"/>
              </a:rPr>
              <a:t>Make a list of 10 things you are grateful for today.</a:t>
            </a:r>
          </a:p>
        </p:txBody>
      </p:sp>
      <p:sp>
        <p:nvSpPr>
          <p:cNvPr id="10" name="TextBox 9"/>
          <p:cNvSpPr txBox="1"/>
          <p:nvPr/>
        </p:nvSpPr>
        <p:spPr>
          <a:xfrm>
            <a:off x="6892926" y="1387431"/>
            <a:ext cx="1997726"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icture containing drawing&#10;&#10;Description automatically generated">
            <a:extLst>
              <a:ext uri="{FF2B5EF4-FFF2-40B4-BE49-F238E27FC236}">
                <a16:creationId xmlns:a16="http://schemas.microsoft.com/office/drawing/2014/main" id="{0B4D65A2-0BAA-4398-8AC9-92E4C5AEA926}"/>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460" b="7460"/>
          <a:stretch>
            <a:fillRect/>
          </a:stretch>
        </p:blipFill>
        <p:spPr/>
      </p:pic>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61818"/>
            <a:ext cx="9841832" cy="4570675"/>
          </a:xfrm>
          <a:prstGeom prst="rect">
            <a:avLst/>
          </a:prstGeom>
        </p:spPr>
        <p:txBody>
          <a:bodyPr wrap="square">
            <a:spAutoFit/>
          </a:bodyPr>
          <a:lstStyle/>
          <a:p>
            <a:pPr>
              <a:lnSpc>
                <a:spcPct val="150000"/>
              </a:lnSpc>
            </a:pPr>
            <a:r>
              <a:rPr lang="en-US" sz="1400" b="1" dirty="0">
                <a:solidFill>
                  <a:prstClr val="black"/>
                </a:solidFill>
                <a:latin typeface="Montserrat Light" panose="00000400000000000000" pitchFamily="50" charset="0"/>
              </a:rPr>
              <a:t>Traditional yoga aims to find lasting peace using the mind, body and spirit:</a:t>
            </a: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“The original context of yoga was spiritual development practices to train the body and mind to self observe and become aware of their own nature. The purposes of yoga were to cultivate discernment, awareness, self-regulation and higher consciousness in the individual. As the split occurring between those seeking physical development versus those seeking spiritual development has widened, the lack of awareness and attention to inner experience has disconnected the practitioner from his body.”</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Yoga originated over 5,000 years ago in India, with most original yoga scriptures being written in Sanskrit. It was originally used to find purpose and answer the questions of life. The Hindus traditionally used yoga as a means to find self-awareness and divinity within. Yoga was practiced using meditation and scriptures, such as the Rig-Veda and the Bhagavad-Gita. Meditation was used as one of the main practices of yoga and it is still an important part of yoga today. </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i="1" dirty="0" err="1">
                <a:solidFill>
                  <a:prstClr val="black"/>
                </a:solidFill>
                <a:latin typeface="Montserrat Light" panose="00000400000000000000" pitchFamily="50" charset="0"/>
              </a:rPr>
              <a:t>Surrenda</a:t>
            </a:r>
            <a:r>
              <a:rPr lang="en-US" sz="1400" i="1" dirty="0">
                <a:solidFill>
                  <a:prstClr val="black"/>
                </a:solidFill>
                <a:latin typeface="Montserrat Light" panose="00000400000000000000" pitchFamily="50" charset="0"/>
              </a:rPr>
              <a:t>, David. "The Purpose of Yoga." New York Times 12 Jan. 2012.</a:t>
            </a:r>
            <a:endParaRPr lang="en-US" sz="1400" dirty="0">
              <a:solidFill>
                <a:prstClr val="black"/>
              </a:solidFill>
              <a:latin typeface="Montserrat Light" panose="00000400000000000000" pitchFamily="50" charset="0"/>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4" y="445168"/>
            <a:ext cx="29260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Yoga</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8697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9</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27990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61818"/>
            <a:ext cx="9841832" cy="3924344"/>
          </a:xfrm>
          <a:prstGeom prst="rect">
            <a:avLst/>
          </a:prstGeom>
        </p:spPr>
        <p:txBody>
          <a:bodyPr wrap="square">
            <a:spAutoFit/>
          </a:bodyPr>
          <a:lstStyle/>
          <a:p>
            <a:pPr>
              <a:lnSpc>
                <a:spcPct val="150000"/>
              </a:lnSpc>
            </a:pPr>
            <a:r>
              <a:rPr lang="en-US" sz="1400" dirty="0">
                <a:solidFill>
                  <a:prstClr val="black"/>
                </a:solidFill>
                <a:latin typeface="Montserrat Light" panose="00000400000000000000" pitchFamily="50" charset="0"/>
              </a:rPr>
              <a:t>In Vedic, Pre-classical, Classical and Post-classical yoga, the main focus was to transcend the limits of the conscious mind to join or “yoke” with a higher power. The physical aspect or “hatha” of yoga was not one of the major parts until the past century. “Hatha” means “sun and moon” in Sanskrit. Hatha yoga’s traditional purpose is to activate and balance the chakras. Today there are many types of yoga, practiced both by spiritual and non-spiritual purposes. </a:t>
            </a:r>
          </a:p>
          <a:p>
            <a:pPr>
              <a:lnSpc>
                <a:spcPct val="150000"/>
              </a:lnSpc>
            </a:pPr>
            <a:endParaRPr lang="en-US" sz="1400" dirty="0">
              <a:solidFill>
                <a:prstClr val="black"/>
              </a:solidFill>
              <a:latin typeface="Montserrat Light" panose="00000400000000000000" pitchFamily="50" charset="0"/>
            </a:endParaRPr>
          </a:p>
          <a:p>
            <a:pPr>
              <a:lnSpc>
                <a:spcPct val="150000"/>
              </a:lnSpc>
            </a:pPr>
            <a:r>
              <a:rPr lang="en-US" sz="1400" dirty="0">
                <a:solidFill>
                  <a:prstClr val="black"/>
                </a:solidFill>
                <a:latin typeface="Montserrat Light" panose="00000400000000000000" pitchFamily="50" charset="0"/>
              </a:rPr>
              <a:t>Yoga was originally used in meditation for transcending the human mind and spiritual connections, however the types used more commonly today can benefit meditation in different ways as well. Hatha yoga can enable one to use more advanced postures for meditation by increasing flexibility, awakening the mind and body to prevent falling asleep during meditation, creating a deeper level of awareness of the body, promoting mindfulness and increasing the ability to become relaxed. Some yoga poses can also be used as meditation postures, or in conjunction with a specific intention of meditation, such as healing chakras. </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8697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9</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9" name="TextBox 8">
            <a:extLst>
              <a:ext uri="{FF2B5EF4-FFF2-40B4-BE49-F238E27FC236}">
                <a16:creationId xmlns:a16="http://schemas.microsoft.com/office/drawing/2014/main" id="{63E93779-47F0-4AA2-9D4B-65FDBBEDE496}"/>
              </a:ext>
            </a:extLst>
          </p:cNvPr>
          <p:cNvSpPr txBox="1"/>
          <p:nvPr/>
        </p:nvSpPr>
        <p:spPr>
          <a:xfrm flipH="1">
            <a:off x="409074" y="445168"/>
            <a:ext cx="29260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Yoga</a:t>
            </a:r>
          </a:p>
        </p:txBody>
      </p:sp>
    </p:spTree>
    <p:extLst>
      <p:ext uri="{BB962C8B-B14F-4D97-AF65-F5344CB8AC3E}">
        <p14:creationId xmlns:p14="http://schemas.microsoft.com/office/powerpoint/2010/main" val="48818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901949" y="2061026"/>
            <a:ext cx="3866763" cy="369525"/>
          </a:xfrm>
          <a:prstGeom prst="rect">
            <a:avLst/>
          </a:prstGeom>
        </p:spPr>
        <p:txBody>
          <a:bodyPr wrap="square">
            <a:spAutoFit/>
          </a:bodyPr>
          <a:lstStyle/>
          <a:p>
            <a:pPr>
              <a:lnSpc>
                <a:spcPct val="150000"/>
              </a:lnSpc>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08463" y="462317"/>
            <a:ext cx="664637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Beginner Routines</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p:sp>
      <p:pic>
        <p:nvPicPr>
          <p:cNvPr id="8" name="Picture 7">
            <a:extLst>
              <a:ext uri="{FF2B5EF4-FFF2-40B4-BE49-F238E27FC236}">
                <a16:creationId xmlns:a16="http://schemas.microsoft.com/office/drawing/2014/main" id="{3DDF4B84-09CE-4F5F-A647-3A3262905C8E}"/>
              </a:ext>
            </a:extLst>
          </p:cNvPr>
          <p:cNvPicPr>
            <a:picLocks noChangeAspect="1"/>
          </p:cNvPicPr>
          <p:nvPr/>
        </p:nvPicPr>
        <p:blipFill>
          <a:blip r:embed="rId2"/>
          <a:stretch>
            <a:fillRect/>
          </a:stretch>
        </p:blipFill>
        <p:spPr>
          <a:xfrm>
            <a:off x="1475061" y="1552448"/>
            <a:ext cx="5487772" cy="4558643"/>
          </a:xfrm>
          <a:prstGeom prst="rect">
            <a:avLst/>
          </a:prstGeom>
        </p:spPr>
      </p:pic>
      <p:sp>
        <p:nvSpPr>
          <p:cNvPr id="2" name="TextBox 1">
            <a:extLst>
              <a:ext uri="{FF2B5EF4-FFF2-40B4-BE49-F238E27FC236}">
                <a16:creationId xmlns:a16="http://schemas.microsoft.com/office/drawing/2014/main" id="{A580EE58-5DAB-44D1-B66D-46D22730A095}"/>
              </a:ext>
            </a:extLst>
          </p:cNvPr>
          <p:cNvSpPr txBox="1"/>
          <p:nvPr/>
        </p:nvSpPr>
        <p:spPr>
          <a:xfrm>
            <a:off x="1377138" y="323818"/>
            <a:ext cx="179977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9</a:t>
            </a:r>
          </a:p>
        </p:txBody>
      </p:sp>
    </p:spTree>
    <p:extLst>
      <p:ext uri="{BB962C8B-B14F-4D97-AF65-F5344CB8AC3E}">
        <p14:creationId xmlns:p14="http://schemas.microsoft.com/office/powerpoint/2010/main" val="89409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901949" y="2061026"/>
            <a:ext cx="3866763" cy="369525"/>
          </a:xfrm>
          <a:prstGeom prst="rect">
            <a:avLst/>
          </a:prstGeom>
        </p:spPr>
        <p:txBody>
          <a:bodyPr wrap="square">
            <a:spAutoFit/>
          </a:bodyPr>
          <a:lstStyle/>
          <a:p>
            <a:pPr>
              <a:lnSpc>
                <a:spcPct val="150000"/>
              </a:lnSpc>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08463" y="462317"/>
            <a:ext cx="664637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Beginner Routines</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flipH="1" flipV="1">
            <a:off x="12998451" y="7043472"/>
            <a:ext cx="76617" cy="61866"/>
          </a:xfrm>
        </p:spPr>
      </p:sp>
      <p:pic>
        <p:nvPicPr>
          <p:cNvPr id="8" name="Picture 7">
            <a:extLst>
              <a:ext uri="{FF2B5EF4-FFF2-40B4-BE49-F238E27FC236}">
                <a16:creationId xmlns:a16="http://schemas.microsoft.com/office/drawing/2014/main" id="{3DDF4B84-09CE-4F5F-A647-3A3262905C8E}"/>
              </a:ext>
            </a:extLst>
          </p:cNvPr>
          <p:cNvPicPr>
            <a:picLocks noChangeAspect="1"/>
          </p:cNvPicPr>
          <p:nvPr/>
        </p:nvPicPr>
        <p:blipFill>
          <a:blip r:embed="rId2"/>
          <a:stretch>
            <a:fillRect/>
          </a:stretch>
        </p:blipFill>
        <p:spPr>
          <a:xfrm rot="2498387">
            <a:off x="12970098" y="6581343"/>
            <a:ext cx="56707" cy="47106"/>
          </a:xfrm>
          <a:prstGeom prst="rect">
            <a:avLst/>
          </a:prstGeom>
        </p:spPr>
      </p:pic>
      <p:sp>
        <p:nvSpPr>
          <p:cNvPr id="2" name="TextBox 1">
            <a:extLst>
              <a:ext uri="{FF2B5EF4-FFF2-40B4-BE49-F238E27FC236}">
                <a16:creationId xmlns:a16="http://schemas.microsoft.com/office/drawing/2014/main" id="{A580EE58-5DAB-44D1-B66D-46D22730A095}"/>
              </a:ext>
            </a:extLst>
          </p:cNvPr>
          <p:cNvSpPr txBox="1"/>
          <p:nvPr/>
        </p:nvSpPr>
        <p:spPr>
          <a:xfrm>
            <a:off x="1377138" y="323818"/>
            <a:ext cx="179977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9</a:t>
            </a:r>
          </a:p>
        </p:txBody>
      </p:sp>
      <p:pic>
        <p:nvPicPr>
          <p:cNvPr id="9" name="Picture 8">
            <a:extLst>
              <a:ext uri="{FF2B5EF4-FFF2-40B4-BE49-F238E27FC236}">
                <a16:creationId xmlns:a16="http://schemas.microsoft.com/office/drawing/2014/main" id="{963C64D0-F7D2-4D11-AFF6-EEC6913FD60A}"/>
              </a:ext>
            </a:extLst>
          </p:cNvPr>
          <p:cNvPicPr>
            <a:picLocks noChangeAspect="1"/>
          </p:cNvPicPr>
          <p:nvPr/>
        </p:nvPicPr>
        <p:blipFill>
          <a:blip r:embed="rId3"/>
          <a:stretch>
            <a:fillRect/>
          </a:stretch>
        </p:blipFill>
        <p:spPr>
          <a:xfrm>
            <a:off x="1465102" y="-288757"/>
            <a:ext cx="5360963" cy="6377397"/>
          </a:xfrm>
          <a:prstGeom prst="rect">
            <a:avLst/>
          </a:prstGeom>
        </p:spPr>
      </p:pic>
    </p:spTree>
    <p:extLst>
      <p:ext uri="{BB962C8B-B14F-4D97-AF65-F5344CB8AC3E}">
        <p14:creationId xmlns:p14="http://schemas.microsoft.com/office/powerpoint/2010/main" val="95989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901949" y="2061026"/>
            <a:ext cx="3866763" cy="369525"/>
          </a:xfrm>
          <a:prstGeom prst="rect">
            <a:avLst/>
          </a:prstGeom>
        </p:spPr>
        <p:txBody>
          <a:bodyPr wrap="square">
            <a:spAutoFit/>
          </a:bodyPr>
          <a:lstStyle/>
          <a:p>
            <a:pPr>
              <a:lnSpc>
                <a:spcPct val="150000"/>
              </a:lnSpc>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08463" y="462317"/>
            <a:ext cx="664637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Beginner Routines</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flipH="1" flipV="1">
            <a:off x="12998451" y="7043472"/>
            <a:ext cx="76617" cy="61866"/>
          </a:xfrm>
        </p:spPr>
      </p:sp>
      <p:pic>
        <p:nvPicPr>
          <p:cNvPr id="8" name="Picture 7">
            <a:extLst>
              <a:ext uri="{FF2B5EF4-FFF2-40B4-BE49-F238E27FC236}">
                <a16:creationId xmlns:a16="http://schemas.microsoft.com/office/drawing/2014/main" id="{3DDF4B84-09CE-4F5F-A647-3A3262905C8E}"/>
              </a:ext>
            </a:extLst>
          </p:cNvPr>
          <p:cNvPicPr>
            <a:picLocks noChangeAspect="1"/>
          </p:cNvPicPr>
          <p:nvPr/>
        </p:nvPicPr>
        <p:blipFill>
          <a:blip r:embed="rId2"/>
          <a:stretch>
            <a:fillRect/>
          </a:stretch>
        </p:blipFill>
        <p:spPr>
          <a:xfrm rot="2498387">
            <a:off x="12970098" y="6581343"/>
            <a:ext cx="56707" cy="47106"/>
          </a:xfrm>
          <a:prstGeom prst="rect">
            <a:avLst/>
          </a:prstGeom>
        </p:spPr>
      </p:pic>
      <p:sp>
        <p:nvSpPr>
          <p:cNvPr id="2" name="TextBox 1">
            <a:extLst>
              <a:ext uri="{FF2B5EF4-FFF2-40B4-BE49-F238E27FC236}">
                <a16:creationId xmlns:a16="http://schemas.microsoft.com/office/drawing/2014/main" id="{A580EE58-5DAB-44D1-B66D-46D22730A095}"/>
              </a:ext>
            </a:extLst>
          </p:cNvPr>
          <p:cNvSpPr txBox="1"/>
          <p:nvPr/>
        </p:nvSpPr>
        <p:spPr>
          <a:xfrm>
            <a:off x="1377138" y="323818"/>
            <a:ext cx="179977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9</a:t>
            </a:r>
          </a:p>
        </p:txBody>
      </p:sp>
      <p:pic>
        <p:nvPicPr>
          <p:cNvPr id="9" name="Picture 8">
            <a:extLst>
              <a:ext uri="{FF2B5EF4-FFF2-40B4-BE49-F238E27FC236}">
                <a16:creationId xmlns:a16="http://schemas.microsoft.com/office/drawing/2014/main" id="{1CB04184-635D-459F-B1D7-804F625E1928}"/>
              </a:ext>
            </a:extLst>
          </p:cNvPr>
          <p:cNvPicPr>
            <a:picLocks noChangeAspect="1"/>
          </p:cNvPicPr>
          <p:nvPr/>
        </p:nvPicPr>
        <p:blipFill>
          <a:blip r:embed="rId3"/>
          <a:stretch>
            <a:fillRect/>
          </a:stretch>
        </p:blipFill>
        <p:spPr>
          <a:xfrm>
            <a:off x="1263316" y="1431813"/>
            <a:ext cx="5487772" cy="4849945"/>
          </a:xfrm>
          <a:prstGeom prst="rect">
            <a:avLst/>
          </a:prstGeom>
        </p:spPr>
      </p:pic>
    </p:spTree>
    <p:extLst>
      <p:ext uri="{BB962C8B-B14F-4D97-AF65-F5344CB8AC3E}">
        <p14:creationId xmlns:p14="http://schemas.microsoft.com/office/powerpoint/2010/main" val="119665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901949" y="2061026"/>
            <a:ext cx="3866763" cy="369525"/>
          </a:xfrm>
          <a:prstGeom prst="rect">
            <a:avLst/>
          </a:prstGeom>
        </p:spPr>
        <p:txBody>
          <a:bodyPr wrap="square">
            <a:spAutoFit/>
          </a:bodyPr>
          <a:lstStyle/>
          <a:p>
            <a:pPr>
              <a:lnSpc>
                <a:spcPct val="150000"/>
              </a:lnSpc>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08463" y="462317"/>
            <a:ext cx="664637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Beginner Routines</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flipH="1" flipV="1">
            <a:off x="12998451" y="7043472"/>
            <a:ext cx="76617" cy="61866"/>
          </a:xfrm>
        </p:spPr>
      </p:sp>
      <p:pic>
        <p:nvPicPr>
          <p:cNvPr id="8" name="Picture 7">
            <a:extLst>
              <a:ext uri="{FF2B5EF4-FFF2-40B4-BE49-F238E27FC236}">
                <a16:creationId xmlns:a16="http://schemas.microsoft.com/office/drawing/2014/main" id="{3DDF4B84-09CE-4F5F-A647-3A3262905C8E}"/>
              </a:ext>
            </a:extLst>
          </p:cNvPr>
          <p:cNvPicPr>
            <a:picLocks noChangeAspect="1"/>
          </p:cNvPicPr>
          <p:nvPr/>
        </p:nvPicPr>
        <p:blipFill>
          <a:blip r:embed="rId2"/>
          <a:stretch>
            <a:fillRect/>
          </a:stretch>
        </p:blipFill>
        <p:spPr>
          <a:xfrm rot="2498387">
            <a:off x="12970098" y="6581343"/>
            <a:ext cx="56707" cy="47106"/>
          </a:xfrm>
          <a:prstGeom prst="rect">
            <a:avLst/>
          </a:prstGeom>
        </p:spPr>
      </p:pic>
      <p:sp>
        <p:nvSpPr>
          <p:cNvPr id="2" name="TextBox 1">
            <a:extLst>
              <a:ext uri="{FF2B5EF4-FFF2-40B4-BE49-F238E27FC236}">
                <a16:creationId xmlns:a16="http://schemas.microsoft.com/office/drawing/2014/main" id="{A580EE58-5DAB-44D1-B66D-46D22730A095}"/>
              </a:ext>
            </a:extLst>
          </p:cNvPr>
          <p:cNvSpPr txBox="1"/>
          <p:nvPr/>
        </p:nvSpPr>
        <p:spPr>
          <a:xfrm>
            <a:off x="1377138" y="323818"/>
            <a:ext cx="179977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9</a:t>
            </a:r>
          </a:p>
        </p:txBody>
      </p:sp>
      <p:pic>
        <p:nvPicPr>
          <p:cNvPr id="9" name="Picture 8">
            <a:extLst>
              <a:ext uri="{FF2B5EF4-FFF2-40B4-BE49-F238E27FC236}">
                <a16:creationId xmlns:a16="http://schemas.microsoft.com/office/drawing/2014/main" id="{0F007CF3-4B22-475F-AFC7-676949B799EB}"/>
              </a:ext>
            </a:extLst>
          </p:cNvPr>
          <p:cNvPicPr>
            <a:picLocks noChangeAspect="1"/>
          </p:cNvPicPr>
          <p:nvPr/>
        </p:nvPicPr>
        <p:blipFill>
          <a:blip r:embed="rId3"/>
          <a:stretch>
            <a:fillRect/>
          </a:stretch>
        </p:blipFill>
        <p:spPr>
          <a:xfrm>
            <a:off x="1473391" y="1431813"/>
            <a:ext cx="5487772" cy="3652710"/>
          </a:xfrm>
          <a:prstGeom prst="rect">
            <a:avLst/>
          </a:prstGeom>
        </p:spPr>
      </p:pic>
    </p:spTree>
    <p:extLst>
      <p:ext uri="{BB962C8B-B14F-4D97-AF65-F5344CB8AC3E}">
        <p14:creationId xmlns:p14="http://schemas.microsoft.com/office/powerpoint/2010/main" val="375267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901949" y="2061026"/>
            <a:ext cx="3866763" cy="369525"/>
          </a:xfrm>
          <a:prstGeom prst="rect">
            <a:avLst/>
          </a:prstGeom>
        </p:spPr>
        <p:txBody>
          <a:bodyPr wrap="square">
            <a:spAutoFit/>
          </a:bodyPr>
          <a:lstStyle/>
          <a:p>
            <a:pPr>
              <a:lnSpc>
                <a:spcPct val="150000"/>
              </a:lnSpc>
            </a:pPr>
            <a:r>
              <a:rPr lang="en-US" sz="1400" i="0" dirty="0">
                <a:effectLst/>
                <a:latin typeface="Montserrat Light" panose="00000400000000000000" pitchFamily="50" charset="0"/>
                <a:ea typeface="Lato" panose="020F0502020204030203" pitchFamily="34" charset="0"/>
                <a:cs typeface="Lato" panose="020F0502020204030203" pitchFamily="34" charset="0"/>
              </a:rPr>
              <a:t> </a:t>
            </a:r>
            <a:endParaRPr lang="id-ID" sz="1400" dirty="0">
              <a:latin typeface="Montserrat Light" panose="00000400000000000000" pitchFamily="50" charset="0"/>
              <a:ea typeface="Lato" panose="020F0502020204030203" pitchFamily="34" charset="0"/>
              <a:cs typeface="Lato" panose="020F0502020204030203" pitchFamily="34" charset="0"/>
            </a:endParaRPr>
          </a:p>
        </p:txBody>
      </p:sp>
      <p:sp>
        <p:nvSpPr>
          <p:cNvPr id="22" name="TextBox 21"/>
          <p:cNvSpPr txBox="1"/>
          <p:nvPr/>
        </p:nvSpPr>
        <p:spPr>
          <a:xfrm>
            <a:off x="408463" y="462317"/>
            <a:ext cx="6646371"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Beginner Routines</a:t>
            </a:r>
            <a:endParaRPr lang="id-ID" sz="4800" b="1" spc="300" dirty="0">
              <a:solidFill>
                <a:srgbClr val="27B2B1"/>
              </a:solidFill>
              <a:latin typeface="Montserrat" pitchFamily="2" charset="77"/>
              <a:ea typeface="Source Sans Pro Black" panose="020B0803030403020204" pitchFamily="34" charset="0"/>
            </a:endParaRPr>
          </a:p>
        </p:txBody>
      </p:sp>
      <p:sp>
        <p:nvSpPr>
          <p:cNvPr id="3" name="Picture Placeholder 2"/>
          <p:cNvSpPr>
            <a:spLocks noGrp="1"/>
          </p:cNvSpPr>
          <p:nvPr>
            <p:ph type="pic" sz="quarter" idx="11"/>
          </p:nvPr>
        </p:nvSpPr>
        <p:spPr>
          <a:xfrm flipH="1" flipV="1">
            <a:off x="12998451" y="7043472"/>
            <a:ext cx="76617" cy="61866"/>
          </a:xfrm>
        </p:spPr>
      </p:sp>
      <p:pic>
        <p:nvPicPr>
          <p:cNvPr id="8" name="Picture 7">
            <a:extLst>
              <a:ext uri="{FF2B5EF4-FFF2-40B4-BE49-F238E27FC236}">
                <a16:creationId xmlns:a16="http://schemas.microsoft.com/office/drawing/2014/main" id="{3DDF4B84-09CE-4F5F-A647-3A3262905C8E}"/>
              </a:ext>
            </a:extLst>
          </p:cNvPr>
          <p:cNvPicPr>
            <a:picLocks noChangeAspect="1"/>
          </p:cNvPicPr>
          <p:nvPr/>
        </p:nvPicPr>
        <p:blipFill>
          <a:blip r:embed="rId2"/>
          <a:stretch>
            <a:fillRect/>
          </a:stretch>
        </p:blipFill>
        <p:spPr>
          <a:xfrm rot="2498387">
            <a:off x="12970098" y="6581343"/>
            <a:ext cx="56707" cy="47106"/>
          </a:xfrm>
          <a:prstGeom prst="rect">
            <a:avLst/>
          </a:prstGeom>
        </p:spPr>
      </p:pic>
      <p:sp>
        <p:nvSpPr>
          <p:cNvPr id="2" name="TextBox 1">
            <a:extLst>
              <a:ext uri="{FF2B5EF4-FFF2-40B4-BE49-F238E27FC236}">
                <a16:creationId xmlns:a16="http://schemas.microsoft.com/office/drawing/2014/main" id="{A580EE58-5DAB-44D1-B66D-46D22730A095}"/>
              </a:ext>
            </a:extLst>
          </p:cNvPr>
          <p:cNvSpPr txBox="1"/>
          <p:nvPr/>
        </p:nvSpPr>
        <p:spPr>
          <a:xfrm>
            <a:off x="1377138" y="323818"/>
            <a:ext cx="179977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9</a:t>
            </a:r>
          </a:p>
        </p:txBody>
      </p:sp>
      <p:pic>
        <p:nvPicPr>
          <p:cNvPr id="9" name="Picture 8">
            <a:extLst>
              <a:ext uri="{FF2B5EF4-FFF2-40B4-BE49-F238E27FC236}">
                <a16:creationId xmlns:a16="http://schemas.microsoft.com/office/drawing/2014/main" id="{496DBAC6-D3C9-4E61-A105-AA7FC8A9D024}"/>
              </a:ext>
            </a:extLst>
          </p:cNvPr>
          <p:cNvPicPr>
            <a:picLocks noChangeAspect="1"/>
          </p:cNvPicPr>
          <p:nvPr/>
        </p:nvPicPr>
        <p:blipFill>
          <a:blip r:embed="rId3"/>
          <a:stretch>
            <a:fillRect/>
          </a:stretch>
        </p:blipFill>
        <p:spPr>
          <a:xfrm>
            <a:off x="1470491" y="1626505"/>
            <a:ext cx="5487772" cy="3974514"/>
          </a:xfrm>
          <a:prstGeom prst="rect">
            <a:avLst/>
          </a:prstGeom>
        </p:spPr>
      </p:pic>
    </p:spTree>
    <p:extLst>
      <p:ext uri="{BB962C8B-B14F-4D97-AF65-F5344CB8AC3E}">
        <p14:creationId xmlns:p14="http://schemas.microsoft.com/office/powerpoint/2010/main" val="383388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515</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11</vt:i4>
      </vt:variant>
    </vt:vector>
  </HeadingPairs>
  <TitlesOfParts>
    <vt:vector size="24" baseType="lpstr">
      <vt:lpstr>Arial</vt:lpstr>
      <vt:lpstr>Calibri</vt:lpstr>
      <vt:lpstr>Calibri Light</vt:lpstr>
      <vt:lpstr>Lato Medium</vt:lpstr>
      <vt:lpstr>Montserrat</vt:lpstr>
      <vt:lpstr>Montserrat Alternates ExtraBold</vt:lpstr>
      <vt:lpstr>Montserrat Light</vt:lpstr>
      <vt:lpstr>Wingdings</vt:lpstr>
      <vt:lpstr>Office Theme</vt:lpstr>
      <vt:lpstr>2_Office Theme</vt:lpstr>
      <vt:lpstr>1_Office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171</cp:revision>
  <dcterms:created xsi:type="dcterms:W3CDTF">2018-06-21T04:17:42Z</dcterms:created>
  <dcterms:modified xsi:type="dcterms:W3CDTF">2025-03-13T20:47:35Z</dcterms:modified>
</cp:coreProperties>
</file>