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8" r:id="rId2"/>
  </p:sldMasterIdLst>
  <p:notesMasterIdLst>
    <p:notesMasterId r:id="rId13"/>
  </p:notesMasterIdLst>
  <p:sldIdLst>
    <p:sldId id="293" r:id="rId3"/>
    <p:sldId id="304" r:id="rId4"/>
    <p:sldId id="295" r:id="rId5"/>
    <p:sldId id="297" r:id="rId6"/>
    <p:sldId id="294" r:id="rId7"/>
    <p:sldId id="298" r:id="rId8"/>
    <p:sldId id="299" r:id="rId9"/>
    <p:sldId id="300" r:id="rId10"/>
    <p:sldId id="301" r:id="rId11"/>
    <p:sldId id="303" r:id="rId12"/>
  </p:sldIdLst>
  <p:sldSz cx="7772400" cy="10058400"/>
  <p:notesSz cx="6858000" cy="9144000"/>
  <p:embeddedFontLst>
    <p:embeddedFont>
      <p:font typeface="Helvetica Neue" panose="020B0604020202020204" charset="0"/>
      <p:regular r:id="rId14"/>
      <p:bold r:id="rId15"/>
      <p:italic r:id="rId16"/>
      <p:boldItalic r:id="rId17"/>
    </p:embeddedFont>
    <p:embeddedFont>
      <p:font typeface="Lato" panose="020F0502020204030203" pitchFamily="34" charset="0"/>
      <p:regular r:id="rId18"/>
      <p:bold r:id="rId19"/>
      <p:italic r:id="rId20"/>
      <p:boldItalic r:id="rId21"/>
    </p:embeddedFont>
    <p:embeddedFont>
      <p:font typeface="Montserrat Light" panose="00000400000000000000" pitchFamily="2"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68" userDrawn="1">
          <p15:clr>
            <a:srgbClr val="A4A3A4"/>
          </p15:clr>
        </p15:guide>
        <p15:guide id="2" pos="1094"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i4yHL48Tky/kj9Djj0usJSxfb5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6CF"/>
    <a:srgbClr val="DAD1CA"/>
    <a:srgbClr val="E1DAD4"/>
    <a:srgbClr val="DEE2E3"/>
    <a:srgbClr val="DAD5C4"/>
    <a:srgbClr val="06401F"/>
    <a:srgbClr val="7C9E39"/>
    <a:srgbClr val="DBDECD"/>
    <a:srgbClr val="E4E7CD"/>
    <a:srgbClr val="AD56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F0BD35-4857-43CB-8953-C92D09AE181D}">
  <a:tblStyle styleId="{08F0BD35-4857-43CB-8953-C92D09AE181D}" styleName="Table_0">
    <a:wholeTbl>
      <a:tcTxStyle b="off" i="off">
        <a:font>
          <a:latin typeface="Helvetica"/>
          <a:ea typeface="Helvetica"/>
          <a:cs typeface="Helvetica"/>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2140" y="48"/>
      </p:cViewPr>
      <p:guideLst>
        <p:guide orient="horz" pos="3168"/>
        <p:guide pos="109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68"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6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66" Type="http://customschemas.google.com/relationships/presentationmetadata" Target="meta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6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Lato"/>
                <a:ea typeface="Lato"/>
                <a:cs typeface="Lato"/>
                <a:sym typeface="Lato"/>
              </a:defRPr>
            </a:lvl1pPr>
            <a:lvl2pPr marL="914400" marR="0" lvl="1" indent="-228600" algn="l" rtl="0">
              <a:lnSpc>
                <a:spcPct val="117999"/>
              </a:lnSpc>
              <a:spcBef>
                <a:spcPts val="0"/>
              </a:spcBef>
              <a:spcAft>
                <a:spcPts val="0"/>
              </a:spcAft>
              <a:buSzPts val="1400"/>
              <a:buNone/>
              <a:defRPr sz="2200" b="0" i="0" u="none" strike="noStrike" cap="none">
                <a:latin typeface="Lato"/>
                <a:ea typeface="Lato"/>
                <a:cs typeface="Lato"/>
                <a:sym typeface="Lato"/>
              </a:defRPr>
            </a:lvl2pPr>
            <a:lvl3pPr marL="1371600" marR="0" lvl="2" indent="-228600" algn="l" rtl="0">
              <a:lnSpc>
                <a:spcPct val="117999"/>
              </a:lnSpc>
              <a:spcBef>
                <a:spcPts val="0"/>
              </a:spcBef>
              <a:spcAft>
                <a:spcPts val="0"/>
              </a:spcAft>
              <a:buSzPts val="1400"/>
              <a:buNone/>
              <a:defRPr sz="2200" b="0" i="0" u="none" strike="noStrike" cap="none">
                <a:latin typeface="Lato"/>
                <a:ea typeface="Lato"/>
                <a:cs typeface="Lato"/>
                <a:sym typeface="Lato"/>
              </a:defRPr>
            </a:lvl3pPr>
            <a:lvl4pPr marL="1828800" marR="0" lvl="3" indent="-228600" algn="l" rtl="0">
              <a:lnSpc>
                <a:spcPct val="117999"/>
              </a:lnSpc>
              <a:spcBef>
                <a:spcPts val="0"/>
              </a:spcBef>
              <a:spcAft>
                <a:spcPts val="0"/>
              </a:spcAft>
              <a:buSzPts val="1400"/>
              <a:buNone/>
              <a:defRPr sz="2200" b="0" i="0" u="none" strike="noStrike" cap="none">
                <a:latin typeface="Lato"/>
                <a:ea typeface="Lato"/>
                <a:cs typeface="Lato"/>
                <a:sym typeface="Lato"/>
              </a:defRPr>
            </a:lvl4pPr>
            <a:lvl5pPr marL="2286000" marR="0" lvl="4" indent="-228600" algn="l" rtl="0">
              <a:lnSpc>
                <a:spcPct val="117999"/>
              </a:lnSpc>
              <a:spcBef>
                <a:spcPts val="0"/>
              </a:spcBef>
              <a:spcAft>
                <a:spcPts val="0"/>
              </a:spcAft>
              <a:buSzPts val="1400"/>
              <a:buNone/>
              <a:defRPr sz="2200" b="0" i="0" u="none" strike="noStrike" cap="none">
                <a:latin typeface="Lato"/>
                <a:ea typeface="Lato"/>
                <a:cs typeface="Lato"/>
                <a:sym typeface="Lato"/>
              </a:defRPr>
            </a:lvl5pPr>
            <a:lvl6pPr marL="2743200" marR="0" lvl="5" indent="-228600" algn="l" rtl="0">
              <a:lnSpc>
                <a:spcPct val="117999"/>
              </a:lnSpc>
              <a:spcBef>
                <a:spcPts val="0"/>
              </a:spcBef>
              <a:spcAft>
                <a:spcPts val="0"/>
              </a:spcAft>
              <a:buSzPts val="1400"/>
              <a:buNone/>
              <a:defRPr sz="2200" b="0" i="0" u="none" strike="noStrike" cap="none">
                <a:latin typeface="Lato"/>
                <a:ea typeface="Lato"/>
                <a:cs typeface="Lato"/>
                <a:sym typeface="Lato"/>
              </a:defRPr>
            </a:lvl6pPr>
            <a:lvl7pPr marL="3200400" marR="0" lvl="6" indent="-228600" algn="l" rtl="0">
              <a:lnSpc>
                <a:spcPct val="117999"/>
              </a:lnSpc>
              <a:spcBef>
                <a:spcPts val="0"/>
              </a:spcBef>
              <a:spcAft>
                <a:spcPts val="0"/>
              </a:spcAft>
              <a:buSzPts val="1400"/>
              <a:buNone/>
              <a:defRPr sz="2200" b="0" i="0" u="none" strike="noStrike" cap="none">
                <a:latin typeface="Lato"/>
                <a:ea typeface="Lato"/>
                <a:cs typeface="Lato"/>
                <a:sym typeface="Lato"/>
              </a:defRPr>
            </a:lvl7pPr>
            <a:lvl8pPr marL="3657600" marR="0" lvl="7" indent="-228600" algn="l" rtl="0">
              <a:lnSpc>
                <a:spcPct val="117999"/>
              </a:lnSpc>
              <a:spcBef>
                <a:spcPts val="0"/>
              </a:spcBef>
              <a:spcAft>
                <a:spcPts val="0"/>
              </a:spcAft>
              <a:buSzPts val="1400"/>
              <a:buNone/>
              <a:defRPr sz="2200" b="0" i="0" u="none" strike="noStrike" cap="none">
                <a:latin typeface="Lato"/>
                <a:ea typeface="Lato"/>
                <a:cs typeface="Lato"/>
                <a:sym typeface="Lato"/>
              </a:defRPr>
            </a:lvl8pPr>
            <a:lvl9pPr marL="4114800" marR="0" lvl="8" indent="-228600" algn="l" rtl="0">
              <a:lnSpc>
                <a:spcPct val="117999"/>
              </a:lnSpc>
              <a:spcBef>
                <a:spcPts val="0"/>
              </a:spcBef>
              <a:spcAft>
                <a:spcPts val="0"/>
              </a:spcAft>
              <a:buSzPts val="1400"/>
              <a:buNone/>
              <a:defRPr sz="2200" b="0" i="0" u="none" strike="noStrike" cap="none">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655"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47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973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a:extLst>
            <a:ext uri="{FF2B5EF4-FFF2-40B4-BE49-F238E27FC236}">
              <a16:creationId xmlns:a16="http://schemas.microsoft.com/office/drawing/2014/main" id="{38D9C885-B90B-65D8-5E89-F138A38B77E5}"/>
            </a:ext>
          </a:extLst>
        </p:cNvPr>
        <p:cNvGrpSpPr/>
        <p:nvPr/>
      </p:nvGrpSpPr>
      <p:grpSpPr>
        <a:xfrm>
          <a:off x="0" y="0"/>
          <a:ext cx="0" cy="0"/>
          <a:chOff x="0" y="0"/>
          <a:chExt cx="0" cy="0"/>
        </a:xfrm>
      </p:grpSpPr>
      <p:sp>
        <p:nvSpPr>
          <p:cNvPr id="81" name="Google Shape;81;p1:notes">
            <a:extLst>
              <a:ext uri="{FF2B5EF4-FFF2-40B4-BE49-F238E27FC236}">
                <a16:creationId xmlns:a16="http://schemas.microsoft.com/office/drawing/2014/main" id="{B9556E5F-AA19-2A02-4ADA-688F0BB4E70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2" name="Google Shape;82;p1:notes">
            <a:extLst>
              <a:ext uri="{FF2B5EF4-FFF2-40B4-BE49-F238E27FC236}">
                <a16:creationId xmlns:a16="http://schemas.microsoft.com/office/drawing/2014/main" id="{9B5C6F45-2E3D-1BA0-A2D9-47E385B42CF7}"/>
              </a:ext>
            </a:extLst>
          </p:cNvPr>
          <p:cNvSpPr>
            <a:spLocks noGrp="1" noRot="1" noChangeAspect="1"/>
          </p:cNvSpPr>
          <p:nvPr>
            <p:ph type="sldImg" idx="2"/>
          </p:nvPr>
        </p:nvSpPr>
        <p:spPr>
          <a:xfrm>
            <a:off x="2103438" y="685800"/>
            <a:ext cx="26511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747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 type="tx">
  <p:cSld name="TITLE_AND_BODY">
    <p:spTree>
      <p:nvGrpSpPr>
        <p:cNvPr id="1" name="Shape 9"/>
        <p:cNvGrpSpPr/>
        <p:nvPr/>
      </p:nvGrpSpPr>
      <p:grpSpPr>
        <a:xfrm>
          <a:off x="0" y="0"/>
          <a:ext cx="0" cy="0"/>
          <a:chOff x="0" y="0"/>
          <a:chExt cx="0" cy="0"/>
        </a:xfrm>
      </p:grpSpPr>
      <p:sp>
        <p:nvSpPr>
          <p:cNvPr id="10" name="Google Shape;10;p27"/>
          <p:cNvSpPr>
            <a:spLocks noGrp="1"/>
          </p:cNvSpPr>
          <p:nvPr>
            <p:ph type="pic" idx="2"/>
          </p:nvPr>
        </p:nvSpPr>
        <p:spPr>
          <a:xfrm>
            <a:off x="3885515" y="1489260"/>
            <a:ext cx="3078530" cy="7079863"/>
          </a:xfrm>
          <a:prstGeom prst="rect">
            <a:avLst/>
          </a:prstGeom>
          <a:solidFill>
            <a:schemeClr val="lt1"/>
          </a:solidFill>
          <a:ln>
            <a:noFill/>
          </a:ln>
        </p:spPr>
      </p:sp>
      <p:sp>
        <p:nvSpPr>
          <p:cNvPr id="11" name="Google Shape;11;p27"/>
          <p:cNvSpPr txBox="1">
            <a:spLocks noGrp="1"/>
          </p:cNvSpPr>
          <p:nvPr>
            <p:ph type="sldNum" idx="12"/>
          </p:nvPr>
        </p:nvSpPr>
        <p:spPr>
          <a:xfrm>
            <a:off x="5815351" y="9586476"/>
            <a:ext cx="1148694"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solidFill>
                  <a:schemeClr val="tx1"/>
                </a:solidFill>
                <a:latin typeface="+mn-lt"/>
              </a:defRPr>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40">
  <p:cSld name="1_40">
    <p:spTree>
      <p:nvGrpSpPr>
        <p:cNvPr id="1" name="Shape 69"/>
        <p:cNvGrpSpPr/>
        <p:nvPr/>
      </p:nvGrpSpPr>
      <p:grpSpPr>
        <a:xfrm>
          <a:off x="0" y="0"/>
          <a:ext cx="0" cy="0"/>
          <a:chOff x="0" y="0"/>
          <a:chExt cx="0" cy="0"/>
        </a:xfrm>
      </p:grpSpPr>
      <p:sp>
        <p:nvSpPr>
          <p:cNvPr id="70" name="Google Shape;70;p45"/>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fld id="{00000000-1234-1234-1234-123412341234}" type="slidenum">
              <a:rPr lang="en-US" smtClean="0"/>
              <a:pPr/>
              <a:t>‹#›</a:t>
            </a:fld>
            <a:endParaRPr lang="en-US" dirty="0"/>
          </a:p>
        </p:txBody>
      </p:sp>
      <p:sp>
        <p:nvSpPr>
          <p:cNvPr id="71" name="Google Shape;71;p45"/>
          <p:cNvSpPr>
            <a:spLocks noGrp="1"/>
          </p:cNvSpPr>
          <p:nvPr>
            <p:ph type="pic" idx="2"/>
          </p:nvPr>
        </p:nvSpPr>
        <p:spPr>
          <a:xfrm>
            <a:off x="786059" y="5384310"/>
            <a:ext cx="2359345" cy="3373793"/>
          </a:xfrm>
          <a:prstGeom prst="rect">
            <a:avLst/>
          </a:prstGeom>
          <a:solidFill>
            <a:schemeClr val="lt1"/>
          </a:solidFill>
          <a:ln>
            <a:noFill/>
          </a:ln>
        </p:spPr>
      </p:sp>
      <p:sp>
        <p:nvSpPr>
          <p:cNvPr id="72" name="Google Shape;72;p45"/>
          <p:cNvSpPr>
            <a:spLocks noGrp="1"/>
          </p:cNvSpPr>
          <p:nvPr>
            <p:ph type="pic" idx="3"/>
          </p:nvPr>
        </p:nvSpPr>
        <p:spPr>
          <a:xfrm flipH="1">
            <a:off x="693066" y="2697412"/>
            <a:ext cx="1287029" cy="1390601"/>
          </a:xfrm>
          <a:prstGeom prst="roundRect">
            <a:avLst>
              <a:gd name="adj" fmla="val 8873"/>
            </a:avLst>
          </a:prstGeom>
          <a:solidFill>
            <a:srgbClr val="F2F2F2"/>
          </a:solidFill>
          <a:ln>
            <a:noFill/>
          </a:ln>
        </p:spPr>
      </p:sp>
      <p:sp>
        <p:nvSpPr>
          <p:cNvPr id="73" name="Google Shape;73;p45"/>
          <p:cNvSpPr>
            <a:spLocks noGrp="1"/>
          </p:cNvSpPr>
          <p:nvPr>
            <p:ph type="pic" idx="4"/>
          </p:nvPr>
        </p:nvSpPr>
        <p:spPr>
          <a:xfrm flipH="1">
            <a:off x="2502456" y="1607637"/>
            <a:ext cx="615647" cy="3049683"/>
          </a:xfrm>
          <a:prstGeom prst="roundRect">
            <a:avLst>
              <a:gd name="adj" fmla="val 10989"/>
            </a:avLst>
          </a:prstGeom>
          <a:solidFill>
            <a:srgbClr val="F2F2F2"/>
          </a:solidFill>
          <a:ln>
            <a:noFill/>
          </a:ln>
        </p:spPr>
      </p:sp>
      <p:sp>
        <p:nvSpPr>
          <p:cNvPr id="74" name="Google Shape;74;p45"/>
          <p:cNvSpPr>
            <a:spLocks noGrp="1"/>
          </p:cNvSpPr>
          <p:nvPr>
            <p:ph type="pic" idx="5"/>
          </p:nvPr>
        </p:nvSpPr>
        <p:spPr>
          <a:xfrm flipH="1">
            <a:off x="3757667" y="1580536"/>
            <a:ext cx="557629" cy="2763442"/>
          </a:xfrm>
          <a:prstGeom prst="roundRect">
            <a:avLst>
              <a:gd name="adj" fmla="val 12018"/>
            </a:avLst>
          </a:prstGeom>
          <a:solidFill>
            <a:srgbClr val="F2F2F2"/>
          </a:solidFill>
          <a:ln>
            <a:noFill/>
          </a:ln>
        </p:spPr>
      </p:sp>
      <p:sp>
        <p:nvSpPr>
          <p:cNvPr id="75" name="Google Shape;75;p45"/>
          <p:cNvSpPr>
            <a:spLocks noGrp="1"/>
          </p:cNvSpPr>
          <p:nvPr>
            <p:ph type="pic" idx="6"/>
          </p:nvPr>
        </p:nvSpPr>
        <p:spPr>
          <a:xfrm flipH="1">
            <a:off x="4668303" y="1580536"/>
            <a:ext cx="557630" cy="2763442"/>
          </a:xfrm>
          <a:prstGeom prst="roundRect">
            <a:avLst>
              <a:gd name="adj" fmla="val 12018"/>
            </a:avLst>
          </a:prstGeom>
          <a:solidFill>
            <a:srgbClr val="F2F2F2"/>
          </a:solidFill>
          <a:ln>
            <a:noFill/>
          </a:ln>
        </p:spPr>
      </p:sp>
      <p:sp>
        <p:nvSpPr>
          <p:cNvPr id="76" name="Google Shape;76;p45"/>
          <p:cNvSpPr>
            <a:spLocks noGrp="1"/>
          </p:cNvSpPr>
          <p:nvPr>
            <p:ph type="pic" idx="7"/>
          </p:nvPr>
        </p:nvSpPr>
        <p:spPr>
          <a:xfrm flipH="1">
            <a:off x="5745577" y="1904170"/>
            <a:ext cx="362435" cy="990570"/>
          </a:xfrm>
          <a:prstGeom prst="roundRect">
            <a:avLst>
              <a:gd name="adj" fmla="val 17376"/>
            </a:avLst>
          </a:prstGeom>
          <a:solidFill>
            <a:srgbClr val="F2F2F2"/>
          </a:solidFill>
          <a:ln>
            <a:noFill/>
          </a:ln>
        </p:spPr>
      </p:sp>
      <p:sp>
        <p:nvSpPr>
          <p:cNvPr id="77" name="Google Shape;77;p45"/>
          <p:cNvSpPr>
            <a:spLocks noGrp="1"/>
          </p:cNvSpPr>
          <p:nvPr>
            <p:ph type="pic" idx="8"/>
          </p:nvPr>
        </p:nvSpPr>
        <p:spPr>
          <a:xfrm flipH="1">
            <a:off x="6589989" y="1895989"/>
            <a:ext cx="362435" cy="990570"/>
          </a:xfrm>
          <a:prstGeom prst="roundRect">
            <a:avLst>
              <a:gd name="adj" fmla="val 17376"/>
            </a:avLst>
          </a:prstGeom>
          <a:solidFill>
            <a:srgbClr val="F2F2F2"/>
          </a:solidFill>
          <a:ln>
            <a:noFill/>
          </a:ln>
        </p:spPr>
      </p:sp>
      <p:sp>
        <p:nvSpPr>
          <p:cNvPr id="78" name="Google Shape;78;p45"/>
          <p:cNvSpPr>
            <a:spLocks noGrp="1"/>
          </p:cNvSpPr>
          <p:nvPr>
            <p:ph type="pic" idx="9"/>
          </p:nvPr>
        </p:nvSpPr>
        <p:spPr>
          <a:xfrm flipH="1">
            <a:off x="3789957" y="6193069"/>
            <a:ext cx="1731701" cy="2763441"/>
          </a:xfrm>
          <a:prstGeom prst="roundRect">
            <a:avLst>
              <a:gd name="adj" fmla="val 2175"/>
            </a:avLst>
          </a:prstGeom>
          <a:solidFill>
            <a:srgbClr val="F2F2F2"/>
          </a:solidFill>
          <a:ln>
            <a:noFill/>
          </a:ln>
        </p:spPr>
      </p:sp>
      <p:sp>
        <p:nvSpPr>
          <p:cNvPr id="79" name="Google Shape;79;p45"/>
          <p:cNvSpPr>
            <a:spLocks noGrp="1"/>
          </p:cNvSpPr>
          <p:nvPr>
            <p:ph type="pic" idx="13"/>
          </p:nvPr>
        </p:nvSpPr>
        <p:spPr>
          <a:xfrm flipH="1">
            <a:off x="5934729" y="4998826"/>
            <a:ext cx="1196348" cy="3954093"/>
          </a:xfrm>
          <a:prstGeom prst="roundRect">
            <a:avLst>
              <a:gd name="adj" fmla="val 2175"/>
            </a:avLst>
          </a:prstGeom>
          <a:solidFill>
            <a:srgbClr val="F2F2F2"/>
          </a:solid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1" type="tx">
  <p:cSld name="01">
    <p:spTree>
      <p:nvGrpSpPr>
        <p:cNvPr id="1" name="Shape 9"/>
        <p:cNvGrpSpPr/>
        <p:nvPr/>
      </p:nvGrpSpPr>
      <p:grpSpPr>
        <a:xfrm>
          <a:off x="0" y="0"/>
          <a:ext cx="0" cy="0"/>
          <a:chOff x="0" y="0"/>
          <a:chExt cx="0" cy="0"/>
        </a:xfrm>
      </p:grpSpPr>
      <p:sp>
        <p:nvSpPr>
          <p:cNvPr id="10" name="Google Shape;10;p27"/>
          <p:cNvSpPr>
            <a:spLocks noGrp="1"/>
          </p:cNvSpPr>
          <p:nvPr>
            <p:ph type="pic" idx="2"/>
          </p:nvPr>
        </p:nvSpPr>
        <p:spPr>
          <a:xfrm>
            <a:off x="3885515" y="1489260"/>
            <a:ext cx="3078530" cy="7079863"/>
          </a:xfrm>
          <a:prstGeom prst="rect">
            <a:avLst/>
          </a:prstGeom>
          <a:solidFill>
            <a:schemeClr val="lt1"/>
          </a:solidFill>
          <a:ln>
            <a:noFill/>
          </a:ln>
        </p:spPr>
      </p:sp>
      <p:sp>
        <p:nvSpPr>
          <p:cNvPr id="11" name="Google Shape;11;p27"/>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56795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40">
  <p:cSld name="1_40">
    <p:spTree>
      <p:nvGrpSpPr>
        <p:cNvPr id="1" name="Shape 69"/>
        <p:cNvGrpSpPr/>
        <p:nvPr/>
      </p:nvGrpSpPr>
      <p:grpSpPr>
        <a:xfrm>
          <a:off x="0" y="0"/>
          <a:ext cx="0" cy="0"/>
          <a:chOff x="0" y="0"/>
          <a:chExt cx="0" cy="0"/>
        </a:xfrm>
      </p:grpSpPr>
      <p:sp>
        <p:nvSpPr>
          <p:cNvPr id="70" name="Google Shape;70;p45"/>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a:buNone/>
              <a:defRPr sz="2400"/>
            </a:lvl1pPr>
            <a:lvl2pPr marL="0" lvl="1" indent="0" algn="ctr">
              <a:lnSpc>
                <a:spcPct val="100000"/>
              </a:lnSpc>
              <a:spcBef>
                <a:spcPts val="0"/>
              </a:spcBef>
              <a:spcAft>
                <a:spcPts val="0"/>
              </a:spcAft>
              <a:buClr>
                <a:srgbClr val="000000"/>
              </a:buClr>
              <a:buSzPts val="2400"/>
              <a:buFont typeface="Helvetica Neue"/>
              <a:buNone/>
              <a:defRPr sz="2400"/>
            </a:lvl2pPr>
            <a:lvl3pPr marL="0" lvl="2" indent="0" algn="ctr">
              <a:lnSpc>
                <a:spcPct val="100000"/>
              </a:lnSpc>
              <a:spcBef>
                <a:spcPts val="0"/>
              </a:spcBef>
              <a:spcAft>
                <a:spcPts val="0"/>
              </a:spcAft>
              <a:buClr>
                <a:srgbClr val="000000"/>
              </a:buClr>
              <a:buSzPts val="2400"/>
              <a:buFont typeface="Helvetica Neue"/>
              <a:buNone/>
              <a:defRPr sz="2400"/>
            </a:lvl3pPr>
            <a:lvl4pPr marL="0" lvl="3" indent="0" algn="ctr">
              <a:lnSpc>
                <a:spcPct val="100000"/>
              </a:lnSpc>
              <a:spcBef>
                <a:spcPts val="0"/>
              </a:spcBef>
              <a:spcAft>
                <a:spcPts val="0"/>
              </a:spcAft>
              <a:buClr>
                <a:srgbClr val="000000"/>
              </a:buClr>
              <a:buSzPts val="2400"/>
              <a:buFont typeface="Helvetica Neue"/>
              <a:buNone/>
              <a:defRPr sz="2400"/>
            </a:lvl4pPr>
            <a:lvl5pPr marL="0" lvl="4" indent="0" algn="ctr">
              <a:lnSpc>
                <a:spcPct val="100000"/>
              </a:lnSpc>
              <a:spcBef>
                <a:spcPts val="0"/>
              </a:spcBef>
              <a:spcAft>
                <a:spcPts val="0"/>
              </a:spcAft>
              <a:buClr>
                <a:srgbClr val="000000"/>
              </a:buClr>
              <a:buSzPts val="2400"/>
              <a:buFont typeface="Helvetica Neue"/>
              <a:buNone/>
              <a:defRPr sz="2400"/>
            </a:lvl5pPr>
            <a:lvl6pPr marL="0" lvl="5" indent="0" algn="ctr">
              <a:lnSpc>
                <a:spcPct val="100000"/>
              </a:lnSpc>
              <a:spcBef>
                <a:spcPts val="0"/>
              </a:spcBef>
              <a:spcAft>
                <a:spcPts val="0"/>
              </a:spcAft>
              <a:buClr>
                <a:srgbClr val="000000"/>
              </a:buClr>
              <a:buSzPts val="2400"/>
              <a:buFont typeface="Helvetica Neue"/>
              <a:buNone/>
              <a:defRPr sz="2400"/>
            </a:lvl6pPr>
            <a:lvl7pPr marL="0" lvl="6" indent="0" algn="ctr">
              <a:lnSpc>
                <a:spcPct val="100000"/>
              </a:lnSpc>
              <a:spcBef>
                <a:spcPts val="0"/>
              </a:spcBef>
              <a:spcAft>
                <a:spcPts val="0"/>
              </a:spcAft>
              <a:buClr>
                <a:srgbClr val="000000"/>
              </a:buClr>
              <a:buSzPts val="2400"/>
              <a:buFont typeface="Helvetica Neue"/>
              <a:buNone/>
              <a:defRPr sz="2400"/>
            </a:lvl7pPr>
            <a:lvl8pPr marL="0" lvl="7" indent="0" algn="ctr">
              <a:lnSpc>
                <a:spcPct val="100000"/>
              </a:lnSpc>
              <a:spcBef>
                <a:spcPts val="0"/>
              </a:spcBef>
              <a:spcAft>
                <a:spcPts val="0"/>
              </a:spcAft>
              <a:buClr>
                <a:srgbClr val="000000"/>
              </a:buClr>
              <a:buSzPts val="2400"/>
              <a:buFont typeface="Helvetica Neue"/>
              <a:buNone/>
              <a:defRPr sz="2400"/>
            </a:lvl8pPr>
            <a:lvl9pPr marL="0" lvl="8" indent="0" algn="ctr">
              <a:lnSpc>
                <a:spcPct val="100000"/>
              </a:lnSpc>
              <a:spcBef>
                <a:spcPts val="0"/>
              </a:spcBef>
              <a:spcAft>
                <a:spcPts val="0"/>
              </a:spcAft>
              <a:buClr>
                <a:srgbClr val="000000"/>
              </a:buClr>
              <a:buSzPts val="2400"/>
              <a:buFont typeface="Helvetica Neue"/>
              <a:buNone/>
              <a:defRPr sz="2400"/>
            </a:lvl9pPr>
          </a:lstStyle>
          <a:p>
            <a:fld id="{00000000-1234-1234-1234-123412341234}" type="slidenum">
              <a:rPr lang="en-US" smtClean="0"/>
              <a:pPr/>
              <a:t>‹#›</a:t>
            </a:fld>
            <a:endParaRPr lang="en-US" dirty="0"/>
          </a:p>
        </p:txBody>
      </p:sp>
      <p:sp>
        <p:nvSpPr>
          <p:cNvPr id="71" name="Google Shape;71;p45"/>
          <p:cNvSpPr>
            <a:spLocks noGrp="1"/>
          </p:cNvSpPr>
          <p:nvPr>
            <p:ph type="pic" idx="2"/>
          </p:nvPr>
        </p:nvSpPr>
        <p:spPr>
          <a:xfrm>
            <a:off x="786059" y="5384310"/>
            <a:ext cx="2359345" cy="3373793"/>
          </a:xfrm>
          <a:prstGeom prst="rect">
            <a:avLst/>
          </a:prstGeom>
          <a:solidFill>
            <a:schemeClr val="lt1"/>
          </a:solidFill>
          <a:ln>
            <a:noFill/>
          </a:ln>
        </p:spPr>
      </p:sp>
      <p:sp>
        <p:nvSpPr>
          <p:cNvPr id="72" name="Google Shape;72;p45"/>
          <p:cNvSpPr>
            <a:spLocks noGrp="1"/>
          </p:cNvSpPr>
          <p:nvPr>
            <p:ph type="pic" idx="3"/>
          </p:nvPr>
        </p:nvSpPr>
        <p:spPr>
          <a:xfrm flipH="1">
            <a:off x="693066" y="2697412"/>
            <a:ext cx="1287029" cy="1390601"/>
          </a:xfrm>
          <a:prstGeom prst="roundRect">
            <a:avLst>
              <a:gd name="adj" fmla="val 8873"/>
            </a:avLst>
          </a:prstGeom>
          <a:solidFill>
            <a:srgbClr val="F2F2F2"/>
          </a:solidFill>
          <a:ln>
            <a:noFill/>
          </a:ln>
        </p:spPr>
      </p:sp>
      <p:sp>
        <p:nvSpPr>
          <p:cNvPr id="73" name="Google Shape;73;p45"/>
          <p:cNvSpPr>
            <a:spLocks noGrp="1"/>
          </p:cNvSpPr>
          <p:nvPr>
            <p:ph type="pic" idx="4"/>
          </p:nvPr>
        </p:nvSpPr>
        <p:spPr>
          <a:xfrm flipH="1">
            <a:off x="2502456" y="1607637"/>
            <a:ext cx="615647" cy="3049683"/>
          </a:xfrm>
          <a:prstGeom prst="roundRect">
            <a:avLst>
              <a:gd name="adj" fmla="val 10989"/>
            </a:avLst>
          </a:prstGeom>
          <a:solidFill>
            <a:srgbClr val="F2F2F2"/>
          </a:solidFill>
          <a:ln>
            <a:noFill/>
          </a:ln>
        </p:spPr>
      </p:sp>
      <p:sp>
        <p:nvSpPr>
          <p:cNvPr id="74" name="Google Shape;74;p45"/>
          <p:cNvSpPr>
            <a:spLocks noGrp="1"/>
          </p:cNvSpPr>
          <p:nvPr>
            <p:ph type="pic" idx="5"/>
          </p:nvPr>
        </p:nvSpPr>
        <p:spPr>
          <a:xfrm flipH="1">
            <a:off x="3757667" y="1580536"/>
            <a:ext cx="557629" cy="2763442"/>
          </a:xfrm>
          <a:prstGeom prst="roundRect">
            <a:avLst>
              <a:gd name="adj" fmla="val 12018"/>
            </a:avLst>
          </a:prstGeom>
          <a:solidFill>
            <a:srgbClr val="F2F2F2"/>
          </a:solidFill>
          <a:ln>
            <a:noFill/>
          </a:ln>
        </p:spPr>
      </p:sp>
      <p:sp>
        <p:nvSpPr>
          <p:cNvPr id="75" name="Google Shape;75;p45"/>
          <p:cNvSpPr>
            <a:spLocks noGrp="1"/>
          </p:cNvSpPr>
          <p:nvPr>
            <p:ph type="pic" idx="6"/>
          </p:nvPr>
        </p:nvSpPr>
        <p:spPr>
          <a:xfrm flipH="1">
            <a:off x="4668303" y="1580536"/>
            <a:ext cx="557630" cy="2763442"/>
          </a:xfrm>
          <a:prstGeom prst="roundRect">
            <a:avLst>
              <a:gd name="adj" fmla="val 12018"/>
            </a:avLst>
          </a:prstGeom>
          <a:solidFill>
            <a:srgbClr val="F2F2F2"/>
          </a:solidFill>
          <a:ln>
            <a:noFill/>
          </a:ln>
        </p:spPr>
      </p:sp>
      <p:sp>
        <p:nvSpPr>
          <p:cNvPr id="76" name="Google Shape;76;p45"/>
          <p:cNvSpPr>
            <a:spLocks noGrp="1"/>
          </p:cNvSpPr>
          <p:nvPr>
            <p:ph type="pic" idx="7"/>
          </p:nvPr>
        </p:nvSpPr>
        <p:spPr>
          <a:xfrm flipH="1">
            <a:off x="5745577" y="1904170"/>
            <a:ext cx="362435" cy="990570"/>
          </a:xfrm>
          <a:prstGeom prst="roundRect">
            <a:avLst>
              <a:gd name="adj" fmla="val 17376"/>
            </a:avLst>
          </a:prstGeom>
          <a:solidFill>
            <a:srgbClr val="F2F2F2"/>
          </a:solidFill>
          <a:ln>
            <a:noFill/>
          </a:ln>
        </p:spPr>
      </p:sp>
      <p:sp>
        <p:nvSpPr>
          <p:cNvPr id="77" name="Google Shape;77;p45"/>
          <p:cNvSpPr>
            <a:spLocks noGrp="1"/>
          </p:cNvSpPr>
          <p:nvPr>
            <p:ph type="pic" idx="8"/>
          </p:nvPr>
        </p:nvSpPr>
        <p:spPr>
          <a:xfrm flipH="1">
            <a:off x="6589989" y="1895989"/>
            <a:ext cx="362435" cy="990570"/>
          </a:xfrm>
          <a:prstGeom prst="roundRect">
            <a:avLst>
              <a:gd name="adj" fmla="val 17376"/>
            </a:avLst>
          </a:prstGeom>
          <a:solidFill>
            <a:srgbClr val="F2F2F2"/>
          </a:solidFill>
          <a:ln>
            <a:noFill/>
          </a:ln>
        </p:spPr>
      </p:sp>
      <p:sp>
        <p:nvSpPr>
          <p:cNvPr id="78" name="Google Shape;78;p45"/>
          <p:cNvSpPr>
            <a:spLocks noGrp="1"/>
          </p:cNvSpPr>
          <p:nvPr>
            <p:ph type="pic" idx="9"/>
          </p:nvPr>
        </p:nvSpPr>
        <p:spPr>
          <a:xfrm flipH="1">
            <a:off x="3789957" y="6193069"/>
            <a:ext cx="1731701" cy="2763441"/>
          </a:xfrm>
          <a:prstGeom prst="roundRect">
            <a:avLst>
              <a:gd name="adj" fmla="val 2175"/>
            </a:avLst>
          </a:prstGeom>
          <a:solidFill>
            <a:srgbClr val="F2F2F2"/>
          </a:solidFill>
          <a:ln>
            <a:noFill/>
          </a:ln>
        </p:spPr>
      </p:sp>
      <p:sp>
        <p:nvSpPr>
          <p:cNvPr id="79" name="Google Shape;79;p45"/>
          <p:cNvSpPr>
            <a:spLocks noGrp="1"/>
          </p:cNvSpPr>
          <p:nvPr>
            <p:ph type="pic" idx="13"/>
          </p:nvPr>
        </p:nvSpPr>
        <p:spPr>
          <a:xfrm flipH="1">
            <a:off x="5934729" y="4998826"/>
            <a:ext cx="1196348" cy="3954093"/>
          </a:xfrm>
          <a:prstGeom prst="roundRect">
            <a:avLst>
              <a:gd name="adj" fmla="val 2175"/>
            </a:avLst>
          </a:prstGeom>
          <a:solidFill>
            <a:srgbClr val="F2F2F2"/>
          </a:solidFill>
          <a:ln>
            <a:noFill/>
          </a:ln>
        </p:spPr>
      </p:sp>
    </p:spTree>
    <p:extLst>
      <p:ext uri="{BB962C8B-B14F-4D97-AF65-F5344CB8AC3E}">
        <p14:creationId xmlns:p14="http://schemas.microsoft.com/office/powerpoint/2010/main" val="21746577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566738" y="1685713"/>
            <a:ext cx="6638925" cy="3408680"/>
          </a:xfrm>
          <a:prstGeom prst="rect">
            <a:avLst/>
          </a:prstGeom>
          <a:noFill/>
          <a:ln>
            <a:noFill/>
          </a:ln>
        </p:spPr>
        <p:txBody>
          <a:bodyPr spcFirstLastPara="1" wrap="square" lIns="50800" tIns="50800" rIns="50800" bIns="50800" anchor="b" anchorCtr="0">
            <a:normAutofit/>
          </a:bodyPr>
          <a:lstStyle>
            <a:lvl1pPr marR="0" lvl="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6"/>
          <p:cNvSpPr txBox="1">
            <a:spLocks noGrp="1"/>
          </p:cNvSpPr>
          <p:nvPr>
            <p:ph type="body" idx="1"/>
          </p:nvPr>
        </p:nvSpPr>
        <p:spPr>
          <a:xfrm>
            <a:off x="566738" y="5187527"/>
            <a:ext cx="6638925" cy="1164167"/>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6"/>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566738" y="1685713"/>
            <a:ext cx="6638925" cy="3408680"/>
          </a:xfrm>
          <a:prstGeom prst="rect">
            <a:avLst/>
          </a:prstGeom>
          <a:noFill/>
          <a:ln>
            <a:noFill/>
          </a:ln>
        </p:spPr>
        <p:txBody>
          <a:bodyPr spcFirstLastPara="1" wrap="square" lIns="50800" tIns="50800" rIns="50800" bIns="50800" anchor="b" anchorCtr="0">
            <a:normAutofit/>
          </a:bodyPr>
          <a:lstStyle>
            <a:lvl1pPr marR="0" lvl="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R="0" lvl="1"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R="0" lvl="2"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R="0" lvl="3"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R="0" lvl="4"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R="0" lvl="5"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R="0" lvl="6"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R="0" lvl="7"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R="0" lvl="8"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26"/>
          <p:cNvSpPr txBox="1">
            <a:spLocks noGrp="1"/>
          </p:cNvSpPr>
          <p:nvPr>
            <p:ph type="body" idx="1"/>
          </p:nvPr>
        </p:nvSpPr>
        <p:spPr>
          <a:xfrm>
            <a:off x="566738" y="5187527"/>
            <a:ext cx="6638925" cy="1164167"/>
          </a:xfrm>
          <a:prstGeom prst="rect">
            <a:avLst/>
          </a:prstGeom>
          <a:noFill/>
          <a:ln>
            <a:noFill/>
          </a:ln>
        </p:spPr>
        <p:txBody>
          <a:bodyPr spcFirstLastPara="1" wrap="square" lIns="50800" tIns="50800" rIns="50800" bIns="50800" anchor="t" anchorCtr="0">
            <a:normAutofit/>
          </a:bodyPr>
          <a:lstStyle>
            <a:lvl1pPr marL="457200" marR="0" lvl="0"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1pPr>
            <a:lvl2pPr marL="914400" marR="0" lvl="1"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2pPr>
            <a:lvl3pPr marL="1371600" marR="0" lvl="2"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3pPr>
            <a:lvl4pPr marL="1828800" marR="0" lvl="3"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4pPr>
            <a:lvl5pPr marL="2286000" marR="0" lvl="4"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5pPr>
            <a:lvl6pPr marL="2743200" marR="0" lvl="5"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6pPr>
            <a:lvl7pPr marL="3200400" marR="0" lvl="6"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7pPr>
            <a:lvl8pPr marL="3657600" marR="0" lvl="7"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8pPr>
            <a:lvl9pPr marL="4114800" marR="0" lvl="8" indent="-228600" algn="l" rtl="0">
              <a:lnSpc>
                <a:spcPct val="90000"/>
              </a:lnSpc>
              <a:spcBef>
                <a:spcPts val="0"/>
              </a:spcBef>
              <a:spcAft>
                <a:spcPts val="0"/>
              </a:spcAft>
              <a:buClr>
                <a:srgbClr val="000000"/>
              </a:buClr>
              <a:buSzPts val="2700"/>
              <a:buFont typeface="Helvetica Neue"/>
              <a:buNone/>
              <a:defRPr sz="27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26"/>
          <p:cNvSpPr txBox="1">
            <a:spLocks noGrp="1"/>
          </p:cNvSpPr>
          <p:nvPr>
            <p:ph type="sldNum" idx="12"/>
          </p:nvPr>
        </p:nvSpPr>
        <p:spPr>
          <a:xfrm>
            <a:off x="3811926" y="9592734"/>
            <a:ext cx="144500" cy="1210588"/>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2400"/>
              <a:buFont typeface="Helvetica Neue"/>
              <a:buNone/>
              <a:defRPr sz="2400" b="0" i="0" u="none" strike="noStrike" cap="none">
                <a:solidFill>
                  <a:srgbClr val="000000"/>
                </a:solidFill>
                <a:latin typeface="Helvetica Neue"/>
                <a:ea typeface="Helvetica Neue"/>
                <a:cs typeface="Helvetica Neue"/>
                <a:sym typeface="Helvetica Neu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291296198"/>
      </p:ext>
    </p:extLst>
  </p:cSld>
  <p:clrMap bg1="lt1" tx1="dk1" bg2="dk2" tx2="lt2" accent1="accent1" accent2="accent2" accent3="accent3" accent4="accent4" accent5="accent5" accent6="accent6" hlink="hlink" folHlink="folHlink"/>
  <p:sldLayoutIdLst>
    <p:sldLayoutId id="2147483669" r:id="rId1"/>
    <p:sldLayoutId id="214748367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7000" r="-47000"/>
          </a:stretch>
        </a:blipFill>
        <a:effectLst/>
      </p:bgPr>
    </p:bg>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0F83D8-9D8F-90E3-8763-9D83353B2294}"/>
              </a:ext>
            </a:extLst>
          </p:cNvPr>
          <p:cNvSpPr/>
          <p:nvPr/>
        </p:nvSpPr>
        <p:spPr>
          <a:xfrm>
            <a:off x="0" y="7010400"/>
            <a:ext cx="7772400" cy="3048000"/>
          </a:xfrm>
          <a:prstGeom prst="rect">
            <a:avLst/>
          </a:prstGeom>
          <a:solidFill>
            <a:srgbClr val="DDD6C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
            <a:extLst>
              <a:ext uri="{FF2B5EF4-FFF2-40B4-BE49-F238E27FC236}">
                <a16:creationId xmlns:a16="http://schemas.microsoft.com/office/drawing/2014/main" id="{C343AC70-7BD0-7406-647D-67C77932E7DF}"/>
              </a:ext>
            </a:extLst>
          </p:cNvPr>
          <p:cNvSpPr txBox="1"/>
          <p:nvPr/>
        </p:nvSpPr>
        <p:spPr>
          <a:xfrm>
            <a:off x="288310" y="9537084"/>
            <a:ext cx="4582897" cy="258492"/>
          </a:xfrm>
          <a:prstGeom prst="rect">
            <a:avLst/>
          </a:prstGeom>
          <a:noFill/>
          <a:ln>
            <a:noFill/>
          </a:ln>
        </p:spPr>
        <p:txBody>
          <a:bodyPr spcFirstLastPara="1" wrap="square" lIns="91425" tIns="45700" rIns="91425" bIns="45700" anchor="t" anchorCtr="0">
            <a:spAutoFit/>
          </a:bodyPr>
          <a:lstStyle/>
          <a:p>
            <a:pPr>
              <a:lnSpc>
                <a:spcPct val="90000"/>
              </a:lnSpc>
              <a:buClr>
                <a:srgbClr val="343541"/>
              </a:buClr>
              <a:buSzPts val="2800"/>
            </a:pPr>
            <a:r>
              <a:rPr lang="en-US" sz="1200" dirty="0">
                <a:solidFill>
                  <a:srgbClr val="0D0D0D"/>
                </a:solidFill>
                <a:latin typeface="Montserrat Light" panose="00000400000000000000" pitchFamily="50" charset="0"/>
              </a:rPr>
              <a:t>Love in Every Bite: Nourishing Wellness</a:t>
            </a:r>
            <a:endParaRPr sz="1200" dirty="0">
              <a:latin typeface="Montserrat Light" panose="00000400000000000000" pitchFamily="50" charset="0"/>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4">
            <a:grayscl/>
          </a:blip>
          <a:stretch>
            <a:fillRect/>
          </a:stretch>
        </p:blipFill>
        <p:spPr>
          <a:xfrm>
            <a:off x="288310" y="6864995"/>
            <a:ext cx="3193405" cy="3193405"/>
          </a:xfrm>
          <a:prstGeom prst="rect">
            <a:avLst/>
          </a:prstGeom>
        </p:spPr>
      </p:pic>
      <p:sp>
        <p:nvSpPr>
          <p:cNvPr id="9" name="TextBox 8">
            <a:extLst>
              <a:ext uri="{FF2B5EF4-FFF2-40B4-BE49-F238E27FC236}">
                <a16:creationId xmlns:a16="http://schemas.microsoft.com/office/drawing/2014/main" id="{3066278B-5E08-867D-2719-2540B72B1C34}"/>
              </a:ext>
            </a:extLst>
          </p:cNvPr>
          <p:cNvSpPr txBox="1"/>
          <p:nvPr/>
        </p:nvSpPr>
        <p:spPr>
          <a:xfrm>
            <a:off x="5867400" y="7254240"/>
            <a:ext cx="1905000" cy="584775"/>
          </a:xfrm>
          <a:prstGeom prst="rect">
            <a:avLst/>
          </a:prstGeom>
          <a:noFill/>
        </p:spPr>
        <p:txBody>
          <a:bodyPr wrap="square" rtlCol="0">
            <a:spAutoFit/>
          </a:bodyPr>
          <a:lstStyle/>
          <a:p>
            <a:r>
              <a:rPr lang="en-US" sz="1600" dirty="0">
                <a:latin typeface="+mn-lt"/>
              </a:rPr>
              <a:t>Bonus 0001</a:t>
            </a:r>
          </a:p>
          <a:p>
            <a:r>
              <a:rPr lang="en-US" sz="1600" dirty="0">
                <a:latin typeface="+mn-lt"/>
              </a:rPr>
              <a:t>Tastes</a:t>
            </a:r>
          </a:p>
        </p:txBody>
      </p:sp>
      <p:pic>
        <p:nvPicPr>
          <p:cNvPr id="7" name="Picture 6">
            <a:extLst>
              <a:ext uri="{FF2B5EF4-FFF2-40B4-BE49-F238E27FC236}">
                <a16:creationId xmlns:a16="http://schemas.microsoft.com/office/drawing/2014/main" id="{230CBEA1-602F-41F5-8CE5-8DBCE3BA67A8}"/>
              </a:ext>
            </a:extLst>
          </p:cNvPr>
          <p:cNvPicPr>
            <a:picLocks noChangeAspect="1"/>
          </p:cNvPicPr>
          <p:nvPr/>
        </p:nvPicPr>
        <p:blipFill>
          <a:blip r:embed="rId5"/>
          <a:stretch>
            <a:fillRect/>
          </a:stretch>
        </p:blipFill>
        <p:spPr>
          <a:xfrm>
            <a:off x="5454244" y="7839015"/>
            <a:ext cx="2318156" cy="2163613"/>
          </a:xfrm>
          <a:prstGeom prst="rect">
            <a:avLst/>
          </a:prstGeom>
        </p:spPr>
      </p:pic>
    </p:spTree>
    <p:extLst>
      <p:ext uri="{BB962C8B-B14F-4D97-AF65-F5344CB8AC3E}">
        <p14:creationId xmlns:p14="http://schemas.microsoft.com/office/powerpoint/2010/main" val="10946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0F83D8-9D8F-90E3-8763-9D83353B2294}"/>
              </a:ext>
            </a:extLst>
          </p:cNvPr>
          <p:cNvSpPr/>
          <p:nvPr/>
        </p:nvSpPr>
        <p:spPr>
          <a:xfrm>
            <a:off x="0" y="7010400"/>
            <a:ext cx="7772400" cy="3048000"/>
          </a:xfrm>
          <a:prstGeom prst="rect">
            <a:avLst/>
          </a:prstGeom>
          <a:solidFill>
            <a:srgbClr val="DDD6C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655" b="0" i="0" u="none" strike="noStrike" kern="0" cap="none" spc="0" normalizeH="0" baseline="0" noProof="0">
              <a:ln>
                <a:noFill/>
              </a:ln>
              <a:solidFill>
                <a:srgbClr val="FFFFFF"/>
              </a:solidFill>
              <a:effectLst/>
              <a:uLnTx/>
              <a:uFillTx/>
              <a:latin typeface="Montserrat Light"/>
              <a:ea typeface="+mn-ea"/>
              <a:cs typeface="+mn-cs"/>
              <a:sym typeface="Arial"/>
            </a:endParaRPr>
          </a:p>
        </p:txBody>
      </p:sp>
      <p:sp>
        <p:nvSpPr>
          <p:cNvPr id="89" name="Google Shape;89;p1">
            <a:extLst>
              <a:ext uri="{FF2B5EF4-FFF2-40B4-BE49-F238E27FC236}">
                <a16:creationId xmlns:a16="http://schemas.microsoft.com/office/drawing/2014/main" id="{C343AC70-7BD0-7406-647D-67C77932E7DF}"/>
              </a:ext>
            </a:extLst>
          </p:cNvPr>
          <p:cNvSpPr txBox="1"/>
          <p:nvPr/>
        </p:nvSpPr>
        <p:spPr>
          <a:xfrm>
            <a:off x="288310" y="9537084"/>
            <a:ext cx="4582897" cy="2584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srgbClr val="343541"/>
              </a:buClr>
              <a:buSzPts val="2800"/>
              <a:buFont typeface="Arial"/>
              <a:buNone/>
              <a:tabLst/>
              <a:defRPr/>
            </a:pPr>
            <a:r>
              <a:rPr kumimoji="0" lang="en-US" sz="1200" b="0" i="0" u="none" strike="noStrike" kern="0" cap="none" spc="0" normalizeH="0" baseline="0" noProof="0" dirty="0">
                <a:ln>
                  <a:noFill/>
                </a:ln>
                <a:solidFill>
                  <a:srgbClr val="0D0D0D"/>
                </a:solidFill>
                <a:effectLst/>
                <a:uLnTx/>
                <a:uFillTx/>
                <a:latin typeface="Montserrat Light" panose="00000400000000000000" pitchFamily="50" charset="0"/>
                <a:cs typeface="Arial"/>
                <a:sym typeface="Arial"/>
              </a:rPr>
              <a:t>Love in Every Bite: Nourishing Wellness</a:t>
            </a:r>
            <a:endParaRPr kumimoji="0" sz="1200" b="0" i="0" u="none" strike="noStrike" kern="0" cap="none" spc="0" normalizeH="0" baseline="0" noProof="0" dirty="0">
              <a:ln>
                <a:noFill/>
              </a:ln>
              <a:solidFill>
                <a:srgbClr val="000000"/>
              </a:solidFill>
              <a:effectLst/>
              <a:uLnTx/>
              <a:uFillTx/>
              <a:latin typeface="Montserrat Light" panose="00000400000000000000" pitchFamily="50" charset="0"/>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4">
            <a:grayscl/>
          </a:blip>
          <a:stretch>
            <a:fillRect/>
          </a:stretch>
        </p:blipFill>
        <p:spPr>
          <a:xfrm>
            <a:off x="288310" y="6864995"/>
            <a:ext cx="3193405" cy="3193405"/>
          </a:xfrm>
          <a:prstGeom prst="rect">
            <a:avLst/>
          </a:prstGeom>
        </p:spPr>
      </p:pic>
      <p:sp>
        <p:nvSpPr>
          <p:cNvPr id="9" name="TextBox 8">
            <a:extLst>
              <a:ext uri="{FF2B5EF4-FFF2-40B4-BE49-F238E27FC236}">
                <a16:creationId xmlns:a16="http://schemas.microsoft.com/office/drawing/2014/main" id="{3066278B-5E08-867D-2719-2540B72B1C34}"/>
              </a:ext>
            </a:extLst>
          </p:cNvPr>
          <p:cNvSpPr txBox="1"/>
          <p:nvPr/>
        </p:nvSpPr>
        <p:spPr>
          <a:xfrm>
            <a:off x="5867400" y="7254240"/>
            <a:ext cx="1905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Montserrat Light"/>
                <a:cs typeface="Arial"/>
                <a:sym typeface="Arial"/>
              </a:rPr>
              <a:t>Bonus 0001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latin typeface="Montserrat Light"/>
              </a:rPr>
              <a:t>Tastes</a:t>
            </a:r>
            <a:endParaRPr kumimoji="0" lang="en-US" sz="1600" b="0" i="0" u="none" strike="noStrike" kern="0" cap="none" spc="0" normalizeH="0" baseline="0" noProof="0" dirty="0">
              <a:ln>
                <a:noFill/>
              </a:ln>
              <a:solidFill>
                <a:srgbClr val="000000"/>
              </a:solidFill>
              <a:effectLst/>
              <a:uLnTx/>
              <a:uFillTx/>
              <a:latin typeface="Montserrat Light"/>
              <a:cs typeface="Arial"/>
              <a:sym typeface="Arial"/>
            </a:endParaRPr>
          </a:p>
        </p:txBody>
      </p:sp>
    </p:spTree>
    <p:extLst>
      <p:ext uri="{BB962C8B-B14F-4D97-AF65-F5344CB8AC3E}">
        <p14:creationId xmlns:p14="http://schemas.microsoft.com/office/powerpoint/2010/main" val="678569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7000" r="-47000"/>
          </a:stretch>
        </a:blipFill>
        <a:effectLst/>
      </p:bgPr>
    </p:bg>
    <p:spTree>
      <p:nvGrpSpPr>
        <p:cNvPr id="1" name="Shape 83">
          <a:extLst>
            <a:ext uri="{FF2B5EF4-FFF2-40B4-BE49-F238E27FC236}">
              <a16:creationId xmlns:a16="http://schemas.microsoft.com/office/drawing/2014/main" id="{BEF2578E-7A2F-7AD5-3B49-90BAC7130E2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0F83D8-9D8F-90E3-8763-9D83353B2294}"/>
              </a:ext>
            </a:extLst>
          </p:cNvPr>
          <p:cNvSpPr/>
          <p:nvPr/>
        </p:nvSpPr>
        <p:spPr>
          <a:xfrm>
            <a:off x="0" y="7010400"/>
            <a:ext cx="7772400" cy="3048000"/>
          </a:xfrm>
          <a:prstGeom prst="rect">
            <a:avLst/>
          </a:prstGeom>
          <a:solidFill>
            <a:srgbClr val="DDD6CF">
              <a:alpha val="8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Google Shape;89;p1">
            <a:extLst>
              <a:ext uri="{FF2B5EF4-FFF2-40B4-BE49-F238E27FC236}">
                <a16:creationId xmlns:a16="http://schemas.microsoft.com/office/drawing/2014/main" id="{C343AC70-7BD0-7406-647D-67C77932E7DF}"/>
              </a:ext>
            </a:extLst>
          </p:cNvPr>
          <p:cNvSpPr txBox="1"/>
          <p:nvPr/>
        </p:nvSpPr>
        <p:spPr>
          <a:xfrm>
            <a:off x="288310" y="9537084"/>
            <a:ext cx="4582897" cy="258492"/>
          </a:xfrm>
          <a:prstGeom prst="rect">
            <a:avLst/>
          </a:prstGeom>
          <a:noFill/>
          <a:ln>
            <a:noFill/>
          </a:ln>
        </p:spPr>
        <p:txBody>
          <a:bodyPr spcFirstLastPara="1" wrap="square" lIns="91425" tIns="45700" rIns="91425" bIns="45700" anchor="t" anchorCtr="0">
            <a:spAutoFit/>
          </a:bodyPr>
          <a:lstStyle/>
          <a:p>
            <a:pPr>
              <a:lnSpc>
                <a:spcPct val="90000"/>
              </a:lnSpc>
              <a:buClr>
                <a:srgbClr val="343541"/>
              </a:buClr>
              <a:buSzPts val="2800"/>
            </a:pPr>
            <a:r>
              <a:rPr lang="en-US" sz="1200" dirty="0">
                <a:solidFill>
                  <a:srgbClr val="0D0D0D"/>
                </a:solidFill>
                <a:latin typeface="Montserrat Light" panose="00000400000000000000" pitchFamily="50" charset="0"/>
              </a:rPr>
              <a:t>Love in Every Bite: Nourishing Wellness</a:t>
            </a:r>
            <a:endParaRPr sz="1200" dirty="0">
              <a:latin typeface="Montserrat Light" panose="00000400000000000000" pitchFamily="50" charset="0"/>
              <a:ea typeface="Helvetica Neue"/>
              <a:cs typeface="Helvetica Neue"/>
              <a:sym typeface="Helvetica Neue"/>
            </a:endParaRPr>
          </a:p>
        </p:txBody>
      </p:sp>
      <p:pic>
        <p:nvPicPr>
          <p:cNvPr id="5" name="Picture 4" descr="A chef hat and spatula and book&#10;&#10;Description automatically generated">
            <a:extLst>
              <a:ext uri="{FF2B5EF4-FFF2-40B4-BE49-F238E27FC236}">
                <a16:creationId xmlns:a16="http://schemas.microsoft.com/office/drawing/2014/main" id="{468A3830-7897-7F5E-7467-AFBF0D6EBDFD}"/>
              </a:ext>
            </a:extLst>
          </p:cNvPr>
          <p:cNvPicPr>
            <a:picLocks noChangeAspect="1"/>
          </p:cNvPicPr>
          <p:nvPr/>
        </p:nvPicPr>
        <p:blipFill>
          <a:blip r:embed="rId4">
            <a:grayscl/>
          </a:blip>
          <a:stretch>
            <a:fillRect/>
          </a:stretch>
        </p:blipFill>
        <p:spPr>
          <a:xfrm>
            <a:off x="288310" y="6864995"/>
            <a:ext cx="3193405" cy="3193405"/>
          </a:xfrm>
          <a:prstGeom prst="rect">
            <a:avLst/>
          </a:prstGeom>
        </p:spPr>
      </p:pic>
      <p:sp>
        <p:nvSpPr>
          <p:cNvPr id="9" name="TextBox 8">
            <a:extLst>
              <a:ext uri="{FF2B5EF4-FFF2-40B4-BE49-F238E27FC236}">
                <a16:creationId xmlns:a16="http://schemas.microsoft.com/office/drawing/2014/main" id="{3066278B-5E08-867D-2719-2540B72B1C34}"/>
              </a:ext>
            </a:extLst>
          </p:cNvPr>
          <p:cNvSpPr txBox="1"/>
          <p:nvPr/>
        </p:nvSpPr>
        <p:spPr>
          <a:xfrm>
            <a:off x="4054099" y="8104465"/>
            <a:ext cx="2982132" cy="923330"/>
          </a:xfrm>
          <a:prstGeom prst="rect">
            <a:avLst/>
          </a:prstGeom>
          <a:noFill/>
        </p:spPr>
        <p:txBody>
          <a:bodyPr wrap="square" rtlCol="0">
            <a:spAutoFit/>
          </a:bodyPr>
          <a:lstStyle/>
          <a:p>
            <a:r>
              <a:rPr lang="en-US" sz="5400" dirty="0">
                <a:latin typeface="+mn-lt"/>
              </a:rPr>
              <a:t>Tastes</a:t>
            </a:r>
          </a:p>
        </p:txBody>
      </p:sp>
    </p:spTree>
    <p:extLst>
      <p:ext uri="{BB962C8B-B14F-4D97-AF65-F5344CB8AC3E}">
        <p14:creationId xmlns:p14="http://schemas.microsoft.com/office/powerpoint/2010/main" val="2558119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Colorful ice cream in boxes">
            <a:extLst>
              <a:ext uri="{FF2B5EF4-FFF2-40B4-BE49-F238E27FC236}">
                <a16:creationId xmlns:a16="http://schemas.microsoft.com/office/drawing/2014/main" id="{B690F7C9-D7B1-CAA5-77CC-2752D4D79E57}"/>
              </a:ext>
            </a:extLst>
          </p:cNvPr>
          <p:cNvPicPr>
            <a:picLocks noGrp="1" noChangeAspect="1"/>
          </p:cNvPicPr>
          <p:nvPr>
            <p:ph type="pic" idx="2"/>
          </p:nvPr>
        </p:nvPicPr>
        <p:blipFill>
          <a:blip r:embed="rId2"/>
          <a:srcRect t="23448" b="23448"/>
          <a:stretch/>
        </p:blipFill>
        <p:spPr>
          <a:xfrm>
            <a:off x="533823" y="582325"/>
            <a:ext cx="6704753" cy="4531542"/>
          </a:xfrm>
        </p:spPr>
      </p:pic>
      <p:sp>
        <p:nvSpPr>
          <p:cNvPr id="13" name="TextBox 12">
            <a:extLst>
              <a:ext uri="{FF2B5EF4-FFF2-40B4-BE49-F238E27FC236}">
                <a16:creationId xmlns:a16="http://schemas.microsoft.com/office/drawing/2014/main" id="{49725E59-11E9-7C2E-5778-7BDF5F25CBB3}"/>
              </a:ext>
            </a:extLst>
          </p:cNvPr>
          <p:cNvSpPr txBox="1"/>
          <p:nvPr/>
        </p:nvSpPr>
        <p:spPr>
          <a:xfrm>
            <a:off x="567901" y="4828117"/>
            <a:ext cx="6636596" cy="3286284"/>
          </a:xfrm>
          <a:prstGeom prst="rect">
            <a:avLst/>
          </a:prstGeom>
          <a:noFill/>
        </p:spPr>
        <p:txBody>
          <a:bodyPr wrap="square">
            <a:spAutoFit/>
          </a:bodyPr>
          <a:lstStyle/>
          <a:p>
            <a:pPr>
              <a:lnSpc>
                <a:spcPct val="150000"/>
              </a:lnSpc>
            </a:pPr>
            <a:r>
              <a:rPr lang="en-US" sz="2400" dirty="0">
                <a:latin typeface="+mn-lt"/>
              </a:rPr>
              <a:t> </a:t>
            </a:r>
          </a:p>
          <a:p>
            <a:pPr>
              <a:lnSpc>
                <a:spcPct val="150000"/>
              </a:lnSpc>
            </a:pPr>
            <a:r>
              <a:rPr lang="en-US" sz="1600" dirty="0">
                <a:latin typeface="+mn-lt"/>
              </a:rPr>
              <a:t>When we delve into the world of culinary experiences, we're engaging with two fundamental components of flavor: taste and aroma. While the palate can identify only five basic tastes, our olfactory system (the sense of smell) can detect an infinite array of aromas, which, when combined with taste, create the full spectrum of flavors we experience.</a:t>
            </a:r>
          </a:p>
          <a:p>
            <a:pPr>
              <a:lnSpc>
                <a:spcPct val="150000"/>
              </a:lnSpc>
            </a:pPr>
            <a:r>
              <a:rPr lang="en-US" sz="1400" dirty="0">
                <a:latin typeface="+mn-lt"/>
              </a:rPr>
              <a:t> </a:t>
            </a:r>
          </a:p>
          <a:p>
            <a:endParaRPr lang="en-US" dirty="0"/>
          </a:p>
        </p:txBody>
      </p:sp>
      <p:sp>
        <p:nvSpPr>
          <p:cNvPr id="2" name="TextBox 1">
            <a:extLst>
              <a:ext uri="{FF2B5EF4-FFF2-40B4-BE49-F238E27FC236}">
                <a16:creationId xmlns:a16="http://schemas.microsoft.com/office/drawing/2014/main" id="{50A84797-7BE8-3EBA-836C-27D8E671912F}"/>
              </a:ext>
            </a:extLst>
          </p:cNvPr>
          <p:cNvSpPr txBox="1"/>
          <p:nvPr/>
        </p:nvSpPr>
        <p:spPr>
          <a:xfrm>
            <a:off x="533823" y="8423011"/>
            <a:ext cx="6213687" cy="646331"/>
          </a:xfrm>
          <a:prstGeom prst="rect">
            <a:avLst/>
          </a:prstGeom>
          <a:noFill/>
        </p:spPr>
        <p:txBody>
          <a:bodyPr wrap="square">
            <a:spAutoFit/>
          </a:bodyPr>
          <a:lstStyle/>
          <a:p>
            <a:r>
              <a:rPr lang="en-US" sz="3600" dirty="0">
                <a:latin typeface="+mj-lt"/>
              </a:rPr>
              <a:t>THE FIVE BASIC TASTES</a:t>
            </a:r>
          </a:p>
        </p:txBody>
      </p:sp>
    </p:spTree>
    <p:extLst>
      <p:ext uri="{BB962C8B-B14F-4D97-AF65-F5344CB8AC3E}">
        <p14:creationId xmlns:p14="http://schemas.microsoft.com/office/powerpoint/2010/main" val="1930768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hand holding a piece of food on a plate&#10;&#10;Description automatically generated">
            <a:extLst>
              <a:ext uri="{FF2B5EF4-FFF2-40B4-BE49-F238E27FC236}">
                <a16:creationId xmlns:a16="http://schemas.microsoft.com/office/drawing/2014/main" id="{B690F7C9-D7B1-CAA5-77CC-2752D4D79E57}"/>
              </a:ext>
            </a:extLst>
          </p:cNvPr>
          <p:cNvPicPr>
            <a:picLocks noGrp="1" noChangeAspect="1"/>
          </p:cNvPicPr>
          <p:nvPr>
            <p:ph type="pic" idx="2"/>
          </p:nvPr>
        </p:nvPicPr>
        <p:blipFill>
          <a:blip r:embed="rId2"/>
          <a:srcRect l="35508" r="35508"/>
          <a:stretch>
            <a:fillRect/>
          </a:stretch>
        </p:blipFill>
        <p:spPr/>
      </p:pic>
      <p:sp>
        <p:nvSpPr>
          <p:cNvPr id="13" name="TextBox 12">
            <a:extLst>
              <a:ext uri="{FF2B5EF4-FFF2-40B4-BE49-F238E27FC236}">
                <a16:creationId xmlns:a16="http://schemas.microsoft.com/office/drawing/2014/main" id="{49725E59-11E9-7C2E-5778-7BDF5F25CBB3}"/>
              </a:ext>
            </a:extLst>
          </p:cNvPr>
          <p:cNvSpPr txBox="1"/>
          <p:nvPr/>
        </p:nvSpPr>
        <p:spPr>
          <a:xfrm>
            <a:off x="669714" y="3316799"/>
            <a:ext cx="2964180" cy="4625112"/>
          </a:xfrm>
          <a:prstGeom prst="rect">
            <a:avLst/>
          </a:prstGeom>
          <a:noFill/>
        </p:spPr>
        <p:txBody>
          <a:bodyPr wrap="square">
            <a:spAutoFit/>
          </a:bodyPr>
          <a:lstStyle/>
          <a:p>
            <a:pPr>
              <a:lnSpc>
                <a:spcPct val="150000"/>
              </a:lnSpc>
            </a:pPr>
            <a:r>
              <a:rPr lang="en-US" sz="1600" dirty="0">
                <a:latin typeface="+mn-lt"/>
              </a:rPr>
              <a:t>Easily recognizable, sweet is a primary taste found in fruits, some vegetables, and natural sweeteners like sugar, maple syrup, agave, and molasses. Unlike refined sugar, which is purely sweet without any additional flavors or aromas, natural sweeteners also bring their unique flavors to the table.</a:t>
            </a:r>
          </a:p>
          <a:p>
            <a:endParaRPr lang="en-US" dirty="0"/>
          </a:p>
        </p:txBody>
      </p:sp>
      <p:sp>
        <p:nvSpPr>
          <p:cNvPr id="17" name="TextBox 16">
            <a:extLst>
              <a:ext uri="{FF2B5EF4-FFF2-40B4-BE49-F238E27FC236}">
                <a16:creationId xmlns:a16="http://schemas.microsoft.com/office/drawing/2014/main" id="{ED869B90-E40A-5F0D-58C9-05414944EA75}"/>
              </a:ext>
            </a:extLst>
          </p:cNvPr>
          <p:cNvSpPr txBox="1"/>
          <p:nvPr/>
        </p:nvSpPr>
        <p:spPr>
          <a:xfrm>
            <a:off x="601979" y="573995"/>
            <a:ext cx="6213687" cy="646331"/>
          </a:xfrm>
          <a:prstGeom prst="rect">
            <a:avLst/>
          </a:prstGeom>
          <a:noFill/>
        </p:spPr>
        <p:txBody>
          <a:bodyPr wrap="square">
            <a:spAutoFit/>
          </a:bodyPr>
          <a:lstStyle/>
          <a:p>
            <a:r>
              <a:rPr lang="en-US" sz="3600" dirty="0">
                <a:latin typeface="+mj-lt"/>
              </a:rPr>
              <a:t>THE FIVE BASIC TASTES</a:t>
            </a:r>
          </a:p>
        </p:txBody>
      </p:sp>
      <p:sp>
        <p:nvSpPr>
          <p:cNvPr id="21" name="TextBox 20">
            <a:extLst>
              <a:ext uri="{FF2B5EF4-FFF2-40B4-BE49-F238E27FC236}">
                <a16:creationId xmlns:a16="http://schemas.microsoft.com/office/drawing/2014/main" id="{B4C3E4FB-58C4-2F97-DC06-237BBC7F1B7E}"/>
              </a:ext>
            </a:extLst>
          </p:cNvPr>
          <p:cNvSpPr txBox="1"/>
          <p:nvPr/>
        </p:nvSpPr>
        <p:spPr>
          <a:xfrm>
            <a:off x="688341" y="1872102"/>
            <a:ext cx="38862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Montserrat Light"/>
                <a:cs typeface="Arial"/>
                <a:sym typeface="Arial"/>
              </a:rPr>
              <a:t>ONE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ontserrat Light"/>
              </a:rPr>
              <a:t>Sweet </a:t>
            </a:r>
            <a:endParaRPr kumimoji="0" lang="en-US" sz="2400" b="0" i="0" u="none" strike="noStrike" kern="0" cap="none" spc="0" normalizeH="0" baseline="0" noProof="0" dirty="0">
              <a:ln>
                <a:noFill/>
              </a:ln>
              <a:solidFill>
                <a:srgbClr val="000000"/>
              </a:solidFill>
              <a:effectLst/>
              <a:uLnTx/>
              <a:uFillTx/>
              <a:latin typeface="Montserrat Light"/>
              <a:cs typeface="Arial"/>
              <a:sym typeface="Arial"/>
            </a:endParaRPr>
          </a:p>
        </p:txBody>
      </p:sp>
    </p:spTree>
    <p:extLst>
      <p:ext uri="{BB962C8B-B14F-4D97-AF65-F5344CB8AC3E}">
        <p14:creationId xmlns:p14="http://schemas.microsoft.com/office/powerpoint/2010/main" val="2847663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Ripe sliced lemon">
            <a:extLst>
              <a:ext uri="{FF2B5EF4-FFF2-40B4-BE49-F238E27FC236}">
                <a16:creationId xmlns:a16="http://schemas.microsoft.com/office/drawing/2014/main" id="{B690F7C9-D7B1-CAA5-77CC-2752D4D79E57}"/>
              </a:ext>
            </a:extLst>
          </p:cNvPr>
          <p:cNvPicPr>
            <a:picLocks noGrp="1" noChangeAspect="1"/>
          </p:cNvPicPr>
          <p:nvPr>
            <p:ph type="pic" idx="2"/>
          </p:nvPr>
        </p:nvPicPr>
        <p:blipFill>
          <a:blip r:embed="rId2"/>
          <a:srcRect l="35509" r="35509"/>
          <a:stretch/>
        </p:blipFill>
        <p:spPr/>
      </p:pic>
      <p:sp>
        <p:nvSpPr>
          <p:cNvPr id="13" name="TextBox 12">
            <a:extLst>
              <a:ext uri="{FF2B5EF4-FFF2-40B4-BE49-F238E27FC236}">
                <a16:creationId xmlns:a16="http://schemas.microsoft.com/office/drawing/2014/main" id="{49725E59-11E9-7C2E-5778-7BDF5F25CBB3}"/>
              </a:ext>
            </a:extLst>
          </p:cNvPr>
          <p:cNvSpPr txBox="1"/>
          <p:nvPr/>
        </p:nvSpPr>
        <p:spPr>
          <a:xfrm>
            <a:off x="669714" y="3316799"/>
            <a:ext cx="2964180" cy="3517117"/>
          </a:xfrm>
          <a:prstGeom prst="rect">
            <a:avLst/>
          </a:prstGeom>
          <a:noFill/>
        </p:spPr>
        <p:txBody>
          <a:bodyPr wrap="square">
            <a:spAutoFit/>
          </a:bodyPr>
          <a:lstStyle/>
          <a:p>
            <a:pPr>
              <a:lnSpc>
                <a:spcPct val="150000"/>
              </a:lnSpc>
            </a:pPr>
            <a:r>
              <a:rPr lang="en-US" sz="1600" dirty="0">
                <a:latin typeface="+mn-lt"/>
              </a:rPr>
              <a:t>This taste is associated with acidic foods, such as citrus fruits and vinegars, and can also be found in fermented products and under-ripe fruits. The sour taste often comes from a lack of sugar or an imbalance in a fruit’s natural sugar content.</a:t>
            </a:r>
          </a:p>
          <a:p>
            <a:endParaRPr lang="en-US" dirty="0"/>
          </a:p>
        </p:txBody>
      </p:sp>
      <p:sp>
        <p:nvSpPr>
          <p:cNvPr id="17" name="TextBox 16">
            <a:extLst>
              <a:ext uri="{FF2B5EF4-FFF2-40B4-BE49-F238E27FC236}">
                <a16:creationId xmlns:a16="http://schemas.microsoft.com/office/drawing/2014/main" id="{ED869B90-E40A-5F0D-58C9-05414944EA75}"/>
              </a:ext>
            </a:extLst>
          </p:cNvPr>
          <p:cNvSpPr txBox="1"/>
          <p:nvPr/>
        </p:nvSpPr>
        <p:spPr>
          <a:xfrm>
            <a:off x="601979" y="573995"/>
            <a:ext cx="6213687" cy="646331"/>
          </a:xfrm>
          <a:prstGeom prst="rect">
            <a:avLst/>
          </a:prstGeom>
          <a:noFill/>
        </p:spPr>
        <p:txBody>
          <a:bodyPr wrap="square">
            <a:spAutoFit/>
          </a:bodyPr>
          <a:lstStyle/>
          <a:p>
            <a:r>
              <a:rPr lang="en-US" sz="3600" dirty="0">
                <a:latin typeface="+mj-lt"/>
              </a:rPr>
              <a:t>THE FIVE BASIC TASTES</a:t>
            </a:r>
          </a:p>
        </p:txBody>
      </p:sp>
      <p:sp>
        <p:nvSpPr>
          <p:cNvPr id="21" name="TextBox 20">
            <a:extLst>
              <a:ext uri="{FF2B5EF4-FFF2-40B4-BE49-F238E27FC236}">
                <a16:creationId xmlns:a16="http://schemas.microsoft.com/office/drawing/2014/main" id="{B4C3E4FB-58C4-2F97-DC06-237BBC7F1B7E}"/>
              </a:ext>
            </a:extLst>
          </p:cNvPr>
          <p:cNvSpPr txBox="1"/>
          <p:nvPr/>
        </p:nvSpPr>
        <p:spPr>
          <a:xfrm>
            <a:off x="688341" y="1872102"/>
            <a:ext cx="38862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Montserrat Light"/>
                <a:cs typeface="Arial"/>
                <a:sym typeface="Arial"/>
              </a:rPr>
              <a:t>TWO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ontserrat Light"/>
              </a:rPr>
              <a:t>Sour </a:t>
            </a:r>
            <a:endParaRPr kumimoji="0" lang="en-US" sz="2400" b="0" i="0" u="none" strike="noStrike" kern="0" cap="none" spc="0" normalizeH="0" baseline="0" noProof="0" dirty="0">
              <a:ln>
                <a:noFill/>
              </a:ln>
              <a:solidFill>
                <a:srgbClr val="000000"/>
              </a:solidFill>
              <a:effectLst/>
              <a:uLnTx/>
              <a:uFillTx/>
              <a:latin typeface="Montserrat Light"/>
              <a:cs typeface="Arial"/>
              <a:sym typeface="Arial"/>
            </a:endParaRPr>
          </a:p>
        </p:txBody>
      </p:sp>
    </p:spTree>
    <p:extLst>
      <p:ext uri="{BB962C8B-B14F-4D97-AF65-F5344CB8AC3E}">
        <p14:creationId xmlns:p14="http://schemas.microsoft.com/office/powerpoint/2010/main" val="4062965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Cup of coffee with items you need to make coffee">
            <a:extLst>
              <a:ext uri="{FF2B5EF4-FFF2-40B4-BE49-F238E27FC236}">
                <a16:creationId xmlns:a16="http://schemas.microsoft.com/office/drawing/2014/main" id="{B690F7C9-D7B1-CAA5-77CC-2752D4D79E57}"/>
              </a:ext>
            </a:extLst>
          </p:cNvPr>
          <p:cNvPicPr>
            <a:picLocks noGrp="1" noChangeAspect="1"/>
          </p:cNvPicPr>
          <p:nvPr>
            <p:ph type="pic" idx="2"/>
          </p:nvPr>
        </p:nvPicPr>
        <p:blipFill rotWithShape="1">
          <a:blip r:embed="rId2"/>
          <a:srcRect l="29735" t="6541" r="53577" b="35891"/>
          <a:stretch/>
        </p:blipFill>
        <p:spPr>
          <a:xfrm>
            <a:off x="3885515" y="1489260"/>
            <a:ext cx="3078530" cy="7079863"/>
          </a:xfrm>
        </p:spPr>
      </p:pic>
      <p:sp>
        <p:nvSpPr>
          <p:cNvPr id="13" name="TextBox 12">
            <a:extLst>
              <a:ext uri="{FF2B5EF4-FFF2-40B4-BE49-F238E27FC236}">
                <a16:creationId xmlns:a16="http://schemas.microsoft.com/office/drawing/2014/main" id="{49725E59-11E9-7C2E-5778-7BDF5F25CBB3}"/>
              </a:ext>
            </a:extLst>
          </p:cNvPr>
          <p:cNvSpPr txBox="1"/>
          <p:nvPr/>
        </p:nvSpPr>
        <p:spPr>
          <a:xfrm>
            <a:off x="669714" y="3316799"/>
            <a:ext cx="2964180" cy="3517117"/>
          </a:xfrm>
          <a:prstGeom prst="rect">
            <a:avLst/>
          </a:prstGeom>
          <a:noFill/>
        </p:spPr>
        <p:txBody>
          <a:bodyPr wrap="square">
            <a:spAutoFit/>
          </a:bodyPr>
          <a:lstStyle/>
          <a:p>
            <a:pPr>
              <a:lnSpc>
                <a:spcPct val="150000"/>
              </a:lnSpc>
            </a:pPr>
            <a:r>
              <a:rPr lang="en-US" sz="1600" dirty="0">
                <a:latin typeface="+mn-lt"/>
              </a:rPr>
              <a:t>Bitterness can be found in leafy greens like arugula and escarole, certain herbs and spices (e.g., fenugreek, black pepper), and other foods like coffee and horseradish. It's a complex taste that can add depth to meals.</a:t>
            </a:r>
          </a:p>
          <a:p>
            <a:endParaRPr lang="en-US" dirty="0"/>
          </a:p>
        </p:txBody>
      </p:sp>
      <p:sp>
        <p:nvSpPr>
          <p:cNvPr id="17" name="TextBox 16">
            <a:extLst>
              <a:ext uri="{FF2B5EF4-FFF2-40B4-BE49-F238E27FC236}">
                <a16:creationId xmlns:a16="http://schemas.microsoft.com/office/drawing/2014/main" id="{ED869B90-E40A-5F0D-58C9-05414944EA75}"/>
              </a:ext>
            </a:extLst>
          </p:cNvPr>
          <p:cNvSpPr txBox="1"/>
          <p:nvPr/>
        </p:nvSpPr>
        <p:spPr>
          <a:xfrm>
            <a:off x="601979" y="573995"/>
            <a:ext cx="6213687" cy="646331"/>
          </a:xfrm>
          <a:prstGeom prst="rect">
            <a:avLst/>
          </a:prstGeom>
          <a:noFill/>
        </p:spPr>
        <p:txBody>
          <a:bodyPr wrap="square">
            <a:spAutoFit/>
          </a:bodyPr>
          <a:lstStyle/>
          <a:p>
            <a:r>
              <a:rPr lang="en-US" sz="3600" dirty="0">
                <a:latin typeface="+mj-lt"/>
              </a:rPr>
              <a:t>THE FIVE BASIC TASTES</a:t>
            </a:r>
          </a:p>
        </p:txBody>
      </p:sp>
      <p:sp>
        <p:nvSpPr>
          <p:cNvPr id="21" name="TextBox 20">
            <a:extLst>
              <a:ext uri="{FF2B5EF4-FFF2-40B4-BE49-F238E27FC236}">
                <a16:creationId xmlns:a16="http://schemas.microsoft.com/office/drawing/2014/main" id="{B4C3E4FB-58C4-2F97-DC06-237BBC7F1B7E}"/>
              </a:ext>
            </a:extLst>
          </p:cNvPr>
          <p:cNvSpPr txBox="1"/>
          <p:nvPr/>
        </p:nvSpPr>
        <p:spPr>
          <a:xfrm>
            <a:off x="688341" y="1872102"/>
            <a:ext cx="38862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ontserrat Light"/>
              </a:rPr>
              <a:t>THREE</a:t>
            </a:r>
            <a:endParaRPr kumimoji="0" lang="en-US" sz="2400" b="0" i="0" u="none" strike="noStrike" kern="0" cap="none" spc="0" normalizeH="0" baseline="0" noProof="0" dirty="0">
              <a:ln>
                <a:noFill/>
              </a:ln>
              <a:solidFill>
                <a:srgbClr val="000000"/>
              </a:solidFill>
              <a:effectLst/>
              <a:uLnTx/>
              <a:uFillTx/>
              <a:latin typeface="Montserrat Light"/>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ontserrat Light"/>
              </a:rPr>
              <a:t>Bitter</a:t>
            </a:r>
            <a:endParaRPr kumimoji="0" lang="en-US" sz="2400" b="0" i="0" u="none" strike="noStrike" kern="0" cap="none" spc="0" normalizeH="0" baseline="0" noProof="0" dirty="0">
              <a:ln>
                <a:noFill/>
              </a:ln>
              <a:solidFill>
                <a:srgbClr val="000000"/>
              </a:solidFill>
              <a:effectLst/>
              <a:uLnTx/>
              <a:uFillTx/>
              <a:latin typeface="Montserrat Light"/>
              <a:cs typeface="Arial"/>
              <a:sym typeface="Arial"/>
            </a:endParaRPr>
          </a:p>
        </p:txBody>
      </p:sp>
    </p:spTree>
    <p:extLst>
      <p:ext uri="{BB962C8B-B14F-4D97-AF65-F5344CB8AC3E}">
        <p14:creationId xmlns:p14="http://schemas.microsoft.com/office/powerpoint/2010/main" val="1292177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Wooden spoon with pink and white bath salt crystals overflowing onto wood surface">
            <a:extLst>
              <a:ext uri="{FF2B5EF4-FFF2-40B4-BE49-F238E27FC236}">
                <a16:creationId xmlns:a16="http://schemas.microsoft.com/office/drawing/2014/main" id="{B690F7C9-D7B1-CAA5-77CC-2752D4D79E57}"/>
              </a:ext>
            </a:extLst>
          </p:cNvPr>
          <p:cNvPicPr>
            <a:picLocks noGrp="1" noChangeAspect="1"/>
          </p:cNvPicPr>
          <p:nvPr>
            <p:ph type="pic" idx="2"/>
          </p:nvPr>
        </p:nvPicPr>
        <p:blipFill>
          <a:blip r:embed="rId2"/>
          <a:srcRect l="35758" r="35758"/>
          <a:stretch/>
        </p:blipFill>
        <p:spPr>
          <a:xfrm>
            <a:off x="3885515" y="1489260"/>
            <a:ext cx="3078530" cy="7079863"/>
          </a:xfrm>
        </p:spPr>
      </p:pic>
      <p:sp>
        <p:nvSpPr>
          <p:cNvPr id="13" name="TextBox 12">
            <a:extLst>
              <a:ext uri="{FF2B5EF4-FFF2-40B4-BE49-F238E27FC236}">
                <a16:creationId xmlns:a16="http://schemas.microsoft.com/office/drawing/2014/main" id="{49725E59-11E9-7C2E-5778-7BDF5F25CBB3}"/>
              </a:ext>
            </a:extLst>
          </p:cNvPr>
          <p:cNvSpPr txBox="1"/>
          <p:nvPr/>
        </p:nvSpPr>
        <p:spPr>
          <a:xfrm>
            <a:off x="669714" y="3316799"/>
            <a:ext cx="2964180" cy="3517117"/>
          </a:xfrm>
          <a:prstGeom prst="rect">
            <a:avLst/>
          </a:prstGeom>
          <a:noFill/>
        </p:spPr>
        <p:txBody>
          <a:bodyPr wrap="square">
            <a:spAutoFit/>
          </a:bodyPr>
          <a:lstStyle/>
          <a:p>
            <a:pPr>
              <a:lnSpc>
                <a:spcPct val="150000"/>
              </a:lnSpc>
            </a:pPr>
            <a:r>
              <a:rPr lang="en-US" sz="1600" dirty="0">
                <a:latin typeface="+mn-lt"/>
              </a:rPr>
              <a:t>Sodium is the source of saltiness in food. Vegetables like celery and chard are naturally high in sodium. Culinary salts (sea salt, mineral salt) and salted condiments (tamari, miso) enhance and support other flavors in food.</a:t>
            </a:r>
          </a:p>
          <a:p>
            <a:endParaRPr lang="en-US" dirty="0"/>
          </a:p>
        </p:txBody>
      </p:sp>
      <p:sp>
        <p:nvSpPr>
          <p:cNvPr id="17" name="TextBox 16">
            <a:extLst>
              <a:ext uri="{FF2B5EF4-FFF2-40B4-BE49-F238E27FC236}">
                <a16:creationId xmlns:a16="http://schemas.microsoft.com/office/drawing/2014/main" id="{ED869B90-E40A-5F0D-58C9-05414944EA75}"/>
              </a:ext>
            </a:extLst>
          </p:cNvPr>
          <p:cNvSpPr txBox="1"/>
          <p:nvPr/>
        </p:nvSpPr>
        <p:spPr>
          <a:xfrm>
            <a:off x="601979" y="573995"/>
            <a:ext cx="6213687" cy="646331"/>
          </a:xfrm>
          <a:prstGeom prst="rect">
            <a:avLst/>
          </a:prstGeom>
          <a:noFill/>
        </p:spPr>
        <p:txBody>
          <a:bodyPr wrap="square">
            <a:spAutoFit/>
          </a:bodyPr>
          <a:lstStyle/>
          <a:p>
            <a:r>
              <a:rPr lang="en-US" sz="3600" dirty="0">
                <a:latin typeface="+mj-lt"/>
              </a:rPr>
              <a:t>THE FIVE BASIC TASTES</a:t>
            </a:r>
          </a:p>
        </p:txBody>
      </p:sp>
      <p:sp>
        <p:nvSpPr>
          <p:cNvPr id="21" name="TextBox 20">
            <a:extLst>
              <a:ext uri="{FF2B5EF4-FFF2-40B4-BE49-F238E27FC236}">
                <a16:creationId xmlns:a16="http://schemas.microsoft.com/office/drawing/2014/main" id="{B4C3E4FB-58C4-2F97-DC06-237BBC7F1B7E}"/>
              </a:ext>
            </a:extLst>
          </p:cNvPr>
          <p:cNvSpPr txBox="1"/>
          <p:nvPr/>
        </p:nvSpPr>
        <p:spPr>
          <a:xfrm>
            <a:off x="688341" y="1872102"/>
            <a:ext cx="38862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Montserrat Light"/>
                <a:cs typeface="Arial"/>
                <a:sym typeface="Arial"/>
              </a:rPr>
              <a:t>FOUR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ontserrat Light"/>
              </a:rPr>
              <a:t>Salty</a:t>
            </a:r>
            <a:endParaRPr kumimoji="0" lang="en-US" sz="2400" b="0" i="0" u="none" strike="noStrike" kern="0" cap="none" spc="0" normalizeH="0" baseline="0" noProof="0" dirty="0">
              <a:ln>
                <a:noFill/>
              </a:ln>
              <a:solidFill>
                <a:srgbClr val="000000"/>
              </a:solidFill>
              <a:effectLst/>
              <a:uLnTx/>
              <a:uFillTx/>
              <a:latin typeface="Montserrat Light"/>
              <a:cs typeface="Arial"/>
              <a:sym typeface="Arial"/>
            </a:endParaRPr>
          </a:p>
        </p:txBody>
      </p:sp>
    </p:spTree>
    <p:extLst>
      <p:ext uri="{BB962C8B-B14F-4D97-AF65-F5344CB8AC3E}">
        <p14:creationId xmlns:p14="http://schemas.microsoft.com/office/powerpoint/2010/main" val="1779095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Closeup of mushrooms">
            <a:extLst>
              <a:ext uri="{FF2B5EF4-FFF2-40B4-BE49-F238E27FC236}">
                <a16:creationId xmlns:a16="http://schemas.microsoft.com/office/drawing/2014/main" id="{B690F7C9-D7B1-CAA5-77CC-2752D4D79E57}"/>
              </a:ext>
            </a:extLst>
          </p:cNvPr>
          <p:cNvPicPr>
            <a:picLocks noGrp="1" noChangeAspect="1"/>
          </p:cNvPicPr>
          <p:nvPr>
            <p:ph type="pic" idx="2"/>
          </p:nvPr>
        </p:nvPicPr>
        <p:blipFill>
          <a:blip r:embed="rId2"/>
          <a:srcRect l="35470" r="35470"/>
          <a:stretch/>
        </p:blipFill>
        <p:spPr>
          <a:xfrm>
            <a:off x="3885515" y="1489260"/>
            <a:ext cx="3078530" cy="7079863"/>
          </a:xfrm>
        </p:spPr>
      </p:pic>
      <p:sp>
        <p:nvSpPr>
          <p:cNvPr id="13" name="TextBox 12">
            <a:extLst>
              <a:ext uri="{FF2B5EF4-FFF2-40B4-BE49-F238E27FC236}">
                <a16:creationId xmlns:a16="http://schemas.microsoft.com/office/drawing/2014/main" id="{49725E59-11E9-7C2E-5778-7BDF5F25CBB3}"/>
              </a:ext>
            </a:extLst>
          </p:cNvPr>
          <p:cNvSpPr txBox="1"/>
          <p:nvPr/>
        </p:nvSpPr>
        <p:spPr>
          <a:xfrm>
            <a:off x="669714" y="3316799"/>
            <a:ext cx="2964180" cy="3517117"/>
          </a:xfrm>
          <a:prstGeom prst="rect">
            <a:avLst/>
          </a:prstGeom>
          <a:noFill/>
        </p:spPr>
        <p:txBody>
          <a:bodyPr wrap="square">
            <a:spAutoFit/>
          </a:bodyPr>
          <a:lstStyle/>
          <a:p>
            <a:pPr>
              <a:lnSpc>
                <a:spcPct val="150000"/>
              </a:lnSpc>
            </a:pPr>
            <a:r>
              <a:rPr lang="en-US" sz="1600" dirty="0">
                <a:latin typeface="+mn-lt"/>
              </a:rPr>
              <a:t>The newest recognized taste, umami, refers to the savory quality found in foods like mushrooms and soy products. It's a cornerstone in Eastern cuisine, adding a depth of flavor that's distinct from the other tastes.</a:t>
            </a:r>
            <a:endParaRPr lang="en-US" dirty="0"/>
          </a:p>
        </p:txBody>
      </p:sp>
      <p:sp>
        <p:nvSpPr>
          <p:cNvPr id="17" name="TextBox 16">
            <a:extLst>
              <a:ext uri="{FF2B5EF4-FFF2-40B4-BE49-F238E27FC236}">
                <a16:creationId xmlns:a16="http://schemas.microsoft.com/office/drawing/2014/main" id="{ED869B90-E40A-5F0D-58C9-05414944EA75}"/>
              </a:ext>
            </a:extLst>
          </p:cNvPr>
          <p:cNvSpPr txBox="1"/>
          <p:nvPr/>
        </p:nvSpPr>
        <p:spPr>
          <a:xfrm>
            <a:off x="601979" y="573995"/>
            <a:ext cx="6213687" cy="646331"/>
          </a:xfrm>
          <a:prstGeom prst="rect">
            <a:avLst/>
          </a:prstGeom>
          <a:noFill/>
        </p:spPr>
        <p:txBody>
          <a:bodyPr wrap="square">
            <a:spAutoFit/>
          </a:bodyPr>
          <a:lstStyle/>
          <a:p>
            <a:r>
              <a:rPr lang="en-US" sz="3600" dirty="0">
                <a:latin typeface="+mj-lt"/>
              </a:rPr>
              <a:t>THE FIVE BASIC TASTES</a:t>
            </a:r>
          </a:p>
        </p:txBody>
      </p:sp>
      <p:sp>
        <p:nvSpPr>
          <p:cNvPr id="21" name="TextBox 20">
            <a:extLst>
              <a:ext uri="{FF2B5EF4-FFF2-40B4-BE49-F238E27FC236}">
                <a16:creationId xmlns:a16="http://schemas.microsoft.com/office/drawing/2014/main" id="{B4C3E4FB-58C4-2F97-DC06-237BBC7F1B7E}"/>
              </a:ext>
            </a:extLst>
          </p:cNvPr>
          <p:cNvSpPr txBox="1"/>
          <p:nvPr/>
        </p:nvSpPr>
        <p:spPr>
          <a:xfrm>
            <a:off x="688341" y="1872102"/>
            <a:ext cx="38862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Montserrat Light"/>
                <a:cs typeface="Arial"/>
                <a:sym typeface="Arial"/>
              </a:rPr>
              <a:t>FIVE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Montserrat Light"/>
              </a:rPr>
              <a:t>Umami</a:t>
            </a:r>
            <a:endParaRPr kumimoji="0" lang="en-US" sz="2400" b="0" i="0" u="none" strike="noStrike" kern="0" cap="none" spc="0" normalizeH="0" baseline="0" noProof="0" dirty="0">
              <a:ln>
                <a:noFill/>
              </a:ln>
              <a:solidFill>
                <a:srgbClr val="000000"/>
              </a:solidFill>
              <a:effectLst/>
              <a:uLnTx/>
              <a:uFillTx/>
              <a:latin typeface="Montserrat Light"/>
              <a:cs typeface="Arial"/>
              <a:sym typeface="Arial"/>
            </a:endParaRPr>
          </a:p>
        </p:txBody>
      </p:sp>
    </p:spTree>
    <p:extLst>
      <p:ext uri="{BB962C8B-B14F-4D97-AF65-F5344CB8AC3E}">
        <p14:creationId xmlns:p14="http://schemas.microsoft.com/office/powerpoint/2010/main" val="203959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Seder plate">
            <a:extLst>
              <a:ext uri="{FF2B5EF4-FFF2-40B4-BE49-F238E27FC236}">
                <a16:creationId xmlns:a16="http://schemas.microsoft.com/office/drawing/2014/main" id="{B690F7C9-D7B1-CAA5-77CC-2752D4D79E57}"/>
              </a:ext>
            </a:extLst>
          </p:cNvPr>
          <p:cNvPicPr>
            <a:picLocks noGrp="1" noChangeAspect="1"/>
          </p:cNvPicPr>
          <p:nvPr>
            <p:ph type="pic" idx="2"/>
          </p:nvPr>
        </p:nvPicPr>
        <p:blipFill>
          <a:blip r:embed="rId2"/>
          <a:srcRect t="29842" b="29842"/>
          <a:stretch/>
        </p:blipFill>
        <p:spPr>
          <a:xfrm>
            <a:off x="499744" y="5623560"/>
            <a:ext cx="6704753" cy="4050730"/>
          </a:xfrm>
        </p:spPr>
      </p:pic>
      <p:sp>
        <p:nvSpPr>
          <p:cNvPr id="13" name="TextBox 12">
            <a:extLst>
              <a:ext uri="{FF2B5EF4-FFF2-40B4-BE49-F238E27FC236}">
                <a16:creationId xmlns:a16="http://schemas.microsoft.com/office/drawing/2014/main" id="{49725E59-11E9-7C2E-5778-7BDF5F25CBB3}"/>
              </a:ext>
            </a:extLst>
          </p:cNvPr>
          <p:cNvSpPr txBox="1"/>
          <p:nvPr/>
        </p:nvSpPr>
        <p:spPr>
          <a:xfrm>
            <a:off x="390523" y="1206212"/>
            <a:ext cx="6813973" cy="4625112"/>
          </a:xfrm>
          <a:prstGeom prst="rect">
            <a:avLst/>
          </a:prstGeom>
          <a:noFill/>
        </p:spPr>
        <p:txBody>
          <a:bodyPr wrap="square">
            <a:spAutoFit/>
          </a:bodyPr>
          <a:lstStyle/>
          <a:p>
            <a:pPr>
              <a:lnSpc>
                <a:spcPct val="150000"/>
              </a:lnSpc>
            </a:pPr>
            <a:r>
              <a:rPr lang="en-US" sz="1600" dirty="0">
                <a:latin typeface="+mn-lt"/>
              </a:rPr>
              <a:t>Globally, some cultures add pungent (or piquant) and astringent to the list of tastes, highlighting the diversity in how we experience food. These tastes play significant roles in the culinary traditions of various cultures, underscoring the complexity and richness of our global food heritage.</a:t>
            </a:r>
          </a:p>
          <a:p>
            <a:pPr>
              <a:lnSpc>
                <a:spcPct val="150000"/>
              </a:lnSpc>
            </a:pPr>
            <a:r>
              <a:rPr lang="en-US" sz="1600" dirty="0">
                <a:latin typeface="+mn-lt"/>
              </a:rPr>
              <a:t>Understanding these tastes and how they interact with aromas can enhance your culinary skills, allowing you to create more nuanced and satisfying dishes. As you continue to explore the world of flavors, keep these fundamental tastes in mind, and consider how they can be balanced and combined in your cooking to create delightful and memorable eating experiences.</a:t>
            </a:r>
          </a:p>
          <a:p>
            <a:pPr>
              <a:lnSpc>
                <a:spcPct val="150000"/>
              </a:lnSpc>
            </a:pPr>
            <a:r>
              <a:rPr lang="en-US" sz="1600" dirty="0">
                <a:latin typeface="+mn-lt"/>
              </a:rPr>
              <a:t> </a:t>
            </a:r>
          </a:p>
          <a:p>
            <a:endParaRPr lang="en-US" dirty="0"/>
          </a:p>
        </p:txBody>
      </p:sp>
      <p:sp>
        <p:nvSpPr>
          <p:cNvPr id="2" name="TextBox 1">
            <a:extLst>
              <a:ext uri="{FF2B5EF4-FFF2-40B4-BE49-F238E27FC236}">
                <a16:creationId xmlns:a16="http://schemas.microsoft.com/office/drawing/2014/main" id="{D4366C33-5FD0-6F89-6257-E98833916D7E}"/>
              </a:ext>
            </a:extLst>
          </p:cNvPr>
          <p:cNvSpPr txBox="1"/>
          <p:nvPr/>
        </p:nvSpPr>
        <p:spPr>
          <a:xfrm>
            <a:off x="601979" y="573995"/>
            <a:ext cx="6213687" cy="646331"/>
          </a:xfrm>
          <a:prstGeom prst="rect">
            <a:avLst/>
          </a:prstGeom>
          <a:noFill/>
        </p:spPr>
        <p:txBody>
          <a:bodyPr wrap="square">
            <a:spAutoFit/>
          </a:bodyPr>
          <a:lstStyle/>
          <a:p>
            <a:r>
              <a:rPr lang="en-US" sz="3600" dirty="0">
                <a:latin typeface="+mj-lt"/>
              </a:rPr>
              <a:t>THE FIVE BASIC TASTES</a:t>
            </a:r>
          </a:p>
        </p:txBody>
      </p:sp>
    </p:spTree>
    <p:extLst>
      <p:ext uri="{BB962C8B-B14F-4D97-AF65-F5344CB8AC3E}">
        <p14:creationId xmlns:p14="http://schemas.microsoft.com/office/powerpoint/2010/main" val="404773524"/>
      </p:ext>
    </p:extLst>
  </p:cSld>
  <p:clrMapOvr>
    <a:masterClrMapping/>
  </p:clrMapOvr>
</p:sld>
</file>

<file path=ppt/theme/theme1.xml><?xml version="1.0" encoding="utf-8"?>
<a:theme xmlns:a="http://schemas.openxmlformats.org/drawingml/2006/main" name="White">
  <a:themeElements>
    <a:clrScheme name="Custom 12">
      <a:dk1>
        <a:srgbClr val="000000"/>
      </a:dk1>
      <a:lt1>
        <a:srgbClr val="FFFFFF"/>
      </a:lt1>
      <a:dk2>
        <a:srgbClr val="595959"/>
      </a:dk2>
      <a:lt2>
        <a:srgbClr val="F0FEFE"/>
      </a:lt2>
      <a:accent1>
        <a:srgbClr val="12B0B5"/>
      </a:accent1>
      <a:accent2>
        <a:srgbClr val="F95A44"/>
      </a:accent2>
      <a:accent3>
        <a:srgbClr val="A38C56"/>
      </a:accent3>
      <a:accent4>
        <a:srgbClr val="F6B2B1"/>
      </a:accent4>
      <a:accent5>
        <a:srgbClr val="D70C1A"/>
      </a:accent5>
      <a:accent6>
        <a:srgbClr val="EE7132"/>
      </a:accent6>
      <a:hlink>
        <a:srgbClr val="F95A44"/>
      </a:hlink>
      <a:folHlink>
        <a:srgbClr val="7F7F7F"/>
      </a:folHlink>
    </a:clrScheme>
    <a:fontScheme name="Custom 2">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hite">
  <a:themeElements>
    <a:clrScheme name="Custom 12">
      <a:dk1>
        <a:srgbClr val="000000"/>
      </a:dk1>
      <a:lt1>
        <a:srgbClr val="FFFFFF"/>
      </a:lt1>
      <a:dk2>
        <a:srgbClr val="595959"/>
      </a:dk2>
      <a:lt2>
        <a:srgbClr val="F0FEFE"/>
      </a:lt2>
      <a:accent1>
        <a:srgbClr val="12B0B5"/>
      </a:accent1>
      <a:accent2>
        <a:srgbClr val="F95A44"/>
      </a:accent2>
      <a:accent3>
        <a:srgbClr val="A38C56"/>
      </a:accent3>
      <a:accent4>
        <a:srgbClr val="F6B2B1"/>
      </a:accent4>
      <a:accent5>
        <a:srgbClr val="D70C1A"/>
      </a:accent5>
      <a:accent6>
        <a:srgbClr val="EE7132"/>
      </a:accent6>
      <a:hlink>
        <a:srgbClr val="F95A44"/>
      </a:hlink>
      <a:folHlink>
        <a:srgbClr val="7F7F7F"/>
      </a:folHlink>
    </a:clrScheme>
    <a:fontScheme name="Custom 2">
      <a:majorFont>
        <a:latin typeface="Montserrat Ligh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1842</TotalTime>
  <Words>480</Words>
  <Application>Microsoft Office PowerPoint</Application>
  <PresentationFormat>Custom</PresentationFormat>
  <Paragraphs>36</Paragraphs>
  <Slides>10</Slides>
  <Notes>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Helvetica Neue</vt:lpstr>
      <vt:lpstr>Arial</vt:lpstr>
      <vt:lpstr>Montserrat Light</vt:lpstr>
      <vt:lpstr>Lato</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dc:creator>
  <cp:lastModifiedBy>USER</cp:lastModifiedBy>
  <cp:revision>15</cp:revision>
  <dcterms:modified xsi:type="dcterms:W3CDTF">2025-03-05T15:46:10Z</dcterms:modified>
</cp:coreProperties>
</file>