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14"/>
  </p:notesMasterIdLst>
  <p:sldIdLst>
    <p:sldId id="293" r:id="rId2"/>
    <p:sldId id="295" r:id="rId3"/>
    <p:sldId id="324" r:id="rId4"/>
    <p:sldId id="321" r:id="rId5"/>
    <p:sldId id="322" r:id="rId6"/>
    <p:sldId id="325" r:id="rId7"/>
    <p:sldId id="323" r:id="rId8"/>
    <p:sldId id="326" r:id="rId9"/>
    <p:sldId id="327" r:id="rId10"/>
    <p:sldId id="329" r:id="rId11"/>
    <p:sldId id="330" r:id="rId12"/>
    <p:sldId id="294" r:id="rId13"/>
  </p:sldIdLst>
  <p:sldSz cx="7772400" cy="10058400"/>
  <p:notesSz cx="6858000" cy="9144000"/>
  <p:embeddedFontLst>
    <p:embeddedFont>
      <p:font typeface="Helvetica Neue" panose="020B0604020202020204" charset="0"/>
      <p:regular r:id="rId15"/>
      <p:bold r:id="rId16"/>
      <p:italic r:id="rId17"/>
      <p:boldItalic r:id="rId18"/>
    </p:embeddedFont>
    <p:embeddedFont>
      <p:font typeface="Lato" panose="020F0502020204030203" pitchFamily="34" charset="0"/>
      <p:regular r:id="rId19"/>
      <p:bold r:id="rId20"/>
      <p:italic r:id="rId21"/>
      <p:boldItalic r:id="rId22"/>
    </p:embeddedFont>
    <p:embeddedFont>
      <p:font typeface="Montserrat Light" panose="00000400000000000000" pitchFamily="2" charset="0"/>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65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65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65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65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65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65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65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65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655"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168" userDrawn="1">
          <p15:clr>
            <a:srgbClr val="A4A3A4"/>
          </p15:clr>
        </p15:guide>
        <p15:guide id="2" pos="1104" userDrawn="1">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6" roundtripDataSignature="AMtx7mi4yHL48Tky/kj9Djj0usJSxfb57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D6CF"/>
    <a:srgbClr val="DAD1CA"/>
    <a:srgbClr val="E1DAD4"/>
    <a:srgbClr val="DEE2E3"/>
    <a:srgbClr val="DAD5C4"/>
    <a:srgbClr val="06401F"/>
    <a:srgbClr val="7C9E39"/>
    <a:srgbClr val="DBDECD"/>
    <a:srgbClr val="E4E7CD"/>
    <a:srgbClr val="AD56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8F0BD35-4857-43CB-8953-C92D09AE181D}">
  <a:tblStyle styleId="{08F0BD35-4857-43CB-8953-C92D09AE181D}" styleName="Table_0">
    <a:wholeTbl>
      <a:tcTxStyle b="off" i="off">
        <a:font>
          <a:latin typeface="Helvetica"/>
          <a:ea typeface="Helvetica"/>
          <a:cs typeface="Helvetica"/>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43" d="100"/>
          <a:sy n="43" d="100"/>
        </p:scale>
        <p:origin x="2164" y="48"/>
      </p:cViewPr>
      <p:guideLst>
        <p:guide orient="horz" pos="3168"/>
        <p:guide pos="110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68"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6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66" Type="http://customschemas.google.com/relationships/presentationmetadata" Target="metadata"/><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6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103438" y="685800"/>
            <a:ext cx="2651125"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7999"/>
              </a:lnSpc>
              <a:spcBef>
                <a:spcPts val="0"/>
              </a:spcBef>
              <a:spcAft>
                <a:spcPts val="0"/>
              </a:spcAft>
              <a:buSzPts val="1400"/>
              <a:buNone/>
              <a:defRPr sz="2200" b="0" i="0" u="none" strike="noStrike" cap="none">
                <a:latin typeface="Lato"/>
                <a:ea typeface="Lato"/>
                <a:cs typeface="Lato"/>
                <a:sym typeface="Lato"/>
              </a:defRPr>
            </a:lvl1pPr>
            <a:lvl2pPr marL="914400" marR="0" lvl="1" indent="-228600" algn="l" rtl="0">
              <a:lnSpc>
                <a:spcPct val="117999"/>
              </a:lnSpc>
              <a:spcBef>
                <a:spcPts val="0"/>
              </a:spcBef>
              <a:spcAft>
                <a:spcPts val="0"/>
              </a:spcAft>
              <a:buSzPts val="1400"/>
              <a:buNone/>
              <a:defRPr sz="2200" b="0" i="0" u="none" strike="noStrike" cap="none">
                <a:latin typeface="Lato"/>
                <a:ea typeface="Lato"/>
                <a:cs typeface="Lato"/>
                <a:sym typeface="Lato"/>
              </a:defRPr>
            </a:lvl2pPr>
            <a:lvl3pPr marL="1371600" marR="0" lvl="2" indent="-228600" algn="l" rtl="0">
              <a:lnSpc>
                <a:spcPct val="117999"/>
              </a:lnSpc>
              <a:spcBef>
                <a:spcPts val="0"/>
              </a:spcBef>
              <a:spcAft>
                <a:spcPts val="0"/>
              </a:spcAft>
              <a:buSzPts val="1400"/>
              <a:buNone/>
              <a:defRPr sz="2200" b="0" i="0" u="none" strike="noStrike" cap="none">
                <a:latin typeface="Lato"/>
                <a:ea typeface="Lato"/>
                <a:cs typeface="Lato"/>
                <a:sym typeface="Lato"/>
              </a:defRPr>
            </a:lvl3pPr>
            <a:lvl4pPr marL="1828800" marR="0" lvl="3" indent="-228600" algn="l" rtl="0">
              <a:lnSpc>
                <a:spcPct val="117999"/>
              </a:lnSpc>
              <a:spcBef>
                <a:spcPts val="0"/>
              </a:spcBef>
              <a:spcAft>
                <a:spcPts val="0"/>
              </a:spcAft>
              <a:buSzPts val="1400"/>
              <a:buNone/>
              <a:defRPr sz="2200" b="0" i="0" u="none" strike="noStrike" cap="none">
                <a:latin typeface="Lato"/>
                <a:ea typeface="Lato"/>
                <a:cs typeface="Lato"/>
                <a:sym typeface="Lato"/>
              </a:defRPr>
            </a:lvl4pPr>
            <a:lvl5pPr marL="2286000" marR="0" lvl="4" indent="-228600" algn="l" rtl="0">
              <a:lnSpc>
                <a:spcPct val="117999"/>
              </a:lnSpc>
              <a:spcBef>
                <a:spcPts val="0"/>
              </a:spcBef>
              <a:spcAft>
                <a:spcPts val="0"/>
              </a:spcAft>
              <a:buSzPts val="1400"/>
              <a:buNone/>
              <a:defRPr sz="2200" b="0" i="0" u="none" strike="noStrike" cap="none">
                <a:latin typeface="Lato"/>
                <a:ea typeface="Lato"/>
                <a:cs typeface="Lato"/>
                <a:sym typeface="Lato"/>
              </a:defRPr>
            </a:lvl5pPr>
            <a:lvl6pPr marL="2743200" marR="0" lvl="5" indent="-228600" algn="l" rtl="0">
              <a:lnSpc>
                <a:spcPct val="117999"/>
              </a:lnSpc>
              <a:spcBef>
                <a:spcPts val="0"/>
              </a:spcBef>
              <a:spcAft>
                <a:spcPts val="0"/>
              </a:spcAft>
              <a:buSzPts val="1400"/>
              <a:buNone/>
              <a:defRPr sz="2200" b="0" i="0" u="none" strike="noStrike" cap="none">
                <a:latin typeface="Lato"/>
                <a:ea typeface="Lato"/>
                <a:cs typeface="Lato"/>
                <a:sym typeface="Lato"/>
              </a:defRPr>
            </a:lvl6pPr>
            <a:lvl7pPr marL="3200400" marR="0" lvl="6" indent="-228600" algn="l" rtl="0">
              <a:lnSpc>
                <a:spcPct val="117999"/>
              </a:lnSpc>
              <a:spcBef>
                <a:spcPts val="0"/>
              </a:spcBef>
              <a:spcAft>
                <a:spcPts val="0"/>
              </a:spcAft>
              <a:buSzPts val="1400"/>
              <a:buNone/>
              <a:defRPr sz="2200" b="0" i="0" u="none" strike="noStrike" cap="none">
                <a:latin typeface="Lato"/>
                <a:ea typeface="Lato"/>
                <a:cs typeface="Lato"/>
                <a:sym typeface="Lato"/>
              </a:defRPr>
            </a:lvl7pPr>
            <a:lvl8pPr marL="3657600" marR="0" lvl="7" indent="-228600" algn="l" rtl="0">
              <a:lnSpc>
                <a:spcPct val="117999"/>
              </a:lnSpc>
              <a:spcBef>
                <a:spcPts val="0"/>
              </a:spcBef>
              <a:spcAft>
                <a:spcPts val="0"/>
              </a:spcAft>
              <a:buSzPts val="1400"/>
              <a:buNone/>
              <a:defRPr sz="2200" b="0" i="0" u="none" strike="noStrike" cap="none">
                <a:latin typeface="Lato"/>
                <a:ea typeface="Lato"/>
                <a:cs typeface="Lato"/>
                <a:sym typeface="Lato"/>
              </a:defRPr>
            </a:lvl8pPr>
            <a:lvl9pPr marL="4114800" marR="0" lvl="8" indent="-228600" algn="l" rtl="0">
              <a:lnSpc>
                <a:spcPct val="117999"/>
              </a:lnSpc>
              <a:spcBef>
                <a:spcPts val="0"/>
              </a:spcBef>
              <a:spcAft>
                <a:spcPts val="0"/>
              </a:spcAft>
              <a:buSzPts val="1400"/>
              <a:buNone/>
              <a:defRPr sz="2200" b="0" i="0" u="none" strike="noStrike" cap="none">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65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65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65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65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65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65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65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65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655"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a:extLst>
            <a:ext uri="{FF2B5EF4-FFF2-40B4-BE49-F238E27FC236}">
              <a16:creationId xmlns:a16="http://schemas.microsoft.com/office/drawing/2014/main" id="{38D9C885-B90B-65D8-5E89-F138A38B77E5}"/>
            </a:ext>
          </a:extLst>
        </p:cNvPr>
        <p:cNvGrpSpPr/>
        <p:nvPr/>
      </p:nvGrpSpPr>
      <p:grpSpPr>
        <a:xfrm>
          <a:off x="0" y="0"/>
          <a:ext cx="0" cy="0"/>
          <a:chOff x="0" y="0"/>
          <a:chExt cx="0" cy="0"/>
        </a:xfrm>
      </p:grpSpPr>
      <p:sp>
        <p:nvSpPr>
          <p:cNvPr id="81" name="Google Shape;81;p1:notes">
            <a:extLst>
              <a:ext uri="{FF2B5EF4-FFF2-40B4-BE49-F238E27FC236}">
                <a16:creationId xmlns:a16="http://schemas.microsoft.com/office/drawing/2014/main" id="{B9556E5F-AA19-2A02-4ADA-688F0BB4E701}"/>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2" name="Google Shape;82;p1:notes">
            <a:extLst>
              <a:ext uri="{FF2B5EF4-FFF2-40B4-BE49-F238E27FC236}">
                <a16:creationId xmlns:a16="http://schemas.microsoft.com/office/drawing/2014/main" id="{9B5C6F45-2E3D-1BA0-A2D9-47E385B42CF7}"/>
              </a:ext>
            </a:extLst>
          </p:cNvPr>
          <p:cNvSpPr>
            <a:spLocks noGrp="1" noRot="1" noChangeAspect="1"/>
          </p:cNvSpPr>
          <p:nvPr>
            <p:ph type="sldImg" idx="2"/>
          </p:nvPr>
        </p:nvSpPr>
        <p:spPr>
          <a:xfrm>
            <a:off x="2103438" y="685800"/>
            <a:ext cx="26511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09473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a:extLst>
            <a:ext uri="{FF2B5EF4-FFF2-40B4-BE49-F238E27FC236}">
              <a16:creationId xmlns:a16="http://schemas.microsoft.com/office/drawing/2014/main" id="{38D9C885-B90B-65D8-5E89-F138A38B77E5}"/>
            </a:ext>
          </a:extLst>
        </p:cNvPr>
        <p:cNvGrpSpPr/>
        <p:nvPr/>
      </p:nvGrpSpPr>
      <p:grpSpPr>
        <a:xfrm>
          <a:off x="0" y="0"/>
          <a:ext cx="0" cy="0"/>
          <a:chOff x="0" y="0"/>
          <a:chExt cx="0" cy="0"/>
        </a:xfrm>
      </p:grpSpPr>
      <p:sp>
        <p:nvSpPr>
          <p:cNvPr id="81" name="Google Shape;81;p1:notes">
            <a:extLst>
              <a:ext uri="{FF2B5EF4-FFF2-40B4-BE49-F238E27FC236}">
                <a16:creationId xmlns:a16="http://schemas.microsoft.com/office/drawing/2014/main" id="{B9556E5F-AA19-2A02-4ADA-688F0BB4E701}"/>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2" name="Google Shape;82;p1:notes">
            <a:extLst>
              <a:ext uri="{FF2B5EF4-FFF2-40B4-BE49-F238E27FC236}">
                <a16:creationId xmlns:a16="http://schemas.microsoft.com/office/drawing/2014/main" id="{9B5C6F45-2E3D-1BA0-A2D9-47E385B42CF7}"/>
              </a:ext>
            </a:extLst>
          </p:cNvPr>
          <p:cNvSpPr>
            <a:spLocks noGrp="1" noRot="1" noChangeAspect="1"/>
          </p:cNvSpPr>
          <p:nvPr>
            <p:ph type="sldImg" idx="2"/>
          </p:nvPr>
        </p:nvSpPr>
        <p:spPr>
          <a:xfrm>
            <a:off x="2103438" y="685800"/>
            <a:ext cx="26511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174768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01" type="tx">
  <p:cSld name="TITLE_AND_BODY">
    <p:spTree>
      <p:nvGrpSpPr>
        <p:cNvPr id="1" name="Shape 9"/>
        <p:cNvGrpSpPr/>
        <p:nvPr/>
      </p:nvGrpSpPr>
      <p:grpSpPr>
        <a:xfrm>
          <a:off x="0" y="0"/>
          <a:ext cx="0" cy="0"/>
          <a:chOff x="0" y="0"/>
          <a:chExt cx="0" cy="0"/>
        </a:xfrm>
      </p:grpSpPr>
      <p:sp>
        <p:nvSpPr>
          <p:cNvPr id="10" name="Google Shape;10;p27"/>
          <p:cNvSpPr>
            <a:spLocks noGrp="1"/>
          </p:cNvSpPr>
          <p:nvPr>
            <p:ph type="pic" idx="2"/>
          </p:nvPr>
        </p:nvSpPr>
        <p:spPr>
          <a:xfrm>
            <a:off x="3885515" y="1489260"/>
            <a:ext cx="3078530" cy="7079863"/>
          </a:xfrm>
          <a:prstGeom prst="rect">
            <a:avLst/>
          </a:prstGeom>
          <a:solidFill>
            <a:schemeClr val="lt1"/>
          </a:solidFill>
          <a:ln>
            <a:noFill/>
          </a:ln>
        </p:spPr>
      </p:sp>
      <p:sp>
        <p:nvSpPr>
          <p:cNvPr id="11" name="Google Shape;11;p27"/>
          <p:cNvSpPr txBox="1">
            <a:spLocks noGrp="1"/>
          </p:cNvSpPr>
          <p:nvPr>
            <p:ph type="sldNum" idx="12"/>
          </p:nvPr>
        </p:nvSpPr>
        <p:spPr>
          <a:xfrm>
            <a:off x="3811926" y="9592734"/>
            <a:ext cx="144500" cy="1210588"/>
          </a:xfrm>
          <a:prstGeom prst="rect">
            <a:avLst/>
          </a:prstGeom>
          <a:noFill/>
          <a:ln>
            <a:noFill/>
          </a:ln>
        </p:spPr>
        <p:txBody>
          <a:bodyPr spcFirstLastPara="1" wrap="square" lIns="50800" tIns="50800" rIns="50800" bIns="50800" anchor="t" anchorCtr="0">
            <a:spAutoFit/>
          </a:bodyPr>
          <a:lstStyle>
            <a:lvl1pPr marL="0" lvl="0" indent="0" algn="ctr">
              <a:lnSpc>
                <a:spcPct val="100000"/>
              </a:lnSpc>
              <a:spcBef>
                <a:spcPts val="0"/>
              </a:spcBef>
              <a:spcAft>
                <a:spcPts val="0"/>
              </a:spcAft>
              <a:buClr>
                <a:srgbClr val="000000"/>
              </a:buClr>
              <a:buSzPts val="2400"/>
              <a:buFont typeface="Helvetica Neue"/>
              <a:buNone/>
              <a:defRPr sz="2400"/>
            </a:lvl1pPr>
            <a:lvl2pPr marL="0" lvl="1" indent="0" algn="ctr">
              <a:lnSpc>
                <a:spcPct val="100000"/>
              </a:lnSpc>
              <a:spcBef>
                <a:spcPts val="0"/>
              </a:spcBef>
              <a:spcAft>
                <a:spcPts val="0"/>
              </a:spcAft>
              <a:buClr>
                <a:srgbClr val="000000"/>
              </a:buClr>
              <a:buSzPts val="2400"/>
              <a:buFont typeface="Helvetica Neue"/>
              <a:buNone/>
              <a:defRPr sz="2400"/>
            </a:lvl2pPr>
            <a:lvl3pPr marL="0" lvl="2" indent="0" algn="ctr">
              <a:lnSpc>
                <a:spcPct val="100000"/>
              </a:lnSpc>
              <a:spcBef>
                <a:spcPts val="0"/>
              </a:spcBef>
              <a:spcAft>
                <a:spcPts val="0"/>
              </a:spcAft>
              <a:buClr>
                <a:srgbClr val="000000"/>
              </a:buClr>
              <a:buSzPts val="2400"/>
              <a:buFont typeface="Helvetica Neue"/>
              <a:buNone/>
              <a:defRPr sz="2400"/>
            </a:lvl3pPr>
            <a:lvl4pPr marL="0" lvl="3" indent="0" algn="ctr">
              <a:lnSpc>
                <a:spcPct val="100000"/>
              </a:lnSpc>
              <a:spcBef>
                <a:spcPts val="0"/>
              </a:spcBef>
              <a:spcAft>
                <a:spcPts val="0"/>
              </a:spcAft>
              <a:buClr>
                <a:srgbClr val="000000"/>
              </a:buClr>
              <a:buSzPts val="2400"/>
              <a:buFont typeface="Helvetica Neue"/>
              <a:buNone/>
              <a:defRPr sz="2400"/>
            </a:lvl4pPr>
            <a:lvl5pPr marL="0" lvl="4" indent="0" algn="ctr">
              <a:lnSpc>
                <a:spcPct val="100000"/>
              </a:lnSpc>
              <a:spcBef>
                <a:spcPts val="0"/>
              </a:spcBef>
              <a:spcAft>
                <a:spcPts val="0"/>
              </a:spcAft>
              <a:buClr>
                <a:srgbClr val="000000"/>
              </a:buClr>
              <a:buSzPts val="2400"/>
              <a:buFont typeface="Helvetica Neue"/>
              <a:buNone/>
              <a:defRPr sz="2400"/>
            </a:lvl5pPr>
            <a:lvl6pPr marL="0" lvl="5" indent="0" algn="ctr">
              <a:lnSpc>
                <a:spcPct val="100000"/>
              </a:lnSpc>
              <a:spcBef>
                <a:spcPts val="0"/>
              </a:spcBef>
              <a:spcAft>
                <a:spcPts val="0"/>
              </a:spcAft>
              <a:buClr>
                <a:srgbClr val="000000"/>
              </a:buClr>
              <a:buSzPts val="2400"/>
              <a:buFont typeface="Helvetica Neue"/>
              <a:buNone/>
              <a:defRPr sz="2400"/>
            </a:lvl6pPr>
            <a:lvl7pPr marL="0" lvl="6" indent="0" algn="ctr">
              <a:lnSpc>
                <a:spcPct val="100000"/>
              </a:lnSpc>
              <a:spcBef>
                <a:spcPts val="0"/>
              </a:spcBef>
              <a:spcAft>
                <a:spcPts val="0"/>
              </a:spcAft>
              <a:buClr>
                <a:srgbClr val="000000"/>
              </a:buClr>
              <a:buSzPts val="2400"/>
              <a:buFont typeface="Helvetica Neue"/>
              <a:buNone/>
              <a:defRPr sz="2400"/>
            </a:lvl7pPr>
            <a:lvl8pPr marL="0" lvl="7" indent="0" algn="ctr">
              <a:lnSpc>
                <a:spcPct val="100000"/>
              </a:lnSpc>
              <a:spcBef>
                <a:spcPts val="0"/>
              </a:spcBef>
              <a:spcAft>
                <a:spcPts val="0"/>
              </a:spcAft>
              <a:buClr>
                <a:srgbClr val="000000"/>
              </a:buClr>
              <a:buSzPts val="2400"/>
              <a:buFont typeface="Helvetica Neue"/>
              <a:buNone/>
              <a:defRPr sz="2400"/>
            </a:lvl8pPr>
            <a:lvl9pPr marL="0" lvl="8" indent="0" algn="ctr">
              <a:lnSpc>
                <a:spcPct val="100000"/>
              </a:lnSpc>
              <a:spcBef>
                <a:spcPts val="0"/>
              </a:spcBef>
              <a:spcAft>
                <a:spcPts val="0"/>
              </a:spcAft>
              <a:buClr>
                <a:srgbClr val="000000"/>
              </a:buClr>
              <a:buSzPts val="2400"/>
              <a:buFont typeface="Helvetica Neue"/>
              <a:buNone/>
              <a:defRPr sz="2400"/>
            </a:lvl9pPr>
          </a:lstStyle>
          <a:p>
            <a:fld id="{00000000-1234-1234-1234-123412341234}"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26"/>
          <p:cNvSpPr txBox="1">
            <a:spLocks noGrp="1"/>
          </p:cNvSpPr>
          <p:nvPr>
            <p:ph type="title"/>
          </p:nvPr>
        </p:nvSpPr>
        <p:spPr>
          <a:xfrm>
            <a:off x="566738" y="1685713"/>
            <a:ext cx="6638925" cy="3408680"/>
          </a:xfrm>
          <a:prstGeom prst="rect">
            <a:avLst/>
          </a:prstGeom>
          <a:noFill/>
          <a:ln>
            <a:noFill/>
          </a:ln>
        </p:spPr>
        <p:txBody>
          <a:bodyPr spcFirstLastPara="1" wrap="square" lIns="50800" tIns="50800" rIns="50800" bIns="50800" anchor="b" anchorCtr="0">
            <a:normAutofit/>
          </a:bodyPr>
          <a:lstStyle>
            <a:lvl1pPr marR="0" lvl="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1pPr>
            <a:lvl2pPr marR="0" lvl="1"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2pPr>
            <a:lvl3pPr marR="0" lvl="2"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3pPr>
            <a:lvl4pPr marR="0" lvl="3"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4pPr>
            <a:lvl5pPr marR="0" lvl="4"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5pPr>
            <a:lvl6pPr marR="0" lvl="5"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6pPr>
            <a:lvl7pPr marR="0" lvl="6"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7pPr>
            <a:lvl8pPr marR="0" lvl="7"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8pPr>
            <a:lvl9pPr marR="0" lvl="8"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9pPr>
          </a:lstStyle>
          <a:p>
            <a:endParaRPr/>
          </a:p>
        </p:txBody>
      </p:sp>
      <p:sp>
        <p:nvSpPr>
          <p:cNvPr id="7" name="Google Shape;7;p26"/>
          <p:cNvSpPr txBox="1">
            <a:spLocks noGrp="1"/>
          </p:cNvSpPr>
          <p:nvPr>
            <p:ph type="body" idx="1"/>
          </p:nvPr>
        </p:nvSpPr>
        <p:spPr>
          <a:xfrm>
            <a:off x="566738" y="5187527"/>
            <a:ext cx="6638925" cy="1164167"/>
          </a:xfrm>
          <a:prstGeom prst="rect">
            <a:avLst/>
          </a:prstGeom>
          <a:noFill/>
          <a:ln>
            <a:noFill/>
          </a:ln>
        </p:spPr>
        <p:txBody>
          <a:bodyPr spcFirstLastPara="1" wrap="square" lIns="50800" tIns="50800" rIns="50800" bIns="50800" anchor="t" anchorCtr="0">
            <a:normAutofit/>
          </a:bodyPr>
          <a:lstStyle>
            <a:lvl1pPr marL="457200" marR="0" lvl="0" indent="-22860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1pPr>
            <a:lvl2pPr marL="914400" marR="0" lvl="1" indent="-22860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2pPr>
            <a:lvl3pPr marL="1371600" marR="0" lvl="2" indent="-22860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3pPr>
            <a:lvl4pPr marL="1828800" marR="0" lvl="3" indent="-22860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4pPr>
            <a:lvl5pPr marL="2286000" marR="0" lvl="4" indent="-22860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5pPr>
            <a:lvl6pPr marL="2743200" marR="0" lvl="5" indent="-22860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6pPr>
            <a:lvl7pPr marL="3200400" marR="0" lvl="6" indent="-22860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7pPr>
            <a:lvl8pPr marL="3657600" marR="0" lvl="7" indent="-22860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8pPr>
            <a:lvl9pPr marL="4114800" marR="0" lvl="8" indent="-22860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9pPr>
          </a:lstStyle>
          <a:p>
            <a:endParaRPr/>
          </a:p>
        </p:txBody>
      </p:sp>
      <p:sp>
        <p:nvSpPr>
          <p:cNvPr id="8" name="Google Shape;8;p26"/>
          <p:cNvSpPr txBox="1">
            <a:spLocks noGrp="1"/>
          </p:cNvSpPr>
          <p:nvPr>
            <p:ph type="sldNum" idx="12"/>
          </p:nvPr>
        </p:nvSpPr>
        <p:spPr>
          <a:xfrm>
            <a:off x="3811926" y="9592734"/>
            <a:ext cx="144500" cy="1210588"/>
          </a:xfrm>
          <a:prstGeom prst="rect">
            <a:avLst/>
          </a:prstGeom>
          <a:noFill/>
          <a:ln>
            <a:noFill/>
          </a:ln>
        </p:spPr>
        <p:txBody>
          <a:bodyPr spcFirstLastPara="1" wrap="square" lIns="50800" tIns="50800" rIns="50800" bIns="50800" anchor="t" anchorCtr="0">
            <a:spAutoFit/>
          </a:bodyPr>
          <a:lstStyle>
            <a:lvl1pPr marL="0" marR="0" lvl="0" indent="0" algn="ctr" rtl="0">
              <a:lnSpc>
                <a:spcPct val="100000"/>
              </a:lnSpc>
              <a:spcBef>
                <a:spcPts val="0"/>
              </a:spcBef>
              <a:spcAft>
                <a:spcPts val="0"/>
              </a:spcAft>
              <a:buClr>
                <a:srgbClr val="000000"/>
              </a:buClr>
              <a:buSzPts val="2400"/>
              <a:buFont typeface="Helvetica Neue"/>
              <a:buNone/>
              <a:defRPr sz="2400" b="0" i="0" u="none" strike="noStrike" cap="none">
                <a:solidFill>
                  <a:srgbClr val="000000"/>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000000"/>
              </a:buClr>
              <a:buSzPts val="2400"/>
              <a:buFont typeface="Helvetica Neue"/>
              <a:buNone/>
              <a:defRPr sz="2400" b="0" i="0" u="none" strike="noStrike" cap="none">
                <a:solidFill>
                  <a:srgbClr val="000000"/>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000000"/>
              </a:buClr>
              <a:buSzPts val="2400"/>
              <a:buFont typeface="Helvetica Neue"/>
              <a:buNone/>
              <a:defRPr sz="2400" b="0" i="0" u="none" strike="noStrike" cap="none">
                <a:solidFill>
                  <a:srgbClr val="000000"/>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000000"/>
              </a:buClr>
              <a:buSzPts val="2400"/>
              <a:buFont typeface="Helvetica Neue"/>
              <a:buNone/>
              <a:defRPr sz="2400" b="0" i="0" u="none" strike="noStrike" cap="none">
                <a:solidFill>
                  <a:srgbClr val="000000"/>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000000"/>
              </a:buClr>
              <a:buSzPts val="2400"/>
              <a:buFont typeface="Helvetica Neue"/>
              <a:buNone/>
              <a:defRPr sz="2400" b="0" i="0" u="none" strike="noStrike" cap="none">
                <a:solidFill>
                  <a:srgbClr val="000000"/>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000000"/>
              </a:buClr>
              <a:buSzPts val="2400"/>
              <a:buFont typeface="Helvetica Neue"/>
              <a:buNone/>
              <a:defRPr sz="2400" b="0" i="0" u="none" strike="noStrike" cap="none">
                <a:solidFill>
                  <a:srgbClr val="000000"/>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000000"/>
              </a:buClr>
              <a:buSzPts val="2400"/>
              <a:buFont typeface="Helvetica Neue"/>
              <a:buNone/>
              <a:defRPr sz="2400" b="0" i="0" u="none" strike="noStrike" cap="none">
                <a:solidFill>
                  <a:srgbClr val="000000"/>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000000"/>
              </a:buClr>
              <a:buSzPts val="2400"/>
              <a:buFont typeface="Helvetica Neue"/>
              <a:buNone/>
              <a:defRPr sz="2400" b="0" i="0" u="none" strike="noStrike" cap="none">
                <a:solidFill>
                  <a:srgbClr val="000000"/>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000000"/>
              </a:buClr>
              <a:buSzPts val="2400"/>
              <a:buFont typeface="Helvetica Neue"/>
              <a:buNone/>
              <a:defRPr sz="24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dirty="0"/>
          </a:p>
        </p:txBody>
      </p: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7000" r="-47000"/>
          </a:stretch>
        </a:blipFill>
        <a:effectLst/>
      </p:bgPr>
    </p:bg>
    <p:spTree>
      <p:nvGrpSpPr>
        <p:cNvPr id="1" name="Shape 83">
          <a:extLst>
            <a:ext uri="{FF2B5EF4-FFF2-40B4-BE49-F238E27FC236}">
              <a16:creationId xmlns:a16="http://schemas.microsoft.com/office/drawing/2014/main" id="{BEF2578E-7A2F-7AD5-3B49-90BAC7130E2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D00F83D8-9D8F-90E3-8763-9D83353B2294}"/>
              </a:ext>
            </a:extLst>
          </p:cNvPr>
          <p:cNvSpPr/>
          <p:nvPr/>
        </p:nvSpPr>
        <p:spPr>
          <a:xfrm>
            <a:off x="0" y="7010400"/>
            <a:ext cx="7772400" cy="3048000"/>
          </a:xfrm>
          <a:prstGeom prst="rect">
            <a:avLst/>
          </a:prstGeom>
          <a:solidFill>
            <a:srgbClr val="DDD6CF">
              <a:alpha val="8784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Google Shape;89;p1">
            <a:extLst>
              <a:ext uri="{FF2B5EF4-FFF2-40B4-BE49-F238E27FC236}">
                <a16:creationId xmlns:a16="http://schemas.microsoft.com/office/drawing/2014/main" id="{C343AC70-7BD0-7406-647D-67C77932E7DF}"/>
              </a:ext>
            </a:extLst>
          </p:cNvPr>
          <p:cNvSpPr txBox="1"/>
          <p:nvPr/>
        </p:nvSpPr>
        <p:spPr>
          <a:xfrm>
            <a:off x="288310" y="9537084"/>
            <a:ext cx="4582897" cy="258492"/>
          </a:xfrm>
          <a:prstGeom prst="rect">
            <a:avLst/>
          </a:prstGeom>
          <a:noFill/>
          <a:ln>
            <a:noFill/>
          </a:ln>
        </p:spPr>
        <p:txBody>
          <a:bodyPr spcFirstLastPara="1" wrap="square" lIns="91425" tIns="45700" rIns="91425" bIns="45700" anchor="t" anchorCtr="0">
            <a:spAutoFit/>
          </a:bodyPr>
          <a:lstStyle/>
          <a:p>
            <a:pPr>
              <a:lnSpc>
                <a:spcPct val="90000"/>
              </a:lnSpc>
              <a:buClr>
                <a:srgbClr val="343541"/>
              </a:buClr>
              <a:buSzPts val="2800"/>
            </a:pPr>
            <a:r>
              <a:rPr lang="en-US" sz="1200" dirty="0">
                <a:solidFill>
                  <a:srgbClr val="0D0D0D"/>
                </a:solidFill>
                <a:latin typeface="Montserrat Light" panose="00000400000000000000" pitchFamily="50" charset="0"/>
              </a:rPr>
              <a:t>Love in Every Bite: Nourishing Wellness</a:t>
            </a:r>
            <a:endParaRPr sz="1200" dirty="0">
              <a:latin typeface="Montserrat Light" panose="00000400000000000000" pitchFamily="50" charset="0"/>
              <a:ea typeface="Helvetica Neue"/>
              <a:cs typeface="Helvetica Neue"/>
              <a:sym typeface="Helvetica Neue"/>
            </a:endParaRPr>
          </a:p>
        </p:txBody>
      </p:sp>
      <p:pic>
        <p:nvPicPr>
          <p:cNvPr id="5" name="Picture 4" descr="A chef hat and spatula and book&#10;&#10;Description automatically generated">
            <a:extLst>
              <a:ext uri="{FF2B5EF4-FFF2-40B4-BE49-F238E27FC236}">
                <a16:creationId xmlns:a16="http://schemas.microsoft.com/office/drawing/2014/main" id="{468A3830-7897-7F5E-7467-AFBF0D6EBDFD}"/>
              </a:ext>
            </a:extLst>
          </p:cNvPr>
          <p:cNvPicPr>
            <a:picLocks noChangeAspect="1"/>
          </p:cNvPicPr>
          <p:nvPr/>
        </p:nvPicPr>
        <p:blipFill>
          <a:blip r:embed="rId4">
            <a:grayscl/>
          </a:blip>
          <a:stretch>
            <a:fillRect/>
          </a:stretch>
        </p:blipFill>
        <p:spPr>
          <a:xfrm>
            <a:off x="288310" y="6864995"/>
            <a:ext cx="3193405" cy="3193405"/>
          </a:xfrm>
          <a:prstGeom prst="rect">
            <a:avLst/>
          </a:prstGeom>
        </p:spPr>
      </p:pic>
      <p:sp>
        <p:nvSpPr>
          <p:cNvPr id="9" name="TextBox 8">
            <a:extLst>
              <a:ext uri="{FF2B5EF4-FFF2-40B4-BE49-F238E27FC236}">
                <a16:creationId xmlns:a16="http://schemas.microsoft.com/office/drawing/2014/main" id="{3066278B-5E08-867D-2719-2540B72B1C34}"/>
              </a:ext>
            </a:extLst>
          </p:cNvPr>
          <p:cNvSpPr txBox="1"/>
          <p:nvPr/>
        </p:nvSpPr>
        <p:spPr>
          <a:xfrm>
            <a:off x="5029200" y="7254240"/>
            <a:ext cx="2743200" cy="830997"/>
          </a:xfrm>
          <a:prstGeom prst="rect">
            <a:avLst/>
          </a:prstGeom>
          <a:noFill/>
        </p:spPr>
        <p:txBody>
          <a:bodyPr wrap="square" rtlCol="0">
            <a:spAutoFit/>
          </a:bodyPr>
          <a:lstStyle/>
          <a:p>
            <a:r>
              <a:rPr lang="en-US" sz="1600" dirty="0">
                <a:latin typeface="+mn-lt"/>
              </a:rPr>
              <a:t>Bonus 0004</a:t>
            </a:r>
          </a:p>
          <a:p>
            <a:r>
              <a:rPr lang="en-US" sz="1600" dirty="0">
                <a:latin typeface="+mn-lt"/>
              </a:rPr>
              <a:t>The Ultimate Kitchen &amp; </a:t>
            </a:r>
          </a:p>
          <a:p>
            <a:r>
              <a:rPr lang="en-US" sz="1600" dirty="0">
                <a:latin typeface="+mn-lt"/>
              </a:rPr>
              <a:t>Storage Solutions</a:t>
            </a:r>
          </a:p>
        </p:txBody>
      </p:sp>
      <p:pic>
        <p:nvPicPr>
          <p:cNvPr id="3" name="Picture 2">
            <a:extLst>
              <a:ext uri="{FF2B5EF4-FFF2-40B4-BE49-F238E27FC236}">
                <a16:creationId xmlns:a16="http://schemas.microsoft.com/office/drawing/2014/main" id="{B5B5BA65-1BF1-4EF2-9791-D66BA1C9ABC9}"/>
              </a:ext>
            </a:extLst>
          </p:cNvPr>
          <p:cNvPicPr>
            <a:picLocks noChangeAspect="1"/>
          </p:cNvPicPr>
          <p:nvPr/>
        </p:nvPicPr>
        <p:blipFill>
          <a:blip r:embed="rId5"/>
          <a:stretch>
            <a:fillRect/>
          </a:stretch>
        </p:blipFill>
        <p:spPr>
          <a:xfrm>
            <a:off x="5159517" y="8085237"/>
            <a:ext cx="2010102" cy="1876095"/>
          </a:xfrm>
          <a:prstGeom prst="rect">
            <a:avLst/>
          </a:prstGeom>
        </p:spPr>
      </p:pic>
    </p:spTree>
    <p:extLst>
      <p:ext uri="{BB962C8B-B14F-4D97-AF65-F5344CB8AC3E}">
        <p14:creationId xmlns:p14="http://schemas.microsoft.com/office/powerpoint/2010/main" val="1094649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9725E59-11E9-7C2E-5778-7BDF5F25CBB3}"/>
              </a:ext>
            </a:extLst>
          </p:cNvPr>
          <p:cNvSpPr txBox="1"/>
          <p:nvPr/>
        </p:nvSpPr>
        <p:spPr>
          <a:xfrm>
            <a:off x="524487" y="5972945"/>
            <a:ext cx="6545944" cy="3271921"/>
          </a:xfrm>
          <a:prstGeom prst="rect">
            <a:avLst/>
          </a:prstGeom>
          <a:noFill/>
        </p:spPr>
        <p:txBody>
          <a:bodyPr wrap="square">
            <a:spAutoFit/>
          </a:bodyPr>
          <a:lstStyle/>
          <a:p>
            <a:pPr>
              <a:lnSpc>
                <a:spcPct val="150000"/>
              </a:lnSpc>
            </a:pPr>
            <a:r>
              <a:rPr lang="en-US" sz="2000" b="1" dirty="0">
                <a:latin typeface="+mn-lt"/>
              </a:rPr>
              <a:t>Beyond Tools: Cultivating Skills</a:t>
            </a:r>
          </a:p>
          <a:p>
            <a:pPr>
              <a:lnSpc>
                <a:spcPct val="150000"/>
              </a:lnSpc>
            </a:pPr>
            <a:r>
              <a:rPr lang="en-US" sz="2000" dirty="0">
                <a:latin typeface="+mn-lt"/>
              </a:rPr>
              <a:t>While the right tools are important, they are but one ingredient in the recipe for culinary success. Dedication to honing your skills, experimenting with flavors, and understanding the science behind cooking will elevate your dishes from good to extraordinary.</a:t>
            </a:r>
          </a:p>
        </p:txBody>
      </p:sp>
      <p:cxnSp>
        <p:nvCxnSpPr>
          <p:cNvPr id="2" name="Straight Connector 1">
            <a:extLst>
              <a:ext uri="{FF2B5EF4-FFF2-40B4-BE49-F238E27FC236}">
                <a16:creationId xmlns:a16="http://schemas.microsoft.com/office/drawing/2014/main" id="{D8156553-89AF-48D5-7648-769762D83BD1}"/>
              </a:ext>
            </a:extLst>
          </p:cNvPr>
          <p:cNvCxnSpPr>
            <a:cxnSpLocks/>
          </p:cNvCxnSpPr>
          <p:nvPr/>
        </p:nvCxnSpPr>
        <p:spPr>
          <a:xfrm>
            <a:off x="551542" y="1030515"/>
            <a:ext cx="6545944" cy="0"/>
          </a:xfrm>
          <a:prstGeom prst="line">
            <a:avLst/>
          </a:prstGeom>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52A25326-B386-B8D4-F576-70616E47715C}"/>
              </a:ext>
            </a:extLst>
          </p:cNvPr>
          <p:cNvSpPr txBox="1"/>
          <p:nvPr/>
        </p:nvSpPr>
        <p:spPr>
          <a:xfrm>
            <a:off x="965129" y="479522"/>
            <a:ext cx="5915367" cy="400110"/>
          </a:xfrm>
          <a:prstGeom prst="rect">
            <a:avLst/>
          </a:prstGeom>
          <a:noFill/>
        </p:spPr>
        <p:txBody>
          <a:bodyPr wrap="square" rtlCol="0">
            <a:spAutoFit/>
          </a:bodyPr>
          <a:lstStyle/>
          <a:p>
            <a:pPr algn="ctr"/>
            <a:r>
              <a:rPr lang="en-US" sz="2000" dirty="0">
                <a:solidFill>
                  <a:schemeClr val="bg1">
                    <a:lumMod val="50000"/>
                  </a:schemeClr>
                </a:solidFill>
                <a:latin typeface="+mj-lt"/>
              </a:rPr>
              <a:t>0004 Bonus Culinary Art</a:t>
            </a:r>
          </a:p>
        </p:txBody>
      </p:sp>
      <p:pic>
        <p:nvPicPr>
          <p:cNvPr id="7" name="Picture 6">
            <a:extLst>
              <a:ext uri="{FF2B5EF4-FFF2-40B4-BE49-F238E27FC236}">
                <a16:creationId xmlns:a16="http://schemas.microsoft.com/office/drawing/2014/main" id="{6EB47F85-323A-5482-2DAE-5B3A678C8CC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97432" y="1181399"/>
            <a:ext cx="6600054" cy="4640663"/>
          </a:xfrm>
          <a:prstGeom prst="rect">
            <a:avLst/>
          </a:prstGeom>
        </p:spPr>
      </p:pic>
    </p:spTree>
    <p:extLst>
      <p:ext uri="{BB962C8B-B14F-4D97-AF65-F5344CB8AC3E}">
        <p14:creationId xmlns:p14="http://schemas.microsoft.com/office/powerpoint/2010/main" val="34663645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9725E59-11E9-7C2E-5778-7BDF5F25CBB3}"/>
              </a:ext>
            </a:extLst>
          </p:cNvPr>
          <p:cNvSpPr txBox="1"/>
          <p:nvPr/>
        </p:nvSpPr>
        <p:spPr>
          <a:xfrm>
            <a:off x="611774" y="5829378"/>
            <a:ext cx="6485712" cy="3733586"/>
          </a:xfrm>
          <a:prstGeom prst="rect">
            <a:avLst/>
          </a:prstGeom>
          <a:noFill/>
        </p:spPr>
        <p:txBody>
          <a:bodyPr wrap="square">
            <a:spAutoFit/>
          </a:bodyPr>
          <a:lstStyle/>
          <a:p>
            <a:pPr>
              <a:lnSpc>
                <a:spcPct val="150000"/>
              </a:lnSpc>
            </a:pPr>
            <a:r>
              <a:rPr lang="en-US" sz="2000" b="1" dirty="0">
                <a:latin typeface="+mn-lt"/>
              </a:rPr>
              <a:t>Your Kitchen, Your Rules</a:t>
            </a:r>
          </a:p>
          <a:p>
            <a:pPr>
              <a:lnSpc>
                <a:spcPct val="150000"/>
              </a:lnSpc>
            </a:pPr>
            <a:r>
              <a:rPr lang="en-US" sz="2000" dirty="0">
                <a:latin typeface="+mn-lt"/>
              </a:rPr>
              <a:t>Finally, remember that the best kitchen is one that resonates with your cooking philosophy and lifestyle. Whether it’s embracing the minimalist approach with just the basics or outfitting your space with professional-grade equipment, what matters most is that it inspires you to cook, explore, and enjoy the art of food.</a:t>
            </a:r>
          </a:p>
        </p:txBody>
      </p:sp>
      <p:cxnSp>
        <p:nvCxnSpPr>
          <p:cNvPr id="2" name="Straight Connector 1">
            <a:extLst>
              <a:ext uri="{FF2B5EF4-FFF2-40B4-BE49-F238E27FC236}">
                <a16:creationId xmlns:a16="http://schemas.microsoft.com/office/drawing/2014/main" id="{D8156553-89AF-48D5-7648-769762D83BD1}"/>
              </a:ext>
            </a:extLst>
          </p:cNvPr>
          <p:cNvCxnSpPr>
            <a:cxnSpLocks/>
          </p:cNvCxnSpPr>
          <p:nvPr/>
        </p:nvCxnSpPr>
        <p:spPr>
          <a:xfrm>
            <a:off x="551542" y="1030515"/>
            <a:ext cx="6545944" cy="0"/>
          </a:xfrm>
          <a:prstGeom prst="line">
            <a:avLst/>
          </a:prstGeom>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52A25326-B386-B8D4-F576-70616E47715C}"/>
              </a:ext>
            </a:extLst>
          </p:cNvPr>
          <p:cNvSpPr txBox="1"/>
          <p:nvPr/>
        </p:nvSpPr>
        <p:spPr>
          <a:xfrm>
            <a:off x="965129" y="479522"/>
            <a:ext cx="5915367" cy="400110"/>
          </a:xfrm>
          <a:prstGeom prst="rect">
            <a:avLst/>
          </a:prstGeom>
          <a:noFill/>
        </p:spPr>
        <p:txBody>
          <a:bodyPr wrap="square" rtlCol="0">
            <a:spAutoFit/>
          </a:bodyPr>
          <a:lstStyle/>
          <a:p>
            <a:pPr algn="ctr"/>
            <a:r>
              <a:rPr lang="en-US" sz="2000" dirty="0">
                <a:solidFill>
                  <a:schemeClr val="bg1">
                    <a:lumMod val="50000"/>
                  </a:schemeClr>
                </a:solidFill>
                <a:latin typeface="+mj-lt"/>
              </a:rPr>
              <a:t>0004 Bonus Culinary Art</a:t>
            </a:r>
          </a:p>
        </p:txBody>
      </p:sp>
      <p:pic>
        <p:nvPicPr>
          <p:cNvPr id="6" name="Picture 5">
            <a:extLst>
              <a:ext uri="{FF2B5EF4-FFF2-40B4-BE49-F238E27FC236}">
                <a16:creationId xmlns:a16="http://schemas.microsoft.com/office/drawing/2014/main" id="{46CCD912-DFF4-EB5A-732C-C1BCB5BA229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11774" y="1226760"/>
            <a:ext cx="6545945" cy="4602618"/>
          </a:xfrm>
          <a:prstGeom prst="rect">
            <a:avLst/>
          </a:prstGeom>
        </p:spPr>
      </p:pic>
    </p:spTree>
    <p:extLst>
      <p:ext uri="{BB962C8B-B14F-4D97-AF65-F5344CB8AC3E}">
        <p14:creationId xmlns:p14="http://schemas.microsoft.com/office/powerpoint/2010/main" val="38085904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Shape 83">
          <a:extLst>
            <a:ext uri="{FF2B5EF4-FFF2-40B4-BE49-F238E27FC236}">
              <a16:creationId xmlns:a16="http://schemas.microsoft.com/office/drawing/2014/main" id="{BEF2578E-7A2F-7AD5-3B49-90BAC7130E2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D00F83D8-9D8F-90E3-8763-9D83353B2294}"/>
              </a:ext>
            </a:extLst>
          </p:cNvPr>
          <p:cNvSpPr/>
          <p:nvPr/>
        </p:nvSpPr>
        <p:spPr>
          <a:xfrm>
            <a:off x="0" y="7010400"/>
            <a:ext cx="7772400" cy="3048000"/>
          </a:xfrm>
          <a:prstGeom prst="rect">
            <a:avLst/>
          </a:prstGeom>
          <a:solidFill>
            <a:srgbClr val="DDD6CF">
              <a:alpha val="8784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Google Shape;89;p1">
            <a:extLst>
              <a:ext uri="{FF2B5EF4-FFF2-40B4-BE49-F238E27FC236}">
                <a16:creationId xmlns:a16="http://schemas.microsoft.com/office/drawing/2014/main" id="{C343AC70-7BD0-7406-647D-67C77932E7DF}"/>
              </a:ext>
            </a:extLst>
          </p:cNvPr>
          <p:cNvSpPr txBox="1"/>
          <p:nvPr/>
        </p:nvSpPr>
        <p:spPr>
          <a:xfrm>
            <a:off x="288310" y="9537084"/>
            <a:ext cx="4582897" cy="258492"/>
          </a:xfrm>
          <a:prstGeom prst="rect">
            <a:avLst/>
          </a:prstGeom>
          <a:noFill/>
          <a:ln>
            <a:noFill/>
          </a:ln>
        </p:spPr>
        <p:txBody>
          <a:bodyPr spcFirstLastPara="1" wrap="square" lIns="91425" tIns="45700" rIns="91425" bIns="45700" anchor="t" anchorCtr="0">
            <a:spAutoFit/>
          </a:bodyPr>
          <a:lstStyle/>
          <a:p>
            <a:pPr>
              <a:lnSpc>
                <a:spcPct val="90000"/>
              </a:lnSpc>
              <a:buClr>
                <a:srgbClr val="343541"/>
              </a:buClr>
              <a:buSzPts val="2800"/>
            </a:pPr>
            <a:r>
              <a:rPr lang="en-US" sz="1200" dirty="0">
                <a:solidFill>
                  <a:srgbClr val="0D0D0D"/>
                </a:solidFill>
                <a:latin typeface="Montserrat Light" panose="00000400000000000000" pitchFamily="50" charset="0"/>
              </a:rPr>
              <a:t>Love in Every Bite: Nourishing Wellness</a:t>
            </a:r>
            <a:endParaRPr sz="1200" dirty="0">
              <a:latin typeface="Montserrat Light" panose="00000400000000000000" pitchFamily="50" charset="0"/>
              <a:ea typeface="Helvetica Neue"/>
              <a:cs typeface="Helvetica Neue"/>
              <a:sym typeface="Helvetica Neue"/>
            </a:endParaRPr>
          </a:p>
        </p:txBody>
      </p:sp>
      <p:pic>
        <p:nvPicPr>
          <p:cNvPr id="5" name="Picture 4" descr="A chef hat and spatula and book&#10;&#10;Description automatically generated">
            <a:extLst>
              <a:ext uri="{FF2B5EF4-FFF2-40B4-BE49-F238E27FC236}">
                <a16:creationId xmlns:a16="http://schemas.microsoft.com/office/drawing/2014/main" id="{468A3830-7897-7F5E-7467-AFBF0D6EBDFD}"/>
              </a:ext>
            </a:extLst>
          </p:cNvPr>
          <p:cNvPicPr>
            <a:picLocks noChangeAspect="1"/>
          </p:cNvPicPr>
          <p:nvPr/>
        </p:nvPicPr>
        <p:blipFill>
          <a:blip r:embed="rId4">
            <a:grayscl/>
          </a:blip>
          <a:stretch>
            <a:fillRect/>
          </a:stretch>
        </p:blipFill>
        <p:spPr>
          <a:xfrm>
            <a:off x="288310" y="6864995"/>
            <a:ext cx="3193405" cy="3193405"/>
          </a:xfrm>
          <a:prstGeom prst="rect">
            <a:avLst/>
          </a:prstGeom>
        </p:spPr>
      </p:pic>
      <p:sp>
        <p:nvSpPr>
          <p:cNvPr id="2" name="TextBox 1">
            <a:extLst>
              <a:ext uri="{FF2B5EF4-FFF2-40B4-BE49-F238E27FC236}">
                <a16:creationId xmlns:a16="http://schemas.microsoft.com/office/drawing/2014/main" id="{B050BD34-8851-8FAC-0B78-AFDAE1B54864}"/>
              </a:ext>
            </a:extLst>
          </p:cNvPr>
          <p:cNvSpPr txBox="1"/>
          <p:nvPr/>
        </p:nvSpPr>
        <p:spPr>
          <a:xfrm>
            <a:off x="4724400" y="7277100"/>
            <a:ext cx="3033386" cy="830997"/>
          </a:xfrm>
          <a:prstGeom prst="rect">
            <a:avLst/>
          </a:prstGeom>
          <a:noFill/>
        </p:spPr>
        <p:txBody>
          <a:bodyPr wrap="square" rtlCol="0">
            <a:spAutoFit/>
          </a:bodyPr>
          <a:lstStyle/>
          <a:p>
            <a:r>
              <a:rPr lang="en-US" sz="1600" dirty="0">
                <a:latin typeface="+mn-lt"/>
              </a:rPr>
              <a:t>Bonus 0004</a:t>
            </a:r>
          </a:p>
          <a:p>
            <a:r>
              <a:rPr lang="en-US" sz="1600" dirty="0">
                <a:latin typeface="+mn-lt"/>
              </a:rPr>
              <a:t>The Ultimate Kitchen &amp; </a:t>
            </a:r>
          </a:p>
          <a:p>
            <a:r>
              <a:rPr lang="en-US" sz="1600" dirty="0">
                <a:latin typeface="+mn-lt"/>
              </a:rPr>
              <a:t>Storage Solutions</a:t>
            </a:r>
          </a:p>
        </p:txBody>
      </p:sp>
    </p:spTree>
    <p:extLst>
      <p:ext uri="{BB962C8B-B14F-4D97-AF65-F5344CB8AC3E}">
        <p14:creationId xmlns:p14="http://schemas.microsoft.com/office/powerpoint/2010/main" val="8529603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9725E59-11E9-7C2E-5778-7BDF5F25CBB3}"/>
              </a:ext>
            </a:extLst>
          </p:cNvPr>
          <p:cNvSpPr txBox="1"/>
          <p:nvPr/>
        </p:nvSpPr>
        <p:spPr>
          <a:xfrm>
            <a:off x="551542" y="6308617"/>
            <a:ext cx="6545944" cy="3369512"/>
          </a:xfrm>
          <a:prstGeom prst="rect">
            <a:avLst/>
          </a:prstGeom>
          <a:noFill/>
        </p:spPr>
        <p:txBody>
          <a:bodyPr wrap="square">
            <a:spAutoFit/>
          </a:bodyPr>
          <a:lstStyle/>
          <a:p>
            <a:pPr>
              <a:lnSpc>
                <a:spcPct val="150000"/>
              </a:lnSpc>
            </a:pPr>
            <a:r>
              <a:rPr lang="en-US" sz="1800" dirty="0">
                <a:latin typeface="+mn-lt"/>
              </a:rPr>
              <a:t>Embarking on the culinary journey requires not just passion but also the right tools that act like the compass and map on this adventure. Think of kitchen tools as the wardrobe for your culinary expressions—essential, versatile, and reflective of your cooking style. Here’s a refined guide to essential kitchen tools and equipment, aimed at enhancing efficiency and joy in your culinary endeavors.</a:t>
            </a:r>
          </a:p>
        </p:txBody>
      </p:sp>
      <p:sp>
        <p:nvSpPr>
          <p:cNvPr id="5" name="TextBox 4">
            <a:extLst>
              <a:ext uri="{FF2B5EF4-FFF2-40B4-BE49-F238E27FC236}">
                <a16:creationId xmlns:a16="http://schemas.microsoft.com/office/drawing/2014/main" id="{AD3C79AC-5FFB-D487-F86D-372628641C47}"/>
              </a:ext>
            </a:extLst>
          </p:cNvPr>
          <p:cNvSpPr txBox="1"/>
          <p:nvPr/>
        </p:nvSpPr>
        <p:spPr>
          <a:xfrm>
            <a:off x="1" y="1181399"/>
            <a:ext cx="7772400" cy="400110"/>
          </a:xfrm>
          <a:prstGeom prst="rect">
            <a:avLst/>
          </a:prstGeom>
          <a:noFill/>
        </p:spPr>
        <p:txBody>
          <a:bodyPr wrap="square">
            <a:spAutoFit/>
          </a:bodyPr>
          <a:lstStyle/>
          <a:p>
            <a:pPr algn="ctr"/>
            <a:r>
              <a:rPr lang="en-US" sz="2000" dirty="0">
                <a:latin typeface="+mj-lt"/>
              </a:rPr>
              <a:t>THE ULTIMATE KITCHEN &amp; STORAGE SOLUTIONS</a:t>
            </a:r>
          </a:p>
        </p:txBody>
      </p:sp>
      <p:cxnSp>
        <p:nvCxnSpPr>
          <p:cNvPr id="2" name="Straight Connector 1">
            <a:extLst>
              <a:ext uri="{FF2B5EF4-FFF2-40B4-BE49-F238E27FC236}">
                <a16:creationId xmlns:a16="http://schemas.microsoft.com/office/drawing/2014/main" id="{D8156553-89AF-48D5-7648-769762D83BD1}"/>
              </a:ext>
            </a:extLst>
          </p:cNvPr>
          <p:cNvCxnSpPr>
            <a:cxnSpLocks/>
          </p:cNvCxnSpPr>
          <p:nvPr/>
        </p:nvCxnSpPr>
        <p:spPr>
          <a:xfrm>
            <a:off x="551542" y="1030515"/>
            <a:ext cx="6545944" cy="0"/>
          </a:xfrm>
          <a:prstGeom prst="line">
            <a:avLst/>
          </a:prstGeom>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52A25326-B386-B8D4-F576-70616E47715C}"/>
              </a:ext>
            </a:extLst>
          </p:cNvPr>
          <p:cNvSpPr txBox="1"/>
          <p:nvPr/>
        </p:nvSpPr>
        <p:spPr>
          <a:xfrm>
            <a:off x="965129" y="479522"/>
            <a:ext cx="5915367" cy="400110"/>
          </a:xfrm>
          <a:prstGeom prst="rect">
            <a:avLst/>
          </a:prstGeom>
          <a:noFill/>
        </p:spPr>
        <p:txBody>
          <a:bodyPr wrap="square" rtlCol="0">
            <a:spAutoFit/>
          </a:bodyPr>
          <a:lstStyle/>
          <a:p>
            <a:pPr algn="ctr"/>
            <a:r>
              <a:rPr lang="en-US" sz="2000" dirty="0">
                <a:solidFill>
                  <a:schemeClr val="bg1">
                    <a:lumMod val="50000"/>
                  </a:schemeClr>
                </a:solidFill>
                <a:latin typeface="+mj-lt"/>
              </a:rPr>
              <a:t>0004 Bonus Culinary Art</a:t>
            </a:r>
          </a:p>
        </p:txBody>
      </p:sp>
      <p:pic>
        <p:nvPicPr>
          <p:cNvPr id="6" name="Picture 5">
            <a:extLst>
              <a:ext uri="{FF2B5EF4-FFF2-40B4-BE49-F238E27FC236}">
                <a16:creationId xmlns:a16="http://schemas.microsoft.com/office/drawing/2014/main" id="{8402B21C-AED4-00CF-698F-CE14B8A1C376}"/>
              </a:ext>
              <a:ext uri="{C183D7F6-B498-43B3-948B-1728B52AA6E4}">
                <adec:decorative xmlns:adec="http://schemas.microsoft.com/office/drawing/2017/decorative" val="1"/>
              </a:ext>
            </a:extLst>
          </p:cNvPr>
          <p:cNvPicPr>
            <a:picLocks noChangeAspect="1"/>
          </p:cNvPicPr>
          <p:nvPr/>
        </p:nvPicPr>
        <p:blipFill>
          <a:blip r:embed="rId2"/>
          <a:srcRect/>
          <a:stretch/>
        </p:blipFill>
        <p:spPr>
          <a:xfrm>
            <a:off x="677606" y="1732393"/>
            <a:ext cx="6293816" cy="4425340"/>
          </a:xfrm>
          <a:prstGeom prst="rect">
            <a:avLst/>
          </a:prstGeom>
        </p:spPr>
      </p:pic>
    </p:spTree>
    <p:extLst>
      <p:ext uri="{BB962C8B-B14F-4D97-AF65-F5344CB8AC3E}">
        <p14:creationId xmlns:p14="http://schemas.microsoft.com/office/powerpoint/2010/main" val="1930768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9725E59-11E9-7C2E-5778-7BDF5F25CBB3}"/>
              </a:ext>
            </a:extLst>
          </p:cNvPr>
          <p:cNvSpPr txBox="1"/>
          <p:nvPr/>
        </p:nvSpPr>
        <p:spPr>
          <a:xfrm>
            <a:off x="527652" y="2353136"/>
            <a:ext cx="3234121" cy="6503575"/>
          </a:xfrm>
          <a:prstGeom prst="rect">
            <a:avLst/>
          </a:prstGeom>
          <a:noFill/>
        </p:spPr>
        <p:txBody>
          <a:bodyPr wrap="square">
            <a:spAutoFit/>
          </a:bodyPr>
          <a:lstStyle/>
          <a:p>
            <a:pPr>
              <a:lnSpc>
                <a:spcPct val="150000"/>
              </a:lnSpc>
            </a:pPr>
            <a:r>
              <a:rPr lang="en-US" sz="2000" b="1" dirty="0">
                <a:latin typeface="+mn-lt"/>
              </a:rPr>
              <a:t>1. Preparation: </a:t>
            </a:r>
            <a:r>
              <a:rPr lang="en-US" sz="2000" dirty="0">
                <a:latin typeface="+mn-lt"/>
              </a:rPr>
              <a:t>Washing &amp; soaking begin with cleanliness and preparation. Tools like colanders, salad spinners, and large bowls are indispensable for washing fruits, vegetables, and grains. These tools ensure that your ingredients are clean and ready for the culinary magic to happen.</a:t>
            </a:r>
          </a:p>
        </p:txBody>
      </p:sp>
      <p:sp>
        <p:nvSpPr>
          <p:cNvPr id="5" name="TextBox 4">
            <a:extLst>
              <a:ext uri="{FF2B5EF4-FFF2-40B4-BE49-F238E27FC236}">
                <a16:creationId xmlns:a16="http://schemas.microsoft.com/office/drawing/2014/main" id="{AD3C79AC-5FFB-D487-F86D-372628641C47}"/>
              </a:ext>
            </a:extLst>
          </p:cNvPr>
          <p:cNvSpPr txBox="1"/>
          <p:nvPr/>
        </p:nvSpPr>
        <p:spPr>
          <a:xfrm>
            <a:off x="527652" y="1089252"/>
            <a:ext cx="6473690" cy="400110"/>
          </a:xfrm>
          <a:prstGeom prst="rect">
            <a:avLst/>
          </a:prstGeom>
          <a:noFill/>
        </p:spPr>
        <p:txBody>
          <a:bodyPr wrap="square">
            <a:spAutoFit/>
          </a:bodyPr>
          <a:lstStyle/>
          <a:p>
            <a:pPr algn="ctr"/>
            <a:r>
              <a:rPr lang="en-US" sz="2000" dirty="0">
                <a:latin typeface="+mj-lt"/>
              </a:rPr>
              <a:t>ESSENTIAL CATEGORIES OF KITCHEN TOOLS</a:t>
            </a:r>
          </a:p>
        </p:txBody>
      </p:sp>
      <p:cxnSp>
        <p:nvCxnSpPr>
          <p:cNvPr id="2" name="Straight Connector 1">
            <a:extLst>
              <a:ext uri="{FF2B5EF4-FFF2-40B4-BE49-F238E27FC236}">
                <a16:creationId xmlns:a16="http://schemas.microsoft.com/office/drawing/2014/main" id="{D8156553-89AF-48D5-7648-769762D83BD1}"/>
              </a:ext>
            </a:extLst>
          </p:cNvPr>
          <p:cNvCxnSpPr>
            <a:cxnSpLocks/>
          </p:cNvCxnSpPr>
          <p:nvPr/>
        </p:nvCxnSpPr>
        <p:spPr>
          <a:xfrm>
            <a:off x="551542" y="1030515"/>
            <a:ext cx="6545944" cy="0"/>
          </a:xfrm>
          <a:prstGeom prst="line">
            <a:avLst/>
          </a:prstGeom>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52A25326-B386-B8D4-F576-70616E47715C}"/>
              </a:ext>
            </a:extLst>
          </p:cNvPr>
          <p:cNvSpPr txBox="1"/>
          <p:nvPr/>
        </p:nvSpPr>
        <p:spPr>
          <a:xfrm>
            <a:off x="965129" y="479522"/>
            <a:ext cx="5915367" cy="400110"/>
          </a:xfrm>
          <a:prstGeom prst="rect">
            <a:avLst/>
          </a:prstGeom>
          <a:noFill/>
        </p:spPr>
        <p:txBody>
          <a:bodyPr wrap="square" rtlCol="0">
            <a:spAutoFit/>
          </a:bodyPr>
          <a:lstStyle/>
          <a:p>
            <a:pPr algn="ctr"/>
            <a:r>
              <a:rPr lang="en-US" sz="2000" dirty="0">
                <a:solidFill>
                  <a:schemeClr val="bg1">
                    <a:lumMod val="50000"/>
                  </a:schemeClr>
                </a:solidFill>
                <a:latin typeface="+mj-lt"/>
              </a:rPr>
              <a:t>0004 Bonus Culinary Art</a:t>
            </a:r>
          </a:p>
        </p:txBody>
      </p:sp>
      <p:pic>
        <p:nvPicPr>
          <p:cNvPr id="4" name="Picture Placeholder 14">
            <a:extLst>
              <a:ext uri="{FF2B5EF4-FFF2-40B4-BE49-F238E27FC236}">
                <a16:creationId xmlns:a16="http://schemas.microsoft.com/office/drawing/2014/main" id="{AB87EF1F-DB9F-BDAA-C192-7CD15A1037C5}"/>
              </a:ext>
            </a:extLst>
          </p:cNvPr>
          <p:cNvPicPr>
            <a:picLocks noGrp="1" noChangeAspect="1"/>
          </p:cNvPicPr>
          <p:nvPr>
            <p:ph type="pic" idx="2"/>
          </p:nvPr>
        </p:nvPicPr>
        <p:blipFill>
          <a:blip r:embed="rId2"/>
          <a:srcRect t="2960" b="2960"/>
          <a:stretch/>
        </p:blipFill>
        <p:spPr>
          <a:xfrm>
            <a:off x="3922812" y="1948022"/>
            <a:ext cx="3078530" cy="7079863"/>
          </a:xfrm>
        </p:spPr>
      </p:pic>
    </p:spTree>
    <p:extLst>
      <p:ext uri="{BB962C8B-B14F-4D97-AF65-F5344CB8AC3E}">
        <p14:creationId xmlns:p14="http://schemas.microsoft.com/office/powerpoint/2010/main" val="38216514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9725E59-11E9-7C2E-5778-7BDF5F25CBB3}"/>
              </a:ext>
            </a:extLst>
          </p:cNvPr>
          <p:cNvSpPr txBox="1"/>
          <p:nvPr/>
        </p:nvSpPr>
        <p:spPr>
          <a:xfrm>
            <a:off x="745984" y="1805384"/>
            <a:ext cx="3078530" cy="6965240"/>
          </a:xfrm>
          <a:prstGeom prst="rect">
            <a:avLst/>
          </a:prstGeom>
          <a:noFill/>
        </p:spPr>
        <p:txBody>
          <a:bodyPr wrap="square">
            <a:spAutoFit/>
          </a:bodyPr>
          <a:lstStyle/>
          <a:p>
            <a:pPr>
              <a:lnSpc>
                <a:spcPct val="150000"/>
              </a:lnSpc>
            </a:pPr>
            <a:r>
              <a:rPr lang="en-US" sz="2000" b="1" dirty="0">
                <a:latin typeface="+mn-lt"/>
              </a:rPr>
              <a:t>2. Precision: </a:t>
            </a:r>
            <a:r>
              <a:rPr lang="en-US" sz="2000" dirty="0">
                <a:latin typeface="+mn-lt"/>
              </a:rPr>
              <a:t>Cutting The heart of the kitchen lies in its knives. A durable chef's knife, a paring knife, and a serrated bread knife cover almost all your cutting needs. A good cutting board—consider having separate ones for produce and raw meats to prevent cross-contamination—is equally important.</a:t>
            </a:r>
          </a:p>
        </p:txBody>
      </p:sp>
      <p:cxnSp>
        <p:nvCxnSpPr>
          <p:cNvPr id="2" name="Straight Connector 1">
            <a:extLst>
              <a:ext uri="{FF2B5EF4-FFF2-40B4-BE49-F238E27FC236}">
                <a16:creationId xmlns:a16="http://schemas.microsoft.com/office/drawing/2014/main" id="{D8156553-89AF-48D5-7648-769762D83BD1}"/>
              </a:ext>
            </a:extLst>
          </p:cNvPr>
          <p:cNvCxnSpPr>
            <a:cxnSpLocks/>
          </p:cNvCxnSpPr>
          <p:nvPr/>
        </p:nvCxnSpPr>
        <p:spPr>
          <a:xfrm>
            <a:off x="551542" y="1030515"/>
            <a:ext cx="6545944" cy="0"/>
          </a:xfrm>
          <a:prstGeom prst="line">
            <a:avLst/>
          </a:prstGeom>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52A25326-B386-B8D4-F576-70616E47715C}"/>
              </a:ext>
            </a:extLst>
          </p:cNvPr>
          <p:cNvSpPr txBox="1"/>
          <p:nvPr/>
        </p:nvSpPr>
        <p:spPr>
          <a:xfrm>
            <a:off x="965129" y="479522"/>
            <a:ext cx="5915367" cy="400110"/>
          </a:xfrm>
          <a:prstGeom prst="rect">
            <a:avLst/>
          </a:prstGeom>
          <a:noFill/>
        </p:spPr>
        <p:txBody>
          <a:bodyPr wrap="square" rtlCol="0">
            <a:spAutoFit/>
          </a:bodyPr>
          <a:lstStyle/>
          <a:p>
            <a:pPr algn="ctr"/>
            <a:r>
              <a:rPr lang="en-US" sz="2000" dirty="0">
                <a:solidFill>
                  <a:schemeClr val="bg1">
                    <a:lumMod val="50000"/>
                  </a:schemeClr>
                </a:solidFill>
                <a:latin typeface="+mj-lt"/>
              </a:rPr>
              <a:t>0004 Bonus Culinary Art</a:t>
            </a:r>
          </a:p>
        </p:txBody>
      </p:sp>
      <p:sp>
        <p:nvSpPr>
          <p:cNvPr id="7" name="TextBox 6">
            <a:extLst>
              <a:ext uri="{FF2B5EF4-FFF2-40B4-BE49-F238E27FC236}">
                <a16:creationId xmlns:a16="http://schemas.microsoft.com/office/drawing/2014/main" id="{3F62DE28-38BB-FB87-E5BE-BD7496BA4D1F}"/>
              </a:ext>
            </a:extLst>
          </p:cNvPr>
          <p:cNvSpPr txBox="1"/>
          <p:nvPr/>
        </p:nvSpPr>
        <p:spPr>
          <a:xfrm>
            <a:off x="527651" y="1089252"/>
            <a:ext cx="6545943" cy="400110"/>
          </a:xfrm>
          <a:prstGeom prst="rect">
            <a:avLst/>
          </a:prstGeom>
          <a:noFill/>
        </p:spPr>
        <p:txBody>
          <a:bodyPr wrap="square">
            <a:spAutoFit/>
          </a:bodyPr>
          <a:lstStyle/>
          <a:p>
            <a:pPr algn="ctr"/>
            <a:r>
              <a:rPr lang="en-US" sz="2000" dirty="0">
                <a:latin typeface="+mj-lt"/>
              </a:rPr>
              <a:t>ESSENTIAL CATEGORIES OF KITCHEN TOOLS</a:t>
            </a:r>
          </a:p>
        </p:txBody>
      </p:sp>
      <p:pic>
        <p:nvPicPr>
          <p:cNvPr id="8" name="Picture Placeholder 14">
            <a:extLst>
              <a:ext uri="{FF2B5EF4-FFF2-40B4-BE49-F238E27FC236}">
                <a16:creationId xmlns:a16="http://schemas.microsoft.com/office/drawing/2014/main" id="{8D34E351-3F72-DBB0-6548-933E580E966E}"/>
              </a:ext>
            </a:extLst>
          </p:cNvPr>
          <p:cNvPicPr>
            <a:picLocks noGrp="1" noChangeAspect="1"/>
          </p:cNvPicPr>
          <p:nvPr>
            <p:ph type="pic" idx="2"/>
          </p:nvPr>
        </p:nvPicPr>
        <p:blipFill>
          <a:blip r:embed="rId2"/>
          <a:srcRect t="2960" b="2960"/>
          <a:stretch/>
        </p:blipFill>
        <p:spPr>
          <a:xfrm>
            <a:off x="3922812" y="1948022"/>
            <a:ext cx="3078530" cy="7079863"/>
          </a:xfrm>
        </p:spPr>
      </p:pic>
    </p:spTree>
    <p:extLst>
      <p:ext uri="{BB962C8B-B14F-4D97-AF65-F5344CB8AC3E}">
        <p14:creationId xmlns:p14="http://schemas.microsoft.com/office/powerpoint/2010/main" val="21189728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9725E59-11E9-7C2E-5778-7BDF5F25CBB3}"/>
              </a:ext>
            </a:extLst>
          </p:cNvPr>
          <p:cNvSpPr txBox="1"/>
          <p:nvPr/>
        </p:nvSpPr>
        <p:spPr>
          <a:xfrm>
            <a:off x="722092" y="1948022"/>
            <a:ext cx="3078530" cy="7426905"/>
          </a:xfrm>
          <a:prstGeom prst="rect">
            <a:avLst/>
          </a:prstGeom>
          <a:noFill/>
        </p:spPr>
        <p:txBody>
          <a:bodyPr wrap="square">
            <a:spAutoFit/>
          </a:bodyPr>
          <a:lstStyle/>
          <a:p>
            <a:pPr>
              <a:lnSpc>
                <a:spcPct val="150000"/>
              </a:lnSpc>
            </a:pPr>
            <a:r>
              <a:rPr lang="en-US" sz="2000" b="1" dirty="0">
                <a:latin typeface="+mn-lt"/>
              </a:rPr>
              <a:t>3. Organization: </a:t>
            </a:r>
            <a:r>
              <a:rPr lang="en-US" sz="2000" dirty="0">
                <a:latin typeface="+mn-lt"/>
              </a:rPr>
              <a:t>Mise </a:t>
            </a:r>
            <a:r>
              <a:rPr lang="en-US" sz="2000" dirty="0" err="1">
                <a:latin typeface="+mn-lt"/>
              </a:rPr>
              <a:t>en</a:t>
            </a:r>
            <a:r>
              <a:rPr lang="en-US" sz="2000" dirty="0">
                <a:latin typeface="+mn-lt"/>
              </a:rPr>
              <a:t> Place &amp; Storage. The French term 'mise </a:t>
            </a:r>
            <a:r>
              <a:rPr lang="en-US" sz="2000" dirty="0" err="1">
                <a:latin typeface="+mn-lt"/>
              </a:rPr>
              <a:t>en</a:t>
            </a:r>
            <a:r>
              <a:rPr lang="en-US" sz="2000" dirty="0">
                <a:latin typeface="+mn-lt"/>
              </a:rPr>
              <a:t> place' translates to 'everything in its place.' Small to medium bowls for prepping spices and chopped ingredients, alongside clear glass or BPA-free plastic containers for storage, are essentials. This step is crucial for a seamless cooking process.</a:t>
            </a:r>
          </a:p>
        </p:txBody>
      </p:sp>
      <p:cxnSp>
        <p:nvCxnSpPr>
          <p:cNvPr id="2" name="Straight Connector 1">
            <a:extLst>
              <a:ext uri="{FF2B5EF4-FFF2-40B4-BE49-F238E27FC236}">
                <a16:creationId xmlns:a16="http://schemas.microsoft.com/office/drawing/2014/main" id="{D8156553-89AF-48D5-7648-769762D83BD1}"/>
              </a:ext>
            </a:extLst>
          </p:cNvPr>
          <p:cNvCxnSpPr>
            <a:cxnSpLocks/>
          </p:cNvCxnSpPr>
          <p:nvPr/>
        </p:nvCxnSpPr>
        <p:spPr>
          <a:xfrm>
            <a:off x="551542" y="1030515"/>
            <a:ext cx="6545944" cy="0"/>
          </a:xfrm>
          <a:prstGeom prst="line">
            <a:avLst/>
          </a:prstGeom>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52A25326-B386-B8D4-F576-70616E47715C}"/>
              </a:ext>
            </a:extLst>
          </p:cNvPr>
          <p:cNvSpPr txBox="1"/>
          <p:nvPr/>
        </p:nvSpPr>
        <p:spPr>
          <a:xfrm>
            <a:off x="965129" y="479522"/>
            <a:ext cx="5915367" cy="400110"/>
          </a:xfrm>
          <a:prstGeom prst="rect">
            <a:avLst/>
          </a:prstGeom>
          <a:noFill/>
        </p:spPr>
        <p:txBody>
          <a:bodyPr wrap="square" rtlCol="0">
            <a:spAutoFit/>
          </a:bodyPr>
          <a:lstStyle/>
          <a:p>
            <a:pPr algn="ctr"/>
            <a:r>
              <a:rPr lang="en-US" sz="2000" dirty="0">
                <a:solidFill>
                  <a:schemeClr val="bg1">
                    <a:lumMod val="50000"/>
                  </a:schemeClr>
                </a:solidFill>
                <a:latin typeface="+mj-lt"/>
              </a:rPr>
              <a:t>0004 Bonus Culinary Art</a:t>
            </a:r>
          </a:p>
        </p:txBody>
      </p:sp>
      <p:pic>
        <p:nvPicPr>
          <p:cNvPr id="4" name="Picture Placeholder 14">
            <a:extLst>
              <a:ext uri="{FF2B5EF4-FFF2-40B4-BE49-F238E27FC236}">
                <a16:creationId xmlns:a16="http://schemas.microsoft.com/office/drawing/2014/main" id="{42ADC460-24FF-B4F6-F81C-67CDE5F2DFCF}"/>
              </a:ext>
            </a:extLst>
          </p:cNvPr>
          <p:cNvPicPr>
            <a:picLocks noGrp="1" noChangeAspect="1"/>
          </p:cNvPicPr>
          <p:nvPr>
            <p:ph type="pic" idx="2"/>
          </p:nvPr>
        </p:nvPicPr>
        <p:blipFill>
          <a:blip r:embed="rId2"/>
          <a:srcRect t="2960" b="2960"/>
          <a:stretch/>
        </p:blipFill>
        <p:spPr>
          <a:xfrm>
            <a:off x="3922812" y="1948022"/>
            <a:ext cx="3078530" cy="7079863"/>
          </a:xfrm>
        </p:spPr>
      </p:pic>
      <p:sp>
        <p:nvSpPr>
          <p:cNvPr id="6" name="TextBox 5">
            <a:extLst>
              <a:ext uri="{FF2B5EF4-FFF2-40B4-BE49-F238E27FC236}">
                <a16:creationId xmlns:a16="http://schemas.microsoft.com/office/drawing/2014/main" id="{A4EB7A5A-9C68-F6FD-B7E3-38309DC565D2}"/>
              </a:ext>
            </a:extLst>
          </p:cNvPr>
          <p:cNvSpPr txBox="1"/>
          <p:nvPr/>
        </p:nvSpPr>
        <p:spPr>
          <a:xfrm>
            <a:off x="527651" y="1089252"/>
            <a:ext cx="6545943" cy="400110"/>
          </a:xfrm>
          <a:prstGeom prst="rect">
            <a:avLst/>
          </a:prstGeom>
          <a:noFill/>
        </p:spPr>
        <p:txBody>
          <a:bodyPr wrap="square">
            <a:spAutoFit/>
          </a:bodyPr>
          <a:lstStyle/>
          <a:p>
            <a:pPr algn="ctr"/>
            <a:r>
              <a:rPr lang="en-US" sz="2000" dirty="0">
                <a:latin typeface="+mj-lt"/>
              </a:rPr>
              <a:t>ESSENTIAL CATEGORIES OF KITCHEN TOOLS</a:t>
            </a:r>
          </a:p>
        </p:txBody>
      </p:sp>
    </p:spTree>
    <p:extLst>
      <p:ext uri="{BB962C8B-B14F-4D97-AF65-F5344CB8AC3E}">
        <p14:creationId xmlns:p14="http://schemas.microsoft.com/office/powerpoint/2010/main" val="2591647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9725E59-11E9-7C2E-5778-7BDF5F25CBB3}"/>
              </a:ext>
            </a:extLst>
          </p:cNvPr>
          <p:cNvSpPr txBox="1"/>
          <p:nvPr/>
        </p:nvSpPr>
        <p:spPr>
          <a:xfrm>
            <a:off x="771058" y="1948022"/>
            <a:ext cx="3036610" cy="6503575"/>
          </a:xfrm>
          <a:prstGeom prst="rect">
            <a:avLst/>
          </a:prstGeom>
          <a:noFill/>
        </p:spPr>
        <p:txBody>
          <a:bodyPr wrap="square">
            <a:spAutoFit/>
          </a:bodyPr>
          <a:lstStyle/>
          <a:p>
            <a:pPr>
              <a:lnSpc>
                <a:spcPct val="150000"/>
              </a:lnSpc>
            </a:pPr>
            <a:r>
              <a:rPr lang="en-US" sz="2000" b="1" dirty="0">
                <a:latin typeface="+mn-lt"/>
              </a:rPr>
              <a:t>4. Creativity: </a:t>
            </a:r>
            <a:r>
              <a:rPr lang="en-US" sz="2000" dirty="0">
                <a:latin typeface="+mn-lt"/>
              </a:rPr>
              <a:t>Mixing Avoid culinary chaos with adequately sized mixing bowls and reliable equipment like a sturdy whisk, spatulas, and a high-quality blender or food processor. These tools are the key to smooth batters, perfectly emulsified dressings, and finely chopped ingredients.</a:t>
            </a:r>
          </a:p>
        </p:txBody>
      </p:sp>
      <p:cxnSp>
        <p:nvCxnSpPr>
          <p:cNvPr id="2" name="Straight Connector 1">
            <a:extLst>
              <a:ext uri="{FF2B5EF4-FFF2-40B4-BE49-F238E27FC236}">
                <a16:creationId xmlns:a16="http://schemas.microsoft.com/office/drawing/2014/main" id="{D8156553-89AF-48D5-7648-769762D83BD1}"/>
              </a:ext>
            </a:extLst>
          </p:cNvPr>
          <p:cNvCxnSpPr>
            <a:cxnSpLocks/>
          </p:cNvCxnSpPr>
          <p:nvPr/>
        </p:nvCxnSpPr>
        <p:spPr>
          <a:xfrm>
            <a:off x="551542" y="1030515"/>
            <a:ext cx="6545944" cy="0"/>
          </a:xfrm>
          <a:prstGeom prst="line">
            <a:avLst/>
          </a:prstGeom>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52A25326-B386-B8D4-F576-70616E47715C}"/>
              </a:ext>
            </a:extLst>
          </p:cNvPr>
          <p:cNvSpPr txBox="1"/>
          <p:nvPr/>
        </p:nvSpPr>
        <p:spPr>
          <a:xfrm>
            <a:off x="965129" y="479522"/>
            <a:ext cx="5915367" cy="400110"/>
          </a:xfrm>
          <a:prstGeom prst="rect">
            <a:avLst/>
          </a:prstGeom>
          <a:noFill/>
        </p:spPr>
        <p:txBody>
          <a:bodyPr wrap="square" rtlCol="0">
            <a:spAutoFit/>
          </a:bodyPr>
          <a:lstStyle/>
          <a:p>
            <a:pPr algn="ctr"/>
            <a:r>
              <a:rPr lang="en-US" sz="2000" dirty="0">
                <a:solidFill>
                  <a:schemeClr val="bg1">
                    <a:lumMod val="50000"/>
                  </a:schemeClr>
                </a:solidFill>
                <a:latin typeface="+mj-lt"/>
              </a:rPr>
              <a:t>0004 Bonus Culinary Art</a:t>
            </a:r>
          </a:p>
        </p:txBody>
      </p:sp>
      <p:pic>
        <p:nvPicPr>
          <p:cNvPr id="4" name="Picture Placeholder 14">
            <a:extLst>
              <a:ext uri="{FF2B5EF4-FFF2-40B4-BE49-F238E27FC236}">
                <a16:creationId xmlns:a16="http://schemas.microsoft.com/office/drawing/2014/main" id="{3D919D2D-71E0-73D0-073D-A48B66CAE5D0}"/>
              </a:ext>
            </a:extLst>
          </p:cNvPr>
          <p:cNvPicPr>
            <a:picLocks noGrp="1" noChangeAspect="1"/>
          </p:cNvPicPr>
          <p:nvPr>
            <p:ph type="pic" idx="2"/>
          </p:nvPr>
        </p:nvPicPr>
        <p:blipFill>
          <a:blip r:embed="rId2"/>
          <a:srcRect t="2960" b="2960"/>
          <a:stretch/>
        </p:blipFill>
        <p:spPr>
          <a:xfrm>
            <a:off x="3922812" y="1948022"/>
            <a:ext cx="3078530" cy="7079863"/>
          </a:xfrm>
        </p:spPr>
      </p:pic>
      <p:sp>
        <p:nvSpPr>
          <p:cNvPr id="6" name="TextBox 5">
            <a:extLst>
              <a:ext uri="{FF2B5EF4-FFF2-40B4-BE49-F238E27FC236}">
                <a16:creationId xmlns:a16="http://schemas.microsoft.com/office/drawing/2014/main" id="{D58B4E18-F9D9-A83A-814D-A8B17263C41A}"/>
              </a:ext>
            </a:extLst>
          </p:cNvPr>
          <p:cNvSpPr txBox="1"/>
          <p:nvPr/>
        </p:nvSpPr>
        <p:spPr>
          <a:xfrm>
            <a:off x="527651" y="1089252"/>
            <a:ext cx="6595881" cy="400110"/>
          </a:xfrm>
          <a:prstGeom prst="rect">
            <a:avLst/>
          </a:prstGeom>
          <a:noFill/>
        </p:spPr>
        <p:txBody>
          <a:bodyPr wrap="square">
            <a:spAutoFit/>
          </a:bodyPr>
          <a:lstStyle/>
          <a:p>
            <a:pPr algn="ctr"/>
            <a:r>
              <a:rPr lang="en-US" sz="2000" dirty="0">
                <a:latin typeface="+mj-lt"/>
              </a:rPr>
              <a:t>ESSENTIAL CATEGORIES OF KITCHEN TOOLS</a:t>
            </a:r>
          </a:p>
        </p:txBody>
      </p:sp>
    </p:spTree>
    <p:extLst>
      <p:ext uri="{BB962C8B-B14F-4D97-AF65-F5344CB8AC3E}">
        <p14:creationId xmlns:p14="http://schemas.microsoft.com/office/powerpoint/2010/main" val="8274411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9725E59-11E9-7C2E-5778-7BDF5F25CBB3}"/>
              </a:ext>
            </a:extLst>
          </p:cNvPr>
          <p:cNvSpPr txBox="1"/>
          <p:nvPr/>
        </p:nvSpPr>
        <p:spPr>
          <a:xfrm>
            <a:off x="745985" y="2305699"/>
            <a:ext cx="3078529" cy="6041910"/>
          </a:xfrm>
          <a:prstGeom prst="rect">
            <a:avLst/>
          </a:prstGeom>
          <a:noFill/>
        </p:spPr>
        <p:txBody>
          <a:bodyPr wrap="square">
            <a:spAutoFit/>
          </a:bodyPr>
          <a:lstStyle/>
          <a:p>
            <a:pPr>
              <a:lnSpc>
                <a:spcPct val="150000"/>
              </a:lnSpc>
            </a:pPr>
            <a:r>
              <a:rPr lang="en-US" sz="2000" b="1" dirty="0">
                <a:latin typeface="+mn-lt"/>
              </a:rPr>
              <a:t>5. Technique: </a:t>
            </a:r>
            <a:r>
              <a:rPr lang="en-US" sz="2000" dirty="0">
                <a:latin typeface="+mn-lt"/>
              </a:rPr>
              <a:t>Cooking Your cooking vessels should cater to various cooking methods—whether it's sautéing in a stainless-steel skillet, simmering in a durable pot, or baking in a cast-iron pan. </a:t>
            </a:r>
            <a:r>
              <a:rPr lang="en-US" sz="2000" dirty="0" err="1">
                <a:latin typeface="+mn-lt"/>
              </a:rPr>
              <a:t>Opt</a:t>
            </a:r>
            <a:r>
              <a:rPr lang="en-US" sz="2000" dirty="0">
                <a:latin typeface="+mn-lt"/>
              </a:rPr>
              <a:t> for cookware with oven-safe handles to transition from stove to oven seamlessly.</a:t>
            </a:r>
          </a:p>
        </p:txBody>
      </p:sp>
      <p:cxnSp>
        <p:nvCxnSpPr>
          <p:cNvPr id="2" name="Straight Connector 1">
            <a:extLst>
              <a:ext uri="{FF2B5EF4-FFF2-40B4-BE49-F238E27FC236}">
                <a16:creationId xmlns:a16="http://schemas.microsoft.com/office/drawing/2014/main" id="{D8156553-89AF-48D5-7648-769762D83BD1}"/>
              </a:ext>
            </a:extLst>
          </p:cNvPr>
          <p:cNvCxnSpPr>
            <a:cxnSpLocks/>
          </p:cNvCxnSpPr>
          <p:nvPr/>
        </p:nvCxnSpPr>
        <p:spPr>
          <a:xfrm>
            <a:off x="551542" y="1030515"/>
            <a:ext cx="6545944" cy="0"/>
          </a:xfrm>
          <a:prstGeom prst="line">
            <a:avLst/>
          </a:prstGeom>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52A25326-B386-B8D4-F576-70616E47715C}"/>
              </a:ext>
            </a:extLst>
          </p:cNvPr>
          <p:cNvSpPr txBox="1"/>
          <p:nvPr/>
        </p:nvSpPr>
        <p:spPr>
          <a:xfrm>
            <a:off x="965129" y="479522"/>
            <a:ext cx="5915367" cy="400110"/>
          </a:xfrm>
          <a:prstGeom prst="rect">
            <a:avLst/>
          </a:prstGeom>
          <a:noFill/>
        </p:spPr>
        <p:txBody>
          <a:bodyPr wrap="square" rtlCol="0">
            <a:spAutoFit/>
          </a:bodyPr>
          <a:lstStyle/>
          <a:p>
            <a:pPr algn="ctr"/>
            <a:r>
              <a:rPr lang="en-US" sz="2000" dirty="0">
                <a:solidFill>
                  <a:schemeClr val="bg1">
                    <a:lumMod val="50000"/>
                  </a:schemeClr>
                </a:solidFill>
                <a:latin typeface="+mj-lt"/>
              </a:rPr>
              <a:t>0004 Bonus Culinary Art</a:t>
            </a:r>
          </a:p>
        </p:txBody>
      </p:sp>
      <p:pic>
        <p:nvPicPr>
          <p:cNvPr id="4" name="Picture Placeholder 14">
            <a:extLst>
              <a:ext uri="{FF2B5EF4-FFF2-40B4-BE49-F238E27FC236}">
                <a16:creationId xmlns:a16="http://schemas.microsoft.com/office/drawing/2014/main" id="{C43AE83A-E044-DB75-D0D4-685917907260}"/>
              </a:ext>
            </a:extLst>
          </p:cNvPr>
          <p:cNvPicPr>
            <a:picLocks noGrp="1" noChangeAspect="1"/>
          </p:cNvPicPr>
          <p:nvPr>
            <p:ph type="pic" idx="2"/>
          </p:nvPr>
        </p:nvPicPr>
        <p:blipFill>
          <a:blip r:embed="rId2">
            <a:extLst>
              <a:ext uri="{BEBA8EAE-BF5A-486C-A8C5-ECC9F3942E4B}">
                <a14:imgProps xmlns:a14="http://schemas.microsoft.com/office/drawing/2010/main">
                  <a14:imgLayer r:embed="rId3">
                    <a14:imgEffect>
                      <a14:colorTemperature colorTemp="7200"/>
                    </a14:imgEffect>
                  </a14:imgLayer>
                </a14:imgProps>
              </a:ext>
            </a:extLst>
          </a:blip>
          <a:srcRect t="2960" b="2960"/>
          <a:stretch/>
        </p:blipFill>
        <p:spPr>
          <a:xfrm>
            <a:off x="3922812" y="1948022"/>
            <a:ext cx="3078530" cy="7079863"/>
          </a:xfrm>
        </p:spPr>
      </p:pic>
      <p:sp>
        <p:nvSpPr>
          <p:cNvPr id="6" name="TextBox 5">
            <a:extLst>
              <a:ext uri="{FF2B5EF4-FFF2-40B4-BE49-F238E27FC236}">
                <a16:creationId xmlns:a16="http://schemas.microsoft.com/office/drawing/2014/main" id="{845861FF-1597-3E34-32E2-6A70009905E3}"/>
              </a:ext>
            </a:extLst>
          </p:cNvPr>
          <p:cNvSpPr txBox="1"/>
          <p:nvPr/>
        </p:nvSpPr>
        <p:spPr>
          <a:xfrm>
            <a:off x="527651" y="1089252"/>
            <a:ext cx="6595881" cy="400110"/>
          </a:xfrm>
          <a:prstGeom prst="rect">
            <a:avLst/>
          </a:prstGeom>
          <a:noFill/>
        </p:spPr>
        <p:txBody>
          <a:bodyPr wrap="square">
            <a:spAutoFit/>
          </a:bodyPr>
          <a:lstStyle/>
          <a:p>
            <a:pPr algn="ctr"/>
            <a:r>
              <a:rPr lang="en-US" sz="2000" dirty="0">
                <a:latin typeface="+mj-lt"/>
              </a:rPr>
              <a:t>ESSENTIAL CATEGORIES OF KITCHEN TOOLS</a:t>
            </a:r>
          </a:p>
        </p:txBody>
      </p:sp>
    </p:spTree>
    <p:extLst>
      <p:ext uri="{BB962C8B-B14F-4D97-AF65-F5344CB8AC3E}">
        <p14:creationId xmlns:p14="http://schemas.microsoft.com/office/powerpoint/2010/main" val="1958325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9725E59-11E9-7C2E-5778-7BDF5F25CBB3}"/>
              </a:ext>
            </a:extLst>
          </p:cNvPr>
          <p:cNvSpPr txBox="1"/>
          <p:nvPr/>
        </p:nvSpPr>
        <p:spPr>
          <a:xfrm>
            <a:off x="649839" y="1947654"/>
            <a:ext cx="3199749" cy="6503575"/>
          </a:xfrm>
          <a:prstGeom prst="rect">
            <a:avLst/>
          </a:prstGeom>
          <a:noFill/>
        </p:spPr>
        <p:txBody>
          <a:bodyPr wrap="square">
            <a:spAutoFit/>
          </a:bodyPr>
          <a:lstStyle/>
          <a:p>
            <a:pPr>
              <a:lnSpc>
                <a:spcPct val="150000"/>
              </a:lnSpc>
            </a:pPr>
            <a:r>
              <a:rPr lang="en-US" sz="2000" b="1" dirty="0">
                <a:latin typeface="+mn-lt"/>
              </a:rPr>
              <a:t>6. Presentation: </a:t>
            </a:r>
            <a:r>
              <a:rPr lang="en-US" sz="2000" dirty="0">
                <a:latin typeface="+mn-lt"/>
              </a:rPr>
              <a:t>Serving &amp; Plating The visual appeal of your dishes can enhance the dining experience. Invest in a range of serving dishes and simple, elegant white plateware. These choices allow the colors and textures of your plant-based creations to stand out, making every meal a feast for the eyes.</a:t>
            </a:r>
          </a:p>
        </p:txBody>
      </p:sp>
      <p:cxnSp>
        <p:nvCxnSpPr>
          <p:cNvPr id="2" name="Straight Connector 1">
            <a:extLst>
              <a:ext uri="{FF2B5EF4-FFF2-40B4-BE49-F238E27FC236}">
                <a16:creationId xmlns:a16="http://schemas.microsoft.com/office/drawing/2014/main" id="{D8156553-89AF-48D5-7648-769762D83BD1}"/>
              </a:ext>
            </a:extLst>
          </p:cNvPr>
          <p:cNvCxnSpPr>
            <a:cxnSpLocks/>
          </p:cNvCxnSpPr>
          <p:nvPr/>
        </p:nvCxnSpPr>
        <p:spPr>
          <a:xfrm>
            <a:off x="551542" y="1030515"/>
            <a:ext cx="6545944" cy="0"/>
          </a:xfrm>
          <a:prstGeom prst="line">
            <a:avLst/>
          </a:prstGeom>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52A25326-B386-B8D4-F576-70616E47715C}"/>
              </a:ext>
            </a:extLst>
          </p:cNvPr>
          <p:cNvSpPr txBox="1"/>
          <p:nvPr/>
        </p:nvSpPr>
        <p:spPr>
          <a:xfrm>
            <a:off x="965129" y="479522"/>
            <a:ext cx="5915367" cy="400110"/>
          </a:xfrm>
          <a:prstGeom prst="rect">
            <a:avLst/>
          </a:prstGeom>
          <a:noFill/>
        </p:spPr>
        <p:txBody>
          <a:bodyPr wrap="square" rtlCol="0">
            <a:spAutoFit/>
          </a:bodyPr>
          <a:lstStyle/>
          <a:p>
            <a:pPr algn="ctr"/>
            <a:r>
              <a:rPr lang="en-US" sz="2000" dirty="0">
                <a:solidFill>
                  <a:schemeClr val="bg1">
                    <a:lumMod val="50000"/>
                  </a:schemeClr>
                </a:solidFill>
                <a:latin typeface="+mj-lt"/>
              </a:rPr>
              <a:t>0004 Bonus Culinary Art</a:t>
            </a:r>
          </a:p>
        </p:txBody>
      </p:sp>
      <p:pic>
        <p:nvPicPr>
          <p:cNvPr id="4" name="Picture Placeholder 14">
            <a:extLst>
              <a:ext uri="{FF2B5EF4-FFF2-40B4-BE49-F238E27FC236}">
                <a16:creationId xmlns:a16="http://schemas.microsoft.com/office/drawing/2014/main" id="{EF481ECC-73C2-0E20-37C0-A66D216B7FF8}"/>
              </a:ext>
            </a:extLst>
          </p:cNvPr>
          <p:cNvPicPr>
            <a:picLocks noGrp="1" noChangeAspect="1"/>
          </p:cNvPicPr>
          <p:nvPr>
            <p:ph type="pic" idx="2"/>
          </p:nvPr>
        </p:nvPicPr>
        <p:blipFill>
          <a:blip r:embed="rId2"/>
          <a:srcRect t="2960" b="2960"/>
          <a:stretch/>
        </p:blipFill>
        <p:spPr>
          <a:xfrm>
            <a:off x="3922812" y="1948022"/>
            <a:ext cx="3078530" cy="7079863"/>
          </a:xfrm>
        </p:spPr>
      </p:pic>
      <p:sp>
        <p:nvSpPr>
          <p:cNvPr id="6" name="TextBox 5">
            <a:extLst>
              <a:ext uri="{FF2B5EF4-FFF2-40B4-BE49-F238E27FC236}">
                <a16:creationId xmlns:a16="http://schemas.microsoft.com/office/drawing/2014/main" id="{1E50F200-BB3B-12D3-B71A-871771B0E5C1}"/>
              </a:ext>
            </a:extLst>
          </p:cNvPr>
          <p:cNvSpPr txBox="1"/>
          <p:nvPr/>
        </p:nvSpPr>
        <p:spPr>
          <a:xfrm>
            <a:off x="527651" y="1089252"/>
            <a:ext cx="6595881" cy="400110"/>
          </a:xfrm>
          <a:prstGeom prst="rect">
            <a:avLst/>
          </a:prstGeom>
          <a:noFill/>
        </p:spPr>
        <p:txBody>
          <a:bodyPr wrap="square">
            <a:spAutoFit/>
          </a:bodyPr>
          <a:lstStyle/>
          <a:p>
            <a:pPr algn="ctr"/>
            <a:r>
              <a:rPr lang="en-US" sz="2000" dirty="0">
                <a:latin typeface="+mj-lt"/>
              </a:rPr>
              <a:t>ESSENTIAL CATEGORIES OF KITCHEN TOOLS</a:t>
            </a:r>
          </a:p>
        </p:txBody>
      </p:sp>
    </p:spTree>
    <p:extLst>
      <p:ext uri="{BB962C8B-B14F-4D97-AF65-F5344CB8AC3E}">
        <p14:creationId xmlns:p14="http://schemas.microsoft.com/office/powerpoint/2010/main" val="6496318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D388AFC-D6C3-FA0F-01D7-B65E7C815759}"/>
              </a:ext>
              <a:ext uri="{C183D7F6-B498-43B3-948B-1728B52AA6E4}">
                <adec:decorative xmlns:adec="http://schemas.microsoft.com/office/drawing/2017/decorative" val="1"/>
              </a:ext>
            </a:extLst>
          </p:cNvPr>
          <p:cNvPicPr>
            <a:picLocks noChangeAspect="1"/>
          </p:cNvPicPr>
          <p:nvPr/>
        </p:nvPicPr>
        <p:blipFill>
          <a:blip r:embed="rId2"/>
          <a:srcRect/>
          <a:stretch/>
        </p:blipFill>
        <p:spPr>
          <a:xfrm>
            <a:off x="551542" y="1198865"/>
            <a:ext cx="6545944" cy="4602616"/>
          </a:xfrm>
          <a:prstGeom prst="rect">
            <a:avLst/>
          </a:prstGeom>
        </p:spPr>
      </p:pic>
      <p:sp>
        <p:nvSpPr>
          <p:cNvPr id="13" name="TextBox 12">
            <a:extLst>
              <a:ext uri="{FF2B5EF4-FFF2-40B4-BE49-F238E27FC236}">
                <a16:creationId xmlns:a16="http://schemas.microsoft.com/office/drawing/2014/main" id="{49725E59-11E9-7C2E-5778-7BDF5F25CBB3}"/>
              </a:ext>
            </a:extLst>
          </p:cNvPr>
          <p:cNvSpPr txBox="1"/>
          <p:nvPr/>
        </p:nvSpPr>
        <p:spPr>
          <a:xfrm>
            <a:off x="551542" y="6117258"/>
            <a:ext cx="6545944" cy="3271921"/>
          </a:xfrm>
          <a:prstGeom prst="rect">
            <a:avLst/>
          </a:prstGeom>
          <a:noFill/>
        </p:spPr>
        <p:txBody>
          <a:bodyPr wrap="square">
            <a:spAutoFit/>
          </a:bodyPr>
          <a:lstStyle/>
          <a:p>
            <a:pPr>
              <a:lnSpc>
                <a:spcPct val="150000"/>
              </a:lnSpc>
            </a:pPr>
            <a:r>
              <a:rPr lang="en-US" sz="2000" b="1" dirty="0">
                <a:latin typeface="+mn-lt"/>
              </a:rPr>
              <a:t>Shopping Smart: </a:t>
            </a:r>
            <a:r>
              <a:rPr lang="en-US" sz="2000" dirty="0">
                <a:latin typeface="+mn-lt"/>
              </a:rPr>
              <a:t>Functionality Over Gimmicks</a:t>
            </a:r>
          </a:p>
          <a:p>
            <a:pPr>
              <a:lnSpc>
                <a:spcPct val="150000"/>
              </a:lnSpc>
            </a:pPr>
            <a:r>
              <a:rPr lang="en-US" sz="2000" dirty="0">
                <a:latin typeface="+mn-lt"/>
              </a:rPr>
              <a:t>In the quest for the perfect kitchen setup, remember the principle of multipurpose use. Resist the allure of one-trick gadgets in favor of tools that offer versatility and longevity. Quality over quantity reigns supreme in a well-equipped kitchen</a:t>
            </a:r>
          </a:p>
        </p:txBody>
      </p:sp>
      <p:cxnSp>
        <p:nvCxnSpPr>
          <p:cNvPr id="2" name="Straight Connector 1">
            <a:extLst>
              <a:ext uri="{FF2B5EF4-FFF2-40B4-BE49-F238E27FC236}">
                <a16:creationId xmlns:a16="http://schemas.microsoft.com/office/drawing/2014/main" id="{D8156553-89AF-48D5-7648-769762D83BD1}"/>
              </a:ext>
            </a:extLst>
          </p:cNvPr>
          <p:cNvCxnSpPr>
            <a:cxnSpLocks/>
          </p:cNvCxnSpPr>
          <p:nvPr/>
        </p:nvCxnSpPr>
        <p:spPr>
          <a:xfrm>
            <a:off x="551542" y="1030515"/>
            <a:ext cx="6545944" cy="0"/>
          </a:xfrm>
          <a:prstGeom prst="line">
            <a:avLst/>
          </a:prstGeom>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52A25326-B386-B8D4-F576-70616E47715C}"/>
              </a:ext>
            </a:extLst>
          </p:cNvPr>
          <p:cNvSpPr txBox="1"/>
          <p:nvPr/>
        </p:nvSpPr>
        <p:spPr>
          <a:xfrm>
            <a:off x="965129" y="479522"/>
            <a:ext cx="5915367" cy="400110"/>
          </a:xfrm>
          <a:prstGeom prst="rect">
            <a:avLst/>
          </a:prstGeom>
          <a:noFill/>
        </p:spPr>
        <p:txBody>
          <a:bodyPr wrap="square" rtlCol="0">
            <a:spAutoFit/>
          </a:bodyPr>
          <a:lstStyle/>
          <a:p>
            <a:pPr algn="ctr"/>
            <a:r>
              <a:rPr lang="en-US" sz="2000" dirty="0">
                <a:solidFill>
                  <a:schemeClr val="bg1">
                    <a:lumMod val="50000"/>
                  </a:schemeClr>
                </a:solidFill>
                <a:latin typeface="+mj-lt"/>
              </a:rPr>
              <a:t>0004 Bonus Culinary Art</a:t>
            </a:r>
          </a:p>
        </p:txBody>
      </p:sp>
    </p:spTree>
    <p:extLst>
      <p:ext uri="{BB962C8B-B14F-4D97-AF65-F5344CB8AC3E}">
        <p14:creationId xmlns:p14="http://schemas.microsoft.com/office/powerpoint/2010/main" val="1022433437"/>
      </p:ext>
    </p:extLst>
  </p:cSld>
  <p:clrMapOvr>
    <a:masterClrMapping/>
  </p:clrMapOvr>
</p:sld>
</file>

<file path=ppt/theme/theme1.xml><?xml version="1.0" encoding="utf-8"?>
<a:theme xmlns:a="http://schemas.openxmlformats.org/drawingml/2006/main" name="White">
  <a:themeElements>
    <a:clrScheme name="Custom 12">
      <a:dk1>
        <a:srgbClr val="000000"/>
      </a:dk1>
      <a:lt1>
        <a:srgbClr val="FFFFFF"/>
      </a:lt1>
      <a:dk2>
        <a:srgbClr val="595959"/>
      </a:dk2>
      <a:lt2>
        <a:srgbClr val="F0FEFE"/>
      </a:lt2>
      <a:accent1>
        <a:srgbClr val="12B0B5"/>
      </a:accent1>
      <a:accent2>
        <a:srgbClr val="F95A44"/>
      </a:accent2>
      <a:accent3>
        <a:srgbClr val="A38C56"/>
      </a:accent3>
      <a:accent4>
        <a:srgbClr val="F6B2B1"/>
      </a:accent4>
      <a:accent5>
        <a:srgbClr val="D70C1A"/>
      </a:accent5>
      <a:accent6>
        <a:srgbClr val="EE7132"/>
      </a:accent6>
      <a:hlink>
        <a:srgbClr val="F95A44"/>
      </a:hlink>
      <a:folHlink>
        <a:srgbClr val="7F7F7F"/>
      </a:folHlink>
    </a:clrScheme>
    <a:fontScheme name="Custom 2">
      <a:majorFont>
        <a:latin typeface="Montserrat Light"/>
        <a:ea typeface=""/>
        <a:cs typeface=""/>
      </a:majorFont>
      <a:minorFont>
        <a:latin typeface="Montserrat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0002 Bonus CULINARY ARTS Identifying Whole Foods vs. Processed Foods sw 05 07 24" id="{5C6C4C72-0C04-493C-A105-6CD91BD84D93}" vid="{388E6BE1-3D9A-4A2B-846E-7ADC353EF6EC}"/>
    </a:ext>
  </a:ext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0002 Bonus CULINARY ARTS Identifying Whole Foods vs. Processed Foods sw 05 07 24</Template>
  <TotalTime>224</TotalTime>
  <Words>656</Words>
  <Application>Microsoft Office PowerPoint</Application>
  <PresentationFormat>Custom</PresentationFormat>
  <Paragraphs>38</Paragraphs>
  <Slides>12</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Helvetica Neue</vt:lpstr>
      <vt:lpstr>Arial</vt:lpstr>
      <vt:lpstr>Montserrat Light</vt:lpstr>
      <vt:lpstr>Lato</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Sylvie W</dc:creator>
  <cp:lastModifiedBy>USER</cp:lastModifiedBy>
  <cp:revision>6</cp:revision>
  <dcterms:created xsi:type="dcterms:W3CDTF">2024-05-07T12:11:43Z</dcterms:created>
  <dcterms:modified xsi:type="dcterms:W3CDTF">2025-03-05T15:55:17Z</dcterms:modified>
</cp:coreProperties>
</file>