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7"/>
  </p:notesMasterIdLst>
  <p:sldIdLst>
    <p:sldId id="293" r:id="rId2"/>
    <p:sldId id="257" r:id="rId3"/>
    <p:sldId id="259" r:id="rId4"/>
    <p:sldId id="261" r:id="rId5"/>
    <p:sldId id="262" r:id="rId6"/>
    <p:sldId id="263" r:id="rId7"/>
    <p:sldId id="264" r:id="rId8"/>
    <p:sldId id="265" r:id="rId9"/>
    <p:sldId id="266" r:id="rId10"/>
    <p:sldId id="267" r:id="rId11"/>
    <p:sldId id="269" r:id="rId12"/>
    <p:sldId id="270" r:id="rId13"/>
    <p:sldId id="271" r:id="rId14"/>
    <p:sldId id="272" r:id="rId15"/>
    <p:sldId id="280" r:id="rId16"/>
  </p:sldIdLst>
  <p:sldSz cx="24384000" cy="13716000"/>
  <p:notesSz cx="6858000" cy="9144000"/>
  <p:embeddedFontLst>
    <p:embeddedFont>
      <p:font typeface="Helvetica Neue" panose="020B0604020202020204" charset="0"/>
      <p:regular r:id="rId18"/>
      <p:bold r:id="rId19"/>
      <p:italic r:id="rId20"/>
      <p:boldItalic r:id="rId21"/>
    </p:embeddedFont>
    <p:embeddedFont>
      <p:font typeface="Lato" panose="020F0502020204030203" pitchFamily="34" charset="0"/>
      <p:regular r:id="rId22"/>
      <p:bold r:id="rId23"/>
      <p:italic r:id="rId24"/>
      <p:boldItalic r:id="rId25"/>
    </p:embeddedFont>
    <p:embeddedFont>
      <p:font typeface="Montserrat Light" panose="00000400000000000000" pitchFamily="2" charset="0"/>
      <p:regular r:id="rId26"/>
      <p:italic r:id="rId27"/>
    </p:embeddedFont>
    <p:embeddedFont>
      <p:font typeface="Montserrat Medium" panose="00000600000000000000" pitchFamily="2" charset="0"/>
      <p:regular r:id="rId28"/>
      <p:bold r:id="rId29"/>
      <p:italic r:id="rId30"/>
      <p:boldItalic r:id="rId3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4320">
          <p15:clr>
            <a:srgbClr val="A4A3A4"/>
          </p15:clr>
        </p15:guide>
        <p15:guide id="2" pos="3432">
          <p15:clr>
            <a:srgbClr val="A4A3A4"/>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66" roundtripDataSignature="AMtx7mi4yHL48Tky/kj9Djj0usJSxfb57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EE2E3"/>
    <a:srgbClr val="DAD5C4"/>
    <a:srgbClr val="06401F"/>
    <a:srgbClr val="7C9E39"/>
    <a:srgbClr val="DBDECD"/>
    <a:srgbClr val="E4E7CD"/>
    <a:srgbClr val="AD564B"/>
    <a:srgbClr val="E9B87F"/>
    <a:srgbClr val="DDE3E4"/>
    <a:srgbClr val="DDDD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45283A3-5321-4238-B341-133AFB5C25B5}" v="18" dt="2024-04-12T17:05:24.674"/>
  </p1510:revLst>
</p1510:revInfo>
</file>

<file path=ppt/tableStyles.xml><?xml version="1.0" encoding="utf-8"?>
<a:tblStyleLst xmlns:a="http://schemas.openxmlformats.org/drawingml/2006/main" def="{08F0BD35-4857-43CB-8953-C92D09AE181D}">
  <a:tblStyle styleId="{08F0BD35-4857-43CB-8953-C92D09AE181D}" styleName="Table_0">
    <a:wholeTbl>
      <a:tcTxStyle b="off" i="off">
        <a:font>
          <a:latin typeface="Helvetica"/>
          <a:ea typeface="Helvetica"/>
          <a:cs typeface="Helvetica"/>
        </a:font>
        <a:schemeClr val="dk1"/>
      </a:tcTxStyle>
      <a:tcStyle>
        <a:tcBdr>
          <a:left>
            <a:ln w="9525" cap="flat" cmpd="sng">
              <a:solidFill>
                <a:srgbClr val="000000">
                  <a:alpha val="0"/>
                </a:srgbClr>
              </a:solidFill>
              <a:prstDash val="solid"/>
              <a:round/>
              <a:headEnd type="none" w="sm" len="sm"/>
              <a:tailEnd type="none" w="sm" len="sm"/>
            </a:ln>
          </a:left>
          <a:right>
            <a:ln w="9525" cap="flat" cmpd="sng">
              <a:solidFill>
                <a:srgbClr val="000000">
                  <a:alpha val="0"/>
                </a:srgbClr>
              </a:solidFill>
              <a:prstDash val="solid"/>
              <a:round/>
              <a:headEnd type="none" w="sm" len="sm"/>
              <a:tailEnd type="none" w="sm" len="sm"/>
            </a:ln>
          </a:right>
          <a:top>
            <a:ln w="9525" cap="flat" cmpd="sng">
              <a:solidFill>
                <a:srgbClr val="000000">
                  <a:alpha val="0"/>
                </a:srgbClr>
              </a:solidFill>
              <a:prstDash val="solid"/>
              <a:round/>
              <a:headEnd type="none" w="sm" len="sm"/>
              <a:tailEnd type="none" w="sm" len="sm"/>
            </a:ln>
          </a:top>
          <a:bottom>
            <a:ln w="9525" cap="flat" cmpd="sng">
              <a:solidFill>
                <a:srgbClr val="000000">
                  <a:alpha val="0"/>
                </a:srgbClr>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31" d="100"/>
          <a:sy n="31" d="100"/>
        </p:scale>
        <p:origin x="832" y="124"/>
      </p:cViewPr>
      <p:guideLst>
        <p:guide orient="horz" pos="4320"/>
        <p:guide pos="3432"/>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font" Target="fonts/font9.fntdata"/><Relationship Id="rId21" Type="http://schemas.openxmlformats.org/officeDocument/2006/relationships/font" Target="fonts/font4.fntdata"/><Relationship Id="rId68"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5" Type="http://schemas.openxmlformats.org/officeDocument/2006/relationships/font" Target="fonts/font8.fntdata"/><Relationship Id="rId67" Type="http://schemas.openxmlformats.org/officeDocument/2006/relationships/presProps" Target="presProps.xml"/><Relationship Id="rId71"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3.fntdata"/><Relationship Id="rId29" Type="http://schemas.openxmlformats.org/officeDocument/2006/relationships/font" Target="fonts/font12.fntdata"/><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7.fntdata"/><Relationship Id="rId66" Type="http://customschemas.google.com/relationships/presentationmetadata" Target="meta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6.fntdata"/><Relationship Id="rId28" Type="http://schemas.openxmlformats.org/officeDocument/2006/relationships/font" Target="fonts/font11.fntdata"/><Relationship Id="rId10" Type="http://schemas.openxmlformats.org/officeDocument/2006/relationships/slide" Target="slides/slide9.xml"/><Relationship Id="rId19" Type="http://schemas.openxmlformats.org/officeDocument/2006/relationships/font" Target="fonts/font2.fntdata"/><Relationship Id="rId31" Type="http://schemas.openxmlformats.org/officeDocument/2006/relationships/font" Target="fonts/font1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5.fntdata"/><Relationship Id="rId27" Type="http://schemas.openxmlformats.org/officeDocument/2006/relationships/font" Target="fonts/font10.fntdata"/><Relationship Id="rId30" Type="http://schemas.openxmlformats.org/officeDocument/2006/relationships/font" Target="fonts/font13.fntdata"/><Relationship Id="rId69"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 name="Google Shape;4;n"/>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17999"/>
              </a:lnSpc>
              <a:spcBef>
                <a:spcPts val="0"/>
              </a:spcBef>
              <a:spcAft>
                <a:spcPts val="0"/>
              </a:spcAft>
              <a:buSzPts val="1400"/>
              <a:buNone/>
              <a:defRPr sz="2200" b="0" i="0" u="none" strike="noStrike" cap="none">
                <a:latin typeface="Lato"/>
                <a:ea typeface="Lato"/>
                <a:cs typeface="Lato"/>
                <a:sym typeface="Lato"/>
              </a:defRPr>
            </a:lvl1pPr>
            <a:lvl2pPr marL="914400" marR="0" lvl="1" indent="-228600" algn="l" rtl="0">
              <a:lnSpc>
                <a:spcPct val="117999"/>
              </a:lnSpc>
              <a:spcBef>
                <a:spcPts val="0"/>
              </a:spcBef>
              <a:spcAft>
                <a:spcPts val="0"/>
              </a:spcAft>
              <a:buSzPts val="1400"/>
              <a:buNone/>
              <a:defRPr sz="2200" b="0" i="0" u="none" strike="noStrike" cap="none">
                <a:latin typeface="Lato"/>
                <a:ea typeface="Lato"/>
                <a:cs typeface="Lato"/>
                <a:sym typeface="Lato"/>
              </a:defRPr>
            </a:lvl2pPr>
            <a:lvl3pPr marL="1371600" marR="0" lvl="2" indent="-228600" algn="l" rtl="0">
              <a:lnSpc>
                <a:spcPct val="117999"/>
              </a:lnSpc>
              <a:spcBef>
                <a:spcPts val="0"/>
              </a:spcBef>
              <a:spcAft>
                <a:spcPts val="0"/>
              </a:spcAft>
              <a:buSzPts val="1400"/>
              <a:buNone/>
              <a:defRPr sz="2200" b="0" i="0" u="none" strike="noStrike" cap="none">
                <a:latin typeface="Lato"/>
                <a:ea typeface="Lato"/>
                <a:cs typeface="Lato"/>
                <a:sym typeface="Lato"/>
              </a:defRPr>
            </a:lvl3pPr>
            <a:lvl4pPr marL="1828800" marR="0" lvl="3" indent="-228600" algn="l" rtl="0">
              <a:lnSpc>
                <a:spcPct val="117999"/>
              </a:lnSpc>
              <a:spcBef>
                <a:spcPts val="0"/>
              </a:spcBef>
              <a:spcAft>
                <a:spcPts val="0"/>
              </a:spcAft>
              <a:buSzPts val="1400"/>
              <a:buNone/>
              <a:defRPr sz="2200" b="0" i="0" u="none" strike="noStrike" cap="none">
                <a:latin typeface="Lato"/>
                <a:ea typeface="Lato"/>
                <a:cs typeface="Lato"/>
                <a:sym typeface="Lato"/>
              </a:defRPr>
            </a:lvl4pPr>
            <a:lvl5pPr marL="2286000" marR="0" lvl="4" indent="-228600" algn="l" rtl="0">
              <a:lnSpc>
                <a:spcPct val="117999"/>
              </a:lnSpc>
              <a:spcBef>
                <a:spcPts val="0"/>
              </a:spcBef>
              <a:spcAft>
                <a:spcPts val="0"/>
              </a:spcAft>
              <a:buSzPts val="1400"/>
              <a:buNone/>
              <a:defRPr sz="2200" b="0" i="0" u="none" strike="noStrike" cap="none">
                <a:latin typeface="Lato"/>
                <a:ea typeface="Lato"/>
                <a:cs typeface="Lato"/>
                <a:sym typeface="Lato"/>
              </a:defRPr>
            </a:lvl5pPr>
            <a:lvl6pPr marL="2743200" marR="0" lvl="5" indent="-228600" algn="l" rtl="0">
              <a:lnSpc>
                <a:spcPct val="117999"/>
              </a:lnSpc>
              <a:spcBef>
                <a:spcPts val="0"/>
              </a:spcBef>
              <a:spcAft>
                <a:spcPts val="0"/>
              </a:spcAft>
              <a:buSzPts val="1400"/>
              <a:buNone/>
              <a:defRPr sz="2200" b="0" i="0" u="none" strike="noStrike" cap="none">
                <a:latin typeface="Lato"/>
                <a:ea typeface="Lato"/>
                <a:cs typeface="Lato"/>
                <a:sym typeface="Lato"/>
              </a:defRPr>
            </a:lvl6pPr>
            <a:lvl7pPr marL="3200400" marR="0" lvl="6" indent="-228600" algn="l" rtl="0">
              <a:lnSpc>
                <a:spcPct val="117999"/>
              </a:lnSpc>
              <a:spcBef>
                <a:spcPts val="0"/>
              </a:spcBef>
              <a:spcAft>
                <a:spcPts val="0"/>
              </a:spcAft>
              <a:buSzPts val="1400"/>
              <a:buNone/>
              <a:defRPr sz="2200" b="0" i="0" u="none" strike="noStrike" cap="none">
                <a:latin typeface="Lato"/>
                <a:ea typeface="Lato"/>
                <a:cs typeface="Lato"/>
                <a:sym typeface="Lato"/>
              </a:defRPr>
            </a:lvl7pPr>
            <a:lvl8pPr marL="3657600" marR="0" lvl="7" indent="-228600" algn="l" rtl="0">
              <a:lnSpc>
                <a:spcPct val="117999"/>
              </a:lnSpc>
              <a:spcBef>
                <a:spcPts val="0"/>
              </a:spcBef>
              <a:spcAft>
                <a:spcPts val="0"/>
              </a:spcAft>
              <a:buSzPts val="1400"/>
              <a:buNone/>
              <a:defRPr sz="2200" b="0" i="0" u="none" strike="noStrike" cap="none">
                <a:latin typeface="Lato"/>
                <a:ea typeface="Lato"/>
                <a:cs typeface="Lato"/>
                <a:sym typeface="Lato"/>
              </a:defRPr>
            </a:lvl8pPr>
            <a:lvl9pPr marL="4114800" marR="0" lvl="8" indent="-228600" algn="l" rtl="0">
              <a:lnSpc>
                <a:spcPct val="117999"/>
              </a:lnSpc>
              <a:spcBef>
                <a:spcPts val="0"/>
              </a:spcBef>
              <a:spcAft>
                <a:spcPts val="0"/>
              </a:spcAft>
              <a:buSzPts val="1400"/>
              <a:buNone/>
              <a:defRPr sz="2200" b="0" i="0" u="none" strike="noStrike" cap="none">
                <a:latin typeface="Lato"/>
                <a:ea typeface="Lato"/>
                <a:cs typeface="Lato"/>
                <a:sym typeface="Lato"/>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a:extLst>
            <a:ext uri="{FF2B5EF4-FFF2-40B4-BE49-F238E27FC236}">
              <a16:creationId xmlns:a16="http://schemas.microsoft.com/office/drawing/2014/main" id="{38D9C885-B90B-65D8-5E89-F138A38B77E5}"/>
            </a:ext>
          </a:extLst>
        </p:cNvPr>
        <p:cNvGrpSpPr/>
        <p:nvPr/>
      </p:nvGrpSpPr>
      <p:grpSpPr>
        <a:xfrm>
          <a:off x="0" y="0"/>
          <a:ext cx="0" cy="0"/>
          <a:chOff x="0" y="0"/>
          <a:chExt cx="0" cy="0"/>
        </a:xfrm>
      </p:grpSpPr>
      <p:sp>
        <p:nvSpPr>
          <p:cNvPr id="81" name="Google Shape;81;p1:notes">
            <a:extLst>
              <a:ext uri="{FF2B5EF4-FFF2-40B4-BE49-F238E27FC236}">
                <a16:creationId xmlns:a16="http://schemas.microsoft.com/office/drawing/2014/main" id="{B9556E5F-AA19-2A02-4ADA-688F0BB4E701}"/>
              </a:ext>
            </a:extLst>
          </p:cNvPr>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82" name="Google Shape;82;p1:notes">
            <a:extLst>
              <a:ext uri="{FF2B5EF4-FFF2-40B4-BE49-F238E27FC236}">
                <a16:creationId xmlns:a16="http://schemas.microsoft.com/office/drawing/2014/main" id="{9B5C6F45-2E3D-1BA0-A2D9-47E385B42CF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094738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p12: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45" name="Google Shape;245;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p14: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72" name="Google Shape;272;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p15: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84" name="Google Shape;284;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16: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94" name="Google Shape;294;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p17: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02" name="Google Shape;302;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p25: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418" name="Google Shape;418;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2: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92" name="Google Shape;92;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p4: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36" name="Google Shape;136;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p6: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83" name="Google Shape;183;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p7: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92" name="Google Shape;192;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p8: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04" name="Google Shape;204;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p9: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14" name="Google Shape;214;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p10: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24" name="Google Shape;224;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p1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34" name="Google Shape;234;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01" type="tx">
  <p:cSld name="TITLE_AND_BODY">
    <p:spTree>
      <p:nvGrpSpPr>
        <p:cNvPr id="1" name="Shape 9"/>
        <p:cNvGrpSpPr/>
        <p:nvPr/>
      </p:nvGrpSpPr>
      <p:grpSpPr>
        <a:xfrm>
          <a:off x="0" y="0"/>
          <a:ext cx="0" cy="0"/>
          <a:chOff x="0" y="0"/>
          <a:chExt cx="0" cy="0"/>
        </a:xfrm>
      </p:grpSpPr>
      <p:sp>
        <p:nvSpPr>
          <p:cNvPr id="10" name="Google Shape;10;p27"/>
          <p:cNvSpPr>
            <a:spLocks noGrp="1"/>
          </p:cNvSpPr>
          <p:nvPr>
            <p:ph type="pic" idx="2"/>
          </p:nvPr>
        </p:nvSpPr>
        <p:spPr>
          <a:xfrm>
            <a:off x="12189852" y="2030809"/>
            <a:ext cx="9658134" cy="9654359"/>
          </a:xfrm>
          <a:prstGeom prst="rect">
            <a:avLst/>
          </a:prstGeom>
          <a:solidFill>
            <a:schemeClr val="lt1"/>
          </a:solidFill>
          <a:ln>
            <a:noFill/>
          </a:ln>
        </p:spPr>
      </p:sp>
      <p:sp>
        <p:nvSpPr>
          <p:cNvPr id="11" name="Google Shape;11;p27"/>
          <p:cNvSpPr txBox="1">
            <a:spLocks noGrp="1"/>
          </p:cNvSpPr>
          <p:nvPr>
            <p:ph type="sldNum" idx="12"/>
          </p:nvPr>
        </p:nvSpPr>
        <p:spPr>
          <a:xfrm>
            <a:off x="11958984" y="13081000"/>
            <a:ext cx="453332" cy="469900"/>
          </a:xfrm>
          <a:prstGeom prst="rect">
            <a:avLst/>
          </a:prstGeom>
          <a:noFill/>
          <a:ln>
            <a:noFill/>
          </a:ln>
        </p:spPr>
        <p:txBody>
          <a:bodyPr spcFirstLastPara="1" wrap="square" lIns="50800" tIns="50800" rIns="50800" bIns="50800" anchor="t" anchorCtr="0">
            <a:spAutoFit/>
          </a:bodyPr>
          <a:lstStyle>
            <a:lvl1pPr marL="0" lvl="0" indent="0" algn="ctr">
              <a:lnSpc>
                <a:spcPct val="100000"/>
              </a:lnSpc>
              <a:spcBef>
                <a:spcPts val="0"/>
              </a:spcBef>
              <a:spcAft>
                <a:spcPts val="0"/>
              </a:spcAft>
              <a:buClr>
                <a:srgbClr val="000000"/>
              </a:buClr>
              <a:buSzPts val="2400"/>
              <a:buFont typeface="Helvetica Neue"/>
              <a:buNone/>
              <a:defRPr sz="2400"/>
            </a:lvl1pPr>
            <a:lvl2pPr marL="0" lvl="1" indent="0" algn="ctr">
              <a:lnSpc>
                <a:spcPct val="100000"/>
              </a:lnSpc>
              <a:spcBef>
                <a:spcPts val="0"/>
              </a:spcBef>
              <a:spcAft>
                <a:spcPts val="0"/>
              </a:spcAft>
              <a:buClr>
                <a:srgbClr val="000000"/>
              </a:buClr>
              <a:buSzPts val="2400"/>
              <a:buFont typeface="Helvetica Neue"/>
              <a:buNone/>
              <a:defRPr sz="2400"/>
            </a:lvl2pPr>
            <a:lvl3pPr marL="0" lvl="2" indent="0" algn="ctr">
              <a:lnSpc>
                <a:spcPct val="100000"/>
              </a:lnSpc>
              <a:spcBef>
                <a:spcPts val="0"/>
              </a:spcBef>
              <a:spcAft>
                <a:spcPts val="0"/>
              </a:spcAft>
              <a:buClr>
                <a:srgbClr val="000000"/>
              </a:buClr>
              <a:buSzPts val="2400"/>
              <a:buFont typeface="Helvetica Neue"/>
              <a:buNone/>
              <a:defRPr sz="2400"/>
            </a:lvl3pPr>
            <a:lvl4pPr marL="0" lvl="3" indent="0" algn="ctr">
              <a:lnSpc>
                <a:spcPct val="100000"/>
              </a:lnSpc>
              <a:spcBef>
                <a:spcPts val="0"/>
              </a:spcBef>
              <a:spcAft>
                <a:spcPts val="0"/>
              </a:spcAft>
              <a:buClr>
                <a:srgbClr val="000000"/>
              </a:buClr>
              <a:buSzPts val="2400"/>
              <a:buFont typeface="Helvetica Neue"/>
              <a:buNone/>
              <a:defRPr sz="2400"/>
            </a:lvl4pPr>
            <a:lvl5pPr marL="0" lvl="4" indent="0" algn="ctr">
              <a:lnSpc>
                <a:spcPct val="100000"/>
              </a:lnSpc>
              <a:spcBef>
                <a:spcPts val="0"/>
              </a:spcBef>
              <a:spcAft>
                <a:spcPts val="0"/>
              </a:spcAft>
              <a:buClr>
                <a:srgbClr val="000000"/>
              </a:buClr>
              <a:buSzPts val="2400"/>
              <a:buFont typeface="Helvetica Neue"/>
              <a:buNone/>
              <a:defRPr sz="2400"/>
            </a:lvl5pPr>
            <a:lvl6pPr marL="0" lvl="5" indent="0" algn="ctr">
              <a:lnSpc>
                <a:spcPct val="100000"/>
              </a:lnSpc>
              <a:spcBef>
                <a:spcPts val="0"/>
              </a:spcBef>
              <a:spcAft>
                <a:spcPts val="0"/>
              </a:spcAft>
              <a:buClr>
                <a:srgbClr val="000000"/>
              </a:buClr>
              <a:buSzPts val="2400"/>
              <a:buFont typeface="Helvetica Neue"/>
              <a:buNone/>
              <a:defRPr sz="2400"/>
            </a:lvl6pPr>
            <a:lvl7pPr marL="0" lvl="6" indent="0" algn="ctr">
              <a:lnSpc>
                <a:spcPct val="100000"/>
              </a:lnSpc>
              <a:spcBef>
                <a:spcPts val="0"/>
              </a:spcBef>
              <a:spcAft>
                <a:spcPts val="0"/>
              </a:spcAft>
              <a:buClr>
                <a:srgbClr val="000000"/>
              </a:buClr>
              <a:buSzPts val="2400"/>
              <a:buFont typeface="Helvetica Neue"/>
              <a:buNone/>
              <a:defRPr sz="2400"/>
            </a:lvl7pPr>
            <a:lvl8pPr marL="0" lvl="7" indent="0" algn="ctr">
              <a:lnSpc>
                <a:spcPct val="100000"/>
              </a:lnSpc>
              <a:spcBef>
                <a:spcPts val="0"/>
              </a:spcBef>
              <a:spcAft>
                <a:spcPts val="0"/>
              </a:spcAft>
              <a:buClr>
                <a:srgbClr val="000000"/>
              </a:buClr>
              <a:buSzPts val="2400"/>
              <a:buFont typeface="Helvetica Neue"/>
              <a:buNone/>
              <a:defRPr sz="2400"/>
            </a:lvl8pPr>
            <a:lvl9pPr marL="0" lvl="8" indent="0" algn="ctr">
              <a:lnSpc>
                <a:spcPct val="100000"/>
              </a:lnSpc>
              <a:spcBef>
                <a:spcPts val="0"/>
              </a:spcBef>
              <a:spcAft>
                <a:spcPts val="0"/>
              </a:spcAft>
              <a:buClr>
                <a:srgbClr val="000000"/>
              </a:buClr>
              <a:buSzPts val="2400"/>
              <a:buFont typeface="Helvetica Neue"/>
              <a:buNone/>
              <a:defRPr sz="2400"/>
            </a:lvl9pPr>
          </a:lstStyle>
          <a:p>
            <a:pPr marL="0" lvl="0" indent="0" algn="ct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1_40">
  <p:cSld name="1_40">
    <p:spTree>
      <p:nvGrpSpPr>
        <p:cNvPr id="1" name="Shape 69"/>
        <p:cNvGrpSpPr/>
        <p:nvPr/>
      </p:nvGrpSpPr>
      <p:grpSpPr>
        <a:xfrm>
          <a:off x="0" y="0"/>
          <a:ext cx="0" cy="0"/>
          <a:chOff x="0" y="0"/>
          <a:chExt cx="0" cy="0"/>
        </a:xfrm>
      </p:grpSpPr>
      <p:sp>
        <p:nvSpPr>
          <p:cNvPr id="70" name="Google Shape;70;p45"/>
          <p:cNvSpPr txBox="1">
            <a:spLocks noGrp="1"/>
          </p:cNvSpPr>
          <p:nvPr>
            <p:ph type="sldNum" idx="12"/>
          </p:nvPr>
        </p:nvSpPr>
        <p:spPr>
          <a:xfrm>
            <a:off x="11958984" y="13081000"/>
            <a:ext cx="453332" cy="469900"/>
          </a:xfrm>
          <a:prstGeom prst="rect">
            <a:avLst/>
          </a:prstGeom>
          <a:noFill/>
          <a:ln>
            <a:noFill/>
          </a:ln>
        </p:spPr>
        <p:txBody>
          <a:bodyPr spcFirstLastPara="1" wrap="square" lIns="50800" tIns="50800" rIns="50800" bIns="50800" anchor="t" anchorCtr="0">
            <a:spAutoFit/>
          </a:bodyPr>
          <a:lstStyle>
            <a:lvl1pPr marL="0" lvl="0" indent="0" algn="ctr">
              <a:lnSpc>
                <a:spcPct val="100000"/>
              </a:lnSpc>
              <a:spcBef>
                <a:spcPts val="0"/>
              </a:spcBef>
              <a:spcAft>
                <a:spcPts val="0"/>
              </a:spcAft>
              <a:buClr>
                <a:srgbClr val="000000"/>
              </a:buClr>
              <a:buSzPts val="2400"/>
              <a:buFont typeface="Helvetica Neue"/>
              <a:buNone/>
              <a:defRPr sz="2400"/>
            </a:lvl1pPr>
            <a:lvl2pPr marL="0" lvl="1" indent="0" algn="ctr">
              <a:lnSpc>
                <a:spcPct val="100000"/>
              </a:lnSpc>
              <a:spcBef>
                <a:spcPts val="0"/>
              </a:spcBef>
              <a:spcAft>
                <a:spcPts val="0"/>
              </a:spcAft>
              <a:buClr>
                <a:srgbClr val="000000"/>
              </a:buClr>
              <a:buSzPts val="2400"/>
              <a:buFont typeface="Helvetica Neue"/>
              <a:buNone/>
              <a:defRPr sz="2400"/>
            </a:lvl2pPr>
            <a:lvl3pPr marL="0" lvl="2" indent="0" algn="ctr">
              <a:lnSpc>
                <a:spcPct val="100000"/>
              </a:lnSpc>
              <a:spcBef>
                <a:spcPts val="0"/>
              </a:spcBef>
              <a:spcAft>
                <a:spcPts val="0"/>
              </a:spcAft>
              <a:buClr>
                <a:srgbClr val="000000"/>
              </a:buClr>
              <a:buSzPts val="2400"/>
              <a:buFont typeface="Helvetica Neue"/>
              <a:buNone/>
              <a:defRPr sz="2400"/>
            </a:lvl3pPr>
            <a:lvl4pPr marL="0" lvl="3" indent="0" algn="ctr">
              <a:lnSpc>
                <a:spcPct val="100000"/>
              </a:lnSpc>
              <a:spcBef>
                <a:spcPts val="0"/>
              </a:spcBef>
              <a:spcAft>
                <a:spcPts val="0"/>
              </a:spcAft>
              <a:buClr>
                <a:srgbClr val="000000"/>
              </a:buClr>
              <a:buSzPts val="2400"/>
              <a:buFont typeface="Helvetica Neue"/>
              <a:buNone/>
              <a:defRPr sz="2400"/>
            </a:lvl4pPr>
            <a:lvl5pPr marL="0" lvl="4" indent="0" algn="ctr">
              <a:lnSpc>
                <a:spcPct val="100000"/>
              </a:lnSpc>
              <a:spcBef>
                <a:spcPts val="0"/>
              </a:spcBef>
              <a:spcAft>
                <a:spcPts val="0"/>
              </a:spcAft>
              <a:buClr>
                <a:srgbClr val="000000"/>
              </a:buClr>
              <a:buSzPts val="2400"/>
              <a:buFont typeface="Helvetica Neue"/>
              <a:buNone/>
              <a:defRPr sz="2400"/>
            </a:lvl5pPr>
            <a:lvl6pPr marL="0" lvl="5" indent="0" algn="ctr">
              <a:lnSpc>
                <a:spcPct val="100000"/>
              </a:lnSpc>
              <a:spcBef>
                <a:spcPts val="0"/>
              </a:spcBef>
              <a:spcAft>
                <a:spcPts val="0"/>
              </a:spcAft>
              <a:buClr>
                <a:srgbClr val="000000"/>
              </a:buClr>
              <a:buSzPts val="2400"/>
              <a:buFont typeface="Helvetica Neue"/>
              <a:buNone/>
              <a:defRPr sz="2400"/>
            </a:lvl6pPr>
            <a:lvl7pPr marL="0" lvl="6" indent="0" algn="ctr">
              <a:lnSpc>
                <a:spcPct val="100000"/>
              </a:lnSpc>
              <a:spcBef>
                <a:spcPts val="0"/>
              </a:spcBef>
              <a:spcAft>
                <a:spcPts val="0"/>
              </a:spcAft>
              <a:buClr>
                <a:srgbClr val="000000"/>
              </a:buClr>
              <a:buSzPts val="2400"/>
              <a:buFont typeface="Helvetica Neue"/>
              <a:buNone/>
              <a:defRPr sz="2400"/>
            </a:lvl7pPr>
            <a:lvl8pPr marL="0" lvl="7" indent="0" algn="ctr">
              <a:lnSpc>
                <a:spcPct val="100000"/>
              </a:lnSpc>
              <a:spcBef>
                <a:spcPts val="0"/>
              </a:spcBef>
              <a:spcAft>
                <a:spcPts val="0"/>
              </a:spcAft>
              <a:buClr>
                <a:srgbClr val="000000"/>
              </a:buClr>
              <a:buSzPts val="2400"/>
              <a:buFont typeface="Helvetica Neue"/>
              <a:buNone/>
              <a:defRPr sz="2400"/>
            </a:lvl8pPr>
            <a:lvl9pPr marL="0" lvl="8" indent="0" algn="ctr">
              <a:lnSpc>
                <a:spcPct val="100000"/>
              </a:lnSpc>
              <a:spcBef>
                <a:spcPts val="0"/>
              </a:spcBef>
              <a:spcAft>
                <a:spcPts val="0"/>
              </a:spcAft>
              <a:buClr>
                <a:srgbClr val="000000"/>
              </a:buClr>
              <a:buSzPts val="2400"/>
              <a:buFont typeface="Helvetica Neue"/>
              <a:buNone/>
              <a:defRPr sz="2400"/>
            </a:lvl9pPr>
          </a:lstStyle>
          <a:p>
            <a:pPr marL="0" lvl="0" indent="0" algn="ctr" rtl="0">
              <a:spcBef>
                <a:spcPts val="0"/>
              </a:spcBef>
              <a:spcAft>
                <a:spcPts val="0"/>
              </a:spcAft>
              <a:buNone/>
            </a:pPr>
            <a:fld id="{00000000-1234-1234-1234-123412341234}" type="slidenum">
              <a:rPr lang="en-US"/>
              <a:t>‹#›</a:t>
            </a:fld>
            <a:endParaRPr dirty="0"/>
          </a:p>
        </p:txBody>
      </p:sp>
      <p:sp>
        <p:nvSpPr>
          <p:cNvPr id="71" name="Google Shape;71;p45"/>
          <p:cNvSpPr>
            <a:spLocks noGrp="1"/>
          </p:cNvSpPr>
          <p:nvPr>
            <p:ph type="pic" idx="2"/>
          </p:nvPr>
        </p:nvSpPr>
        <p:spPr>
          <a:xfrm>
            <a:off x="2466069" y="7342240"/>
            <a:ext cx="7401866" cy="4600627"/>
          </a:xfrm>
          <a:prstGeom prst="rect">
            <a:avLst/>
          </a:prstGeom>
          <a:solidFill>
            <a:schemeClr val="lt1"/>
          </a:solidFill>
          <a:ln>
            <a:noFill/>
          </a:ln>
        </p:spPr>
      </p:sp>
      <p:sp>
        <p:nvSpPr>
          <p:cNvPr id="72" name="Google Shape;72;p45"/>
          <p:cNvSpPr>
            <a:spLocks noGrp="1"/>
          </p:cNvSpPr>
          <p:nvPr>
            <p:ph type="pic" idx="3"/>
          </p:nvPr>
        </p:nvSpPr>
        <p:spPr>
          <a:xfrm flipH="1">
            <a:off x="2174326" y="3678289"/>
            <a:ext cx="4037737" cy="1896274"/>
          </a:xfrm>
          <a:prstGeom prst="roundRect">
            <a:avLst>
              <a:gd name="adj" fmla="val 8873"/>
            </a:avLst>
          </a:prstGeom>
          <a:solidFill>
            <a:srgbClr val="F2F2F2"/>
          </a:solidFill>
          <a:ln>
            <a:noFill/>
          </a:ln>
        </p:spPr>
      </p:sp>
      <p:sp>
        <p:nvSpPr>
          <p:cNvPr id="73" name="Google Shape;73;p45"/>
          <p:cNvSpPr>
            <a:spLocks noGrp="1"/>
          </p:cNvSpPr>
          <p:nvPr>
            <p:ph type="pic" idx="4"/>
          </p:nvPr>
        </p:nvSpPr>
        <p:spPr>
          <a:xfrm flipH="1">
            <a:off x="7850841" y="2192233"/>
            <a:ext cx="1931443" cy="4158658"/>
          </a:xfrm>
          <a:prstGeom prst="roundRect">
            <a:avLst>
              <a:gd name="adj" fmla="val 10989"/>
            </a:avLst>
          </a:prstGeom>
          <a:solidFill>
            <a:srgbClr val="F2F2F2"/>
          </a:solidFill>
          <a:ln>
            <a:noFill/>
          </a:ln>
        </p:spPr>
      </p:sp>
      <p:sp>
        <p:nvSpPr>
          <p:cNvPr id="74" name="Google Shape;74;p45"/>
          <p:cNvSpPr>
            <a:spLocks noGrp="1"/>
          </p:cNvSpPr>
          <p:nvPr>
            <p:ph type="pic" idx="5"/>
          </p:nvPr>
        </p:nvSpPr>
        <p:spPr>
          <a:xfrm flipH="1">
            <a:off x="11788759" y="2155277"/>
            <a:ext cx="1749425" cy="3768330"/>
          </a:xfrm>
          <a:prstGeom prst="roundRect">
            <a:avLst>
              <a:gd name="adj" fmla="val 12018"/>
            </a:avLst>
          </a:prstGeom>
          <a:solidFill>
            <a:srgbClr val="F2F2F2"/>
          </a:solidFill>
          <a:ln>
            <a:noFill/>
          </a:ln>
        </p:spPr>
      </p:sp>
      <p:sp>
        <p:nvSpPr>
          <p:cNvPr id="75" name="Google Shape;75;p45"/>
          <p:cNvSpPr>
            <a:spLocks noGrp="1"/>
          </p:cNvSpPr>
          <p:nvPr>
            <p:ph type="pic" idx="6"/>
          </p:nvPr>
        </p:nvSpPr>
        <p:spPr>
          <a:xfrm flipH="1">
            <a:off x="14645657" y="2155277"/>
            <a:ext cx="1749427" cy="3768330"/>
          </a:xfrm>
          <a:prstGeom prst="roundRect">
            <a:avLst>
              <a:gd name="adj" fmla="val 12018"/>
            </a:avLst>
          </a:prstGeom>
          <a:solidFill>
            <a:srgbClr val="F2F2F2"/>
          </a:solidFill>
          <a:ln>
            <a:noFill/>
          </a:ln>
        </p:spPr>
      </p:sp>
      <p:sp>
        <p:nvSpPr>
          <p:cNvPr id="76" name="Google Shape;76;p45"/>
          <p:cNvSpPr>
            <a:spLocks noGrp="1"/>
          </p:cNvSpPr>
          <p:nvPr>
            <p:ph type="pic" idx="7"/>
          </p:nvPr>
        </p:nvSpPr>
        <p:spPr>
          <a:xfrm flipH="1">
            <a:off x="18025340" y="2596595"/>
            <a:ext cx="1137050" cy="1350777"/>
          </a:xfrm>
          <a:prstGeom prst="roundRect">
            <a:avLst>
              <a:gd name="adj" fmla="val 17376"/>
            </a:avLst>
          </a:prstGeom>
          <a:solidFill>
            <a:srgbClr val="F2F2F2"/>
          </a:solidFill>
          <a:ln>
            <a:noFill/>
          </a:ln>
        </p:spPr>
      </p:sp>
      <p:sp>
        <p:nvSpPr>
          <p:cNvPr id="77" name="Google Shape;77;p45"/>
          <p:cNvSpPr>
            <a:spLocks noGrp="1"/>
          </p:cNvSpPr>
          <p:nvPr>
            <p:ph type="pic" idx="8"/>
          </p:nvPr>
        </p:nvSpPr>
        <p:spPr>
          <a:xfrm flipH="1">
            <a:off x="20674476" y="2585439"/>
            <a:ext cx="1137050" cy="1350777"/>
          </a:xfrm>
          <a:prstGeom prst="roundRect">
            <a:avLst>
              <a:gd name="adj" fmla="val 17376"/>
            </a:avLst>
          </a:prstGeom>
          <a:solidFill>
            <a:srgbClr val="F2F2F2"/>
          </a:solidFill>
          <a:ln>
            <a:noFill/>
          </a:ln>
        </p:spPr>
      </p:sp>
      <p:sp>
        <p:nvSpPr>
          <p:cNvPr id="78" name="Google Shape;78;p45"/>
          <p:cNvSpPr>
            <a:spLocks noGrp="1"/>
          </p:cNvSpPr>
          <p:nvPr>
            <p:ph type="pic" idx="9"/>
          </p:nvPr>
        </p:nvSpPr>
        <p:spPr>
          <a:xfrm flipH="1">
            <a:off x="11890062" y="8445094"/>
            <a:ext cx="5432787" cy="3768329"/>
          </a:xfrm>
          <a:prstGeom prst="roundRect">
            <a:avLst>
              <a:gd name="adj" fmla="val 2175"/>
            </a:avLst>
          </a:prstGeom>
          <a:solidFill>
            <a:srgbClr val="F2F2F2"/>
          </a:solidFill>
          <a:ln>
            <a:noFill/>
          </a:ln>
        </p:spPr>
      </p:sp>
      <p:sp>
        <p:nvSpPr>
          <p:cNvPr id="79" name="Google Shape;79;p45"/>
          <p:cNvSpPr>
            <a:spLocks noGrp="1"/>
          </p:cNvSpPr>
          <p:nvPr>
            <p:ph type="pic" idx="13"/>
          </p:nvPr>
        </p:nvSpPr>
        <p:spPr>
          <a:xfrm flipH="1">
            <a:off x="18618758" y="6816580"/>
            <a:ext cx="3753248" cy="5391945"/>
          </a:xfrm>
          <a:prstGeom prst="roundRect">
            <a:avLst>
              <a:gd name="adj" fmla="val 2175"/>
            </a:avLst>
          </a:prstGeom>
          <a:solidFill>
            <a:srgbClr val="F2F2F2"/>
          </a:solidFill>
          <a:ln>
            <a:no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31">
  <p:cSld name="31">
    <p:spTree>
      <p:nvGrpSpPr>
        <p:cNvPr id="1" name="Shape 12"/>
        <p:cNvGrpSpPr/>
        <p:nvPr/>
      </p:nvGrpSpPr>
      <p:grpSpPr>
        <a:xfrm>
          <a:off x="0" y="0"/>
          <a:ext cx="0" cy="0"/>
          <a:chOff x="0" y="0"/>
          <a:chExt cx="0" cy="0"/>
        </a:xfrm>
      </p:grpSpPr>
      <p:sp>
        <p:nvSpPr>
          <p:cNvPr id="13" name="Google Shape;13;p28"/>
          <p:cNvSpPr>
            <a:spLocks noGrp="1"/>
          </p:cNvSpPr>
          <p:nvPr>
            <p:ph type="pic" idx="2"/>
          </p:nvPr>
        </p:nvSpPr>
        <p:spPr>
          <a:xfrm>
            <a:off x="2545370" y="3807999"/>
            <a:ext cx="8252714" cy="8639125"/>
          </a:xfrm>
          <a:prstGeom prst="rect">
            <a:avLst/>
          </a:prstGeom>
          <a:solidFill>
            <a:schemeClr val="lt1"/>
          </a:solidFill>
          <a:ln>
            <a:noFill/>
          </a:ln>
        </p:spPr>
      </p:sp>
      <p:sp>
        <p:nvSpPr>
          <p:cNvPr id="14" name="Google Shape;14;p28"/>
          <p:cNvSpPr txBox="1">
            <a:spLocks noGrp="1"/>
          </p:cNvSpPr>
          <p:nvPr>
            <p:ph type="sldNum" idx="12"/>
          </p:nvPr>
        </p:nvSpPr>
        <p:spPr>
          <a:xfrm>
            <a:off x="11958984" y="13081000"/>
            <a:ext cx="453332" cy="469900"/>
          </a:xfrm>
          <a:prstGeom prst="rect">
            <a:avLst/>
          </a:prstGeom>
          <a:noFill/>
          <a:ln>
            <a:noFill/>
          </a:ln>
        </p:spPr>
        <p:txBody>
          <a:bodyPr spcFirstLastPara="1" wrap="square" lIns="50800" tIns="50800" rIns="50800" bIns="50800" anchor="t" anchorCtr="0">
            <a:spAutoFit/>
          </a:bodyPr>
          <a:lstStyle>
            <a:lvl1pPr marL="0" lvl="0" indent="0" algn="ctr">
              <a:lnSpc>
                <a:spcPct val="100000"/>
              </a:lnSpc>
              <a:spcBef>
                <a:spcPts val="0"/>
              </a:spcBef>
              <a:spcAft>
                <a:spcPts val="0"/>
              </a:spcAft>
              <a:buClr>
                <a:srgbClr val="000000"/>
              </a:buClr>
              <a:buSzPts val="2400"/>
              <a:buFont typeface="Helvetica Neue"/>
              <a:buNone/>
              <a:defRPr sz="2400"/>
            </a:lvl1pPr>
            <a:lvl2pPr marL="0" lvl="1" indent="0" algn="ctr">
              <a:lnSpc>
                <a:spcPct val="100000"/>
              </a:lnSpc>
              <a:spcBef>
                <a:spcPts val="0"/>
              </a:spcBef>
              <a:spcAft>
                <a:spcPts val="0"/>
              </a:spcAft>
              <a:buClr>
                <a:srgbClr val="000000"/>
              </a:buClr>
              <a:buSzPts val="2400"/>
              <a:buFont typeface="Helvetica Neue"/>
              <a:buNone/>
              <a:defRPr sz="2400"/>
            </a:lvl2pPr>
            <a:lvl3pPr marL="0" lvl="2" indent="0" algn="ctr">
              <a:lnSpc>
                <a:spcPct val="100000"/>
              </a:lnSpc>
              <a:spcBef>
                <a:spcPts val="0"/>
              </a:spcBef>
              <a:spcAft>
                <a:spcPts val="0"/>
              </a:spcAft>
              <a:buClr>
                <a:srgbClr val="000000"/>
              </a:buClr>
              <a:buSzPts val="2400"/>
              <a:buFont typeface="Helvetica Neue"/>
              <a:buNone/>
              <a:defRPr sz="2400"/>
            </a:lvl3pPr>
            <a:lvl4pPr marL="0" lvl="3" indent="0" algn="ctr">
              <a:lnSpc>
                <a:spcPct val="100000"/>
              </a:lnSpc>
              <a:spcBef>
                <a:spcPts val="0"/>
              </a:spcBef>
              <a:spcAft>
                <a:spcPts val="0"/>
              </a:spcAft>
              <a:buClr>
                <a:srgbClr val="000000"/>
              </a:buClr>
              <a:buSzPts val="2400"/>
              <a:buFont typeface="Helvetica Neue"/>
              <a:buNone/>
              <a:defRPr sz="2400"/>
            </a:lvl4pPr>
            <a:lvl5pPr marL="0" lvl="4" indent="0" algn="ctr">
              <a:lnSpc>
                <a:spcPct val="100000"/>
              </a:lnSpc>
              <a:spcBef>
                <a:spcPts val="0"/>
              </a:spcBef>
              <a:spcAft>
                <a:spcPts val="0"/>
              </a:spcAft>
              <a:buClr>
                <a:srgbClr val="000000"/>
              </a:buClr>
              <a:buSzPts val="2400"/>
              <a:buFont typeface="Helvetica Neue"/>
              <a:buNone/>
              <a:defRPr sz="2400"/>
            </a:lvl5pPr>
            <a:lvl6pPr marL="0" lvl="5" indent="0" algn="ctr">
              <a:lnSpc>
                <a:spcPct val="100000"/>
              </a:lnSpc>
              <a:spcBef>
                <a:spcPts val="0"/>
              </a:spcBef>
              <a:spcAft>
                <a:spcPts val="0"/>
              </a:spcAft>
              <a:buClr>
                <a:srgbClr val="000000"/>
              </a:buClr>
              <a:buSzPts val="2400"/>
              <a:buFont typeface="Helvetica Neue"/>
              <a:buNone/>
              <a:defRPr sz="2400"/>
            </a:lvl6pPr>
            <a:lvl7pPr marL="0" lvl="6" indent="0" algn="ctr">
              <a:lnSpc>
                <a:spcPct val="100000"/>
              </a:lnSpc>
              <a:spcBef>
                <a:spcPts val="0"/>
              </a:spcBef>
              <a:spcAft>
                <a:spcPts val="0"/>
              </a:spcAft>
              <a:buClr>
                <a:srgbClr val="000000"/>
              </a:buClr>
              <a:buSzPts val="2400"/>
              <a:buFont typeface="Helvetica Neue"/>
              <a:buNone/>
              <a:defRPr sz="2400"/>
            </a:lvl7pPr>
            <a:lvl8pPr marL="0" lvl="7" indent="0" algn="ctr">
              <a:lnSpc>
                <a:spcPct val="100000"/>
              </a:lnSpc>
              <a:spcBef>
                <a:spcPts val="0"/>
              </a:spcBef>
              <a:spcAft>
                <a:spcPts val="0"/>
              </a:spcAft>
              <a:buClr>
                <a:srgbClr val="000000"/>
              </a:buClr>
              <a:buSzPts val="2400"/>
              <a:buFont typeface="Helvetica Neue"/>
              <a:buNone/>
              <a:defRPr sz="2400"/>
            </a:lvl8pPr>
            <a:lvl9pPr marL="0" lvl="8" indent="0" algn="ctr">
              <a:lnSpc>
                <a:spcPct val="100000"/>
              </a:lnSpc>
              <a:spcBef>
                <a:spcPts val="0"/>
              </a:spcBef>
              <a:spcAft>
                <a:spcPts val="0"/>
              </a:spcAft>
              <a:buClr>
                <a:srgbClr val="000000"/>
              </a:buClr>
              <a:buSzPts val="2400"/>
              <a:buFont typeface="Helvetica Neue"/>
              <a:buNone/>
              <a:defRPr sz="2400"/>
            </a:lvl9pPr>
          </a:lstStyle>
          <a:p>
            <a:pPr marL="0" lvl="0" indent="0" algn="ct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title">
  <p:cSld name="TITLE">
    <p:spTree>
      <p:nvGrpSpPr>
        <p:cNvPr id="1" name="Shape 18"/>
        <p:cNvGrpSpPr/>
        <p:nvPr/>
      </p:nvGrpSpPr>
      <p:grpSpPr>
        <a:xfrm>
          <a:off x="0" y="0"/>
          <a:ext cx="0" cy="0"/>
          <a:chOff x="0" y="0"/>
          <a:chExt cx="0" cy="0"/>
        </a:xfrm>
      </p:grpSpPr>
      <p:sp>
        <p:nvSpPr>
          <p:cNvPr id="19" name="Google Shape;19;p30"/>
          <p:cNvSpPr txBox="1">
            <a:spLocks noGrp="1"/>
          </p:cNvSpPr>
          <p:nvPr>
            <p:ph type="sldNum" idx="12"/>
          </p:nvPr>
        </p:nvSpPr>
        <p:spPr>
          <a:xfrm>
            <a:off x="11958984" y="13081000"/>
            <a:ext cx="453332" cy="469900"/>
          </a:xfrm>
          <a:prstGeom prst="rect">
            <a:avLst/>
          </a:prstGeom>
          <a:noFill/>
          <a:ln>
            <a:noFill/>
          </a:ln>
        </p:spPr>
        <p:txBody>
          <a:bodyPr spcFirstLastPara="1" wrap="square" lIns="50800" tIns="50800" rIns="50800" bIns="50800" anchor="t" anchorCtr="0">
            <a:spAutoFit/>
          </a:bodyPr>
          <a:lstStyle>
            <a:lvl1pPr marL="0" lvl="0" indent="0" algn="ctr">
              <a:lnSpc>
                <a:spcPct val="100000"/>
              </a:lnSpc>
              <a:spcBef>
                <a:spcPts val="0"/>
              </a:spcBef>
              <a:spcAft>
                <a:spcPts val="0"/>
              </a:spcAft>
              <a:buClr>
                <a:srgbClr val="000000"/>
              </a:buClr>
              <a:buSzPts val="2400"/>
              <a:buFont typeface="Helvetica Neue"/>
              <a:buNone/>
              <a:defRPr sz="2400"/>
            </a:lvl1pPr>
            <a:lvl2pPr marL="0" lvl="1" indent="0" algn="ctr">
              <a:lnSpc>
                <a:spcPct val="100000"/>
              </a:lnSpc>
              <a:spcBef>
                <a:spcPts val="0"/>
              </a:spcBef>
              <a:spcAft>
                <a:spcPts val="0"/>
              </a:spcAft>
              <a:buClr>
                <a:srgbClr val="000000"/>
              </a:buClr>
              <a:buSzPts val="2400"/>
              <a:buFont typeface="Helvetica Neue"/>
              <a:buNone/>
              <a:defRPr sz="2400"/>
            </a:lvl2pPr>
            <a:lvl3pPr marL="0" lvl="2" indent="0" algn="ctr">
              <a:lnSpc>
                <a:spcPct val="100000"/>
              </a:lnSpc>
              <a:spcBef>
                <a:spcPts val="0"/>
              </a:spcBef>
              <a:spcAft>
                <a:spcPts val="0"/>
              </a:spcAft>
              <a:buClr>
                <a:srgbClr val="000000"/>
              </a:buClr>
              <a:buSzPts val="2400"/>
              <a:buFont typeface="Helvetica Neue"/>
              <a:buNone/>
              <a:defRPr sz="2400"/>
            </a:lvl3pPr>
            <a:lvl4pPr marL="0" lvl="3" indent="0" algn="ctr">
              <a:lnSpc>
                <a:spcPct val="100000"/>
              </a:lnSpc>
              <a:spcBef>
                <a:spcPts val="0"/>
              </a:spcBef>
              <a:spcAft>
                <a:spcPts val="0"/>
              </a:spcAft>
              <a:buClr>
                <a:srgbClr val="000000"/>
              </a:buClr>
              <a:buSzPts val="2400"/>
              <a:buFont typeface="Helvetica Neue"/>
              <a:buNone/>
              <a:defRPr sz="2400"/>
            </a:lvl4pPr>
            <a:lvl5pPr marL="0" lvl="4" indent="0" algn="ctr">
              <a:lnSpc>
                <a:spcPct val="100000"/>
              </a:lnSpc>
              <a:spcBef>
                <a:spcPts val="0"/>
              </a:spcBef>
              <a:spcAft>
                <a:spcPts val="0"/>
              </a:spcAft>
              <a:buClr>
                <a:srgbClr val="000000"/>
              </a:buClr>
              <a:buSzPts val="2400"/>
              <a:buFont typeface="Helvetica Neue"/>
              <a:buNone/>
              <a:defRPr sz="2400"/>
            </a:lvl5pPr>
            <a:lvl6pPr marL="0" lvl="5" indent="0" algn="ctr">
              <a:lnSpc>
                <a:spcPct val="100000"/>
              </a:lnSpc>
              <a:spcBef>
                <a:spcPts val="0"/>
              </a:spcBef>
              <a:spcAft>
                <a:spcPts val="0"/>
              </a:spcAft>
              <a:buClr>
                <a:srgbClr val="000000"/>
              </a:buClr>
              <a:buSzPts val="2400"/>
              <a:buFont typeface="Helvetica Neue"/>
              <a:buNone/>
              <a:defRPr sz="2400"/>
            </a:lvl6pPr>
            <a:lvl7pPr marL="0" lvl="6" indent="0" algn="ctr">
              <a:lnSpc>
                <a:spcPct val="100000"/>
              </a:lnSpc>
              <a:spcBef>
                <a:spcPts val="0"/>
              </a:spcBef>
              <a:spcAft>
                <a:spcPts val="0"/>
              </a:spcAft>
              <a:buClr>
                <a:srgbClr val="000000"/>
              </a:buClr>
              <a:buSzPts val="2400"/>
              <a:buFont typeface="Helvetica Neue"/>
              <a:buNone/>
              <a:defRPr sz="2400"/>
            </a:lvl7pPr>
            <a:lvl8pPr marL="0" lvl="7" indent="0" algn="ctr">
              <a:lnSpc>
                <a:spcPct val="100000"/>
              </a:lnSpc>
              <a:spcBef>
                <a:spcPts val="0"/>
              </a:spcBef>
              <a:spcAft>
                <a:spcPts val="0"/>
              </a:spcAft>
              <a:buClr>
                <a:srgbClr val="000000"/>
              </a:buClr>
              <a:buSzPts val="2400"/>
              <a:buFont typeface="Helvetica Neue"/>
              <a:buNone/>
              <a:defRPr sz="2400"/>
            </a:lvl8pPr>
            <a:lvl9pPr marL="0" lvl="8" indent="0" algn="ctr">
              <a:lnSpc>
                <a:spcPct val="100000"/>
              </a:lnSpc>
              <a:spcBef>
                <a:spcPts val="0"/>
              </a:spcBef>
              <a:spcAft>
                <a:spcPts val="0"/>
              </a:spcAft>
              <a:buClr>
                <a:srgbClr val="000000"/>
              </a:buClr>
              <a:buSzPts val="2400"/>
              <a:buFont typeface="Helvetica Neue"/>
              <a:buNone/>
              <a:defRPr sz="2400"/>
            </a:lvl9pPr>
          </a:lstStyle>
          <a:p>
            <a:pPr marL="0" lvl="0" indent="0" algn="ct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04">
  <p:cSld name="04">
    <p:spTree>
      <p:nvGrpSpPr>
        <p:cNvPr id="1" name="Shape 23"/>
        <p:cNvGrpSpPr/>
        <p:nvPr/>
      </p:nvGrpSpPr>
      <p:grpSpPr>
        <a:xfrm>
          <a:off x="0" y="0"/>
          <a:ext cx="0" cy="0"/>
          <a:chOff x="0" y="0"/>
          <a:chExt cx="0" cy="0"/>
        </a:xfrm>
      </p:grpSpPr>
      <p:sp>
        <p:nvSpPr>
          <p:cNvPr id="24" name="Google Shape;24;p32"/>
          <p:cNvSpPr>
            <a:spLocks noGrp="1"/>
          </p:cNvSpPr>
          <p:nvPr>
            <p:ph type="pic" idx="2"/>
          </p:nvPr>
        </p:nvSpPr>
        <p:spPr>
          <a:xfrm>
            <a:off x="1269306" y="0"/>
            <a:ext cx="6540501" cy="5587008"/>
          </a:xfrm>
          <a:prstGeom prst="rect">
            <a:avLst/>
          </a:prstGeom>
          <a:solidFill>
            <a:schemeClr val="lt1"/>
          </a:solidFill>
          <a:ln>
            <a:noFill/>
          </a:ln>
        </p:spPr>
      </p:sp>
      <p:sp>
        <p:nvSpPr>
          <p:cNvPr id="25" name="Google Shape;25;p32"/>
          <p:cNvSpPr>
            <a:spLocks noGrp="1"/>
          </p:cNvSpPr>
          <p:nvPr>
            <p:ph type="pic" idx="3"/>
          </p:nvPr>
        </p:nvSpPr>
        <p:spPr>
          <a:xfrm>
            <a:off x="8316919" y="2449078"/>
            <a:ext cx="5842001" cy="7620001"/>
          </a:xfrm>
          <a:prstGeom prst="rect">
            <a:avLst/>
          </a:prstGeom>
          <a:solidFill>
            <a:schemeClr val="lt1"/>
          </a:solidFill>
          <a:ln>
            <a:noFill/>
          </a:ln>
        </p:spPr>
      </p:sp>
      <p:sp>
        <p:nvSpPr>
          <p:cNvPr id="26" name="Google Shape;26;p32"/>
          <p:cNvSpPr>
            <a:spLocks noGrp="1"/>
          </p:cNvSpPr>
          <p:nvPr>
            <p:ph type="pic" idx="4"/>
          </p:nvPr>
        </p:nvSpPr>
        <p:spPr>
          <a:xfrm>
            <a:off x="3236020" y="6096992"/>
            <a:ext cx="4572001" cy="7620001"/>
          </a:xfrm>
          <a:prstGeom prst="rect">
            <a:avLst/>
          </a:prstGeom>
          <a:solidFill>
            <a:schemeClr val="lt1"/>
          </a:solidFill>
          <a:ln>
            <a:noFill/>
          </a:ln>
        </p:spPr>
      </p:sp>
      <p:sp>
        <p:nvSpPr>
          <p:cNvPr id="27" name="Google Shape;27;p32"/>
          <p:cNvSpPr txBox="1">
            <a:spLocks noGrp="1"/>
          </p:cNvSpPr>
          <p:nvPr>
            <p:ph type="sldNum" idx="12"/>
          </p:nvPr>
        </p:nvSpPr>
        <p:spPr>
          <a:xfrm>
            <a:off x="11958984" y="13081000"/>
            <a:ext cx="453332" cy="469900"/>
          </a:xfrm>
          <a:prstGeom prst="rect">
            <a:avLst/>
          </a:prstGeom>
          <a:noFill/>
          <a:ln>
            <a:noFill/>
          </a:ln>
        </p:spPr>
        <p:txBody>
          <a:bodyPr spcFirstLastPara="1" wrap="square" lIns="50800" tIns="50800" rIns="50800" bIns="50800" anchor="t" anchorCtr="0">
            <a:spAutoFit/>
          </a:bodyPr>
          <a:lstStyle>
            <a:lvl1pPr marL="0" lvl="0" indent="0" algn="ctr">
              <a:lnSpc>
                <a:spcPct val="100000"/>
              </a:lnSpc>
              <a:spcBef>
                <a:spcPts val="0"/>
              </a:spcBef>
              <a:spcAft>
                <a:spcPts val="0"/>
              </a:spcAft>
              <a:buClr>
                <a:srgbClr val="000000"/>
              </a:buClr>
              <a:buSzPts val="2400"/>
              <a:buFont typeface="Helvetica Neue"/>
              <a:buNone/>
              <a:defRPr sz="2400"/>
            </a:lvl1pPr>
            <a:lvl2pPr marL="0" lvl="1" indent="0" algn="ctr">
              <a:lnSpc>
                <a:spcPct val="100000"/>
              </a:lnSpc>
              <a:spcBef>
                <a:spcPts val="0"/>
              </a:spcBef>
              <a:spcAft>
                <a:spcPts val="0"/>
              </a:spcAft>
              <a:buClr>
                <a:srgbClr val="000000"/>
              </a:buClr>
              <a:buSzPts val="2400"/>
              <a:buFont typeface="Helvetica Neue"/>
              <a:buNone/>
              <a:defRPr sz="2400"/>
            </a:lvl2pPr>
            <a:lvl3pPr marL="0" lvl="2" indent="0" algn="ctr">
              <a:lnSpc>
                <a:spcPct val="100000"/>
              </a:lnSpc>
              <a:spcBef>
                <a:spcPts val="0"/>
              </a:spcBef>
              <a:spcAft>
                <a:spcPts val="0"/>
              </a:spcAft>
              <a:buClr>
                <a:srgbClr val="000000"/>
              </a:buClr>
              <a:buSzPts val="2400"/>
              <a:buFont typeface="Helvetica Neue"/>
              <a:buNone/>
              <a:defRPr sz="2400"/>
            </a:lvl3pPr>
            <a:lvl4pPr marL="0" lvl="3" indent="0" algn="ctr">
              <a:lnSpc>
                <a:spcPct val="100000"/>
              </a:lnSpc>
              <a:spcBef>
                <a:spcPts val="0"/>
              </a:spcBef>
              <a:spcAft>
                <a:spcPts val="0"/>
              </a:spcAft>
              <a:buClr>
                <a:srgbClr val="000000"/>
              </a:buClr>
              <a:buSzPts val="2400"/>
              <a:buFont typeface="Helvetica Neue"/>
              <a:buNone/>
              <a:defRPr sz="2400"/>
            </a:lvl4pPr>
            <a:lvl5pPr marL="0" lvl="4" indent="0" algn="ctr">
              <a:lnSpc>
                <a:spcPct val="100000"/>
              </a:lnSpc>
              <a:spcBef>
                <a:spcPts val="0"/>
              </a:spcBef>
              <a:spcAft>
                <a:spcPts val="0"/>
              </a:spcAft>
              <a:buClr>
                <a:srgbClr val="000000"/>
              </a:buClr>
              <a:buSzPts val="2400"/>
              <a:buFont typeface="Helvetica Neue"/>
              <a:buNone/>
              <a:defRPr sz="2400"/>
            </a:lvl5pPr>
            <a:lvl6pPr marL="0" lvl="5" indent="0" algn="ctr">
              <a:lnSpc>
                <a:spcPct val="100000"/>
              </a:lnSpc>
              <a:spcBef>
                <a:spcPts val="0"/>
              </a:spcBef>
              <a:spcAft>
                <a:spcPts val="0"/>
              </a:spcAft>
              <a:buClr>
                <a:srgbClr val="000000"/>
              </a:buClr>
              <a:buSzPts val="2400"/>
              <a:buFont typeface="Helvetica Neue"/>
              <a:buNone/>
              <a:defRPr sz="2400"/>
            </a:lvl6pPr>
            <a:lvl7pPr marL="0" lvl="6" indent="0" algn="ctr">
              <a:lnSpc>
                <a:spcPct val="100000"/>
              </a:lnSpc>
              <a:spcBef>
                <a:spcPts val="0"/>
              </a:spcBef>
              <a:spcAft>
                <a:spcPts val="0"/>
              </a:spcAft>
              <a:buClr>
                <a:srgbClr val="000000"/>
              </a:buClr>
              <a:buSzPts val="2400"/>
              <a:buFont typeface="Helvetica Neue"/>
              <a:buNone/>
              <a:defRPr sz="2400"/>
            </a:lvl7pPr>
            <a:lvl8pPr marL="0" lvl="7" indent="0" algn="ctr">
              <a:lnSpc>
                <a:spcPct val="100000"/>
              </a:lnSpc>
              <a:spcBef>
                <a:spcPts val="0"/>
              </a:spcBef>
              <a:spcAft>
                <a:spcPts val="0"/>
              </a:spcAft>
              <a:buClr>
                <a:srgbClr val="000000"/>
              </a:buClr>
              <a:buSzPts val="2400"/>
              <a:buFont typeface="Helvetica Neue"/>
              <a:buNone/>
              <a:defRPr sz="2400"/>
            </a:lvl8pPr>
            <a:lvl9pPr marL="0" lvl="8" indent="0" algn="ctr">
              <a:lnSpc>
                <a:spcPct val="100000"/>
              </a:lnSpc>
              <a:spcBef>
                <a:spcPts val="0"/>
              </a:spcBef>
              <a:spcAft>
                <a:spcPts val="0"/>
              </a:spcAft>
              <a:buClr>
                <a:srgbClr val="000000"/>
              </a:buClr>
              <a:buSzPts val="2400"/>
              <a:buFont typeface="Helvetica Neue"/>
              <a:buNone/>
              <a:defRPr sz="2400"/>
            </a:lvl9pPr>
          </a:lstStyle>
          <a:p>
            <a:pPr marL="0" lvl="0" indent="0" algn="ct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05">
  <p:cSld name="05">
    <p:spTree>
      <p:nvGrpSpPr>
        <p:cNvPr id="1" name="Shape 28"/>
        <p:cNvGrpSpPr/>
        <p:nvPr/>
      </p:nvGrpSpPr>
      <p:grpSpPr>
        <a:xfrm>
          <a:off x="0" y="0"/>
          <a:ext cx="0" cy="0"/>
          <a:chOff x="0" y="0"/>
          <a:chExt cx="0" cy="0"/>
        </a:xfrm>
      </p:grpSpPr>
      <p:sp>
        <p:nvSpPr>
          <p:cNvPr id="29" name="Google Shape;29;p33"/>
          <p:cNvSpPr>
            <a:spLocks noGrp="1"/>
          </p:cNvSpPr>
          <p:nvPr>
            <p:ph type="pic" idx="2"/>
          </p:nvPr>
        </p:nvSpPr>
        <p:spPr>
          <a:xfrm>
            <a:off x="5081785" y="1273639"/>
            <a:ext cx="7112001" cy="6858001"/>
          </a:xfrm>
          <a:prstGeom prst="rect">
            <a:avLst/>
          </a:prstGeom>
          <a:solidFill>
            <a:schemeClr val="lt1"/>
          </a:solidFill>
          <a:ln>
            <a:noFill/>
          </a:ln>
        </p:spPr>
      </p:sp>
      <p:sp>
        <p:nvSpPr>
          <p:cNvPr id="30" name="Google Shape;30;p33"/>
          <p:cNvSpPr txBox="1">
            <a:spLocks noGrp="1"/>
          </p:cNvSpPr>
          <p:nvPr>
            <p:ph type="sldNum" idx="12"/>
          </p:nvPr>
        </p:nvSpPr>
        <p:spPr>
          <a:xfrm>
            <a:off x="11958984" y="13081000"/>
            <a:ext cx="453332" cy="469900"/>
          </a:xfrm>
          <a:prstGeom prst="rect">
            <a:avLst/>
          </a:prstGeom>
          <a:noFill/>
          <a:ln>
            <a:noFill/>
          </a:ln>
        </p:spPr>
        <p:txBody>
          <a:bodyPr spcFirstLastPara="1" wrap="square" lIns="50800" tIns="50800" rIns="50800" bIns="50800" anchor="t" anchorCtr="0">
            <a:spAutoFit/>
          </a:bodyPr>
          <a:lstStyle>
            <a:lvl1pPr marL="0" lvl="0" indent="0" algn="ctr">
              <a:lnSpc>
                <a:spcPct val="100000"/>
              </a:lnSpc>
              <a:spcBef>
                <a:spcPts val="0"/>
              </a:spcBef>
              <a:spcAft>
                <a:spcPts val="0"/>
              </a:spcAft>
              <a:buClr>
                <a:srgbClr val="000000"/>
              </a:buClr>
              <a:buSzPts val="2400"/>
              <a:buFont typeface="Helvetica Neue"/>
              <a:buNone/>
              <a:defRPr sz="2400"/>
            </a:lvl1pPr>
            <a:lvl2pPr marL="0" lvl="1" indent="0" algn="ctr">
              <a:lnSpc>
                <a:spcPct val="100000"/>
              </a:lnSpc>
              <a:spcBef>
                <a:spcPts val="0"/>
              </a:spcBef>
              <a:spcAft>
                <a:spcPts val="0"/>
              </a:spcAft>
              <a:buClr>
                <a:srgbClr val="000000"/>
              </a:buClr>
              <a:buSzPts val="2400"/>
              <a:buFont typeface="Helvetica Neue"/>
              <a:buNone/>
              <a:defRPr sz="2400"/>
            </a:lvl2pPr>
            <a:lvl3pPr marL="0" lvl="2" indent="0" algn="ctr">
              <a:lnSpc>
                <a:spcPct val="100000"/>
              </a:lnSpc>
              <a:spcBef>
                <a:spcPts val="0"/>
              </a:spcBef>
              <a:spcAft>
                <a:spcPts val="0"/>
              </a:spcAft>
              <a:buClr>
                <a:srgbClr val="000000"/>
              </a:buClr>
              <a:buSzPts val="2400"/>
              <a:buFont typeface="Helvetica Neue"/>
              <a:buNone/>
              <a:defRPr sz="2400"/>
            </a:lvl3pPr>
            <a:lvl4pPr marL="0" lvl="3" indent="0" algn="ctr">
              <a:lnSpc>
                <a:spcPct val="100000"/>
              </a:lnSpc>
              <a:spcBef>
                <a:spcPts val="0"/>
              </a:spcBef>
              <a:spcAft>
                <a:spcPts val="0"/>
              </a:spcAft>
              <a:buClr>
                <a:srgbClr val="000000"/>
              </a:buClr>
              <a:buSzPts val="2400"/>
              <a:buFont typeface="Helvetica Neue"/>
              <a:buNone/>
              <a:defRPr sz="2400"/>
            </a:lvl4pPr>
            <a:lvl5pPr marL="0" lvl="4" indent="0" algn="ctr">
              <a:lnSpc>
                <a:spcPct val="100000"/>
              </a:lnSpc>
              <a:spcBef>
                <a:spcPts val="0"/>
              </a:spcBef>
              <a:spcAft>
                <a:spcPts val="0"/>
              </a:spcAft>
              <a:buClr>
                <a:srgbClr val="000000"/>
              </a:buClr>
              <a:buSzPts val="2400"/>
              <a:buFont typeface="Helvetica Neue"/>
              <a:buNone/>
              <a:defRPr sz="2400"/>
            </a:lvl5pPr>
            <a:lvl6pPr marL="0" lvl="5" indent="0" algn="ctr">
              <a:lnSpc>
                <a:spcPct val="100000"/>
              </a:lnSpc>
              <a:spcBef>
                <a:spcPts val="0"/>
              </a:spcBef>
              <a:spcAft>
                <a:spcPts val="0"/>
              </a:spcAft>
              <a:buClr>
                <a:srgbClr val="000000"/>
              </a:buClr>
              <a:buSzPts val="2400"/>
              <a:buFont typeface="Helvetica Neue"/>
              <a:buNone/>
              <a:defRPr sz="2400"/>
            </a:lvl6pPr>
            <a:lvl7pPr marL="0" lvl="6" indent="0" algn="ctr">
              <a:lnSpc>
                <a:spcPct val="100000"/>
              </a:lnSpc>
              <a:spcBef>
                <a:spcPts val="0"/>
              </a:spcBef>
              <a:spcAft>
                <a:spcPts val="0"/>
              </a:spcAft>
              <a:buClr>
                <a:srgbClr val="000000"/>
              </a:buClr>
              <a:buSzPts val="2400"/>
              <a:buFont typeface="Helvetica Neue"/>
              <a:buNone/>
              <a:defRPr sz="2400"/>
            </a:lvl7pPr>
            <a:lvl8pPr marL="0" lvl="7" indent="0" algn="ctr">
              <a:lnSpc>
                <a:spcPct val="100000"/>
              </a:lnSpc>
              <a:spcBef>
                <a:spcPts val="0"/>
              </a:spcBef>
              <a:spcAft>
                <a:spcPts val="0"/>
              </a:spcAft>
              <a:buClr>
                <a:srgbClr val="000000"/>
              </a:buClr>
              <a:buSzPts val="2400"/>
              <a:buFont typeface="Helvetica Neue"/>
              <a:buNone/>
              <a:defRPr sz="2400"/>
            </a:lvl8pPr>
            <a:lvl9pPr marL="0" lvl="8" indent="0" algn="ctr">
              <a:lnSpc>
                <a:spcPct val="100000"/>
              </a:lnSpc>
              <a:spcBef>
                <a:spcPts val="0"/>
              </a:spcBef>
              <a:spcAft>
                <a:spcPts val="0"/>
              </a:spcAft>
              <a:buClr>
                <a:srgbClr val="000000"/>
              </a:buClr>
              <a:buSzPts val="2400"/>
              <a:buFont typeface="Helvetica Neue"/>
              <a:buNone/>
              <a:defRPr sz="2400"/>
            </a:lvl9pPr>
          </a:lstStyle>
          <a:p>
            <a:pPr marL="0" lvl="0" indent="0" algn="ct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07">
  <p:cSld name="07">
    <p:spTree>
      <p:nvGrpSpPr>
        <p:cNvPr id="1" name="Shape 31"/>
        <p:cNvGrpSpPr/>
        <p:nvPr/>
      </p:nvGrpSpPr>
      <p:grpSpPr>
        <a:xfrm>
          <a:off x="0" y="0"/>
          <a:ext cx="0" cy="0"/>
          <a:chOff x="0" y="0"/>
          <a:chExt cx="0" cy="0"/>
        </a:xfrm>
      </p:grpSpPr>
      <p:sp>
        <p:nvSpPr>
          <p:cNvPr id="32" name="Google Shape;32;p34"/>
          <p:cNvSpPr>
            <a:spLocks noGrp="1"/>
          </p:cNvSpPr>
          <p:nvPr>
            <p:ph type="pic" idx="2"/>
          </p:nvPr>
        </p:nvSpPr>
        <p:spPr>
          <a:xfrm>
            <a:off x="5084007" y="1276577"/>
            <a:ext cx="16764001" cy="5588001"/>
          </a:xfrm>
          <a:prstGeom prst="rect">
            <a:avLst/>
          </a:prstGeom>
          <a:solidFill>
            <a:schemeClr val="lt1"/>
          </a:solidFill>
          <a:ln>
            <a:noFill/>
          </a:ln>
        </p:spPr>
      </p:sp>
      <p:sp>
        <p:nvSpPr>
          <p:cNvPr id="33" name="Google Shape;33;p34"/>
          <p:cNvSpPr txBox="1">
            <a:spLocks noGrp="1"/>
          </p:cNvSpPr>
          <p:nvPr>
            <p:ph type="sldNum" idx="12"/>
          </p:nvPr>
        </p:nvSpPr>
        <p:spPr>
          <a:xfrm>
            <a:off x="11958984" y="13081000"/>
            <a:ext cx="453332" cy="469900"/>
          </a:xfrm>
          <a:prstGeom prst="rect">
            <a:avLst/>
          </a:prstGeom>
          <a:noFill/>
          <a:ln>
            <a:noFill/>
          </a:ln>
        </p:spPr>
        <p:txBody>
          <a:bodyPr spcFirstLastPara="1" wrap="square" lIns="50800" tIns="50800" rIns="50800" bIns="50800" anchor="t" anchorCtr="0">
            <a:spAutoFit/>
          </a:bodyPr>
          <a:lstStyle>
            <a:lvl1pPr marL="0" lvl="0" indent="0" algn="ctr">
              <a:lnSpc>
                <a:spcPct val="100000"/>
              </a:lnSpc>
              <a:spcBef>
                <a:spcPts val="0"/>
              </a:spcBef>
              <a:spcAft>
                <a:spcPts val="0"/>
              </a:spcAft>
              <a:buClr>
                <a:srgbClr val="000000"/>
              </a:buClr>
              <a:buSzPts val="2400"/>
              <a:buFont typeface="Helvetica Neue"/>
              <a:buNone/>
              <a:defRPr sz="2400"/>
            </a:lvl1pPr>
            <a:lvl2pPr marL="0" lvl="1" indent="0" algn="ctr">
              <a:lnSpc>
                <a:spcPct val="100000"/>
              </a:lnSpc>
              <a:spcBef>
                <a:spcPts val="0"/>
              </a:spcBef>
              <a:spcAft>
                <a:spcPts val="0"/>
              </a:spcAft>
              <a:buClr>
                <a:srgbClr val="000000"/>
              </a:buClr>
              <a:buSzPts val="2400"/>
              <a:buFont typeface="Helvetica Neue"/>
              <a:buNone/>
              <a:defRPr sz="2400"/>
            </a:lvl2pPr>
            <a:lvl3pPr marL="0" lvl="2" indent="0" algn="ctr">
              <a:lnSpc>
                <a:spcPct val="100000"/>
              </a:lnSpc>
              <a:spcBef>
                <a:spcPts val="0"/>
              </a:spcBef>
              <a:spcAft>
                <a:spcPts val="0"/>
              </a:spcAft>
              <a:buClr>
                <a:srgbClr val="000000"/>
              </a:buClr>
              <a:buSzPts val="2400"/>
              <a:buFont typeface="Helvetica Neue"/>
              <a:buNone/>
              <a:defRPr sz="2400"/>
            </a:lvl3pPr>
            <a:lvl4pPr marL="0" lvl="3" indent="0" algn="ctr">
              <a:lnSpc>
                <a:spcPct val="100000"/>
              </a:lnSpc>
              <a:spcBef>
                <a:spcPts val="0"/>
              </a:spcBef>
              <a:spcAft>
                <a:spcPts val="0"/>
              </a:spcAft>
              <a:buClr>
                <a:srgbClr val="000000"/>
              </a:buClr>
              <a:buSzPts val="2400"/>
              <a:buFont typeface="Helvetica Neue"/>
              <a:buNone/>
              <a:defRPr sz="2400"/>
            </a:lvl4pPr>
            <a:lvl5pPr marL="0" lvl="4" indent="0" algn="ctr">
              <a:lnSpc>
                <a:spcPct val="100000"/>
              </a:lnSpc>
              <a:spcBef>
                <a:spcPts val="0"/>
              </a:spcBef>
              <a:spcAft>
                <a:spcPts val="0"/>
              </a:spcAft>
              <a:buClr>
                <a:srgbClr val="000000"/>
              </a:buClr>
              <a:buSzPts val="2400"/>
              <a:buFont typeface="Helvetica Neue"/>
              <a:buNone/>
              <a:defRPr sz="2400"/>
            </a:lvl5pPr>
            <a:lvl6pPr marL="0" lvl="5" indent="0" algn="ctr">
              <a:lnSpc>
                <a:spcPct val="100000"/>
              </a:lnSpc>
              <a:spcBef>
                <a:spcPts val="0"/>
              </a:spcBef>
              <a:spcAft>
                <a:spcPts val="0"/>
              </a:spcAft>
              <a:buClr>
                <a:srgbClr val="000000"/>
              </a:buClr>
              <a:buSzPts val="2400"/>
              <a:buFont typeface="Helvetica Neue"/>
              <a:buNone/>
              <a:defRPr sz="2400"/>
            </a:lvl6pPr>
            <a:lvl7pPr marL="0" lvl="6" indent="0" algn="ctr">
              <a:lnSpc>
                <a:spcPct val="100000"/>
              </a:lnSpc>
              <a:spcBef>
                <a:spcPts val="0"/>
              </a:spcBef>
              <a:spcAft>
                <a:spcPts val="0"/>
              </a:spcAft>
              <a:buClr>
                <a:srgbClr val="000000"/>
              </a:buClr>
              <a:buSzPts val="2400"/>
              <a:buFont typeface="Helvetica Neue"/>
              <a:buNone/>
              <a:defRPr sz="2400"/>
            </a:lvl7pPr>
            <a:lvl8pPr marL="0" lvl="7" indent="0" algn="ctr">
              <a:lnSpc>
                <a:spcPct val="100000"/>
              </a:lnSpc>
              <a:spcBef>
                <a:spcPts val="0"/>
              </a:spcBef>
              <a:spcAft>
                <a:spcPts val="0"/>
              </a:spcAft>
              <a:buClr>
                <a:srgbClr val="000000"/>
              </a:buClr>
              <a:buSzPts val="2400"/>
              <a:buFont typeface="Helvetica Neue"/>
              <a:buNone/>
              <a:defRPr sz="2400"/>
            </a:lvl8pPr>
            <a:lvl9pPr marL="0" lvl="8" indent="0" algn="ctr">
              <a:lnSpc>
                <a:spcPct val="100000"/>
              </a:lnSpc>
              <a:spcBef>
                <a:spcPts val="0"/>
              </a:spcBef>
              <a:spcAft>
                <a:spcPts val="0"/>
              </a:spcAft>
              <a:buClr>
                <a:srgbClr val="000000"/>
              </a:buClr>
              <a:buSzPts val="2400"/>
              <a:buFont typeface="Helvetica Neue"/>
              <a:buNone/>
              <a:defRPr sz="2400"/>
            </a:lvl9pPr>
          </a:lstStyle>
          <a:p>
            <a:pPr marL="0" lvl="0" indent="0" algn="ct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09">
  <p:cSld name="09">
    <p:spTree>
      <p:nvGrpSpPr>
        <p:cNvPr id="1" name="Shape 34"/>
        <p:cNvGrpSpPr/>
        <p:nvPr/>
      </p:nvGrpSpPr>
      <p:grpSpPr>
        <a:xfrm>
          <a:off x="0" y="0"/>
          <a:ext cx="0" cy="0"/>
          <a:chOff x="0" y="0"/>
          <a:chExt cx="0" cy="0"/>
        </a:xfrm>
      </p:grpSpPr>
      <p:sp>
        <p:nvSpPr>
          <p:cNvPr id="35" name="Google Shape;35;p35"/>
          <p:cNvSpPr>
            <a:spLocks noGrp="1"/>
          </p:cNvSpPr>
          <p:nvPr>
            <p:ph type="pic" idx="2"/>
          </p:nvPr>
        </p:nvSpPr>
        <p:spPr>
          <a:xfrm>
            <a:off x="5519564" y="6227234"/>
            <a:ext cx="15870942" cy="4323090"/>
          </a:xfrm>
          <a:prstGeom prst="rect">
            <a:avLst/>
          </a:prstGeom>
          <a:solidFill>
            <a:schemeClr val="lt1"/>
          </a:solidFill>
          <a:ln>
            <a:noFill/>
          </a:ln>
        </p:spPr>
      </p:sp>
      <p:sp>
        <p:nvSpPr>
          <p:cNvPr id="36" name="Google Shape;36;p35"/>
          <p:cNvSpPr txBox="1">
            <a:spLocks noGrp="1"/>
          </p:cNvSpPr>
          <p:nvPr>
            <p:ph type="sldNum" idx="12"/>
          </p:nvPr>
        </p:nvSpPr>
        <p:spPr>
          <a:xfrm>
            <a:off x="11958984" y="13081000"/>
            <a:ext cx="453332" cy="469900"/>
          </a:xfrm>
          <a:prstGeom prst="rect">
            <a:avLst/>
          </a:prstGeom>
          <a:noFill/>
          <a:ln>
            <a:noFill/>
          </a:ln>
        </p:spPr>
        <p:txBody>
          <a:bodyPr spcFirstLastPara="1" wrap="square" lIns="50800" tIns="50800" rIns="50800" bIns="50800" anchor="t" anchorCtr="0">
            <a:spAutoFit/>
          </a:bodyPr>
          <a:lstStyle>
            <a:lvl1pPr marL="0" lvl="0" indent="0" algn="ctr">
              <a:lnSpc>
                <a:spcPct val="100000"/>
              </a:lnSpc>
              <a:spcBef>
                <a:spcPts val="0"/>
              </a:spcBef>
              <a:spcAft>
                <a:spcPts val="0"/>
              </a:spcAft>
              <a:buClr>
                <a:srgbClr val="000000"/>
              </a:buClr>
              <a:buSzPts val="2400"/>
              <a:buFont typeface="Helvetica Neue"/>
              <a:buNone/>
              <a:defRPr sz="2400"/>
            </a:lvl1pPr>
            <a:lvl2pPr marL="0" lvl="1" indent="0" algn="ctr">
              <a:lnSpc>
                <a:spcPct val="100000"/>
              </a:lnSpc>
              <a:spcBef>
                <a:spcPts val="0"/>
              </a:spcBef>
              <a:spcAft>
                <a:spcPts val="0"/>
              </a:spcAft>
              <a:buClr>
                <a:srgbClr val="000000"/>
              </a:buClr>
              <a:buSzPts val="2400"/>
              <a:buFont typeface="Helvetica Neue"/>
              <a:buNone/>
              <a:defRPr sz="2400"/>
            </a:lvl2pPr>
            <a:lvl3pPr marL="0" lvl="2" indent="0" algn="ctr">
              <a:lnSpc>
                <a:spcPct val="100000"/>
              </a:lnSpc>
              <a:spcBef>
                <a:spcPts val="0"/>
              </a:spcBef>
              <a:spcAft>
                <a:spcPts val="0"/>
              </a:spcAft>
              <a:buClr>
                <a:srgbClr val="000000"/>
              </a:buClr>
              <a:buSzPts val="2400"/>
              <a:buFont typeface="Helvetica Neue"/>
              <a:buNone/>
              <a:defRPr sz="2400"/>
            </a:lvl3pPr>
            <a:lvl4pPr marL="0" lvl="3" indent="0" algn="ctr">
              <a:lnSpc>
                <a:spcPct val="100000"/>
              </a:lnSpc>
              <a:spcBef>
                <a:spcPts val="0"/>
              </a:spcBef>
              <a:spcAft>
                <a:spcPts val="0"/>
              </a:spcAft>
              <a:buClr>
                <a:srgbClr val="000000"/>
              </a:buClr>
              <a:buSzPts val="2400"/>
              <a:buFont typeface="Helvetica Neue"/>
              <a:buNone/>
              <a:defRPr sz="2400"/>
            </a:lvl4pPr>
            <a:lvl5pPr marL="0" lvl="4" indent="0" algn="ctr">
              <a:lnSpc>
                <a:spcPct val="100000"/>
              </a:lnSpc>
              <a:spcBef>
                <a:spcPts val="0"/>
              </a:spcBef>
              <a:spcAft>
                <a:spcPts val="0"/>
              </a:spcAft>
              <a:buClr>
                <a:srgbClr val="000000"/>
              </a:buClr>
              <a:buSzPts val="2400"/>
              <a:buFont typeface="Helvetica Neue"/>
              <a:buNone/>
              <a:defRPr sz="2400"/>
            </a:lvl5pPr>
            <a:lvl6pPr marL="0" lvl="5" indent="0" algn="ctr">
              <a:lnSpc>
                <a:spcPct val="100000"/>
              </a:lnSpc>
              <a:spcBef>
                <a:spcPts val="0"/>
              </a:spcBef>
              <a:spcAft>
                <a:spcPts val="0"/>
              </a:spcAft>
              <a:buClr>
                <a:srgbClr val="000000"/>
              </a:buClr>
              <a:buSzPts val="2400"/>
              <a:buFont typeface="Helvetica Neue"/>
              <a:buNone/>
              <a:defRPr sz="2400"/>
            </a:lvl6pPr>
            <a:lvl7pPr marL="0" lvl="6" indent="0" algn="ctr">
              <a:lnSpc>
                <a:spcPct val="100000"/>
              </a:lnSpc>
              <a:spcBef>
                <a:spcPts val="0"/>
              </a:spcBef>
              <a:spcAft>
                <a:spcPts val="0"/>
              </a:spcAft>
              <a:buClr>
                <a:srgbClr val="000000"/>
              </a:buClr>
              <a:buSzPts val="2400"/>
              <a:buFont typeface="Helvetica Neue"/>
              <a:buNone/>
              <a:defRPr sz="2400"/>
            </a:lvl7pPr>
            <a:lvl8pPr marL="0" lvl="7" indent="0" algn="ctr">
              <a:lnSpc>
                <a:spcPct val="100000"/>
              </a:lnSpc>
              <a:spcBef>
                <a:spcPts val="0"/>
              </a:spcBef>
              <a:spcAft>
                <a:spcPts val="0"/>
              </a:spcAft>
              <a:buClr>
                <a:srgbClr val="000000"/>
              </a:buClr>
              <a:buSzPts val="2400"/>
              <a:buFont typeface="Helvetica Neue"/>
              <a:buNone/>
              <a:defRPr sz="2400"/>
            </a:lvl8pPr>
            <a:lvl9pPr marL="0" lvl="8" indent="0" algn="ctr">
              <a:lnSpc>
                <a:spcPct val="100000"/>
              </a:lnSpc>
              <a:spcBef>
                <a:spcPts val="0"/>
              </a:spcBef>
              <a:spcAft>
                <a:spcPts val="0"/>
              </a:spcAft>
              <a:buClr>
                <a:srgbClr val="000000"/>
              </a:buClr>
              <a:buSzPts val="2400"/>
              <a:buFont typeface="Helvetica Neue"/>
              <a:buNone/>
              <a:defRPr sz="2400"/>
            </a:lvl9pPr>
          </a:lstStyle>
          <a:p>
            <a:pPr marL="0" lvl="0" indent="0" algn="ct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12">
  <p:cSld name="12">
    <p:spTree>
      <p:nvGrpSpPr>
        <p:cNvPr id="1" name="Shape 37"/>
        <p:cNvGrpSpPr/>
        <p:nvPr/>
      </p:nvGrpSpPr>
      <p:grpSpPr>
        <a:xfrm>
          <a:off x="0" y="0"/>
          <a:ext cx="0" cy="0"/>
          <a:chOff x="0" y="0"/>
          <a:chExt cx="0" cy="0"/>
        </a:xfrm>
      </p:grpSpPr>
      <p:sp>
        <p:nvSpPr>
          <p:cNvPr id="38" name="Google Shape;38;p36"/>
          <p:cNvSpPr>
            <a:spLocks noGrp="1"/>
          </p:cNvSpPr>
          <p:nvPr>
            <p:ph type="pic" idx="2"/>
          </p:nvPr>
        </p:nvSpPr>
        <p:spPr>
          <a:xfrm>
            <a:off x="5077885" y="2540847"/>
            <a:ext cx="16768298" cy="4324206"/>
          </a:xfrm>
          <a:prstGeom prst="rect">
            <a:avLst/>
          </a:prstGeom>
          <a:solidFill>
            <a:schemeClr val="lt1"/>
          </a:solidFill>
          <a:ln>
            <a:noFill/>
          </a:ln>
        </p:spPr>
      </p:sp>
      <p:sp>
        <p:nvSpPr>
          <p:cNvPr id="39" name="Google Shape;39;p36"/>
          <p:cNvSpPr txBox="1">
            <a:spLocks noGrp="1"/>
          </p:cNvSpPr>
          <p:nvPr>
            <p:ph type="sldNum" idx="12"/>
          </p:nvPr>
        </p:nvSpPr>
        <p:spPr>
          <a:xfrm>
            <a:off x="11958984" y="13081000"/>
            <a:ext cx="453332" cy="469900"/>
          </a:xfrm>
          <a:prstGeom prst="rect">
            <a:avLst/>
          </a:prstGeom>
          <a:noFill/>
          <a:ln>
            <a:noFill/>
          </a:ln>
        </p:spPr>
        <p:txBody>
          <a:bodyPr spcFirstLastPara="1" wrap="square" lIns="50800" tIns="50800" rIns="50800" bIns="50800" anchor="t" anchorCtr="0">
            <a:spAutoFit/>
          </a:bodyPr>
          <a:lstStyle>
            <a:lvl1pPr marL="0" lvl="0" indent="0" algn="ctr">
              <a:lnSpc>
                <a:spcPct val="100000"/>
              </a:lnSpc>
              <a:spcBef>
                <a:spcPts val="0"/>
              </a:spcBef>
              <a:spcAft>
                <a:spcPts val="0"/>
              </a:spcAft>
              <a:buClr>
                <a:srgbClr val="000000"/>
              </a:buClr>
              <a:buSzPts val="2400"/>
              <a:buFont typeface="Helvetica Neue"/>
              <a:buNone/>
              <a:defRPr sz="2400"/>
            </a:lvl1pPr>
            <a:lvl2pPr marL="0" lvl="1" indent="0" algn="ctr">
              <a:lnSpc>
                <a:spcPct val="100000"/>
              </a:lnSpc>
              <a:spcBef>
                <a:spcPts val="0"/>
              </a:spcBef>
              <a:spcAft>
                <a:spcPts val="0"/>
              </a:spcAft>
              <a:buClr>
                <a:srgbClr val="000000"/>
              </a:buClr>
              <a:buSzPts val="2400"/>
              <a:buFont typeface="Helvetica Neue"/>
              <a:buNone/>
              <a:defRPr sz="2400"/>
            </a:lvl2pPr>
            <a:lvl3pPr marL="0" lvl="2" indent="0" algn="ctr">
              <a:lnSpc>
                <a:spcPct val="100000"/>
              </a:lnSpc>
              <a:spcBef>
                <a:spcPts val="0"/>
              </a:spcBef>
              <a:spcAft>
                <a:spcPts val="0"/>
              </a:spcAft>
              <a:buClr>
                <a:srgbClr val="000000"/>
              </a:buClr>
              <a:buSzPts val="2400"/>
              <a:buFont typeface="Helvetica Neue"/>
              <a:buNone/>
              <a:defRPr sz="2400"/>
            </a:lvl3pPr>
            <a:lvl4pPr marL="0" lvl="3" indent="0" algn="ctr">
              <a:lnSpc>
                <a:spcPct val="100000"/>
              </a:lnSpc>
              <a:spcBef>
                <a:spcPts val="0"/>
              </a:spcBef>
              <a:spcAft>
                <a:spcPts val="0"/>
              </a:spcAft>
              <a:buClr>
                <a:srgbClr val="000000"/>
              </a:buClr>
              <a:buSzPts val="2400"/>
              <a:buFont typeface="Helvetica Neue"/>
              <a:buNone/>
              <a:defRPr sz="2400"/>
            </a:lvl4pPr>
            <a:lvl5pPr marL="0" lvl="4" indent="0" algn="ctr">
              <a:lnSpc>
                <a:spcPct val="100000"/>
              </a:lnSpc>
              <a:spcBef>
                <a:spcPts val="0"/>
              </a:spcBef>
              <a:spcAft>
                <a:spcPts val="0"/>
              </a:spcAft>
              <a:buClr>
                <a:srgbClr val="000000"/>
              </a:buClr>
              <a:buSzPts val="2400"/>
              <a:buFont typeface="Helvetica Neue"/>
              <a:buNone/>
              <a:defRPr sz="2400"/>
            </a:lvl5pPr>
            <a:lvl6pPr marL="0" lvl="5" indent="0" algn="ctr">
              <a:lnSpc>
                <a:spcPct val="100000"/>
              </a:lnSpc>
              <a:spcBef>
                <a:spcPts val="0"/>
              </a:spcBef>
              <a:spcAft>
                <a:spcPts val="0"/>
              </a:spcAft>
              <a:buClr>
                <a:srgbClr val="000000"/>
              </a:buClr>
              <a:buSzPts val="2400"/>
              <a:buFont typeface="Helvetica Neue"/>
              <a:buNone/>
              <a:defRPr sz="2400"/>
            </a:lvl6pPr>
            <a:lvl7pPr marL="0" lvl="6" indent="0" algn="ctr">
              <a:lnSpc>
                <a:spcPct val="100000"/>
              </a:lnSpc>
              <a:spcBef>
                <a:spcPts val="0"/>
              </a:spcBef>
              <a:spcAft>
                <a:spcPts val="0"/>
              </a:spcAft>
              <a:buClr>
                <a:srgbClr val="000000"/>
              </a:buClr>
              <a:buSzPts val="2400"/>
              <a:buFont typeface="Helvetica Neue"/>
              <a:buNone/>
              <a:defRPr sz="2400"/>
            </a:lvl7pPr>
            <a:lvl8pPr marL="0" lvl="7" indent="0" algn="ctr">
              <a:lnSpc>
                <a:spcPct val="100000"/>
              </a:lnSpc>
              <a:spcBef>
                <a:spcPts val="0"/>
              </a:spcBef>
              <a:spcAft>
                <a:spcPts val="0"/>
              </a:spcAft>
              <a:buClr>
                <a:srgbClr val="000000"/>
              </a:buClr>
              <a:buSzPts val="2400"/>
              <a:buFont typeface="Helvetica Neue"/>
              <a:buNone/>
              <a:defRPr sz="2400"/>
            </a:lvl8pPr>
            <a:lvl9pPr marL="0" lvl="8" indent="0" algn="ctr">
              <a:lnSpc>
                <a:spcPct val="100000"/>
              </a:lnSpc>
              <a:spcBef>
                <a:spcPts val="0"/>
              </a:spcBef>
              <a:spcAft>
                <a:spcPts val="0"/>
              </a:spcAft>
              <a:buClr>
                <a:srgbClr val="000000"/>
              </a:buClr>
              <a:buSzPts val="2400"/>
              <a:buFont typeface="Helvetica Neue"/>
              <a:buNone/>
              <a:defRPr sz="2400"/>
            </a:lvl9pPr>
          </a:lstStyle>
          <a:p>
            <a:pPr marL="0" lvl="0" indent="0" algn="ct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06">
  <p:cSld name="06">
    <p:spTree>
      <p:nvGrpSpPr>
        <p:cNvPr id="1" name="Shape 44"/>
        <p:cNvGrpSpPr/>
        <p:nvPr/>
      </p:nvGrpSpPr>
      <p:grpSpPr>
        <a:xfrm>
          <a:off x="0" y="0"/>
          <a:ext cx="0" cy="0"/>
          <a:chOff x="0" y="0"/>
          <a:chExt cx="0" cy="0"/>
        </a:xfrm>
      </p:grpSpPr>
      <p:sp>
        <p:nvSpPr>
          <p:cNvPr id="45" name="Google Shape;45;p38"/>
          <p:cNvSpPr>
            <a:spLocks noGrp="1"/>
          </p:cNvSpPr>
          <p:nvPr>
            <p:ph type="pic" idx="2"/>
          </p:nvPr>
        </p:nvSpPr>
        <p:spPr>
          <a:xfrm>
            <a:off x="2542304" y="1269999"/>
            <a:ext cx="9144001" cy="11176001"/>
          </a:xfrm>
          <a:prstGeom prst="rect">
            <a:avLst/>
          </a:prstGeom>
          <a:solidFill>
            <a:schemeClr val="lt1"/>
          </a:solidFill>
          <a:ln>
            <a:noFill/>
          </a:ln>
        </p:spPr>
      </p:sp>
      <p:sp>
        <p:nvSpPr>
          <p:cNvPr id="46" name="Google Shape;46;p38"/>
          <p:cNvSpPr txBox="1">
            <a:spLocks noGrp="1"/>
          </p:cNvSpPr>
          <p:nvPr>
            <p:ph type="sldNum" idx="12"/>
          </p:nvPr>
        </p:nvSpPr>
        <p:spPr>
          <a:xfrm>
            <a:off x="11958984" y="13081000"/>
            <a:ext cx="453332" cy="469900"/>
          </a:xfrm>
          <a:prstGeom prst="rect">
            <a:avLst/>
          </a:prstGeom>
          <a:noFill/>
          <a:ln>
            <a:noFill/>
          </a:ln>
        </p:spPr>
        <p:txBody>
          <a:bodyPr spcFirstLastPara="1" wrap="square" lIns="50800" tIns="50800" rIns="50800" bIns="50800" anchor="t" anchorCtr="0">
            <a:spAutoFit/>
          </a:bodyPr>
          <a:lstStyle>
            <a:lvl1pPr marL="0" lvl="0" indent="0" algn="ctr">
              <a:lnSpc>
                <a:spcPct val="100000"/>
              </a:lnSpc>
              <a:spcBef>
                <a:spcPts val="0"/>
              </a:spcBef>
              <a:spcAft>
                <a:spcPts val="0"/>
              </a:spcAft>
              <a:buClr>
                <a:srgbClr val="000000"/>
              </a:buClr>
              <a:buSzPts val="2400"/>
              <a:buFont typeface="Helvetica Neue"/>
              <a:buNone/>
              <a:defRPr sz="2400"/>
            </a:lvl1pPr>
            <a:lvl2pPr marL="0" lvl="1" indent="0" algn="ctr">
              <a:lnSpc>
                <a:spcPct val="100000"/>
              </a:lnSpc>
              <a:spcBef>
                <a:spcPts val="0"/>
              </a:spcBef>
              <a:spcAft>
                <a:spcPts val="0"/>
              </a:spcAft>
              <a:buClr>
                <a:srgbClr val="000000"/>
              </a:buClr>
              <a:buSzPts val="2400"/>
              <a:buFont typeface="Helvetica Neue"/>
              <a:buNone/>
              <a:defRPr sz="2400"/>
            </a:lvl2pPr>
            <a:lvl3pPr marL="0" lvl="2" indent="0" algn="ctr">
              <a:lnSpc>
                <a:spcPct val="100000"/>
              </a:lnSpc>
              <a:spcBef>
                <a:spcPts val="0"/>
              </a:spcBef>
              <a:spcAft>
                <a:spcPts val="0"/>
              </a:spcAft>
              <a:buClr>
                <a:srgbClr val="000000"/>
              </a:buClr>
              <a:buSzPts val="2400"/>
              <a:buFont typeface="Helvetica Neue"/>
              <a:buNone/>
              <a:defRPr sz="2400"/>
            </a:lvl3pPr>
            <a:lvl4pPr marL="0" lvl="3" indent="0" algn="ctr">
              <a:lnSpc>
                <a:spcPct val="100000"/>
              </a:lnSpc>
              <a:spcBef>
                <a:spcPts val="0"/>
              </a:spcBef>
              <a:spcAft>
                <a:spcPts val="0"/>
              </a:spcAft>
              <a:buClr>
                <a:srgbClr val="000000"/>
              </a:buClr>
              <a:buSzPts val="2400"/>
              <a:buFont typeface="Helvetica Neue"/>
              <a:buNone/>
              <a:defRPr sz="2400"/>
            </a:lvl4pPr>
            <a:lvl5pPr marL="0" lvl="4" indent="0" algn="ctr">
              <a:lnSpc>
                <a:spcPct val="100000"/>
              </a:lnSpc>
              <a:spcBef>
                <a:spcPts val="0"/>
              </a:spcBef>
              <a:spcAft>
                <a:spcPts val="0"/>
              </a:spcAft>
              <a:buClr>
                <a:srgbClr val="000000"/>
              </a:buClr>
              <a:buSzPts val="2400"/>
              <a:buFont typeface="Helvetica Neue"/>
              <a:buNone/>
              <a:defRPr sz="2400"/>
            </a:lvl5pPr>
            <a:lvl6pPr marL="0" lvl="5" indent="0" algn="ctr">
              <a:lnSpc>
                <a:spcPct val="100000"/>
              </a:lnSpc>
              <a:spcBef>
                <a:spcPts val="0"/>
              </a:spcBef>
              <a:spcAft>
                <a:spcPts val="0"/>
              </a:spcAft>
              <a:buClr>
                <a:srgbClr val="000000"/>
              </a:buClr>
              <a:buSzPts val="2400"/>
              <a:buFont typeface="Helvetica Neue"/>
              <a:buNone/>
              <a:defRPr sz="2400"/>
            </a:lvl6pPr>
            <a:lvl7pPr marL="0" lvl="6" indent="0" algn="ctr">
              <a:lnSpc>
                <a:spcPct val="100000"/>
              </a:lnSpc>
              <a:spcBef>
                <a:spcPts val="0"/>
              </a:spcBef>
              <a:spcAft>
                <a:spcPts val="0"/>
              </a:spcAft>
              <a:buClr>
                <a:srgbClr val="000000"/>
              </a:buClr>
              <a:buSzPts val="2400"/>
              <a:buFont typeface="Helvetica Neue"/>
              <a:buNone/>
              <a:defRPr sz="2400"/>
            </a:lvl7pPr>
            <a:lvl8pPr marL="0" lvl="7" indent="0" algn="ctr">
              <a:lnSpc>
                <a:spcPct val="100000"/>
              </a:lnSpc>
              <a:spcBef>
                <a:spcPts val="0"/>
              </a:spcBef>
              <a:spcAft>
                <a:spcPts val="0"/>
              </a:spcAft>
              <a:buClr>
                <a:srgbClr val="000000"/>
              </a:buClr>
              <a:buSzPts val="2400"/>
              <a:buFont typeface="Helvetica Neue"/>
              <a:buNone/>
              <a:defRPr sz="2400"/>
            </a:lvl8pPr>
            <a:lvl9pPr marL="0" lvl="8" indent="0" algn="ctr">
              <a:lnSpc>
                <a:spcPct val="100000"/>
              </a:lnSpc>
              <a:spcBef>
                <a:spcPts val="0"/>
              </a:spcBef>
              <a:spcAft>
                <a:spcPts val="0"/>
              </a:spcAft>
              <a:buClr>
                <a:srgbClr val="000000"/>
              </a:buClr>
              <a:buSzPts val="2400"/>
              <a:buFont typeface="Helvetica Neue"/>
              <a:buNone/>
              <a:defRPr sz="2400"/>
            </a:lvl9pPr>
          </a:lstStyle>
          <a:p>
            <a:pPr marL="0" lvl="0" indent="0" algn="ctr" rtl="0">
              <a:spcBef>
                <a:spcPts val="0"/>
              </a:spcBef>
              <a:spcAft>
                <a:spcPts val="0"/>
              </a:spcAft>
              <a:buNone/>
            </a:pPr>
            <a:fld id="{00000000-1234-1234-1234-123412341234}" type="slidenum">
              <a:rPr lang="en-US"/>
              <a:t>‹#›</a:t>
            </a:fld>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sp>
        <p:nvSpPr>
          <p:cNvPr id="6" name="Google Shape;6;p26"/>
          <p:cNvSpPr txBox="1">
            <a:spLocks noGrp="1"/>
          </p:cNvSpPr>
          <p:nvPr>
            <p:ph type="title"/>
          </p:nvPr>
        </p:nvSpPr>
        <p:spPr>
          <a:xfrm>
            <a:off x="1778000" y="2298700"/>
            <a:ext cx="20828000" cy="4648200"/>
          </a:xfrm>
          <a:prstGeom prst="rect">
            <a:avLst/>
          </a:prstGeom>
          <a:noFill/>
          <a:ln>
            <a:noFill/>
          </a:ln>
        </p:spPr>
        <p:txBody>
          <a:bodyPr spcFirstLastPara="1" wrap="square" lIns="50800" tIns="50800" rIns="50800" bIns="50800" anchor="b" anchorCtr="0">
            <a:normAutofit/>
          </a:bodyPr>
          <a:lstStyle>
            <a:lvl1pPr marR="0" lvl="0" algn="l" rtl="0">
              <a:lnSpc>
                <a:spcPct val="90000"/>
              </a:lnSpc>
              <a:spcBef>
                <a:spcPts val="0"/>
              </a:spcBef>
              <a:spcAft>
                <a:spcPts val="0"/>
              </a:spcAft>
              <a:buClr>
                <a:srgbClr val="000000"/>
              </a:buClr>
              <a:buSzPts val="2700"/>
              <a:buFont typeface="Helvetica Neue"/>
              <a:buNone/>
              <a:defRPr sz="2700" b="0" i="0" u="none" strike="noStrike" cap="none">
                <a:solidFill>
                  <a:srgbClr val="000000"/>
                </a:solidFill>
                <a:latin typeface="Helvetica Neue"/>
                <a:ea typeface="Helvetica Neue"/>
                <a:cs typeface="Helvetica Neue"/>
                <a:sym typeface="Helvetica Neue"/>
              </a:defRPr>
            </a:lvl1pPr>
            <a:lvl2pPr marR="0" lvl="1" algn="l" rtl="0">
              <a:lnSpc>
                <a:spcPct val="90000"/>
              </a:lnSpc>
              <a:spcBef>
                <a:spcPts val="0"/>
              </a:spcBef>
              <a:spcAft>
                <a:spcPts val="0"/>
              </a:spcAft>
              <a:buClr>
                <a:srgbClr val="000000"/>
              </a:buClr>
              <a:buSzPts val="2700"/>
              <a:buFont typeface="Helvetica Neue"/>
              <a:buNone/>
              <a:defRPr sz="2700" b="0" i="0" u="none" strike="noStrike" cap="none">
                <a:solidFill>
                  <a:srgbClr val="000000"/>
                </a:solidFill>
                <a:latin typeface="Helvetica Neue"/>
                <a:ea typeface="Helvetica Neue"/>
                <a:cs typeface="Helvetica Neue"/>
                <a:sym typeface="Helvetica Neue"/>
              </a:defRPr>
            </a:lvl2pPr>
            <a:lvl3pPr marR="0" lvl="2" algn="l" rtl="0">
              <a:lnSpc>
                <a:spcPct val="90000"/>
              </a:lnSpc>
              <a:spcBef>
                <a:spcPts val="0"/>
              </a:spcBef>
              <a:spcAft>
                <a:spcPts val="0"/>
              </a:spcAft>
              <a:buClr>
                <a:srgbClr val="000000"/>
              </a:buClr>
              <a:buSzPts val="2700"/>
              <a:buFont typeface="Helvetica Neue"/>
              <a:buNone/>
              <a:defRPr sz="2700" b="0" i="0" u="none" strike="noStrike" cap="none">
                <a:solidFill>
                  <a:srgbClr val="000000"/>
                </a:solidFill>
                <a:latin typeface="Helvetica Neue"/>
                <a:ea typeface="Helvetica Neue"/>
                <a:cs typeface="Helvetica Neue"/>
                <a:sym typeface="Helvetica Neue"/>
              </a:defRPr>
            </a:lvl3pPr>
            <a:lvl4pPr marR="0" lvl="3" algn="l" rtl="0">
              <a:lnSpc>
                <a:spcPct val="90000"/>
              </a:lnSpc>
              <a:spcBef>
                <a:spcPts val="0"/>
              </a:spcBef>
              <a:spcAft>
                <a:spcPts val="0"/>
              </a:spcAft>
              <a:buClr>
                <a:srgbClr val="000000"/>
              </a:buClr>
              <a:buSzPts val="2700"/>
              <a:buFont typeface="Helvetica Neue"/>
              <a:buNone/>
              <a:defRPr sz="2700" b="0" i="0" u="none" strike="noStrike" cap="none">
                <a:solidFill>
                  <a:srgbClr val="000000"/>
                </a:solidFill>
                <a:latin typeface="Helvetica Neue"/>
                <a:ea typeface="Helvetica Neue"/>
                <a:cs typeface="Helvetica Neue"/>
                <a:sym typeface="Helvetica Neue"/>
              </a:defRPr>
            </a:lvl4pPr>
            <a:lvl5pPr marR="0" lvl="4" algn="l" rtl="0">
              <a:lnSpc>
                <a:spcPct val="90000"/>
              </a:lnSpc>
              <a:spcBef>
                <a:spcPts val="0"/>
              </a:spcBef>
              <a:spcAft>
                <a:spcPts val="0"/>
              </a:spcAft>
              <a:buClr>
                <a:srgbClr val="000000"/>
              </a:buClr>
              <a:buSzPts val="2700"/>
              <a:buFont typeface="Helvetica Neue"/>
              <a:buNone/>
              <a:defRPr sz="2700" b="0" i="0" u="none" strike="noStrike" cap="none">
                <a:solidFill>
                  <a:srgbClr val="000000"/>
                </a:solidFill>
                <a:latin typeface="Helvetica Neue"/>
                <a:ea typeface="Helvetica Neue"/>
                <a:cs typeface="Helvetica Neue"/>
                <a:sym typeface="Helvetica Neue"/>
              </a:defRPr>
            </a:lvl5pPr>
            <a:lvl6pPr marR="0" lvl="5" algn="l" rtl="0">
              <a:lnSpc>
                <a:spcPct val="90000"/>
              </a:lnSpc>
              <a:spcBef>
                <a:spcPts val="0"/>
              </a:spcBef>
              <a:spcAft>
                <a:spcPts val="0"/>
              </a:spcAft>
              <a:buClr>
                <a:srgbClr val="000000"/>
              </a:buClr>
              <a:buSzPts val="2700"/>
              <a:buFont typeface="Helvetica Neue"/>
              <a:buNone/>
              <a:defRPr sz="2700" b="0" i="0" u="none" strike="noStrike" cap="none">
                <a:solidFill>
                  <a:srgbClr val="000000"/>
                </a:solidFill>
                <a:latin typeface="Helvetica Neue"/>
                <a:ea typeface="Helvetica Neue"/>
                <a:cs typeface="Helvetica Neue"/>
                <a:sym typeface="Helvetica Neue"/>
              </a:defRPr>
            </a:lvl6pPr>
            <a:lvl7pPr marR="0" lvl="6" algn="l" rtl="0">
              <a:lnSpc>
                <a:spcPct val="90000"/>
              </a:lnSpc>
              <a:spcBef>
                <a:spcPts val="0"/>
              </a:spcBef>
              <a:spcAft>
                <a:spcPts val="0"/>
              </a:spcAft>
              <a:buClr>
                <a:srgbClr val="000000"/>
              </a:buClr>
              <a:buSzPts val="2700"/>
              <a:buFont typeface="Helvetica Neue"/>
              <a:buNone/>
              <a:defRPr sz="2700" b="0" i="0" u="none" strike="noStrike" cap="none">
                <a:solidFill>
                  <a:srgbClr val="000000"/>
                </a:solidFill>
                <a:latin typeface="Helvetica Neue"/>
                <a:ea typeface="Helvetica Neue"/>
                <a:cs typeface="Helvetica Neue"/>
                <a:sym typeface="Helvetica Neue"/>
              </a:defRPr>
            </a:lvl7pPr>
            <a:lvl8pPr marR="0" lvl="7" algn="l" rtl="0">
              <a:lnSpc>
                <a:spcPct val="90000"/>
              </a:lnSpc>
              <a:spcBef>
                <a:spcPts val="0"/>
              </a:spcBef>
              <a:spcAft>
                <a:spcPts val="0"/>
              </a:spcAft>
              <a:buClr>
                <a:srgbClr val="000000"/>
              </a:buClr>
              <a:buSzPts val="2700"/>
              <a:buFont typeface="Helvetica Neue"/>
              <a:buNone/>
              <a:defRPr sz="2700" b="0" i="0" u="none" strike="noStrike" cap="none">
                <a:solidFill>
                  <a:srgbClr val="000000"/>
                </a:solidFill>
                <a:latin typeface="Helvetica Neue"/>
                <a:ea typeface="Helvetica Neue"/>
                <a:cs typeface="Helvetica Neue"/>
                <a:sym typeface="Helvetica Neue"/>
              </a:defRPr>
            </a:lvl8pPr>
            <a:lvl9pPr marR="0" lvl="8" algn="l" rtl="0">
              <a:lnSpc>
                <a:spcPct val="90000"/>
              </a:lnSpc>
              <a:spcBef>
                <a:spcPts val="0"/>
              </a:spcBef>
              <a:spcAft>
                <a:spcPts val="0"/>
              </a:spcAft>
              <a:buClr>
                <a:srgbClr val="000000"/>
              </a:buClr>
              <a:buSzPts val="2700"/>
              <a:buFont typeface="Helvetica Neue"/>
              <a:buNone/>
              <a:defRPr sz="2700" b="0" i="0" u="none" strike="noStrike" cap="none">
                <a:solidFill>
                  <a:srgbClr val="000000"/>
                </a:solidFill>
                <a:latin typeface="Helvetica Neue"/>
                <a:ea typeface="Helvetica Neue"/>
                <a:cs typeface="Helvetica Neue"/>
                <a:sym typeface="Helvetica Neue"/>
              </a:defRPr>
            </a:lvl9pPr>
          </a:lstStyle>
          <a:p>
            <a:endParaRPr/>
          </a:p>
        </p:txBody>
      </p:sp>
      <p:sp>
        <p:nvSpPr>
          <p:cNvPr id="7" name="Google Shape;7;p26"/>
          <p:cNvSpPr txBox="1">
            <a:spLocks noGrp="1"/>
          </p:cNvSpPr>
          <p:nvPr>
            <p:ph type="body" idx="1"/>
          </p:nvPr>
        </p:nvSpPr>
        <p:spPr>
          <a:xfrm>
            <a:off x="1778000" y="7073900"/>
            <a:ext cx="20828000" cy="1587500"/>
          </a:xfrm>
          <a:prstGeom prst="rect">
            <a:avLst/>
          </a:prstGeom>
          <a:noFill/>
          <a:ln>
            <a:noFill/>
          </a:ln>
        </p:spPr>
        <p:txBody>
          <a:bodyPr spcFirstLastPara="1" wrap="square" lIns="50800" tIns="50800" rIns="50800" bIns="50800" anchor="t" anchorCtr="0">
            <a:normAutofit/>
          </a:bodyPr>
          <a:lstStyle>
            <a:lvl1pPr marL="457200" marR="0" lvl="0" indent="-228600" algn="l" rtl="0">
              <a:lnSpc>
                <a:spcPct val="90000"/>
              </a:lnSpc>
              <a:spcBef>
                <a:spcPts val="0"/>
              </a:spcBef>
              <a:spcAft>
                <a:spcPts val="0"/>
              </a:spcAft>
              <a:buClr>
                <a:srgbClr val="000000"/>
              </a:buClr>
              <a:buSzPts val="2700"/>
              <a:buFont typeface="Helvetica Neue"/>
              <a:buNone/>
              <a:defRPr sz="2700" b="0" i="0" u="none" strike="noStrike" cap="none">
                <a:solidFill>
                  <a:srgbClr val="000000"/>
                </a:solidFill>
                <a:latin typeface="Helvetica Neue"/>
                <a:ea typeface="Helvetica Neue"/>
                <a:cs typeface="Helvetica Neue"/>
                <a:sym typeface="Helvetica Neue"/>
              </a:defRPr>
            </a:lvl1pPr>
            <a:lvl2pPr marL="914400" marR="0" lvl="1" indent="-228600" algn="l" rtl="0">
              <a:lnSpc>
                <a:spcPct val="90000"/>
              </a:lnSpc>
              <a:spcBef>
                <a:spcPts val="0"/>
              </a:spcBef>
              <a:spcAft>
                <a:spcPts val="0"/>
              </a:spcAft>
              <a:buClr>
                <a:srgbClr val="000000"/>
              </a:buClr>
              <a:buSzPts val="2700"/>
              <a:buFont typeface="Helvetica Neue"/>
              <a:buNone/>
              <a:defRPr sz="2700" b="0" i="0" u="none" strike="noStrike" cap="none">
                <a:solidFill>
                  <a:srgbClr val="000000"/>
                </a:solidFill>
                <a:latin typeface="Helvetica Neue"/>
                <a:ea typeface="Helvetica Neue"/>
                <a:cs typeface="Helvetica Neue"/>
                <a:sym typeface="Helvetica Neue"/>
              </a:defRPr>
            </a:lvl2pPr>
            <a:lvl3pPr marL="1371600" marR="0" lvl="2" indent="-228600" algn="l" rtl="0">
              <a:lnSpc>
                <a:spcPct val="90000"/>
              </a:lnSpc>
              <a:spcBef>
                <a:spcPts val="0"/>
              </a:spcBef>
              <a:spcAft>
                <a:spcPts val="0"/>
              </a:spcAft>
              <a:buClr>
                <a:srgbClr val="000000"/>
              </a:buClr>
              <a:buSzPts val="2700"/>
              <a:buFont typeface="Helvetica Neue"/>
              <a:buNone/>
              <a:defRPr sz="2700" b="0" i="0" u="none" strike="noStrike" cap="none">
                <a:solidFill>
                  <a:srgbClr val="000000"/>
                </a:solidFill>
                <a:latin typeface="Helvetica Neue"/>
                <a:ea typeface="Helvetica Neue"/>
                <a:cs typeface="Helvetica Neue"/>
                <a:sym typeface="Helvetica Neue"/>
              </a:defRPr>
            </a:lvl3pPr>
            <a:lvl4pPr marL="1828800" marR="0" lvl="3" indent="-228600" algn="l" rtl="0">
              <a:lnSpc>
                <a:spcPct val="90000"/>
              </a:lnSpc>
              <a:spcBef>
                <a:spcPts val="0"/>
              </a:spcBef>
              <a:spcAft>
                <a:spcPts val="0"/>
              </a:spcAft>
              <a:buClr>
                <a:srgbClr val="000000"/>
              </a:buClr>
              <a:buSzPts val="2700"/>
              <a:buFont typeface="Helvetica Neue"/>
              <a:buNone/>
              <a:defRPr sz="2700" b="0" i="0" u="none" strike="noStrike" cap="none">
                <a:solidFill>
                  <a:srgbClr val="000000"/>
                </a:solidFill>
                <a:latin typeface="Helvetica Neue"/>
                <a:ea typeface="Helvetica Neue"/>
                <a:cs typeface="Helvetica Neue"/>
                <a:sym typeface="Helvetica Neue"/>
              </a:defRPr>
            </a:lvl4pPr>
            <a:lvl5pPr marL="2286000" marR="0" lvl="4" indent="-228600" algn="l" rtl="0">
              <a:lnSpc>
                <a:spcPct val="90000"/>
              </a:lnSpc>
              <a:spcBef>
                <a:spcPts val="0"/>
              </a:spcBef>
              <a:spcAft>
                <a:spcPts val="0"/>
              </a:spcAft>
              <a:buClr>
                <a:srgbClr val="000000"/>
              </a:buClr>
              <a:buSzPts val="2700"/>
              <a:buFont typeface="Helvetica Neue"/>
              <a:buNone/>
              <a:defRPr sz="2700" b="0" i="0" u="none" strike="noStrike" cap="none">
                <a:solidFill>
                  <a:srgbClr val="000000"/>
                </a:solidFill>
                <a:latin typeface="Helvetica Neue"/>
                <a:ea typeface="Helvetica Neue"/>
                <a:cs typeface="Helvetica Neue"/>
                <a:sym typeface="Helvetica Neue"/>
              </a:defRPr>
            </a:lvl5pPr>
            <a:lvl6pPr marL="2743200" marR="0" lvl="5" indent="-228600" algn="l" rtl="0">
              <a:lnSpc>
                <a:spcPct val="90000"/>
              </a:lnSpc>
              <a:spcBef>
                <a:spcPts val="0"/>
              </a:spcBef>
              <a:spcAft>
                <a:spcPts val="0"/>
              </a:spcAft>
              <a:buClr>
                <a:srgbClr val="000000"/>
              </a:buClr>
              <a:buSzPts val="2700"/>
              <a:buFont typeface="Helvetica Neue"/>
              <a:buNone/>
              <a:defRPr sz="2700" b="0" i="0" u="none" strike="noStrike" cap="none">
                <a:solidFill>
                  <a:srgbClr val="000000"/>
                </a:solidFill>
                <a:latin typeface="Helvetica Neue"/>
                <a:ea typeface="Helvetica Neue"/>
                <a:cs typeface="Helvetica Neue"/>
                <a:sym typeface="Helvetica Neue"/>
              </a:defRPr>
            </a:lvl6pPr>
            <a:lvl7pPr marL="3200400" marR="0" lvl="6" indent="-228600" algn="l" rtl="0">
              <a:lnSpc>
                <a:spcPct val="90000"/>
              </a:lnSpc>
              <a:spcBef>
                <a:spcPts val="0"/>
              </a:spcBef>
              <a:spcAft>
                <a:spcPts val="0"/>
              </a:spcAft>
              <a:buClr>
                <a:srgbClr val="000000"/>
              </a:buClr>
              <a:buSzPts val="2700"/>
              <a:buFont typeface="Helvetica Neue"/>
              <a:buNone/>
              <a:defRPr sz="2700" b="0" i="0" u="none" strike="noStrike" cap="none">
                <a:solidFill>
                  <a:srgbClr val="000000"/>
                </a:solidFill>
                <a:latin typeface="Helvetica Neue"/>
                <a:ea typeface="Helvetica Neue"/>
                <a:cs typeface="Helvetica Neue"/>
                <a:sym typeface="Helvetica Neue"/>
              </a:defRPr>
            </a:lvl7pPr>
            <a:lvl8pPr marL="3657600" marR="0" lvl="7" indent="-228600" algn="l" rtl="0">
              <a:lnSpc>
                <a:spcPct val="90000"/>
              </a:lnSpc>
              <a:spcBef>
                <a:spcPts val="0"/>
              </a:spcBef>
              <a:spcAft>
                <a:spcPts val="0"/>
              </a:spcAft>
              <a:buClr>
                <a:srgbClr val="000000"/>
              </a:buClr>
              <a:buSzPts val="2700"/>
              <a:buFont typeface="Helvetica Neue"/>
              <a:buNone/>
              <a:defRPr sz="2700" b="0" i="0" u="none" strike="noStrike" cap="none">
                <a:solidFill>
                  <a:srgbClr val="000000"/>
                </a:solidFill>
                <a:latin typeface="Helvetica Neue"/>
                <a:ea typeface="Helvetica Neue"/>
                <a:cs typeface="Helvetica Neue"/>
                <a:sym typeface="Helvetica Neue"/>
              </a:defRPr>
            </a:lvl8pPr>
            <a:lvl9pPr marL="4114800" marR="0" lvl="8" indent="-228600" algn="l" rtl="0">
              <a:lnSpc>
                <a:spcPct val="90000"/>
              </a:lnSpc>
              <a:spcBef>
                <a:spcPts val="0"/>
              </a:spcBef>
              <a:spcAft>
                <a:spcPts val="0"/>
              </a:spcAft>
              <a:buClr>
                <a:srgbClr val="000000"/>
              </a:buClr>
              <a:buSzPts val="2700"/>
              <a:buFont typeface="Helvetica Neue"/>
              <a:buNone/>
              <a:defRPr sz="2700" b="0" i="0" u="none" strike="noStrike" cap="none">
                <a:solidFill>
                  <a:srgbClr val="000000"/>
                </a:solidFill>
                <a:latin typeface="Helvetica Neue"/>
                <a:ea typeface="Helvetica Neue"/>
                <a:cs typeface="Helvetica Neue"/>
                <a:sym typeface="Helvetica Neue"/>
              </a:defRPr>
            </a:lvl9pPr>
          </a:lstStyle>
          <a:p>
            <a:endParaRPr/>
          </a:p>
        </p:txBody>
      </p:sp>
      <p:sp>
        <p:nvSpPr>
          <p:cNvPr id="8" name="Google Shape;8;p26"/>
          <p:cNvSpPr txBox="1">
            <a:spLocks noGrp="1"/>
          </p:cNvSpPr>
          <p:nvPr>
            <p:ph type="sldNum" idx="12"/>
          </p:nvPr>
        </p:nvSpPr>
        <p:spPr>
          <a:xfrm>
            <a:off x="11958984" y="13081000"/>
            <a:ext cx="453332" cy="469900"/>
          </a:xfrm>
          <a:prstGeom prst="rect">
            <a:avLst/>
          </a:prstGeom>
          <a:noFill/>
          <a:ln>
            <a:noFill/>
          </a:ln>
        </p:spPr>
        <p:txBody>
          <a:bodyPr spcFirstLastPara="1" wrap="square" lIns="50800" tIns="50800" rIns="50800" bIns="50800" anchor="t" anchorCtr="0">
            <a:spAutoFit/>
          </a:bodyPr>
          <a:lstStyle>
            <a:lvl1pPr marL="0" marR="0" lvl="0" indent="0" algn="ctr" rtl="0">
              <a:lnSpc>
                <a:spcPct val="100000"/>
              </a:lnSpc>
              <a:spcBef>
                <a:spcPts val="0"/>
              </a:spcBef>
              <a:spcAft>
                <a:spcPts val="0"/>
              </a:spcAft>
              <a:buClr>
                <a:srgbClr val="000000"/>
              </a:buClr>
              <a:buSzPts val="2400"/>
              <a:buFont typeface="Helvetica Neue"/>
              <a:buNone/>
              <a:defRPr sz="2400" b="0" i="0" u="none" strike="noStrike" cap="none">
                <a:solidFill>
                  <a:srgbClr val="000000"/>
                </a:solidFill>
                <a:latin typeface="Helvetica Neue"/>
                <a:ea typeface="Helvetica Neue"/>
                <a:cs typeface="Helvetica Neue"/>
                <a:sym typeface="Helvetica Neue"/>
              </a:defRPr>
            </a:lvl1pPr>
            <a:lvl2pPr marL="0" marR="0" lvl="1" indent="0" algn="ctr" rtl="0">
              <a:lnSpc>
                <a:spcPct val="100000"/>
              </a:lnSpc>
              <a:spcBef>
                <a:spcPts val="0"/>
              </a:spcBef>
              <a:spcAft>
                <a:spcPts val="0"/>
              </a:spcAft>
              <a:buClr>
                <a:srgbClr val="000000"/>
              </a:buClr>
              <a:buSzPts val="2400"/>
              <a:buFont typeface="Helvetica Neue"/>
              <a:buNone/>
              <a:defRPr sz="2400" b="0" i="0" u="none" strike="noStrike" cap="none">
                <a:solidFill>
                  <a:srgbClr val="000000"/>
                </a:solidFill>
                <a:latin typeface="Helvetica Neue"/>
                <a:ea typeface="Helvetica Neue"/>
                <a:cs typeface="Helvetica Neue"/>
                <a:sym typeface="Helvetica Neue"/>
              </a:defRPr>
            </a:lvl2pPr>
            <a:lvl3pPr marL="0" marR="0" lvl="2" indent="0" algn="ctr" rtl="0">
              <a:lnSpc>
                <a:spcPct val="100000"/>
              </a:lnSpc>
              <a:spcBef>
                <a:spcPts val="0"/>
              </a:spcBef>
              <a:spcAft>
                <a:spcPts val="0"/>
              </a:spcAft>
              <a:buClr>
                <a:srgbClr val="000000"/>
              </a:buClr>
              <a:buSzPts val="2400"/>
              <a:buFont typeface="Helvetica Neue"/>
              <a:buNone/>
              <a:defRPr sz="2400" b="0" i="0" u="none" strike="noStrike" cap="none">
                <a:solidFill>
                  <a:srgbClr val="000000"/>
                </a:solidFill>
                <a:latin typeface="Helvetica Neue"/>
                <a:ea typeface="Helvetica Neue"/>
                <a:cs typeface="Helvetica Neue"/>
                <a:sym typeface="Helvetica Neue"/>
              </a:defRPr>
            </a:lvl3pPr>
            <a:lvl4pPr marL="0" marR="0" lvl="3" indent="0" algn="ctr" rtl="0">
              <a:lnSpc>
                <a:spcPct val="100000"/>
              </a:lnSpc>
              <a:spcBef>
                <a:spcPts val="0"/>
              </a:spcBef>
              <a:spcAft>
                <a:spcPts val="0"/>
              </a:spcAft>
              <a:buClr>
                <a:srgbClr val="000000"/>
              </a:buClr>
              <a:buSzPts val="2400"/>
              <a:buFont typeface="Helvetica Neue"/>
              <a:buNone/>
              <a:defRPr sz="2400" b="0" i="0" u="none" strike="noStrike" cap="none">
                <a:solidFill>
                  <a:srgbClr val="000000"/>
                </a:solidFill>
                <a:latin typeface="Helvetica Neue"/>
                <a:ea typeface="Helvetica Neue"/>
                <a:cs typeface="Helvetica Neue"/>
                <a:sym typeface="Helvetica Neue"/>
              </a:defRPr>
            </a:lvl4pPr>
            <a:lvl5pPr marL="0" marR="0" lvl="4" indent="0" algn="ctr" rtl="0">
              <a:lnSpc>
                <a:spcPct val="100000"/>
              </a:lnSpc>
              <a:spcBef>
                <a:spcPts val="0"/>
              </a:spcBef>
              <a:spcAft>
                <a:spcPts val="0"/>
              </a:spcAft>
              <a:buClr>
                <a:srgbClr val="000000"/>
              </a:buClr>
              <a:buSzPts val="2400"/>
              <a:buFont typeface="Helvetica Neue"/>
              <a:buNone/>
              <a:defRPr sz="2400" b="0" i="0" u="none" strike="noStrike" cap="none">
                <a:solidFill>
                  <a:srgbClr val="000000"/>
                </a:solidFill>
                <a:latin typeface="Helvetica Neue"/>
                <a:ea typeface="Helvetica Neue"/>
                <a:cs typeface="Helvetica Neue"/>
                <a:sym typeface="Helvetica Neue"/>
              </a:defRPr>
            </a:lvl5pPr>
            <a:lvl6pPr marL="0" marR="0" lvl="5" indent="0" algn="ctr" rtl="0">
              <a:lnSpc>
                <a:spcPct val="100000"/>
              </a:lnSpc>
              <a:spcBef>
                <a:spcPts val="0"/>
              </a:spcBef>
              <a:spcAft>
                <a:spcPts val="0"/>
              </a:spcAft>
              <a:buClr>
                <a:srgbClr val="000000"/>
              </a:buClr>
              <a:buSzPts val="2400"/>
              <a:buFont typeface="Helvetica Neue"/>
              <a:buNone/>
              <a:defRPr sz="2400" b="0" i="0" u="none" strike="noStrike" cap="none">
                <a:solidFill>
                  <a:srgbClr val="000000"/>
                </a:solidFill>
                <a:latin typeface="Helvetica Neue"/>
                <a:ea typeface="Helvetica Neue"/>
                <a:cs typeface="Helvetica Neue"/>
                <a:sym typeface="Helvetica Neue"/>
              </a:defRPr>
            </a:lvl6pPr>
            <a:lvl7pPr marL="0" marR="0" lvl="6" indent="0" algn="ctr" rtl="0">
              <a:lnSpc>
                <a:spcPct val="100000"/>
              </a:lnSpc>
              <a:spcBef>
                <a:spcPts val="0"/>
              </a:spcBef>
              <a:spcAft>
                <a:spcPts val="0"/>
              </a:spcAft>
              <a:buClr>
                <a:srgbClr val="000000"/>
              </a:buClr>
              <a:buSzPts val="2400"/>
              <a:buFont typeface="Helvetica Neue"/>
              <a:buNone/>
              <a:defRPr sz="2400" b="0" i="0" u="none" strike="noStrike" cap="none">
                <a:solidFill>
                  <a:srgbClr val="000000"/>
                </a:solidFill>
                <a:latin typeface="Helvetica Neue"/>
                <a:ea typeface="Helvetica Neue"/>
                <a:cs typeface="Helvetica Neue"/>
                <a:sym typeface="Helvetica Neue"/>
              </a:defRPr>
            </a:lvl7pPr>
            <a:lvl8pPr marL="0" marR="0" lvl="7" indent="0" algn="ctr" rtl="0">
              <a:lnSpc>
                <a:spcPct val="100000"/>
              </a:lnSpc>
              <a:spcBef>
                <a:spcPts val="0"/>
              </a:spcBef>
              <a:spcAft>
                <a:spcPts val="0"/>
              </a:spcAft>
              <a:buClr>
                <a:srgbClr val="000000"/>
              </a:buClr>
              <a:buSzPts val="2400"/>
              <a:buFont typeface="Helvetica Neue"/>
              <a:buNone/>
              <a:defRPr sz="2400" b="0" i="0" u="none" strike="noStrike" cap="none">
                <a:solidFill>
                  <a:srgbClr val="000000"/>
                </a:solidFill>
                <a:latin typeface="Helvetica Neue"/>
                <a:ea typeface="Helvetica Neue"/>
                <a:cs typeface="Helvetica Neue"/>
                <a:sym typeface="Helvetica Neue"/>
              </a:defRPr>
            </a:lvl8pPr>
            <a:lvl9pPr marL="0" marR="0" lvl="8" indent="0" algn="ctr" rtl="0">
              <a:lnSpc>
                <a:spcPct val="100000"/>
              </a:lnSpc>
              <a:spcBef>
                <a:spcPts val="0"/>
              </a:spcBef>
              <a:spcAft>
                <a:spcPts val="0"/>
              </a:spcAft>
              <a:buClr>
                <a:srgbClr val="000000"/>
              </a:buClr>
              <a:buSzPts val="2400"/>
              <a:buFont typeface="Helvetica Neue"/>
              <a:buNone/>
              <a:defRPr sz="2400" b="0" i="0" u="none" strike="noStrike" cap="none">
                <a:solidFill>
                  <a:srgbClr val="000000"/>
                </a:solidFill>
                <a:latin typeface="Helvetica Neue"/>
                <a:ea typeface="Helvetica Neue"/>
                <a:cs typeface="Helvetica Neue"/>
                <a:sym typeface="Helvetica Neue"/>
              </a:defRPr>
            </a:lvl9pPr>
          </a:lstStyle>
          <a:p>
            <a:pPr marL="0" lvl="0" indent="0" algn="ctr" rtl="0">
              <a:spcBef>
                <a:spcPts val="0"/>
              </a:spcBef>
              <a:spcAft>
                <a:spcPts val="0"/>
              </a:spcAft>
              <a:buNone/>
            </a:pPr>
            <a:fld id="{00000000-1234-1234-1234-123412341234}" type="slidenum">
              <a:rPr lang="en-US"/>
              <a:t>‹#›</a:t>
            </a:fld>
            <a:endParaRPr dirty="0"/>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2" r:id="rId3"/>
    <p:sldLayoutId id="2147483654" r:id="rId4"/>
    <p:sldLayoutId id="2147483655" r:id="rId5"/>
    <p:sldLayoutId id="2147483656" r:id="rId6"/>
    <p:sldLayoutId id="2147483657" r:id="rId7"/>
    <p:sldLayoutId id="2147483658" r:id="rId8"/>
    <p:sldLayoutId id="2147483660" r:id="rId9"/>
    <p:sldLayoutId id="2147483667"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jp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8.jpg"/><Relationship Id="rId4" Type="http://schemas.openxmlformats.org/officeDocument/2006/relationships/image" Target="../media/image7.jpg"/></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
          <a:extLst>
            <a:ext uri="{FF2B5EF4-FFF2-40B4-BE49-F238E27FC236}">
              <a16:creationId xmlns:a16="http://schemas.microsoft.com/office/drawing/2014/main" id="{BEF2578E-7A2F-7AD5-3B49-90BAC7130E20}"/>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851EEABD-BF3B-07A2-7467-4D7A09AD2137}"/>
              </a:ext>
            </a:extLst>
          </p:cNvPr>
          <p:cNvPicPr>
            <a:picLocks noChangeAspect="1"/>
          </p:cNvPicPr>
          <p:nvPr/>
        </p:nvPicPr>
        <p:blipFill rotWithShape="1">
          <a:blip r:embed="rId3">
            <a:alphaModFix amt="85000"/>
            <a:extLst>
              <a:ext uri="{BEBA8EAE-BF5A-486C-A8C5-ECC9F3942E4B}">
                <a14:imgProps xmlns:a14="http://schemas.microsoft.com/office/drawing/2010/main">
                  <a14:imgLayer r:embed="rId4">
                    <a14:imgEffect>
                      <a14:saturation sat="200000"/>
                    </a14:imgEffect>
                  </a14:imgLayer>
                </a14:imgProps>
              </a:ext>
            </a:extLst>
          </a:blip>
          <a:srcRect l="38219"/>
          <a:stretch/>
        </p:blipFill>
        <p:spPr>
          <a:xfrm>
            <a:off x="0" y="-1"/>
            <a:ext cx="10591800" cy="13715999"/>
          </a:xfrm>
          <a:prstGeom prst="rect">
            <a:avLst/>
          </a:prstGeom>
        </p:spPr>
      </p:pic>
      <p:sp>
        <p:nvSpPr>
          <p:cNvPr id="2" name="Rectangle 1">
            <a:extLst>
              <a:ext uri="{FF2B5EF4-FFF2-40B4-BE49-F238E27FC236}">
                <a16:creationId xmlns:a16="http://schemas.microsoft.com/office/drawing/2014/main" id="{78024A36-3ED7-2B6E-81F8-CA74C1847EC3}"/>
              </a:ext>
            </a:extLst>
          </p:cNvPr>
          <p:cNvSpPr/>
          <p:nvPr/>
        </p:nvSpPr>
        <p:spPr>
          <a:xfrm>
            <a:off x="0" y="0"/>
            <a:ext cx="10458450" cy="13716000"/>
          </a:xfrm>
          <a:prstGeom prst="rect">
            <a:avLst/>
          </a:prstGeom>
          <a:solidFill>
            <a:srgbClr val="989896">
              <a:alpha val="25098"/>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4" name="Google Shape;84;p1">
            <a:extLst>
              <a:ext uri="{FF2B5EF4-FFF2-40B4-BE49-F238E27FC236}">
                <a16:creationId xmlns:a16="http://schemas.microsoft.com/office/drawing/2014/main" id="{415A6476-29F7-32FC-11E9-C8ADF83CEACD}"/>
              </a:ext>
            </a:extLst>
          </p:cNvPr>
          <p:cNvPicPr preferRelativeResize="0">
            <a:picLocks noGrp="1"/>
          </p:cNvPicPr>
          <p:nvPr>
            <p:ph type="pic" idx="2"/>
          </p:nvPr>
        </p:nvPicPr>
        <p:blipFill>
          <a:blip r:embed="rId5"/>
          <a:srcRect t="16851" b="16851"/>
          <a:stretch/>
        </p:blipFill>
        <p:spPr>
          <a:xfrm>
            <a:off x="10591800" y="1"/>
            <a:ext cx="13792200" cy="13716000"/>
          </a:xfrm>
          <a:prstGeom prst="rect">
            <a:avLst/>
          </a:prstGeom>
          <a:solidFill>
            <a:schemeClr val="lt1"/>
          </a:solidFill>
          <a:ln>
            <a:noFill/>
          </a:ln>
        </p:spPr>
      </p:pic>
      <p:sp>
        <p:nvSpPr>
          <p:cNvPr id="89" name="Google Shape;89;p1">
            <a:extLst>
              <a:ext uri="{FF2B5EF4-FFF2-40B4-BE49-F238E27FC236}">
                <a16:creationId xmlns:a16="http://schemas.microsoft.com/office/drawing/2014/main" id="{C343AC70-7BD0-7406-647D-67C77932E7DF}"/>
              </a:ext>
            </a:extLst>
          </p:cNvPr>
          <p:cNvSpPr txBox="1"/>
          <p:nvPr/>
        </p:nvSpPr>
        <p:spPr>
          <a:xfrm>
            <a:off x="1354594" y="8200886"/>
            <a:ext cx="8111582" cy="646290"/>
          </a:xfrm>
          <a:prstGeom prst="rect">
            <a:avLst/>
          </a:prstGeom>
          <a:noFill/>
          <a:ln>
            <a:noFill/>
          </a:ln>
        </p:spPr>
        <p:txBody>
          <a:bodyPr spcFirstLastPara="1" wrap="square" lIns="91425" tIns="45700" rIns="91425" bIns="45700" anchor="t" anchorCtr="0">
            <a:spAutoFit/>
          </a:bodyPr>
          <a:lstStyle/>
          <a:p>
            <a:pPr marL="0" marR="0" lvl="0" indent="0" algn="ctr" rtl="0">
              <a:lnSpc>
                <a:spcPct val="90000"/>
              </a:lnSpc>
              <a:spcBef>
                <a:spcPts val="0"/>
              </a:spcBef>
              <a:spcAft>
                <a:spcPts val="0"/>
              </a:spcAft>
              <a:buClr>
                <a:srgbClr val="343541"/>
              </a:buClr>
              <a:buSzPts val="2800"/>
              <a:buFont typeface="Helvetica Neue"/>
              <a:buNone/>
            </a:pPr>
            <a:r>
              <a:rPr lang="en-US" sz="3900" b="0" i="0" dirty="0">
                <a:solidFill>
                  <a:srgbClr val="0D0D0D"/>
                </a:solidFill>
                <a:effectLst/>
                <a:latin typeface="Montserrat Light" panose="00000400000000000000" pitchFamily="2" charset="0"/>
              </a:rPr>
              <a:t>Cooking is Love You Can Taste</a:t>
            </a:r>
            <a:endParaRPr sz="3900" b="0" i="0" u="none" strike="noStrike" cap="none" dirty="0">
              <a:solidFill>
                <a:srgbClr val="000000"/>
              </a:solidFill>
              <a:latin typeface="+mn-lt"/>
              <a:ea typeface="Helvetica Neue"/>
              <a:cs typeface="Helvetica Neue"/>
              <a:sym typeface="Helvetica Neue"/>
            </a:endParaRPr>
          </a:p>
        </p:txBody>
      </p:sp>
      <p:pic>
        <p:nvPicPr>
          <p:cNvPr id="5" name="Picture 4" descr="A chef hat and spatula and book&#10;&#10;Description automatically generated">
            <a:extLst>
              <a:ext uri="{FF2B5EF4-FFF2-40B4-BE49-F238E27FC236}">
                <a16:creationId xmlns:a16="http://schemas.microsoft.com/office/drawing/2014/main" id="{468A3830-7897-7F5E-7467-AFBF0D6EBDFD}"/>
              </a:ext>
            </a:extLst>
          </p:cNvPr>
          <p:cNvPicPr>
            <a:picLocks noChangeAspect="1"/>
          </p:cNvPicPr>
          <p:nvPr/>
        </p:nvPicPr>
        <p:blipFill>
          <a:blip r:embed="rId6">
            <a:grayscl/>
          </a:blip>
          <a:stretch>
            <a:fillRect/>
          </a:stretch>
        </p:blipFill>
        <p:spPr>
          <a:xfrm>
            <a:off x="1173434" y="1181711"/>
            <a:ext cx="8473902" cy="8473902"/>
          </a:xfrm>
          <a:prstGeom prst="rect">
            <a:avLst/>
          </a:prstGeom>
        </p:spPr>
      </p:pic>
      <p:sp>
        <p:nvSpPr>
          <p:cNvPr id="8" name="Rectangle 7">
            <a:extLst>
              <a:ext uri="{FF2B5EF4-FFF2-40B4-BE49-F238E27FC236}">
                <a16:creationId xmlns:a16="http://schemas.microsoft.com/office/drawing/2014/main" id="{592F98A4-A299-8654-7EA4-AEEBF1789F3F}"/>
              </a:ext>
            </a:extLst>
          </p:cNvPr>
          <p:cNvSpPr/>
          <p:nvPr/>
        </p:nvSpPr>
        <p:spPr>
          <a:xfrm>
            <a:off x="10458450" y="-1"/>
            <a:ext cx="369431" cy="13716001"/>
          </a:xfrm>
          <a:prstGeom prst="rect">
            <a:avLst/>
          </a:prstGeom>
          <a:ln>
            <a:no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94649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pic>
        <p:nvPicPr>
          <p:cNvPr id="247" name="Google Shape;247;p12" descr="Close up of green soybean plant"/>
          <p:cNvPicPr preferRelativeResize="0">
            <a:picLocks noGrp="1"/>
          </p:cNvPicPr>
          <p:nvPr>
            <p:ph type="pic" idx="2"/>
          </p:nvPr>
        </p:nvPicPr>
        <p:blipFill rotWithShape="1">
          <a:blip r:embed="rId3">
            <a:alphaModFix amt="80000"/>
          </a:blip>
          <a:srcRect l="-474" t="17865" r="474" b="43309"/>
          <a:stretch/>
        </p:blipFill>
        <p:spPr>
          <a:xfrm>
            <a:off x="6059129" y="603865"/>
            <a:ext cx="16768298" cy="4324206"/>
          </a:xfrm>
          <a:prstGeom prst="rect">
            <a:avLst/>
          </a:prstGeom>
          <a:solidFill>
            <a:schemeClr val="lt1"/>
          </a:solidFill>
          <a:ln>
            <a:noFill/>
          </a:ln>
        </p:spPr>
      </p:pic>
      <p:sp>
        <p:nvSpPr>
          <p:cNvPr id="249" name="Google Shape;249;p12"/>
          <p:cNvSpPr txBox="1"/>
          <p:nvPr/>
        </p:nvSpPr>
        <p:spPr>
          <a:xfrm>
            <a:off x="3616682" y="5052531"/>
            <a:ext cx="14371663" cy="2000548"/>
          </a:xfrm>
          <a:prstGeom prst="rect">
            <a:avLst/>
          </a:prstGeom>
          <a:noFill/>
          <a:ln>
            <a:noFill/>
          </a:ln>
        </p:spPr>
        <p:txBody>
          <a:bodyPr spcFirstLastPara="1" wrap="square" lIns="0" tIns="0" rIns="0" bIns="0" anchor="b" anchorCtr="0">
            <a:spAutoFit/>
          </a:bodyPr>
          <a:lstStyle/>
          <a:p>
            <a:pPr marL="457200" marR="0" lvl="0" indent="0" algn="l" rtl="0">
              <a:lnSpc>
                <a:spcPct val="100000"/>
              </a:lnSpc>
              <a:spcBef>
                <a:spcPts val="0"/>
              </a:spcBef>
              <a:spcAft>
                <a:spcPts val="0"/>
              </a:spcAft>
              <a:buClr>
                <a:srgbClr val="000000"/>
              </a:buClr>
              <a:buSzPts val="7000"/>
              <a:buFont typeface="Montserrat Medium"/>
              <a:buNone/>
            </a:pPr>
            <a:r>
              <a:rPr lang="en-US" sz="7000" b="0" i="0" u="none" strike="noStrike" cap="none" dirty="0">
                <a:solidFill>
                  <a:srgbClr val="000000"/>
                </a:solidFill>
                <a:latin typeface="+mj-lt"/>
                <a:ea typeface="Montserrat Medium"/>
                <a:cs typeface="Montserrat Medium"/>
                <a:sym typeface="Montserrat Medium"/>
              </a:rPr>
              <a:t>FOR INCREASED </a:t>
            </a:r>
          </a:p>
          <a:p>
            <a:pPr marL="457200" marR="0" lvl="0" indent="0" algn="l" rtl="0">
              <a:lnSpc>
                <a:spcPct val="100000"/>
              </a:lnSpc>
              <a:spcBef>
                <a:spcPts val="0"/>
              </a:spcBef>
              <a:spcAft>
                <a:spcPts val="0"/>
              </a:spcAft>
              <a:buClr>
                <a:srgbClr val="000000"/>
              </a:buClr>
              <a:buSzPts val="7000"/>
              <a:buFont typeface="Montserrat Medium"/>
              <a:buNone/>
            </a:pPr>
            <a:r>
              <a:rPr lang="en-US" sz="6000" b="0" i="1" u="none" strike="noStrike" cap="none" dirty="0">
                <a:solidFill>
                  <a:srgbClr val="000000"/>
                </a:solidFill>
                <a:latin typeface="+mj-lt"/>
                <a:ea typeface="Montserrat Medium"/>
                <a:cs typeface="Montserrat Medium"/>
                <a:sym typeface="Montserrat Medium"/>
              </a:rPr>
              <a:t>ENERGY</a:t>
            </a:r>
            <a:endParaRPr lang="en-US" sz="6000" b="0" i="1" u="none" strike="noStrike" cap="none" dirty="0">
              <a:solidFill>
                <a:srgbClr val="000000"/>
              </a:solidFill>
              <a:latin typeface="+mj-lt"/>
              <a:ea typeface="Helvetica Neue"/>
              <a:cs typeface="Helvetica Neue"/>
              <a:sym typeface="Helvetica Neue"/>
            </a:endParaRPr>
          </a:p>
        </p:txBody>
      </p:sp>
      <p:sp>
        <p:nvSpPr>
          <p:cNvPr id="250" name="Google Shape;250;p12"/>
          <p:cNvSpPr/>
          <p:nvPr/>
        </p:nvSpPr>
        <p:spPr>
          <a:xfrm>
            <a:off x="2540000" y="1272976"/>
            <a:ext cx="25301" cy="11170048"/>
          </a:xfrm>
          <a:prstGeom prst="rect">
            <a:avLst/>
          </a:prstGeom>
          <a:solidFill>
            <a:srgbClr val="000000"/>
          </a:solidFill>
          <a:ln>
            <a:noFill/>
          </a:ln>
        </p:spPr>
        <p:txBody>
          <a:bodyPr spcFirstLastPara="1" wrap="square" lIns="71425" tIns="71425" rIns="71425" bIns="71425" anchor="ctr" anchorCtr="0">
            <a:noAutofit/>
          </a:bodyPr>
          <a:lstStyle/>
          <a:p>
            <a:pPr marL="0" marR="0" lvl="0" indent="0" algn="ctr" rtl="0">
              <a:lnSpc>
                <a:spcPct val="100000"/>
              </a:lnSpc>
              <a:spcBef>
                <a:spcPts val="0"/>
              </a:spcBef>
              <a:spcAft>
                <a:spcPts val="0"/>
              </a:spcAft>
              <a:buClr>
                <a:srgbClr val="FFFFFF"/>
              </a:buClr>
              <a:buSzPts val="2700"/>
              <a:buFont typeface="Lato"/>
              <a:buNone/>
            </a:pPr>
            <a:endParaRPr sz="2700" b="0" i="0" u="none" strike="noStrike" cap="none" dirty="0">
              <a:solidFill>
                <a:srgbClr val="000000"/>
              </a:solidFill>
              <a:latin typeface="Helvetica Neue"/>
              <a:ea typeface="Helvetica Neue"/>
              <a:cs typeface="Helvetica Neue"/>
              <a:sym typeface="Helvetica Neue"/>
            </a:endParaRPr>
          </a:p>
        </p:txBody>
      </p:sp>
      <p:sp>
        <p:nvSpPr>
          <p:cNvPr id="252" name="Google Shape;252;p12"/>
          <p:cNvSpPr/>
          <p:nvPr/>
        </p:nvSpPr>
        <p:spPr>
          <a:xfrm>
            <a:off x="18038950" y="38482"/>
            <a:ext cx="6345050" cy="13716732"/>
          </a:xfrm>
          <a:prstGeom prst="rect">
            <a:avLst/>
          </a:prstGeom>
          <a:solidFill>
            <a:schemeClr val="bg1">
              <a:lumMod val="95000"/>
              <a:alpha val="69803"/>
            </a:schemeClr>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700"/>
              <a:buFont typeface="Lato"/>
              <a:buNone/>
            </a:pPr>
            <a:endParaRPr sz="2700" b="0" i="0" u="none" strike="noStrike" cap="none" dirty="0">
              <a:solidFill>
                <a:srgbClr val="000000"/>
              </a:solidFill>
              <a:latin typeface="Helvetica Neue"/>
              <a:ea typeface="Helvetica Neue"/>
              <a:cs typeface="Helvetica Neue"/>
              <a:sym typeface="Helvetica Neue"/>
            </a:endParaRPr>
          </a:p>
        </p:txBody>
      </p:sp>
      <p:sp>
        <p:nvSpPr>
          <p:cNvPr id="248" name="Google Shape;248;p12"/>
          <p:cNvSpPr txBox="1"/>
          <p:nvPr/>
        </p:nvSpPr>
        <p:spPr>
          <a:xfrm>
            <a:off x="4178881" y="8328774"/>
            <a:ext cx="12550484" cy="3231654"/>
          </a:xfrm>
          <a:prstGeom prst="rect">
            <a:avLst/>
          </a:prstGeom>
          <a:noFill/>
          <a:ln>
            <a:noFill/>
          </a:ln>
        </p:spPr>
        <p:txBody>
          <a:bodyPr spcFirstLastPara="1" wrap="square" lIns="0" tIns="0" rIns="0" bIns="0" anchor="t" anchorCtr="0">
            <a:spAutoFit/>
          </a:bodyPr>
          <a:lstStyle/>
          <a:p>
            <a:pPr marL="457200" indent="-457200">
              <a:lnSpc>
                <a:spcPct val="150000"/>
              </a:lnSpc>
              <a:buClr>
                <a:srgbClr val="3F3F3F"/>
              </a:buClr>
              <a:buSzPts val="2400"/>
              <a:buFont typeface="Courier New" panose="02070309020205020404" pitchFamily="49" charset="0"/>
              <a:buChar char="o"/>
            </a:pPr>
            <a:r>
              <a:rPr lang="en-US" sz="2800" b="1" i="0" u="none" strike="noStrike" cap="none" dirty="0">
                <a:solidFill>
                  <a:schemeClr val="tx1">
                    <a:lumMod val="65000"/>
                    <a:lumOff val="35000"/>
                  </a:schemeClr>
                </a:solidFill>
                <a:latin typeface="+mj-lt"/>
                <a:ea typeface="Helvetica Neue"/>
                <a:cs typeface="Helvetica Neue"/>
                <a:sym typeface="Helvetica Neue"/>
              </a:rPr>
              <a:t>Focus on complex carbohydrates </a:t>
            </a:r>
            <a:r>
              <a:rPr lang="en-US" sz="2800" b="0" i="0" u="none" strike="noStrike" cap="none" dirty="0">
                <a:solidFill>
                  <a:schemeClr val="tx1">
                    <a:lumMod val="65000"/>
                    <a:lumOff val="35000"/>
                  </a:schemeClr>
                </a:solidFill>
                <a:latin typeface="+mj-lt"/>
                <a:ea typeface="Helvetica Neue"/>
                <a:cs typeface="Helvetica Neue"/>
                <a:sym typeface="Helvetica Neue"/>
              </a:rPr>
              <a:t>like whole grains and legumes, which provide a steady release of energy.</a:t>
            </a:r>
          </a:p>
          <a:p>
            <a:pPr marL="457200" indent="-457200">
              <a:lnSpc>
                <a:spcPct val="150000"/>
              </a:lnSpc>
              <a:buClr>
                <a:srgbClr val="3F3F3F"/>
              </a:buClr>
              <a:buSzPts val="2400"/>
              <a:buFont typeface="Courier New" panose="02070309020205020404" pitchFamily="49" charset="0"/>
              <a:buChar char="o"/>
            </a:pPr>
            <a:endParaRPr lang="en-US" sz="2800" b="0" i="0" u="none" strike="noStrike" cap="none" dirty="0">
              <a:solidFill>
                <a:schemeClr val="tx1">
                  <a:lumMod val="65000"/>
                  <a:lumOff val="35000"/>
                </a:schemeClr>
              </a:solidFill>
              <a:latin typeface="+mj-lt"/>
              <a:ea typeface="Helvetica Neue"/>
              <a:cs typeface="Helvetica Neue"/>
              <a:sym typeface="Helvetica Neue"/>
            </a:endParaRPr>
          </a:p>
          <a:p>
            <a:pPr marL="457200" indent="-457200">
              <a:lnSpc>
                <a:spcPct val="150000"/>
              </a:lnSpc>
              <a:buClr>
                <a:srgbClr val="3F3F3F"/>
              </a:buClr>
              <a:buSzPts val="2400"/>
              <a:buFont typeface="Courier New" panose="02070309020205020404" pitchFamily="49" charset="0"/>
              <a:buChar char="o"/>
            </a:pPr>
            <a:r>
              <a:rPr lang="en-US" sz="2800" b="1" i="0" u="none" strike="noStrike" cap="none" dirty="0">
                <a:solidFill>
                  <a:schemeClr val="tx1">
                    <a:lumMod val="65000"/>
                    <a:lumOff val="35000"/>
                  </a:schemeClr>
                </a:solidFill>
                <a:latin typeface="+mj-lt"/>
                <a:ea typeface="Helvetica Neue"/>
                <a:cs typeface="Helvetica Neue"/>
                <a:sym typeface="Helvetica Neue"/>
              </a:rPr>
              <a:t>Include a moderate amount of protein </a:t>
            </a:r>
            <a:r>
              <a:rPr lang="en-US" sz="2800" b="0" i="0" u="none" strike="noStrike" cap="none" dirty="0">
                <a:solidFill>
                  <a:schemeClr val="tx1">
                    <a:lumMod val="65000"/>
                    <a:lumOff val="35000"/>
                  </a:schemeClr>
                </a:solidFill>
                <a:latin typeface="+mj-lt"/>
                <a:ea typeface="Helvetica Neue"/>
                <a:cs typeface="Helvetica Neue"/>
                <a:sym typeface="Helvetica Neue"/>
              </a:rPr>
              <a:t>and healthy fats to stabilize blood sugar levels.</a:t>
            </a:r>
          </a:p>
        </p:txBody>
      </p:sp>
      <p:sp>
        <p:nvSpPr>
          <p:cNvPr id="4" name="Google Shape;210;p8">
            <a:extLst>
              <a:ext uri="{FF2B5EF4-FFF2-40B4-BE49-F238E27FC236}">
                <a16:creationId xmlns:a16="http://schemas.microsoft.com/office/drawing/2014/main" id="{79B3F6B9-10BB-3DD1-0C3C-FEAFC65FFA7A}"/>
              </a:ext>
            </a:extLst>
          </p:cNvPr>
          <p:cNvSpPr txBox="1"/>
          <p:nvPr/>
        </p:nvSpPr>
        <p:spPr>
          <a:xfrm rot="-5400000">
            <a:off x="-4302324" y="6673335"/>
            <a:ext cx="11170048" cy="369332"/>
          </a:xfrm>
          <a:prstGeom prst="rect">
            <a:avLst/>
          </a:prstGeom>
          <a:noFill/>
          <a:ln>
            <a:noFill/>
          </a:ln>
        </p:spPr>
        <p:txBody>
          <a:bodyPr spcFirstLastPara="1" wrap="square" lIns="0" tIns="0" rIns="0" bIns="0" anchor="ctr" anchorCtr="0">
            <a:spAutoFit/>
          </a:bodyPr>
          <a:lstStyle/>
          <a:p>
            <a:pPr marL="0" marR="0" lvl="0" indent="0" algn="ctr" rtl="0">
              <a:lnSpc>
                <a:spcPct val="100000"/>
              </a:lnSpc>
              <a:spcBef>
                <a:spcPts val="0"/>
              </a:spcBef>
              <a:spcAft>
                <a:spcPts val="0"/>
              </a:spcAft>
              <a:buClr>
                <a:srgbClr val="000000"/>
              </a:buClr>
              <a:buSzPts val="2400"/>
              <a:buFont typeface="Helvetica Neue"/>
              <a:buNone/>
            </a:pPr>
            <a:r>
              <a:rPr lang="en-US" sz="2400" b="0" i="0" u="none" strike="noStrike" cap="none" dirty="0">
                <a:solidFill>
                  <a:srgbClr val="000000"/>
                </a:solidFill>
                <a:latin typeface="+mj-lt"/>
                <a:ea typeface="Helvetica Neue"/>
                <a:cs typeface="Helvetica Neue"/>
                <a:sym typeface="Helvetica Neue"/>
              </a:rPr>
              <a:t>0004 CULINARY ARTS</a:t>
            </a:r>
            <a:endParaRPr dirty="0">
              <a:latin typeface="+mj-lt"/>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pic>
        <p:nvPicPr>
          <p:cNvPr id="274" name="Google Shape;274;p14" descr="Gherkins and chili peppers"/>
          <p:cNvPicPr preferRelativeResize="0"/>
          <p:nvPr/>
        </p:nvPicPr>
        <p:blipFill>
          <a:blip r:embed="rId3">
            <a:alphaModFix amt="80000"/>
          </a:blip>
          <a:srcRect t="34406" b="34406"/>
          <a:stretch/>
        </p:blipFill>
        <p:spPr>
          <a:xfrm>
            <a:off x="4149101" y="0"/>
            <a:ext cx="20399182" cy="4751578"/>
          </a:xfrm>
          <a:prstGeom prst="rect">
            <a:avLst/>
          </a:prstGeom>
          <a:noFill/>
          <a:ln>
            <a:noFill/>
          </a:ln>
        </p:spPr>
      </p:pic>
      <p:sp>
        <p:nvSpPr>
          <p:cNvPr id="275" name="Google Shape;275;p14"/>
          <p:cNvSpPr/>
          <p:nvPr/>
        </p:nvSpPr>
        <p:spPr>
          <a:xfrm>
            <a:off x="2540000" y="1272976"/>
            <a:ext cx="25301" cy="11170048"/>
          </a:xfrm>
          <a:prstGeom prst="rect">
            <a:avLst/>
          </a:prstGeom>
          <a:solidFill>
            <a:srgbClr val="000000"/>
          </a:solidFill>
          <a:ln>
            <a:noFill/>
          </a:ln>
        </p:spPr>
        <p:txBody>
          <a:bodyPr spcFirstLastPara="1" wrap="square" lIns="71425" tIns="71425" rIns="71425" bIns="71425" anchor="ctr" anchorCtr="0">
            <a:noAutofit/>
          </a:bodyPr>
          <a:lstStyle/>
          <a:p>
            <a:pPr marL="0" marR="0" lvl="0" indent="0" algn="ctr" rtl="0">
              <a:lnSpc>
                <a:spcPct val="100000"/>
              </a:lnSpc>
              <a:spcBef>
                <a:spcPts val="0"/>
              </a:spcBef>
              <a:spcAft>
                <a:spcPts val="0"/>
              </a:spcAft>
              <a:buClr>
                <a:srgbClr val="FFFFFF"/>
              </a:buClr>
              <a:buSzPts val="2700"/>
              <a:buFont typeface="Lato"/>
              <a:buNone/>
            </a:pPr>
            <a:endParaRPr sz="2700" b="0" i="0" u="none" strike="noStrike" cap="none" dirty="0">
              <a:solidFill>
                <a:srgbClr val="000000"/>
              </a:solidFill>
              <a:latin typeface="Helvetica Neue"/>
              <a:ea typeface="Helvetica Neue"/>
              <a:cs typeface="Helvetica Neue"/>
              <a:sym typeface="Helvetica Neue"/>
            </a:endParaRPr>
          </a:p>
        </p:txBody>
      </p:sp>
      <p:sp>
        <p:nvSpPr>
          <p:cNvPr id="276" name="Google Shape;276;p14"/>
          <p:cNvSpPr txBox="1"/>
          <p:nvPr/>
        </p:nvSpPr>
        <p:spPr>
          <a:xfrm rot="-5400000">
            <a:off x="-4302324" y="6686550"/>
            <a:ext cx="11170048" cy="342901"/>
          </a:xfrm>
          <a:prstGeom prst="rect">
            <a:avLst/>
          </a:prstGeom>
          <a:noFill/>
          <a:ln>
            <a:noFill/>
          </a:ln>
        </p:spPr>
        <p:txBody>
          <a:bodyPr spcFirstLastPara="1" wrap="square" lIns="0" tIns="0" rIns="0" bIns="0" anchor="ctr" anchorCtr="0">
            <a:spAutoFit/>
          </a:bodyPr>
          <a:lstStyle/>
          <a:p>
            <a:pPr marL="0" marR="0" lvl="0" indent="0" algn="ctr" rtl="0">
              <a:lnSpc>
                <a:spcPct val="100000"/>
              </a:lnSpc>
              <a:spcBef>
                <a:spcPts val="0"/>
              </a:spcBef>
              <a:spcAft>
                <a:spcPts val="0"/>
              </a:spcAft>
              <a:buClr>
                <a:srgbClr val="000000"/>
              </a:buClr>
              <a:buSzPts val="2200"/>
              <a:buFont typeface="Helvetica Neue"/>
              <a:buNone/>
            </a:pPr>
            <a:endParaRPr sz="2200" b="0" i="0" u="none" strike="noStrike" cap="none" dirty="0">
              <a:solidFill>
                <a:srgbClr val="000000"/>
              </a:solidFill>
              <a:latin typeface="Helvetica Neue"/>
              <a:ea typeface="Helvetica Neue"/>
              <a:cs typeface="Helvetica Neue"/>
              <a:sym typeface="Helvetica Neue"/>
            </a:endParaRPr>
          </a:p>
        </p:txBody>
      </p:sp>
      <p:sp>
        <p:nvSpPr>
          <p:cNvPr id="277" name="Google Shape;277;p14"/>
          <p:cNvSpPr/>
          <p:nvPr/>
        </p:nvSpPr>
        <p:spPr>
          <a:xfrm>
            <a:off x="3503998" y="3234911"/>
            <a:ext cx="19781970" cy="8711923"/>
          </a:xfrm>
          <a:prstGeom prst="rect">
            <a:avLst/>
          </a:prstGeom>
          <a:solidFill>
            <a:srgbClr val="DDE3E4">
              <a:alpha val="50000"/>
            </a:srgbClr>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700"/>
              <a:buFont typeface="Lato"/>
              <a:buNone/>
            </a:pPr>
            <a:endParaRPr sz="2700" b="0" i="0" u="none" strike="noStrike" cap="none" dirty="0">
              <a:solidFill>
                <a:srgbClr val="000000"/>
              </a:solidFill>
              <a:latin typeface="Helvetica Neue"/>
              <a:ea typeface="Helvetica Neue"/>
              <a:cs typeface="Helvetica Neue"/>
              <a:sym typeface="Helvetica Neue"/>
            </a:endParaRPr>
          </a:p>
        </p:txBody>
      </p:sp>
      <p:sp>
        <p:nvSpPr>
          <p:cNvPr id="278" name="Google Shape;278;p14"/>
          <p:cNvSpPr txBox="1"/>
          <p:nvPr/>
        </p:nvSpPr>
        <p:spPr>
          <a:xfrm>
            <a:off x="4912851" y="6602178"/>
            <a:ext cx="16931149" cy="3877985"/>
          </a:xfrm>
          <a:prstGeom prst="rect">
            <a:avLst/>
          </a:prstGeom>
          <a:noFill/>
          <a:ln>
            <a:noFill/>
          </a:ln>
        </p:spPr>
        <p:txBody>
          <a:bodyPr spcFirstLastPara="1" wrap="square" lIns="0" tIns="0" rIns="0" bIns="0" anchor="ctr" anchorCtr="0">
            <a:spAutoFit/>
          </a:bodyPr>
          <a:lstStyle/>
          <a:p>
            <a:pPr marL="342900" marR="0" lvl="0" indent="-342900" algn="l" rtl="0">
              <a:lnSpc>
                <a:spcPct val="150000"/>
              </a:lnSpc>
              <a:spcBef>
                <a:spcPts val="0"/>
              </a:spcBef>
              <a:spcAft>
                <a:spcPts val="0"/>
              </a:spcAft>
              <a:buClr>
                <a:srgbClr val="3F3F3F"/>
              </a:buClr>
              <a:buSzPts val="2400"/>
              <a:buFont typeface="Courier New" panose="02070309020205020404" pitchFamily="49" charset="0"/>
              <a:buChar char="o"/>
            </a:pPr>
            <a:r>
              <a:rPr lang="en-US" sz="2800" b="1" i="0" u="none" strike="noStrike" cap="none" dirty="0">
                <a:solidFill>
                  <a:srgbClr val="3F3F3F"/>
                </a:solidFill>
                <a:latin typeface="+mj-lt"/>
                <a:ea typeface="Helvetica Neue"/>
                <a:cs typeface="Helvetica Neue"/>
                <a:sym typeface="Helvetica Neue"/>
              </a:rPr>
              <a:t>Increase fiber-rich foods </a:t>
            </a:r>
            <a:r>
              <a:rPr lang="en-US" sz="2800" b="0" i="0" u="none" strike="noStrike" cap="none" dirty="0">
                <a:solidFill>
                  <a:srgbClr val="3F3F3F"/>
                </a:solidFill>
                <a:latin typeface="+mj-lt"/>
                <a:ea typeface="Helvetica Neue"/>
                <a:cs typeface="Helvetica Neue"/>
                <a:sym typeface="Helvetica Neue"/>
              </a:rPr>
              <a:t>(vegetables, fruits, whole grains) to help feel fuller longer.</a:t>
            </a:r>
          </a:p>
          <a:p>
            <a:pPr marL="342900" marR="0" lvl="0" indent="-342900" algn="l" rtl="0">
              <a:lnSpc>
                <a:spcPct val="150000"/>
              </a:lnSpc>
              <a:spcBef>
                <a:spcPts val="0"/>
              </a:spcBef>
              <a:spcAft>
                <a:spcPts val="0"/>
              </a:spcAft>
              <a:buClr>
                <a:srgbClr val="3F3F3F"/>
              </a:buClr>
              <a:buSzPts val="2400"/>
              <a:buFont typeface="Courier New" panose="02070309020205020404" pitchFamily="49" charset="0"/>
              <a:buChar char="o"/>
            </a:pPr>
            <a:endParaRPr lang="en-US" sz="2800" b="0" i="0" u="none" strike="noStrike" cap="none" dirty="0">
              <a:solidFill>
                <a:srgbClr val="3F3F3F"/>
              </a:solidFill>
              <a:latin typeface="+mj-lt"/>
              <a:ea typeface="Helvetica Neue"/>
              <a:cs typeface="Helvetica Neue"/>
              <a:sym typeface="Helvetica Neue"/>
            </a:endParaRPr>
          </a:p>
          <a:p>
            <a:pPr marL="342900" marR="0" lvl="0" indent="-342900" algn="l" rtl="0">
              <a:lnSpc>
                <a:spcPct val="150000"/>
              </a:lnSpc>
              <a:spcBef>
                <a:spcPts val="0"/>
              </a:spcBef>
              <a:spcAft>
                <a:spcPts val="0"/>
              </a:spcAft>
              <a:buClr>
                <a:srgbClr val="3F3F3F"/>
              </a:buClr>
              <a:buSzPts val="2400"/>
              <a:buFont typeface="Courier New" panose="02070309020205020404" pitchFamily="49" charset="0"/>
              <a:buChar char="o"/>
            </a:pPr>
            <a:r>
              <a:rPr lang="en-US" sz="2800" b="1" i="0" u="none" strike="noStrike" cap="none" dirty="0" err="1">
                <a:solidFill>
                  <a:srgbClr val="3F3F3F"/>
                </a:solidFill>
                <a:latin typeface="+mj-lt"/>
                <a:ea typeface="Helvetica Neue"/>
                <a:cs typeface="Helvetica Neue"/>
                <a:sym typeface="Helvetica Neue"/>
              </a:rPr>
              <a:t>Opt</a:t>
            </a:r>
            <a:r>
              <a:rPr lang="en-US" sz="2800" b="1" i="0" u="none" strike="noStrike" cap="none" dirty="0">
                <a:solidFill>
                  <a:srgbClr val="3F3F3F"/>
                </a:solidFill>
                <a:latin typeface="+mj-lt"/>
                <a:ea typeface="Helvetica Neue"/>
                <a:cs typeface="Helvetica Neue"/>
                <a:sym typeface="Helvetica Neue"/>
              </a:rPr>
              <a:t> for lean protein sources </a:t>
            </a:r>
            <a:r>
              <a:rPr lang="en-US" sz="2800" b="0" i="0" u="none" strike="noStrike" cap="none" dirty="0">
                <a:solidFill>
                  <a:srgbClr val="3F3F3F"/>
                </a:solidFill>
                <a:latin typeface="+mj-lt"/>
                <a:ea typeface="Helvetica Neue"/>
                <a:cs typeface="Helvetica Neue"/>
                <a:sym typeface="Helvetica Neue"/>
              </a:rPr>
              <a:t>and monitor portion sizes, especially of high-calorie foods.</a:t>
            </a:r>
          </a:p>
          <a:p>
            <a:pPr marL="342900" marR="0" lvl="0" indent="-342900" algn="l" rtl="0">
              <a:lnSpc>
                <a:spcPct val="150000"/>
              </a:lnSpc>
              <a:spcBef>
                <a:spcPts val="0"/>
              </a:spcBef>
              <a:spcAft>
                <a:spcPts val="0"/>
              </a:spcAft>
              <a:buClr>
                <a:srgbClr val="3F3F3F"/>
              </a:buClr>
              <a:buSzPts val="2400"/>
              <a:buFont typeface="Courier New" panose="02070309020205020404" pitchFamily="49" charset="0"/>
              <a:buChar char="o"/>
            </a:pPr>
            <a:endParaRPr lang="en-US" sz="2800" b="0" i="0" u="none" strike="noStrike" cap="none" dirty="0">
              <a:solidFill>
                <a:srgbClr val="3F3F3F"/>
              </a:solidFill>
              <a:latin typeface="+mj-lt"/>
              <a:ea typeface="Helvetica Neue"/>
              <a:cs typeface="Helvetica Neue"/>
              <a:sym typeface="Helvetica Neue"/>
            </a:endParaRPr>
          </a:p>
          <a:p>
            <a:pPr marL="342900" marR="0" lvl="0" indent="-342900" algn="l" rtl="0">
              <a:lnSpc>
                <a:spcPct val="150000"/>
              </a:lnSpc>
              <a:spcBef>
                <a:spcPts val="0"/>
              </a:spcBef>
              <a:spcAft>
                <a:spcPts val="0"/>
              </a:spcAft>
              <a:buClr>
                <a:srgbClr val="3F3F3F"/>
              </a:buClr>
              <a:buSzPts val="2400"/>
              <a:buFont typeface="Courier New" panose="02070309020205020404" pitchFamily="49" charset="0"/>
              <a:buChar char="o"/>
            </a:pPr>
            <a:r>
              <a:rPr lang="en-US" sz="2800" b="1" i="0" u="none" strike="noStrike" cap="none" dirty="0">
                <a:solidFill>
                  <a:srgbClr val="3F3F3F"/>
                </a:solidFill>
                <a:latin typeface="+mj-lt"/>
                <a:ea typeface="Helvetica Neue"/>
                <a:cs typeface="Helvetica Neue"/>
                <a:sym typeface="Helvetica Neue"/>
              </a:rPr>
              <a:t>Adjust cooking methods </a:t>
            </a:r>
            <a:r>
              <a:rPr lang="en-US" sz="2800" b="0" i="0" u="none" strike="noStrike" cap="none" dirty="0">
                <a:solidFill>
                  <a:srgbClr val="3F3F3F"/>
                </a:solidFill>
                <a:latin typeface="+mj-lt"/>
                <a:ea typeface="Helvetica Neue"/>
                <a:cs typeface="Helvetica Neue"/>
                <a:sym typeface="Helvetica Neue"/>
              </a:rPr>
              <a:t>to reduce added fats and sugars without sacrificing flavor (e.g., baking instead of frying, using herbs and spices instead of heavy sauces).</a:t>
            </a:r>
          </a:p>
        </p:txBody>
      </p:sp>
      <p:sp>
        <p:nvSpPr>
          <p:cNvPr id="280" name="Google Shape;280;p14"/>
          <p:cNvSpPr txBox="1"/>
          <p:nvPr/>
        </p:nvSpPr>
        <p:spPr>
          <a:xfrm>
            <a:off x="4310126" y="4935019"/>
            <a:ext cx="17533874" cy="1099788"/>
          </a:xfrm>
          <a:prstGeom prst="rect">
            <a:avLst/>
          </a:prstGeom>
          <a:noFill/>
          <a:ln>
            <a:noFill/>
          </a:ln>
        </p:spPr>
        <p:txBody>
          <a:bodyPr spcFirstLastPara="1" wrap="square" lIns="50800" tIns="50800" rIns="50800" bIns="50800" anchor="ctr" anchorCtr="0">
            <a:spAutoFit/>
          </a:bodyPr>
          <a:lstStyle/>
          <a:p>
            <a:pPr marL="0" marR="0" lvl="0" indent="0" algn="l" rtl="0">
              <a:lnSpc>
                <a:spcPct val="90000"/>
              </a:lnSpc>
              <a:spcBef>
                <a:spcPts val="0"/>
              </a:spcBef>
              <a:spcAft>
                <a:spcPts val="0"/>
              </a:spcAft>
              <a:buClr>
                <a:srgbClr val="000000"/>
              </a:buClr>
              <a:buSzPts val="7200"/>
              <a:buFont typeface="Helvetica Neue"/>
              <a:buNone/>
            </a:pPr>
            <a:r>
              <a:rPr lang="en-US" sz="7200" b="0" i="0" u="none" strike="noStrike" cap="none" dirty="0">
                <a:solidFill>
                  <a:srgbClr val="000000"/>
                </a:solidFill>
                <a:latin typeface="+mj-lt"/>
                <a:ea typeface="Helvetica Neue"/>
                <a:cs typeface="Helvetica Neue"/>
                <a:sym typeface="Helvetica Neue"/>
              </a:rPr>
              <a:t>FOR WEIGHT MANAGEMENT</a:t>
            </a:r>
          </a:p>
        </p:txBody>
      </p:sp>
      <p:sp>
        <p:nvSpPr>
          <p:cNvPr id="2" name="Google Shape;210;p8">
            <a:extLst>
              <a:ext uri="{FF2B5EF4-FFF2-40B4-BE49-F238E27FC236}">
                <a16:creationId xmlns:a16="http://schemas.microsoft.com/office/drawing/2014/main" id="{985A51EA-CD2A-9E37-D6D1-4259C9C4313B}"/>
              </a:ext>
            </a:extLst>
          </p:cNvPr>
          <p:cNvSpPr txBox="1"/>
          <p:nvPr/>
        </p:nvSpPr>
        <p:spPr>
          <a:xfrm rot="-5400000">
            <a:off x="-4302324" y="6673335"/>
            <a:ext cx="11170048" cy="369332"/>
          </a:xfrm>
          <a:prstGeom prst="rect">
            <a:avLst/>
          </a:prstGeom>
          <a:noFill/>
          <a:ln>
            <a:noFill/>
          </a:ln>
        </p:spPr>
        <p:txBody>
          <a:bodyPr spcFirstLastPara="1" wrap="square" lIns="0" tIns="0" rIns="0" bIns="0" anchor="ctr" anchorCtr="0">
            <a:spAutoFit/>
          </a:bodyPr>
          <a:lstStyle/>
          <a:p>
            <a:pPr marL="0" marR="0" lvl="0" indent="0" algn="ctr" rtl="0">
              <a:lnSpc>
                <a:spcPct val="100000"/>
              </a:lnSpc>
              <a:spcBef>
                <a:spcPts val="0"/>
              </a:spcBef>
              <a:spcAft>
                <a:spcPts val="0"/>
              </a:spcAft>
              <a:buClr>
                <a:srgbClr val="000000"/>
              </a:buClr>
              <a:buSzPts val="2400"/>
              <a:buFont typeface="Helvetica Neue"/>
              <a:buNone/>
            </a:pPr>
            <a:r>
              <a:rPr lang="en-US" sz="2400" b="0" i="0" u="none" strike="noStrike" cap="none" dirty="0">
                <a:solidFill>
                  <a:srgbClr val="000000"/>
                </a:solidFill>
                <a:latin typeface="+mj-lt"/>
                <a:ea typeface="Helvetica Neue"/>
                <a:cs typeface="Helvetica Neue"/>
                <a:sym typeface="Helvetica Neue"/>
              </a:rPr>
              <a:t>0004 CULINARY ARTS</a:t>
            </a:r>
            <a:endParaRPr dirty="0">
              <a:latin typeface="+mj-lt"/>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15"/>
          <p:cNvSpPr/>
          <p:nvPr/>
        </p:nvSpPr>
        <p:spPr>
          <a:xfrm>
            <a:off x="267852" y="5397498"/>
            <a:ext cx="10409935" cy="4058226"/>
          </a:xfrm>
          <a:prstGeom prst="rect">
            <a:avLst/>
          </a:prstGeom>
          <a:solidFill>
            <a:srgbClr val="FFFFFF">
              <a:alpha val="80000"/>
            </a:srgbClr>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700"/>
              <a:buFont typeface="Lato"/>
              <a:buNone/>
            </a:pPr>
            <a:endParaRPr sz="2700" b="0" i="0" u="none" strike="noStrike" cap="none" dirty="0">
              <a:solidFill>
                <a:srgbClr val="000000"/>
              </a:solidFill>
              <a:latin typeface="Helvetica Neue"/>
              <a:ea typeface="Helvetica Neue"/>
              <a:cs typeface="Helvetica Neue"/>
              <a:sym typeface="Helvetica Neue"/>
            </a:endParaRPr>
          </a:p>
        </p:txBody>
      </p:sp>
      <p:pic>
        <p:nvPicPr>
          <p:cNvPr id="287" name="Google Shape;287;p15"/>
          <p:cNvPicPr preferRelativeResize="0">
            <a:picLocks noGrp="1"/>
          </p:cNvPicPr>
          <p:nvPr>
            <p:ph type="pic" idx="2"/>
          </p:nvPr>
        </p:nvPicPr>
        <p:blipFill rotWithShape="1">
          <a:blip r:embed="rId3">
            <a:alphaModFix amt="80000"/>
          </a:blip>
          <a:srcRect l="17501" r="22755" b="5804"/>
          <a:stretch/>
        </p:blipFill>
        <p:spPr>
          <a:xfrm>
            <a:off x="2166283" y="3207403"/>
            <a:ext cx="10025717" cy="10527339"/>
          </a:xfrm>
          <a:prstGeom prst="rect">
            <a:avLst/>
          </a:prstGeom>
          <a:solidFill>
            <a:schemeClr val="lt1"/>
          </a:solidFill>
          <a:ln>
            <a:noFill/>
          </a:ln>
        </p:spPr>
      </p:pic>
      <p:sp>
        <p:nvSpPr>
          <p:cNvPr id="288" name="Google Shape;288;p15"/>
          <p:cNvSpPr/>
          <p:nvPr/>
        </p:nvSpPr>
        <p:spPr>
          <a:xfrm>
            <a:off x="12426161" y="18128"/>
            <a:ext cx="10559996" cy="13716614"/>
          </a:xfrm>
          <a:prstGeom prst="rect">
            <a:avLst/>
          </a:prstGeom>
          <a:solidFill>
            <a:schemeClr val="bg1">
              <a:lumMod val="95000"/>
              <a:alpha val="69803"/>
            </a:schemeClr>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700"/>
              <a:buFont typeface="Lato"/>
              <a:buNone/>
            </a:pPr>
            <a:endParaRPr sz="2700" b="0" i="0" u="none" strike="noStrike" cap="none" dirty="0">
              <a:solidFill>
                <a:srgbClr val="000000"/>
              </a:solidFill>
              <a:latin typeface="Helvetica Neue"/>
              <a:ea typeface="Helvetica Neue"/>
              <a:cs typeface="Helvetica Neue"/>
              <a:sym typeface="Helvetica Neue"/>
            </a:endParaRPr>
          </a:p>
        </p:txBody>
      </p:sp>
      <p:sp>
        <p:nvSpPr>
          <p:cNvPr id="289" name="Google Shape;289;p15"/>
          <p:cNvSpPr txBox="1"/>
          <p:nvPr/>
        </p:nvSpPr>
        <p:spPr>
          <a:xfrm>
            <a:off x="13157016" y="2255964"/>
            <a:ext cx="9098286" cy="10341293"/>
          </a:xfrm>
          <a:prstGeom prst="rect">
            <a:avLst/>
          </a:prstGeom>
          <a:noFill/>
          <a:ln>
            <a:noFill/>
          </a:ln>
        </p:spPr>
        <p:txBody>
          <a:bodyPr spcFirstLastPara="1" wrap="square" lIns="0" tIns="0" rIns="0" bIns="0" anchor="ctr" anchorCtr="0">
            <a:spAutoFit/>
          </a:bodyPr>
          <a:lstStyle/>
          <a:p>
            <a:pPr marR="0" lvl="0" algn="l" rtl="0">
              <a:lnSpc>
                <a:spcPct val="150000"/>
              </a:lnSpc>
              <a:spcBef>
                <a:spcPts val="0"/>
              </a:spcBef>
              <a:spcAft>
                <a:spcPts val="0"/>
              </a:spcAft>
              <a:buClr>
                <a:srgbClr val="7F7F7F"/>
              </a:buClr>
              <a:buSzPts val="3600"/>
            </a:pPr>
            <a:r>
              <a:rPr lang="en-US" sz="3200" b="1" i="0" u="none" strike="noStrike" cap="none" dirty="0">
                <a:solidFill>
                  <a:srgbClr val="7F7F7F"/>
                </a:solidFill>
                <a:latin typeface="+mj-lt"/>
                <a:ea typeface="Helvetica Neue"/>
                <a:cs typeface="Helvetica Neue"/>
                <a:sym typeface="Helvetica Neue"/>
              </a:rPr>
              <a:t>Heart Health: </a:t>
            </a:r>
            <a:r>
              <a:rPr lang="en-US" sz="3200" b="0" i="0" u="none" strike="noStrike" cap="none" dirty="0">
                <a:solidFill>
                  <a:srgbClr val="7F7F7F"/>
                </a:solidFill>
                <a:latin typeface="+mj-lt"/>
                <a:ea typeface="Helvetica Neue"/>
                <a:cs typeface="Helvetica Neue"/>
                <a:sym typeface="Helvetica Neue"/>
              </a:rPr>
              <a:t>Incorporate foods high in omega-3 fatty acids (such as salmon and flaxseeds), fiber, and antioxidants. Limit saturated and trans fats.</a:t>
            </a:r>
          </a:p>
          <a:p>
            <a:pPr marR="0" lvl="0" algn="l" rtl="0">
              <a:lnSpc>
                <a:spcPct val="150000"/>
              </a:lnSpc>
              <a:spcBef>
                <a:spcPts val="0"/>
              </a:spcBef>
              <a:spcAft>
                <a:spcPts val="0"/>
              </a:spcAft>
              <a:buClr>
                <a:srgbClr val="7F7F7F"/>
              </a:buClr>
              <a:buSzPts val="3600"/>
            </a:pPr>
            <a:endParaRPr lang="en-US" sz="3200" b="0" i="0" u="none" strike="noStrike" cap="none" dirty="0">
              <a:solidFill>
                <a:srgbClr val="7F7F7F"/>
              </a:solidFill>
              <a:latin typeface="+mj-lt"/>
              <a:ea typeface="Helvetica Neue"/>
              <a:cs typeface="Helvetica Neue"/>
              <a:sym typeface="Helvetica Neue"/>
            </a:endParaRPr>
          </a:p>
          <a:p>
            <a:pPr marR="0" lvl="0" algn="l" rtl="0">
              <a:lnSpc>
                <a:spcPct val="150000"/>
              </a:lnSpc>
              <a:spcBef>
                <a:spcPts val="0"/>
              </a:spcBef>
              <a:spcAft>
                <a:spcPts val="0"/>
              </a:spcAft>
              <a:buClr>
                <a:srgbClr val="7F7F7F"/>
              </a:buClr>
              <a:buSzPts val="3600"/>
            </a:pPr>
            <a:r>
              <a:rPr lang="en-US" sz="3200" b="1" i="0" u="none" strike="noStrike" cap="none" dirty="0">
                <a:solidFill>
                  <a:srgbClr val="7F7F7F"/>
                </a:solidFill>
                <a:latin typeface="+mj-lt"/>
                <a:ea typeface="Helvetica Neue"/>
                <a:cs typeface="Helvetica Neue"/>
                <a:sym typeface="Helvetica Neue"/>
              </a:rPr>
              <a:t>Diabetes Management: </a:t>
            </a:r>
            <a:r>
              <a:rPr lang="en-US" sz="3200" b="0" i="0" u="none" strike="noStrike" cap="none" dirty="0">
                <a:solidFill>
                  <a:srgbClr val="7F7F7F"/>
                </a:solidFill>
                <a:latin typeface="+mj-lt"/>
                <a:ea typeface="Helvetica Neue"/>
                <a:cs typeface="Helvetica Neue"/>
                <a:sym typeface="Helvetica Neue"/>
              </a:rPr>
              <a:t>Focus on low-glycemic index foods to help manage blood sugar levels. Balance carbohydrate intake with protein and healthy fats.</a:t>
            </a:r>
          </a:p>
          <a:p>
            <a:pPr marR="0" lvl="0" algn="l" rtl="0">
              <a:lnSpc>
                <a:spcPct val="150000"/>
              </a:lnSpc>
              <a:spcBef>
                <a:spcPts val="0"/>
              </a:spcBef>
              <a:spcAft>
                <a:spcPts val="0"/>
              </a:spcAft>
              <a:buClr>
                <a:srgbClr val="7F7F7F"/>
              </a:buClr>
              <a:buSzPts val="3600"/>
            </a:pPr>
            <a:endParaRPr lang="en-US" sz="3200" b="0" i="0" u="none" strike="noStrike" cap="none" dirty="0">
              <a:solidFill>
                <a:srgbClr val="7F7F7F"/>
              </a:solidFill>
              <a:latin typeface="+mj-lt"/>
              <a:ea typeface="Helvetica Neue"/>
              <a:cs typeface="Helvetica Neue"/>
              <a:sym typeface="Helvetica Neue"/>
            </a:endParaRPr>
          </a:p>
          <a:p>
            <a:pPr marR="0" lvl="0" algn="l" rtl="0">
              <a:lnSpc>
                <a:spcPct val="150000"/>
              </a:lnSpc>
              <a:spcBef>
                <a:spcPts val="0"/>
              </a:spcBef>
              <a:spcAft>
                <a:spcPts val="0"/>
              </a:spcAft>
              <a:buClr>
                <a:srgbClr val="7F7F7F"/>
              </a:buClr>
              <a:buSzPts val="3600"/>
            </a:pPr>
            <a:r>
              <a:rPr lang="en-US" sz="3200" b="1" i="0" u="none" strike="noStrike" cap="none" dirty="0">
                <a:solidFill>
                  <a:srgbClr val="7F7F7F"/>
                </a:solidFill>
                <a:latin typeface="+mj-lt"/>
                <a:ea typeface="Helvetica Neue"/>
                <a:cs typeface="Helvetica Neue"/>
                <a:sym typeface="Helvetica Neue"/>
              </a:rPr>
              <a:t>Digestive Health: </a:t>
            </a:r>
            <a:r>
              <a:rPr lang="en-US" sz="3200" b="0" i="0" u="none" strike="noStrike" cap="none" dirty="0">
                <a:solidFill>
                  <a:srgbClr val="7F7F7F"/>
                </a:solidFill>
                <a:latin typeface="+mj-lt"/>
                <a:ea typeface="Helvetica Neue"/>
                <a:cs typeface="Helvetica Neue"/>
                <a:sym typeface="Helvetica Neue"/>
              </a:rPr>
              <a:t>Emphasize foods high in fiber and probiotics. Consider individual tolerances, especially for those with conditions like IBS.</a:t>
            </a:r>
            <a:endParaRPr sz="3200" b="0" i="0" u="none" strike="noStrike" cap="none" dirty="0">
              <a:solidFill>
                <a:srgbClr val="000000"/>
              </a:solidFill>
              <a:latin typeface="+mj-lt"/>
              <a:ea typeface="Helvetica Neue"/>
              <a:cs typeface="Helvetica Neue"/>
              <a:sym typeface="Helvetica Neue"/>
            </a:endParaRPr>
          </a:p>
        </p:txBody>
      </p:sp>
      <p:sp>
        <p:nvSpPr>
          <p:cNvPr id="290" name="Google Shape;290;p15"/>
          <p:cNvSpPr txBox="1"/>
          <p:nvPr/>
        </p:nvSpPr>
        <p:spPr>
          <a:xfrm>
            <a:off x="1397843" y="2987608"/>
            <a:ext cx="7437975" cy="2409890"/>
          </a:xfrm>
          <a:prstGeom prst="rect">
            <a:avLst/>
          </a:prstGeom>
          <a:noFill/>
          <a:ln>
            <a:noFill/>
          </a:ln>
        </p:spPr>
        <p:txBody>
          <a:bodyPr spcFirstLastPara="1" wrap="square" lIns="0" tIns="0" rIns="0" bIns="0" anchor="b" anchorCtr="0">
            <a:spAutoFit/>
          </a:bodyPr>
          <a:lstStyle/>
          <a:p>
            <a:pPr marL="0" marR="0" lvl="0" indent="0" algn="l" rtl="0">
              <a:lnSpc>
                <a:spcPct val="90000"/>
              </a:lnSpc>
              <a:spcBef>
                <a:spcPts val="0"/>
              </a:spcBef>
              <a:spcAft>
                <a:spcPts val="0"/>
              </a:spcAft>
              <a:buClr>
                <a:srgbClr val="000000"/>
              </a:buClr>
              <a:buSzPts val="6600"/>
              <a:buFont typeface="Helvetica Neue"/>
              <a:buNone/>
            </a:pPr>
            <a:r>
              <a:rPr lang="en-US" sz="6600" dirty="0">
                <a:latin typeface="+mj-lt"/>
                <a:ea typeface="Helvetica Neue"/>
                <a:cs typeface="Helvetica Neue"/>
                <a:sym typeface="Helvetica Neue"/>
              </a:rPr>
              <a:t>FOR SPECIFIC </a:t>
            </a:r>
            <a:r>
              <a:rPr lang="en-US" sz="5400" i="1" dirty="0">
                <a:latin typeface="+mj-lt"/>
                <a:ea typeface="Helvetica Neue"/>
                <a:cs typeface="Helvetica Neue"/>
                <a:sym typeface="Helvetica Neue"/>
              </a:rPr>
              <a:t>HEART HEALTH GOALS</a:t>
            </a:r>
            <a:endParaRPr lang="en-US" sz="5400" b="0" i="1" u="none" strike="noStrike" cap="none" dirty="0">
              <a:solidFill>
                <a:srgbClr val="000000"/>
              </a:solidFill>
              <a:latin typeface="+mj-lt"/>
              <a:ea typeface="Helvetica Neue"/>
              <a:cs typeface="Helvetica Neue"/>
              <a:sym typeface="Helvetica Neue"/>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pic>
        <p:nvPicPr>
          <p:cNvPr id="3" name="Picture 2">
            <a:extLst>
              <a:ext uri="{FF2B5EF4-FFF2-40B4-BE49-F238E27FC236}">
                <a16:creationId xmlns:a16="http://schemas.microsoft.com/office/drawing/2014/main" id="{BD01C44E-DEE0-2D52-95FA-58C260BED796}"/>
              </a:ext>
            </a:extLst>
          </p:cNvPr>
          <p:cNvPicPr>
            <a:picLocks noChangeAspect="1"/>
          </p:cNvPicPr>
          <p:nvPr/>
        </p:nvPicPr>
        <p:blipFill>
          <a:blip r:embed="rId3">
            <a:alphaModFix amt="80000"/>
          </a:blip>
          <a:srcRect l="17814" r="17814"/>
          <a:stretch/>
        </p:blipFill>
        <p:spPr>
          <a:xfrm>
            <a:off x="2675553" y="5412140"/>
            <a:ext cx="7217777" cy="7467600"/>
          </a:xfrm>
          <a:prstGeom prst="rect">
            <a:avLst/>
          </a:prstGeom>
        </p:spPr>
      </p:pic>
      <p:sp>
        <p:nvSpPr>
          <p:cNvPr id="297" name="Google Shape;297;p16"/>
          <p:cNvSpPr txBox="1"/>
          <p:nvPr/>
        </p:nvSpPr>
        <p:spPr>
          <a:xfrm>
            <a:off x="2675553" y="1809302"/>
            <a:ext cx="7620001" cy="1994392"/>
          </a:xfrm>
          <a:prstGeom prst="rect">
            <a:avLst/>
          </a:prstGeom>
          <a:noFill/>
          <a:ln>
            <a:noFill/>
          </a:ln>
        </p:spPr>
        <p:txBody>
          <a:bodyPr spcFirstLastPara="1" wrap="square" lIns="0" tIns="0" rIns="0" bIns="0" anchor="b" anchorCtr="0">
            <a:spAutoFit/>
          </a:bodyPr>
          <a:lstStyle/>
          <a:p>
            <a:pPr marL="0" marR="0" lvl="0" indent="0" algn="l" rtl="0">
              <a:lnSpc>
                <a:spcPct val="90000"/>
              </a:lnSpc>
              <a:spcBef>
                <a:spcPts val="0"/>
              </a:spcBef>
              <a:spcAft>
                <a:spcPts val="0"/>
              </a:spcAft>
              <a:buClr>
                <a:srgbClr val="000000"/>
              </a:buClr>
              <a:buSzPts val="7200"/>
              <a:buFont typeface="Helvetica Neue"/>
              <a:buNone/>
            </a:pPr>
            <a:r>
              <a:rPr lang="en-US" sz="7200" b="0" i="0" u="none" strike="noStrike" cap="none" dirty="0">
                <a:solidFill>
                  <a:srgbClr val="000000"/>
                </a:solidFill>
                <a:latin typeface="+mj-lt"/>
                <a:ea typeface="Helvetica Neue"/>
                <a:cs typeface="Helvetica Neue"/>
                <a:sym typeface="Helvetica Neue"/>
              </a:rPr>
              <a:t>RECIPE ADJUSTMENTS</a:t>
            </a:r>
          </a:p>
        </p:txBody>
      </p:sp>
      <p:sp>
        <p:nvSpPr>
          <p:cNvPr id="298" name="Google Shape;298;p16"/>
          <p:cNvSpPr/>
          <p:nvPr/>
        </p:nvSpPr>
        <p:spPr>
          <a:xfrm>
            <a:off x="11503742" y="20382"/>
            <a:ext cx="10800815" cy="13716614"/>
          </a:xfrm>
          <a:prstGeom prst="rect">
            <a:avLst/>
          </a:prstGeom>
          <a:solidFill>
            <a:schemeClr val="bg1">
              <a:lumMod val="95000"/>
              <a:alpha val="69803"/>
            </a:schemeClr>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700"/>
              <a:buFont typeface="Lato"/>
              <a:buNone/>
            </a:pPr>
            <a:endParaRPr sz="2700" b="0" i="0" u="none" strike="noStrike" cap="none" dirty="0">
              <a:solidFill>
                <a:srgbClr val="000000"/>
              </a:solidFill>
              <a:latin typeface="Helvetica Neue"/>
              <a:ea typeface="Helvetica Neue"/>
              <a:cs typeface="Helvetica Neue"/>
              <a:sym typeface="Helvetica Neue"/>
            </a:endParaRPr>
          </a:p>
        </p:txBody>
      </p:sp>
      <p:sp>
        <p:nvSpPr>
          <p:cNvPr id="299" name="Google Shape;299;p16"/>
          <p:cNvSpPr txBox="1"/>
          <p:nvPr/>
        </p:nvSpPr>
        <p:spPr>
          <a:xfrm>
            <a:off x="11923468" y="2806498"/>
            <a:ext cx="9961362" cy="7755969"/>
          </a:xfrm>
          <a:prstGeom prst="rect">
            <a:avLst/>
          </a:prstGeom>
          <a:noFill/>
          <a:ln>
            <a:noFill/>
          </a:ln>
        </p:spPr>
        <p:txBody>
          <a:bodyPr spcFirstLastPara="1" wrap="square" lIns="0" tIns="0" rIns="0" bIns="0" anchor="ctr" anchorCtr="0">
            <a:spAutoFit/>
          </a:bodyPr>
          <a:lstStyle/>
          <a:p>
            <a:pPr marR="0" lvl="0" algn="l" rtl="0">
              <a:lnSpc>
                <a:spcPct val="150000"/>
              </a:lnSpc>
              <a:spcBef>
                <a:spcPts val="0"/>
              </a:spcBef>
              <a:spcAft>
                <a:spcPts val="0"/>
              </a:spcAft>
              <a:buClr>
                <a:srgbClr val="7F7F7F"/>
              </a:buClr>
              <a:buSzPts val="2400"/>
            </a:pPr>
            <a:r>
              <a:rPr lang="en-US" sz="2800" b="1" i="0" u="none" strike="noStrike" cap="none" dirty="0">
                <a:solidFill>
                  <a:srgbClr val="7F7F7F"/>
                </a:solidFill>
                <a:latin typeface="+mj-lt"/>
                <a:ea typeface="Helvetica Neue"/>
                <a:cs typeface="Helvetica Neue"/>
                <a:sym typeface="Helvetica Neue"/>
              </a:rPr>
              <a:t>Substitute Healthier Ingredients: </a:t>
            </a:r>
            <a:r>
              <a:rPr lang="en-US" sz="2800" b="0" i="0" u="none" strike="noStrike" cap="none" dirty="0">
                <a:solidFill>
                  <a:srgbClr val="7F7F7F"/>
                </a:solidFill>
                <a:latin typeface="+mj-lt"/>
                <a:ea typeface="Helvetica Neue"/>
                <a:cs typeface="Helvetica Neue"/>
                <a:sym typeface="Helvetica Neue"/>
              </a:rPr>
              <a:t>Replace white pasta with whole grain or legume-based options, use Greek yogurt instead of sour cream, or swap out white sugar for natural sweeteners like honey or maple syrup in moderation.</a:t>
            </a:r>
          </a:p>
          <a:p>
            <a:pPr marR="0" lvl="0" algn="l" rtl="0">
              <a:lnSpc>
                <a:spcPct val="150000"/>
              </a:lnSpc>
              <a:spcBef>
                <a:spcPts val="0"/>
              </a:spcBef>
              <a:spcAft>
                <a:spcPts val="0"/>
              </a:spcAft>
              <a:buClr>
                <a:srgbClr val="7F7F7F"/>
              </a:buClr>
              <a:buSzPts val="2400"/>
            </a:pPr>
            <a:endParaRPr lang="en-US" sz="2800" b="0" i="0" u="none" strike="noStrike" cap="none" dirty="0">
              <a:solidFill>
                <a:srgbClr val="7F7F7F"/>
              </a:solidFill>
              <a:latin typeface="+mj-lt"/>
              <a:ea typeface="Helvetica Neue"/>
              <a:cs typeface="Helvetica Neue"/>
              <a:sym typeface="Helvetica Neue"/>
            </a:endParaRPr>
          </a:p>
          <a:p>
            <a:pPr marR="0" lvl="0" algn="l" rtl="0">
              <a:lnSpc>
                <a:spcPct val="150000"/>
              </a:lnSpc>
              <a:spcBef>
                <a:spcPts val="0"/>
              </a:spcBef>
              <a:spcAft>
                <a:spcPts val="0"/>
              </a:spcAft>
              <a:buClr>
                <a:srgbClr val="7F7F7F"/>
              </a:buClr>
              <a:buSzPts val="2400"/>
            </a:pPr>
            <a:r>
              <a:rPr lang="en-US" sz="2800" b="1" i="0" u="none" strike="noStrike" cap="none" dirty="0">
                <a:solidFill>
                  <a:srgbClr val="7F7F7F"/>
                </a:solidFill>
                <a:latin typeface="+mj-lt"/>
                <a:ea typeface="Helvetica Neue"/>
                <a:cs typeface="Helvetica Neue"/>
                <a:sym typeface="Helvetica Neue"/>
              </a:rPr>
              <a:t>Experiment with Flavors: </a:t>
            </a:r>
            <a:r>
              <a:rPr lang="en-US" sz="2800" b="0" i="0" u="none" strike="noStrike" cap="none" dirty="0">
                <a:solidFill>
                  <a:srgbClr val="7F7F7F"/>
                </a:solidFill>
                <a:latin typeface="+mj-lt"/>
                <a:ea typeface="Helvetica Neue"/>
                <a:cs typeface="Helvetica Neue"/>
                <a:sym typeface="Helvetica Neue"/>
              </a:rPr>
              <a:t>Use herbs, spices, and citrus to add flavor without extra calories or sodium.</a:t>
            </a:r>
          </a:p>
          <a:p>
            <a:pPr marR="0" lvl="0" algn="l" rtl="0">
              <a:lnSpc>
                <a:spcPct val="150000"/>
              </a:lnSpc>
              <a:spcBef>
                <a:spcPts val="0"/>
              </a:spcBef>
              <a:spcAft>
                <a:spcPts val="0"/>
              </a:spcAft>
              <a:buClr>
                <a:srgbClr val="7F7F7F"/>
              </a:buClr>
              <a:buSzPts val="2400"/>
            </a:pPr>
            <a:endParaRPr lang="en-US" sz="2800" b="0" i="0" u="none" strike="noStrike" cap="none" dirty="0">
              <a:solidFill>
                <a:srgbClr val="7F7F7F"/>
              </a:solidFill>
              <a:latin typeface="+mj-lt"/>
              <a:ea typeface="Helvetica Neue"/>
              <a:cs typeface="Helvetica Neue"/>
              <a:sym typeface="Helvetica Neue"/>
            </a:endParaRPr>
          </a:p>
          <a:p>
            <a:pPr marR="0" lvl="0" algn="l" rtl="0">
              <a:lnSpc>
                <a:spcPct val="150000"/>
              </a:lnSpc>
              <a:spcBef>
                <a:spcPts val="0"/>
              </a:spcBef>
              <a:spcAft>
                <a:spcPts val="0"/>
              </a:spcAft>
              <a:buClr>
                <a:srgbClr val="7F7F7F"/>
              </a:buClr>
              <a:buSzPts val="2400"/>
            </a:pPr>
            <a:r>
              <a:rPr lang="en-US" sz="2800" b="1" i="0" u="none" strike="noStrike" cap="none" dirty="0">
                <a:solidFill>
                  <a:srgbClr val="7F7F7F"/>
                </a:solidFill>
                <a:latin typeface="+mj-lt"/>
                <a:ea typeface="Helvetica Neue"/>
                <a:cs typeface="Helvetica Neue"/>
                <a:sym typeface="Helvetica Neue"/>
              </a:rPr>
              <a:t>Portion Adjustments: </a:t>
            </a:r>
            <a:r>
              <a:rPr lang="en-US" sz="2800" b="0" i="0" u="none" strike="noStrike" cap="none" dirty="0">
                <a:solidFill>
                  <a:srgbClr val="7F7F7F"/>
                </a:solidFill>
                <a:latin typeface="+mj-lt"/>
                <a:ea typeface="Helvetica Neue"/>
                <a:cs typeface="Helvetica Neue"/>
                <a:sym typeface="Helvetica Neue"/>
              </a:rPr>
              <a:t>Be mindful of serving sizes, especially when cooking for specific health outcomes like weight loss or managing blood sugar levels.</a:t>
            </a:r>
            <a:endParaRPr sz="2800" b="0" i="0" u="none" strike="noStrike" cap="none" dirty="0">
              <a:solidFill>
                <a:srgbClr val="7F7F7F"/>
              </a:solidFill>
              <a:latin typeface="+mj-lt"/>
              <a:ea typeface="Helvetica Neue"/>
              <a:cs typeface="Helvetica Neue"/>
              <a:sym typeface="Helvetica Neue"/>
            </a:endParaRPr>
          </a:p>
        </p:txBody>
      </p:sp>
      <p:sp>
        <p:nvSpPr>
          <p:cNvPr id="4" name="Google Shape;210;p8">
            <a:extLst>
              <a:ext uri="{FF2B5EF4-FFF2-40B4-BE49-F238E27FC236}">
                <a16:creationId xmlns:a16="http://schemas.microsoft.com/office/drawing/2014/main" id="{CF432B18-5B58-7BB8-9C63-6C69F500D431}"/>
              </a:ext>
            </a:extLst>
          </p:cNvPr>
          <p:cNvSpPr txBox="1"/>
          <p:nvPr/>
        </p:nvSpPr>
        <p:spPr>
          <a:xfrm rot="-5400000">
            <a:off x="-4302324" y="6673335"/>
            <a:ext cx="11170048" cy="369332"/>
          </a:xfrm>
          <a:prstGeom prst="rect">
            <a:avLst/>
          </a:prstGeom>
          <a:noFill/>
          <a:ln>
            <a:noFill/>
          </a:ln>
        </p:spPr>
        <p:txBody>
          <a:bodyPr spcFirstLastPara="1" wrap="square" lIns="0" tIns="0" rIns="0" bIns="0" anchor="ctr" anchorCtr="0">
            <a:spAutoFit/>
          </a:bodyPr>
          <a:lstStyle/>
          <a:p>
            <a:pPr marL="0" marR="0" lvl="0" indent="0" algn="ctr" rtl="0">
              <a:lnSpc>
                <a:spcPct val="100000"/>
              </a:lnSpc>
              <a:spcBef>
                <a:spcPts val="0"/>
              </a:spcBef>
              <a:spcAft>
                <a:spcPts val="0"/>
              </a:spcAft>
              <a:buClr>
                <a:srgbClr val="000000"/>
              </a:buClr>
              <a:buSzPts val="2400"/>
              <a:buFont typeface="Helvetica Neue"/>
              <a:buNone/>
            </a:pPr>
            <a:r>
              <a:rPr lang="en-US" sz="2400" b="0" i="0" u="none" strike="noStrike" cap="none" dirty="0">
                <a:solidFill>
                  <a:srgbClr val="000000"/>
                </a:solidFill>
                <a:latin typeface="+mj-lt"/>
                <a:ea typeface="Helvetica Neue"/>
                <a:cs typeface="Helvetica Neue"/>
                <a:sym typeface="Helvetica Neue"/>
              </a:rPr>
              <a:t>0004 CULINARY ARTS</a:t>
            </a:r>
            <a:endParaRPr dirty="0">
              <a:latin typeface="+mj-lt"/>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pic>
        <p:nvPicPr>
          <p:cNvPr id="304" name="Google Shape;304;p17" descr="Close up of green clover"/>
          <p:cNvPicPr preferRelativeResize="0"/>
          <p:nvPr/>
        </p:nvPicPr>
        <p:blipFill rotWithShape="1">
          <a:blip r:embed="rId3">
            <a:alphaModFix amt="5000"/>
            <a:extLst>
              <a:ext uri="{BEBA8EAE-BF5A-486C-A8C5-ECC9F3942E4B}">
                <a14:imgProps xmlns:a14="http://schemas.microsoft.com/office/drawing/2010/main">
                  <a14:imgLayer r:embed="rId4">
                    <a14:imgEffect>
                      <a14:saturation sat="33000"/>
                    </a14:imgEffect>
                  </a14:imgLayer>
                </a14:imgProps>
              </a:ext>
            </a:extLst>
          </a:blip>
          <a:srcRect/>
          <a:stretch/>
        </p:blipFill>
        <p:spPr>
          <a:xfrm>
            <a:off x="-43900" y="2326340"/>
            <a:ext cx="11547642" cy="9063320"/>
          </a:xfrm>
          <a:prstGeom prst="rect">
            <a:avLst/>
          </a:prstGeom>
          <a:noFill/>
          <a:ln>
            <a:noFill/>
          </a:ln>
        </p:spPr>
      </p:pic>
      <p:sp>
        <p:nvSpPr>
          <p:cNvPr id="305" name="Google Shape;305;p17"/>
          <p:cNvSpPr txBox="1"/>
          <p:nvPr/>
        </p:nvSpPr>
        <p:spPr>
          <a:xfrm>
            <a:off x="1374165" y="3716417"/>
            <a:ext cx="8236801" cy="997196"/>
          </a:xfrm>
          <a:prstGeom prst="rect">
            <a:avLst/>
          </a:prstGeom>
          <a:noFill/>
          <a:ln>
            <a:noFill/>
          </a:ln>
        </p:spPr>
        <p:txBody>
          <a:bodyPr spcFirstLastPara="1" wrap="square" lIns="0" tIns="0" rIns="0" bIns="0" anchor="b" anchorCtr="0">
            <a:spAutoFit/>
          </a:bodyPr>
          <a:lstStyle/>
          <a:p>
            <a:pPr marL="0" marR="0" lvl="0" indent="0" algn="l" rtl="0">
              <a:lnSpc>
                <a:spcPct val="90000"/>
              </a:lnSpc>
              <a:spcBef>
                <a:spcPts val="0"/>
              </a:spcBef>
              <a:spcAft>
                <a:spcPts val="0"/>
              </a:spcAft>
              <a:buClr>
                <a:srgbClr val="000000"/>
              </a:buClr>
              <a:buSzPts val="7200"/>
              <a:buFont typeface="Helvetica Neue"/>
              <a:buNone/>
            </a:pPr>
            <a:r>
              <a:rPr lang="en-US" sz="7200" b="0" i="0" u="none" strike="noStrike" cap="none" dirty="0">
                <a:solidFill>
                  <a:srgbClr val="000000"/>
                </a:solidFill>
                <a:latin typeface="+mj-lt"/>
                <a:ea typeface="Helvetica Neue"/>
                <a:cs typeface="Helvetica Neue"/>
                <a:sym typeface="Helvetica Neue"/>
              </a:rPr>
              <a:t>FINISHING UP</a:t>
            </a:r>
          </a:p>
        </p:txBody>
      </p:sp>
      <p:sp>
        <p:nvSpPr>
          <p:cNvPr id="306" name="Google Shape;306;p17"/>
          <p:cNvSpPr/>
          <p:nvPr/>
        </p:nvSpPr>
        <p:spPr>
          <a:xfrm>
            <a:off x="11503742" y="20382"/>
            <a:ext cx="10800815" cy="13716614"/>
          </a:xfrm>
          <a:prstGeom prst="rect">
            <a:avLst/>
          </a:prstGeom>
          <a:solidFill>
            <a:schemeClr val="bg1">
              <a:lumMod val="85000"/>
              <a:alpha val="69803"/>
            </a:schemeClr>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700"/>
              <a:buFont typeface="Lato"/>
              <a:buNone/>
            </a:pPr>
            <a:endParaRPr sz="2700" b="0" i="0" u="none" strike="noStrike" cap="none" dirty="0">
              <a:solidFill>
                <a:srgbClr val="000000"/>
              </a:solidFill>
              <a:latin typeface="Helvetica Neue"/>
              <a:ea typeface="Helvetica Neue"/>
              <a:cs typeface="Helvetica Neue"/>
              <a:sym typeface="Helvetica Neue"/>
            </a:endParaRPr>
          </a:p>
        </p:txBody>
      </p:sp>
      <p:sp>
        <p:nvSpPr>
          <p:cNvPr id="307" name="Google Shape;307;p17"/>
          <p:cNvSpPr txBox="1"/>
          <p:nvPr/>
        </p:nvSpPr>
        <p:spPr>
          <a:xfrm>
            <a:off x="2365512" y="5743312"/>
            <a:ext cx="19181387" cy="4616648"/>
          </a:xfrm>
          <a:prstGeom prst="rect">
            <a:avLst/>
          </a:prstGeom>
          <a:noFill/>
          <a:ln>
            <a:noFill/>
          </a:ln>
        </p:spPr>
        <p:txBody>
          <a:bodyPr spcFirstLastPara="1" wrap="square" lIns="0" tIns="0" rIns="0" bIns="0" anchor="ctr" anchorCtr="0">
            <a:spAutoFit/>
          </a:bodyPr>
          <a:lstStyle/>
          <a:p>
            <a:pPr marR="0" lvl="0" algn="l" rtl="0">
              <a:lnSpc>
                <a:spcPct val="150000"/>
              </a:lnSpc>
              <a:spcBef>
                <a:spcPts val="0"/>
              </a:spcBef>
              <a:spcAft>
                <a:spcPts val="0"/>
              </a:spcAft>
              <a:buClr>
                <a:srgbClr val="595959"/>
              </a:buClr>
              <a:buSzPts val="2400"/>
            </a:pPr>
            <a:r>
              <a:rPr lang="en-US" sz="4000" b="0" i="1" u="none" strike="noStrike" cap="none" dirty="0">
                <a:solidFill>
                  <a:srgbClr val="595959"/>
                </a:solidFill>
                <a:latin typeface="+mj-lt"/>
                <a:ea typeface="Helvetica Neue"/>
                <a:cs typeface="Helvetica Neue"/>
                <a:sym typeface="Helvetica Neue"/>
              </a:rPr>
              <a:t>Creating nutrient-dense meals is a dynamic process that encourages creativity and experimentation in the kitchen. By focusing on balanced nutrition and adjusting recipes to meet individual needs, you can support your energy levels, manage your weight effectively, and achieve your health goals in a delicious, satisfying way.</a:t>
            </a:r>
            <a:endParaRPr lang="en-US" sz="2400" b="0" i="0" u="none" strike="noStrike" cap="none" dirty="0">
              <a:solidFill>
                <a:srgbClr val="595959"/>
              </a:solidFill>
              <a:latin typeface="+mj-lt"/>
              <a:ea typeface="Helvetica Neue"/>
              <a:cs typeface="Helvetica Neue"/>
              <a:sym typeface="Helvetica Neue"/>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pic>
        <p:nvPicPr>
          <p:cNvPr id="420" name="Google Shape;420;p25"/>
          <p:cNvPicPr preferRelativeResize="0">
            <a:picLocks noGrp="1"/>
          </p:cNvPicPr>
          <p:nvPr>
            <p:ph type="pic" idx="2"/>
          </p:nvPr>
        </p:nvPicPr>
        <p:blipFill>
          <a:blip r:embed="rId3"/>
          <a:srcRect t="16680" b="16680"/>
          <a:stretch/>
        </p:blipFill>
        <p:spPr>
          <a:prstGeom prst="rect">
            <a:avLst/>
          </a:prstGeom>
          <a:solidFill>
            <a:schemeClr val="lt1"/>
          </a:solidFill>
          <a:ln>
            <a:noFill/>
          </a:ln>
        </p:spPr>
      </p:pic>
      <p:sp>
        <p:nvSpPr>
          <p:cNvPr id="421" name="Google Shape;421;p25"/>
          <p:cNvSpPr/>
          <p:nvPr/>
        </p:nvSpPr>
        <p:spPr>
          <a:xfrm>
            <a:off x="5082633" y="1268612"/>
            <a:ext cx="11178776" cy="11178776"/>
          </a:xfrm>
          <a:prstGeom prst="rect">
            <a:avLst/>
          </a:prstGeom>
          <a:solidFill>
            <a:srgbClr val="DEE2E3">
              <a:alpha val="70196"/>
            </a:srgbClr>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700"/>
              <a:buFont typeface="Lato"/>
              <a:buNone/>
            </a:pPr>
            <a:endParaRPr sz="2700" b="0" i="0" u="none" strike="noStrike" cap="none" dirty="0">
              <a:solidFill>
                <a:srgbClr val="000000"/>
              </a:solidFill>
              <a:latin typeface="Helvetica Neue"/>
              <a:ea typeface="Helvetica Neue"/>
              <a:cs typeface="Helvetica Neue"/>
              <a:sym typeface="Helvetica Neue"/>
            </a:endParaRPr>
          </a:p>
        </p:txBody>
      </p:sp>
      <p:sp>
        <p:nvSpPr>
          <p:cNvPr id="422" name="Google Shape;422;p25"/>
          <p:cNvSpPr txBox="1"/>
          <p:nvPr/>
        </p:nvSpPr>
        <p:spPr>
          <a:xfrm>
            <a:off x="5084021" y="5791200"/>
            <a:ext cx="11641879" cy="4308872"/>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4000"/>
              <a:buFont typeface="Helvetica Neue"/>
              <a:buNone/>
            </a:pPr>
            <a:r>
              <a:rPr lang="en-US" sz="14000" b="0" i="0" u="none" strike="noStrike" cap="none" dirty="0">
                <a:solidFill>
                  <a:srgbClr val="000000"/>
                </a:solidFill>
                <a:latin typeface="Helvetica Neue"/>
                <a:ea typeface="Helvetica Neue"/>
                <a:cs typeface="Helvetica Neue"/>
                <a:sym typeface="Helvetica Neue"/>
              </a:rPr>
              <a:t>CULINARY ARTS</a:t>
            </a:r>
            <a:endParaRPr sz="14000" b="0" i="0" u="none" strike="noStrike" cap="none" dirty="0">
              <a:solidFill>
                <a:srgbClr val="000000"/>
              </a:solidFill>
              <a:latin typeface="Helvetica Neue"/>
              <a:ea typeface="Helvetica Neue"/>
              <a:cs typeface="Helvetica Neue"/>
              <a:sym typeface="Helvetica Neue"/>
            </a:endParaRPr>
          </a:p>
        </p:txBody>
      </p:sp>
      <p:sp>
        <p:nvSpPr>
          <p:cNvPr id="423" name="Google Shape;423;p25"/>
          <p:cNvSpPr/>
          <p:nvPr/>
        </p:nvSpPr>
        <p:spPr>
          <a:xfrm>
            <a:off x="2540000" y="1272976"/>
            <a:ext cx="25301" cy="11170048"/>
          </a:xfrm>
          <a:prstGeom prst="rect">
            <a:avLst/>
          </a:prstGeom>
          <a:solidFill>
            <a:srgbClr val="000000"/>
          </a:solidFill>
          <a:ln>
            <a:noFill/>
          </a:ln>
        </p:spPr>
        <p:txBody>
          <a:bodyPr spcFirstLastPara="1" wrap="square" lIns="71425" tIns="71425" rIns="71425" bIns="71425" anchor="ctr" anchorCtr="0">
            <a:noAutofit/>
          </a:bodyPr>
          <a:lstStyle/>
          <a:p>
            <a:pPr marL="0" marR="0" lvl="0" indent="0" algn="ctr" rtl="0">
              <a:lnSpc>
                <a:spcPct val="100000"/>
              </a:lnSpc>
              <a:spcBef>
                <a:spcPts val="0"/>
              </a:spcBef>
              <a:spcAft>
                <a:spcPts val="0"/>
              </a:spcAft>
              <a:buClr>
                <a:srgbClr val="FFFFFF"/>
              </a:buClr>
              <a:buSzPts val="2700"/>
              <a:buFont typeface="Lato"/>
              <a:buNone/>
            </a:pPr>
            <a:endParaRPr sz="2700" b="0" i="0" u="none" strike="noStrike" cap="none" dirty="0">
              <a:solidFill>
                <a:srgbClr val="000000"/>
              </a:solidFill>
              <a:latin typeface="Helvetica Neue"/>
              <a:ea typeface="Helvetica Neue"/>
              <a:cs typeface="Helvetica Neue"/>
              <a:sym typeface="Helvetica Neue"/>
            </a:endParaRPr>
          </a:p>
        </p:txBody>
      </p:sp>
      <p:sp>
        <p:nvSpPr>
          <p:cNvPr id="2" name="Google Shape;210;p8">
            <a:extLst>
              <a:ext uri="{FF2B5EF4-FFF2-40B4-BE49-F238E27FC236}">
                <a16:creationId xmlns:a16="http://schemas.microsoft.com/office/drawing/2014/main" id="{5AE1C92E-C9BB-6843-8B29-0C0DB7827ACD}"/>
              </a:ext>
            </a:extLst>
          </p:cNvPr>
          <p:cNvSpPr txBox="1"/>
          <p:nvPr/>
        </p:nvSpPr>
        <p:spPr>
          <a:xfrm rot="-5400000">
            <a:off x="-4302324" y="6673335"/>
            <a:ext cx="11170048" cy="369332"/>
          </a:xfrm>
          <a:prstGeom prst="rect">
            <a:avLst/>
          </a:prstGeom>
          <a:noFill/>
          <a:ln>
            <a:noFill/>
          </a:ln>
        </p:spPr>
        <p:txBody>
          <a:bodyPr spcFirstLastPara="1" wrap="square" lIns="0" tIns="0" rIns="0" bIns="0" anchor="ctr" anchorCtr="0">
            <a:spAutoFit/>
          </a:bodyPr>
          <a:lstStyle/>
          <a:p>
            <a:pPr marL="0" marR="0" lvl="0" indent="0" algn="ctr" rtl="0">
              <a:lnSpc>
                <a:spcPct val="100000"/>
              </a:lnSpc>
              <a:spcBef>
                <a:spcPts val="0"/>
              </a:spcBef>
              <a:spcAft>
                <a:spcPts val="0"/>
              </a:spcAft>
              <a:buClr>
                <a:srgbClr val="000000"/>
              </a:buClr>
              <a:buSzPts val="2400"/>
              <a:buFont typeface="Helvetica Neue"/>
              <a:buNone/>
            </a:pPr>
            <a:r>
              <a:rPr lang="en-US" sz="2400" b="0" i="0" u="none" strike="noStrike" cap="none" dirty="0">
                <a:solidFill>
                  <a:srgbClr val="000000"/>
                </a:solidFill>
                <a:latin typeface="+mj-lt"/>
                <a:ea typeface="Helvetica Neue"/>
                <a:cs typeface="Helvetica Neue"/>
                <a:sym typeface="Helvetica Neue"/>
              </a:rPr>
              <a:t>0004 CULINARY ARTS</a:t>
            </a:r>
            <a:endParaRPr dirty="0">
              <a:latin typeface="+mj-lt"/>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pic>
        <p:nvPicPr>
          <p:cNvPr id="94" name="Google Shape;94;p2" descr="Person pouring milk"/>
          <p:cNvPicPr preferRelativeResize="0">
            <a:picLocks noGrp="1"/>
          </p:cNvPicPr>
          <p:nvPr>
            <p:ph type="pic" idx="2"/>
          </p:nvPr>
        </p:nvPicPr>
        <p:blipFill>
          <a:blip r:embed="rId3"/>
          <a:srcRect l="18126" r="18126"/>
          <a:stretch/>
        </p:blipFill>
        <p:spPr>
          <a:prstGeom prst="rect">
            <a:avLst/>
          </a:prstGeom>
          <a:solidFill>
            <a:schemeClr val="lt1"/>
          </a:solidFill>
          <a:ln>
            <a:noFill/>
          </a:ln>
        </p:spPr>
      </p:pic>
      <p:sp>
        <p:nvSpPr>
          <p:cNvPr id="95" name="Google Shape;95;p2"/>
          <p:cNvSpPr txBox="1"/>
          <p:nvPr/>
        </p:nvSpPr>
        <p:spPr>
          <a:xfrm>
            <a:off x="12374495" y="3708478"/>
            <a:ext cx="9271001" cy="1077218"/>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7000"/>
              <a:buFont typeface="Helvetica Neue"/>
              <a:buNone/>
            </a:pPr>
            <a:r>
              <a:rPr lang="en-US" sz="7000" b="0" i="1" u="none" strike="noStrike" cap="none" dirty="0">
                <a:solidFill>
                  <a:srgbClr val="000000"/>
                </a:solidFill>
                <a:latin typeface="+mn-lt"/>
                <a:ea typeface="Helvetica Neue"/>
                <a:cs typeface="Helvetica Neue"/>
                <a:sym typeface="Helvetica Neue"/>
              </a:rPr>
              <a:t>Canaan Vibes LLC</a:t>
            </a:r>
            <a:endParaRPr i="1" dirty="0">
              <a:latin typeface="+mn-lt"/>
            </a:endParaRPr>
          </a:p>
        </p:txBody>
      </p:sp>
      <p:sp>
        <p:nvSpPr>
          <p:cNvPr id="96" name="Google Shape;96;p2"/>
          <p:cNvSpPr txBox="1"/>
          <p:nvPr/>
        </p:nvSpPr>
        <p:spPr>
          <a:xfrm>
            <a:off x="12374495" y="6292412"/>
            <a:ext cx="11339863" cy="5609228"/>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666666"/>
              </a:buClr>
              <a:buSzPts val="2700"/>
              <a:buFont typeface="Arial"/>
              <a:buNone/>
            </a:pPr>
            <a:r>
              <a:rPr lang="en-US" sz="2700" b="0" i="0" u="none" strike="noStrike" cap="none" dirty="0">
                <a:solidFill>
                  <a:srgbClr val="666666"/>
                </a:solidFill>
                <a:latin typeface="+mj-lt"/>
                <a:ea typeface="Arial"/>
                <a:cs typeface="Arial"/>
                <a:sym typeface="Arial"/>
              </a:rPr>
              <a:t>Dr. Brown fervently advocates that we hold power to extend our lives, elevate our health, and amplify our happiness by embracing simple lifestyle modifications and nurturing our bodies with real, wholesome food.</a:t>
            </a:r>
            <a:endParaRPr dirty="0">
              <a:latin typeface="+mj-lt"/>
            </a:endParaRPr>
          </a:p>
          <a:p>
            <a:pPr marL="0" marR="0" lvl="0" indent="0" algn="l" rtl="0">
              <a:lnSpc>
                <a:spcPct val="90000"/>
              </a:lnSpc>
              <a:spcBef>
                <a:spcPts val="0"/>
              </a:spcBef>
              <a:spcAft>
                <a:spcPts val="0"/>
              </a:spcAft>
              <a:buClr>
                <a:srgbClr val="666666"/>
              </a:buClr>
              <a:buSzPts val="2700"/>
              <a:buFont typeface="Arial"/>
              <a:buNone/>
            </a:pPr>
            <a:r>
              <a:rPr lang="en-US" sz="2700" b="0" i="0" u="none" strike="noStrike" cap="none" dirty="0">
                <a:solidFill>
                  <a:srgbClr val="666666"/>
                </a:solidFill>
                <a:latin typeface="+mj-lt"/>
                <a:ea typeface="Arial"/>
                <a:cs typeface="Arial"/>
                <a:sym typeface="Arial"/>
              </a:rPr>
              <a:t>Dr. Brown stands at the forefront of health coaching and functional medicine, championing an integrated approach that concentrates on stress management, nurturing healthy sleep patterns, and leveraging the therapeutic power of food. This holistic method fosters longevity, energy, mental acuity, happiness, and a plethora of other health benefits.</a:t>
            </a:r>
            <a:br>
              <a:rPr lang="en-US" sz="2700" b="0" i="0" u="none" strike="noStrike" cap="none" dirty="0">
                <a:solidFill>
                  <a:srgbClr val="666666"/>
                </a:solidFill>
                <a:latin typeface="+mj-lt"/>
                <a:ea typeface="Arial"/>
                <a:cs typeface="Arial"/>
                <a:sym typeface="Arial"/>
              </a:rPr>
            </a:br>
            <a:r>
              <a:rPr lang="en-US" sz="2700" b="0" i="0" u="none" strike="noStrike" cap="none" dirty="0">
                <a:solidFill>
                  <a:srgbClr val="666666"/>
                </a:solidFill>
                <a:latin typeface="+mj-lt"/>
                <a:ea typeface="Arial"/>
                <a:cs typeface="Arial"/>
                <a:sym typeface="Arial"/>
              </a:rPr>
              <a:t>As an active practicing physician, Dr. Brown’s influence extends beyond the clinic. She is an internationally acclaimed figurehead, speaker, educator, and advocate in the realm of Functional Medicine, commanding respect and recognition for her insightful contributions.</a:t>
            </a:r>
            <a:endParaRPr dirty="0">
              <a:latin typeface="+mj-lt"/>
            </a:endParaRPr>
          </a:p>
        </p:txBody>
      </p:sp>
      <p:sp>
        <p:nvSpPr>
          <p:cNvPr id="97" name="Google Shape;97;p2"/>
          <p:cNvSpPr txBox="1"/>
          <p:nvPr/>
        </p:nvSpPr>
        <p:spPr>
          <a:xfrm>
            <a:off x="12374494" y="12060294"/>
            <a:ext cx="9271001" cy="541687"/>
          </a:xfrm>
          <a:prstGeom prst="rect">
            <a:avLst/>
          </a:prstGeom>
          <a:noFill/>
          <a:ln>
            <a:noFill/>
          </a:ln>
        </p:spPr>
        <p:txBody>
          <a:bodyPr spcFirstLastPara="1" wrap="square" lIns="0" tIns="0" rIns="0" bIns="0" anchor="t" anchorCtr="0">
            <a:spAutoFit/>
          </a:bodyPr>
          <a:lstStyle/>
          <a:p>
            <a:pPr marL="0" marR="0" lvl="0" indent="0" algn="l" rtl="0">
              <a:lnSpc>
                <a:spcPct val="110000"/>
              </a:lnSpc>
              <a:spcBef>
                <a:spcPts val="0"/>
              </a:spcBef>
              <a:spcAft>
                <a:spcPts val="0"/>
              </a:spcAft>
              <a:buClr>
                <a:srgbClr val="000000"/>
              </a:buClr>
              <a:buSzPts val="3200"/>
              <a:buFont typeface="Helvetica Neue"/>
              <a:buNone/>
            </a:pPr>
            <a:r>
              <a:rPr lang="en-US" sz="3200" b="0" i="1" u="none" strike="noStrike" cap="none" dirty="0">
                <a:solidFill>
                  <a:srgbClr val="000000"/>
                </a:solidFill>
                <a:latin typeface="+mn-lt"/>
                <a:ea typeface="Helvetica Neue"/>
                <a:cs typeface="Helvetica Neue"/>
                <a:sym typeface="Helvetica Neue"/>
              </a:rPr>
              <a:t>LIFE AND HEALTH DESIGN</a:t>
            </a:r>
            <a:endParaRPr dirty="0">
              <a:latin typeface="+mn-lt"/>
            </a:endParaRPr>
          </a:p>
        </p:txBody>
      </p:sp>
      <p:sp>
        <p:nvSpPr>
          <p:cNvPr id="98" name="Google Shape;98;p2"/>
          <p:cNvSpPr/>
          <p:nvPr/>
        </p:nvSpPr>
        <p:spPr>
          <a:xfrm>
            <a:off x="-1" y="0"/>
            <a:ext cx="3812184" cy="13716000"/>
          </a:xfrm>
          <a:prstGeom prst="rect">
            <a:avLst/>
          </a:prstGeom>
          <a:solidFill>
            <a:srgbClr val="DDDDDD">
              <a:alpha val="69803"/>
            </a:srgbClr>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700"/>
              <a:buFont typeface="Lato"/>
              <a:buNone/>
            </a:pPr>
            <a:endParaRPr sz="2700" b="0" i="0" u="none" strike="noStrike" cap="none" dirty="0">
              <a:solidFill>
                <a:srgbClr val="000000"/>
              </a:solidFill>
              <a:latin typeface="Helvetica Neue"/>
              <a:ea typeface="Helvetica Neue"/>
              <a:cs typeface="Helvetica Neue"/>
              <a:sym typeface="Helvetica Neue"/>
            </a:endParaRPr>
          </a:p>
        </p:txBody>
      </p:sp>
      <p:sp>
        <p:nvSpPr>
          <p:cNvPr id="99" name="Google Shape;99;p2"/>
          <p:cNvSpPr/>
          <p:nvPr/>
        </p:nvSpPr>
        <p:spPr>
          <a:xfrm>
            <a:off x="1016000" y="6650417"/>
            <a:ext cx="508000" cy="508001"/>
          </a:xfrm>
          <a:custGeom>
            <a:avLst/>
            <a:gdLst/>
            <a:ahLst/>
            <a:cxnLst/>
            <a:rect l="l" t="t" r="r" b="b"/>
            <a:pathLst>
              <a:path w="21600" h="21600" extrusionOk="0">
                <a:moveTo>
                  <a:pt x="10800" y="0"/>
                </a:moveTo>
                <a:cubicBezTo>
                  <a:pt x="8036" y="0"/>
                  <a:pt x="5266" y="1060"/>
                  <a:pt x="3158" y="3169"/>
                </a:cubicBezTo>
                <a:cubicBezTo>
                  <a:pt x="1049" y="5278"/>
                  <a:pt x="0" y="8036"/>
                  <a:pt x="0" y="10800"/>
                </a:cubicBezTo>
                <a:cubicBezTo>
                  <a:pt x="0" y="13564"/>
                  <a:pt x="1049" y="16334"/>
                  <a:pt x="3158" y="18442"/>
                </a:cubicBezTo>
                <a:cubicBezTo>
                  <a:pt x="5266" y="20551"/>
                  <a:pt x="8036" y="21600"/>
                  <a:pt x="10800" y="21600"/>
                </a:cubicBezTo>
                <a:cubicBezTo>
                  <a:pt x="13564" y="21600"/>
                  <a:pt x="16334" y="20551"/>
                  <a:pt x="18442" y="18442"/>
                </a:cubicBezTo>
                <a:cubicBezTo>
                  <a:pt x="20551" y="16334"/>
                  <a:pt x="21600" y="13564"/>
                  <a:pt x="21600" y="10800"/>
                </a:cubicBezTo>
                <a:cubicBezTo>
                  <a:pt x="21600" y="8036"/>
                  <a:pt x="20551" y="5278"/>
                  <a:pt x="18442" y="3169"/>
                </a:cubicBezTo>
                <a:cubicBezTo>
                  <a:pt x="16334" y="1060"/>
                  <a:pt x="13564" y="0"/>
                  <a:pt x="10800" y="0"/>
                </a:cubicBezTo>
                <a:close/>
                <a:moveTo>
                  <a:pt x="10800" y="1075"/>
                </a:moveTo>
                <a:cubicBezTo>
                  <a:pt x="13288" y="1075"/>
                  <a:pt x="15777" y="2026"/>
                  <a:pt x="17676" y="3924"/>
                </a:cubicBezTo>
                <a:cubicBezTo>
                  <a:pt x="21473" y="7721"/>
                  <a:pt x="21473" y="13879"/>
                  <a:pt x="17676" y="17676"/>
                </a:cubicBezTo>
                <a:cubicBezTo>
                  <a:pt x="13879" y="21473"/>
                  <a:pt x="7721" y="21473"/>
                  <a:pt x="3924" y="17676"/>
                </a:cubicBezTo>
                <a:cubicBezTo>
                  <a:pt x="127" y="13879"/>
                  <a:pt x="127" y="7721"/>
                  <a:pt x="3924" y="3924"/>
                </a:cubicBezTo>
                <a:cubicBezTo>
                  <a:pt x="5823" y="2026"/>
                  <a:pt x="8312" y="1075"/>
                  <a:pt x="10800" y="1075"/>
                </a:cubicBezTo>
                <a:close/>
                <a:moveTo>
                  <a:pt x="9919" y="5503"/>
                </a:moveTo>
                <a:cubicBezTo>
                  <a:pt x="8644" y="5503"/>
                  <a:pt x="8003" y="5505"/>
                  <a:pt x="7322" y="5720"/>
                </a:cubicBezTo>
                <a:cubicBezTo>
                  <a:pt x="6573" y="5993"/>
                  <a:pt x="5982" y="6573"/>
                  <a:pt x="5709" y="7322"/>
                </a:cubicBezTo>
                <a:cubicBezTo>
                  <a:pt x="5492" y="8007"/>
                  <a:pt x="5492" y="8649"/>
                  <a:pt x="5492" y="9919"/>
                </a:cubicBezTo>
                <a:lnTo>
                  <a:pt x="5492" y="11669"/>
                </a:lnTo>
                <a:cubicBezTo>
                  <a:pt x="5492" y="12959"/>
                  <a:pt x="5492" y="13605"/>
                  <a:pt x="5709" y="14289"/>
                </a:cubicBezTo>
                <a:cubicBezTo>
                  <a:pt x="5982" y="15039"/>
                  <a:pt x="6573" y="15618"/>
                  <a:pt x="7322" y="15891"/>
                </a:cubicBezTo>
                <a:cubicBezTo>
                  <a:pt x="8007" y="16108"/>
                  <a:pt x="8649" y="16120"/>
                  <a:pt x="9919" y="16120"/>
                </a:cubicBezTo>
                <a:lnTo>
                  <a:pt x="11658" y="16120"/>
                </a:lnTo>
                <a:cubicBezTo>
                  <a:pt x="12947" y="16120"/>
                  <a:pt x="13593" y="16108"/>
                  <a:pt x="14278" y="15891"/>
                </a:cubicBezTo>
                <a:cubicBezTo>
                  <a:pt x="15027" y="15618"/>
                  <a:pt x="15618" y="15039"/>
                  <a:pt x="15891" y="14289"/>
                </a:cubicBezTo>
                <a:cubicBezTo>
                  <a:pt x="16108" y="13605"/>
                  <a:pt x="16108" y="12962"/>
                  <a:pt x="16108" y="11692"/>
                </a:cubicBezTo>
                <a:lnTo>
                  <a:pt x="16108" y="9942"/>
                </a:lnTo>
                <a:cubicBezTo>
                  <a:pt x="16108" y="8653"/>
                  <a:pt x="16108" y="8007"/>
                  <a:pt x="15891" y="7322"/>
                </a:cubicBezTo>
                <a:cubicBezTo>
                  <a:pt x="15618" y="6573"/>
                  <a:pt x="15027" y="5993"/>
                  <a:pt x="14278" y="5720"/>
                </a:cubicBezTo>
                <a:cubicBezTo>
                  <a:pt x="13593" y="5503"/>
                  <a:pt x="12951" y="5503"/>
                  <a:pt x="11681" y="5503"/>
                </a:cubicBezTo>
                <a:lnTo>
                  <a:pt x="9942" y="5503"/>
                </a:lnTo>
                <a:lnTo>
                  <a:pt x="9919" y="5503"/>
                </a:lnTo>
                <a:close/>
                <a:moveTo>
                  <a:pt x="9553" y="6338"/>
                </a:moveTo>
                <a:lnTo>
                  <a:pt x="9564" y="6338"/>
                </a:lnTo>
                <a:lnTo>
                  <a:pt x="12047" y="6338"/>
                </a:lnTo>
                <a:cubicBezTo>
                  <a:pt x="12971" y="6338"/>
                  <a:pt x="13448" y="6340"/>
                  <a:pt x="13946" y="6498"/>
                </a:cubicBezTo>
                <a:cubicBezTo>
                  <a:pt x="14492" y="6697"/>
                  <a:pt x="14915" y="7120"/>
                  <a:pt x="15113" y="7665"/>
                </a:cubicBezTo>
                <a:cubicBezTo>
                  <a:pt x="15271" y="8164"/>
                  <a:pt x="15273" y="8637"/>
                  <a:pt x="15273" y="9576"/>
                </a:cubicBezTo>
                <a:lnTo>
                  <a:pt x="15273" y="12058"/>
                </a:lnTo>
                <a:cubicBezTo>
                  <a:pt x="15273" y="12983"/>
                  <a:pt x="15271" y="13448"/>
                  <a:pt x="15113" y="13946"/>
                </a:cubicBezTo>
                <a:cubicBezTo>
                  <a:pt x="14915" y="14492"/>
                  <a:pt x="14492" y="14926"/>
                  <a:pt x="13946" y="15125"/>
                </a:cubicBezTo>
                <a:cubicBezTo>
                  <a:pt x="13448" y="15283"/>
                  <a:pt x="12974" y="15273"/>
                  <a:pt x="12036" y="15273"/>
                </a:cubicBezTo>
                <a:lnTo>
                  <a:pt x="9553" y="15273"/>
                </a:lnTo>
                <a:cubicBezTo>
                  <a:pt x="8629" y="15273"/>
                  <a:pt x="8164" y="15283"/>
                  <a:pt x="7665" y="15125"/>
                </a:cubicBezTo>
                <a:cubicBezTo>
                  <a:pt x="7120" y="14926"/>
                  <a:pt x="6685" y="14492"/>
                  <a:pt x="6487" y="13946"/>
                </a:cubicBezTo>
                <a:cubicBezTo>
                  <a:pt x="6329" y="13448"/>
                  <a:pt x="6327" y="12974"/>
                  <a:pt x="6327" y="12036"/>
                </a:cubicBezTo>
                <a:lnTo>
                  <a:pt x="6327" y="9553"/>
                </a:lnTo>
                <a:cubicBezTo>
                  <a:pt x="6327" y="8629"/>
                  <a:pt x="6329" y="8164"/>
                  <a:pt x="6487" y="7665"/>
                </a:cubicBezTo>
                <a:cubicBezTo>
                  <a:pt x="6685" y="7120"/>
                  <a:pt x="7120" y="6697"/>
                  <a:pt x="7665" y="6498"/>
                </a:cubicBezTo>
                <a:cubicBezTo>
                  <a:pt x="8161" y="6341"/>
                  <a:pt x="8626" y="6338"/>
                  <a:pt x="9553" y="6338"/>
                </a:cubicBezTo>
                <a:close/>
                <a:moveTo>
                  <a:pt x="13534" y="7551"/>
                </a:moveTo>
                <a:cubicBezTo>
                  <a:pt x="13423" y="7551"/>
                  <a:pt x="13310" y="7592"/>
                  <a:pt x="13225" y="7677"/>
                </a:cubicBezTo>
                <a:cubicBezTo>
                  <a:pt x="13056" y="7846"/>
                  <a:pt x="13056" y="8125"/>
                  <a:pt x="13225" y="8294"/>
                </a:cubicBezTo>
                <a:cubicBezTo>
                  <a:pt x="13395" y="8464"/>
                  <a:pt x="13674" y="8464"/>
                  <a:pt x="13843" y="8294"/>
                </a:cubicBezTo>
                <a:cubicBezTo>
                  <a:pt x="14012" y="8125"/>
                  <a:pt x="14012" y="7846"/>
                  <a:pt x="13843" y="7677"/>
                </a:cubicBezTo>
                <a:cubicBezTo>
                  <a:pt x="13759" y="7592"/>
                  <a:pt x="13645" y="7551"/>
                  <a:pt x="13534" y="7551"/>
                </a:cubicBezTo>
                <a:close/>
                <a:moveTo>
                  <a:pt x="10800" y="8237"/>
                </a:moveTo>
                <a:cubicBezTo>
                  <a:pt x="10135" y="8237"/>
                  <a:pt x="9465" y="8485"/>
                  <a:pt x="8958" y="8992"/>
                </a:cubicBezTo>
                <a:cubicBezTo>
                  <a:pt x="7943" y="10007"/>
                  <a:pt x="7943" y="11661"/>
                  <a:pt x="8958" y="12676"/>
                </a:cubicBezTo>
                <a:cubicBezTo>
                  <a:pt x="9973" y="13691"/>
                  <a:pt x="11627" y="13691"/>
                  <a:pt x="12642" y="12676"/>
                </a:cubicBezTo>
                <a:cubicBezTo>
                  <a:pt x="13657" y="11661"/>
                  <a:pt x="13657" y="10007"/>
                  <a:pt x="12642" y="8992"/>
                </a:cubicBezTo>
                <a:cubicBezTo>
                  <a:pt x="12135" y="8485"/>
                  <a:pt x="11465" y="8237"/>
                  <a:pt x="10800" y="8237"/>
                </a:cubicBezTo>
                <a:close/>
                <a:moveTo>
                  <a:pt x="10800" y="9210"/>
                </a:moveTo>
                <a:cubicBezTo>
                  <a:pt x="11216" y="9210"/>
                  <a:pt x="11627" y="9373"/>
                  <a:pt x="11944" y="9690"/>
                </a:cubicBezTo>
                <a:cubicBezTo>
                  <a:pt x="12578" y="10324"/>
                  <a:pt x="12578" y="11356"/>
                  <a:pt x="11944" y="11990"/>
                </a:cubicBezTo>
                <a:cubicBezTo>
                  <a:pt x="11310" y="12624"/>
                  <a:pt x="10290" y="12624"/>
                  <a:pt x="9656" y="11990"/>
                </a:cubicBezTo>
                <a:cubicBezTo>
                  <a:pt x="9022" y="11356"/>
                  <a:pt x="9022" y="10324"/>
                  <a:pt x="9656" y="9690"/>
                </a:cubicBezTo>
                <a:cubicBezTo>
                  <a:pt x="9973" y="9373"/>
                  <a:pt x="10384" y="9210"/>
                  <a:pt x="10800" y="9210"/>
                </a:cubicBezTo>
                <a:close/>
              </a:path>
            </a:pathLst>
          </a:custGeom>
          <a:solidFill>
            <a:srgbClr val="C7ACA1"/>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2700"/>
              <a:buFont typeface="Lato"/>
              <a:buNone/>
            </a:pPr>
            <a:endParaRPr sz="2700" b="0" i="0" u="none" strike="noStrike" cap="none" dirty="0">
              <a:solidFill>
                <a:srgbClr val="000000"/>
              </a:solidFill>
              <a:latin typeface="Helvetica Neue"/>
              <a:ea typeface="Helvetica Neue"/>
              <a:cs typeface="Helvetica Neue"/>
              <a:sym typeface="Helvetica Neue"/>
            </a:endParaRPr>
          </a:p>
        </p:txBody>
      </p:sp>
      <p:sp>
        <p:nvSpPr>
          <p:cNvPr id="100" name="Google Shape;100;p2"/>
          <p:cNvSpPr/>
          <p:nvPr/>
        </p:nvSpPr>
        <p:spPr>
          <a:xfrm>
            <a:off x="1016000" y="7873693"/>
            <a:ext cx="508000" cy="507735"/>
          </a:xfrm>
          <a:custGeom>
            <a:avLst/>
            <a:gdLst/>
            <a:ahLst/>
            <a:cxnLst/>
            <a:rect l="l" t="t" r="r" b="b"/>
            <a:pathLst>
              <a:path w="21600" h="21600" extrusionOk="0">
                <a:moveTo>
                  <a:pt x="10794" y="0"/>
                </a:moveTo>
                <a:cubicBezTo>
                  <a:pt x="8028" y="0"/>
                  <a:pt x="5257" y="1048"/>
                  <a:pt x="3152" y="3154"/>
                </a:cubicBezTo>
                <a:cubicBezTo>
                  <a:pt x="1048" y="5259"/>
                  <a:pt x="0" y="8030"/>
                  <a:pt x="0" y="10800"/>
                </a:cubicBezTo>
                <a:cubicBezTo>
                  <a:pt x="0" y="13570"/>
                  <a:pt x="1048" y="16341"/>
                  <a:pt x="3152" y="18446"/>
                </a:cubicBezTo>
                <a:cubicBezTo>
                  <a:pt x="5257" y="20552"/>
                  <a:pt x="8014" y="21600"/>
                  <a:pt x="10772" y="21600"/>
                </a:cubicBezTo>
                <a:cubicBezTo>
                  <a:pt x="13529" y="21600"/>
                  <a:pt x="16296" y="20552"/>
                  <a:pt x="18437" y="18446"/>
                </a:cubicBezTo>
                <a:cubicBezTo>
                  <a:pt x="20541" y="16341"/>
                  <a:pt x="21600" y="13570"/>
                  <a:pt x="21600" y="10800"/>
                </a:cubicBezTo>
                <a:cubicBezTo>
                  <a:pt x="21600" y="8030"/>
                  <a:pt x="20541" y="5259"/>
                  <a:pt x="18437" y="3154"/>
                </a:cubicBezTo>
                <a:cubicBezTo>
                  <a:pt x="16332" y="1048"/>
                  <a:pt x="13561" y="0"/>
                  <a:pt x="10794" y="0"/>
                </a:cubicBezTo>
                <a:close/>
                <a:moveTo>
                  <a:pt x="10772" y="1021"/>
                </a:moveTo>
                <a:cubicBezTo>
                  <a:pt x="13275" y="1021"/>
                  <a:pt x="15788" y="1992"/>
                  <a:pt x="17711" y="3880"/>
                </a:cubicBezTo>
                <a:cubicBezTo>
                  <a:pt x="21521" y="7692"/>
                  <a:pt x="21521" y="13908"/>
                  <a:pt x="17711" y="17720"/>
                </a:cubicBezTo>
                <a:cubicBezTo>
                  <a:pt x="13901" y="21532"/>
                  <a:pt x="7688" y="21532"/>
                  <a:pt x="3878" y="17720"/>
                </a:cubicBezTo>
                <a:cubicBezTo>
                  <a:pt x="68" y="13908"/>
                  <a:pt x="68" y="7692"/>
                  <a:pt x="3878" y="3880"/>
                </a:cubicBezTo>
                <a:cubicBezTo>
                  <a:pt x="5765" y="1956"/>
                  <a:pt x="8268" y="1021"/>
                  <a:pt x="10772" y="1021"/>
                </a:cubicBezTo>
                <a:close/>
                <a:moveTo>
                  <a:pt x="11134" y="5525"/>
                </a:moveTo>
                <a:cubicBezTo>
                  <a:pt x="9683" y="5452"/>
                  <a:pt x="8332" y="5960"/>
                  <a:pt x="7279" y="6977"/>
                </a:cubicBezTo>
                <a:cubicBezTo>
                  <a:pt x="6227" y="7957"/>
                  <a:pt x="5692" y="9291"/>
                  <a:pt x="5692" y="10743"/>
                </a:cubicBezTo>
                <a:cubicBezTo>
                  <a:pt x="5692" y="11615"/>
                  <a:pt x="5905" y="12490"/>
                  <a:pt x="6304" y="13216"/>
                </a:cubicBezTo>
                <a:cubicBezTo>
                  <a:pt x="6304" y="13253"/>
                  <a:pt x="6338" y="13248"/>
                  <a:pt x="6338" y="13284"/>
                </a:cubicBezTo>
                <a:lnTo>
                  <a:pt x="5613" y="15724"/>
                </a:lnTo>
                <a:cubicBezTo>
                  <a:pt x="5576" y="15796"/>
                  <a:pt x="5619" y="15903"/>
                  <a:pt x="5692" y="15939"/>
                </a:cubicBezTo>
                <a:cubicBezTo>
                  <a:pt x="5728" y="15975"/>
                  <a:pt x="5801" y="16007"/>
                  <a:pt x="5873" y="16007"/>
                </a:cubicBezTo>
                <a:cubicBezTo>
                  <a:pt x="5910" y="16007"/>
                  <a:pt x="5905" y="16007"/>
                  <a:pt x="5941" y="16007"/>
                </a:cubicBezTo>
                <a:lnTo>
                  <a:pt x="8368" y="15281"/>
                </a:lnTo>
                <a:cubicBezTo>
                  <a:pt x="8731" y="15463"/>
                  <a:pt x="9103" y="15649"/>
                  <a:pt x="9502" y="15758"/>
                </a:cubicBezTo>
                <a:cubicBezTo>
                  <a:pt x="9973" y="15903"/>
                  <a:pt x="10436" y="15939"/>
                  <a:pt x="10908" y="15939"/>
                </a:cubicBezTo>
                <a:cubicBezTo>
                  <a:pt x="12359" y="15939"/>
                  <a:pt x="13668" y="15356"/>
                  <a:pt x="14683" y="14339"/>
                </a:cubicBezTo>
                <a:cubicBezTo>
                  <a:pt x="15627" y="13250"/>
                  <a:pt x="16139" y="11912"/>
                  <a:pt x="16067" y="10460"/>
                </a:cubicBezTo>
                <a:cubicBezTo>
                  <a:pt x="15958" y="7810"/>
                  <a:pt x="13783" y="5634"/>
                  <a:pt x="11134" y="5525"/>
                </a:cubicBezTo>
                <a:close/>
                <a:moveTo>
                  <a:pt x="11055" y="6285"/>
                </a:moveTo>
                <a:cubicBezTo>
                  <a:pt x="13305" y="6394"/>
                  <a:pt x="15153" y="8243"/>
                  <a:pt x="15262" y="10494"/>
                </a:cubicBezTo>
                <a:cubicBezTo>
                  <a:pt x="15334" y="11728"/>
                  <a:pt x="14908" y="12890"/>
                  <a:pt x="14037" y="13761"/>
                </a:cubicBezTo>
                <a:cubicBezTo>
                  <a:pt x="13203" y="14632"/>
                  <a:pt x="12037" y="15145"/>
                  <a:pt x="10840" y="15145"/>
                </a:cubicBezTo>
                <a:cubicBezTo>
                  <a:pt x="10441" y="15145"/>
                  <a:pt x="10001" y="15072"/>
                  <a:pt x="9638" y="14963"/>
                </a:cubicBezTo>
                <a:cubicBezTo>
                  <a:pt x="9275" y="14855"/>
                  <a:pt x="8912" y="14705"/>
                  <a:pt x="8549" y="14487"/>
                </a:cubicBezTo>
                <a:lnTo>
                  <a:pt x="8413" y="14419"/>
                </a:lnTo>
                <a:lnTo>
                  <a:pt x="6599" y="14963"/>
                </a:lnTo>
                <a:lnTo>
                  <a:pt x="7143" y="13284"/>
                </a:lnTo>
                <a:lnTo>
                  <a:pt x="7143" y="13103"/>
                </a:lnTo>
                <a:lnTo>
                  <a:pt x="7064" y="13001"/>
                </a:lnTo>
                <a:cubicBezTo>
                  <a:pt x="7028" y="12928"/>
                  <a:pt x="6998" y="12892"/>
                  <a:pt x="6962" y="12819"/>
                </a:cubicBezTo>
                <a:cubicBezTo>
                  <a:pt x="6599" y="12166"/>
                  <a:pt x="6418" y="11435"/>
                  <a:pt x="6418" y="10709"/>
                </a:cubicBezTo>
                <a:cubicBezTo>
                  <a:pt x="6418" y="9475"/>
                  <a:pt x="6883" y="8356"/>
                  <a:pt x="7790" y="7521"/>
                </a:cubicBezTo>
                <a:cubicBezTo>
                  <a:pt x="8660" y="6686"/>
                  <a:pt x="9821" y="6249"/>
                  <a:pt x="11055" y="6285"/>
                </a:cubicBezTo>
                <a:close/>
                <a:moveTo>
                  <a:pt x="9162" y="8055"/>
                </a:moveTo>
                <a:cubicBezTo>
                  <a:pt x="8581" y="8055"/>
                  <a:pt x="8141" y="8531"/>
                  <a:pt x="8141" y="9076"/>
                </a:cubicBezTo>
                <a:cubicBezTo>
                  <a:pt x="8141" y="9765"/>
                  <a:pt x="8327" y="10378"/>
                  <a:pt x="8617" y="10959"/>
                </a:cubicBezTo>
                <a:cubicBezTo>
                  <a:pt x="9125" y="11866"/>
                  <a:pt x="9958" y="12597"/>
                  <a:pt x="11010" y="12887"/>
                </a:cubicBezTo>
                <a:cubicBezTo>
                  <a:pt x="11373" y="12996"/>
                  <a:pt x="11735" y="13024"/>
                  <a:pt x="12098" y="13024"/>
                </a:cubicBezTo>
                <a:cubicBezTo>
                  <a:pt x="12643" y="13024"/>
                  <a:pt x="13073" y="12592"/>
                  <a:pt x="13073" y="12048"/>
                </a:cubicBezTo>
                <a:cubicBezTo>
                  <a:pt x="13073" y="12012"/>
                  <a:pt x="13073" y="11937"/>
                  <a:pt x="13073" y="11900"/>
                </a:cubicBezTo>
                <a:cubicBezTo>
                  <a:pt x="13073" y="11828"/>
                  <a:pt x="13076" y="11792"/>
                  <a:pt x="13039" y="11719"/>
                </a:cubicBezTo>
                <a:lnTo>
                  <a:pt x="11441" y="11356"/>
                </a:lnTo>
                <a:cubicBezTo>
                  <a:pt x="11404" y="11356"/>
                  <a:pt x="11373" y="11354"/>
                  <a:pt x="11373" y="11390"/>
                </a:cubicBezTo>
                <a:lnTo>
                  <a:pt x="11157" y="11832"/>
                </a:lnTo>
                <a:cubicBezTo>
                  <a:pt x="11121" y="11869"/>
                  <a:pt x="11080" y="11866"/>
                  <a:pt x="11044" y="11866"/>
                </a:cubicBezTo>
                <a:cubicBezTo>
                  <a:pt x="10246" y="11576"/>
                  <a:pt x="9588" y="10918"/>
                  <a:pt x="9298" y="10119"/>
                </a:cubicBezTo>
                <a:cubicBezTo>
                  <a:pt x="9298" y="10083"/>
                  <a:pt x="9307" y="10054"/>
                  <a:pt x="9343" y="10017"/>
                </a:cubicBezTo>
                <a:lnTo>
                  <a:pt x="9808" y="9756"/>
                </a:lnTo>
                <a:cubicBezTo>
                  <a:pt x="9844" y="9756"/>
                  <a:pt x="9842" y="9725"/>
                  <a:pt x="9842" y="9688"/>
                </a:cubicBezTo>
                <a:lnTo>
                  <a:pt x="9479" y="8089"/>
                </a:lnTo>
                <a:cubicBezTo>
                  <a:pt x="9443" y="8089"/>
                  <a:pt x="9379" y="8055"/>
                  <a:pt x="9343" y="8055"/>
                </a:cubicBezTo>
                <a:cubicBezTo>
                  <a:pt x="9270" y="8055"/>
                  <a:pt x="9234" y="8055"/>
                  <a:pt x="9162" y="8055"/>
                </a:cubicBezTo>
                <a:close/>
              </a:path>
            </a:pathLst>
          </a:custGeom>
          <a:solidFill>
            <a:srgbClr val="C7ACA1"/>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2700"/>
              <a:buFont typeface="Lato"/>
              <a:buNone/>
            </a:pPr>
            <a:endParaRPr sz="2700" b="0" i="0" u="none" strike="noStrike" cap="none" dirty="0">
              <a:solidFill>
                <a:srgbClr val="000000"/>
              </a:solidFill>
              <a:latin typeface="Helvetica Neue"/>
              <a:ea typeface="Helvetica Neue"/>
              <a:cs typeface="Helvetica Neue"/>
              <a:sym typeface="Helvetica Neue"/>
            </a:endParaRPr>
          </a:p>
        </p:txBody>
      </p:sp>
      <p:sp>
        <p:nvSpPr>
          <p:cNvPr id="101" name="Google Shape;101;p2"/>
          <p:cNvSpPr/>
          <p:nvPr/>
        </p:nvSpPr>
        <p:spPr>
          <a:xfrm>
            <a:off x="1016000" y="9097026"/>
            <a:ext cx="508000" cy="507732"/>
          </a:xfrm>
          <a:custGeom>
            <a:avLst/>
            <a:gdLst/>
            <a:ahLst/>
            <a:cxnLst/>
            <a:rect l="l" t="t" r="r" b="b"/>
            <a:pathLst>
              <a:path w="21600" h="21600" extrusionOk="0">
                <a:moveTo>
                  <a:pt x="10800" y="0"/>
                </a:moveTo>
                <a:cubicBezTo>
                  <a:pt x="8030" y="0"/>
                  <a:pt x="5257" y="1052"/>
                  <a:pt x="3154" y="3156"/>
                </a:cubicBezTo>
                <a:cubicBezTo>
                  <a:pt x="1051" y="5260"/>
                  <a:pt x="0" y="8033"/>
                  <a:pt x="0" y="10806"/>
                </a:cubicBezTo>
                <a:cubicBezTo>
                  <a:pt x="0" y="13579"/>
                  <a:pt x="1051" y="16352"/>
                  <a:pt x="3154" y="18455"/>
                </a:cubicBezTo>
                <a:cubicBezTo>
                  <a:pt x="5275" y="20541"/>
                  <a:pt x="8021" y="21600"/>
                  <a:pt x="10800" y="21600"/>
                </a:cubicBezTo>
                <a:cubicBezTo>
                  <a:pt x="13579" y="21600"/>
                  <a:pt x="16361" y="20541"/>
                  <a:pt x="18446" y="18455"/>
                </a:cubicBezTo>
                <a:cubicBezTo>
                  <a:pt x="20549" y="16352"/>
                  <a:pt x="21600" y="13579"/>
                  <a:pt x="21600" y="10806"/>
                </a:cubicBezTo>
                <a:cubicBezTo>
                  <a:pt x="21600" y="8033"/>
                  <a:pt x="20549" y="5260"/>
                  <a:pt x="18446" y="3156"/>
                </a:cubicBezTo>
                <a:cubicBezTo>
                  <a:pt x="16343" y="1052"/>
                  <a:pt x="13570" y="0"/>
                  <a:pt x="10800" y="0"/>
                </a:cubicBezTo>
                <a:close/>
                <a:moveTo>
                  <a:pt x="10800" y="995"/>
                </a:moveTo>
                <a:cubicBezTo>
                  <a:pt x="13323" y="995"/>
                  <a:pt x="15849" y="1951"/>
                  <a:pt x="17714" y="3853"/>
                </a:cubicBezTo>
                <a:cubicBezTo>
                  <a:pt x="21518" y="7659"/>
                  <a:pt x="21518" y="13872"/>
                  <a:pt x="17714" y="17678"/>
                </a:cubicBezTo>
                <a:cubicBezTo>
                  <a:pt x="13911" y="21483"/>
                  <a:pt x="7689" y="21483"/>
                  <a:pt x="3886" y="17678"/>
                </a:cubicBezTo>
                <a:cubicBezTo>
                  <a:pt x="82" y="13873"/>
                  <a:pt x="82" y="7659"/>
                  <a:pt x="3886" y="3853"/>
                </a:cubicBezTo>
                <a:cubicBezTo>
                  <a:pt x="5787" y="1951"/>
                  <a:pt x="8277" y="995"/>
                  <a:pt x="10800" y="995"/>
                </a:cubicBezTo>
                <a:close/>
                <a:moveTo>
                  <a:pt x="10857" y="5557"/>
                </a:moveTo>
                <a:cubicBezTo>
                  <a:pt x="8407" y="5557"/>
                  <a:pt x="6839" y="7460"/>
                  <a:pt x="6766" y="9216"/>
                </a:cubicBezTo>
                <a:cubicBezTo>
                  <a:pt x="6693" y="10277"/>
                  <a:pt x="7095" y="11233"/>
                  <a:pt x="7863" y="11526"/>
                </a:cubicBezTo>
                <a:cubicBezTo>
                  <a:pt x="7899" y="11563"/>
                  <a:pt x="8002" y="11599"/>
                  <a:pt x="8149" y="11526"/>
                </a:cubicBezTo>
                <a:cubicBezTo>
                  <a:pt x="8222" y="11453"/>
                  <a:pt x="8295" y="11041"/>
                  <a:pt x="8331" y="10931"/>
                </a:cubicBezTo>
                <a:cubicBezTo>
                  <a:pt x="8368" y="10785"/>
                  <a:pt x="8338" y="10675"/>
                  <a:pt x="8229" y="10566"/>
                </a:cubicBezTo>
                <a:cubicBezTo>
                  <a:pt x="7973" y="10273"/>
                  <a:pt x="7863" y="9948"/>
                  <a:pt x="7863" y="9399"/>
                </a:cubicBezTo>
                <a:cubicBezTo>
                  <a:pt x="7863" y="7862"/>
                  <a:pt x="9179" y="6440"/>
                  <a:pt x="10971" y="6586"/>
                </a:cubicBezTo>
                <a:cubicBezTo>
                  <a:pt x="12581" y="6696"/>
                  <a:pt x="13314" y="7602"/>
                  <a:pt x="13314" y="8919"/>
                </a:cubicBezTo>
                <a:cubicBezTo>
                  <a:pt x="13278" y="10529"/>
                  <a:pt x="12619" y="12029"/>
                  <a:pt x="11486" y="12029"/>
                </a:cubicBezTo>
                <a:cubicBezTo>
                  <a:pt x="11010" y="12029"/>
                  <a:pt x="10718" y="11887"/>
                  <a:pt x="10571" y="11595"/>
                </a:cubicBezTo>
                <a:cubicBezTo>
                  <a:pt x="10462" y="11375"/>
                  <a:pt x="10421" y="11119"/>
                  <a:pt x="10457" y="10863"/>
                </a:cubicBezTo>
                <a:cubicBezTo>
                  <a:pt x="10567" y="10168"/>
                  <a:pt x="11045" y="9395"/>
                  <a:pt x="10971" y="8736"/>
                </a:cubicBezTo>
                <a:cubicBezTo>
                  <a:pt x="10935" y="8260"/>
                  <a:pt x="10754" y="7901"/>
                  <a:pt x="10206" y="7901"/>
                </a:cubicBezTo>
                <a:cubicBezTo>
                  <a:pt x="9547" y="7901"/>
                  <a:pt x="8955" y="8446"/>
                  <a:pt x="9029" y="9434"/>
                </a:cubicBezTo>
                <a:cubicBezTo>
                  <a:pt x="9029" y="9690"/>
                  <a:pt x="9102" y="10092"/>
                  <a:pt x="9211" y="10348"/>
                </a:cubicBezTo>
                <a:cubicBezTo>
                  <a:pt x="9248" y="10568"/>
                  <a:pt x="9182" y="10607"/>
                  <a:pt x="9109" y="10863"/>
                </a:cubicBezTo>
                <a:cubicBezTo>
                  <a:pt x="8926" y="11668"/>
                  <a:pt x="8519" y="13310"/>
                  <a:pt x="8446" y="13676"/>
                </a:cubicBezTo>
                <a:cubicBezTo>
                  <a:pt x="8226" y="14664"/>
                  <a:pt x="8409" y="15876"/>
                  <a:pt x="8446" y="15986"/>
                </a:cubicBezTo>
                <a:cubicBezTo>
                  <a:pt x="8446" y="16059"/>
                  <a:pt x="8558" y="16056"/>
                  <a:pt x="8594" y="16020"/>
                </a:cubicBezTo>
                <a:cubicBezTo>
                  <a:pt x="8667" y="15947"/>
                  <a:pt x="9435" y="14993"/>
                  <a:pt x="9691" y="14042"/>
                </a:cubicBezTo>
                <a:cubicBezTo>
                  <a:pt x="9765" y="13786"/>
                  <a:pt x="10126" y="12361"/>
                  <a:pt x="10126" y="12361"/>
                </a:cubicBezTo>
                <a:cubicBezTo>
                  <a:pt x="10455" y="12800"/>
                  <a:pt x="11045" y="13093"/>
                  <a:pt x="11703" y="13093"/>
                </a:cubicBezTo>
                <a:cubicBezTo>
                  <a:pt x="13714" y="13056"/>
                  <a:pt x="14846" y="11297"/>
                  <a:pt x="14846" y="8919"/>
                </a:cubicBezTo>
                <a:cubicBezTo>
                  <a:pt x="14846" y="7126"/>
                  <a:pt x="13307" y="5557"/>
                  <a:pt x="10857" y="5557"/>
                </a:cubicBezTo>
                <a:close/>
              </a:path>
            </a:pathLst>
          </a:custGeom>
          <a:solidFill>
            <a:srgbClr val="C7ACA1"/>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2700"/>
              <a:buFont typeface="Lato"/>
              <a:buNone/>
            </a:pPr>
            <a:endParaRPr sz="2700" b="0" i="0" u="none" strike="noStrike" cap="none" dirty="0">
              <a:solidFill>
                <a:srgbClr val="000000"/>
              </a:solidFill>
              <a:latin typeface="Helvetica Neue"/>
              <a:ea typeface="Helvetica Neue"/>
              <a:cs typeface="Helvetica Neue"/>
              <a:sym typeface="Helvetica Neue"/>
            </a:endParaRPr>
          </a:p>
        </p:txBody>
      </p:sp>
      <p:sp>
        <p:nvSpPr>
          <p:cNvPr id="102" name="Google Shape;102;p2"/>
          <p:cNvSpPr txBox="1"/>
          <p:nvPr/>
        </p:nvSpPr>
        <p:spPr>
          <a:xfrm>
            <a:off x="5093654" y="1732186"/>
            <a:ext cx="2540001" cy="342901"/>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2200"/>
              <a:buFont typeface="Helvetica Neue"/>
              <a:buNone/>
            </a:pPr>
            <a:r>
              <a:rPr lang="en-US" sz="2200" b="0" i="0" u="none" strike="noStrike" cap="none" dirty="0">
                <a:solidFill>
                  <a:srgbClr val="000000"/>
                </a:solidFill>
                <a:latin typeface="+mn-lt"/>
                <a:ea typeface="Helvetica Neue"/>
                <a:cs typeface="Helvetica Neue"/>
                <a:sym typeface="Helvetica Neue"/>
              </a:rPr>
              <a:t>Health</a:t>
            </a:r>
            <a:endParaRPr sz="2200" b="0" i="0" u="none" strike="noStrike" cap="none" dirty="0">
              <a:solidFill>
                <a:srgbClr val="000000"/>
              </a:solidFill>
              <a:latin typeface="+mn-lt"/>
              <a:ea typeface="Helvetica Neue"/>
              <a:cs typeface="Helvetica Neue"/>
              <a:sym typeface="Helvetica Neue"/>
            </a:endParaRPr>
          </a:p>
        </p:txBody>
      </p:sp>
      <p:sp>
        <p:nvSpPr>
          <p:cNvPr id="103" name="Google Shape;103;p2"/>
          <p:cNvSpPr txBox="1"/>
          <p:nvPr/>
        </p:nvSpPr>
        <p:spPr>
          <a:xfrm>
            <a:off x="9834494" y="1732186"/>
            <a:ext cx="2540001" cy="342901"/>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2200"/>
              <a:buFont typeface="Helvetica Neue"/>
              <a:buNone/>
            </a:pPr>
            <a:r>
              <a:rPr lang="en-US" sz="2200" b="0" i="0" u="none" strike="noStrike" cap="none" dirty="0">
                <a:solidFill>
                  <a:srgbClr val="000000"/>
                </a:solidFill>
                <a:latin typeface="+mn-lt"/>
                <a:ea typeface="Helvetica Neue"/>
                <a:cs typeface="Helvetica Neue"/>
                <a:sym typeface="Helvetica Neue"/>
              </a:rPr>
              <a:t>Happiness</a:t>
            </a:r>
            <a:endParaRPr sz="2200" b="0" i="0" u="none" strike="noStrike" cap="none" dirty="0">
              <a:solidFill>
                <a:srgbClr val="000000"/>
              </a:solidFill>
              <a:latin typeface="+mn-lt"/>
              <a:ea typeface="Helvetica Neue"/>
              <a:cs typeface="Helvetica Neue"/>
              <a:sym typeface="Helvetica Neue"/>
            </a:endParaRPr>
          </a:p>
        </p:txBody>
      </p:sp>
      <p:sp>
        <p:nvSpPr>
          <p:cNvPr id="104" name="Google Shape;104;p2"/>
          <p:cNvSpPr txBox="1"/>
          <p:nvPr/>
        </p:nvSpPr>
        <p:spPr>
          <a:xfrm>
            <a:off x="14575333" y="1732186"/>
            <a:ext cx="2540001" cy="342901"/>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2200"/>
              <a:buFont typeface="Helvetica Neue"/>
              <a:buNone/>
            </a:pPr>
            <a:r>
              <a:rPr lang="en-US" sz="2200" b="0" i="0" u="none" strike="noStrike" cap="none" dirty="0">
                <a:solidFill>
                  <a:srgbClr val="000000"/>
                </a:solidFill>
                <a:latin typeface="+mn-lt"/>
                <a:ea typeface="Helvetica Neue"/>
                <a:cs typeface="Helvetica Neue"/>
                <a:sym typeface="Helvetica Neue"/>
              </a:rPr>
              <a:t>Community</a:t>
            </a:r>
            <a:endParaRPr sz="2200" b="0" i="0" u="none" strike="noStrike" cap="none" dirty="0">
              <a:solidFill>
                <a:srgbClr val="000000"/>
              </a:solidFill>
              <a:latin typeface="+mn-lt"/>
              <a:ea typeface="Helvetica Neue"/>
              <a:cs typeface="Helvetica Neue"/>
              <a:sym typeface="Helvetica Neue"/>
            </a:endParaRPr>
          </a:p>
        </p:txBody>
      </p:sp>
      <p:sp>
        <p:nvSpPr>
          <p:cNvPr id="105" name="Google Shape;105;p2"/>
          <p:cNvSpPr txBox="1"/>
          <p:nvPr/>
        </p:nvSpPr>
        <p:spPr>
          <a:xfrm>
            <a:off x="19316172" y="1732186"/>
            <a:ext cx="2540001" cy="342901"/>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2200"/>
              <a:buFont typeface="Helvetica Neue"/>
              <a:buNone/>
            </a:pPr>
            <a:r>
              <a:rPr lang="en-US" sz="2200" b="0" i="0" u="none" strike="noStrike" cap="none" dirty="0">
                <a:solidFill>
                  <a:srgbClr val="000000"/>
                </a:solidFill>
                <a:latin typeface="+mn-lt"/>
                <a:ea typeface="Helvetica Neue"/>
                <a:cs typeface="Helvetica Neue"/>
                <a:sym typeface="Helvetica Neue"/>
              </a:rPr>
              <a:t>Private Practice</a:t>
            </a:r>
            <a:endParaRPr sz="2200" b="0" i="0" u="none" strike="noStrike" cap="none" dirty="0">
              <a:solidFill>
                <a:srgbClr val="000000"/>
              </a:solidFill>
              <a:latin typeface="+mn-lt"/>
              <a:ea typeface="Helvetica Neue"/>
              <a:cs typeface="Helvetica Neue"/>
              <a:sym typeface="Helvetica Neue"/>
            </a:endParaRPr>
          </a:p>
        </p:txBody>
      </p:sp>
      <p:sp>
        <p:nvSpPr>
          <p:cNvPr id="106" name="Google Shape;106;p2"/>
          <p:cNvSpPr/>
          <p:nvPr/>
        </p:nvSpPr>
        <p:spPr>
          <a:xfrm>
            <a:off x="8416574" y="1890936"/>
            <a:ext cx="635001" cy="25401"/>
          </a:xfrm>
          <a:prstGeom prst="rect">
            <a:avLst/>
          </a:prstGeom>
          <a:solidFill>
            <a:srgbClr val="000000"/>
          </a:solidFill>
          <a:ln>
            <a:noFill/>
          </a:ln>
        </p:spPr>
        <p:txBody>
          <a:bodyPr spcFirstLastPara="1" wrap="square" lIns="71425" tIns="71425" rIns="71425" bIns="71425" anchor="ctr" anchorCtr="0">
            <a:noAutofit/>
          </a:bodyPr>
          <a:lstStyle/>
          <a:p>
            <a:pPr marL="0" marR="0" lvl="0" indent="0" algn="ctr" rtl="0">
              <a:lnSpc>
                <a:spcPct val="100000"/>
              </a:lnSpc>
              <a:spcBef>
                <a:spcPts val="0"/>
              </a:spcBef>
              <a:spcAft>
                <a:spcPts val="0"/>
              </a:spcAft>
              <a:buClr>
                <a:srgbClr val="FFFFFF"/>
              </a:buClr>
              <a:buSzPts val="2700"/>
              <a:buFont typeface="Lato"/>
              <a:buNone/>
            </a:pPr>
            <a:endParaRPr sz="2700" b="0" i="0" u="none" strike="noStrike" cap="none" dirty="0">
              <a:solidFill>
                <a:srgbClr val="000000"/>
              </a:solidFill>
              <a:latin typeface="Helvetica Neue"/>
              <a:ea typeface="Helvetica Neue"/>
              <a:cs typeface="Helvetica Neue"/>
              <a:sym typeface="Helvetica Neue"/>
            </a:endParaRPr>
          </a:p>
        </p:txBody>
      </p:sp>
      <p:sp>
        <p:nvSpPr>
          <p:cNvPr id="107" name="Google Shape;107;p2"/>
          <p:cNvSpPr/>
          <p:nvPr/>
        </p:nvSpPr>
        <p:spPr>
          <a:xfrm>
            <a:off x="13157413" y="1890936"/>
            <a:ext cx="635001" cy="25401"/>
          </a:xfrm>
          <a:prstGeom prst="rect">
            <a:avLst/>
          </a:prstGeom>
          <a:solidFill>
            <a:srgbClr val="000000"/>
          </a:solidFill>
          <a:ln>
            <a:noFill/>
          </a:ln>
        </p:spPr>
        <p:txBody>
          <a:bodyPr spcFirstLastPara="1" wrap="square" lIns="71425" tIns="71425" rIns="71425" bIns="71425" anchor="ctr" anchorCtr="0">
            <a:noAutofit/>
          </a:bodyPr>
          <a:lstStyle/>
          <a:p>
            <a:pPr marL="0" marR="0" lvl="0" indent="0" algn="ctr" rtl="0">
              <a:lnSpc>
                <a:spcPct val="100000"/>
              </a:lnSpc>
              <a:spcBef>
                <a:spcPts val="0"/>
              </a:spcBef>
              <a:spcAft>
                <a:spcPts val="0"/>
              </a:spcAft>
              <a:buClr>
                <a:srgbClr val="FFFFFF"/>
              </a:buClr>
              <a:buSzPts val="2700"/>
              <a:buFont typeface="Lato"/>
              <a:buNone/>
            </a:pPr>
            <a:endParaRPr sz="2700" b="0" i="0" u="none" strike="noStrike" cap="none" dirty="0">
              <a:solidFill>
                <a:srgbClr val="000000"/>
              </a:solidFill>
              <a:latin typeface="Helvetica Neue"/>
              <a:ea typeface="Helvetica Neue"/>
              <a:cs typeface="Helvetica Neue"/>
              <a:sym typeface="Helvetica Neue"/>
            </a:endParaRPr>
          </a:p>
        </p:txBody>
      </p:sp>
      <p:sp>
        <p:nvSpPr>
          <p:cNvPr id="108" name="Google Shape;108;p2"/>
          <p:cNvSpPr/>
          <p:nvPr/>
        </p:nvSpPr>
        <p:spPr>
          <a:xfrm>
            <a:off x="17898253" y="1890936"/>
            <a:ext cx="635001" cy="25401"/>
          </a:xfrm>
          <a:prstGeom prst="rect">
            <a:avLst/>
          </a:prstGeom>
          <a:solidFill>
            <a:srgbClr val="000000"/>
          </a:solidFill>
          <a:ln>
            <a:noFill/>
          </a:ln>
        </p:spPr>
        <p:txBody>
          <a:bodyPr spcFirstLastPara="1" wrap="square" lIns="71425" tIns="71425" rIns="71425" bIns="71425" anchor="ctr" anchorCtr="0">
            <a:noAutofit/>
          </a:bodyPr>
          <a:lstStyle/>
          <a:p>
            <a:pPr marL="0" marR="0" lvl="0" indent="0" algn="ctr" rtl="0">
              <a:lnSpc>
                <a:spcPct val="100000"/>
              </a:lnSpc>
              <a:spcBef>
                <a:spcPts val="0"/>
              </a:spcBef>
              <a:spcAft>
                <a:spcPts val="0"/>
              </a:spcAft>
              <a:buClr>
                <a:srgbClr val="FFFFFF"/>
              </a:buClr>
              <a:buSzPts val="2700"/>
              <a:buFont typeface="Lato"/>
              <a:buNone/>
            </a:pPr>
            <a:endParaRPr sz="2700" b="0" i="0" u="none" strike="noStrike" cap="none" dirty="0">
              <a:solidFill>
                <a:srgbClr val="000000"/>
              </a:solidFill>
              <a:latin typeface="Helvetica Neue"/>
              <a:ea typeface="Helvetica Neue"/>
              <a:cs typeface="Helvetica Neue"/>
              <a:sym typeface="Helvetica Neue"/>
            </a:endParaRPr>
          </a:p>
        </p:txBody>
      </p:sp>
      <p:pic>
        <p:nvPicPr>
          <p:cNvPr id="17" name="Picture 16">
            <a:extLst>
              <a:ext uri="{FF2B5EF4-FFF2-40B4-BE49-F238E27FC236}">
                <a16:creationId xmlns:a16="http://schemas.microsoft.com/office/drawing/2014/main" id="{4C1EFA20-61FF-4118-A84E-0159677DE96D}"/>
              </a:ext>
            </a:extLst>
          </p:cNvPr>
          <p:cNvPicPr>
            <a:picLocks noChangeAspect="1"/>
          </p:cNvPicPr>
          <p:nvPr/>
        </p:nvPicPr>
        <p:blipFill>
          <a:blip r:embed="rId4"/>
          <a:stretch>
            <a:fillRect/>
          </a:stretch>
        </p:blipFill>
        <p:spPr>
          <a:xfrm>
            <a:off x="748937" y="316498"/>
            <a:ext cx="3063246" cy="285903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p4"/>
          <p:cNvSpPr/>
          <p:nvPr/>
        </p:nvSpPr>
        <p:spPr>
          <a:xfrm>
            <a:off x="2540000" y="1272976"/>
            <a:ext cx="25301" cy="11170048"/>
          </a:xfrm>
          <a:prstGeom prst="rect">
            <a:avLst/>
          </a:prstGeom>
          <a:solidFill>
            <a:srgbClr val="000000"/>
          </a:solidFill>
          <a:ln>
            <a:noFill/>
          </a:ln>
        </p:spPr>
        <p:txBody>
          <a:bodyPr spcFirstLastPara="1" wrap="square" lIns="71425" tIns="71425" rIns="71425" bIns="71425" anchor="ctr" anchorCtr="0">
            <a:noAutofit/>
          </a:bodyPr>
          <a:lstStyle/>
          <a:p>
            <a:pPr marL="0" marR="0" lvl="0" indent="0" algn="ctr" rtl="0">
              <a:lnSpc>
                <a:spcPct val="100000"/>
              </a:lnSpc>
              <a:spcBef>
                <a:spcPts val="0"/>
              </a:spcBef>
              <a:spcAft>
                <a:spcPts val="0"/>
              </a:spcAft>
              <a:buClr>
                <a:srgbClr val="FFFFFF"/>
              </a:buClr>
              <a:buSzPts val="2700"/>
              <a:buFont typeface="Lato"/>
              <a:buNone/>
            </a:pPr>
            <a:endParaRPr sz="2700" b="0" i="0" u="none" strike="noStrike" cap="none" dirty="0">
              <a:solidFill>
                <a:srgbClr val="000000"/>
              </a:solidFill>
              <a:latin typeface="Helvetica Neue"/>
              <a:ea typeface="Helvetica Neue"/>
              <a:cs typeface="Helvetica Neue"/>
              <a:sym typeface="Helvetica Neue"/>
            </a:endParaRPr>
          </a:p>
        </p:txBody>
      </p:sp>
      <p:sp>
        <p:nvSpPr>
          <p:cNvPr id="139" name="Google Shape;139;p4"/>
          <p:cNvSpPr txBox="1"/>
          <p:nvPr/>
        </p:nvSpPr>
        <p:spPr>
          <a:xfrm>
            <a:off x="6599287" y="2504451"/>
            <a:ext cx="3175001" cy="1066801"/>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7000"/>
              <a:buFont typeface="Helvetica Neue"/>
              <a:buNone/>
            </a:pPr>
            <a:r>
              <a:rPr lang="en-US" sz="7000" b="0" i="0" u="none" strike="noStrike" cap="none" dirty="0">
                <a:solidFill>
                  <a:srgbClr val="000000"/>
                </a:solidFill>
                <a:latin typeface="+mn-lt"/>
                <a:ea typeface="Helvetica Neue"/>
                <a:cs typeface="Helvetica Neue"/>
                <a:sym typeface="Helvetica Neue"/>
              </a:rPr>
              <a:t>01</a:t>
            </a:r>
            <a:endParaRPr sz="7000" b="0" i="0" u="none" strike="noStrike" cap="none" dirty="0">
              <a:solidFill>
                <a:srgbClr val="000000"/>
              </a:solidFill>
              <a:latin typeface="+mn-lt"/>
              <a:ea typeface="Helvetica Neue"/>
              <a:cs typeface="Helvetica Neue"/>
              <a:sym typeface="Helvetica Neue"/>
            </a:endParaRPr>
          </a:p>
        </p:txBody>
      </p:sp>
      <p:sp>
        <p:nvSpPr>
          <p:cNvPr id="140" name="Google Shape;140;p4"/>
          <p:cNvSpPr txBox="1"/>
          <p:nvPr/>
        </p:nvSpPr>
        <p:spPr>
          <a:xfrm>
            <a:off x="6599287" y="4248070"/>
            <a:ext cx="3175001" cy="747897"/>
          </a:xfrm>
          <a:prstGeom prst="rect">
            <a:avLst/>
          </a:prstGeom>
          <a:noFill/>
          <a:ln>
            <a:noFill/>
          </a:ln>
        </p:spPr>
        <p:txBody>
          <a:bodyPr spcFirstLastPara="1" wrap="square" lIns="0" tIns="0" rIns="0" bIns="0" anchor="t" anchorCtr="0">
            <a:spAutoFit/>
          </a:bodyPr>
          <a:lstStyle/>
          <a:p>
            <a:pPr marL="0" marR="0" lvl="0" indent="0" algn="ctr" rtl="0">
              <a:lnSpc>
                <a:spcPct val="90000"/>
              </a:lnSpc>
              <a:spcBef>
                <a:spcPts val="0"/>
              </a:spcBef>
              <a:spcAft>
                <a:spcPts val="0"/>
              </a:spcAft>
              <a:buClr>
                <a:srgbClr val="000000"/>
              </a:buClr>
              <a:buSzPts val="2700"/>
              <a:buFont typeface="Helvetica Neue"/>
              <a:buNone/>
            </a:pPr>
            <a:r>
              <a:rPr lang="en-US" sz="2700" dirty="0">
                <a:latin typeface="+mn-lt"/>
                <a:ea typeface="Helvetica Neue"/>
                <a:cs typeface="Helvetica Neue"/>
                <a:sym typeface="Helvetica Neue"/>
              </a:rPr>
              <a:t>UNDERSTANDING BALANCE</a:t>
            </a:r>
            <a:endParaRPr sz="2700" b="0" i="0" u="none" strike="noStrike" cap="none" dirty="0">
              <a:solidFill>
                <a:srgbClr val="000000"/>
              </a:solidFill>
              <a:latin typeface="+mn-lt"/>
              <a:ea typeface="Helvetica Neue"/>
              <a:cs typeface="Helvetica Neue"/>
              <a:sym typeface="Helvetica Neue"/>
            </a:endParaRPr>
          </a:p>
        </p:txBody>
      </p:sp>
      <p:sp>
        <p:nvSpPr>
          <p:cNvPr id="141" name="Google Shape;141;p4"/>
          <p:cNvSpPr txBox="1"/>
          <p:nvPr/>
        </p:nvSpPr>
        <p:spPr>
          <a:xfrm>
            <a:off x="10641852" y="2504451"/>
            <a:ext cx="3175001" cy="1066801"/>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7000"/>
              <a:buFont typeface="Helvetica Neue"/>
              <a:buNone/>
            </a:pPr>
            <a:r>
              <a:rPr lang="en-US" sz="7000" b="0" i="0" u="none" strike="noStrike" cap="none" dirty="0">
                <a:solidFill>
                  <a:srgbClr val="000000"/>
                </a:solidFill>
                <a:latin typeface="+mn-lt"/>
                <a:ea typeface="Helvetica Neue"/>
                <a:cs typeface="Helvetica Neue"/>
                <a:sym typeface="Helvetica Neue"/>
              </a:rPr>
              <a:t>02</a:t>
            </a:r>
            <a:endParaRPr sz="7000" b="0" i="0" u="none" strike="noStrike" cap="none" dirty="0">
              <a:solidFill>
                <a:srgbClr val="000000"/>
              </a:solidFill>
              <a:latin typeface="+mn-lt"/>
              <a:ea typeface="Helvetica Neue"/>
              <a:cs typeface="Helvetica Neue"/>
              <a:sym typeface="Helvetica Neue"/>
            </a:endParaRPr>
          </a:p>
        </p:txBody>
      </p:sp>
      <p:sp>
        <p:nvSpPr>
          <p:cNvPr id="142" name="Google Shape;142;p4"/>
          <p:cNvSpPr txBox="1"/>
          <p:nvPr/>
        </p:nvSpPr>
        <p:spPr>
          <a:xfrm>
            <a:off x="10641852" y="4248070"/>
            <a:ext cx="3175001" cy="747897"/>
          </a:xfrm>
          <a:prstGeom prst="rect">
            <a:avLst/>
          </a:prstGeom>
          <a:noFill/>
          <a:ln>
            <a:noFill/>
          </a:ln>
        </p:spPr>
        <p:txBody>
          <a:bodyPr spcFirstLastPara="1" wrap="square" lIns="0" tIns="0" rIns="0" bIns="0" anchor="t" anchorCtr="0">
            <a:spAutoFit/>
          </a:bodyPr>
          <a:lstStyle/>
          <a:p>
            <a:pPr marL="0" marR="0" lvl="0" indent="0" algn="ctr" rtl="0">
              <a:lnSpc>
                <a:spcPct val="90000"/>
              </a:lnSpc>
              <a:spcBef>
                <a:spcPts val="0"/>
              </a:spcBef>
              <a:spcAft>
                <a:spcPts val="0"/>
              </a:spcAft>
              <a:buClr>
                <a:srgbClr val="000000"/>
              </a:buClr>
              <a:buSzPts val="2700"/>
              <a:buFont typeface="Helvetica Neue"/>
              <a:buNone/>
            </a:pPr>
            <a:r>
              <a:rPr lang="en-US" sz="2700" b="0" i="0" u="none" strike="noStrike" cap="none" dirty="0">
                <a:solidFill>
                  <a:srgbClr val="000000"/>
                </a:solidFill>
                <a:latin typeface="+mn-lt"/>
                <a:ea typeface="Helvetica Neue"/>
                <a:cs typeface="Helvetica Neue"/>
                <a:sym typeface="Helvetica Neue"/>
              </a:rPr>
              <a:t>MEAL PLANNING TIPS</a:t>
            </a:r>
            <a:endParaRPr sz="2700" b="0" i="0" u="none" strike="noStrike" cap="none" dirty="0">
              <a:solidFill>
                <a:srgbClr val="000000"/>
              </a:solidFill>
              <a:latin typeface="+mn-lt"/>
              <a:ea typeface="Helvetica Neue"/>
              <a:cs typeface="Helvetica Neue"/>
              <a:sym typeface="Helvetica Neue"/>
            </a:endParaRPr>
          </a:p>
        </p:txBody>
      </p:sp>
      <p:sp>
        <p:nvSpPr>
          <p:cNvPr id="143" name="Google Shape;143;p4"/>
          <p:cNvSpPr txBox="1"/>
          <p:nvPr/>
        </p:nvSpPr>
        <p:spPr>
          <a:xfrm>
            <a:off x="14684415" y="2504451"/>
            <a:ext cx="3175001" cy="1066801"/>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7000"/>
              <a:buFont typeface="Helvetica Neue"/>
              <a:buNone/>
            </a:pPr>
            <a:r>
              <a:rPr lang="en-US" sz="7000" b="0" i="0" u="none" strike="noStrike" cap="none" dirty="0">
                <a:solidFill>
                  <a:srgbClr val="000000"/>
                </a:solidFill>
                <a:latin typeface="+mn-lt"/>
                <a:ea typeface="Helvetica Neue"/>
                <a:cs typeface="Helvetica Neue"/>
                <a:sym typeface="Helvetica Neue"/>
              </a:rPr>
              <a:t>03</a:t>
            </a:r>
            <a:endParaRPr sz="7000" b="0" i="0" u="none" strike="noStrike" cap="none" dirty="0">
              <a:solidFill>
                <a:srgbClr val="000000"/>
              </a:solidFill>
              <a:latin typeface="+mn-lt"/>
              <a:ea typeface="Helvetica Neue"/>
              <a:cs typeface="Helvetica Neue"/>
              <a:sym typeface="Helvetica Neue"/>
            </a:endParaRPr>
          </a:p>
        </p:txBody>
      </p:sp>
      <p:sp>
        <p:nvSpPr>
          <p:cNvPr id="144" name="Google Shape;144;p4"/>
          <p:cNvSpPr txBox="1"/>
          <p:nvPr/>
        </p:nvSpPr>
        <p:spPr>
          <a:xfrm>
            <a:off x="14684415" y="4248070"/>
            <a:ext cx="3175001" cy="747897"/>
          </a:xfrm>
          <a:prstGeom prst="rect">
            <a:avLst/>
          </a:prstGeom>
          <a:noFill/>
          <a:ln>
            <a:noFill/>
          </a:ln>
        </p:spPr>
        <p:txBody>
          <a:bodyPr spcFirstLastPara="1" wrap="square" lIns="0" tIns="0" rIns="0" bIns="0" anchor="t" anchorCtr="0">
            <a:spAutoFit/>
          </a:bodyPr>
          <a:lstStyle/>
          <a:p>
            <a:pPr marL="0" marR="0" lvl="0" indent="0" algn="ctr" rtl="0">
              <a:lnSpc>
                <a:spcPct val="90000"/>
              </a:lnSpc>
              <a:spcBef>
                <a:spcPts val="0"/>
              </a:spcBef>
              <a:spcAft>
                <a:spcPts val="0"/>
              </a:spcAft>
              <a:buClr>
                <a:srgbClr val="000000"/>
              </a:buClr>
              <a:buSzPts val="2700"/>
              <a:buFont typeface="Helvetica Neue"/>
              <a:buNone/>
            </a:pPr>
            <a:r>
              <a:rPr lang="en-US" sz="2700" b="0" i="0" u="none" strike="noStrike" cap="none" dirty="0">
                <a:solidFill>
                  <a:srgbClr val="000000"/>
                </a:solidFill>
                <a:latin typeface="+mn-lt"/>
                <a:ea typeface="Helvetica Neue"/>
                <a:cs typeface="Helvetica Neue"/>
                <a:sym typeface="Helvetica Neue"/>
              </a:rPr>
              <a:t>PREPARATION STRATEGIES</a:t>
            </a:r>
            <a:endParaRPr sz="2700" b="0" i="0" u="none" strike="noStrike" cap="none" dirty="0">
              <a:solidFill>
                <a:srgbClr val="000000"/>
              </a:solidFill>
              <a:latin typeface="+mn-lt"/>
              <a:ea typeface="Helvetica Neue"/>
              <a:cs typeface="Helvetica Neue"/>
              <a:sym typeface="Helvetica Neue"/>
            </a:endParaRPr>
          </a:p>
        </p:txBody>
      </p:sp>
      <p:sp>
        <p:nvSpPr>
          <p:cNvPr id="145" name="Google Shape;145;p4"/>
          <p:cNvSpPr txBox="1"/>
          <p:nvPr/>
        </p:nvSpPr>
        <p:spPr>
          <a:xfrm>
            <a:off x="18726980" y="2504451"/>
            <a:ext cx="3175001" cy="1066801"/>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7000"/>
              <a:buFont typeface="Helvetica Neue"/>
              <a:buNone/>
            </a:pPr>
            <a:r>
              <a:rPr lang="en-US" sz="7000" b="0" i="0" u="none" strike="noStrike" cap="none" dirty="0">
                <a:solidFill>
                  <a:srgbClr val="000000"/>
                </a:solidFill>
                <a:latin typeface="+mn-lt"/>
                <a:ea typeface="Helvetica Neue"/>
                <a:cs typeface="Helvetica Neue"/>
                <a:sym typeface="Helvetica Neue"/>
              </a:rPr>
              <a:t>04</a:t>
            </a:r>
            <a:endParaRPr sz="7000" b="0" i="0" u="none" strike="noStrike" cap="none" dirty="0">
              <a:solidFill>
                <a:srgbClr val="000000"/>
              </a:solidFill>
              <a:latin typeface="+mn-lt"/>
              <a:ea typeface="Helvetica Neue"/>
              <a:cs typeface="Helvetica Neue"/>
              <a:sym typeface="Helvetica Neue"/>
            </a:endParaRPr>
          </a:p>
        </p:txBody>
      </p:sp>
      <p:sp>
        <p:nvSpPr>
          <p:cNvPr id="146" name="Google Shape;146;p4"/>
          <p:cNvSpPr txBox="1"/>
          <p:nvPr/>
        </p:nvSpPr>
        <p:spPr>
          <a:xfrm>
            <a:off x="18726980" y="4248070"/>
            <a:ext cx="3175001" cy="747897"/>
          </a:xfrm>
          <a:prstGeom prst="rect">
            <a:avLst/>
          </a:prstGeom>
          <a:noFill/>
          <a:ln>
            <a:noFill/>
          </a:ln>
        </p:spPr>
        <p:txBody>
          <a:bodyPr spcFirstLastPara="1" wrap="square" lIns="0" tIns="0" rIns="0" bIns="0" anchor="t" anchorCtr="0">
            <a:spAutoFit/>
          </a:bodyPr>
          <a:lstStyle/>
          <a:p>
            <a:pPr marL="0" marR="0" lvl="0" indent="0" algn="ctr" rtl="0">
              <a:lnSpc>
                <a:spcPct val="90000"/>
              </a:lnSpc>
              <a:spcBef>
                <a:spcPts val="0"/>
              </a:spcBef>
              <a:spcAft>
                <a:spcPts val="0"/>
              </a:spcAft>
              <a:buClr>
                <a:srgbClr val="000000"/>
              </a:buClr>
              <a:buSzPts val="2700"/>
              <a:buFont typeface="Helvetica Neue"/>
              <a:buNone/>
            </a:pPr>
            <a:r>
              <a:rPr lang="en-US" sz="2700" b="0" i="0" u="none" strike="noStrike" cap="none" dirty="0">
                <a:solidFill>
                  <a:srgbClr val="000000"/>
                </a:solidFill>
                <a:latin typeface="+mn-lt"/>
                <a:ea typeface="Helvetica Neue"/>
                <a:cs typeface="Helvetica Neue"/>
                <a:sym typeface="Helvetica Neue"/>
              </a:rPr>
              <a:t>FOR INCREASED ENERGY</a:t>
            </a:r>
            <a:endParaRPr dirty="0">
              <a:latin typeface="+mn-lt"/>
            </a:endParaRPr>
          </a:p>
        </p:txBody>
      </p:sp>
      <p:sp>
        <p:nvSpPr>
          <p:cNvPr id="147" name="Google Shape;147;p4"/>
          <p:cNvSpPr txBox="1"/>
          <p:nvPr/>
        </p:nvSpPr>
        <p:spPr>
          <a:xfrm>
            <a:off x="6599287" y="5776640"/>
            <a:ext cx="3175001" cy="1066801"/>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7000"/>
              <a:buFont typeface="Helvetica Neue"/>
              <a:buNone/>
            </a:pPr>
            <a:r>
              <a:rPr lang="en-US" sz="7000" b="0" i="0" u="none" strike="noStrike" cap="none" dirty="0">
                <a:solidFill>
                  <a:srgbClr val="000000"/>
                </a:solidFill>
                <a:latin typeface="+mn-lt"/>
                <a:ea typeface="Helvetica Neue"/>
                <a:cs typeface="Helvetica Neue"/>
                <a:sym typeface="Helvetica Neue"/>
              </a:rPr>
              <a:t>05</a:t>
            </a:r>
            <a:endParaRPr sz="7000" b="0" i="0" u="none" strike="noStrike" cap="none" dirty="0">
              <a:solidFill>
                <a:srgbClr val="000000"/>
              </a:solidFill>
              <a:latin typeface="+mn-lt"/>
              <a:ea typeface="Helvetica Neue"/>
              <a:cs typeface="Helvetica Neue"/>
              <a:sym typeface="Helvetica Neue"/>
            </a:endParaRPr>
          </a:p>
        </p:txBody>
      </p:sp>
      <p:sp>
        <p:nvSpPr>
          <p:cNvPr id="148" name="Google Shape;148;p4"/>
          <p:cNvSpPr txBox="1"/>
          <p:nvPr/>
        </p:nvSpPr>
        <p:spPr>
          <a:xfrm>
            <a:off x="6599287" y="7520259"/>
            <a:ext cx="3175001" cy="747897"/>
          </a:xfrm>
          <a:prstGeom prst="rect">
            <a:avLst/>
          </a:prstGeom>
          <a:noFill/>
          <a:ln>
            <a:noFill/>
          </a:ln>
        </p:spPr>
        <p:txBody>
          <a:bodyPr spcFirstLastPara="1" wrap="square" lIns="0" tIns="0" rIns="0" bIns="0" anchor="t" anchorCtr="0">
            <a:spAutoFit/>
          </a:bodyPr>
          <a:lstStyle/>
          <a:p>
            <a:pPr marL="0" marR="0" lvl="0" indent="0" algn="ctr" rtl="0">
              <a:lnSpc>
                <a:spcPct val="90000"/>
              </a:lnSpc>
              <a:spcBef>
                <a:spcPts val="0"/>
              </a:spcBef>
              <a:spcAft>
                <a:spcPts val="0"/>
              </a:spcAft>
              <a:buClr>
                <a:srgbClr val="000000"/>
              </a:buClr>
              <a:buSzPts val="2700"/>
              <a:buFont typeface="Helvetica Neue"/>
              <a:buNone/>
            </a:pPr>
            <a:r>
              <a:rPr lang="en-US" sz="2700" dirty="0">
                <a:latin typeface="+mn-lt"/>
                <a:sym typeface="Helvetica Neue"/>
              </a:rPr>
              <a:t>FOR WEIGHT MANAGEMENT</a:t>
            </a:r>
            <a:endParaRPr dirty="0">
              <a:latin typeface="+mn-lt"/>
            </a:endParaRPr>
          </a:p>
        </p:txBody>
      </p:sp>
      <p:sp>
        <p:nvSpPr>
          <p:cNvPr id="149" name="Google Shape;149;p4"/>
          <p:cNvSpPr txBox="1"/>
          <p:nvPr/>
        </p:nvSpPr>
        <p:spPr>
          <a:xfrm>
            <a:off x="10641852" y="5776640"/>
            <a:ext cx="3175001" cy="1066801"/>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7000"/>
              <a:buFont typeface="Helvetica Neue"/>
              <a:buNone/>
            </a:pPr>
            <a:r>
              <a:rPr lang="en-US" sz="7000" b="0" i="0" u="none" strike="noStrike" cap="none" dirty="0">
                <a:solidFill>
                  <a:srgbClr val="000000"/>
                </a:solidFill>
                <a:latin typeface="+mn-lt"/>
                <a:ea typeface="Helvetica Neue"/>
                <a:cs typeface="Helvetica Neue"/>
                <a:sym typeface="Helvetica Neue"/>
              </a:rPr>
              <a:t>06</a:t>
            </a:r>
            <a:endParaRPr sz="7000" b="0" i="0" u="none" strike="noStrike" cap="none" dirty="0">
              <a:solidFill>
                <a:srgbClr val="000000"/>
              </a:solidFill>
              <a:latin typeface="+mn-lt"/>
              <a:ea typeface="Helvetica Neue"/>
              <a:cs typeface="Helvetica Neue"/>
              <a:sym typeface="Helvetica Neue"/>
            </a:endParaRPr>
          </a:p>
        </p:txBody>
      </p:sp>
      <p:sp>
        <p:nvSpPr>
          <p:cNvPr id="150" name="Google Shape;150;p4"/>
          <p:cNvSpPr txBox="1"/>
          <p:nvPr/>
        </p:nvSpPr>
        <p:spPr>
          <a:xfrm>
            <a:off x="10641852" y="7520259"/>
            <a:ext cx="3175001" cy="1121846"/>
          </a:xfrm>
          <a:prstGeom prst="rect">
            <a:avLst/>
          </a:prstGeom>
          <a:noFill/>
          <a:ln>
            <a:noFill/>
          </a:ln>
        </p:spPr>
        <p:txBody>
          <a:bodyPr spcFirstLastPara="1" wrap="square" lIns="0" tIns="0" rIns="0" bIns="0" anchor="t" anchorCtr="0">
            <a:spAutoFit/>
          </a:bodyPr>
          <a:lstStyle/>
          <a:p>
            <a:pPr marL="0" marR="0" lvl="0" indent="0" algn="ctr" rtl="0">
              <a:lnSpc>
                <a:spcPct val="90000"/>
              </a:lnSpc>
              <a:spcBef>
                <a:spcPts val="0"/>
              </a:spcBef>
              <a:spcAft>
                <a:spcPts val="0"/>
              </a:spcAft>
              <a:buClr>
                <a:srgbClr val="000000"/>
              </a:buClr>
              <a:buSzPts val="2700"/>
              <a:buFont typeface="Helvetica Neue"/>
              <a:buNone/>
            </a:pPr>
            <a:r>
              <a:rPr lang="en-US" sz="2700" b="0" i="0" u="none" strike="noStrike" cap="none" dirty="0">
                <a:solidFill>
                  <a:srgbClr val="000000"/>
                </a:solidFill>
                <a:latin typeface="+mn-lt"/>
                <a:ea typeface="Helvetica Neue"/>
                <a:cs typeface="Helvetica Neue"/>
                <a:sym typeface="Helvetica Neue"/>
              </a:rPr>
              <a:t>FOR SPECIFIC HEART HEALTH GOALS</a:t>
            </a:r>
            <a:endParaRPr dirty="0">
              <a:latin typeface="+mn-lt"/>
            </a:endParaRPr>
          </a:p>
        </p:txBody>
      </p:sp>
      <p:sp>
        <p:nvSpPr>
          <p:cNvPr id="151" name="Google Shape;151;p4"/>
          <p:cNvSpPr txBox="1"/>
          <p:nvPr/>
        </p:nvSpPr>
        <p:spPr>
          <a:xfrm>
            <a:off x="14684415" y="5776640"/>
            <a:ext cx="3175001" cy="1066801"/>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7000"/>
              <a:buFont typeface="Helvetica Neue"/>
              <a:buNone/>
            </a:pPr>
            <a:r>
              <a:rPr lang="en-US" sz="7000" b="0" i="0" u="none" strike="noStrike" cap="none" dirty="0">
                <a:solidFill>
                  <a:srgbClr val="000000"/>
                </a:solidFill>
                <a:latin typeface="+mn-lt"/>
                <a:ea typeface="Helvetica Neue"/>
                <a:cs typeface="Helvetica Neue"/>
                <a:sym typeface="Helvetica Neue"/>
              </a:rPr>
              <a:t>07</a:t>
            </a:r>
            <a:endParaRPr sz="7000" b="0" i="0" u="none" strike="noStrike" cap="none" dirty="0">
              <a:solidFill>
                <a:srgbClr val="000000"/>
              </a:solidFill>
              <a:latin typeface="+mn-lt"/>
              <a:ea typeface="Helvetica Neue"/>
              <a:cs typeface="Helvetica Neue"/>
              <a:sym typeface="Helvetica Neue"/>
            </a:endParaRPr>
          </a:p>
        </p:txBody>
      </p:sp>
      <p:sp>
        <p:nvSpPr>
          <p:cNvPr id="152" name="Google Shape;152;p4"/>
          <p:cNvSpPr txBox="1"/>
          <p:nvPr/>
        </p:nvSpPr>
        <p:spPr>
          <a:xfrm>
            <a:off x="14684415" y="7520259"/>
            <a:ext cx="3175001" cy="747897"/>
          </a:xfrm>
          <a:prstGeom prst="rect">
            <a:avLst/>
          </a:prstGeom>
          <a:noFill/>
          <a:ln>
            <a:noFill/>
          </a:ln>
        </p:spPr>
        <p:txBody>
          <a:bodyPr spcFirstLastPara="1" wrap="square" lIns="0" tIns="0" rIns="0" bIns="0" anchor="t" anchorCtr="0">
            <a:spAutoFit/>
          </a:bodyPr>
          <a:lstStyle/>
          <a:p>
            <a:pPr marL="0" marR="0" lvl="0" indent="0" algn="ctr" rtl="0">
              <a:lnSpc>
                <a:spcPct val="90000"/>
              </a:lnSpc>
              <a:spcBef>
                <a:spcPts val="0"/>
              </a:spcBef>
              <a:spcAft>
                <a:spcPts val="0"/>
              </a:spcAft>
              <a:buClr>
                <a:srgbClr val="000000"/>
              </a:buClr>
              <a:buSzPts val="2700"/>
              <a:buFont typeface="Helvetica Neue"/>
              <a:buNone/>
            </a:pPr>
            <a:r>
              <a:rPr lang="en-US" sz="2700" dirty="0">
                <a:latin typeface="+mn-lt"/>
                <a:sym typeface="Helvetica Neue"/>
              </a:rPr>
              <a:t>RECIPE ADJUSTMENTS</a:t>
            </a:r>
            <a:endParaRPr dirty="0">
              <a:latin typeface="+mn-lt"/>
            </a:endParaRPr>
          </a:p>
        </p:txBody>
      </p:sp>
      <p:sp>
        <p:nvSpPr>
          <p:cNvPr id="153" name="Google Shape;153;p4"/>
          <p:cNvSpPr txBox="1"/>
          <p:nvPr/>
        </p:nvSpPr>
        <p:spPr>
          <a:xfrm>
            <a:off x="18726980" y="5776640"/>
            <a:ext cx="3175001" cy="1066801"/>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7000"/>
              <a:buFont typeface="Helvetica Neue"/>
              <a:buNone/>
            </a:pPr>
            <a:r>
              <a:rPr lang="en-US" sz="7000" b="0" i="0" u="none" strike="noStrike" cap="none" dirty="0">
                <a:solidFill>
                  <a:srgbClr val="000000"/>
                </a:solidFill>
                <a:latin typeface="+mn-lt"/>
                <a:ea typeface="Helvetica Neue"/>
                <a:cs typeface="Helvetica Neue"/>
                <a:sym typeface="Helvetica Neue"/>
              </a:rPr>
              <a:t>08</a:t>
            </a:r>
            <a:endParaRPr sz="7000" b="0" i="0" u="none" strike="noStrike" cap="none" dirty="0">
              <a:solidFill>
                <a:srgbClr val="000000"/>
              </a:solidFill>
              <a:latin typeface="+mn-lt"/>
              <a:ea typeface="Helvetica Neue"/>
              <a:cs typeface="Helvetica Neue"/>
              <a:sym typeface="Helvetica Neue"/>
            </a:endParaRPr>
          </a:p>
        </p:txBody>
      </p:sp>
      <p:sp>
        <p:nvSpPr>
          <p:cNvPr id="154" name="Google Shape;154;p4"/>
          <p:cNvSpPr txBox="1"/>
          <p:nvPr/>
        </p:nvSpPr>
        <p:spPr>
          <a:xfrm>
            <a:off x="18726980" y="7520259"/>
            <a:ext cx="3175001" cy="373949"/>
          </a:xfrm>
          <a:prstGeom prst="rect">
            <a:avLst/>
          </a:prstGeom>
          <a:noFill/>
          <a:ln>
            <a:noFill/>
          </a:ln>
        </p:spPr>
        <p:txBody>
          <a:bodyPr spcFirstLastPara="1" wrap="square" lIns="0" tIns="0" rIns="0" bIns="0" anchor="t" anchorCtr="0">
            <a:spAutoFit/>
          </a:bodyPr>
          <a:lstStyle/>
          <a:p>
            <a:pPr marL="0" marR="0" lvl="0" indent="0" algn="ctr" rtl="0">
              <a:lnSpc>
                <a:spcPct val="90000"/>
              </a:lnSpc>
              <a:spcBef>
                <a:spcPts val="0"/>
              </a:spcBef>
              <a:spcAft>
                <a:spcPts val="0"/>
              </a:spcAft>
              <a:buClr>
                <a:srgbClr val="000000"/>
              </a:buClr>
              <a:buSzPts val="2700"/>
              <a:buFont typeface="Helvetica Neue"/>
              <a:buNone/>
            </a:pPr>
            <a:r>
              <a:rPr lang="en-US" sz="2700" b="0" i="0" u="none" strike="noStrike" cap="none" dirty="0">
                <a:solidFill>
                  <a:srgbClr val="000000"/>
                </a:solidFill>
                <a:latin typeface="+mn-lt"/>
                <a:ea typeface="Helvetica Neue"/>
                <a:cs typeface="Helvetica Neue"/>
                <a:sym typeface="Helvetica Neue"/>
              </a:rPr>
              <a:t>FINISHING UP</a:t>
            </a:r>
            <a:endParaRPr dirty="0">
              <a:latin typeface="+mn-lt"/>
            </a:endParaRPr>
          </a:p>
        </p:txBody>
      </p:sp>
      <p:sp>
        <p:nvSpPr>
          <p:cNvPr id="159" name="Google Shape;159;p4"/>
          <p:cNvSpPr/>
          <p:nvPr/>
        </p:nvSpPr>
        <p:spPr>
          <a:xfrm>
            <a:off x="7869287" y="3896911"/>
            <a:ext cx="635001" cy="25401"/>
          </a:xfrm>
          <a:prstGeom prst="rect">
            <a:avLst/>
          </a:prstGeom>
          <a:solidFill>
            <a:srgbClr val="C7ACA1"/>
          </a:solidFill>
          <a:ln>
            <a:noFill/>
          </a:ln>
        </p:spPr>
        <p:txBody>
          <a:bodyPr spcFirstLastPara="1" wrap="square" lIns="71425" tIns="71425" rIns="71425" bIns="71425" anchor="ctr" anchorCtr="0">
            <a:noAutofit/>
          </a:bodyPr>
          <a:lstStyle/>
          <a:p>
            <a:pPr marL="0" marR="0" lvl="0" indent="0" algn="ctr" rtl="0">
              <a:lnSpc>
                <a:spcPct val="100000"/>
              </a:lnSpc>
              <a:spcBef>
                <a:spcPts val="0"/>
              </a:spcBef>
              <a:spcAft>
                <a:spcPts val="0"/>
              </a:spcAft>
              <a:buClr>
                <a:srgbClr val="FFFFFF"/>
              </a:buClr>
              <a:buSzPts val="2700"/>
              <a:buFont typeface="Lato"/>
              <a:buNone/>
            </a:pPr>
            <a:endParaRPr sz="2700" b="0" i="0" u="none" strike="noStrike" cap="none" dirty="0">
              <a:solidFill>
                <a:srgbClr val="000000"/>
              </a:solidFill>
              <a:latin typeface="Helvetica Neue"/>
              <a:ea typeface="Helvetica Neue"/>
              <a:cs typeface="Helvetica Neue"/>
              <a:sym typeface="Helvetica Neue"/>
            </a:endParaRPr>
          </a:p>
        </p:txBody>
      </p:sp>
      <p:sp>
        <p:nvSpPr>
          <p:cNvPr id="160" name="Google Shape;160;p4"/>
          <p:cNvSpPr/>
          <p:nvPr/>
        </p:nvSpPr>
        <p:spPr>
          <a:xfrm>
            <a:off x="11911852" y="3896911"/>
            <a:ext cx="635001" cy="25401"/>
          </a:xfrm>
          <a:prstGeom prst="rect">
            <a:avLst/>
          </a:prstGeom>
          <a:solidFill>
            <a:srgbClr val="C7ACA1"/>
          </a:solidFill>
          <a:ln>
            <a:noFill/>
          </a:ln>
        </p:spPr>
        <p:txBody>
          <a:bodyPr spcFirstLastPara="1" wrap="square" lIns="71425" tIns="71425" rIns="71425" bIns="71425" anchor="ctr" anchorCtr="0">
            <a:noAutofit/>
          </a:bodyPr>
          <a:lstStyle/>
          <a:p>
            <a:pPr marL="0" marR="0" lvl="0" indent="0" algn="ctr" rtl="0">
              <a:lnSpc>
                <a:spcPct val="100000"/>
              </a:lnSpc>
              <a:spcBef>
                <a:spcPts val="0"/>
              </a:spcBef>
              <a:spcAft>
                <a:spcPts val="0"/>
              </a:spcAft>
              <a:buClr>
                <a:srgbClr val="FFFFFF"/>
              </a:buClr>
              <a:buSzPts val="2700"/>
              <a:buFont typeface="Lato"/>
              <a:buNone/>
            </a:pPr>
            <a:endParaRPr sz="2700" b="0" i="0" u="none" strike="noStrike" cap="none" dirty="0">
              <a:solidFill>
                <a:srgbClr val="000000"/>
              </a:solidFill>
              <a:latin typeface="Helvetica Neue"/>
              <a:ea typeface="Helvetica Neue"/>
              <a:cs typeface="Helvetica Neue"/>
              <a:sym typeface="Helvetica Neue"/>
            </a:endParaRPr>
          </a:p>
        </p:txBody>
      </p:sp>
      <p:sp>
        <p:nvSpPr>
          <p:cNvPr id="161" name="Google Shape;161;p4"/>
          <p:cNvSpPr/>
          <p:nvPr/>
        </p:nvSpPr>
        <p:spPr>
          <a:xfrm>
            <a:off x="7869287" y="7169199"/>
            <a:ext cx="635001" cy="25401"/>
          </a:xfrm>
          <a:prstGeom prst="rect">
            <a:avLst/>
          </a:prstGeom>
          <a:solidFill>
            <a:srgbClr val="C7ACA1"/>
          </a:solidFill>
          <a:ln>
            <a:noFill/>
          </a:ln>
        </p:spPr>
        <p:txBody>
          <a:bodyPr spcFirstLastPara="1" wrap="square" lIns="71425" tIns="71425" rIns="71425" bIns="71425" anchor="ctr" anchorCtr="0">
            <a:noAutofit/>
          </a:bodyPr>
          <a:lstStyle/>
          <a:p>
            <a:pPr marL="0" marR="0" lvl="0" indent="0" algn="ctr" rtl="0">
              <a:lnSpc>
                <a:spcPct val="100000"/>
              </a:lnSpc>
              <a:spcBef>
                <a:spcPts val="0"/>
              </a:spcBef>
              <a:spcAft>
                <a:spcPts val="0"/>
              </a:spcAft>
              <a:buClr>
                <a:srgbClr val="FFFFFF"/>
              </a:buClr>
              <a:buSzPts val="2700"/>
              <a:buFont typeface="Lato"/>
              <a:buNone/>
            </a:pPr>
            <a:endParaRPr sz="2700" b="0" i="0" u="none" strike="noStrike" cap="none" dirty="0">
              <a:solidFill>
                <a:srgbClr val="000000"/>
              </a:solidFill>
              <a:latin typeface="Helvetica Neue"/>
              <a:ea typeface="Helvetica Neue"/>
              <a:cs typeface="Helvetica Neue"/>
              <a:sym typeface="Helvetica Neue"/>
            </a:endParaRPr>
          </a:p>
        </p:txBody>
      </p:sp>
      <p:sp>
        <p:nvSpPr>
          <p:cNvPr id="162" name="Google Shape;162;p4"/>
          <p:cNvSpPr/>
          <p:nvPr/>
        </p:nvSpPr>
        <p:spPr>
          <a:xfrm>
            <a:off x="11911852" y="7169199"/>
            <a:ext cx="635001" cy="25401"/>
          </a:xfrm>
          <a:prstGeom prst="rect">
            <a:avLst/>
          </a:prstGeom>
          <a:solidFill>
            <a:srgbClr val="C7ACA1"/>
          </a:solidFill>
          <a:ln>
            <a:noFill/>
          </a:ln>
        </p:spPr>
        <p:txBody>
          <a:bodyPr spcFirstLastPara="1" wrap="square" lIns="71425" tIns="71425" rIns="71425" bIns="71425" anchor="ctr" anchorCtr="0">
            <a:noAutofit/>
          </a:bodyPr>
          <a:lstStyle/>
          <a:p>
            <a:pPr marL="0" marR="0" lvl="0" indent="0" algn="ctr" rtl="0">
              <a:lnSpc>
                <a:spcPct val="100000"/>
              </a:lnSpc>
              <a:spcBef>
                <a:spcPts val="0"/>
              </a:spcBef>
              <a:spcAft>
                <a:spcPts val="0"/>
              </a:spcAft>
              <a:buClr>
                <a:srgbClr val="FFFFFF"/>
              </a:buClr>
              <a:buSzPts val="2700"/>
              <a:buFont typeface="Lato"/>
              <a:buNone/>
            </a:pPr>
            <a:endParaRPr sz="2700" b="0" i="0" u="none" strike="noStrike" cap="none" dirty="0">
              <a:solidFill>
                <a:srgbClr val="000000"/>
              </a:solidFill>
              <a:latin typeface="Helvetica Neue"/>
              <a:ea typeface="Helvetica Neue"/>
              <a:cs typeface="Helvetica Neue"/>
              <a:sym typeface="Helvetica Neue"/>
            </a:endParaRPr>
          </a:p>
        </p:txBody>
      </p:sp>
      <p:sp>
        <p:nvSpPr>
          <p:cNvPr id="165" name="Google Shape;165;p4"/>
          <p:cNvSpPr/>
          <p:nvPr/>
        </p:nvSpPr>
        <p:spPr>
          <a:xfrm>
            <a:off x="15954418" y="7169150"/>
            <a:ext cx="635001" cy="25400"/>
          </a:xfrm>
          <a:prstGeom prst="rect">
            <a:avLst/>
          </a:prstGeom>
          <a:solidFill>
            <a:srgbClr val="C7ACA1"/>
          </a:solidFill>
          <a:ln>
            <a:noFill/>
          </a:ln>
        </p:spPr>
        <p:txBody>
          <a:bodyPr spcFirstLastPara="1" wrap="square" lIns="71425" tIns="71425" rIns="71425" bIns="71425" anchor="ctr" anchorCtr="0">
            <a:noAutofit/>
          </a:bodyPr>
          <a:lstStyle/>
          <a:p>
            <a:pPr marL="0" marR="0" lvl="0" indent="0" algn="ctr" rtl="0">
              <a:lnSpc>
                <a:spcPct val="100000"/>
              </a:lnSpc>
              <a:spcBef>
                <a:spcPts val="0"/>
              </a:spcBef>
              <a:spcAft>
                <a:spcPts val="0"/>
              </a:spcAft>
              <a:buClr>
                <a:srgbClr val="FFFFFF"/>
              </a:buClr>
              <a:buSzPts val="2700"/>
              <a:buFont typeface="Lato"/>
              <a:buNone/>
            </a:pPr>
            <a:endParaRPr sz="2700" b="0" i="0" u="none" strike="noStrike" cap="none" dirty="0">
              <a:solidFill>
                <a:srgbClr val="000000"/>
              </a:solidFill>
              <a:latin typeface="Helvetica Neue"/>
              <a:ea typeface="Helvetica Neue"/>
              <a:cs typeface="Helvetica Neue"/>
              <a:sym typeface="Helvetica Neue"/>
            </a:endParaRPr>
          </a:p>
        </p:txBody>
      </p:sp>
      <p:sp>
        <p:nvSpPr>
          <p:cNvPr id="166" name="Google Shape;166;p4"/>
          <p:cNvSpPr/>
          <p:nvPr/>
        </p:nvSpPr>
        <p:spPr>
          <a:xfrm>
            <a:off x="19996980" y="7169150"/>
            <a:ext cx="635001" cy="25400"/>
          </a:xfrm>
          <a:prstGeom prst="rect">
            <a:avLst/>
          </a:prstGeom>
          <a:solidFill>
            <a:srgbClr val="C7ACA1"/>
          </a:solidFill>
          <a:ln>
            <a:noFill/>
          </a:ln>
        </p:spPr>
        <p:txBody>
          <a:bodyPr spcFirstLastPara="1" wrap="square" lIns="71425" tIns="71425" rIns="71425" bIns="71425" anchor="ctr" anchorCtr="0">
            <a:noAutofit/>
          </a:bodyPr>
          <a:lstStyle/>
          <a:p>
            <a:pPr marL="0" marR="0" lvl="0" indent="0" algn="ctr" rtl="0">
              <a:lnSpc>
                <a:spcPct val="100000"/>
              </a:lnSpc>
              <a:spcBef>
                <a:spcPts val="0"/>
              </a:spcBef>
              <a:spcAft>
                <a:spcPts val="0"/>
              </a:spcAft>
              <a:buClr>
                <a:srgbClr val="FFFFFF"/>
              </a:buClr>
              <a:buSzPts val="2700"/>
              <a:buFont typeface="Lato"/>
              <a:buNone/>
            </a:pPr>
            <a:endParaRPr sz="2700" b="0" i="0" u="none" strike="noStrike" cap="none" dirty="0">
              <a:solidFill>
                <a:srgbClr val="000000"/>
              </a:solidFill>
              <a:latin typeface="Helvetica Neue"/>
              <a:ea typeface="Helvetica Neue"/>
              <a:cs typeface="Helvetica Neue"/>
              <a:sym typeface="Helvetica Neue"/>
            </a:endParaRPr>
          </a:p>
        </p:txBody>
      </p:sp>
      <p:sp>
        <p:nvSpPr>
          <p:cNvPr id="167" name="Google Shape;167;p4"/>
          <p:cNvSpPr/>
          <p:nvPr/>
        </p:nvSpPr>
        <p:spPr>
          <a:xfrm>
            <a:off x="15954418" y="3896961"/>
            <a:ext cx="635001" cy="25401"/>
          </a:xfrm>
          <a:prstGeom prst="rect">
            <a:avLst/>
          </a:prstGeom>
          <a:solidFill>
            <a:srgbClr val="C7ACA1"/>
          </a:solidFill>
          <a:ln>
            <a:noFill/>
          </a:ln>
        </p:spPr>
        <p:txBody>
          <a:bodyPr spcFirstLastPara="1" wrap="square" lIns="71425" tIns="71425" rIns="71425" bIns="71425" anchor="ctr" anchorCtr="0">
            <a:noAutofit/>
          </a:bodyPr>
          <a:lstStyle/>
          <a:p>
            <a:pPr marL="0" marR="0" lvl="0" indent="0" algn="ctr" rtl="0">
              <a:lnSpc>
                <a:spcPct val="100000"/>
              </a:lnSpc>
              <a:spcBef>
                <a:spcPts val="0"/>
              </a:spcBef>
              <a:spcAft>
                <a:spcPts val="0"/>
              </a:spcAft>
              <a:buClr>
                <a:srgbClr val="FFFFFF"/>
              </a:buClr>
              <a:buSzPts val="2700"/>
              <a:buFont typeface="Lato"/>
              <a:buNone/>
            </a:pPr>
            <a:endParaRPr sz="2700" b="0" i="0" u="none" strike="noStrike" cap="none" dirty="0">
              <a:solidFill>
                <a:srgbClr val="000000"/>
              </a:solidFill>
              <a:latin typeface="Helvetica Neue"/>
              <a:ea typeface="Helvetica Neue"/>
              <a:cs typeface="Helvetica Neue"/>
              <a:sym typeface="Helvetica Neue"/>
            </a:endParaRPr>
          </a:p>
        </p:txBody>
      </p:sp>
      <p:sp>
        <p:nvSpPr>
          <p:cNvPr id="168" name="Google Shape;168;p4"/>
          <p:cNvSpPr/>
          <p:nvPr/>
        </p:nvSpPr>
        <p:spPr>
          <a:xfrm>
            <a:off x="19996980" y="3896961"/>
            <a:ext cx="635001" cy="25401"/>
          </a:xfrm>
          <a:prstGeom prst="rect">
            <a:avLst/>
          </a:prstGeom>
          <a:solidFill>
            <a:srgbClr val="C7ACA1"/>
          </a:solidFill>
          <a:ln>
            <a:noFill/>
          </a:ln>
        </p:spPr>
        <p:txBody>
          <a:bodyPr spcFirstLastPara="1" wrap="square" lIns="71425" tIns="71425" rIns="71425" bIns="71425" anchor="ctr" anchorCtr="0">
            <a:noAutofit/>
          </a:bodyPr>
          <a:lstStyle/>
          <a:p>
            <a:pPr marL="0" marR="0" lvl="0" indent="0" algn="ctr" rtl="0">
              <a:lnSpc>
                <a:spcPct val="100000"/>
              </a:lnSpc>
              <a:spcBef>
                <a:spcPts val="0"/>
              </a:spcBef>
              <a:spcAft>
                <a:spcPts val="0"/>
              </a:spcAft>
              <a:buClr>
                <a:srgbClr val="FFFFFF"/>
              </a:buClr>
              <a:buSzPts val="2700"/>
              <a:buFont typeface="Lato"/>
              <a:buNone/>
            </a:pPr>
            <a:endParaRPr sz="2700" b="0" i="0" u="none" strike="noStrike" cap="none" dirty="0">
              <a:solidFill>
                <a:srgbClr val="000000"/>
              </a:solidFill>
              <a:latin typeface="Helvetica Neue"/>
              <a:ea typeface="Helvetica Neue"/>
              <a:cs typeface="Helvetica Neue"/>
              <a:sym typeface="Helvetica Neue"/>
            </a:endParaRPr>
          </a:p>
        </p:txBody>
      </p:sp>
      <p:sp>
        <p:nvSpPr>
          <p:cNvPr id="8" name="Google Shape;210;p8">
            <a:extLst>
              <a:ext uri="{FF2B5EF4-FFF2-40B4-BE49-F238E27FC236}">
                <a16:creationId xmlns:a16="http://schemas.microsoft.com/office/drawing/2014/main" id="{22BF23B0-7994-D55D-B415-CCB7B74F0854}"/>
              </a:ext>
            </a:extLst>
          </p:cNvPr>
          <p:cNvSpPr txBox="1"/>
          <p:nvPr/>
        </p:nvSpPr>
        <p:spPr>
          <a:xfrm rot="-5400000">
            <a:off x="-4302324" y="6673335"/>
            <a:ext cx="11170048" cy="369332"/>
          </a:xfrm>
          <a:prstGeom prst="rect">
            <a:avLst/>
          </a:prstGeom>
          <a:noFill/>
          <a:ln>
            <a:noFill/>
          </a:ln>
        </p:spPr>
        <p:txBody>
          <a:bodyPr spcFirstLastPara="1" wrap="square" lIns="0" tIns="0" rIns="0" bIns="0" anchor="ctr" anchorCtr="0">
            <a:spAutoFit/>
          </a:bodyPr>
          <a:lstStyle/>
          <a:p>
            <a:pPr marL="0" marR="0" lvl="0" indent="0" algn="ctr" rtl="0">
              <a:lnSpc>
                <a:spcPct val="100000"/>
              </a:lnSpc>
              <a:spcBef>
                <a:spcPts val="0"/>
              </a:spcBef>
              <a:spcAft>
                <a:spcPts val="0"/>
              </a:spcAft>
              <a:buClr>
                <a:srgbClr val="000000"/>
              </a:buClr>
              <a:buSzPts val="2400"/>
              <a:buFont typeface="Helvetica Neue"/>
              <a:buNone/>
            </a:pPr>
            <a:r>
              <a:rPr lang="en-US" sz="2400" b="0" i="0" u="none" strike="noStrike" cap="none" dirty="0">
                <a:solidFill>
                  <a:srgbClr val="000000"/>
                </a:solidFill>
                <a:latin typeface="+mj-lt"/>
                <a:ea typeface="Helvetica Neue"/>
                <a:cs typeface="Helvetica Neue"/>
                <a:sym typeface="Helvetica Neue"/>
              </a:rPr>
              <a:t>0004 CULINARY ARTS</a:t>
            </a:r>
            <a:endParaRPr dirty="0">
              <a:latin typeface="+mj-lt"/>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p6"/>
          <p:cNvSpPr/>
          <p:nvPr/>
        </p:nvSpPr>
        <p:spPr>
          <a:xfrm>
            <a:off x="3809538" y="2537309"/>
            <a:ext cx="16764924" cy="8641382"/>
          </a:xfrm>
          <a:prstGeom prst="rect">
            <a:avLst/>
          </a:prstGeom>
          <a:solidFill>
            <a:srgbClr val="F2F2F2"/>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700"/>
              <a:buFont typeface="Lato"/>
              <a:buNone/>
            </a:pPr>
            <a:endParaRPr sz="2700" b="0" i="0" u="none" strike="noStrike" cap="none" dirty="0">
              <a:solidFill>
                <a:srgbClr val="000000"/>
              </a:solidFill>
              <a:latin typeface="+mj-lt"/>
              <a:ea typeface="Helvetica Neue"/>
              <a:cs typeface="Helvetica Neue"/>
              <a:sym typeface="Helvetica Neue"/>
            </a:endParaRPr>
          </a:p>
        </p:txBody>
      </p:sp>
      <p:sp>
        <p:nvSpPr>
          <p:cNvPr id="186" name="Google Shape;186;p6"/>
          <p:cNvSpPr txBox="1"/>
          <p:nvPr/>
        </p:nvSpPr>
        <p:spPr>
          <a:xfrm>
            <a:off x="6198973" y="3712312"/>
            <a:ext cx="11986054" cy="1077218"/>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7000"/>
              <a:buFont typeface="Helvetica Neue"/>
              <a:buNone/>
            </a:pPr>
            <a:r>
              <a:rPr lang="en-US" sz="7000" b="0" i="0" u="none" strike="noStrike" cap="none" dirty="0">
                <a:solidFill>
                  <a:srgbClr val="000000"/>
                </a:solidFill>
                <a:latin typeface="+mj-lt"/>
                <a:ea typeface="Helvetica Neue"/>
                <a:cs typeface="Helvetica Neue"/>
                <a:sym typeface="Helvetica Neue"/>
              </a:rPr>
              <a:t>DISCLAIMER</a:t>
            </a:r>
            <a:endParaRPr sz="2700" b="0" i="0" u="none" strike="noStrike" cap="none" dirty="0">
              <a:solidFill>
                <a:srgbClr val="000000"/>
              </a:solidFill>
              <a:latin typeface="+mj-lt"/>
              <a:ea typeface="Helvetica Neue"/>
              <a:cs typeface="Helvetica Neue"/>
              <a:sym typeface="Helvetica Neue"/>
            </a:endParaRPr>
          </a:p>
        </p:txBody>
      </p:sp>
      <p:sp>
        <p:nvSpPr>
          <p:cNvPr id="187" name="Google Shape;187;p6"/>
          <p:cNvSpPr txBox="1"/>
          <p:nvPr/>
        </p:nvSpPr>
        <p:spPr>
          <a:xfrm>
            <a:off x="2324100" y="5098256"/>
            <a:ext cx="20802600" cy="7386638"/>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chemeClr val="dk1"/>
              </a:buClr>
              <a:buSzPts val="2400"/>
              <a:buFont typeface="Helvetica Neue"/>
              <a:buNone/>
            </a:pPr>
            <a:r>
              <a:rPr lang="en-US" sz="2400" b="0" i="0" u="none" strike="noStrike" cap="none" dirty="0">
                <a:solidFill>
                  <a:schemeClr val="dk1"/>
                </a:solidFill>
                <a:latin typeface="+mj-lt"/>
                <a:ea typeface="Helvetica Neue"/>
                <a:cs typeface="Helvetica Neue"/>
                <a:sym typeface="Helvetica Neue"/>
              </a:rPr>
              <a:t>This program does not provide medical advice. </a:t>
            </a:r>
            <a:endParaRPr dirty="0">
              <a:latin typeface="+mj-lt"/>
            </a:endParaRPr>
          </a:p>
          <a:p>
            <a:pPr marL="0" marR="0" lvl="0" indent="0" algn="l" rtl="0">
              <a:lnSpc>
                <a:spcPct val="100000"/>
              </a:lnSpc>
              <a:spcBef>
                <a:spcPts val="0"/>
              </a:spcBef>
              <a:spcAft>
                <a:spcPts val="0"/>
              </a:spcAft>
              <a:buClr>
                <a:schemeClr val="dk1"/>
              </a:buClr>
              <a:buSzPts val="2400"/>
              <a:buFont typeface="Helvetica Neue"/>
              <a:buNone/>
            </a:pPr>
            <a:r>
              <a:rPr lang="en-US" sz="2400" b="0" i="0" u="none" strike="noStrike" cap="none" dirty="0">
                <a:solidFill>
                  <a:schemeClr val="dk1"/>
                </a:solidFill>
                <a:latin typeface="+mj-lt"/>
                <a:ea typeface="Helvetica Neue"/>
                <a:cs typeface="Helvetica Neue"/>
                <a:sym typeface="Helvetica Neue"/>
              </a:rPr>
              <a:t>Information in this program is provided for informational purposes only and is not intended as a substitute for the advice provided by your physician or other healthcare professional or any information contained on or in any product label or packaging. You should not use the information in this program for diagnosing or treating a health problem or disease or prescribing any medication or other treatment. It is your responsibility to speak with your physician or other healthcare professional before taking any medication, nutritional, herbal or homeopathic supplement, or adopting any treatment for a health problem.  If you have or suspect that you have a medical problem, promptly contact your health care provider. Never disregard professional medical advice or delay in seeking professional advice because of something you have read in this program.  Information provided in this program and the use of any products or services purchased from our web site or affiliated sites by you DOES NOT create a doctor-patient relationship between you and any of the medical professionals affiliated with this program. Information and statements regarding dietary supplements have not been evaluated by the Food and Drug Administration and are not intended to diagnose, treat, cure, or prevent any disease.</a:t>
            </a:r>
            <a:endParaRPr dirty="0">
              <a:latin typeface="+mj-lt"/>
            </a:endParaRPr>
          </a:p>
          <a:p>
            <a:pPr marL="0" marR="0" lvl="0" indent="0" algn="l" rtl="0">
              <a:lnSpc>
                <a:spcPct val="100000"/>
              </a:lnSpc>
              <a:spcBef>
                <a:spcPts val="0"/>
              </a:spcBef>
              <a:spcAft>
                <a:spcPts val="0"/>
              </a:spcAft>
              <a:buClr>
                <a:schemeClr val="dk1"/>
              </a:buClr>
              <a:buSzPts val="2400"/>
              <a:buFont typeface="Helvetica Neue"/>
              <a:buNone/>
            </a:pPr>
            <a:r>
              <a:rPr lang="en-US" sz="2400" b="0" i="0" u="none" strike="noStrike" cap="none" dirty="0">
                <a:solidFill>
                  <a:schemeClr val="dk1"/>
                </a:solidFill>
                <a:latin typeface="+mj-lt"/>
                <a:ea typeface="Helvetica Neue"/>
                <a:cs typeface="Helvetica Neue"/>
                <a:sym typeface="Helvetica Neue"/>
              </a:rPr>
              <a:t>Everyone is different; not all products or services are suited for everyone.  The creators of any products or services will not have any liability to users for injury or loss in connection therewith.  Canaan Vibes LLC makes no representation or warranty and disclaim all liability concerning any treatment or any action that is taken following the information provided within or through the program.   </a:t>
            </a:r>
            <a:endParaRPr dirty="0">
              <a:latin typeface="+mj-lt"/>
            </a:endParaRPr>
          </a:p>
          <a:p>
            <a:pPr marL="0" marR="0" lvl="0" indent="0" algn="l" rtl="0">
              <a:lnSpc>
                <a:spcPct val="100000"/>
              </a:lnSpc>
              <a:spcBef>
                <a:spcPts val="0"/>
              </a:spcBef>
              <a:spcAft>
                <a:spcPts val="0"/>
              </a:spcAft>
              <a:buClr>
                <a:schemeClr val="dk1"/>
              </a:buClr>
              <a:buSzPts val="2400"/>
              <a:buFont typeface="Helvetica Neue"/>
              <a:buNone/>
            </a:pPr>
            <a:r>
              <a:rPr lang="en-US" sz="2400" b="0" i="0" u="none" strike="noStrike" cap="none" dirty="0">
                <a:solidFill>
                  <a:schemeClr val="dk1"/>
                </a:solidFill>
                <a:latin typeface="+mj-lt"/>
                <a:ea typeface="Helvetica Neue"/>
                <a:cs typeface="Helvetica Neue"/>
                <a:sym typeface="Helvetica Neue"/>
              </a:rPr>
              <a:t>Weight loss or health modifications can create injury.  </a:t>
            </a:r>
            <a:r>
              <a:rPr lang="en-US" sz="2400" dirty="0">
                <a:solidFill>
                  <a:schemeClr val="dk1"/>
                </a:solidFill>
                <a:latin typeface="+mj-lt"/>
                <a:ea typeface="Helvetica Neue"/>
                <a:cs typeface="Helvetica Neue"/>
                <a:sym typeface="Helvetica Neue"/>
              </a:rPr>
              <a:t>Canaan Vibes LLC</a:t>
            </a:r>
            <a:r>
              <a:rPr lang="en-US" sz="2400" b="0" i="0" u="none" strike="noStrike" cap="none" dirty="0">
                <a:solidFill>
                  <a:schemeClr val="dk1"/>
                </a:solidFill>
                <a:latin typeface="+mj-lt"/>
                <a:ea typeface="Helvetica Neue"/>
                <a:cs typeface="Helvetica Neue"/>
                <a:sym typeface="Helvetica Neue"/>
              </a:rPr>
              <a:t> urges you to first obtain a physical examination and approval from your physician.  You agree that by using any of </a:t>
            </a:r>
            <a:r>
              <a:rPr lang="en-US" sz="2400" dirty="0">
                <a:solidFill>
                  <a:schemeClr val="dk1"/>
                </a:solidFill>
                <a:latin typeface="+mj-lt"/>
                <a:ea typeface="Helvetica Neue"/>
                <a:cs typeface="Helvetica Neue"/>
                <a:sym typeface="Helvetica Neue"/>
              </a:rPr>
              <a:t>Canaan Vibes LLC</a:t>
            </a:r>
            <a:r>
              <a:rPr lang="en-US" sz="2400" b="0" i="0" u="none" strike="noStrike" cap="none" dirty="0">
                <a:solidFill>
                  <a:schemeClr val="dk1"/>
                </a:solidFill>
                <a:latin typeface="+mj-lt"/>
                <a:ea typeface="Helvetica Neue"/>
                <a:cs typeface="Helvetica Neue"/>
                <a:sym typeface="Helvetica Neue"/>
              </a:rPr>
              <a:t> products or services, you do this entirely at your own risk.  Any recommendation for changes in diet including the use of food supplementation or weight reduction products are your responsibility and entirely at your own risk.  You agree that you are voluntarily purchasing products or services.  You assume all risks of injury, illness or death.</a:t>
            </a:r>
            <a:endParaRPr dirty="0">
              <a:latin typeface="+mj-lt"/>
            </a:endParaRPr>
          </a:p>
          <a:p>
            <a:pPr marL="0" marR="0" lvl="0" indent="0" algn="l" rtl="0">
              <a:lnSpc>
                <a:spcPct val="100000"/>
              </a:lnSpc>
              <a:spcBef>
                <a:spcPts val="0"/>
              </a:spcBef>
              <a:spcAft>
                <a:spcPts val="0"/>
              </a:spcAft>
              <a:buClr>
                <a:srgbClr val="000000"/>
              </a:buClr>
              <a:buSzPts val="2400"/>
              <a:buFont typeface="Helvetica Neue"/>
              <a:buNone/>
            </a:pPr>
            <a:endParaRPr sz="2400" b="0" i="0" u="none" strike="noStrike" cap="none" dirty="0">
              <a:solidFill>
                <a:schemeClr val="dk1"/>
              </a:solidFill>
              <a:latin typeface="+mj-lt"/>
              <a:ea typeface="Helvetica Neue"/>
              <a:cs typeface="Helvetica Neue"/>
              <a:sym typeface="Helvetica Neue"/>
            </a:endParaRPr>
          </a:p>
          <a:p>
            <a:pPr marL="0" marR="0" lvl="0" indent="0" algn="l" rtl="0">
              <a:lnSpc>
                <a:spcPct val="100000"/>
              </a:lnSpc>
              <a:spcBef>
                <a:spcPts val="0"/>
              </a:spcBef>
              <a:spcAft>
                <a:spcPts val="0"/>
              </a:spcAft>
              <a:buClr>
                <a:schemeClr val="dk1"/>
              </a:buClr>
              <a:buSzPts val="2400"/>
              <a:buFont typeface="Helvetica Neue"/>
              <a:buNone/>
            </a:pPr>
            <a:r>
              <a:rPr lang="en-US" sz="2400" b="0" i="0" u="none" strike="noStrike" cap="none" dirty="0">
                <a:solidFill>
                  <a:schemeClr val="dk1"/>
                </a:solidFill>
                <a:latin typeface="+mj-lt"/>
                <a:ea typeface="Helvetica Neue"/>
                <a:cs typeface="Helvetica Neue"/>
                <a:sym typeface="Helvetica Neue"/>
              </a:rPr>
              <a:t>YOU ACKNOWLEDGE THAT YOU HAVE CAREFULLY READ THIS “WAIVER AND RELEASE”. </a:t>
            </a:r>
            <a:endParaRPr dirty="0">
              <a:latin typeface="+mj-lt"/>
            </a:endParaRPr>
          </a:p>
        </p:txBody>
      </p:sp>
      <p:sp>
        <p:nvSpPr>
          <p:cNvPr id="188" name="Google Shape;188;p6"/>
          <p:cNvSpPr/>
          <p:nvPr/>
        </p:nvSpPr>
        <p:spPr>
          <a:xfrm>
            <a:off x="11874500" y="1270049"/>
            <a:ext cx="635000" cy="25401"/>
          </a:xfrm>
          <a:prstGeom prst="rect">
            <a:avLst/>
          </a:prstGeom>
          <a:solidFill>
            <a:srgbClr val="000000"/>
          </a:solidFill>
          <a:ln>
            <a:noFill/>
          </a:ln>
        </p:spPr>
        <p:txBody>
          <a:bodyPr spcFirstLastPara="1" wrap="square" lIns="71425" tIns="71425" rIns="71425" bIns="71425" anchor="ctr" anchorCtr="0">
            <a:noAutofit/>
          </a:bodyPr>
          <a:lstStyle/>
          <a:p>
            <a:pPr marL="0" marR="0" lvl="0" indent="0" algn="ctr" rtl="0">
              <a:lnSpc>
                <a:spcPct val="100000"/>
              </a:lnSpc>
              <a:spcBef>
                <a:spcPts val="0"/>
              </a:spcBef>
              <a:spcAft>
                <a:spcPts val="0"/>
              </a:spcAft>
              <a:buClr>
                <a:srgbClr val="FFFFFF"/>
              </a:buClr>
              <a:buSzPts val="2700"/>
              <a:buFont typeface="Lato"/>
              <a:buNone/>
            </a:pPr>
            <a:endParaRPr sz="2700" b="0" i="0" u="none" strike="noStrike" cap="none" dirty="0">
              <a:solidFill>
                <a:srgbClr val="000000"/>
              </a:solidFill>
              <a:latin typeface="Helvetica Neue"/>
              <a:ea typeface="Helvetica Neue"/>
              <a:cs typeface="Helvetica Neue"/>
              <a:sym typeface="Helvetica Neue"/>
            </a:endParaRPr>
          </a:p>
        </p:txBody>
      </p:sp>
      <p:sp>
        <p:nvSpPr>
          <p:cNvPr id="189" name="Google Shape;189;p6"/>
          <p:cNvSpPr/>
          <p:nvPr/>
        </p:nvSpPr>
        <p:spPr>
          <a:xfrm>
            <a:off x="11874500" y="12445950"/>
            <a:ext cx="635000" cy="25401"/>
          </a:xfrm>
          <a:prstGeom prst="rect">
            <a:avLst/>
          </a:prstGeom>
          <a:solidFill>
            <a:srgbClr val="000000"/>
          </a:solidFill>
          <a:ln>
            <a:noFill/>
          </a:ln>
        </p:spPr>
        <p:txBody>
          <a:bodyPr spcFirstLastPara="1" wrap="square" lIns="71425" tIns="71425" rIns="71425" bIns="71425" anchor="ctr" anchorCtr="0">
            <a:noAutofit/>
          </a:bodyPr>
          <a:lstStyle/>
          <a:p>
            <a:pPr marL="0" marR="0" lvl="0" indent="0" algn="ctr" rtl="0">
              <a:lnSpc>
                <a:spcPct val="100000"/>
              </a:lnSpc>
              <a:spcBef>
                <a:spcPts val="0"/>
              </a:spcBef>
              <a:spcAft>
                <a:spcPts val="0"/>
              </a:spcAft>
              <a:buClr>
                <a:srgbClr val="FFFFFF"/>
              </a:buClr>
              <a:buSzPts val="2700"/>
              <a:buFont typeface="Lato"/>
              <a:buNone/>
            </a:pPr>
            <a:endParaRPr sz="2700" b="0" i="0" u="none" strike="noStrike" cap="none" dirty="0">
              <a:solidFill>
                <a:srgbClr val="000000"/>
              </a:solidFill>
              <a:latin typeface="Helvetica Neue"/>
              <a:ea typeface="Helvetica Neue"/>
              <a:cs typeface="Helvetica Neue"/>
              <a:sym typeface="Helvetica Neue"/>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7"/>
          <p:cNvSpPr txBox="1"/>
          <p:nvPr/>
        </p:nvSpPr>
        <p:spPr>
          <a:xfrm>
            <a:off x="14815779" y="5936516"/>
            <a:ext cx="6981317" cy="4985980"/>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Clr>
                <a:srgbClr val="000000"/>
              </a:buClr>
              <a:buSzPts val="2700"/>
              <a:buFont typeface="Helvetica Neue"/>
              <a:buNone/>
            </a:pPr>
            <a:r>
              <a:rPr lang="en-US" sz="2700" b="0" i="0" u="none" strike="noStrike" cap="none" dirty="0">
                <a:solidFill>
                  <a:srgbClr val="000000"/>
                </a:solidFill>
                <a:latin typeface="+mj-lt"/>
                <a:ea typeface="Helvetica Neue"/>
                <a:cs typeface="Helvetica Neue"/>
                <a:sym typeface="Helvetica Neue"/>
              </a:rPr>
              <a:t>A balanced meal includes all three macronutrients: carbohydrates for energy, proteins for muscle repair and growth, and fats for satiety and hormone production. Additionally, a variety of micronutrients from fruits, vegetables, nuts, seeds, and whole grains support overall health.</a:t>
            </a:r>
            <a:endParaRPr dirty="0">
              <a:latin typeface="+mj-lt"/>
            </a:endParaRPr>
          </a:p>
        </p:txBody>
      </p:sp>
      <p:sp>
        <p:nvSpPr>
          <p:cNvPr id="195" name="Google Shape;195;p7"/>
          <p:cNvSpPr txBox="1"/>
          <p:nvPr/>
        </p:nvSpPr>
        <p:spPr>
          <a:xfrm>
            <a:off x="14666032" y="2793504"/>
            <a:ext cx="8316328" cy="2154436"/>
          </a:xfrm>
          <a:prstGeom prst="rect">
            <a:avLst/>
          </a:prstGeom>
          <a:noFill/>
          <a:ln>
            <a:noFill/>
          </a:ln>
        </p:spPr>
        <p:txBody>
          <a:bodyPr spcFirstLastPara="1" wrap="square" lIns="0" tIns="0" rIns="0" bIns="0" anchor="b" anchorCtr="0">
            <a:spAutoFit/>
          </a:bodyPr>
          <a:lstStyle/>
          <a:p>
            <a:pPr marL="0" marR="0" lvl="0" indent="0" algn="l" rtl="0">
              <a:lnSpc>
                <a:spcPct val="100000"/>
              </a:lnSpc>
              <a:spcBef>
                <a:spcPts val="0"/>
              </a:spcBef>
              <a:spcAft>
                <a:spcPts val="0"/>
              </a:spcAft>
              <a:buClr>
                <a:srgbClr val="000000"/>
              </a:buClr>
              <a:buSzPts val="7000"/>
              <a:buFont typeface="Helvetica Neue"/>
              <a:buNone/>
            </a:pPr>
            <a:r>
              <a:rPr lang="en-US" sz="7000" b="0" i="0" u="none" strike="noStrike" cap="none" dirty="0">
                <a:solidFill>
                  <a:srgbClr val="000000"/>
                </a:solidFill>
                <a:latin typeface="+mj-lt"/>
                <a:ea typeface="Helvetica Neue"/>
                <a:cs typeface="Helvetica Neue"/>
                <a:sym typeface="Helvetica Neue"/>
              </a:rPr>
              <a:t>UNDERSTANDING BALANCE</a:t>
            </a:r>
            <a:endParaRPr lang="en-US" sz="2700" b="0" i="0" u="none" strike="noStrike" cap="none" dirty="0">
              <a:solidFill>
                <a:srgbClr val="000000"/>
              </a:solidFill>
              <a:latin typeface="+mj-lt"/>
              <a:ea typeface="Helvetica Neue"/>
              <a:cs typeface="Helvetica Neue"/>
              <a:sym typeface="Helvetica Neue"/>
            </a:endParaRPr>
          </a:p>
        </p:txBody>
      </p:sp>
      <p:sp>
        <p:nvSpPr>
          <p:cNvPr id="196" name="Google Shape;196;p7"/>
          <p:cNvSpPr/>
          <p:nvPr/>
        </p:nvSpPr>
        <p:spPr>
          <a:xfrm rot="5400000" flipH="1">
            <a:off x="11047420" y="7701272"/>
            <a:ext cx="381001" cy="5839628"/>
          </a:xfrm>
          <a:prstGeom prst="rect">
            <a:avLst/>
          </a:prstGeom>
          <a:solidFill>
            <a:srgbClr val="C7ACA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700"/>
              <a:buFont typeface="Lato"/>
              <a:buNone/>
            </a:pPr>
            <a:endParaRPr sz="2700" b="0" i="0" u="none" strike="noStrike" cap="none" dirty="0">
              <a:solidFill>
                <a:srgbClr val="000000"/>
              </a:solidFill>
              <a:latin typeface="Helvetica Neue"/>
              <a:ea typeface="Helvetica Neue"/>
              <a:cs typeface="Helvetica Neue"/>
              <a:sym typeface="Helvetica Neue"/>
            </a:endParaRPr>
          </a:p>
        </p:txBody>
      </p:sp>
      <p:sp>
        <p:nvSpPr>
          <p:cNvPr id="197" name="Google Shape;197;p7"/>
          <p:cNvSpPr/>
          <p:nvPr/>
        </p:nvSpPr>
        <p:spPr>
          <a:xfrm rot="5400000" flipH="1">
            <a:off x="11047420" y="-825714"/>
            <a:ext cx="381001" cy="5839162"/>
          </a:xfrm>
          <a:prstGeom prst="rect">
            <a:avLst/>
          </a:prstGeom>
          <a:solidFill>
            <a:srgbClr val="F0E8E4"/>
          </a:solidFill>
          <a:ln>
            <a:noFill/>
          </a:ln>
        </p:spPr>
        <p:txBody>
          <a:bodyPr spcFirstLastPara="1" wrap="square" lIns="71425" tIns="71425" rIns="71425" bIns="71425" anchor="ctr" anchorCtr="0">
            <a:noAutofit/>
          </a:bodyPr>
          <a:lstStyle/>
          <a:p>
            <a:pPr marL="0" marR="0" lvl="0" indent="0" algn="ctr" rtl="0">
              <a:lnSpc>
                <a:spcPct val="100000"/>
              </a:lnSpc>
              <a:spcBef>
                <a:spcPts val="0"/>
              </a:spcBef>
              <a:spcAft>
                <a:spcPts val="0"/>
              </a:spcAft>
              <a:buClr>
                <a:srgbClr val="FFFFFF"/>
              </a:buClr>
              <a:buSzPts val="2700"/>
              <a:buFont typeface="Lato"/>
              <a:buNone/>
            </a:pPr>
            <a:endParaRPr sz="2700" b="0" i="0" u="none" strike="noStrike" cap="none" dirty="0">
              <a:solidFill>
                <a:srgbClr val="000000"/>
              </a:solidFill>
              <a:latin typeface="Helvetica Neue"/>
              <a:ea typeface="Helvetica Neue"/>
              <a:cs typeface="Helvetica Neue"/>
              <a:sym typeface="Helvetica Neue"/>
            </a:endParaRPr>
          </a:p>
        </p:txBody>
      </p:sp>
      <p:sp>
        <p:nvSpPr>
          <p:cNvPr id="198" name="Google Shape;198;p7"/>
          <p:cNvSpPr/>
          <p:nvPr/>
        </p:nvSpPr>
        <p:spPr>
          <a:xfrm flipH="1">
            <a:off x="2586904" y="6099849"/>
            <a:ext cx="381001" cy="7616151"/>
          </a:xfrm>
          <a:prstGeom prst="rect">
            <a:avLst/>
          </a:prstGeom>
          <a:solidFill>
            <a:srgbClr val="D7D2CF"/>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700"/>
              <a:buFont typeface="Lato"/>
              <a:buNone/>
            </a:pPr>
            <a:endParaRPr sz="2700" b="0" i="0" u="none" strike="noStrike" cap="none" dirty="0">
              <a:solidFill>
                <a:srgbClr val="000000"/>
              </a:solidFill>
              <a:latin typeface="Helvetica Neue"/>
              <a:ea typeface="Helvetica Neue"/>
              <a:cs typeface="Helvetica Neue"/>
              <a:sym typeface="Helvetica Neue"/>
            </a:endParaRPr>
          </a:p>
        </p:txBody>
      </p:sp>
      <p:pic>
        <p:nvPicPr>
          <p:cNvPr id="199" name="Google Shape;199;p7"/>
          <p:cNvPicPr preferRelativeResize="0">
            <a:picLocks noGrp="1"/>
          </p:cNvPicPr>
          <p:nvPr>
            <p:ph type="pic" idx="2"/>
          </p:nvPr>
        </p:nvPicPr>
        <p:blipFill>
          <a:blip r:embed="rId3"/>
          <a:srcRect t="21526" b="21526"/>
          <a:stretch/>
        </p:blipFill>
        <p:spPr>
          <a:prstGeom prst="rect">
            <a:avLst/>
          </a:prstGeom>
          <a:solidFill>
            <a:schemeClr val="lt1"/>
          </a:solidFill>
          <a:ln>
            <a:noFill/>
          </a:ln>
        </p:spPr>
      </p:pic>
      <p:pic>
        <p:nvPicPr>
          <p:cNvPr id="201" name="Google Shape;201;p7"/>
          <p:cNvPicPr preferRelativeResize="0">
            <a:picLocks noGrp="1"/>
          </p:cNvPicPr>
          <p:nvPr>
            <p:ph type="pic" idx="3"/>
          </p:nvPr>
        </p:nvPicPr>
        <p:blipFill>
          <a:blip r:embed="rId4"/>
          <a:srcRect l="3254" r="3254"/>
          <a:stretch/>
        </p:blipFill>
        <p:spPr>
          <a:prstGeom prst="rect">
            <a:avLst/>
          </a:prstGeom>
          <a:solidFill>
            <a:schemeClr val="lt1"/>
          </a:solidFill>
          <a:ln>
            <a:noFill/>
          </a:ln>
        </p:spPr>
      </p:pic>
      <p:pic>
        <p:nvPicPr>
          <p:cNvPr id="200" name="Google Shape;200;p7"/>
          <p:cNvPicPr preferRelativeResize="0">
            <a:picLocks noGrp="1"/>
          </p:cNvPicPr>
          <p:nvPr>
            <p:ph type="pic" idx="4"/>
          </p:nvPr>
        </p:nvPicPr>
        <p:blipFill>
          <a:blip r:embed="rId5"/>
          <a:srcRect l="5000" r="5000"/>
          <a:stretch/>
        </p:blipFill>
        <p:spPr>
          <a:prstGeom prst="rect">
            <a:avLst/>
          </a:prstGeom>
          <a:solidFill>
            <a:schemeClr val="lt1"/>
          </a:solid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Google Shape;206;p8"/>
          <p:cNvSpPr txBox="1"/>
          <p:nvPr/>
        </p:nvSpPr>
        <p:spPr>
          <a:xfrm>
            <a:off x="13698865" y="4642007"/>
            <a:ext cx="7549322" cy="4431983"/>
          </a:xfrm>
          <a:prstGeom prst="rect">
            <a:avLst/>
          </a:prstGeom>
          <a:noFill/>
          <a:ln>
            <a:noFill/>
          </a:ln>
        </p:spPr>
        <p:txBody>
          <a:bodyPr spcFirstLastPara="1" wrap="square" lIns="0" tIns="0" rIns="0" bIns="0" anchor="b" anchorCtr="0">
            <a:spAutoFit/>
          </a:bodyPr>
          <a:lstStyle/>
          <a:p>
            <a:pPr marL="0" marR="0" lvl="0" indent="0" algn="l" rtl="0">
              <a:lnSpc>
                <a:spcPct val="100000"/>
              </a:lnSpc>
              <a:spcBef>
                <a:spcPts val="0"/>
              </a:spcBef>
              <a:spcAft>
                <a:spcPts val="0"/>
              </a:spcAft>
              <a:buClr>
                <a:srgbClr val="000000"/>
              </a:buClr>
              <a:buSzPts val="7200"/>
              <a:buFont typeface="Helvetica Neue"/>
              <a:buNone/>
            </a:pPr>
            <a:r>
              <a:rPr lang="en-US" sz="7200" b="0" i="0" u="none" strike="noStrike" cap="none" dirty="0">
                <a:solidFill>
                  <a:srgbClr val="000000"/>
                </a:solidFill>
                <a:latin typeface="+mj-lt"/>
                <a:ea typeface="Helvetica Neue"/>
                <a:cs typeface="Helvetica Neue"/>
                <a:sym typeface="Helvetica Neue"/>
              </a:rPr>
              <a:t>PLANNING AND PREPARING BALANCED MEALS</a:t>
            </a:r>
            <a:endParaRPr lang="en-US" sz="2700" b="0" i="0" u="none" strike="noStrike" cap="none" dirty="0">
              <a:solidFill>
                <a:srgbClr val="000000"/>
              </a:solidFill>
              <a:latin typeface="+mj-lt"/>
              <a:ea typeface="Helvetica Neue"/>
              <a:cs typeface="Helvetica Neue"/>
              <a:sym typeface="Helvetica Neue"/>
            </a:endParaRPr>
          </a:p>
        </p:txBody>
      </p:sp>
      <p:sp>
        <p:nvSpPr>
          <p:cNvPr id="209" name="Google Shape;209;p8"/>
          <p:cNvSpPr/>
          <p:nvPr/>
        </p:nvSpPr>
        <p:spPr>
          <a:xfrm>
            <a:off x="2597249" y="1283435"/>
            <a:ext cx="25301" cy="11170048"/>
          </a:xfrm>
          <a:prstGeom prst="rect">
            <a:avLst/>
          </a:prstGeom>
          <a:solidFill>
            <a:srgbClr val="000000"/>
          </a:solidFill>
          <a:ln>
            <a:noFill/>
          </a:ln>
        </p:spPr>
        <p:txBody>
          <a:bodyPr spcFirstLastPara="1" wrap="square" lIns="71425" tIns="71425" rIns="71425" bIns="71425" anchor="ctr" anchorCtr="0">
            <a:noAutofit/>
          </a:bodyPr>
          <a:lstStyle/>
          <a:p>
            <a:pPr marL="0" marR="0" lvl="0" indent="0" algn="ctr" rtl="0">
              <a:lnSpc>
                <a:spcPct val="100000"/>
              </a:lnSpc>
              <a:spcBef>
                <a:spcPts val="0"/>
              </a:spcBef>
              <a:spcAft>
                <a:spcPts val="0"/>
              </a:spcAft>
              <a:buClr>
                <a:srgbClr val="FFFFFF"/>
              </a:buClr>
              <a:buSzPts val="2700"/>
              <a:buFont typeface="Lato"/>
              <a:buNone/>
            </a:pPr>
            <a:endParaRPr sz="2700" b="0" i="0" u="none" strike="noStrike" cap="none" dirty="0">
              <a:solidFill>
                <a:srgbClr val="000000"/>
              </a:solidFill>
              <a:latin typeface="Helvetica Neue"/>
              <a:ea typeface="Helvetica Neue"/>
              <a:cs typeface="Helvetica Neue"/>
              <a:sym typeface="Helvetica Neue"/>
            </a:endParaRPr>
          </a:p>
        </p:txBody>
      </p:sp>
      <p:sp>
        <p:nvSpPr>
          <p:cNvPr id="210" name="Google Shape;210;p8"/>
          <p:cNvSpPr txBox="1"/>
          <p:nvPr/>
        </p:nvSpPr>
        <p:spPr>
          <a:xfrm rot="-5400000">
            <a:off x="-4302324" y="6673335"/>
            <a:ext cx="11170048" cy="369332"/>
          </a:xfrm>
          <a:prstGeom prst="rect">
            <a:avLst/>
          </a:prstGeom>
          <a:noFill/>
          <a:ln>
            <a:noFill/>
          </a:ln>
        </p:spPr>
        <p:txBody>
          <a:bodyPr spcFirstLastPara="1" wrap="square" lIns="0" tIns="0" rIns="0" bIns="0" anchor="ctr" anchorCtr="0">
            <a:spAutoFit/>
          </a:bodyPr>
          <a:lstStyle/>
          <a:p>
            <a:pPr marL="0" marR="0" lvl="0" indent="0" algn="ctr" rtl="0">
              <a:lnSpc>
                <a:spcPct val="100000"/>
              </a:lnSpc>
              <a:spcBef>
                <a:spcPts val="0"/>
              </a:spcBef>
              <a:spcAft>
                <a:spcPts val="0"/>
              </a:spcAft>
              <a:buClr>
                <a:srgbClr val="000000"/>
              </a:buClr>
              <a:buSzPts val="2400"/>
              <a:buFont typeface="Helvetica Neue"/>
              <a:buNone/>
            </a:pPr>
            <a:r>
              <a:rPr lang="en-US" sz="2400" b="0" i="0" u="none" strike="noStrike" cap="none" dirty="0">
                <a:solidFill>
                  <a:srgbClr val="000000"/>
                </a:solidFill>
                <a:latin typeface="+mj-lt"/>
                <a:ea typeface="Helvetica Neue"/>
                <a:cs typeface="Helvetica Neue"/>
                <a:sym typeface="Helvetica Neue"/>
              </a:rPr>
              <a:t>0004 CULINARY ARTS</a:t>
            </a:r>
            <a:endParaRPr dirty="0">
              <a:latin typeface="+mj-lt"/>
            </a:endParaRPr>
          </a:p>
        </p:txBody>
      </p:sp>
      <p:pic>
        <p:nvPicPr>
          <p:cNvPr id="211" name="Google Shape;211;p8"/>
          <p:cNvPicPr preferRelativeResize="0">
            <a:picLocks noGrp="1"/>
          </p:cNvPicPr>
          <p:nvPr>
            <p:ph type="pic" idx="2"/>
          </p:nvPr>
        </p:nvPicPr>
        <p:blipFill>
          <a:blip r:embed="rId3">
            <a:alphaModFix amt="80000"/>
          </a:blip>
          <a:srcRect l="11007" r="11007"/>
          <a:stretch/>
        </p:blipFill>
        <p:spPr>
          <a:xfrm>
            <a:off x="4123860" y="2996648"/>
            <a:ext cx="8068140" cy="7722704"/>
          </a:xfrm>
          <a:prstGeom prst="rect">
            <a:avLst/>
          </a:prstGeom>
          <a:solidFill>
            <a:schemeClr val="lt1"/>
          </a:solid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Google Shape;216;p9"/>
          <p:cNvSpPr txBox="1"/>
          <p:nvPr/>
        </p:nvSpPr>
        <p:spPr>
          <a:xfrm>
            <a:off x="10725051" y="6858000"/>
            <a:ext cx="11118949" cy="6093976"/>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Clr>
                <a:srgbClr val="374151"/>
              </a:buClr>
              <a:buSzPts val="2400"/>
              <a:buFont typeface="Helvetica Neue"/>
              <a:buNone/>
            </a:pPr>
            <a:r>
              <a:rPr lang="en-US" sz="2400" b="1" i="0" u="none" strike="noStrike" cap="none" dirty="0">
                <a:solidFill>
                  <a:srgbClr val="374151"/>
                </a:solidFill>
                <a:latin typeface="+mj-lt"/>
                <a:ea typeface="Helvetica Neue"/>
                <a:cs typeface="Helvetica Neue"/>
                <a:sym typeface="Helvetica Neue"/>
              </a:rPr>
              <a:t>Diversity is Key: </a:t>
            </a:r>
            <a:r>
              <a:rPr lang="en-US" sz="2400" b="0" i="0" u="none" strike="noStrike" cap="none" dirty="0">
                <a:solidFill>
                  <a:srgbClr val="374151"/>
                </a:solidFill>
                <a:latin typeface="+mj-lt"/>
                <a:ea typeface="Helvetica Neue"/>
                <a:cs typeface="Helvetica Neue"/>
                <a:sym typeface="Helvetica Neue"/>
              </a:rPr>
              <a:t>Incorporate a wide range of fruits, vegetables, whole grains, lean proteins, and healthy fats into your meals. This variety ensures you get a broad spectrum of vitamins, minerals, and other nutrients.</a:t>
            </a:r>
          </a:p>
          <a:p>
            <a:pPr marL="0" marR="0" lvl="0" indent="0" algn="l" rtl="0">
              <a:lnSpc>
                <a:spcPct val="150000"/>
              </a:lnSpc>
              <a:spcBef>
                <a:spcPts val="0"/>
              </a:spcBef>
              <a:spcAft>
                <a:spcPts val="0"/>
              </a:spcAft>
              <a:buClr>
                <a:srgbClr val="374151"/>
              </a:buClr>
              <a:buSzPts val="2400"/>
              <a:buFont typeface="Helvetica Neue"/>
              <a:buNone/>
            </a:pPr>
            <a:endParaRPr lang="en-US" sz="2400" b="0" i="0" u="none" strike="noStrike" cap="none" dirty="0">
              <a:solidFill>
                <a:srgbClr val="374151"/>
              </a:solidFill>
              <a:latin typeface="+mj-lt"/>
              <a:ea typeface="Helvetica Neue"/>
              <a:cs typeface="Helvetica Neue"/>
              <a:sym typeface="Helvetica Neue"/>
            </a:endParaRPr>
          </a:p>
          <a:p>
            <a:pPr marL="0" marR="0" lvl="0" indent="0" algn="l" rtl="0">
              <a:lnSpc>
                <a:spcPct val="150000"/>
              </a:lnSpc>
              <a:spcBef>
                <a:spcPts val="0"/>
              </a:spcBef>
              <a:spcAft>
                <a:spcPts val="0"/>
              </a:spcAft>
              <a:buClr>
                <a:srgbClr val="374151"/>
              </a:buClr>
              <a:buSzPts val="2400"/>
              <a:buFont typeface="Helvetica Neue"/>
              <a:buNone/>
            </a:pPr>
            <a:r>
              <a:rPr lang="en-US" sz="2400" b="1" i="0" u="none" strike="noStrike" cap="none" dirty="0">
                <a:solidFill>
                  <a:srgbClr val="374151"/>
                </a:solidFill>
                <a:latin typeface="+mj-lt"/>
                <a:ea typeface="Helvetica Neue"/>
                <a:cs typeface="Helvetica Neue"/>
                <a:sym typeface="Helvetica Neue"/>
              </a:rPr>
              <a:t>Portion Control: </a:t>
            </a:r>
            <a:r>
              <a:rPr lang="en-US" sz="2400" b="0" i="0" u="none" strike="noStrike" cap="none" dirty="0">
                <a:solidFill>
                  <a:srgbClr val="374151"/>
                </a:solidFill>
                <a:latin typeface="+mj-lt"/>
                <a:ea typeface="Helvetica Neue"/>
                <a:cs typeface="Helvetica Neue"/>
                <a:sym typeface="Helvetica Neue"/>
              </a:rPr>
              <a:t>Use visual cues for portion sizes—half your plate should be vegetables and fruits, one-quarter should be protein, and one-quarter should be whole grains or starchy vegetables.</a:t>
            </a:r>
          </a:p>
          <a:p>
            <a:pPr marL="0" marR="0" lvl="0" indent="0" algn="l" rtl="0">
              <a:lnSpc>
                <a:spcPct val="150000"/>
              </a:lnSpc>
              <a:spcBef>
                <a:spcPts val="0"/>
              </a:spcBef>
              <a:spcAft>
                <a:spcPts val="0"/>
              </a:spcAft>
              <a:buClr>
                <a:srgbClr val="374151"/>
              </a:buClr>
              <a:buSzPts val="2400"/>
              <a:buFont typeface="Helvetica Neue"/>
              <a:buNone/>
            </a:pPr>
            <a:endParaRPr lang="en-US" sz="2400" b="0" i="0" u="none" strike="noStrike" cap="none" dirty="0">
              <a:solidFill>
                <a:srgbClr val="374151"/>
              </a:solidFill>
              <a:latin typeface="+mj-lt"/>
              <a:ea typeface="Helvetica Neue"/>
              <a:cs typeface="Helvetica Neue"/>
              <a:sym typeface="Helvetica Neue"/>
            </a:endParaRPr>
          </a:p>
          <a:p>
            <a:pPr marL="0" marR="0" lvl="0" indent="0" algn="l" rtl="0">
              <a:lnSpc>
                <a:spcPct val="150000"/>
              </a:lnSpc>
              <a:spcBef>
                <a:spcPts val="0"/>
              </a:spcBef>
              <a:spcAft>
                <a:spcPts val="0"/>
              </a:spcAft>
              <a:buClr>
                <a:srgbClr val="374151"/>
              </a:buClr>
              <a:buSzPts val="2400"/>
              <a:buFont typeface="Helvetica Neue"/>
              <a:buNone/>
            </a:pPr>
            <a:r>
              <a:rPr lang="en-US" sz="2400" b="1" i="0" u="none" strike="noStrike" cap="none" dirty="0">
                <a:solidFill>
                  <a:srgbClr val="374151"/>
                </a:solidFill>
                <a:latin typeface="+mj-lt"/>
                <a:ea typeface="Helvetica Neue"/>
                <a:cs typeface="Helvetica Neue"/>
                <a:sym typeface="Helvetica Neue"/>
              </a:rPr>
              <a:t>Plan  Ahead: </a:t>
            </a:r>
            <a:r>
              <a:rPr lang="en-US" sz="2400" b="0" i="0" u="none" strike="noStrike" cap="none" dirty="0">
                <a:solidFill>
                  <a:srgbClr val="374151"/>
                </a:solidFill>
                <a:latin typeface="+mj-lt"/>
                <a:ea typeface="Helvetica Neue"/>
                <a:cs typeface="Helvetica Neue"/>
                <a:sym typeface="Helvetica Neue"/>
              </a:rPr>
              <a:t>Take time each week to plan meals. This can help you make intentional choices about your diet, reduce stress around mealtime, and avoid the temptation of less healthy options. </a:t>
            </a:r>
          </a:p>
        </p:txBody>
      </p:sp>
      <p:sp>
        <p:nvSpPr>
          <p:cNvPr id="218" name="Google Shape;218;p9"/>
          <p:cNvSpPr txBox="1"/>
          <p:nvPr/>
        </p:nvSpPr>
        <p:spPr>
          <a:xfrm>
            <a:off x="5084007" y="8242994"/>
            <a:ext cx="5822727" cy="3323987"/>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000000"/>
              </a:buClr>
              <a:buSzPts val="7200"/>
              <a:buFont typeface="Helvetica Neue"/>
              <a:buNone/>
            </a:pPr>
            <a:r>
              <a:rPr lang="en-US" sz="7200" b="0" i="0" u="none" strike="noStrike" cap="none" dirty="0">
                <a:solidFill>
                  <a:srgbClr val="000000"/>
                </a:solidFill>
                <a:latin typeface="+mj-lt"/>
                <a:ea typeface="Helvetica Neue"/>
                <a:cs typeface="Helvetica Neue"/>
                <a:sym typeface="Helvetica Neue"/>
              </a:rPr>
              <a:t>MEAL PLANNING TIPS</a:t>
            </a:r>
            <a:endParaRPr lang="en-US" sz="2700" b="0" i="0" u="none" strike="noStrike" cap="none" dirty="0">
              <a:solidFill>
                <a:srgbClr val="000000"/>
              </a:solidFill>
              <a:latin typeface="+mj-lt"/>
              <a:ea typeface="Helvetica Neue"/>
              <a:cs typeface="Helvetica Neue"/>
              <a:sym typeface="Helvetica Neue"/>
            </a:endParaRPr>
          </a:p>
        </p:txBody>
      </p:sp>
      <p:sp>
        <p:nvSpPr>
          <p:cNvPr id="219" name="Google Shape;219;p9"/>
          <p:cNvSpPr/>
          <p:nvPr/>
        </p:nvSpPr>
        <p:spPr>
          <a:xfrm>
            <a:off x="2540000" y="1272976"/>
            <a:ext cx="25301" cy="11170048"/>
          </a:xfrm>
          <a:prstGeom prst="rect">
            <a:avLst/>
          </a:prstGeom>
          <a:solidFill>
            <a:srgbClr val="000000"/>
          </a:solidFill>
          <a:ln>
            <a:noFill/>
          </a:ln>
        </p:spPr>
        <p:txBody>
          <a:bodyPr spcFirstLastPara="1" wrap="square" lIns="71425" tIns="71425" rIns="71425" bIns="71425" anchor="ctr" anchorCtr="0">
            <a:noAutofit/>
          </a:bodyPr>
          <a:lstStyle/>
          <a:p>
            <a:pPr marL="0" marR="0" lvl="0" indent="0" algn="ctr" rtl="0">
              <a:lnSpc>
                <a:spcPct val="100000"/>
              </a:lnSpc>
              <a:spcBef>
                <a:spcPts val="0"/>
              </a:spcBef>
              <a:spcAft>
                <a:spcPts val="0"/>
              </a:spcAft>
              <a:buClr>
                <a:srgbClr val="FFFFFF"/>
              </a:buClr>
              <a:buSzPts val="2700"/>
              <a:buFont typeface="Lato"/>
              <a:buNone/>
            </a:pPr>
            <a:endParaRPr sz="2700" b="0" i="0" u="none" strike="noStrike" cap="none" dirty="0">
              <a:solidFill>
                <a:srgbClr val="000000"/>
              </a:solidFill>
              <a:latin typeface="Helvetica Neue"/>
              <a:ea typeface="Helvetica Neue"/>
              <a:cs typeface="Helvetica Neue"/>
              <a:sym typeface="Helvetica Neue"/>
            </a:endParaRPr>
          </a:p>
        </p:txBody>
      </p:sp>
      <p:pic>
        <p:nvPicPr>
          <p:cNvPr id="221" name="Google Shape;221;p9"/>
          <p:cNvPicPr preferRelativeResize="0">
            <a:picLocks noGrp="1"/>
          </p:cNvPicPr>
          <p:nvPr>
            <p:ph type="pic" idx="2"/>
          </p:nvPr>
        </p:nvPicPr>
        <p:blipFill>
          <a:blip r:embed="rId3">
            <a:alphaModFix amt="80000"/>
          </a:blip>
          <a:srcRect t="22067" b="22067"/>
          <a:stretch/>
        </p:blipFill>
        <p:spPr>
          <a:xfrm>
            <a:off x="5084007" y="1276577"/>
            <a:ext cx="16764001" cy="5263371"/>
          </a:xfrm>
          <a:prstGeom prst="rect">
            <a:avLst/>
          </a:prstGeom>
          <a:noFill/>
          <a:ln>
            <a:noFill/>
          </a:ln>
        </p:spPr>
      </p:pic>
      <p:sp>
        <p:nvSpPr>
          <p:cNvPr id="2" name="Google Shape;210;p8">
            <a:extLst>
              <a:ext uri="{FF2B5EF4-FFF2-40B4-BE49-F238E27FC236}">
                <a16:creationId xmlns:a16="http://schemas.microsoft.com/office/drawing/2014/main" id="{7913486D-C57B-BCDD-1D4B-44F42D5D0238}"/>
              </a:ext>
            </a:extLst>
          </p:cNvPr>
          <p:cNvSpPr txBox="1"/>
          <p:nvPr/>
        </p:nvSpPr>
        <p:spPr>
          <a:xfrm rot="-5400000">
            <a:off x="-4302324" y="6673335"/>
            <a:ext cx="11170048" cy="369332"/>
          </a:xfrm>
          <a:prstGeom prst="rect">
            <a:avLst/>
          </a:prstGeom>
          <a:noFill/>
          <a:ln>
            <a:noFill/>
          </a:ln>
        </p:spPr>
        <p:txBody>
          <a:bodyPr spcFirstLastPara="1" wrap="square" lIns="0" tIns="0" rIns="0" bIns="0" anchor="ctr" anchorCtr="0">
            <a:spAutoFit/>
          </a:bodyPr>
          <a:lstStyle/>
          <a:p>
            <a:pPr marL="0" marR="0" lvl="0" indent="0" algn="ctr" rtl="0">
              <a:lnSpc>
                <a:spcPct val="100000"/>
              </a:lnSpc>
              <a:spcBef>
                <a:spcPts val="0"/>
              </a:spcBef>
              <a:spcAft>
                <a:spcPts val="0"/>
              </a:spcAft>
              <a:buClr>
                <a:srgbClr val="000000"/>
              </a:buClr>
              <a:buSzPts val="2400"/>
              <a:buFont typeface="Helvetica Neue"/>
              <a:buNone/>
            </a:pPr>
            <a:r>
              <a:rPr lang="en-US" sz="2400" b="0" i="0" u="none" strike="noStrike" cap="none" dirty="0">
                <a:solidFill>
                  <a:srgbClr val="000000"/>
                </a:solidFill>
                <a:latin typeface="+mj-lt"/>
                <a:ea typeface="Helvetica Neue"/>
                <a:cs typeface="Helvetica Neue"/>
                <a:sym typeface="Helvetica Neue"/>
              </a:rPr>
              <a:t>0004 CULINARY ARTS</a:t>
            </a:r>
            <a:endParaRPr dirty="0">
              <a:latin typeface="+mj-lt"/>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10"/>
          <p:cNvSpPr/>
          <p:nvPr/>
        </p:nvSpPr>
        <p:spPr>
          <a:xfrm>
            <a:off x="2540000" y="1272976"/>
            <a:ext cx="25301" cy="11170048"/>
          </a:xfrm>
          <a:prstGeom prst="rect">
            <a:avLst/>
          </a:prstGeom>
          <a:solidFill>
            <a:srgbClr val="000000"/>
          </a:solidFill>
          <a:ln>
            <a:noFill/>
          </a:ln>
        </p:spPr>
        <p:txBody>
          <a:bodyPr spcFirstLastPara="1" wrap="square" lIns="71425" tIns="71425" rIns="71425" bIns="71425" anchor="ctr" anchorCtr="0">
            <a:noAutofit/>
          </a:bodyPr>
          <a:lstStyle/>
          <a:p>
            <a:pPr marL="0" marR="0" lvl="0" indent="0" algn="ctr" rtl="0">
              <a:lnSpc>
                <a:spcPct val="100000"/>
              </a:lnSpc>
              <a:spcBef>
                <a:spcPts val="0"/>
              </a:spcBef>
              <a:spcAft>
                <a:spcPts val="0"/>
              </a:spcAft>
              <a:buClr>
                <a:srgbClr val="FFFFFF"/>
              </a:buClr>
              <a:buSzPts val="2700"/>
              <a:buFont typeface="Lato"/>
              <a:buNone/>
            </a:pPr>
            <a:endParaRPr sz="2700" b="0" i="0" u="none" strike="noStrike" cap="none" dirty="0">
              <a:solidFill>
                <a:srgbClr val="000000"/>
              </a:solidFill>
              <a:latin typeface="Helvetica Neue"/>
              <a:ea typeface="Helvetica Neue"/>
              <a:cs typeface="Helvetica Neue"/>
              <a:sym typeface="Helvetica Neue"/>
            </a:endParaRPr>
          </a:p>
        </p:txBody>
      </p:sp>
      <p:sp>
        <p:nvSpPr>
          <p:cNvPr id="228" name="Google Shape;228;p10"/>
          <p:cNvSpPr txBox="1"/>
          <p:nvPr/>
        </p:nvSpPr>
        <p:spPr>
          <a:xfrm>
            <a:off x="5448300" y="11454978"/>
            <a:ext cx="15875001" cy="738664"/>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Clr>
                <a:srgbClr val="000000"/>
              </a:buClr>
              <a:buSzPts val="3200"/>
              <a:buFont typeface="Helvetica Neue"/>
              <a:buNone/>
            </a:pPr>
            <a:r>
              <a:rPr lang="en-US" sz="3200" b="0" i="0" u="none" strike="noStrike" cap="none" dirty="0">
                <a:solidFill>
                  <a:srgbClr val="000000"/>
                </a:solidFill>
                <a:latin typeface="+mj-lt"/>
                <a:ea typeface="Helvetica Neue"/>
                <a:cs typeface="Helvetica Neue"/>
                <a:sym typeface="Helvetica Neue"/>
              </a:rPr>
              <a:t>GET AHEAD OF YOUR BUSY SCHEDULE AND COOK!</a:t>
            </a:r>
            <a:endParaRPr lang="en-US" dirty="0">
              <a:latin typeface="+mj-lt"/>
            </a:endParaRPr>
          </a:p>
        </p:txBody>
      </p:sp>
      <p:sp>
        <p:nvSpPr>
          <p:cNvPr id="230" name="Google Shape;230;p10"/>
          <p:cNvSpPr txBox="1"/>
          <p:nvPr/>
        </p:nvSpPr>
        <p:spPr>
          <a:xfrm>
            <a:off x="5519563" y="1091895"/>
            <a:ext cx="15875001" cy="1661993"/>
          </a:xfrm>
          <a:prstGeom prst="rect">
            <a:avLst/>
          </a:prstGeom>
          <a:noFill/>
          <a:ln>
            <a:noFill/>
          </a:ln>
        </p:spPr>
        <p:txBody>
          <a:bodyPr spcFirstLastPara="1" wrap="square" lIns="0" tIns="0" rIns="0" bIns="0" anchor="b" anchorCtr="0">
            <a:spAutoFit/>
          </a:bodyPr>
          <a:lstStyle/>
          <a:p>
            <a:pPr marL="0" marR="0" lvl="0" indent="0" algn="l" rtl="0">
              <a:lnSpc>
                <a:spcPct val="150000"/>
              </a:lnSpc>
              <a:spcBef>
                <a:spcPts val="0"/>
              </a:spcBef>
              <a:spcAft>
                <a:spcPts val="0"/>
              </a:spcAft>
              <a:buClr>
                <a:srgbClr val="000000"/>
              </a:buClr>
              <a:buSzPts val="7200"/>
              <a:buFont typeface="Helvetica Neue"/>
              <a:buNone/>
            </a:pPr>
            <a:r>
              <a:rPr lang="en-US" sz="7200" b="0" i="0" u="none" strike="noStrike" cap="none" dirty="0">
                <a:solidFill>
                  <a:srgbClr val="000000"/>
                </a:solidFill>
                <a:latin typeface="+mj-lt"/>
                <a:ea typeface="Helvetica Neue"/>
                <a:cs typeface="Helvetica Neue"/>
                <a:sym typeface="Helvetica Neue"/>
              </a:rPr>
              <a:t>PREPARATION STRATEGIES</a:t>
            </a:r>
            <a:endParaRPr lang="en-US" dirty="0">
              <a:latin typeface="+mj-lt"/>
            </a:endParaRPr>
          </a:p>
        </p:txBody>
      </p:sp>
      <p:pic>
        <p:nvPicPr>
          <p:cNvPr id="231" name="Google Shape;231;p10"/>
          <p:cNvPicPr preferRelativeResize="0">
            <a:picLocks noGrp="1"/>
          </p:cNvPicPr>
          <p:nvPr>
            <p:ph type="pic" idx="2"/>
          </p:nvPr>
        </p:nvPicPr>
        <p:blipFill>
          <a:blip r:embed="rId3">
            <a:alphaModFix amt="80000"/>
          </a:blip>
          <a:srcRect l="20939" r="20939"/>
          <a:stretch/>
        </p:blipFill>
        <p:spPr>
          <a:xfrm>
            <a:off x="13749162" y="2753888"/>
            <a:ext cx="6266433" cy="7201972"/>
          </a:xfrm>
          <a:prstGeom prst="rect">
            <a:avLst/>
          </a:prstGeom>
          <a:solidFill>
            <a:schemeClr val="lt1"/>
          </a:solidFill>
          <a:ln>
            <a:noFill/>
          </a:ln>
        </p:spPr>
      </p:pic>
      <p:sp>
        <p:nvSpPr>
          <p:cNvPr id="2" name="Google Shape;216;p9">
            <a:extLst>
              <a:ext uri="{FF2B5EF4-FFF2-40B4-BE49-F238E27FC236}">
                <a16:creationId xmlns:a16="http://schemas.microsoft.com/office/drawing/2014/main" id="{20E6903F-726B-C83C-1172-45210FBB1B7A}"/>
              </a:ext>
            </a:extLst>
          </p:cNvPr>
          <p:cNvSpPr txBox="1"/>
          <p:nvPr/>
        </p:nvSpPr>
        <p:spPr>
          <a:xfrm>
            <a:off x="5515504" y="3270508"/>
            <a:ext cx="6957195" cy="7201972"/>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Clr>
                <a:srgbClr val="374151"/>
              </a:buClr>
              <a:buSzPts val="2400"/>
              <a:buFont typeface="Helvetica Neue"/>
              <a:buNone/>
            </a:pPr>
            <a:r>
              <a:rPr lang="en-US" sz="2400" b="1" i="0" u="none" strike="noStrike" cap="none" dirty="0">
                <a:solidFill>
                  <a:srgbClr val="374151"/>
                </a:solidFill>
                <a:latin typeface="+mj-lt"/>
                <a:ea typeface="Helvetica Neue"/>
                <a:cs typeface="Helvetica Neue"/>
                <a:sym typeface="Helvetica Neue"/>
              </a:rPr>
              <a:t>Cook in Bulk: </a:t>
            </a:r>
            <a:r>
              <a:rPr lang="en-US" sz="2400" b="0" i="0" u="none" strike="noStrike" cap="none" dirty="0">
                <a:solidFill>
                  <a:srgbClr val="374151"/>
                </a:solidFill>
                <a:latin typeface="+mj-lt"/>
                <a:ea typeface="Helvetica Neue"/>
                <a:cs typeface="Helvetica Neue"/>
                <a:sym typeface="Helvetica Neue"/>
              </a:rPr>
              <a:t>Prepare staple ingredients in bulk, such as brown rice, quinoa, or roasted vegetables, to save time during the week.</a:t>
            </a:r>
          </a:p>
          <a:p>
            <a:pPr marL="0" marR="0" lvl="0" indent="0" algn="l" rtl="0">
              <a:lnSpc>
                <a:spcPct val="150000"/>
              </a:lnSpc>
              <a:spcBef>
                <a:spcPts val="0"/>
              </a:spcBef>
              <a:spcAft>
                <a:spcPts val="0"/>
              </a:spcAft>
              <a:buClr>
                <a:srgbClr val="374151"/>
              </a:buClr>
              <a:buSzPts val="2400"/>
              <a:buFont typeface="Helvetica Neue"/>
              <a:buNone/>
            </a:pPr>
            <a:endParaRPr lang="en-US" sz="2400" b="0" i="0" u="none" strike="noStrike" cap="none" dirty="0">
              <a:solidFill>
                <a:srgbClr val="374151"/>
              </a:solidFill>
              <a:latin typeface="+mj-lt"/>
              <a:ea typeface="Helvetica Neue"/>
              <a:cs typeface="Helvetica Neue"/>
              <a:sym typeface="Helvetica Neue"/>
            </a:endParaRPr>
          </a:p>
          <a:p>
            <a:pPr marL="0" marR="0" lvl="0" indent="0" algn="l" rtl="0">
              <a:lnSpc>
                <a:spcPct val="150000"/>
              </a:lnSpc>
              <a:spcBef>
                <a:spcPts val="0"/>
              </a:spcBef>
              <a:spcAft>
                <a:spcPts val="0"/>
              </a:spcAft>
              <a:buClr>
                <a:srgbClr val="374151"/>
              </a:buClr>
              <a:buSzPts val="2400"/>
              <a:buFont typeface="Helvetica Neue"/>
              <a:buNone/>
            </a:pPr>
            <a:r>
              <a:rPr lang="en-US" sz="2400" b="1" i="0" u="none" strike="noStrike" cap="none" dirty="0">
                <a:solidFill>
                  <a:srgbClr val="374151"/>
                </a:solidFill>
                <a:latin typeface="+mj-lt"/>
                <a:ea typeface="Helvetica Neue"/>
                <a:cs typeface="Helvetica Neue"/>
                <a:sym typeface="Helvetica Neue"/>
              </a:rPr>
              <a:t>Healthy Cooking Methods: </a:t>
            </a:r>
            <a:r>
              <a:rPr lang="en-US" sz="2400" b="0" i="0" u="none" strike="noStrike" cap="none" dirty="0" err="1">
                <a:solidFill>
                  <a:srgbClr val="374151"/>
                </a:solidFill>
                <a:latin typeface="+mj-lt"/>
                <a:ea typeface="Helvetica Neue"/>
                <a:cs typeface="Helvetica Neue"/>
                <a:sym typeface="Helvetica Neue"/>
              </a:rPr>
              <a:t>Opt</a:t>
            </a:r>
            <a:r>
              <a:rPr lang="en-US" sz="2400" b="0" i="0" u="none" strike="noStrike" cap="none" dirty="0">
                <a:solidFill>
                  <a:srgbClr val="374151"/>
                </a:solidFill>
                <a:latin typeface="+mj-lt"/>
                <a:ea typeface="Helvetica Neue"/>
                <a:cs typeface="Helvetica Neue"/>
                <a:sym typeface="Helvetica Neue"/>
              </a:rPr>
              <a:t> for cooking methods that preserve nutrients and flavor, such as steaming, baking, grilling, and stir-frying.</a:t>
            </a:r>
          </a:p>
          <a:p>
            <a:pPr marL="0" marR="0" lvl="0" indent="0" algn="l" rtl="0">
              <a:lnSpc>
                <a:spcPct val="150000"/>
              </a:lnSpc>
              <a:spcBef>
                <a:spcPts val="0"/>
              </a:spcBef>
              <a:spcAft>
                <a:spcPts val="0"/>
              </a:spcAft>
              <a:buClr>
                <a:srgbClr val="374151"/>
              </a:buClr>
              <a:buSzPts val="2400"/>
              <a:buFont typeface="Helvetica Neue"/>
              <a:buNone/>
            </a:pPr>
            <a:endParaRPr lang="en-US" sz="2400" b="0" i="0" u="none" strike="noStrike" cap="none" dirty="0">
              <a:solidFill>
                <a:srgbClr val="374151"/>
              </a:solidFill>
              <a:latin typeface="+mj-lt"/>
              <a:ea typeface="Helvetica Neue"/>
              <a:cs typeface="Helvetica Neue"/>
              <a:sym typeface="Helvetica Neue"/>
            </a:endParaRPr>
          </a:p>
          <a:p>
            <a:pPr marL="0" marR="0" lvl="0" indent="0" algn="l" rtl="0">
              <a:lnSpc>
                <a:spcPct val="150000"/>
              </a:lnSpc>
              <a:spcBef>
                <a:spcPts val="0"/>
              </a:spcBef>
              <a:spcAft>
                <a:spcPts val="0"/>
              </a:spcAft>
              <a:buClr>
                <a:srgbClr val="374151"/>
              </a:buClr>
              <a:buSzPts val="2400"/>
              <a:buFont typeface="Helvetica Neue"/>
              <a:buNone/>
            </a:pPr>
            <a:r>
              <a:rPr lang="en-US" sz="2400" b="1" i="0" u="none" strike="noStrike" cap="none" dirty="0">
                <a:solidFill>
                  <a:srgbClr val="374151"/>
                </a:solidFill>
                <a:latin typeface="+mj-lt"/>
                <a:ea typeface="Helvetica Neue"/>
                <a:cs typeface="Helvetica Neue"/>
                <a:sym typeface="Helvetica Neue"/>
              </a:rPr>
              <a:t>Snack Wisely: </a:t>
            </a:r>
            <a:r>
              <a:rPr lang="en-US" sz="2400" b="0" i="0" u="none" strike="noStrike" cap="none" dirty="0">
                <a:solidFill>
                  <a:srgbClr val="374151"/>
                </a:solidFill>
                <a:latin typeface="+mj-lt"/>
                <a:ea typeface="Helvetica Neue"/>
                <a:cs typeface="Helvetica Neue"/>
                <a:sym typeface="Helvetica Neue"/>
              </a:rPr>
              <a:t>Prepare healthy snacks in advance, like cut-up vegetables, fruit, nuts, or yogurt, to prevent reaching for processed options.</a:t>
            </a:r>
          </a:p>
        </p:txBody>
      </p:sp>
      <p:sp>
        <p:nvSpPr>
          <p:cNvPr id="3" name="Google Shape;210;p8">
            <a:extLst>
              <a:ext uri="{FF2B5EF4-FFF2-40B4-BE49-F238E27FC236}">
                <a16:creationId xmlns:a16="http://schemas.microsoft.com/office/drawing/2014/main" id="{5D8F1D13-DB20-5CAB-CF58-BB60CE1B712D}"/>
              </a:ext>
            </a:extLst>
          </p:cNvPr>
          <p:cNvSpPr txBox="1"/>
          <p:nvPr/>
        </p:nvSpPr>
        <p:spPr>
          <a:xfrm rot="-5400000">
            <a:off x="-4302324" y="6673335"/>
            <a:ext cx="11170048" cy="369332"/>
          </a:xfrm>
          <a:prstGeom prst="rect">
            <a:avLst/>
          </a:prstGeom>
          <a:noFill/>
          <a:ln>
            <a:noFill/>
          </a:ln>
        </p:spPr>
        <p:txBody>
          <a:bodyPr spcFirstLastPara="1" wrap="square" lIns="0" tIns="0" rIns="0" bIns="0" anchor="ctr" anchorCtr="0">
            <a:spAutoFit/>
          </a:bodyPr>
          <a:lstStyle/>
          <a:p>
            <a:pPr marL="0" marR="0" lvl="0" indent="0" algn="ctr" rtl="0">
              <a:lnSpc>
                <a:spcPct val="100000"/>
              </a:lnSpc>
              <a:spcBef>
                <a:spcPts val="0"/>
              </a:spcBef>
              <a:spcAft>
                <a:spcPts val="0"/>
              </a:spcAft>
              <a:buClr>
                <a:srgbClr val="000000"/>
              </a:buClr>
              <a:buSzPts val="2400"/>
              <a:buFont typeface="Helvetica Neue"/>
              <a:buNone/>
            </a:pPr>
            <a:r>
              <a:rPr lang="en-US" sz="2400" b="0" i="0" u="none" strike="noStrike" cap="none" dirty="0">
                <a:solidFill>
                  <a:srgbClr val="000000"/>
                </a:solidFill>
                <a:latin typeface="+mj-lt"/>
                <a:ea typeface="Helvetica Neue"/>
                <a:cs typeface="Helvetica Neue"/>
                <a:sym typeface="Helvetica Neue"/>
              </a:rPr>
              <a:t>0004 CULINARY ARTS</a:t>
            </a:r>
            <a:endParaRPr dirty="0">
              <a:latin typeface="+mj-lt"/>
            </a:endParaRPr>
          </a:p>
        </p:txBody>
      </p:sp>
      <p:pic>
        <p:nvPicPr>
          <p:cNvPr id="4" name="Picture 3">
            <a:extLst>
              <a:ext uri="{FF2B5EF4-FFF2-40B4-BE49-F238E27FC236}">
                <a16:creationId xmlns:a16="http://schemas.microsoft.com/office/drawing/2014/main" id="{1953F297-F313-F6C8-4B02-0A721F2CFF5F}"/>
              </a:ext>
            </a:extLst>
          </p:cNvPr>
          <p:cNvPicPr>
            <a:picLocks noChangeAspect="1"/>
          </p:cNvPicPr>
          <p:nvPr/>
        </p:nvPicPr>
        <p:blipFill rotWithShape="1">
          <a:blip r:embed="rId4"/>
          <a:srcRect l="21258" t="13112" r="17852" b="11551"/>
          <a:stretch/>
        </p:blipFill>
        <p:spPr>
          <a:xfrm>
            <a:off x="16906283" y="7114826"/>
            <a:ext cx="5383082" cy="5328198"/>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Google Shape;236;p11"/>
          <p:cNvSpPr/>
          <p:nvPr/>
        </p:nvSpPr>
        <p:spPr>
          <a:xfrm>
            <a:off x="4190999" y="3316413"/>
            <a:ext cx="16130454" cy="8641382"/>
          </a:xfrm>
          <a:prstGeom prst="rect">
            <a:avLst/>
          </a:prstGeom>
          <a:solidFill>
            <a:srgbClr val="F2F2F2"/>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700"/>
              <a:buFont typeface="Lato"/>
              <a:buNone/>
            </a:pPr>
            <a:endParaRPr sz="2700" b="0" i="0" u="none" strike="noStrike" cap="none" dirty="0">
              <a:solidFill>
                <a:srgbClr val="000000"/>
              </a:solidFill>
              <a:latin typeface="Helvetica Neue"/>
              <a:ea typeface="Helvetica Neue"/>
              <a:cs typeface="Helvetica Neue"/>
              <a:sym typeface="Helvetica Neue"/>
            </a:endParaRPr>
          </a:p>
        </p:txBody>
      </p:sp>
      <p:sp>
        <p:nvSpPr>
          <p:cNvPr id="237" name="Google Shape;237;p11"/>
          <p:cNvSpPr txBox="1"/>
          <p:nvPr/>
        </p:nvSpPr>
        <p:spPr>
          <a:xfrm>
            <a:off x="4508499" y="5223899"/>
            <a:ext cx="15367001" cy="4431983"/>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7200"/>
              <a:buFont typeface="Helvetica Neue"/>
              <a:buNone/>
            </a:pPr>
            <a:r>
              <a:rPr lang="en-US" sz="7200" b="0" i="0" u="none" strike="noStrike" cap="none" dirty="0">
                <a:solidFill>
                  <a:srgbClr val="000000"/>
                </a:solidFill>
                <a:latin typeface="+mj-lt"/>
                <a:ea typeface="Helvetica Neue"/>
                <a:cs typeface="Helvetica Neue"/>
                <a:sym typeface="Helvetica Neue"/>
              </a:rPr>
              <a:t>ADJUSTING RECIPES FOR ENERGY, WEIGHT MANAGEMENT, AND SPECIFIC HEALTH GOALS</a:t>
            </a:r>
            <a:endParaRPr lang="en-US" sz="2700" b="0" i="0" u="none" strike="noStrike" cap="none" dirty="0">
              <a:solidFill>
                <a:srgbClr val="000000"/>
              </a:solidFill>
              <a:latin typeface="+mj-lt"/>
              <a:ea typeface="Helvetica Neue"/>
              <a:cs typeface="Helvetica Neue"/>
              <a:sym typeface="Helvetica Neue"/>
            </a:endParaRPr>
          </a:p>
        </p:txBody>
      </p:sp>
      <p:sp>
        <p:nvSpPr>
          <p:cNvPr id="239" name="Google Shape;239;p11"/>
          <p:cNvSpPr/>
          <p:nvPr/>
        </p:nvSpPr>
        <p:spPr>
          <a:xfrm>
            <a:off x="11874500" y="1270049"/>
            <a:ext cx="635000" cy="25401"/>
          </a:xfrm>
          <a:prstGeom prst="rect">
            <a:avLst/>
          </a:prstGeom>
          <a:solidFill>
            <a:srgbClr val="000000"/>
          </a:solidFill>
          <a:ln>
            <a:noFill/>
          </a:ln>
        </p:spPr>
        <p:txBody>
          <a:bodyPr spcFirstLastPara="1" wrap="square" lIns="71425" tIns="71425" rIns="71425" bIns="71425" anchor="ctr" anchorCtr="0">
            <a:noAutofit/>
          </a:bodyPr>
          <a:lstStyle/>
          <a:p>
            <a:pPr marL="0" marR="0" lvl="0" indent="0" algn="ctr" rtl="0">
              <a:lnSpc>
                <a:spcPct val="100000"/>
              </a:lnSpc>
              <a:spcBef>
                <a:spcPts val="0"/>
              </a:spcBef>
              <a:spcAft>
                <a:spcPts val="0"/>
              </a:spcAft>
              <a:buClr>
                <a:srgbClr val="FFFFFF"/>
              </a:buClr>
              <a:buSzPts val="2700"/>
              <a:buFont typeface="Lato"/>
              <a:buNone/>
            </a:pPr>
            <a:endParaRPr sz="2700" b="0" i="0" u="none" strike="noStrike" cap="none" dirty="0">
              <a:solidFill>
                <a:srgbClr val="000000"/>
              </a:solidFill>
              <a:latin typeface="Helvetica Neue"/>
              <a:ea typeface="Helvetica Neue"/>
              <a:cs typeface="Helvetica Neue"/>
              <a:sym typeface="Helvetica Neue"/>
            </a:endParaRPr>
          </a:p>
        </p:txBody>
      </p:sp>
      <p:sp>
        <p:nvSpPr>
          <p:cNvPr id="240" name="Google Shape;240;p11"/>
          <p:cNvSpPr/>
          <p:nvPr/>
        </p:nvSpPr>
        <p:spPr>
          <a:xfrm>
            <a:off x="11874500" y="12445950"/>
            <a:ext cx="635000" cy="25401"/>
          </a:xfrm>
          <a:prstGeom prst="rect">
            <a:avLst/>
          </a:prstGeom>
          <a:solidFill>
            <a:srgbClr val="000000"/>
          </a:solidFill>
          <a:ln>
            <a:noFill/>
          </a:ln>
        </p:spPr>
        <p:txBody>
          <a:bodyPr spcFirstLastPara="1" wrap="square" lIns="71425" tIns="71425" rIns="71425" bIns="71425" anchor="ctr" anchorCtr="0">
            <a:noAutofit/>
          </a:bodyPr>
          <a:lstStyle/>
          <a:p>
            <a:pPr marL="0" marR="0" lvl="0" indent="0" algn="ctr" rtl="0">
              <a:lnSpc>
                <a:spcPct val="100000"/>
              </a:lnSpc>
              <a:spcBef>
                <a:spcPts val="0"/>
              </a:spcBef>
              <a:spcAft>
                <a:spcPts val="0"/>
              </a:spcAft>
              <a:buClr>
                <a:srgbClr val="FFFFFF"/>
              </a:buClr>
              <a:buSzPts val="2700"/>
              <a:buFont typeface="Lato"/>
              <a:buNone/>
            </a:pPr>
            <a:endParaRPr sz="2700" b="0" i="0" u="none" strike="noStrike" cap="none" dirty="0">
              <a:solidFill>
                <a:srgbClr val="000000"/>
              </a:solidFill>
              <a:latin typeface="Helvetica Neue"/>
              <a:ea typeface="Helvetica Neue"/>
              <a:cs typeface="Helvetica Neue"/>
              <a:sym typeface="Helvetica Neue"/>
            </a:endParaRPr>
          </a:p>
        </p:txBody>
      </p:sp>
      <p:sp>
        <p:nvSpPr>
          <p:cNvPr id="241" name="Google Shape;241;p11"/>
          <p:cNvSpPr/>
          <p:nvPr/>
        </p:nvSpPr>
        <p:spPr>
          <a:xfrm>
            <a:off x="2540000" y="1272976"/>
            <a:ext cx="25301" cy="11170048"/>
          </a:xfrm>
          <a:prstGeom prst="rect">
            <a:avLst/>
          </a:prstGeom>
          <a:solidFill>
            <a:srgbClr val="000000"/>
          </a:solidFill>
          <a:ln>
            <a:noFill/>
          </a:ln>
        </p:spPr>
        <p:txBody>
          <a:bodyPr spcFirstLastPara="1" wrap="square" lIns="71425" tIns="71425" rIns="71425" bIns="71425" anchor="ctr" anchorCtr="0">
            <a:noAutofit/>
          </a:bodyPr>
          <a:lstStyle/>
          <a:p>
            <a:pPr marL="0" marR="0" lvl="0" indent="0" algn="ctr" rtl="0">
              <a:lnSpc>
                <a:spcPct val="100000"/>
              </a:lnSpc>
              <a:spcBef>
                <a:spcPts val="0"/>
              </a:spcBef>
              <a:spcAft>
                <a:spcPts val="0"/>
              </a:spcAft>
              <a:buClr>
                <a:srgbClr val="FFFFFF"/>
              </a:buClr>
              <a:buSzPts val="2700"/>
              <a:buFont typeface="Lato"/>
              <a:buNone/>
            </a:pPr>
            <a:endParaRPr sz="2700" b="0" i="0" u="none" strike="noStrike" cap="none" dirty="0">
              <a:solidFill>
                <a:srgbClr val="000000"/>
              </a:solidFill>
              <a:latin typeface="Helvetica Neue"/>
              <a:ea typeface="Helvetica Neue"/>
              <a:cs typeface="Helvetica Neue"/>
              <a:sym typeface="Helvetica Neue"/>
            </a:endParaRPr>
          </a:p>
        </p:txBody>
      </p:sp>
      <p:sp>
        <p:nvSpPr>
          <p:cNvPr id="2" name="Google Shape;210;p8">
            <a:extLst>
              <a:ext uri="{FF2B5EF4-FFF2-40B4-BE49-F238E27FC236}">
                <a16:creationId xmlns:a16="http://schemas.microsoft.com/office/drawing/2014/main" id="{FA952330-93D6-8C3F-8743-4495647AE2A2}"/>
              </a:ext>
            </a:extLst>
          </p:cNvPr>
          <p:cNvSpPr txBox="1"/>
          <p:nvPr/>
        </p:nvSpPr>
        <p:spPr>
          <a:xfrm rot="-5400000">
            <a:off x="-4302324" y="6673335"/>
            <a:ext cx="11170048" cy="369332"/>
          </a:xfrm>
          <a:prstGeom prst="rect">
            <a:avLst/>
          </a:prstGeom>
          <a:noFill/>
          <a:ln>
            <a:noFill/>
          </a:ln>
        </p:spPr>
        <p:txBody>
          <a:bodyPr spcFirstLastPara="1" wrap="square" lIns="0" tIns="0" rIns="0" bIns="0" anchor="ctr" anchorCtr="0">
            <a:spAutoFit/>
          </a:bodyPr>
          <a:lstStyle/>
          <a:p>
            <a:pPr marL="0" marR="0" lvl="0" indent="0" algn="ctr" rtl="0">
              <a:lnSpc>
                <a:spcPct val="100000"/>
              </a:lnSpc>
              <a:spcBef>
                <a:spcPts val="0"/>
              </a:spcBef>
              <a:spcAft>
                <a:spcPts val="0"/>
              </a:spcAft>
              <a:buClr>
                <a:srgbClr val="000000"/>
              </a:buClr>
              <a:buSzPts val="2400"/>
              <a:buFont typeface="Helvetica Neue"/>
              <a:buNone/>
            </a:pPr>
            <a:r>
              <a:rPr lang="en-US" sz="2400" b="0" i="0" u="none" strike="noStrike" cap="none" dirty="0">
                <a:solidFill>
                  <a:srgbClr val="000000"/>
                </a:solidFill>
                <a:latin typeface="+mj-lt"/>
                <a:ea typeface="Helvetica Neue"/>
                <a:cs typeface="Helvetica Neue"/>
                <a:sym typeface="Helvetica Neue"/>
              </a:rPr>
              <a:t>0004 CULINARY ARTS</a:t>
            </a:r>
            <a:endParaRPr dirty="0">
              <a:latin typeface="+mj-lt"/>
            </a:endParaRPr>
          </a:p>
        </p:txBody>
      </p:sp>
    </p:spTree>
  </p:cSld>
  <p:clrMapOvr>
    <a:masterClrMapping/>
  </p:clrMapOvr>
</p:sld>
</file>

<file path=ppt/theme/theme1.xml><?xml version="1.0" encoding="utf-8"?>
<a:theme xmlns:a="http://schemas.openxmlformats.org/drawingml/2006/main" name="White">
  <a:themeElements>
    <a:clrScheme name="Custom 12">
      <a:dk1>
        <a:srgbClr val="000000"/>
      </a:dk1>
      <a:lt1>
        <a:srgbClr val="FFFFFF"/>
      </a:lt1>
      <a:dk2>
        <a:srgbClr val="595959"/>
      </a:dk2>
      <a:lt2>
        <a:srgbClr val="F0FEFE"/>
      </a:lt2>
      <a:accent1>
        <a:srgbClr val="12B0B5"/>
      </a:accent1>
      <a:accent2>
        <a:srgbClr val="F95A44"/>
      </a:accent2>
      <a:accent3>
        <a:srgbClr val="A38C56"/>
      </a:accent3>
      <a:accent4>
        <a:srgbClr val="F6B2B1"/>
      </a:accent4>
      <a:accent5>
        <a:srgbClr val="D70C1A"/>
      </a:accent5>
      <a:accent6>
        <a:srgbClr val="EE7132"/>
      </a:accent6>
      <a:hlink>
        <a:srgbClr val="F95A44"/>
      </a:hlink>
      <a:folHlink>
        <a:srgbClr val="7F7F7F"/>
      </a:folHlink>
    </a:clrScheme>
    <a:fontScheme name="Custom 2">
      <a:majorFont>
        <a:latin typeface="Montserrat Light"/>
        <a:ea typeface=""/>
        <a:cs typeface=""/>
      </a:majorFont>
      <a:minorFont>
        <a:latin typeface="Montserrat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2977</TotalTime>
  <Words>1215</Words>
  <Application>Microsoft Office PowerPoint</Application>
  <PresentationFormat>Custom</PresentationFormat>
  <Paragraphs>84</Paragraphs>
  <Slides>15</Slides>
  <Notes>15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15</vt:i4>
      </vt:variant>
    </vt:vector>
  </HeadingPairs>
  <TitlesOfParts>
    <vt:vector size="22" baseType="lpstr">
      <vt:lpstr>Arial</vt:lpstr>
      <vt:lpstr>Montserrat Medium</vt:lpstr>
      <vt:lpstr>Helvetica Neue</vt:lpstr>
      <vt:lpstr>Lato</vt:lpstr>
      <vt:lpstr>Montserrat Light</vt:lpstr>
      <vt:lpstr>Courier New</vt:lpstr>
      <vt:lpstr>White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cathy</dc:creator>
  <cp:lastModifiedBy>USER</cp:lastModifiedBy>
  <cp:revision>18</cp:revision>
  <dcterms:modified xsi:type="dcterms:W3CDTF">2025-03-05T15:36:06Z</dcterms:modified>
</cp:coreProperties>
</file>