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93" r:id="rId2"/>
    <p:sldId id="257" r:id="rId3"/>
    <p:sldId id="259" r:id="rId4"/>
    <p:sldId id="261" r:id="rId5"/>
    <p:sldId id="262" r:id="rId6"/>
    <p:sldId id="263" r:id="rId7"/>
    <p:sldId id="264" r:id="rId8"/>
    <p:sldId id="265" r:id="rId9"/>
    <p:sldId id="266" r:id="rId10"/>
    <p:sldId id="267" r:id="rId11"/>
    <p:sldId id="269" r:id="rId12"/>
    <p:sldId id="280" r:id="rId13"/>
  </p:sldIdLst>
  <p:sldSz cx="24384000" cy="13716000"/>
  <p:notesSz cx="6858000" cy="9144000"/>
  <p:embeddedFontLst>
    <p:embeddedFont>
      <p:font typeface="Helvetica Neue" panose="020B0604020202020204" charset="0"/>
      <p:regular r:id="rId15"/>
      <p:bold r:id="rId16"/>
      <p:italic r:id="rId17"/>
      <p:boldItalic r:id="rId18"/>
    </p:embeddedFont>
    <p:embeddedFont>
      <p:font typeface="Lato" panose="020F0502020204030203" pitchFamily="34" charset="0"/>
      <p:regular r:id="rId19"/>
      <p:bold r:id="rId20"/>
      <p:italic r:id="rId21"/>
      <p:boldItalic r:id="rId22"/>
    </p:embeddedFont>
    <p:embeddedFont>
      <p:font typeface="Montserrat Light" panose="00000400000000000000" pitchFamily="2" charset="0"/>
      <p:regular r:id="rId23"/>
      <p:italic r:id="rId24"/>
    </p:embeddedFont>
    <p:embeddedFont>
      <p:font typeface="Montserrat Medium" panose="000006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3432">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i4yHL48Tky/kj9Djj0usJSxfb5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2E3"/>
    <a:srgbClr val="DAD5C4"/>
    <a:srgbClr val="06401F"/>
    <a:srgbClr val="7C9E39"/>
    <a:srgbClr val="DBDECD"/>
    <a:srgbClr val="E4E7CD"/>
    <a:srgbClr val="AD564B"/>
    <a:srgbClr val="E9B87F"/>
    <a:srgbClr val="DDE3E4"/>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F0BD35-4857-43CB-8953-C92D09AE181D}">
  <a:tblStyle styleId="{08F0BD35-4857-43CB-8953-C92D09AE181D}" styleName="Table_0">
    <a:wholeTbl>
      <a:tcTxStyle b="off" i="off">
        <a:font>
          <a:latin typeface="Helvetica"/>
          <a:ea typeface="Helvetica"/>
          <a:cs typeface="Helvetica"/>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1" d="100"/>
          <a:sy n="31" d="100"/>
        </p:scale>
        <p:origin x="832" y="72"/>
      </p:cViewPr>
      <p:guideLst>
        <p:guide orient="horz" pos="4320"/>
        <p:guide pos="34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68"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6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66" Type="http://customschemas.google.com/relationships/presentationmetadata" Target="meta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69"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Lato"/>
                <a:ea typeface="Lato"/>
                <a:cs typeface="Lato"/>
                <a:sym typeface="Lato"/>
              </a:defRPr>
            </a:lvl1pPr>
            <a:lvl2pPr marL="914400" marR="0" lvl="1" indent="-228600" algn="l" rtl="0">
              <a:lnSpc>
                <a:spcPct val="117999"/>
              </a:lnSpc>
              <a:spcBef>
                <a:spcPts val="0"/>
              </a:spcBef>
              <a:spcAft>
                <a:spcPts val="0"/>
              </a:spcAft>
              <a:buSzPts val="1400"/>
              <a:buNone/>
              <a:defRPr sz="2200" b="0" i="0" u="none" strike="noStrike" cap="none">
                <a:latin typeface="Lato"/>
                <a:ea typeface="Lato"/>
                <a:cs typeface="Lato"/>
                <a:sym typeface="Lato"/>
              </a:defRPr>
            </a:lvl2pPr>
            <a:lvl3pPr marL="1371600" marR="0" lvl="2" indent="-228600" algn="l" rtl="0">
              <a:lnSpc>
                <a:spcPct val="117999"/>
              </a:lnSpc>
              <a:spcBef>
                <a:spcPts val="0"/>
              </a:spcBef>
              <a:spcAft>
                <a:spcPts val="0"/>
              </a:spcAft>
              <a:buSzPts val="1400"/>
              <a:buNone/>
              <a:defRPr sz="2200" b="0" i="0" u="none" strike="noStrike" cap="none">
                <a:latin typeface="Lato"/>
                <a:ea typeface="Lato"/>
                <a:cs typeface="Lato"/>
                <a:sym typeface="Lato"/>
              </a:defRPr>
            </a:lvl3pPr>
            <a:lvl4pPr marL="1828800" marR="0" lvl="3" indent="-228600" algn="l" rtl="0">
              <a:lnSpc>
                <a:spcPct val="117999"/>
              </a:lnSpc>
              <a:spcBef>
                <a:spcPts val="0"/>
              </a:spcBef>
              <a:spcAft>
                <a:spcPts val="0"/>
              </a:spcAft>
              <a:buSzPts val="1400"/>
              <a:buNone/>
              <a:defRPr sz="2200" b="0" i="0" u="none" strike="noStrike" cap="none">
                <a:latin typeface="Lato"/>
                <a:ea typeface="Lato"/>
                <a:cs typeface="Lato"/>
                <a:sym typeface="Lato"/>
              </a:defRPr>
            </a:lvl4pPr>
            <a:lvl5pPr marL="2286000" marR="0" lvl="4" indent="-228600" algn="l" rtl="0">
              <a:lnSpc>
                <a:spcPct val="117999"/>
              </a:lnSpc>
              <a:spcBef>
                <a:spcPts val="0"/>
              </a:spcBef>
              <a:spcAft>
                <a:spcPts val="0"/>
              </a:spcAft>
              <a:buSzPts val="1400"/>
              <a:buNone/>
              <a:defRPr sz="2200" b="0" i="0" u="none" strike="noStrike" cap="none">
                <a:latin typeface="Lato"/>
                <a:ea typeface="Lato"/>
                <a:cs typeface="Lato"/>
                <a:sym typeface="Lato"/>
              </a:defRPr>
            </a:lvl5pPr>
            <a:lvl6pPr marL="2743200" marR="0" lvl="5" indent="-228600" algn="l" rtl="0">
              <a:lnSpc>
                <a:spcPct val="117999"/>
              </a:lnSpc>
              <a:spcBef>
                <a:spcPts val="0"/>
              </a:spcBef>
              <a:spcAft>
                <a:spcPts val="0"/>
              </a:spcAft>
              <a:buSzPts val="1400"/>
              <a:buNone/>
              <a:defRPr sz="2200" b="0" i="0" u="none" strike="noStrike" cap="none">
                <a:latin typeface="Lato"/>
                <a:ea typeface="Lato"/>
                <a:cs typeface="Lato"/>
                <a:sym typeface="Lato"/>
              </a:defRPr>
            </a:lvl6pPr>
            <a:lvl7pPr marL="3200400" marR="0" lvl="6" indent="-228600" algn="l" rtl="0">
              <a:lnSpc>
                <a:spcPct val="117999"/>
              </a:lnSpc>
              <a:spcBef>
                <a:spcPts val="0"/>
              </a:spcBef>
              <a:spcAft>
                <a:spcPts val="0"/>
              </a:spcAft>
              <a:buSzPts val="1400"/>
              <a:buNone/>
              <a:defRPr sz="2200" b="0" i="0" u="none" strike="noStrike" cap="none">
                <a:latin typeface="Lato"/>
                <a:ea typeface="Lato"/>
                <a:cs typeface="Lato"/>
                <a:sym typeface="Lato"/>
              </a:defRPr>
            </a:lvl7pPr>
            <a:lvl8pPr marL="3657600" marR="0" lvl="7" indent="-228600" algn="l" rtl="0">
              <a:lnSpc>
                <a:spcPct val="117999"/>
              </a:lnSpc>
              <a:spcBef>
                <a:spcPts val="0"/>
              </a:spcBef>
              <a:spcAft>
                <a:spcPts val="0"/>
              </a:spcAft>
              <a:buSzPts val="1400"/>
              <a:buNone/>
              <a:defRPr sz="2200" b="0" i="0" u="none" strike="noStrike" cap="none">
                <a:latin typeface="Lato"/>
                <a:ea typeface="Lato"/>
                <a:cs typeface="Lato"/>
                <a:sym typeface="Lato"/>
              </a:defRPr>
            </a:lvl8pPr>
            <a:lvl9pPr marL="4114800" marR="0" lvl="8" indent="-228600" algn="l" rtl="0">
              <a:lnSpc>
                <a:spcPct val="117999"/>
              </a:lnSpc>
              <a:spcBef>
                <a:spcPts val="0"/>
              </a:spcBef>
              <a:spcAft>
                <a:spcPts val="0"/>
              </a:spcAft>
              <a:buSzPts val="1400"/>
              <a:buNone/>
              <a:defRPr sz="2200" b="0" i="0" u="none" strike="noStrike" cap="none">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47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5" name="Google Shape;2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2" name="Google Shape;27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8" name="Google Shape;41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6" name="Google Shape;13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 name="Google Shape;1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4" name="Google Shape;2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4" name="Google Shape;2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4" name="Google Shape;22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type="tx">
  <p:cSld name="TITLE_AND_BODY">
    <p:spTree>
      <p:nvGrpSpPr>
        <p:cNvPr id="1" name="Shape 9"/>
        <p:cNvGrpSpPr/>
        <p:nvPr/>
      </p:nvGrpSpPr>
      <p:grpSpPr>
        <a:xfrm>
          <a:off x="0" y="0"/>
          <a:ext cx="0" cy="0"/>
          <a:chOff x="0" y="0"/>
          <a:chExt cx="0" cy="0"/>
        </a:xfrm>
      </p:grpSpPr>
      <p:sp>
        <p:nvSpPr>
          <p:cNvPr id="10" name="Google Shape;10;p27"/>
          <p:cNvSpPr>
            <a:spLocks noGrp="1"/>
          </p:cNvSpPr>
          <p:nvPr>
            <p:ph type="pic" idx="2"/>
          </p:nvPr>
        </p:nvSpPr>
        <p:spPr>
          <a:xfrm>
            <a:off x="12189852" y="2030809"/>
            <a:ext cx="9658134" cy="9654359"/>
          </a:xfrm>
          <a:prstGeom prst="rect">
            <a:avLst/>
          </a:prstGeom>
          <a:solidFill>
            <a:schemeClr val="lt1"/>
          </a:solidFill>
          <a:ln>
            <a:noFill/>
          </a:ln>
        </p:spPr>
      </p:sp>
      <p:sp>
        <p:nvSpPr>
          <p:cNvPr id="11" name="Google Shape;11;p27"/>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1">
  <p:cSld name="31">
    <p:spTree>
      <p:nvGrpSpPr>
        <p:cNvPr id="1" name="Shape 12"/>
        <p:cNvGrpSpPr/>
        <p:nvPr/>
      </p:nvGrpSpPr>
      <p:grpSpPr>
        <a:xfrm>
          <a:off x="0" y="0"/>
          <a:ext cx="0" cy="0"/>
          <a:chOff x="0" y="0"/>
          <a:chExt cx="0" cy="0"/>
        </a:xfrm>
      </p:grpSpPr>
      <p:sp>
        <p:nvSpPr>
          <p:cNvPr id="13" name="Google Shape;13;p28"/>
          <p:cNvSpPr>
            <a:spLocks noGrp="1"/>
          </p:cNvSpPr>
          <p:nvPr>
            <p:ph type="pic" idx="2"/>
          </p:nvPr>
        </p:nvSpPr>
        <p:spPr>
          <a:xfrm>
            <a:off x="2545370" y="3807999"/>
            <a:ext cx="8252714" cy="8639125"/>
          </a:xfrm>
          <a:prstGeom prst="rect">
            <a:avLst/>
          </a:prstGeom>
          <a:solidFill>
            <a:schemeClr val="lt1"/>
          </a:solidFill>
          <a:ln>
            <a:noFill/>
          </a:ln>
        </p:spPr>
      </p:sp>
      <p:sp>
        <p:nvSpPr>
          <p:cNvPr id="14" name="Google Shape;14;p28"/>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title">
  <p:cSld name="TITLE">
    <p:spTree>
      <p:nvGrpSpPr>
        <p:cNvPr id="1" name="Shape 18"/>
        <p:cNvGrpSpPr/>
        <p:nvPr/>
      </p:nvGrpSpPr>
      <p:grpSpPr>
        <a:xfrm>
          <a:off x="0" y="0"/>
          <a:ext cx="0" cy="0"/>
          <a:chOff x="0" y="0"/>
          <a:chExt cx="0" cy="0"/>
        </a:xfrm>
      </p:grpSpPr>
      <p:sp>
        <p:nvSpPr>
          <p:cNvPr id="19" name="Google Shape;19;p30"/>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4">
  <p:cSld name="04">
    <p:spTree>
      <p:nvGrpSpPr>
        <p:cNvPr id="1" name="Shape 23"/>
        <p:cNvGrpSpPr/>
        <p:nvPr/>
      </p:nvGrpSpPr>
      <p:grpSpPr>
        <a:xfrm>
          <a:off x="0" y="0"/>
          <a:ext cx="0" cy="0"/>
          <a:chOff x="0" y="0"/>
          <a:chExt cx="0" cy="0"/>
        </a:xfrm>
      </p:grpSpPr>
      <p:sp>
        <p:nvSpPr>
          <p:cNvPr id="24" name="Google Shape;24;p32"/>
          <p:cNvSpPr>
            <a:spLocks noGrp="1"/>
          </p:cNvSpPr>
          <p:nvPr>
            <p:ph type="pic" idx="2"/>
          </p:nvPr>
        </p:nvSpPr>
        <p:spPr>
          <a:xfrm>
            <a:off x="1269306" y="0"/>
            <a:ext cx="6540501" cy="5587008"/>
          </a:xfrm>
          <a:prstGeom prst="rect">
            <a:avLst/>
          </a:prstGeom>
          <a:solidFill>
            <a:schemeClr val="lt1"/>
          </a:solidFill>
          <a:ln>
            <a:noFill/>
          </a:ln>
        </p:spPr>
      </p:sp>
      <p:sp>
        <p:nvSpPr>
          <p:cNvPr id="25" name="Google Shape;25;p32"/>
          <p:cNvSpPr>
            <a:spLocks noGrp="1"/>
          </p:cNvSpPr>
          <p:nvPr>
            <p:ph type="pic" idx="3"/>
          </p:nvPr>
        </p:nvSpPr>
        <p:spPr>
          <a:xfrm>
            <a:off x="8316919" y="2449078"/>
            <a:ext cx="5842001" cy="7620001"/>
          </a:xfrm>
          <a:prstGeom prst="rect">
            <a:avLst/>
          </a:prstGeom>
          <a:solidFill>
            <a:schemeClr val="lt1"/>
          </a:solidFill>
          <a:ln>
            <a:noFill/>
          </a:ln>
        </p:spPr>
      </p:sp>
      <p:sp>
        <p:nvSpPr>
          <p:cNvPr id="26" name="Google Shape;26;p32"/>
          <p:cNvSpPr>
            <a:spLocks noGrp="1"/>
          </p:cNvSpPr>
          <p:nvPr>
            <p:ph type="pic" idx="4"/>
          </p:nvPr>
        </p:nvSpPr>
        <p:spPr>
          <a:xfrm>
            <a:off x="3236020" y="6096992"/>
            <a:ext cx="4572001" cy="7620001"/>
          </a:xfrm>
          <a:prstGeom prst="rect">
            <a:avLst/>
          </a:prstGeom>
          <a:solidFill>
            <a:schemeClr val="lt1"/>
          </a:solidFill>
          <a:ln>
            <a:noFill/>
          </a:ln>
        </p:spPr>
      </p:sp>
      <p:sp>
        <p:nvSpPr>
          <p:cNvPr id="27" name="Google Shape;27;p32"/>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5">
  <p:cSld name="05">
    <p:spTree>
      <p:nvGrpSpPr>
        <p:cNvPr id="1" name="Shape 28"/>
        <p:cNvGrpSpPr/>
        <p:nvPr/>
      </p:nvGrpSpPr>
      <p:grpSpPr>
        <a:xfrm>
          <a:off x="0" y="0"/>
          <a:ext cx="0" cy="0"/>
          <a:chOff x="0" y="0"/>
          <a:chExt cx="0" cy="0"/>
        </a:xfrm>
      </p:grpSpPr>
      <p:sp>
        <p:nvSpPr>
          <p:cNvPr id="29" name="Google Shape;29;p33"/>
          <p:cNvSpPr>
            <a:spLocks noGrp="1"/>
          </p:cNvSpPr>
          <p:nvPr>
            <p:ph type="pic" idx="2"/>
          </p:nvPr>
        </p:nvSpPr>
        <p:spPr>
          <a:xfrm>
            <a:off x="5081785" y="1273639"/>
            <a:ext cx="7112001" cy="6858001"/>
          </a:xfrm>
          <a:prstGeom prst="rect">
            <a:avLst/>
          </a:prstGeom>
          <a:solidFill>
            <a:schemeClr val="lt1"/>
          </a:solidFill>
          <a:ln>
            <a:noFill/>
          </a:ln>
        </p:spPr>
      </p:sp>
      <p:sp>
        <p:nvSpPr>
          <p:cNvPr id="30" name="Google Shape;30;p33"/>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7">
  <p:cSld name="07">
    <p:spTree>
      <p:nvGrpSpPr>
        <p:cNvPr id="1" name="Shape 31"/>
        <p:cNvGrpSpPr/>
        <p:nvPr/>
      </p:nvGrpSpPr>
      <p:grpSpPr>
        <a:xfrm>
          <a:off x="0" y="0"/>
          <a:ext cx="0" cy="0"/>
          <a:chOff x="0" y="0"/>
          <a:chExt cx="0" cy="0"/>
        </a:xfrm>
      </p:grpSpPr>
      <p:sp>
        <p:nvSpPr>
          <p:cNvPr id="32" name="Google Shape;32;p34"/>
          <p:cNvSpPr>
            <a:spLocks noGrp="1"/>
          </p:cNvSpPr>
          <p:nvPr>
            <p:ph type="pic" idx="2"/>
          </p:nvPr>
        </p:nvSpPr>
        <p:spPr>
          <a:xfrm>
            <a:off x="5084007" y="1276577"/>
            <a:ext cx="16764001" cy="5588001"/>
          </a:xfrm>
          <a:prstGeom prst="rect">
            <a:avLst/>
          </a:prstGeom>
          <a:solidFill>
            <a:schemeClr val="lt1"/>
          </a:solidFill>
          <a:ln>
            <a:noFill/>
          </a:ln>
        </p:spPr>
      </p:sp>
      <p:sp>
        <p:nvSpPr>
          <p:cNvPr id="33" name="Google Shape;33;p34"/>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9">
  <p:cSld name="09">
    <p:spTree>
      <p:nvGrpSpPr>
        <p:cNvPr id="1" name="Shape 34"/>
        <p:cNvGrpSpPr/>
        <p:nvPr/>
      </p:nvGrpSpPr>
      <p:grpSpPr>
        <a:xfrm>
          <a:off x="0" y="0"/>
          <a:ext cx="0" cy="0"/>
          <a:chOff x="0" y="0"/>
          <a:chExt cx="0" cy="0"/>
        </a:xfrm>
      </p:grpSpPr>
      <p:sp>
        <p:nvSpPr>
          <p:cNvPr id="35" name="Google Shape;35;p35"/>
          <p:cNvSpPr>
            <a:spLocks noGrp="1"/>
          </p:cNvSpPr>
          <p:nvPr>
            <p:ph type="pic" idx="2"/>
          </p:nvPr>
        </p:nvSpPr>
        <p:spPr>
          <a:xfrm>
            <a:off x="5519564" y="6227234"/>
            <a:ext cx="15870942" cy="4323090"/>
          </a:xfrm>
          <a:prstGeom prst="rect">
            <a:avLst/>
          </a:prstGeom>
          <a:solidFill>
            <a:schemeClr val="lt1"/>
          </a:solidFill>
          <a:ln>
            <a:noFill/>
          </a:ln>
        </p:spPr>
      </p:sp>
      <p:sp>
        <p:nvSpPr>
          <p:cNvPr id="36" name="Google Shape;36;p35"/>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37"/>
        <p:cNvGrpSpPr/>
        <p:nvPr/>
      </p:nvGrpSpPr>
      <p:grpSpPr>
        <a:xfrm>
          <a:off x="0" y="0"/>
          <a:ext cx="0" cy="0"/>
          <a:chOff x="0" y="0"/>
          <a:chExt cx="0" cy="0"/>
        </a:xfrm>
      </p:grpSpPr>
      <p:sp>
        <p:nvSpPr>
          <p:cNvPr id="38" name="Google Shape;38;p36"/>
          <p:cNvSpPr>
            <a:spLocks noGrp="1"/>
          </p:cNvSpPr>
          <p:nvPr>
            <p:ph type="pic" idx="2"/>
          </p:nvPr>
        </p:nvSpPr>
        <p:spPr>
          <a:xfrm>
            <a:off x="5077885" y="2540847"/>
            <a:ext cx="16768298" cy="4324206"/>
          </a:xfrm>
          <a:prstGeom prst="rect">
            <a:avLst/>
          </a:prstGeom>
          <a:solidFill>
            <a:schemeClr val="lt1"/>
          </a:solidFill>
          <a:ln>
            <a:noFill/>
          </a:ln>
        </p:spPr>
      </p:sp>
      <p:sp>
        <p:nvSpPr>
          <p:cNvPr id="39" name="Google Shape;39;p36"/>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40">
  <p:cSld name="1_40">
    <p:spTree>
      <p:nvGrpSpPr>
        <p:cNvPr id="1" name="Shape 69"/>
        <p:cNvGrpSpPr/>
        <p:nvPr/>
      </p:nvGrpSpPr>
      <p:grpSpPr>
        <a:xfrm>
          <a:off x="0" y="0"/>
          <a:ext cx="0" cy="0"/>
          <a:chOff x="0" y="0"/>
          <a:chExt cx="0" cy="0"/>
        </a:xfrm>
      </p:grpSpPr>
      <p:sp>
        <p:nvSpPr>
          <p:cNvPr id="70" name="Google Shape;70;p45"/>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pPr marL="0" lvl="0" indent="0" algn="ctr" rtl="0">
              <a:spcBef>
                <a:spcPts val="0"/>
              </a:spcBef>
              <a:spcAft>
                <a:spcPts val="0"/>
              </a:spcAft>
              <a:buNone/>
            </a:pPr>
            <a:fld id="{00000000-1234-1234-1234-123412341234}" type="slidenum">
              <a:rPr lang="en-US"/>
              <a:t>‹#›</a:t>
            </a:fld>
            <a:endParaRPr dirty="0"/>
          </a:p>
        </p:txBody>
      </p:sp>
      <p:sp>
        <p:nvSpPr>
          <p:cNvPr id="71" name="Google Shape;71;p45"/>
          <p:cNvSpPr>
            <a:spLocks noGrp="1"/>
          </p:cNvSpPr>
          <p:nvPr>
            <p:ph type="pic" idx="2"/>
          </p:nvPr>
        </p:nvSpPr>
        <p:spPr>
          <a:xfrm>
            <a:off x="2466069" y="7342240"/>
            <a:ext cx="7401866" cy="4600627"/>
          </a:xfrm>
          <a:prstGeom prst="rect">
            <a:avLst/>
          </a:prstGeom>
          <a:solidFill>
            <a:schemeClr val="lt1"/>
          </a:solidFill>
          <a:ln>
            <a:noFill/>
          </a:ln>
        </p:spPr>
      </p:sp>
      <p:sp>
        <p:nvSpPr>
          <p:cNvPr id="72" name="Google Shape;72;p45"/>
          <p:cNvSpPr>
            <a:spLocks noGrp="1"/>
          </p:cNvSpPr>
          <p:nvPr>
            <p:ph type="pic" idx="3"/>
          </p:nvPr>
        </p:nvSpPr>
        <p:spPr>
          <a:xfrm flipH="1">
            <a:off x="2174326" y="3678289"/>
            <a:ext cx="4037737" cy="1896274"/>
          </a:xfrm>
          <a:prstGeom prst="roundRect">
            <a:avLst>
              <a:gd name="adj" fmla="val 8873"/>
            </a:avLst>
          </a:prstGeom>
          <a:solidFill>
            <a:srgbClr val="F2F2F2"/>
          </a:solidFill>
          <a:ln>
            <a:noFill/>
          </a:ln>
        </p:spPr>
      </p:sp>
      <p:sp>
        <p:nvSpPr>
          <p:cNvPr id="73" name="Google Shape;73;p45"/>
          <p:cNvSpPr>
            <a:spLocks noGrp="1"/>
          </p:cNvSpPr>
          <p:nvPr>
            <p:ph type="pic" idx="4"/>
          </p:nvPr>
        </p:nvSpPr>
        <p:spPr>
          <a:xfrm flipH="1">
            <a:off x="7850841" y="2192233"/>
            <a:ext cx="1931443" cy="4158658"/>
          </a:xfrm>
          <a:prstGeom prst="roundRect">
            <a:avLst>
              <a:gd name="adj" fmla="val 10989"/>
            </a:avLst>
          </a:prstGeom>
          <a:solidFill>
            <a:srgbClr val="F2F2F2"/>
          </a:solidFill>
          <a:ln>
            <a:noFill/>
          </a:ln>
        </p:spPr>
      </p:sp>
      <p:sp>
        <p:nvSpPr>
          <p:cNvPr id="74" name="Google Shape;74;p45"/>
          <p:cNvSpPr>
            <a:spLocks noGrp="1"/>
          </p:cNvSpPr>
          <p:nvPr>
            <p:ph type="pic" idx="5"/>
          </p:nvPr>
        </p:nvSpPr>
        <p:spPr>
          <a:xfrm flipH="1">
            <a:off x="11788759" y="2155277"/>
            <a:ext cx="1749425" cy="3768330"/>
          </a:xfrm>
          <a:prstGeom prst="roundRect">
            <a:avLst>
              <a:gd name="adj" fmla="val 12018"/>
            </a:avLst>
          </a:prstGeom>
          <a:solidFill>
            <a:srgbClr val="F2F2F2"/>
          </a:solidFill>
          <a:ln>
            <a:noFill/>
          </a:ln>
        </p:spPr>
      </p:sp>
      <p:sp>
        <p:nvSpPr>
          <p:cNvPr id="75" name="Google Shape;75;p45"/>
          <p:cNvSpPr>
            <a:spLocks noGrp="1"/>
          </p:cNvSpPr>
          <p:nvPr>
            <p:ph type="pic" idx="6"/>
          </p:nvPr>
        </p:nvSpPr>
        <p:spPr>
          <a:xfrm flipH="1">
            <a:off x="14645657" y="2155277"/>
            <a:ext cx="1749427" cy="3768330"/>
          </a:xfrm>
          <a:prstGeom prst="roundRect">
            <a:avLst>
              <a:gd name="adj" fmla="val 12018"/>
            </a:avLst>
          </a:prstGeom>
          <a:solidFill>
            <a:srgbClr val="F2F2F2"/>
          </a:solidFill>
          <a:ln>
            <a:noFill/>
          </a:ln>
        </p:spPr>
      </p:sp>
      <p:sp>
        <p:nvSpPr>
          <p:cNvPr id="76" name="Google Shape;76;p45"/>
          <p:cNvSpPr>
            <a:spLocks noGrp="1"/>
          </p:cNvSpPr>
          <p:nvPr>
            <p:ph type="pic" idx="7"/>
          </p:nvPr>
        </p:nvSpPr>
        <p:spPr>
          <a:xfrm flipH="1">
            <a:off x="18025340" y="2596595"/>
            <a:ext cx="1137050" cy="1350777"/>
          </a:xfrm>
          <a:prstGeom prst="roundRect">
            <a:avLst>
              <a:gd name="adj" fmla="val 17376"/>
            </a:avLst>
          </a:prstGeom>
          <a:solidFill>
            <a:srgbClr val="F2F2F2"/>
          </a:solidFill>
          <a:ln>
            <a:noFill/>
          </a:ln>
        </p:spPr>
      </p:sp>
      <p:sp>
        <p:nvSpPr>
          <p:cNvPr id="77" name="Google Shape;77;p45"/>
          <p:cNvSpPr>
            <a:spLocks noGrp="1"/>
          </p:cNvSpPr>
          <p:nvPr>
            <p:ph type="pic" idx="8"/>
          </p:nvPr>
        </p:nvSpPr>
        <p:spPr>
          <a:xfrm flipH="1">
            <a:off x="20674476" y="2585439"/>
            <a:ext cx="1137050" cy="1350777"/>
          </a:xfrm>
          <a:prstGeom prst="roundRect">
            <a:avLst>
              <a:gd name="adj" fmla="val 17376"/>
            </a:avLst>
          </a:prstGeom>
          <a:solidFill>
            <a:srgbClr val="F2F2F2"/>
          </a:solidFill>
          <a:ln>
            <a:noFill/>
          </a:ln>
        </p:spPr>
      </p:sp>
      <p:sp>
        <p:nvSpPr>
          <p:cNvPr id="78" name="Google Shape;78;p45"/>
          <p:cNvSpPr>
            <a:spLocks noGrp="1"/>
          </p:cNvSpPr>
          <p:nvPr>
            <p:ph type="pic" idx="9"/>
          </p:nvPr>
        </p:nvSpPr>
        <p:spPr>
          <a:xfrm flipH="1">
            <a:off x="11890062" y="8445094"/>
            <a:ext cx="5432787" cy="3768329"/>
          </a:xfrm>
          <a:prstGeom prst="roundRect">
            <a:avLst>
              <a:gd name="adj" fmla="val 2175"/>
            </a:avLst>
          </a:prstGeom>
          <a:solidFill>
            <a:srgbClr val="F2F2F2"/>
          </a:solidFill>
          <a:ln>
            <a:noFill/>
          </a:ln>
        </p:spPr>
      </p:sp>
      <p:sp>
        <p:nvSpPr>
          <p:cNvPr id="79" name="Google Shape;79;p45"/>
          <p:cNvSpPr>
            <a:spLocks noGrp="1"/>
          </p:cNvSpPr>
          <p:nvPr>
            <p:ph type="pic" idx="13"/>
          </p:nvPr>
        </p:nvSpPr>
        <p:spPr>
          <a:xfrm flipH="1">
            <a:off x="18618758" y="6816580"/>
            <a:ext cx="3753248" cy="5391945"/>
          </a:xfrm>
          <a:prstGeom prst="roundRect">
            <a:avLst>
              <a:gd name="adj" fmla="val 2175"/>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marR="0" lvl="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6"/>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marR="0" lvl="0"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6"/>
          <p:cNvSpPr txBox="1">
            <a:spLocks noGrp="1"/>
          </p:cNvSpPr>
          <p:nvPr>
            <p:ph type="sldNum" idx="12"/>
          </p:nvPr>
        </p:nvSpPr>
        <p:spPr>
          <a:xfrm>
            <a:off x="11958984" y="13081000"/>
            <a:ext cx="453332" cy="469900"/>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1EEABD-BF3B-07A2-7467-4D7A09AD2137}"/>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saturation sat="200000"/>
                    </a14:imgEffect>
                  </a14:imgLayer>
                </a14:imgProps>
              </a:ext>
            </a:extLst>
          </a:blip>
          <a:srcRect l="38219"/>
          <a:stretch/>
        </p:blipFill>
        <p:spPr>
          <a:xfrm>
            <a:off x="0" y="1"/>
            <a:ext cx="10591800" cy="13715999"/>
          </a:xfrm>
          <a:prstGeom prst="rect">
            <a:avLst/>
          </a:prstGeom>
        </p:spPr>
      </p:pic>
      <p:sp>
        <p:nvSpPr>
          <p:cNvPr id="2" name="Rectangle 1">
            <a:extLst>
              <a:ext uri="{FF2B5EF4-FFF2-40B4-BE49-F238E27FC236}">
                <a16:creationId xmlns:a16="http://schemas.microsoft.com/office/drawing/2014/main" id="{78024A36-3ED7-2B6E-81F8-CA74C1847EC3}"/>
              </a:ext>
            </a:extLst>
          </p:cNvPr>
          <p:cNvSpPr/>
          <p:nvPr/>
        </p:nvSpPr>
        <p:spPr>
          <a:xfrm>
            <a:off x="0" y="20782"/>
            <a:ext cx="10458450" cy="13716000"/>
          </a:xfrm>
          <a:prstGeom prst="rect">
            <a:avLst/>
          </a:prstGeom>
          <a:solidFill>
            <a:srgbClr val="989896">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4" name="Google Shape;84;p1">
            <a:extLst>
              <a:ext uri="{FF2B5EF4-FFF2-40B4-BE49-F238E27FC236}">
                <a16:creationId xmlns:a16="http://schemas.microsoft.com/office/drawing/2014/main" id="{415A6476-29F7-32FC-11E9-C8ADF83CEACD}"/>
              </a:ext>
            </a:extLst>
          </p:cNvPr>
          <p:cNvPicPr preferRelativeResize="0">
            <a:picLocks noGrp="1"/>
          </p:cNvPicPr>
          <p:nvPr>
            <p:ph type="pic" idx="2"/>
          </p:nvPr>
        </p:nvPicPr>
        <p:blipFill>
          <a:blip r:embed="rId5"/>
          <a:srcRect t="16851" b="16851"/>
          <a:stretch/>
        </p:blipFill>
        <p:spPr>
          <a:xfrm>
            <a:off x="10591800" y="1"/>
            <a:ext cx="13792200" cy="13716000"/>
          </a:xfrm>
          <a:prstGeom prst="rect">
            <a:avLst/>
          </a:prstGeom>
          <a:solidFill>
            <a:schemeClr val="lt1"/>
          </a:solidFill>
          <a:ln>
            <a:noFill/>
          </a:ln>
        </p:spPr>
      </p:pic>
      <p:sp>
        <p:nvSpPr>
          <p:cNvPr id="89" name="Google Shape;89;p1">
            <a:extLst>
              <a:ext uri="{FF2B5EF4-FFF2-40B4-BE49-F238E27FC236}">
                <a16:creationId xmlns:a16="http://schemas.microsoft.com/office/drawing/2014/main" id="{C343AC70-7BD0-7406-647D-67C77932E7DF}"/>
              </a:ext>
            </a:extLst>
          </p:cNvPr>
          <p:cNvSpPr txBox="1"/>
          <p:nvPr/>
        </p:nvSpPr>
        <p:spPr>
          <a:xfrm>
            <a:off x="1354594" y="8200886"/>
            <a:ext cx="8111582" cy="5908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343541"/>
              </a:buClr>
              <a:buSzPts val="2800"/>
              <a:buFont typeface="Helvetica Neue"/>
              <a:buNone/>
            </a:pPr>
            <a:r>
              <a:rPr lang="en-US" sz="3600" b="0" i="0" dirty="0">
                <a:solidFill>
                  <a:srgbClr val="0D0D0D"/>
                </a:solidFill>
                <a:effectLst/>
                <a:latin typeface="Montserrat Light" panose="00000400000000000000" pitchFamily="2" charset="0"/>
              </a:rPr>
              <a:t>Cooking is Love You Can Taste</a:t>
            </a:r>
            <a:endParaRPr sz="2800" b="0" i="0" u="none" strike="noStrike" cap="none" dirty="0">
              <a:solidFill>
                <a:srgbClr val="000000"/>
              </a:solidFill>
              <a:latin typeface="+mn-lt"/>
              <a:ea typeface="Helvetica Neue"/>
              <a:cs typeface="Helvetica Neue"/>
              <a:sym typeface="Helvetica Neue"/>
            </a:endParaRPr>
          </a:p>
        </p:txBody>
      </p:sp>
      <p:sp>
        <p:nvSpPr>
          <p:cNvPr id="8" name="Rectangle 7">
            <a:extLst>
              <a:ext uri="{FF2B5EF4-FFF2-40B4-BE49-F238E27FC236}">
                <a16:creationId xmlns:a16="http://schemas.microsoft.com/office/drawing/2014/main" id="{592F98A4-A299-8654-7EA4-AEEBF1789F3F}"/>
              </a:ext>
            </a:extLst>
          </p:cNvPr>
          <p:cNvSpPr/>
          <p:nvPr/>
        </p:nvSpPr>
        <p:spPr>
          <a:xfrm>
            <a:off x="10458450" y="-1"/>
            <a:ext cx="369431" cy="1371600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6">
            <a:grayscl/>
          </a:blip>
          <a:stretch>
            <a:fillRect/>
          </a:stretch>
        </p:blipFill>
        <p:spPr>
          <a:xfrm>
            <a:off x="1173434" y="1233748"/>
            <a:ext cx="8473902" cy="8473902"/>
          </a:xfrm>
          <a:prstGeom prst="rect">
            <a:avLst/>
          </a:prstGeom>
        </p:spPr>
      </p:pic>
    </p:spTree>
    <p:extLst>
      <p:ext uri="{BB962C8B-B14F-4D97-AF65-F5344CB8AC3E}">
        <p14:creationId xmlns:p14="http://schemas.microsoft.com/office/powerpoint/2010/main" val="10946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2" descr="People touching hands"/>
          <p:cNvPicPr preferRelativeResize="0">
            <a:picLocks noGrp="1"/>
          </p:cNvPicPr>
          <p:nvPr>
            <p:ph type="pic" idx="2"/>
          </p:nvPr>
        </p:nvPicPr>
        <p:blipFill>
          <a:blip r:embed="rId3">
            <a:alphaModFix amt="80000"/>
          </a:blip>
          <a:srcRect t="30668" b="30668"/>
          <a:stretch/>
        </p:blipFill>
        <p:spPr>
          <a:xfrm>
            <a:off x="6059129" y="603865"/>
            <a:ext cx="16768298" cy="4324206"/>
          </a:xfrm>
          <a:prstGeom prst="rect">
            <a:avLst/>
          </a:prstGeom>
          <a:solidFill>
            <a:schemeClr val="lt1"/>
          </a:solidFill>
          <a:ln>
            <a:noFill/>
          </a:ln>
        </p:spPr>
      </p:pic>
      <p:sp>
        <p:nvSpPr>
          <p:cNvPr id="249" name="Google Shape;249;p12"/>
          <p:cNvSpPr txBox="1"/>
          <p:nvPr/>
        </p:nvSpPr>
        <p:spPr>
          <a:xfrm>
            <a:off x="3616682" y="5421863"/>
            <a:ext cx="14371663" cy="1631216"/>
          </a:xfrm>
          <a:prstGeom prst="rect">
            <a:avLst/>
          </a:prstGeom>
          <a:noFill/>
          <a:ln>
            <a:noFill/>
          </a:ln>
        </p:spPr>
        <p:txBody>
          <a:bodyPr spcFirstLastPara="1" wrap="square" lIns="0" tIns="0" rIns="0" bIns="0" anchor="b" anchorCtr="0">
            <a:spAutoFit/>
          </a:bodyPr>
          <a:lstStyle/>
          <a:p>
            <a:pPr marL="457200" marR="0" lvl="0" indent="0" algn="l" rtl="0">
              <a:lnSpc>
                <a:spcPct val="100000"/>
              </a:lnSpc>
              <a:spcBef>
                <a:spcPts val="0"/>
              </a:spcBef>
              <a:spcAft>
                <a:spcPts val="0"/>
              </a:spcAft>
              <a:buClr>
                <a:srgbClr val="000000"/>
              </a:buClr>
              <a:buSzPts val="7000"/>
              <a:buFont typeface="Montserrat Medium"/>
              <a:buNone/>
            </a:pPr>
            <a:r>
              <a:rPr lang="en-US" sz="7000" b="0" i="0" u="none" strike="noStrike" cap="none" dirty="0">
                <a:solidFill>
                  <a:srgbClr val="000000"/>
                </a:solidFill>
                <a:latin typeface="+mj-lt"/>
                <a:ea typeface="Montserrat Medium"/>
                <a:cs typeface="Montserrat Medium"/>
                <a:sym typeface="Montserrat Medium"/>
              </a:rPr>
              <a:t>STAYING INFORMED</a:t>
            </a:r>
          </a:p>
          <a:p>
            <a:pPr marL="457200" marR="0" lvl="0" indent="0" algn="l" rtl="0">
              <a:lnSpc>
                <a:spcPct val="100000"/>
              </a:lnSpc>
              <a:spcBef>
                <a:spcPts val="0"/>
              </a:spcBef>
              <a:spcAft>
                <a:spcPts val="0"/>
              </a:spcAft>
              <a:buClr>
                <a:srgbClr val="000000"/>
              </a:buClr>
              <a:buSzPts val="7000"/>
              <a:buFont typeface="Montserrat Medium"/>
              <a:buNone/>
            </a:pPr>
            <a:r>
              <a:rPr lang="en-US" sz="3600" dirty="0">
                <a:latin typeface="+mj-lt"/>
                <a:ea typeface="Helvetica Neue"/>
                <a:cs typeface="Helvetica Neue"/>
                <a:sym typeface="Montserrat Medium"/>
              </a:rPr>
              <a:t>AND SUPPORTED</a:t>
            </a:r>
            <a:endParaRPr lang="en-US" sz="3600" b="0" i="0" u="none" strike="noStrike" cap="none" dirty="0">
              <a:solidFill>
                <a:srgbClr val="000000"/>
              </a:solidFill>
              <a:latin typeface="+mj-lt"/>
              <a:ea typeface="Helvetica Neue"/>
              <a:cs typeface="Helvetica Neue"/>
              <a:sym typeface="Helvetica Neue"/>
            </a:endParaRPr>
          </a:p>
        </p:txBody>
      </p:sp>
      <p:sp>
        <p:nvSpPr>
          <p:cNvPr id="250" name="Google Shape;250;p12"/>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52" name="Google Shape;252;p12"/>
          <p:cNvSpPr/>
          <p:nvPr/>
        </p:nvSpPr>
        <p:spPr>
          <a:xfrm>
            <a:off x="18038950" y="38482"/>
            <a:ext cx="6345050" cy="13716732"/>
          </a:xfrm>
          <a:prstGeom prst="rect">
            <a:avLst/>
          </a:prstGeom>
          <a:solidFill>
            <a:schemeClr val="bg1">
              <a:lumMod val="95000"/>
              <a:alpha val="6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53" name="Google Shape;253;p12"/>
          <p:cNvSpPr txBox="1"/>
          <p:nvPr/>
        </p:nvSpPr>
        <p:spPr>
          <a:xfrm>
            <a:off x="3637934" y="11174425"/>
            <a:ext cx="13303082" cy="772006"/>
          </a:xfrm>
          <a:prstGeom prst="rect">
            <a:avLst/>
          </a:prstGeom>
          <a:noFill/>
          <a:ln>
            <a:noFill/>
          </a:ln>
        </p:spPr>
        <p:txBody>
          <a:bodyPr spcFirstLastPara="1" wrap="square" lIns="50800" tIns="50800" rIns="50800" bIns="50800" anchor="ctr" anchorCtr="0">
            <a:spAutoFit/>
          </a:bodyPr>
          <a:lstStyle/>
          <a:p>
            <a:pPr marL="0" marR="0" lvl="0" indent="0" algn="l" rtl="0">
              <a:lnSpc>
                <a:spcPct val="150000"/>
              </a:lnSpc>
              <a:spcBef>
                <a:spcPts val="850"/>
              </a:spcBef>
              <a:spcAft>
                <a:spcPts val="0"/>
              </a:spcAft>
              <a:buClr>
                <a:srgbClr val="3F3F3F"/>
              </a:buClr>
              <a:buSzPts val="2400"/>
              <a:buFont typeface="Helvetica Neue"/>
              <a:buNone/>
            </a:pPr>
            <a:r>
              <a:rPr lang="en-US" sz="2400" b="0" i="0" u="none" strike="noStrike" cap="none" dirty="0">
                <a:solidFill>
                  <a:srgbClr val="3F3F3F"/>
                </a:solidFill>
                <a:latin typeface="+mj-lt"/>
                <a:ea typeface="Helvetica Neue"/>
                <a:cs typeface="Helvetica Neue"/>
                <a:sym typeface="Helvetica Neue"/>
              </a:rPr>
              <a:t> </a:t>
            </a:r>
            <a:endParaRPr dirty="0">
              <a:latin typeface="+mj-lt"/>
            </a:endParaRPr>
          </a:p>
        </p:txBody>
      </p:sp>
      <p:sp>
        <p:nvSpPr>
          <p:cNvPr id="248" name="Google Shape;248;p12"/>
          <p:cNvSpPr txBox="1"/>
          <p:nvPr/>
        </p:nvSpPr>
        <p:spPr>
          <a:xfrm>
            <a:off x="4152284" y="7451758"/>
            <a:ext cx="12140654" cy="3877985"/>
          </a:xfrm>
          <a:prstGeom prst="rect">
            <a:avLst/>
          </a:prstGeom>
          <a:noFill/>
          <a:ln>
            <a:noFill/>
          </a:ln>
        </p:spPr>
        <p:txBody>
          <a:bodyPr spcFirstLastPara="1" wrap="square" lIns="0" tIns="0" rIns="0" bIns="0" anchor="t" anchorCtr="0">
            <a:spAutoFit/>
          </a:bodyPr>
          <a:lstStyle/>
          <a:p>
            <a:pPr>
              <a:lnSpc>
                <a:spcPct val="150000"/>
              </a:lnSpc>
              <a:buClr>
                <a:srgbClr val="3F3F3F"/>
              </a:buClr>
              <a:buSzPts val="2400"/>
            </a:pPr>
            <a:r>
              <a:rPr lang="en-US" sz="2400" b="1" i="0" u="none" strike="noStrike" cap="none" dirty="0">
                <a:solidFill>
                  <a:srgbClr val="3F3F3F"/>
                </a:solidFill>
                <a:latin typeface="+mj-lt"/>
                <a:ea typeface="Helvetica Neue"/>
                <a:cs typeface="Helvetica Neue"/>
                <a:sym typeface="Helvetica Neue"/>
              </a:rPr>
              <a:t>Keep Up-to-Date: </a:t>
            </a:r>
            <a:r>
              <a:rPr lang="en-US" sz="2400" b="0" i="0" u="none" strike="noStrike" cap="none" dirty="0">
                <a:solidFill>
                  <a:srgbClr val="3F3F3F"/>
                </a:solidFill>
                <a:latin typeface="+mj-lt"/>
                <a:ea typeface="Helvetica Neue"/>
                <a:cs typeface="Helvetica Neue"/>
                <a:sym typeface="Helvetica Neue"/>
              </a:rPr>
              <a:t>Dietary recommendations and popular diets evolve over time. Stay informed about the latest research and trends in nutrition that could benefit your specific dietary needs.</a:t>
            </a:r>
          </a:p>
          <a:p>
            <a:pPr>
              <a:lnSpc>
                <a:spcPct val="150000"/>
              </a:lnSpc>
              <a:buClr>
                <a:srgbClr val="3F3F3F"/>
              </a:buClr>
              <a:buSzPts val="2400"/>
            </a:pPr>
            <a:endParaRPr lang="en-US" sz="2400" b="0" i="0" u="none" strike="noStrike" cap="none" dirty="0">
              <a:solidFill>
                <a:srgbClr val="3F3F3F"/>
              </a:solidFill>
              <a:latin typeface="+mj-lt"/>
              <a:ea typeface="Helvetica Neue"/>
              <a:cs typeface="Helvetica Neue"/>
              <a:sym typeface="Helvetica Neue"/>
            </a:endParaRPr>
          </a:p>
          <a:p>
            <a:pPr>
              <a:lnSpc>
                <a:spcPct val="150000"/>
              </a:lnSpc>
              <a:buClr>
                <a:srgbClr val="3F3F3F"/>
              </a:buClr>
              <a:buSzPts val="2400"/>
            </a:pPr>
            <a:r>
              <a:rPr lang="en-US" sz="2400" b="1" i="0" u="none" strike="noStrike" cap="none" dirty="0">
                <a:solidFill>
                  <a:srgbClr val="3F3F3F"/>
                </a:solidFill>
                <a:latin typeface="+mj-lt"/>
                <a:ea typeface="Helvetica Neue"/>
                <a:cs typeface="Helvetica Neue"/>
                <a:sym typeface="Helvetica Neue"/>
              </a:rPr>
              <a:t>Find Your Community: </a:t>
            </a:r>
            <a:r>
              <a:rPr lang="en-US" sz="2400" b="0" i="0" u="none" strike="noStrike" cap="none" dirty="0">
                <a:solidFill>
                  <a:srgbClr val="3F3F3F"/>
                </a:solidFill>
                <a:latin typeface="+mj-lt"/>
                <a:ea typeface="Helvetica Neue"/>
                <a:cs typeface="Helvetica Neue"/>
                <a:sym typeface="Helvetica Neue"/>
              </a:rPr>
              <a:t>Connect with others who share similar dietary restrictions. Online forums, social media groups, and local meetups can be great sources of support, recipe sharing, and encouragement.</a:t>
            </a:r>
          </a:p>
        </p:txBody>
      </p:sp>
      <p:sp>
        <p:nvSpPr>
          <p:cNvPr id="4" name="Google Shape;210;p8">
            <a:extLst>
              <a:ext uri="{FF2B5EF4-FFF2-40B4-BE49-F238E27FC236}">
                <a16:creationId xmlns:a16="http://schemas.microsoft.com/office/drawing/2014/main" id="{79B3F6B9-10BB-3DD1-0C3C-FEAFC65FFA7A}"/>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0005 CULINARY ARTS</a:t>
            </a:r>
            <a:endParaRPr dirty="0">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4" descr="Person wearing headphones"/>
          <p:cNvPicPr preferRelativeResize="0"/>
          <p:nvPr/>
        </p:nvPicPr>
        <p:blipFill>
          <a:blip r:embed="rId3">
            <a:alphaModFix amt="80000"/>
          </a:blip>
          <a:srcRect t="32553" b="32553"/>
          <a:stretch/>
        </p:blipFill>
        <p:spPr>
          <a:xfrm>
            <a:off x="4149101" y="0"/>
            <a:ext cx="20399182" cy="4751578"/>
          </a:xfrm>
          <a:prstGeom prst="rect">
            <a:avLst/>
          </a:prstGeom>
          <a:noFill/>
          <a:ln>
            <a:noFill/>
          </a:ln>
        </p:spPr>
      </p:pic>
      <p:sp>
        <p:nvSpPr>
          <p:cNvPr id="275" name="Google Shape;275;p14"/>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76" name="Google Shape;276;p14"/>
          <p:cNvSpPr txBox="1"/>
          <p:nvPr/>
        </p:nvSpPr>
        <p:spPr>
          <a:xfrm rot="-5400000">
            <a:off x="-4302324" y="6686550"/>
            <a:ext cx="11170048" cy="342901"/>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200"/>
              <a:buFont typeface="Helvetica Neue"/>
              <a:buNone/>
            </a:pPr>
            <a:endParaRPr sz="2200" b="0" i="0" u="none" strike="noStrike" cap="none" dirty="0">
              <a:solidFill>
                <a:srgbClr val="000000"/>
              </a:solidFill>
              <a:latin typeface="Helvetica Neue"/>
              <a:ea typeface="Helvetica Neue"/>
              <a:cs typeface="Helvetica Neue"/>
              <a:sym typeface="Helvetica Neue"/>
            </a:endParaRPr>
          </a:p>
        </p:txBody>
      </p:sp>
      <p:sp>
        <p:nvSpPr>
          <p:cNvPr id="277" name="Google Shape;277;p14"/>
          <p:cNvSpPr/>
          <p:nvPr/>
        </p:nvSpPr>
        <p:spPr>
          <a:xfrm>
            <a:off x="3984818" y="3234912"/>
            <a:ext cx="19301149" cy="8400042"/>
          </a:xfrm>
          <a:prstGeom prst="rect">
            <a:avLst/>
          </a:prstGeom>
          <a:solidFill>
            <a:srgbClr val="DDE3E4">
              <a:alpha val="50000"/>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78" name="Google Shape;278;p14"/>
          <p:cNvSpPr txBox="1"/>
          <p:nvPr/>
        </p:nvSpPr>
        <p:spPr>
          <a:xfrm>
            <a:off x="4912851" y="7198038"/>
            <a:ext cx="16931149" cy="2757678"/>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Clr>
                <a:srgbClr val="3F3F3F"/>
              </a:buClr>
              <a:buSzPts val="2400"/>
              <a:buFont typeface="Helvetica Neue"/>
              <a:buNone/>
            </a:pPr>
            <a:r>
              <a:rPr lang="en-US" sz="2400" b="0" i="0" u="none" strike="noStrike" cap="none" dirty="0">
                <a:solidFill>
                  <a:srgbClr val="3F3F3F"/>
                </a:solidFill>
                <a:latin typeface="+mj-lt"/>
                <a:ea typeface="Helvetica Neue"/>
                <a:cs typeface="Helvetica Neue"/>
                <a:sym typeface="Helvetica Neue"/>
              </a:rPr>
              <a:t>Adapting to a special diet can initially seem challenging, but with the right approach, it can also be an enriching journey towards better health and wellness. By understanding your dietary needs, getting creative with meal planning, and actively engaging in the process, you can enjoy delicious, nutritious meals that cater exactly to your lifestyle and health goals. </a:t>
            </a:r>
            <a:endParaRPr dirty="0">
              <a:latin typeface="+mj-lt"/>
            </a:endParaRPr>
          </a:p>
          <a:p>
            <a:pPr marL="0" marR="0" lvl="0" indent="0" algn="l" rtl="0">
              <a:lnSpc>
                <a:spcPct val="110000"/>
              </a:lnSpc>
              <a:spcBef>
                <a:spcPts val="0"/>
              </a:spcBef>
              <a:spcAft>
                <a:spcPts val="0"/>
              </a:spcAft>
              <a:buClr>
                <a:srgbClr val="000000"/>
              </a:buClr>
              <a:buSzPts val="3200"/>
              <a:buFont typeface="Helvetica Neue"/>
              <a:buNone/>
            </a:pPr>
            <a:r>
              <a:rPr lang="en-US" sz="3200" b="0" i="1" u="none" strike="noStrike" cap="none" dirty="0">
                <a:solidFill>
                  <a:srgbClr val="000000"/>
                </a:solidFill>
                <a:latin typeface="+mj-lt"/>
                <a:ea typeface="Helvetica Neue"/>
                <a:cs typeface="Helvetica Neue"/>
                <a:sym typeface="Helvetica Neue"/>
              </a:rPr>
              <a:t> </a:t>
            </a:r>
            <a:endParaRPr sz="3200" b="0" i="1" u="none" strike="noStrike" cap="none" dirty="0">
              <a:solidFill>
                <a:srgbClr val="000000"/>
              </a:solidFill>
              <a:latin typeface="+mj-lt"/>
              <a:ea typeface="Helvetica Neue"/>
              <a:cs typeface="Helvetica Neue"/>
              <a:sym typeface="Helvetica Neue"/>
            </a:endParaRPr>
          </a:p>
        </p:txBody>
      </p:sp>
      <p:sp>
        <p:nvSpPr>
          <p:cNvPr id="280" name="Google Shape;280;p14"/>
          <p:cNvSpPr txBox="1"/>
          <p:nvPr/>
        </p:nvSpPr>
        <p:spPr>
          <a:xfrm>
            <a:off x="4868454" y="4919577"/>
            <a:ext cx="17533874" cy="1099788"/>
          </a:xfrm>
          <a:prstGeom prst="rect">
            <a:avLst/>
          </a:prstGeom>
          <a:noFill/>
          <a:ln>
            <a:noFill/>
          </a:ln>
        </p:spPr>
        <p:txBody>
          <a:bodyPr spcFirstLastPara="1" wrap="square" lIns="50800" tIns="50800" rIns="50800" bIns="50800" anchor="ctr" anchorCtr="0">
            <a:spAutoFit/>
          </a:bodyPr>
          <a:lstStyle/>
          <a:p>
            <a:pPr marL="0" marR="0" lvl="0" indent="0" algn="l" rtl="0">
              <a:lnSpc>
                <a:spcPct val="9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FINISHING UP</a:t>
            </a:r>
          </a:p>
        </p:txBody>
      </p:sp>
      <p:sp>
        <p:nvSpPr>
          <p:cNvPr id="2" name="Google Shape;210;p8">
            <a:extLst>
              <a:ext uri="{FF2B5EF4-FFF2-40B4-BE49-F238E27FC236}">
                <a16:creationId xmlns:a16="http://schemas.microsoft.com/office/drawing/2014/main" id="{985A51EA-CD2A-9E37-D6D1-4259C9C4313B}"/>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0005 CULINARY ARTS</a:t>
            </a:r>
            <a:endParaRPr dirty="0">
              <a:latin typeface="+mj-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25"/>
          <p:cNvPicPr preferRelativeResize="0">
            <a:picLocks noGrp="1"/>
          </p:cNvPicPr>
          <p:nvPr>
            <p:ph type="pic" idx="2"/>
          </p:nvPr>
        </p:nvPicPr>
        <p:blipFill>
          <a:blip r:embed="rId3"/>
          <a:srcRect t="16680" b="16680"/>
          <a:stretch/>
        </p:blipFill>
        <p:spPr>
          <a:prstGeom prst="rect">
            <a:avLst/>
          </a:prstGeom>
          <a:solidFill>
            <a:schemeClr val="lt1"/>
          </a:solidFill>
          <a:ln>
            <a:noFill/>
          </a:ln>
        </p:spPr>
      </p:pic>
      <p:sp>
        <p:nvSpPr>
          <p:cNvPr id="421" name="Google Shape;421;p25"/>
          <p:cNvSpPr/>
          <p:nvPr/>
        </p:nvSpPr>
        <p:spPr>
          <a:xfrm>
            <a:off x="5082633" y="1268612"/>
            <a:ext cx="11178776" cy="11178776"/>
          </a:xfrm>
          <a:prstGeom prst="rect">
            <a:avLst/>
          </a:prstGeom>
          <a:solidFill>
            <a:srgbClr val="DEE2E3">
              <a:alpha val="70196"/>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422" name="Google Shape;422;p25"/>
          <p:cNvSpPr txBox="1"/>
          <p:nvPr/>
        </p:nvSpPr>
        <p:spPr>
          <a:xfrm>
            <a:off x="5084021" y="5791200"/>
            <a:ext cx="11641879" cy="430887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0"/>
              <a:buFont typeface="Helvetica Neue"/>
              <a:buNone/>
            </a:pPr>
            <a:r>
              <a:rPr lang="en-US" sz="14000" b="0" i="0" u="none" strike="noStrike" cap="none" dirty="0">
                <a:solidFill>
                  <a:srgbClr val="000000"/>
                </a:solidFill>
                <a:latin typeface="Helvetica Neue"/>
                <a:ea typeface="Helvetica Neue"/>
                <a:cs typeface="Helvetica Neue"/>
                <a:sym typeface="Helvetica Neue"/>
              </a:rPr>
              <a:t>CULINARY ARTS</a:t>
            </a:r>
            <a:endParaRPr sz="14000" b="0" i="0" u="none" strike="noStrike" cap="none" dirty="0">
              <a:solidFill>
                <a:srgbClr val="000000"/>
              </a:solidFill>
              <a:latin typeface="Helvetica Neue"/>
              <a:ea typeface="Helvetica Neue"/>
              <a:cs typeface="Helvetica Neue"/>
              <a:sym typeface="Helvetica Neue"/>
            </a:endParaRPr>
          </a:p>
        </p:txBody>
      </p:sp>
      <p:sp>
        <p:nvSpPr>
          <p:cNvPr id="423" name="Google Shape;423;p25"/>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 name="Google Shape;210;p8">
            <a:extLst>
              <a:ext uri="{FF2B5EF4-FFF2-40B4-BE49-F238E27FC236}">
                <a16:creationId xmlns:a16="http://schemas.microsoft.com/office/drawing/2014/main" id="{5AE1C92E-C9BB-6843-8B29-0C0DB7827ACD}"/>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0005 CULINARY ARTS</a:t>
            </a:r>
            <a:endParaRPr dirty="0">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descr="Person pouring milk"/>
          <p:cNvPicPr preferRelativeResize="0">
            <a:picLocks noGrp="1"/>
          </p:cNvPicPr>
          <p:nvPr>
            <p:ph type="pic" idx="2"/>
          </p:nvPr>
        </p:nvPicPr>
        <p:blipFill>
          <a:blip r:embed="rId3"/>
          <a:srcRect l="18126" r="18126"/>
          <a:stretch/>
        </p:blipFill>
        <p:spPr>
          <a:prstGeom prst="rect">
            <a:avLst/>
          </a:prstGeom>
          <a:solidFill>
            <a:schemeClr val="lt1"/>
          </a:solidFill>
          <a:ln>
            <a:noFill/>
          </a:ln>
        </p:spPr>
      </p:pic>
      <p:sp>
        <p:nvSpPr>
          <p:cNvPr id="95" name="Google Shape;95;p2"/>
          <p:cNvSpPr txBox="1"/>
          <p:nvPr/>
        </p:nvSpPr>
        <p:spPr>
          <a:xfrm>
            <a:off x="12192000" y="3618206"/>
            <a:ext cx="9271001" cy="107721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7000"/>
              <a:buFont typeface="Helvetica Neue"/>
              <a:buNone/>
            </a:pPr>
            <a:r>
              <a:rPr lang="en-US" sz="7000" b="0" i="1" u="none" strike="noStrike" cap="none" dirty="0">
                <a:solidFill>
                  <a:srgbClr val="000000"/>
                </a:solidFill>
                <a:latin typeface="+mn-lt"/>
                <a:ea typeface="Helvetica Neue"/>
                <a:cs typeface="Helvetica Neue"/>
                <a:sym typeface="Helvetica Neue"/>
              </a:rPr>
              <a:t>Canaan Vibes LLC</a:t>
            </a:r>
            <a:endParaRPr i="1" dirty="0">
              <a:latin typeface="+mn-lt"/>
            </a:endParaRPr>
          </a:p>
        </p:txBody>
      </p:sp>
      <p:sp>
        <p:nvSpPr>
          <p:cNvPr id="96" name="Google Shape;96;p2"/>
          <p:cNvSpPr txBox="1"/>
          <p:nvPr/>
        </p:nvSpPr>
        <p:spPr>
          <a:xfrm>
            <a:off x="12374495" y="6292412"/>
            <a:ext cx="11339863" cy="560922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666666"/>
              </a:buClr>
              <a:buSzPts val="2700"/>
              <a:buFont typeface="Arial"/>
              <a:buNone/>
            </a:pPr>
            <a:r>
              <a:rPr lang="en-US" sz="2700" b="0" i="0" u="none" strike="noStrike" cap="none" dirty="0">
                <a:solidFill>
                  <a:srgbClr val="666666"/>
                </a:solidFill>
                <a:latin typeface="+mj-lt"/>
                <a:ea typeface="Arial"/>
                <a:cs typeface="Arial"/>
                <a:sym typeface="Arial"/>
              </a:rPr>
              <a:t>Dr. Brown fervently advocates that we hold power to extend our lives, elevate our health, and amplify our happiness by embracing simple lifestyle modifications and nurturing our bodies with real, wholesome food.</a:t>
            </a:r>
            <a:endParaRPr dirty="0">
              <a:latin typeface="+mj-lt"/>
            </a:endParaRPr>
          </a:p>
          <a:p>
            <a:pPr marL="0" marR="0" lvl="0" indent="0" algn="l" rtl="0">
              <a:lnSpc>
                <a:spcPct val="90000"/>
              </a:lnSpc>
              <a:spcBef>
                <a:spcPts val="0"/>
              </a:spcBef>
              <a:spcAft>
                <a:spcPts val="0"/>
              </a:spcAft>
              <a:buClr>
                <a:srgbClr val="666666"/>
              </a:buClr>
              <a:buSzPts val="2700"/>
              <a:buFont typeface="Arial"/>
              <a:buNone/>
            </a:pPr>
            <a:r>
              <a:rPr lang="en-US" sz="2700" b="0" i="0" u="none" strike="noStrike" cap="none" dirty="0">
                <a:solidFill>
                  <a:srgbClr val="666666"/>
                </a:solidFill>
                <a:latin typeface="+mj-lt"/>
                <a:ea typeface="Arial"/>
                <a:cs typeface="Arial"/>
                <a:sym typeface="Arial"/>
              </a:rPr>
              <a:t>Dr. Brown stands at the forefront of health coaching and functional medicine, championing an integrated approach that concentrates on stress management, nurturing healthy sleep patterns, and leveraging the therapeutic power of food. This holistic method fosters longevity, energy, mental acuity, happiness, and a plethora of other health benefits.</a:t>
            </a:r>
            <a:br>
              <a:rPr lang="en-US" sz="2700" b="0" i="0" u="none" strike="noStrike" cap="none" dirty="0">
                <a:solidFill>
                  <a:srgbClr val="666666"/>
                </a:solidFill>
                <a:latin typeface="+mj-lt"/>
                <a:ea typeface="Arial"/>
                <a:cs typeface="Arial"/>
                <a:sym typeface="Arial"/>
              </a:rPr>
            </a:br>
            <a:r>
              <a:rPr lang="en-US" sz="2700" b="0" i="0" u="none" strike="noStrike" cap="none" dirty="0">
                <a:solidFill>
                  <a:srgbClr val="666666"/>
                </a:solidFill>
                <a:latin typeface="+mj-lt"/>
                <a:ea typeface="Arial"/>
                <a:cs typeface="Arial"/>
                <a:sym typeface="Arial"/>
              </a:rPr>
              <a:t>As an active practicing physician, Dr. Brown’s influence extends beyond the clinic. She is an internationally acclaimed figurehead, speaker, educator, and advocate in the realm of Functional Medicine, commanding respect and recognition for her insightful contributions.</a:t>
            </a:r>
            <a:endParaRPr dirty="0">
              <a:latin typeface="+mj-lt"/>
            </a:endParaRPr>
          </a:p>
        </p:txBody>
      </p:sp>
      <p:sp>
        <p:nvSpPr>
          <p:cNvPr id="98" name="Google Shape;98;p2"/>
          <p:cNvSpPr/>
          <p:nvPr/>
        </p:nvSpPr>
        <p:spPr>
          <a:xfrm>
            <a:off x="-1" y="0"/>
            <a:ext cx="3812184" cy="13716000"/>
          </a:xfrm>
          <a:prstGeom prst="rect">
            <a:avLst/>
          </a:prstGeom>
          <a:solidFill>
            <a:srgbClr val="DDDDDD">
              <a:alpha val="69803"/>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99" name="Google Shape;99;p2"/>
          <p:cNvSpPr/>
          <p:nvPr/>
        </p:nvSpPr>
        <p:spPr>
          <a:xfrm>
            <a:off x="1016000" y="6650417"/>
            <a:ext cx="508000" cy="508001"/>
          </a:xfrm>
          <a:custGeom>
            <a:avLst/>
            <a:gdLst/>
            <a:ahLst/>
            <a:cxnLst/>
            <a:rect l="l" t="t" r="r" b="b"/>
            <a:pathLst>
              <a:path w="21600" h="21600" extrusionOk="0">
                <a:moveTo>
                  <a:pt x="10800" y="0"/>
                </a:moveTo>
                <a:cubicBezTo>
                  <a:pt x="8036" y="0"/>
                  <a:pt x="5266" y="1060"/>
                  <a:pt x="3158" y="3169"/>
                </a:cubicBezTo>
                <a:cubicBezTo>
                  <a:pt x="1049" y="5278"/>
                  <a:pt x="0" y="8036"/>
                  <a:pt x="0" y="10800"/>
                </a:cubicBezTo>
                <a:cubicBezTo>
                  <a:pt x="0" y="13564"/>
                  <a:pt x="1049" y="16334"/>
                  <a:pt x="3158" y="18442"/>
                </a:cubicBezTo>
                <a:cubicBezTo>
                  <a:pt x="5266" y="20551"/>
                  <a:pt x="8036" y="21600"/>
                  <a:pt x="10800" y="21600"/>
                </a:cubicBezTo>
                <a:cubicBezTo>
                  <a:pt x="13564" y="21600"/>
                  <a:pt x="16334" y="20551"/>
                  <a:pt x="18442" y="18442"/>
                </a:cubicBezTo>
                <a:cubicBezTo>
                  <a:pt x="20551" y="16334"/>
                  <a:pt x="21600" y="13564"/>
                  <a:pt x="21600" y="10800"/>
                </a:cubicBezTo>
                <a:cubicBezTo>
                  <a:pt x="21600" y="8036"/>
                  <a:pt x="20551" y="5278"/>
                  <a:pt x="18442" y="3169"/>
                </a:cubicBezTo>
                <a:cubicBezTo>
                  <a:pt x="16334" y="1060"/>
                  <a:pt x="13564" y="0"/>
                  <a:pt x="10800" y="0"/>
                </a:cubicBezTo>
                <a:close/>
                <a:moveTo>
                  <a:pt x="10800" y="1075"/>
                </a:moveTo>
                <a:cubicBezTo>
                  <a:pt x="13288" y="1075"/>
                  <a:pt x="15777" y="2026"/>
                  <a:pt x="17676" y="3924"/>
                </a:cubicBezTo>
                <a:cubicBezTo>
                  <a:pt x="21473" y="7721"/>
                  <a:pt x="21473" y="13879"/>
                  <a:pt x="17676" y="17676"/>
                </a:cubicBezTo>
                <a:cubicBezTo>
                  <a:pt x="13879" y="21473"/>
                  <a:pt x="7721" y="21473"/>
                  <a:pt x="3924" y="17676"/>
                </a:cubicBezTo>
                <a:cubicBezTo>
                  <a:pt x="127" y="13879"/>
                  <a:pt x="127" y="7721"/>
                  <a:pt x="3924" y="3924"/>
                </a:cubicBezTo>
                <a:cubicBezTo>
                  <a:pt x="5823" y="2026"/>
                  <a:pt x="8312" y="1075"/>
                  <a:pt x="10800" y="1075"/>
                </a:cubicBezTo>
                <a:close/>
                <a:moveTo>
                  <a:pt x="9919" y="5503"/>
                </a:moveTo>
                <a:cubicBezTo>
                  <a:pt x="8644" y="5503"/>
                  <a:pt x="8003" y="5505"/>
                  <a:pt x="7322" y="5720"/>
                </a:cubicBezTo>
                <a:cubicBezTo>
                  <a:pt x="6573" y="5993"/>
                  <a:pt x="5982" y="6573"/>
                  <a:pt x="5709" y="7322"/>
                </a:cubicBezTo>
                <a:cubicBezTo>
                  <a:pt x="5492" y="8007"/>
                  <a:pt x="5492" y="8649"/>
                  <a:pt x="5492" y="9919"/>
                </a:cubicBezTo>
                <a:lnTo>
                  <a:pt x="5492" y="11669"/>
                </a:lnTo>
                <a:cubicBezTo>
                  <a:pt x="5492" y="12959"/>
                  <a:pt x="5492" y="13605"/>
                  <a:pt x="5709" y="14289"/>
                </a:cubicBezTo>
                <a:cubicBezTo>
                  <a:pt x="5982" y="15039"/>
                  <a:pt x="6573" y="15618"/>
                  <a:pt x="7322" y="15891"/>
                </a:cubicBezTo>
                <a:cubicBezTo>
                  <a:pt x="8007" y="16108"/>
                  <a:pt x="8649" y="16120"/>
                  <a:pt x="9919" y="16120"/>
                </a:cubicBezTo>
                <a:lnTo>
                  <a:pt x="11658" y="16120"/>
                </a:lnTo>
                <a:cubicBezTo>
                  <a:pt x="12947" y="16120"/>
                  <a:pt x="13593" y="16108"/>
                  <a:pt x="14278" y="15891"/>
                </a:cubicBezTo>
                <a:cubicBezTo>
                  <a:pt x="15027" y="15618"/>
                  <a:pt x="15618" y="15039"/>
                  <a:pt x="15891" y="14289"/>
                </a:cubicBezTo>
                <a:cubicBezTo>
                  <a:pt x="16108" y="13605"/>
                  <a:pt x="16108" y="12962"/>
                  <a:pt x="16108" y="11692"/>
                </a:cubicBezTo>
                <a:lnTo>
                  <a:pt x="16108" y="9942"/>
                </a:lnTo>
                <a:cubicBezTo>
                  <a:pt x="16108" y="8653"/>
                  <a:pt x="16108" y="8007"/>
                  <a:pt x="15891" y="7322"/>
                </a:cubicBezTo>
                <a:cubicBezTo>
                  <a:pt x="15618" y="6573"/>
                  <a:pt x="15027" y="5993"/>
                  <a:pt x="14278" y="5720"/>
                </a:cubicBezTo>
                <a:cubicBezTo>
                  <a:pt x="13593" y="5503"/>
                  <a:pt x="12951" y="5503"/>
                  <a:pt x="11681" y="5503"/>
                </a:cubicBezTo>
                <a:lnTo>
                  <a:pt x="9942" y="5503"/>
                </a:lnTo>
                <a:lnTo>
                  <a:pt x="9919" y="5503"/>
                </a:lnTo>
                <a:close/>
                <a:moveTo>
                  <a:pt x="9553" y="6338"/>
                </a:moveTo>
                <a:lnTo>
                  <a:pt x="9564" y="6338"/>
                </a:lnTo>
                <a:lnTo>
                  <a:pt x="12047" y="6338"/>
                </a:lnTo>
                <a:cubicBezTo>
                  <a:pt x="12971" y="6338"/>
                  <a:pt x="13448" y="6340"/>
                  <a:pt x="13946" y="6498"/>
                </a:cubicBezTo>
                <a:cubicBezTo>
                  <a:pt x="14492" y="6697"/>
                  <a:pt x="14915" y="7120"/>
                  <a:pt x="15113" y="7665"/>
                </a:cubicBezTo>
                <a:cubicBezTo>
                  <a:pt x="15271" y="8164"/>
                  <a:pt x="15273" y="8637"/>
                  <a:pt x="15273" y="9576"/>
                </a:cubicBezTo>
                <a:lnTo>
                  <a:pt x="15273" y="12058"/>
                </a:lnTo>
                <a:cubicBezTo>
                  <a:pt x="15273" y="12983"/>
                  <a:pt x="15271" y="13448"/>
                  <a:pt x="15113" y="13946"/>
                </a:cubicBezTo>
                <a:cubicBezTo>
                  <a:pt x="14915" y="14492"/>
                  <a:pt x="14492" y="14926"/>
                  <a:pt x="13946" y="15125"/>
                </a:cubicBezTo>
                <a:cubicBezTo>
                  <a:pt x="13448" y="15283"/>
                  <a:pt x="12974" y="15273"/>
                  <a:pt x="12036" y="15273"/>
                </a:cubicBezTo>
                <a:lnTo>
                  <a:pt x="9553" y="15273"/>
                </a:lnTo>
                <a:cubicBezTo>
                  <a:pt x="8629" y="15273"/>
                  <a:pt x="8164" y="15283"/>
                  <a:pt x="7665" y="15125"/>
                </a:cubicBezTo>
                <a:cubicBezTo>
                  <a:pt x="7120" y="14926"/>
                  <a:pt x="6685" y="14492"/>
                  <a:pt x="6487" y="13946"/>
                </a:cubicBezTo>
                <a:cubicBezTo>
                  <a:pt x="6329" y="13448"/>
                  <a:pt x="6327" y="12974"/>
                  <a:pt x="6327" y="12036"/>
                </a:cubicBezTo>
                <a:lnTo>
                  <a:pt x="6327" y="9553"/>
                </a:lnTo>
                <a:cubicBezTo>
                  <a:pt x="6327" y="8629"/>
                  <a:pt x="6329" y="8164"/>
                  <a:pt x="6487" y="7665"/>
                </a:cubicBezTo>
                <a:cubicBezTo>
                  <a:pt x="6685" y="7120"/>
                  <a:pt x="7120" y="6697"/>
                  <a:pt x="7665" y="6498"/>
                </a:cubicBezTo>
                <a:cubicBezTo>
                  <a:pt x="8161" y="6341"/>
                  <a:pt x="8626" y="6338"/>
                  <a:pt x="9553" y="6338"/>
                </a:cubicBezTo>
                <a:close/>
                <a:moveTo>
                  <a:pt x="13534" y="7551"/>
                </a:moveTo>
                <a:cubicBezTo>
                  <a:pt x="13423" y="7551"/>
                  <a:pt x="13310" y="7592"/>
                  <a:pt x="13225" y="7677"/>
                </a:cubicBezTo>
                <a:cubicBezTo>
                  <a:pt x="13056" y="7846"/>
                  <a:pt x="13056" y="8125"/>
                  <a:pt x="13225" y="8294"/>
                </a:cubicBezTo>
                <a:cubicBezTo>
                  <a:pt x="13395" y="8464"/>
                  <a:pt x="13674" y="8464"/>
                  <a:pt x="13843" y="8294"/>
                </a:cubicBezTo>
                <a:cubicBezTo>
                  <a:pt x="14012" y="8125"/>
                  <a:pt x="14012" y="7846"/>
                  <a:pt x="13843" y="7677"/>
                </a:cubicBezTo>
                <a:cubicBezTo>
                  <a:pt x="13759" y="7592"/>
                  <a:pt x="13645" y="7551"/>
                  <a:pt x="13534" y="7551"/>
                </a:cubicBezTo>
                <a:close/>
                <a:moveTo>
                  <a:pt x="10800" y="8237"/>
                </a:moveTo>
                <a:cubicBezTo>
                  <a:pt x="10135" y="8237"/>
                  <a:pt x="9465" y="8485"/>
                  <a:pt x="8958" y="8992"/>
                </a:cubicBezTo>
                <a:cubicBezTo>
                  <a:pt x="7943" y="10007"/>
                  <a:pt x="7943" y="11661"/>
                  <a:pt x="8958" y="12676"/>
                </a:cubicBezTo>
                <a:cubicBezTo>
                  <a:pt x="9973" y="13691"/>
                  <a:pt x="11627" y="13691"/>
                  <a:pt x="12642" y="12676"/>
                </a:cubicBezTo>
                <a:cubicBezTo>
                  <a:pt x="13657" y="11661"/>
                  <a:pt x="13657" y="10007"/>
                  <a:pt x="12642" y="8992"/>
                </a:cubicBezTo>
                <a:cubicBezTo>
                  <a:pt x="12135" y="8485"/>
                  <a:pt x="11465" y="8237"/>
                  <a:pt x="10800" y="8237"/>
                </a:cubicBezTo>
                <a:close/>
                <a:moveTo>
                  <a:pt x="10800" y="9210"/>
                </a:moveTo>
                <a:cubicBezTo>
                  <a:pt x="11216" y="9210"/>
                  <a:pt x="11627" y="9373"/>
                  <a:pt x="11944" y="9690"/>
                </a:cubicBezTo>
                <a:cubicBezTo>
                  <a:pt x="12578" y="10324"/>
                  <a:pt x="12578" y="11356"/>
                  <a:pt x="11944" y="11990"/>
                </a:cubicBezTo>
                <a:cubicBezTo>
                  <a:pt x="11310" y="12624"/>
                  <a:pt x="10290" y="12624"/>
                  <a:pt x="9656" y="11990"/>
                </a:cubicBezTo>
                <a:cubicBezTo>
                  <a:pt x="9022" y="11356"/>
                  <a:pt x="9022" y="10324"/>
                  <a:pt x="9656" y="9690"/>
                </a:cubicBezTo>
                <a:cubicBezTo>
                  <a:pt x="9973" y="9373"/>
                  <a:pt x="10384" y="9210"/>
                  <a:pt x="10800" y="9210"/>
                </a:cubicBezTo>
                <a:close/>
              </a:path>
            </a:pathLst>
          </a:custGeom>
          <a:solidFill>
            <a:srgbClr val="C7ACA1"/>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0" name="Google Shape;100;p2"/>
          <p:cNvSpPr/>
          <p:nvPr/>
        </p:nvSpPr>
        <p:spPr>
          <a:xfrm>
            <a:off x="1016000" y="7873693"/>
            <a:ext cx="508000" cy="507735"/>
          </a:xfrm>
          <a:custGeom>
            <a:avLst/>
            <a:gdLst/>
            <a:ahLst/>
            <a:cxnLst/>
            <a:rect l="l" t="t" r="r" b="b"/>
            <a:pathLst>
              <a:path w="21600" h="21600" extrusionOk="0">
                <a:moveTo>
                  <a:pt x="10794" y="0"/>
                </a:moveTo>
                <a:cubicBezTo>
                  <a:pt x="8028" y="0"/>
                  <a:pt x="5257" y="1048"/>
                  <a:pt x="3152" y="3154"/>
                </a:cubicBezTo>
                <a:cubicBezTo>
                  <a:pt x="1048" y="5259"/>
                  <a:pt x="0" y="8030"/>
                  <a:pt x="0" y="10800"/>
                </a:cubicBezTo>
                <a:cubicBezTo>
                  <a:pt x="0" y="13570"/>
                  <a:pt x="1048" y="16341"/>
                  <a:pt x="3152" y="18446"/>
                </a:cubicBezTo>
                <a:cubicBezTo>
                  <a:pt x="5257" y="20552"/>
                  <a:pt x="8014" y="21600"/>
                  <a:pt x="10772" y="21600"/>
                </a:cubicBezTo>
                <a:cubicBezTo>
                  <a:pt x="13529" y="21600"/>
                  <a:pt x="16296" y="20552"/>
                  <a:pt x="18437" y="18446"/>
                </a:cubicBezTo>
                <a:cubicBezTo>
                  <a:pt x="20541" y="16341"/>
                  <a:pt x="21600" y="13570"/>
                  <a:pt x="21600" y="10800"/>
                </a:cubicBezTo>
                <a:cubicBezTo>
                  <a:pt x="21600" y="8030"/>
                  <a:pt x="20541" y="5259"/>
                  <a:pt x="18437" y="3154"/>
                </a:cubicBezTo>
                <a:cubicBezTo>
                  <a:pt x="16332" y="1048"/>
                  <a:pt x="13561" y="0"/>
                  <a:pt x="10794" y="0"/>
                </a:cubicBezTo>
                <a:close/>
                <a:moveTo>
                  <a:pt x="10772" y="1021"/>
                </a:moveTo>
                <a:cubicBezTo>
                  <a:pt x="13275" y="1021"/>
                  <a:pt x="15788" y="1992"/>
                  <a:pt x="17711" y="3880"/>
                </a:cubicBezTo>
                <a:cubicBezTo>
                  <a:pt x="21521" y="7692"/>
                  <a:pt x="21521" y="13908"/>
                  <a:pt x="17711" y="17720"/>
                </a:cubicBezTo>
                <a:cubicBezTo>
                  <a:pt x="13901" y="21532"/>
                  <a:pt x="7688" y="21532"/>
                  <a:pt x="3878" y="17720"/>
                </a:cubicBezTo>
                <a:cubicBezTo>
                  <a:pt x="68" y="13908"/>
                  <a:pt x="68" y="7692"/>
                  <a:pt x="3878" y="3880"/>
                </a:cubicBezTo>
                <a:cubicBezTo>
                  <a:pt x="5765" y="1956"/>
                  <a:pt x="8268" y="1021"/>
                  <a:pt x="10772" y="1021"/>
                </a:cubicBezTo>
                <a:close/>
                <a:moveTo>
                  <a:pt x="11134" y="5525"/>
                </a:moveTo>
                <a:cubicBezTo>
                  <a:pt x="9683" y="5452"/>
                  <a:pt x="8332" y="5960"/>
                  <a:pt x="7279" y="6977"/>
                </a:cubicBezTo>
                <a:cubicBezTo>
                  <a:pt x="6227" y="7957"/>
                  <a:pt x="5692" y="9291"/>
                  <a:pt x="5692" y="10743"/>
                </a:cubicBezTo>
                <a:cubicBezTo>
                  <a:pt x="5692" y="11615"/>
                  <a:pt x="5905" y="12490"/>
                  <a:pt x="6304" y="13216"/>
                </a:cubicBezTo>
                <a:cubicBezTo>
                  <a:pt x="6304" y="13253"/>
                  <a:pt x="6338" y="13248"/>
                  <a:pt x="6338" y="13284"/>
                </a:cubicBezTo>
                <a:lnTo>
                  <a:pt x="5613" y="15724"/>
                </a:lnTo>
                <a:cubicBezTo>
                  <a:pt x="5576" y="15796"/>
                  <a:pt x="5619" y="15903"/>
                  <a:pt x="5692" y="15939"/>
                </a:cubicBezTo>
                <a:cubicBezTo>
                  <a:pt x="5728" y="15975"/>
                  <a:pt x="5801" y="16007"/>
                  <a:pt x="5873" y="16007"/>
                </a:cubicBezTo>
                <a:cubicBezTo>
                  <a:pt x="5910" y="16007"/>
                  <a:pt x="5905" y="16007"/>
                  <a:pt x="5941" y="16007"/>
                </a:cubicBezTo>
                <a:lnTo>
                  <a:pt x="8368" y="15281"/>
                </a:lnTo>
                <a:cubicBezTo>
                  <a:pt x="8731" y="15463"/>
                  <a:pt x="9103" y="15649"/>
                  <a:pt x="9502" y="15758"/>
                </a:cubicBezTo>
                <a:cubicBezTo>
                  <a:pt x="9973" y="15903"/>
                  <a:pt x="10436" y="15939"/>
                  <a:pt x="10908" y="15939"/>
                </a:cubicBezTo>
                <a:cubicBezTo>
                  <a:pt x="12359" y="15939"/>
                  <a:pt x="13668" y="15356"/>
                  <a:pt x="14683" y="14339"/>
                </a:cubicBezTo>
                <a:cubicBezTo>
                  <a:pt x="15627" y="13250"/>
                  <a:pt x="16139" y="11912"/>
                  <a:pt x="16067" y="10460"/>
                </a:cubicBezTo>
                <a:cubicBezTo>
                  <a:pt x="15958" y="7810"/>
                  <a:pt x="13783" y="5634"/>
                  <a:pt x="11134" y="5525"/>
                </a:cubicBezTo>
                <a:close/>
                <a:moveTo>
                  <a:pt x="11055" y="6285"/>
                </a:moveTo>
                <a:cubicBezTo>
                  <a:pt x="13305" y="6394"/>
                  <a:pt x="15153" y="8243"/>
                  <a:pt x="15262" y="10494"/>
                </a:cubicBezTo>
                <a:cubicBezTo>
                  <a:pt x="15334" y="11728"/>
                  <a:pt x="14908" y="12890"/>
                  <a:pt x="14037" y="13761"/>
                </a:cubicBezTo>
                <a:cubicBezTo>
                  <a:pt x="13203" y="14632"/>
                  <a:pt x="12037" y="15145"/>
                  <a:pt x="10840" y="15145"/>
                </a:cubicBezTo>
                <a:cubicBezTo>
                  <a:pt x="10441" y="15145"/>
                  <a:pt x="10001" y="15072"/>
                  <a:pt x="9638" y="14963"/>
                </a:cubicBezTo>
                <a:cubicBezTo>
                  <a:pt x="9275" y="14855"/>
                  <a:pt x="8912" y="14705"/>
                  <a:pt x="8549" y="14487"/>
                </a:cubicBezTo>
                <a:lnTo>
                  <a:pt x="8413" y="14419"/>
                </a:lnTo>
                <a:lnTo>
                  <a:pt x="6599" y="14963"/>
                </a:lnTo>
                <a:lnTo>
                  <a:pt x="7143" y="13284"/>
                </a:lnTo>
                <a:lnTo>
                  <a:pt x="7143" y="13103"/>
                </a:lnTo>
                <a:lnTo>
                  <a:pt x="7064" y="13001"/>
                </a:lnTo>
                <a:cubicBezTo>
                  <a:pt x="7028" y="12928"/>
                  <a:pt x="6998" y="12892"/>
                  <a:pt x="6962" y="12819"/>
                </a:cubicBezTo>
                <a:cubicBezTo>
                  <a:pt x="6599" y="12166"/>
                  <a:pt x="6418" y="11435"/>
                  <a:pt x="6418" y="10709"/>
                </a:cubicBezTo>
                <a:cubicBezTo>
                  <a:pt x="6418" y="9475"/>
                  <a:pt x="6883" y="8356"/>
                  <a:pt x="7790" y="7521"/>
                </a:cubicBezTo>
                <a:cubicBezTo>
                  <a:pt x="8660" y="6686"/>
                  <a:pt x="9821" y="6249"/>
                  <a:pt x="11055" y="6285"/>
                </a:cubicBezTo>
                <a:close/>
                <a:moveTo>
                  <a:pt x="9162" y="8055"/>
                </a:moveTo>
                <a:cubicBezTo>
                  <a:pt x="8581" y="8055"/>
                  <a:pt x="8141" y="8531"/>
                  <a:pt x="8141" y="9076"/>
                </a:cubicBezTo>
                <a:cubicBezTo>
                  <a:pt x="8141" y="9765"/>
                  <a:pt x="8327" y="10378"/>
                  <a:pt x="8617" y="10959"/>
                </a:cubicBezTo>
                <a:cubicBezTo>
                  <a:pt x="9125" y="11866"/>
                  <a:pt x="9958" y="12597"/>
                  <a:pt x="11010" y="12887"/>
                </a:cubicBezTo>
                <a:cubicBezTo>
                  <a:pt x="11373" y="12996"/>
                  <a:pt x="11735" y="13024"/>
                  <a:pt x="12098" y="13024"/>
                </a:cubicBezTo>
                <a:cubicBezTo>
                  <a:pt x="12643" y="13024"/>
                  <a:pt x="13073" y="12592"/>
                  <a:pt x="13073" y="12048"/>
                </a:cubicBezTo>
                <a:cubicBezTo>
                  <a:pt x="13073" y="12012"/>
                  <a:pt x="13073" y="11937"/>
                  <a:pt x="13073" y="11900"/>
                </a:cubicBezTo>
                <a:cubicBezTo>
                  <a:pt x="13073" y="11828"/>
                  <a:pt x="13076" y="11792"/>
                  <a:pt x="13039" y="11719"/>
                </a:cubicBezTo>
                <a:lnTo>
                  <a:pt x="11441" y="11356"/>
                </a:lnTo>
                <a:cubicBezTo>
                  <a:pt x="11404" y="11356"/>
                  <a:pt x="11373" y="11354"/>
                  <a:pt x="11373" y="11390"/>
                </a:cubicBezTo>
                <a:lnTo>
                  <a:pt x="11157" y="11832"/>
                </a:lnTo>
                <a:cubicBezTo>
                  <a:pt x="11121" y="11869"/>
                  <a:pt x="11080" y="11866"/>
                  <a:pt x="11044" y="11866"/>
                </a:cubicBezTo>
                <a:cubicBezTo>
                  <a:pt x="10246" y="11576"/>
                  <a:pt x="9588" y="10918"/>
                  <a:pt x="9298" y="10119"/>
                </a:cubicBezTo>
                <a:cubicBezTo>
                  <a:pt x="9298" y="10083"/>
                  <a:pt x="9307" y="10054"/>
                  <a:pt x="9343" y="10017"/>
                </a:cubicBezTo>
                <a:lnTo>
                  <a:pt x="9808" y="9756"/>
                </a:lnTo>
                <a:cubicBezTo>
                  <a:pt x="9844" y="9756"/>
                  <a:pt x="9842" y="9725"/>
                  <a:pt x="9842" y="9688"/>
                </a:cubicBezTo>
                <a:lnTo>
                  <a:pt x="9479" y="8089"/>
                </a:lnTo>
                <a:cubicBezTo>
                  <a:pt x="9443" y="8089"/>
                  <a:pt x="9379" y="8055"/>
                  <a:pt x="9343" y="8055"/>
                </a:cubicBezTo>
                <a:cubicBezTo>
                  <a:pt x="9270" y="8055"/>
                  <a:pt x="9234" y="8055"/>
                  <a:pt x="9162" y="8055"/>
                </a:cubicBezTo>
                <a:close/>
              </a:path>
            </a:pathLst>
          </a:custGeom>
          <a:solidFill>
            <a:srgbClr val="C7ACA1"/>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1" name="Google Shape;101;p2"/>
          <p:cNvSpPr/>
          <p:nvPr/>
        </p:nvSpPr>
        <p:spPr>
          <a:xfrm>
            <a:off x="1016000" y="9097026"/>
            <a:ext cx="508000" cy="507732"/>
          </a:xfrm>
          <a:custGeom>
            <a:avLst/>
            <a:gdLst/>
            <a:ahLst/>
            <a:cxnLst/>
            <a:rect l="l" t="t" r="r" b="b"/>
            <a:pathLst>
              <a:path w="21600" h="21600" extrusionOk="0">
                <a:moveTo>
                  <a:pt x="10800" y="0"/>
                </a:moveTo>
                <a:cubicBezTo>
                  <a:pt x="8030" y="0"/>
                  <a:pt x="5257" y="1052"/>
                  <a:pt x="3154" y="3156"/>
                </a:cubicBezTo>
                <a:cubicBezTo>
                  <a:pt x="1051" y="5260"/>
                  <a:pt x="0" y="8033"/>
                  <a:pt x="0" y="10806"/>
                </a:cubicBezTo>
                <a:cubicBezTo>
                  <a:pt x="0" y="13579"/>
                  <a:pt x="1051" y="16352"/>
                  <a:pt x="3154" y="18455"/>
                </a:cubicBezTo>
                <a:cubicBezTo>
                  <a:pt x="5275" y="20541"/>
                  <a:pt x="8021" y="21600"/>
                  <a:pt x="10800" y="21600"/>
                </a:cubicBezTo>
                <a:cubicBezTo>
                  <a:pt x="13579" y="21600"/>
                  <a:pt x="16361" y="20541"/>
                  <a:pt x="18446" y="18455"/>
                </a:cubicBezTo>
                <a:cubicBezTo>
                  <a:pt x="20549" y="16352"/>
                  <a:pt x="21600" y="13579"/>
                  <a:pt x="21600" y="10806"/>
                </a:cubicBezTo>
                <a:cubicBezTo>
                  <a:pt x="21600" y="8033"/>
                  <a:pt x="20549" y="5260"/>
                  <a:pt x="18446" y="3156"/>
                </a:cubicBezTo>
                <a:cubicBezTo>
                  <a:pt x="16343" y="1052"/>
                  <a:pt x="13570" y="0"/>
                  <a:pt x="10800" y="0"/>
                </a:cubicBezTo>
                <a:close/>
                <a:moveTo>
                  <a:pt x="10800" y="995"/>
                </a:moveTo>
                <a:cubicBezTo>
                  <a:pt x="13323" y="995"/>
                  <a:pt x="15849" y="1951"/>
                  <a:pt x="17714" y="3853"/>
                </a:cubicBezTo>
                <a:cubicBezTo>
                  <a:pt x="21518" y="7659"/>
                  <a:pt x="21518" y="13872"/>
                  <a:pt x="17714" y="17678"/>
                </a:cubicBezTo>
                <a:cubicBezTo>
                  <a:pt x="13911" y="21483"/>
                  <a:pt x="7689" y="21483"/>
                  <a:pt x="3886" y="17678"/>
                </a:cubicBezTo>
                <a:cubicBezTo>
                  <a:pt x="82" y="13873"/>
                  <a:pt x="82" y="7659"/>
                  <a:pt x="3886" y="3853"/>
                </a:cubicBezTo>
                <a:cubicBezTo>
                  <a:pt x="5787" y="1951"/>
                  <a:pt x="8277" y="995"/>
                  <a:pt x="10800" y="995"/>
                </a:cubicBezTo>
                <a:close/>
                <a:moveTo>
                  <a:pt x="10857" y="5557"/>
                </a:moveTo>
                <a:cubicBezTo>
                  <a:pt x="8407" y="5557"/>
                  <a:pt x="6839" y="7460"/>
                  <a:pt x="6766" y="9216"/>
                </a:cubicBezTo>
                <a:cubicBezTo>
                  <a:pt x="6693" y="10277"/>
                  <a:pt x="7095" y="11233"/>
                  <a:pt x="7863" y="11526"/>
                </a:cubicBezTo>
                <a:cubicBezTo>
                  <a:pt x="7899" y="11563"/>
                  <a:pt x="8002" y="11599"/>
                  <a:pt x="8149" y="11526"/>
                </a:cubicBezTo>
                <a:cubicBezTo>
                  <a:pt x="8222" y="11453"/>
                  <a:pt x="8295" y="11041"/>
                  <a:pt x="8331" y="10931"/>
                </a:cubicBezTo>
                <a:cubicBezTo>
                  <a:pt x="8368" y="10785"/>
                  <a:pt x="8338" y="10675"/>
                  <a:pt x="8229" y="10566"/>
                </a:cubicBezTo>
                <a:cubicBezTo>
                  <a:pt x="7973" y="10273"/>
                  <a:pt x="7863" y="9948"/>
                  <a:pt x="7863" y="9399"/>
                </a:cubicBezTo>
                <a:cubicBezTo>
                  <a:pt x="7863" y="7862"/>
                  <a:pt x="9179" y="6440"/>
                  <a:pt x="10971" y="6586"/>
                </a:cubicBezTo>
                <a:cubicBezTo>
                  <a:pt x="12581" y="6696"/>
                  <a:pt x="13314" y="7602"/>
                  <a:pt x="13314" y="8919"/>
                </a:cubicBezTo>
                <a:cubicBezTo>
                  <a:pt x="13278" y="10529"/>
                  <a:pt x="12619" y="12029"/>
                  <a:pt x="11486" y="12029"/>
                </a:cubicBezTo>
                <a:cubicBezTo>
                  <a:pt x="11010" y="12029"/>
                  <a:pt x="10718" y="11887"/>
                  <a:pt x="10571" y="11595"/>
                </a:cubicBezTo>
                <a:cubicBezTo>
                  <a:pt x="10462" y="11375"/>
                  <a:pt x="10421" y="11119"/>
                  <a:pt x="10457" y="10863"/>
                </a:cubicBezTo>
                <a:cubicBezTo>
                  <a:pt x="10567" y="10168"/>
                  <a:pt x="11045" y="9395"/>
                  <a:pt x="10971" y="8736"/>
                </a:cubicBezTo>
                <a:cubicBezTo>
                  <a:pt x="10935" y="8260"/>
                  <a:pt x="10754" y="7901"/>
                  <a:pt x="10206" y="7901"/>
                </a:cubicBezTo>
                <a:cubicBezTo>
                  <a:pt x="9547" y="7901"/>
                  <a:pt x="8955" y="8446"/>
                  <a:pt x="9029" y="9434"/>
                </a:cubicBezTo>
                <a:cubicBezTo>
                  <a:pt x="9029" y="9690"/>
                  <a:pt x="9102" y="10092"/>
                  <a:pt x="9211" y="10348"/>
                </a:cubicBezTo>
                <a:cubicBezTo>
                  <a:pt x="9248" y="10568"/>
                  <a:pt x="9182" y="10607"/>
                  <a:pt x="9109" y="10863"/>
                </a:cubicBezTo>
                <a:cubicBezTo>
                  <a:pt x="8926" y="11668"/>
                  <a:pt x="8519" y="13310"/>
                  <a:pt x="8446" y="13676"/>
                </a:cubicBezTo>
                <a:cubicBezTo>
                  <a:pt x="8226" y="14664"/>
                  <a:pt x="8409" y="15876"/>
                  <a:pt x="8446" y="15986"/>
                </a:cubicBezTo>
                <a:cubicBezTo>
                  <a:pt x="8446" y="16059"/>
                  <a:pt x="8558" y="16056"/>
                  <a:pt x="8594" y="16020"/>
                </a:cubicBezTo>
                <a:cubicBezTo>
                  <a:pt x="8667" y="15947"/>
                  <a:pt x="9435" y="14993"/>
                  <a:pt x="9691" y="14042"/>
                </a:cubicBezTo>
                <a:cubicBezTo>
                  <a:pt x="9765" y="13786"/>
                  <a:pt x="10126" y="12361"/>
                  <a:pt x="10126" y="12361"/>
                </a:cubicBezTo>
                <a:cubicBezTo>
                  <a:pt x="10455" y="12800"/>
                  <a:pt x="11045" y="13093"/>
                  <a:pt x="11703" y="13093"/>
                </a:cubicBezTo>
                <a:cubicBezTo>
                  <a:pt x="13714" y="13056"/>
                  <a:pt x="14846" y="11297"/>
                  <a:pt x="14846" y="8919"/>
                </a:cubicBezTo>
                <a:cubicBezTo>
                  <a:pt x="14846" y="7126"/>
                  <a:pt x="13307" y="5557"/>
                  <a:pt x="10857" y="5557"/>
                </a:cubicBezTo>
                <a:close/>
              </a:path>
            </a:pathLst>
          </a:custGeom>
          <a:solidFill>
            <a:srgbClr val="C7ACA1"/>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2" name="Google Shape;102;p2"/>
          <p:cNvSpPr txBox="1"/>
          <p:nvPr/>
        </p:nvSpPr>
        <p:spPr>
          <a:xfrm>
            <a:off x="5093654"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Health</a:t>
            </a:r>
            <a:endParaRPr sz="2200" b="0" i="0" u="none" strike="noStrike" cap="none" dirty="0">
              <a:solidFill>
                <a:srgbClr val="000000"/>
              </a:solidFill>
              <a:latin typeface="+mn-lt"/>
              <a:ea typeface="Helvetica Neue"/>
              <a:cs typeface="Helvetica Neue"/>
              <a:sym typeface="Helvetica Neue"/>
            </a:endParaRPr>
          </a:p>
        </p:txBody>
      </p:sp>
      <p:sp>
        <p:nvSpPr>
          <p:cNvPr id="103" name="Google Shape;103;p2"/>
          <p:cNvSpPr txBox="1"/>
          <p:nvPr/>
        </p:nvSpPr>
        <p:spPr>
          <a:xfrm>
            <a:off x="9834494"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Happiness</a:t>
            </a:r>
            <a:endParaRPr sz="2200" b="0" i="0" u="none" strike="noStrike" cap="none" dirty="0">
              <a:solidFill>
                <a:srgbClr val="000000"/>
              </a:solidFill>
              <a:latin typeface="+mn-lt"/>
              <a:ea typeface="Helvetica Neue"/>
              <a:cs typeface="Helvetica Neue"/>
              <a:sym typeface="Helvetica Neue"/>
            </a:endParaRPr>
          </a:p>
        </p:txBody>
      </p:sp>
      <p:sp>
        <p:nvSpPr>
          <p:cNvPr id="104" name="Google Shape;104;p2"/>
          <p:cNvSpPr txBox="1"/>
          <p:nvPr/>
        </p:nvSpPr>
        <p:spPr>
          <a:xfrm>
            <a:off x="14575333"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Community</a:t>
            </a:r>
            <a:endParaRPr sz="2200" b="0" i="0" u="none" strike="noStrike" cap="none" dirty="0">
              <a:solidFill>
                <a:srgbClr val="000000"/>
              </a:solidFill>
              <a:latin typeface="+mn-lt"/>
              <a:ea typeface="Helvetica Neue"/>
              <a:cs typeface="Helvetica Neue"/>
              <a:sym typeface="Helvetica Neue"/>
            </a:endParaRPr>
          </a:p>
        </p:txBody>
      </p:sp>
      <p:sp>
        <p:nvSpPr>
          <p:cNvPr id="105" name="Google Shape;105;p2"/>
          <p:cNvSpPr txBox="1"/>
          <p:nvPr/>
        </p:nvSpPr>
        <p:spPr>
          <a:xfrm>
            <a:off x="19316172" y="1732186"/>
            <a:ext cx="2540001" cy="3429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mn-lt"/>
                <a:ea typeface="Helvetica Neue"/>
                <a:cs typeface="Helvetica Neue"/>
                <a:sym typeface="Helvetica Neue"/>
              </a:rPr>
              <a:t>Private Practice</a:t>
            </a:r>
            <a:endParaRPr sz="2200" b="0" i="0" u="none" strike="noStrike" cap="none" dirty="0">
              <a:solidFill>
                <a:srgbClr val="000000"/>
              </a:solidFill>
              <a:latin typeface="+mn-lt"/>
              <a:ea typeface="Helvetica Neue"/>
              <a:cs typeface="Helvetica Neue"/>
              <a:sym typeface="Helvetica Neue"/>
            </a:endParaRPr>
          </a:p>
        </p:txBody>
      </p:sp>
      <p:sp>
        <p:nvSpPr>
          <p:cNvPr id="106" name="Google Shape;106;p2"/>
          <p:cNvSpPr/>
          <p:nvPr/>
        </p:nvSpPr>
        <p:spPr>
          <a:xfrm>
            <a:off x="8416574" y="1890936"/>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7" name="Google Shape;107;p2"/>
          <p:cNvSpPr/>
          <p:nvPr/>
        </p:nvSpPr>
        <p:spPr>
          <a:xfrm>
            <a:off x="13157413" y="1890936"/>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08" name="Google Shape;108;p2"/>
          <p:cNvSpPr/>
          <p:nvPr/>
        </p:nvSpPr>
        <p:spPr>
          <a:xfrm>
            <a:off x="17898253" y="1890936"/>
            <a:ext cx="635001"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16" name="Picture 15">
            <a:extLst>
              <a:ext uri="{FF2B5EF4-FFF2-40B4-BE49-F238E27FC236}">
                <a16:creationId xmlns:a16="http://schemas.microsoft.com/office/drawing/2014/main" id="{4C1EFA20-61FF-4118-A84E-0159677DE96D}"/>
              </a:ext>
            </a:extLst>
          </p:cNvPr>
          <p:cNvPicPr>
            <a:picLocks noChangeAspect="1"/>
          </p:cNvPicPr>
          <p:nvPr/>
        </p:nvPicPr>
        <p:blipFill>
          <a:blip r:embed="rId4"/>
          <a:stretch>
            <a:fillRect/>
          </a:stretch>
        </p:blipFill>
        <p:spPr>
          <a:xfrm>
            <a:off x="748937" y="302671"/>
            <a:ext cx="3063246" cy="285903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39" name="Google Shape;139;p4"/>
          <p:cNvSpPr txBox="1"/>
          <p:nvPr/>
        </p:nvSpPr>
        <p:spPr>
          <a:xfrm>
            <a:off x="6599287"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01</a:t>
            </a:r>
            <a:endParaRPr sz="7000" b="0" i="0" u="none" strike="noStrike" cap="none" dirty="0">
              <a:solidFill>
                <a:srgbClr val="000000"/>
              </a:solidFill>
              <a:latin typeface="+mn-lt"/>
              <a:ea typeface="Helvetica Neue"/>
              <a:cs typeface="Helvetica Neue"/>
              <a:sym typeface="Helvetica Neue"/>
            </a:endParaRPr>
          </a:p>
        </p:txBody>
      </p:sp>
      <p:sp>
        <p:nvSpPr>
          <p:cNvPr id="140" name="Google Shape;140;p4"/>
          <p:cNvSpPr txBox="1"/>
          <p:nvPr/>
        </p:nvSpPr>
        <p:spPr>
          <a:xfrm>
            <a:off x="6599287" y="4248070"/>
            <a:ext cx="3175001"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WELCOME</a:t>
            </a:r>
            <a:endParaRPr sz="2700" b="0" i="0" u="none" strike="noStrike" cap="none" dirty="0">
              <a:solidFill>
                <a:srgbClr val="000000"/>
              </a:solidFill>
              <a:latin typeface="+mn-lt"/>
              <a:ea typeface="Helvetica Neue"/>
              <a:cs typeface="Helvetica Neue"/>
              <a:sym typeface="Helvetica Neue"/>
            </a:endParaRPr>
          </a:p>
        </p:txBody>
      </p:sp>
      <p:sp>
        <p:nvSpPr>
          <p:cNvPr id="141" name="Google Shape;141;p4"/>
          <p:cNvSpPr txBox="1"/>
          <p:nvPr/>
        </p:nvSpPr>
        <p:spPr>
          <a:xfrm>
            <a:off x="10641852"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02</a:t>
            </a:r>
            <a:endParaRPr sz="7000" b="0" i="0" u="none" strike="noStrike" cap="none" dirty="0">
              <a:solidFill>
                <a:srgbClr val="000000"/>
              </a:solidFill>
              <a:latin typeface="+mn-lt"/>
              <a:ea typeface="Helvetica Neue"/>
              <a:cs typeface="Helvetica Neue"/>
              <a:sym typeface="Helvetica Neue"/>
            </a:endParaRPr>
          </a:p>
        </p:txBody>
      </p:sp>
      <p:sp>
        <p:nvSpPr>
          <p:cNvPr id="142" name="Google Shape;142;p4"/>
          <p:cNvSpPr txBox="1"/>
          <p:nvPr/>
        </p:nvSpPr>
        <p:spPr>
          <a:xfrm>
            <a:off x="10641852" y="4248070"/>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KEY DIETS TO KNOW</a:t>
            </a:r>
          </a:p>
        </p:txBody>
      </p:sp>
      <p:sp>
        <p:nvSpPr>
          <p:cNvPr id="143" name="Google Shape;143;p4"/>
          <p:cNvSpPr txBox="1"/>
          <p:nvPr/>
        </p:nvSpPr>
        <p:spPr>
          <a:xfrm>
            <a:off x="14684415"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03</a:t>
            </a:r>
            <a:endParaRPr sz="7000" b="0" i="0" u="none" strike="noStrike" cap="none" dirty="0">
              <a:solidFill>
                <a:srgbClr val="000000"/>
              </a:solidFill>
              <a:latin typeface="+mn-lt"/>
              <a:ea typeface="Helvetica Neue"/>
              <a:cs typeface="Helvetica Neue"/>
              <a:sym typeface="Helvetica Neue"/>
            </a:endParaRPr>
          </a:p>
        </p:txBody>
      </p:sp>
      <p:sp>
        <p:nvSpPr>
          <p:cNvPr id="144" name="Google Shape;144;p4"/>
          <p:cNvSpPr txBox="1"/>
          <p:nvPr/>
        </p:nvSpPr>
        <p:spPr>
          <a:xfrm>
            <a:off x="14684415" y="4248070"/>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PERSONALIZING YOUR MEALS</a:t>
            </a:r>
          </a:p>
        </p:txBody>
      </p:sp>
      <p:sp>
        <p:nvSpPr>
          <p:cNvPr id="145" name="Google Shape;145;p4"/>
          <p:cNvSpPr txBox="1"/>
          <p:nvPr/>
        </p:nvSpPr>
        <p:spPr>
          <a:xfrm>
            <a:off x="18726980" y="2504451"/>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04</a:t>
            </a:r>
            <a:endParaRPr sz="7000" b="0" i="0" u="none" strike="noStrike" cap="none" dirty="0">
              <a:solidFill>
                <a:srgbClr val="000000"/>
              </a:solidFill>
              <a:latin typeface="+mn-lt"/>
              <a:ea typeface="Helvetica Neue"/>
              <a:cs typeface="Helvetica Neue"/>
              <a:sym typeface="Helvetica Neue"/>
            </a:endParaRPr>
          </a:p>
        </p:txBody>
      </p:sp>
      <p:sp>
        <p:nvSpPr>
          <p:cNvPr id="146" name="Google Shape;146;p4"/>
          <p:cNvSpPr txBox="1"/>
          <p:nvPr/>
        </p:nvSpPr>
        <p:spPr>
          <a:xfrm>
            <a:off x="18726980" y="4248070"/>
            <a:ext cx="3175001" cy="7478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ENGAGING IN THE PROCESS</a:t>
            </a:r>
          </a:p>
        </p:txBody>
      </p:sp>
      <p:sp>
        <p:nvSpPr>
          <p:cNvPr id="147" name="Google Shape;147;p4"/>
          <p:cNvSpPr txBox="1"/>
          <p:nvPr/>
        </p:nvSpPr>
        <p:spPr>
          <a:xfrm>
            <a:off x="6599287"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05</a:t>
            </a:r>
            <a:endParaRPr sz="7000" b="0" i="0" u="none" strike="noStrike" cap="none" dirty="0">
              <a:solidFill>
                <a:srgbClr val="000000"/>
              </a:solidFill>
              <a:latin typeface="+mn-lt"/>
              <a:ea typeface="Helvetica Neue"/>
              <a:cs typeface="Helvetica Neue"/>
              <a:sym typeface="Helvetica Neue"/>
            </a:endParaRPr>
          </a:p>
        </p:txBody>
      </p:sp>
      <p:sp>
        <p:nvSpPr>
          <p:cNvPr id="148" name="Google Shape;148;p4"/>
          <p:cNvSpPr txBox="1"/>
          <p:nvPr/>
        </p:nvSpPr>
        <p:spPr>
          <a:xfrm>
            <a:off x="6599287" y="7520259"/>
            <a:ext cx="3175001" cy="1121846"/>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dirty="0">
                <a:latin typeface="+mn-lt"/>
                <a:sym typeface="Helvetica Neue"/>
              </a:rPr>
              <a:t>STAYING INFORMED</a:t>
            </a:r>
          </a:p>
          <a:p>
            <a:pPr marL="0" marR="0" lvl="0" indent="0" algn="ctr" rtl="0">
              <a:lnSpc>
                <a:spcPct val="90000"/>
              </a:lnSpc>
              <a:spcBef>
                <a:spcPts val="0"/>
              </a:spcBef>
              <a:spcAft>
                <a:spcPts val="0"/>
              </a:spcAft>
              <a:buClr>
                <a:srgbClr val="000000"/>
              </a:buClr>
              <a:buSzPts val="2700"/>
              <a:buFont typeface="Helvetica Neue"/>
              <a:buNone/>
            </a:pPr>
            <a:r>
              <a:rPr lang="en-US" sz="2700" dirty="0">
                <a:latin typeface="+mn-lt"/>
                <a:sym typeface="Helvetica Neue"/>
              </a:rPr>
              <a:t>AND SUPPORTED</a:t>
            </a:r>
          </a:p>
        </p:txBody>
      </p:sp>
      <p:sp>
        <p:nvSpPr>
          <p:cNvPr id="149" name="Google Shape;149;p4"/>
          <p:cNvSpPr txBox="1"/>
          <p:nvPr/>
        </p:nvSpPr>
        <p:spPr>
          <a:xfrm>
            <a:off x="10641852" y="5776640"/>
            <a:ext cx="3175001" cy="10668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n-lt"/>
                <a:ea typeface="Helvetica Neue"/>
                <a:cs typeface="Helvetica Neue"/>
                <a:sym typeface="Helvetica Neue"/>
              </a:rPr>
              <a:t>06</a:t>
            </a:r>
            <a:endParaRPr sz="7000" b="0" i="0" u="none" strike="noStrike" cap="none" dirty="0">
              <a:solidFill>
                <a:srgbClr val="000000"/>
              </a:solidFill>
              <a:latin typeface="+mn-lt"/>
              <a:ea typeface="Helvetica Neue"/>
              <a:cs typeface="Helvetica Neue"/>
              <a:sym typeface="Helvetica Neue"/>
            </a:endParaRPr>
          </a:p>
        </p:txBody>
      </p:sp>
      <p:sp>
        <p:nvSpPr>
          <p:cNvPr id="150" name="Google Shape;150;p4"/>
          <p:cNvSpPr txBox="1"/>
          <p:nvPr/>
        </p:nvSpPr>
        <p:spPr>
          <a:xfrm>
            <a:off x="10641852" y="7520259"/>
            <a:ext cx="3175001" cy="373949"/>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n-lt"/>
                <a:ea typeface="Helvetica Neue"/>
                <a:cs typeface="Helvetica Neue"/>
                <a:sym typeface="Helvetica Neue"/>
              </a:rPr>
              <a:t>FINISHING UP</a:t>
            </a:r>
            <a:endParaRPr dirty="0">
              <a:latin typeface="+mn-lt"/>
            </a:endParaRPr>
          </a:p>
        </p:txBody>
      </p:sp>
      <p:sp>
        <p:nvSpPr>
          <p:cNvPr id="159" name="Google Shape;159;p4"/>
          <p:cNvSpPr/>
          <p:nvPr/>
        </p:nvSpPr>
        <p:spPr>
          <a:xfrm>
            <a:off x="7869287" y="389691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0" name="Google Shape;160;p4"/>
          <p:cNvSpPr/>
          <p:nvPr/>
        </p:nvSpPr>
        <p:spPr>
          <a:xfrm>
            <a:off x="11911852" y="389691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1" name="Google Shape;161;p4"/>
          <p:cNvSpPr/>
          <p:nvPr/>
        </p:nvSpPr>
        <p:spPr>
          <a:xfrm>
            <a:off x="7869287" y="716919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2" name="Google Shape;162;p4"/>
          <p:cNvSpPr/>
          <p:nvPr/>
        </p:nvSpPr>
        <p:spPr>
          <a:xfrm>
            <a:off x="11911852" y="7169199"/>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7" name="Google Shape;167;p4"/>
          <p:cNvSpPr/>
          <p:nvPr/>
        </p:nvSpPr>
        <p:spPr>
          <a:xfrm>
            <a:off x="15954418" y="389696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68" name="Google Shape;168;p4"/>
          <p:cNvSpPr/>
          <p:nvPr/>
        </p:nvSpPr>
        <p:spPr>
          <a:xfrm>
            <a:off x="19996980" y="3896961"/>
            <a:ext cx="635001" cy="25401"/>
          </a:xfrm>
          <a:prstGeom prst="rect">
            <a:avLst/>
          </a:prstGeom>
          <a:solidFill>
            <a:srgbClr val="C7ACA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8" name="Google Shape;210;p8">
            <a:extLst>
              <a:ext uri="{FF2B5EF4-FFF2-40B4-BE49-F238E27FC236}">
                <a16:creationId xmlns:a16="http://schemas.microsoft.com/office/drawing/2014/main" id="{22BF23B0-7994-D55D-B415-CCB7B74F0854}"/>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a:solidFill>
                  <a:srgbClr val="000000"/>
                </a:solidFill>
                <a:latin typeface="+mj-lt"/>
                <a:ea typeface="Helvetica Neue"/>
                <a:cs typeface="Helvetica Neue"/>
                <a:sym typeface="Helvetica Neue"/>
              </a:rPr>
              <a:t>0005 </a:t>
            </a:r>
            <a:r>
              <a:rPr lang="en-US" sz="2400" b="0" i="0" u="none" strike="noStrike" cap="none" dirty="0">
                <a:solidFill>
                  <a:srgbClr val="000000"/>
                </a:solidFill>
                <a:latin typeface="+mj-lt"/>
                <a:ea typeface="Helvetica Neue"/>
                <a:cs typeface="Helvetica Neue"/>
                <a:sym typeface="Helvetica Neue"/>
              </a:rPr>
              <a:t>CULINARY ARTS</a:t>
            </a:r>
            <a:endParaRPr dirty="0">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6"/>
          <p:cNvSpPr/>
          <p:nvPr/>
        </p:nvSpPr>
        <p:spPr>
          <a:xfrm>
            <a:off x="3809538" y="2537309"/>
            <a:ext cx="16764924" cy="8641382"/>
          </a:xfrm>
          <a:prstGeom prst="rect">
            <a:avLst/>
          </a:prstGeom>
          <a:solidFill>
            <a:srgbClr val="F2F2F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mj-lt"/>
              <a:ea typeface="Helvetica Neue"/>
              <a:cs typeface="Helvetica Neue"/>
              <a:sym typeface="Helvetica Neue"/>
            </a:endParaRPr>
          </a:p>
        </p:txBody>
      </p:sp>
      <p:sp>
        <p:nvSpPr>
          <p:cNvPr id="186" name="Google Shape;186;p6"/>
          <p:cNvSpPr txBox="1"/>
          <p:nvPr/>
        </p:nvSpPr>
        <p:spPr>
          <a:xfrm>
            <a:off x="6198973" y="3712312"/>
            <a:ext cx="11986054" cy="107721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j-lt"/>
                <a:ea typeface="Helvetica Neue"/>
                <a:cs typeface="Helvetica Neue"/>
                <a:sym typeface="Helvetica Neue"/>
              </a:rPr>
              <a:t>DISCLAIMER</a:t>
            </a:r>
            <a:endParaRPr sz="2700" b="0" i="0" u="none" strike="noStrike" cap="none" dirty="0">
              <a:solidFill>
                <a:srgbClr val="000000"/>
              </a:solidFill>
              <a:latin typeface="+mj-lt"/>
              <a:ea typeface="Helvetica Neue"/>
              <a:cs typeface="Helvetica Neue"/>
              <a:sym typeface="Helvetica Neue"/>
            </a:endParaRPr>
          </a:p>
        </p:txBody>
      </p:sp>
      <p:sp>
        <p:nvSpPr>
          <p:cNvPr id="187" name="Google Shape;187;p6"/>
          <p:cNvSpPr txBox="1"/>
          <p:nvPr/>
        </p:nvSpPr>
        <p:spPr>
          <a:xfrm>
            <a:off x="2324100" y="5098256"/>
            <a:ext cx="20802600" cy="738663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This program does not provide medical advice. </a:t>
            </a:r>
            <a:endParaRPr dirty="0">
              <a:latin typeface="+mj-lt"/>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Information in this program is provided for informational purposes only and is not intended as a substitute for the advice provided by your physician or other healthcare professional or any information contained on or in any product label or packaging. You should not use the information in this program for diagnosing or treating a health problem or disease or prescribing any medication or other treatment. It is your responsibility to speak with your physician or other healthcare professional before taking any medication, nutritional, herbal or homeopathic supplement, or adopting any treatment for a health problem.  If you have or suspect that you have a medical problem, promptly contact your health care provider. Never disregard professional medical advice or delay in seeking professional advice because of something you have read in this program.  Information provided in this program and the use of any products or services purchased from our web site or affiliated sites by you DOES NOT create a doctor-patient relationship between you and any of the medical professionals affiliated with this program. Information and statements regarding dietary supplements have not been evaluated by the Food and Drug Administration and are not intended to diagnose, treat, cure, or prevent any disease.</a:t>
            </a:r>
            <a:endParaRPr dirty="0">
              <a:latin typeface="+mj-lt"/>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Everyone is different; not all products or services are suited for everyone.  The creators of any products or services will not have any liability to users for injury or loss in connection therewith.  Canaan Vibes LLC makes no representation or warranty and disclaim all liability concerning any treatment or any action that is taken following the information provided within or through the program.   </a:t>
            </a:r>
            <a:endParaRPr dirty="0">
              <a:latin typeface="+mj-lt"/>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Weight loss or health modifications can create injury.  </a:t>
            </a:r>
            <a:r>
              <a:rPr lang="en-US" sz="2400" dirty="0">
                <a:solidFill>
                  <a:schemeClr val="dk1"/>
                </a:solidFill>
                <a:latin typeface="+mj-lt"/>
                <a:ea typeface="Helvetica Neue"/>
                <a:cs typeface="Helvetica Neue"/>
                <a:sym typeface="Helvetica Neue"/>
              </a:rPr>
              <a:t>Canaan Vibes LLC</a:t>
            </a:r>
            <a:r>
              <a:rPr lang="en-US" sz="2400" b="0" i="0" u="none" strike="noStrike" cap="none" dirty="0">
                <a:solidFill>
                  <a:schemeClr val="dk1"/>
                </a:solidFill>
                <a:latin typeface="+mj-lt"/>
                <a:ea typeface="Helvetica Neue"/>
                <a:cs typeface="Helvetica Neue"/>
                <a:sym typeface="Helvetica Neue"/>
              </a:rPr>
              <a:t> urges you to first obtain a physical examination and approval from your physician.  You agree that by using any of Canaan Vibes LLC products or services, you do this entirely at your own risk.  Any recommendation for changes in diet including the use of food supplementation or weight reduction products are your responsibility and entirely at your own risk.  You agree that you are voluntarily purchasing products or services.  You assume all risks of injury, illness or death.</a:t>
            </a:r>
            <a:endParaRPr dirty="0">
              <a:latin typeface="+mj-lt"/>
            </a:endParaRPr>
          </a:p>
          <a:p>
            <a:pPr marL="0" marR="0" lvl="0" indent="0" algn="l" rtl="0">
              <a:lnSpc>
                <a:spcPct val="100000"/>
              </a:lnSpc>
              <a:spcBef>
                <a:spcPts val="0"/>
              </a:spcBef>
              <a:spcAft>
                <a:spcPts val="0"/>
              </a:spcAft>
              <a:buClr>
                <a:srgbClr val="000000"/>
              </a:buClr>
              <a:buSzPts val="2400"/>
              <a:buFont typeface="Helvetica Neue"/>
              <a:buNone/>
            </a:pPr>
            <a:endParaRPr sz="2400" b="0" i="0" u="none" strike="noStrike" cap="none" dirty="0">
              <a:solidFill>
                <a:schemeClr val="dk1"/>
              </a:solidFill>
              <a:latin typeface="+mj-lt"/>
              <a:ea typeface="Helvetica Neue"/>
              <a:cs typeface="Helvetica Neue"/>
              <a:sym typeface="Helvetica Neue"/>
            </a:endParaRPr>
          </a:p>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dirty="0">
                <a:solidFill>
                  <a:schemeClr val="dk1"/>
                </a:solidFill>
                <a:latin typeface="+mj-lt"/>
                <a:ea typeface="Helvetica Neue"/>
                <a:cs typeface="Helvetica Neue"/>
                <a:sym typeface="Helvetica Neue"/>
              </a:rPr>
              <a:t>YOU ACKNOWLEDGE THAT YOU HAVE CAREFULLY READ THIS “WAIVER AND RELEASE”. </a:t>
            </a:r>
            <a:endParaRPr dirty="0">
              <a:latin typeface="+mj-lt"/>
            </a:endParaRPr>
          </a:p>
        </p:txBody>
      </p:sp>
      <p:sp>
        <p:nvSpPr>
          <p:cNvPr id="188" name="Google Shape;188;p6"/>
          <p:cNvSpPr/>
          <p:nvPr/>
        </p:nvSpPr>
        <p:spPr>
          <a:xfrm>
            <a:off x="11874500" y="1270049"/>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89" name="Google Shape;189;p6"/>
          <p:cNvSpPr/>
          <p:nvPr/>
        </p:nvSpPr>
        <p:spPr>
          <a:xfrm>
            <a:off x="11874500" y="12445950"/>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7"/>
          <p:cNvSpPr txBox="1"/>
          <p:nvPr/>
        </p:nvSpPr>
        <p:spPr>
          <a:xfrm>
            <a:off x="15776125" y="5313268"/>
            <a:ext cx="6981317" cy="560922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700"/>
              <a:buFont typeface="Helvetica Neue"/>
              <a:buNone/>
            </a:pPr>
            <a:r>
              <a:rPr lang="en-US" sz="2700" b="0" i="0" u="none" strike="noStrike" cap="none" dirty="0">
                <a:solidFill>
                  <a:srgbClr val="000000"/>
                </a:solidFill>
                <a:latin typeface="+mj-lt"/>
                <a:ea typeface="Helvetica Neue"/>
                <a:cs typeface="Helvetica Neue"/>
                <a:sym typeface="Helvetica Neue"/>
              </a:rPr>
              <a:t>Navigating and accommodating special diets is an essential aspect of maintaining a healthy lifestyle, especially when dealing with dietary restrictions or preferences due to health conditions, ethical beliefs, or personal choices. Here's how you can effectively manage and enjoy a diet tailored specifically to your needs:</a:t>
            </a:r>
            <a:endParaRPr dirty="0">
              <a:latin typeface="+mj-lt"/>
            </a:endParaRPr>
          </a:p>
        </p:txBody>
      </p:sp>
      <p:sp>
        <p:nvSpPr>
          <p:cNvPr id="195" name="Google Shape;195;p7"/>
          <p:cNvSpPr txBox="1"/>
          <p:nvPr/>
        </p:nvSpPr>
        <p:spPr>
          <a:xfrm>
            <a:off x="15776125" y="2793504"/>
            <a:ext cx="7892767" cy="107721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7000"/>
              <a:buFont typeface="Helvetica Neue"/>
              <a:buNone/>
            </a:pPr>
            <a:r>
              <a:rPr lang="en-US" sz="7000" b="0" i="0" u="none" strike="noStrike" cap="none" dirty="0">
                <a:solidFill>
                  <a:srgbClr val="000000"/>
                </a:solidFill>
                <a:latin typeface="+mj-lt"/>
                <a:ea typeface="Helvetica Neue"/>
                <a:cs typeface="Helvetica Neue"/>
                <a:sym typeface="Helvetica Neue"/>
              </a:rPr>
              <a:t>WELCOME</a:t>
            </a:r>
            <a:endParaRPr sz="2700" b="0" i="0" u="none" strike="noStrike" cap="none" dirty="0">
              <a:solidFill>
                <a:srgbClr val="000000"/>
              </a:solidFill>
              <a:latin typeface="+mj-lt"/>
              <a:ea typeface="Helvetica Neue"/>
              <a:cs typeface="Helvetica Neue"/>
              <a:sym typeface="Helvetica Neue"/>
            </a:endParaRPr>
          </a:p>
        </p:txBody>
      </p:sp>
      <p:sp>
        <p:nvSpPr>
          <p:cNvPr id="196" name="Google Shape;196;p7"/>
          <p:cNvSpPr/>
          <p:nvPr/>
        </p:nvSpPr>
        <p:spPr>
          <a:xfrm rot="5400000" flipH="1">
            <a:off x="11047420" y="7701272"/>
            <a:ext cx="381001" cy="5839628"/>
          </a:xfrm>
          <a:prstGeom prst="rect">
            <a:avLst/>
          </a:prstGeom>
          <a:solidFill>
            <a:srgbClr val="C7ACA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97" name="Google Shape;197;p7"/>
          <p:cNvSpPr/>
          <p:nvPr/>
        </p:nvSpPr>
        <p:spPr>
          <a:xfrm rot="5400000" flipH="1">
            <a:off x="11047420" y="-825714"/>
            <a:ext cx="381001" cy="5839162"/>
          </a:xfrm>
          <a:prstGeom prst="rect">
            <a:avLst/>
          </a:prstGeom>
          <a:solidFill>
            <a:srgbClr val="F0E8E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198" name="Google Shape;198;p7"/>
          <p:cNvSpPr/>
          <p:nvPr/>
        </p:nvSpPr>
        <p:spPr>
          <a:xfrm flipH="1">
            <a:off x="2586904" y="6099849"/>
            <a:ext cx="381001" cy="7616151"/>
          </a:xfrm>
          <a:prstGeom prst="rect">
            <a:avLst/>
          </a:prstGeom>
          <a:solidFill>
            <a:srgbClr val="D7D2C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199" name="Google Shape;199;p7"/>
          <p:cNvPicPr preferRelativeResize="0">
            <a:picLocks noGrp="1"/>
          </p:cNvPicPr>
          <p:nvPr>
            <p:ph type="pic" idx="2"/>
          </p:nvPr>
        </p:nvPicPr>
        <p:blipFill>
          <a:blip r:embed="rId3">
            <a:alphaModFix amt="80000"/>
          </a:blip>
          <a:srcRect l="10900" r="10900"/>
          <a:stretch/>
        </p:blipFill>
        <p:spPr>
          <a:prstGeom prst="rect">
            <a:avLst/>
          </a:prstGeom>
          <a:solidFill>
            <a:schemeClr val="lt1"/>
          </a:solidFill>
          <a:ln>
            <a:noFill/>
          </a:ln>
        </p:spPr>
      </p:pic>
      <p:pic>
        <p:nvPicPr>
          <p:cNvPr id="201" name="Google Shape;201;p7"/>
          <p:cNvPicPr preferRelativeResize="0">
            <a:picLocks noGrp="1"/>
          </p:cNvPicPr>
          <p:nvPr>
            <p:ph type="pic" idx="3"/>
          </p:nvPr>
        </p:nvPicPr>
        <p:blipFill rotWithShape="1">
          <a:blip r:embed="rId4">
            <a:alphaModFix amt="80000"/>
          </a:blip>
          <a:srcRect l="24470" r="24470" b="2749"/>
          <a:stretch/>
        </p:blipFill>
        <p:spPr>
          <a:xfrm>
            <a:off x="8318106" y="2652207"/>
            <a:ext cx="5842001" cy="7410539"/>
          </a:xfrm>
          <a:prstGeom prst="rect">
            <a:avLst/>
          </a:prstGeom>
          <a:solidFill>
            <a:schemeClr val="lt1"/>
          </a:solidFill>
          <a:ln>
            <a:noFill/>
          </a:ln>
        </p:spPr>
      </p:pic>
      <p:pic>
        <p:nvPicPr>
          <p:cNvPr id="200" name="Google Shape;200;p7"/>
          <p:cNvPicPr preferRelativeResize="0">
            <a:picLocks noGrp="1"/>
          </p:cNvPicPr>
          <p:nvPr>
            <p:ph type="pic" idx="4"/>
          </p:nvPr>
        </p:nvPicPr>
        <p:blipFill>
          <a:blip r:embed="rId5">
            <a:alphaModFix amt="80000"/>
          </a:blip>
          <a:srcRect l="29960" r="29960"/>
          <a:stretch/>
        </p:blipFill>
        <p:spPr>
          <a:prstGeom prst="rect">
            <a:avLst/>
          </a:prstGeom>
          <a:solidFill>
            <a:schemeClr val="lt1"/>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p:nvPr/>
        </p:nvSpPr>
        <p:spPr>
          <a:xfrm>
            <a:off x="13071661" y="4652467"/>
            <a:ext cx="9351920" cy="4431983"/>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UNDERSTANDING COMMON DIETARY PREFERENCES AND RESTRICTIONS</a:t>
            </a:r>
            <a:endParaRPr lang="en-US" sz="2700" b="0" i="0" u="none" strike="noStrike" cap="none" dirty="0">
              <a:solidFill>
                <a:srgbClr val="000000"/>
              </a:solidFill>
              <a:latin typeface="+mj-lt"/>
              <a:ea typeface="Helvetica Neue"/>
              <a:cs typeface="Helvetica Neue"/>
              <a:sym typeface="Helvetica Neue"/>
            </a:endParaRPr>
          </a:p>
        </p:txBody>
      </p:sp>
      <p:sp>
        <p:nvSpPr>
          <p:cNvPr id="209" name="Google Shape;209;p8"/>
          <p:cNvSpPr/>
          <p:nvPr/>
        </p:nvSpPr>
        <p:spPr>
          <a:xfrm>
            <a:off x="2597249" y="1283435"/>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10" name="Google Shape;210;p8"/>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0005 CULINARY ARTS</a:t>
            </a:r>
            <a:endParaRPr dirty="0">
              <a:latin typeface="+mj-lt"/>
            </a:endParaRPr>
          </a:p>
        </p:txBody>
      </p:sp>
      <p:pic>
        <p:nvPicPr>
          <p:cNvPr id="211" name="Google Shape;211;p8" descr="Group of friends dining outdoors"/>
          <p:cNvPicPr preferRelativeResize="0">
            <a:picLocks noGrp="1"/>
          </p:cNvPicPr>
          <p:nvPr>
            <p:ph type="pic" idx="2"/>
          </p:nvPr>
        </p:nvPicPr>
        <p:blipFill>
          <a:blip r:embed="rId3">
            <a:alphaModFix amt="80000"/>
          </a:blip>
          <a:srcRect l="15432" r="15432"/>
          <a:stretch/>
        </p:blipFill>
        <p:spPr>
          <a:xfrm>
            <a:off x="4045164" y="3051053"/>
            <a:ext cx="8146836" cy="76138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9"/>
          <p:cNvSpPr txBox="1"/>
          <p:nvPr/>
        </p:nvSpPr>
        <p:spPr>
          <a:xfrm>
            <a:off x="10013442" y="7233312"/>
            <a:ext cx="11118949" cy="553997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374151"/>
              </a:buClr>
              <a:buSzPts val="2400"/>
              <a:buFont typeface="Helvetica Neue"/>
              <a:buNone/>
            </a:pPr>
            <a:r>
              <a:rPr lang="en-US" sz="2400" b="1" i="0" u="none" strike="noStrike" cap="none" dirty="0">
                <a:solidFill>
                  <a:srgbClr val="374151"/>
                </a:solidFill>
                <a:latin typeface="+mj-lt"/>
                <a:ea typeface="Helvetica Neue"/>
                <a:cs typeface="Helvetica Neue"/>
                <a:sym typeface="Helvetica Neue"/>
              </a:rPr>
              <a:t>Vegetarian and Vegan: </a:t>
            </a:r>
            <a:r>
              <a:rPr lang="en-US" sz="2400" b="0" i="0" u="none" strike="noStrike" cap="none" dirty="0">
                <a:solidFill>
                  <a:srgbClr val="374151"/>
                </a:solidFill>
                <a:latin typeface="+mj-lt"/>
                <a:ea typeface="Helvetica Neue"/>
                <a:cs typeface="Helvetica Neue"/>
                <a:sym typeface="Helvetica Neue"/>
              </a:rPr>
              <a:t>These diets focus on plant-based foods, with vegetarians sometimes including dairy or eggs, and vegans avoiding all animal products.</a:t>
            </a:r>
          </a:p>
          <a:p>
            <a:pPr marL="0" marR="0" lvl="0" indent="0" algn="l" rtl="0">
              <a:lnSpc>
                <a:spcPct val="150000"/>
              </a:lnSpc>
              <a:spcBef>
                <a:spcPts val="0"/>
              </a:spcBef>
              <a:spcAft>
                <a:spcPts val="0"/>
              </a:spcAft>
              <a:buClr>
                <a:srgbClr val="374151"/>
              </a:buClr>
              <a:buSzPts val="2400"/>
              <a:buFont typeface="Helvetica Neue"/>
              <a:buNone/>
            </a:pPr>
            <a:r>
              <a:rPr lang="en-US" sz="2400" b="1" i="0" u="none" strike="noStrike" cap="none" dirty="0">
                <a:solidFill>
                  <a:srgbClr val="374151"/>
                </a:solidFill>
                <a:latin typeface="+mj-lt"/>
                <a:ea typeface="Helvetica Neue"/>
                <a:cs typeface="Helvetica Neue"/>
                <a:sym typeface="Helvetica Neue"/>
              </a:rPr>
              <a:t>Gluten-Free: </a:t>
            </a:r>
            <a:r>
              <a:rPr lang="en-US" sz="2400" b="0" i="0" u="none" strike="noStrike" cap="none" dirty="0">
                <a:solidFill>
                  <a:srgbClr val="374151"/>
                </a:solidFill>
                <a:latin typeface="+mj-lt"/>
                <a:ea typeface="Helvetica Neue"/>
                <a:cs typeface="Helvetica Neue"/>
                <a:sym typeface="Helvetica Neue"/>
              </a:rPr>
              <a:t>Essential for those with celiac disease or gluten sensitivity, avoiding wheat, barley, rye, and their derivatives.</a:t>
            </a:r>
          </a:p>
          <a:p>
            <a:pPr marL="0" marR="0" lvl="0" indent="0" algn="l" rtl="0">
              <a:lnSpc>
                <a:spcPct val="150000"/>
              </a:lnSpc>
              <a:spcBef>
                <a:spcPts val="0"/>
              </a:spcBef>
              <a:spcAft>
                <a:spcPts val="0"/>
              </a:spcAft>
              <a:buClr>
                <a:srgbClr val="374151"/>
              </a:buClr>
              <a:buSzPts val="2400"/>
              <a:buFont typeface="Helvetica Neue"/>
              <a:buNone/>
            </a:pPr>
            <a:r>
              <a:rPr lang="en-US" sz="2400" b="1" i="0" u="none" strike="noStrike" cap="none" dirty="0">
                <a:solidFill>
                  <a:srgbClr val="374151"/>
                </a:solidFill>
                <a:latin typeface="+mj-lt"/>
                <a:ea typeface="Helvetica Neue"/>
                <a:cs typeface="Helvetica Neue"/>
                <a:sym typeface="Helvetica Neue"/>
              </a:rPr>
              <a:t>Paleo and Keto: </a:t>
            </a:r>
            <a:r>
              <a:rPr lang="en-US" sz="2400" b="0" i="0" u="none" strike="noStrike" cap="none" dirty="0">
                <a:solidFill>
                  <a:srgbClr val="374151"/>
                </a:solidFill>
                <a:latin typeface="+mj-lt"/>
                <a:ea typeface="Helvetica Neue"/>
                <a:cs typeface="Helvetica Neue"/>
                <a:sym typeface="Helvetica Neue"/>
              </a:rPr>
              <a:t>Paleo emphasizes foods presumed to be available during the Paleolithic era, while Keto focuses on high-fat, low-carb foods to promote ketosis.</a:t>
            </a:r>
          </a:p>
          <a:p>
            <a:pPr marL="0" marR="0" lvl="0" indent="0" algn="l" rtl="0">
              <a:lnSpc>
                <a:spcPct val="150000"/>
              </a:lnSpc>
              <a:spcBef>
                <a:spcPts val="0"/>
              </a:spcBef>
              <a:spcAft>
                <a:spcPts val="0"/>
              </a:spcAft>
              <a:buClr>
                <a:srgbClr val="374151"/>
              </a:buClr>
              <a:buSzPts val="2400"/>
              <a:buFont typeface="Helvetica Neue"/>
              <a:buNone/>
            </a:pPr>
            <a:r>
              <a:rPr lang="en-US" sz="2400" b="1" i="0" u="none" strike="noStrike" cap="none" dirty="0">
                <a:solidFill>
                  <a:srgbClr val="374151"/>
                </a:solidFill>
                <a:latin typeface="+mj-lt"/>
                <a:ea typeface="Helvetica Neue"/>
                <a:cs typeface="Helvetica Neue"/>
                <a:sym typeface="Helvetica Neue"/>
              </a:rPr>
              <a:t>Low FODMAP: </a:t>
            </a:r>
            <a:r>
              <a:rPr lang="en-US" sz="2400" b="0" i="0" u="none" strike="noStrike" cap="none" dirty="0">
                <a:solidFill>
                  <a:srgbClr val="374151"/>
                </a:solidFill>
                <a:latin typeface="+mj-lt"/>
                <a:ea typeface="Helvetica Neue"/>
                <a:cs typeface="Helvetica Neue"/>
                <a:sym typeface="Helvetica Neue"/>
              </a:rPr>
              <a:t>Recommended for individuals with IBS, this diet limits foods high in certain fermentable carbs. </a:t>
            </a:r>
          </a:p>
        </p:txBody>
      </p:sp>
      <p:sp>
        <p:nvSpPr>
          <p:cNvPr id="218" name="Google Shape;218;p9"/>
          <p:cNvSpPr txBox="1"/>
          <p:nvPr/>
        </p:nvSpPr>
        <p:spPr>
          <a:xfrm>
            <a:off x="4368390" y="8055279"/>
            <a:ext cx="5822727" cy="221599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KEY DIETS TO KNOW</a:t>
            </a:r>
            <a:endParaRPr lang="en-US" sz="2700" b="0" i="0" u="none" strike="noStrike" cap="none" dirty="0">
              <a:solidFill>
                <a:srgbClr val="000000"/>
              </a:solidFill>
              <a:latin typeface="+mj-lt"/>
              <a:ea typeface="Helvetica Neue"/>
              <a:cs typeface="Helvetica Neue"/>
              <a:sym typeface="Helvetica Neue"/>
            </a:endParaRPr>
          </a:p>
        </p:txBody>
      </p:sp>
      <p:sp>
        <p:nvSpPr>
          <p:cNvPr id="219" name="Google Shape;219;p9"/>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pic>
        <p:nvPicPr>
          <p:cNvPr id="221" name="Google Shape;221;p9" descr="Man holding a hen"/>
          <p:cNvPicPr preferRelativeResize="0">
            <a:picLocks noGrp="1"/>
          </p:cNvPicPr>
          <p:nvPr>
            <p:ph type="pic" idx="2"/>
          </p:nvPr>
        </p:nvPicPr>
        <p:blipFill rotWithShape="1">
          <a:blip r:embed="rId3">
            <a:alphaModFix amt="80000"/>
          </a:blip>
          <a:srcRect t="29373" b="20627"/>
          <a:stretch/>
        </p:blipFill>
        <p:spPr>
          <a:xfrm>
            <a:off x="4368390" y="1269999"/>
            <a:ext cx="16764001" cy="5588001"/>
          </a:xfrm>
          <a:prstGeom prst="rect">
            <a:avLst/>
          </a:prstGeom>
          <a:solidFill>
            <a:schemeClr val="lt1"/>
          </a:solidFill>
          <a:ln>
            <a:noFill/>
          </a:ln>
        </p:spPr>
      </p:pic>
      <p:sp>
        <p:nvSpPr>
          <p:cNvPr id="2" name="Google Shape;210;p8">
            <a:extLst>
              <a:ext uri="{FF2B5EF4-FFF2-40B4-BE49-F238E27FC236}">
                <a16:creationId xmlns:a16="http://schemas.microsoft.com/office/drawing/2014/main" id="{7913486D-C57B-BCDD-1D4B-44F42D5D0238}"/>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0005 CULINARY ARTS</a:t>
            </a:r>
            <a:endParaRPr dirty="0">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0"/>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28" name="Google Shape;228;p10"/>
          <p:cNvSpPr txBox="1"/>
          <p:nvPr/>
        </p:nvSpPr>
        <p:spPr>
          <a:xfrm>
            <a:off x="3637935" y="9973437"/>
            <a:ext cx="15875001" cy="73866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3200"/>
              <a:buFont typeface="Helvetica Neue"/>
              <a:buNone/>
            </a:pPr>
            <a:r>
              <a:rPr lang="en-US" sz="3200" b="0" i="1" u="none" strike="noStrike" cap="none" dirty="0">
                <a:solidFill>
                  <a:srgbClr val="000000"/>
                </a:solidFill>
                <a:latin typeface="+mj-lt"/>
                <a:ea typeface="Helvetica Neue"/>
                <a:cs typeface="Helvetica Neue"/>
                <a:sym typeface="Helvetica Neue"/>
              </a:rPr>
              <a:t>TAILORING YOUR DIET</a:t>
            </a:r>
            <a:endParaRPr lang="en-US" i="1" dirty="0">
              <a:latin typeface="+mj-lt"/>
            </a:endParaRPr>
          </a:p>
        </p:txBody>
      </p:sp>
      <p:sp>
        <p:nvSpPr>
          <p:cNvPr id="230" name="Google Shape;230;p10"/>
          <p:cNvSpPr txBox="1"/>
          <p:nvPr/>
        </p:nvSpPr>
        <p:spPr>
          <a:xfrm>
            <a:off x="4389487" y="999562"/>
            <a:ext cx="15875001" cy="1661993"/>
          </a:xfrm>
          <a:prstGeom prst="rect">
            <a:avLst/>
          </a:prstGeom>
          <a:noFill/>
          <a:ln>
            <a:noFill/>
          </a:ln>
        </p:spPr>
        <p:txBody>
          <a:bodyPr spcFirstLastPara="1" wrap="square" lIns="0" tIns="0" rIns="0" bIns="0" anchor="b" anchorCtr="0">
            <a:spAutoFit/>
          </a:bodyPr>
          <a:lstStyle/>
          <a:p>
            <a:pPr marL="0" marR="0" lvl="0" indent="0" algn="l" rtl="0">
              <a:lnSpc>
                <a:spcPct val="15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PERSONALIZING YOUR MEALS</a:t>
            </a:r>
            <a:endParaRPr lang="en-US" dirty="0">
              <a:latin typeface="+mj-lt"/>
            </a:endParaRPr>
          </a:p>
        </p:txBody>
      </p:sp>
      <p:pic>
        <p:nvPicPr>
          <p:cNvPr id="231" name="Google Shape;231;p10" descr="Healthy food bowl"/>
          <p:cNvPicPr preferRelativeResize="0">
            <a:picLocks noGrp="1"/>
          </p:cNvPicPr>
          <p:nvPr>
            <p:ph type="pic" idx="2"/>
          </p:nvPr>
        </p:nvPicPr>
        <p:blipFill>
          <a:blip r:embed="rId3"/>
          <a:srcRect l="16984" r="16984"/>
          <a:stretch/>
        </p:blipFill>
        <p:spPr>
          <a:xfrm>
            <a:off x="3014737" y="3270509"/>
            <a:ext cx="6316299" cy="6093976"/>
          </a:xfrm>
          <a:prstGeom prst="rect">
            <a:avLst/>
          </a:prstGeom>
          <a:solidFill>
            <a:schemeClr val="lt1"/>
          </a:solidFill>
          <a:ln>
            <a:noFill/>
          </a:ln>
        </p:spPr>
      </p:pic>
      <p:sp>
        <p:nvSpPr>
          <p:cNvPr id="2" name="Google Shape;216;p9">
            <a:extLst>
              <a:ext uri="{FF2B5EF4-FFF2-40B4-BE49-F238E27FC236}">
                <a16:creationId xmlns:a16="http://schemas.microsoft.com/office/drawing/2014/main" id="{20E6903F-726B-C83C-1172-45210FBB1B7A}"/>
              </a:ext>
            </a:extLst>
          </p:cNvPr>
          <p:cNvSpPr txBox="1"/>
          <p:nvPr/>
        </p:nvSpPr>
        <p:spPr>
          <a:xfrm>
            <a:off x="9796373" y="3270508"/>
            <a:ext cx="11572890" cy="6093976"/>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374151"/>
              </a:buClr>
              <a:buSzPts val="2400"/>
              <a:buFont typeface="Helvetica Neue"/>
              <a:buNone/>
            </a:pPr>
            <a:r>
              <a:rPr lang="en-US" sz="2400" b="1" i="0" u="none" strike="noStrike" cap="none" dirty="0">
                <a:solidFill>
                  <a:srgbClr val="374151"/>
                </a:solidFill>
                <a:latin typeface="+mj-lt"/>
                <a:ea typeface="Helvetica Neue"/>
                <a:cs typeface="Helvetica Neue"/>
                <a:sym typeface="Helvetica Neue"/>
              </a:rPr>
              <a:t>Understand Your Needs: </a:t>
            </a:r>
            <a:r>
              <a:rPr lang="en-US" sz="2400" b="0" i="0" u="none" strike="noStrike" cap="none" dirty="0">
                <a:solidFill>
                  <a:srgbClr val="374151"/>
                </a:solidFill>
                <a:latin typeface="+mj-lt"/>
                <a:ea typeface="Helvetica Neue"/>
                <a:cs typeface="Helvetica Neue"/>
                <a:sym typeface="Helvetica Neue"/>
              </a:rPr>
              <a:t>Identify your dietary restrictions and health goals. Knowing exactly what your body needs or doesn't tolerate can help you make better food choices.</a:t>
            </a:r>
          </a:p>
          <a:p>
            <a:pPr marL="0" marR="0" lvl="0" indent="0" algn="l" rtl="0">
              <a:lnSpc>
                <a:spcPct val="150000"/>
              </a:lnSpc>
              <a:spcBef>
                <a:spcPts val="0"/>
              </a:spcBef>
              <a:spcAft>
                <a:spcPts val="0"/>
              </a:spcAft>
              <a:buClr>
                <a:srgbClr val="374151"/>
              </a:buClr>
              <a:buSzPts val="2400"/>
              <a:buFont typeface="Helvetica Neue"/>
              <a:buNone/>
            </a:pPr>
            <a:endParaRPr lang="en-US" sz="2400" b="0" i="0" u="none" strike="noStrike" cap="none" dirty="0">
              <a:solidFill>
                <a:srgbClr val="374151"/>
              </a:solidFill>
              <a:latin typeface="+mj-lt"/>
              <a:ea typeface="Helvetica Neue"/>
              <a:cs typeface="Helvetica Neue"/>
              <a:sym typeface="Helvetica Neue"/>
            </a:endParaRPr>
          </a:p>
          <a:p>
            <a:pPr marL="0" marR="0" lvl="0" indent="0" algn="l" rtl="0">
              <a:lnSpc>
                <a:spcPct val="150000"/>
              </a:lnSpc>
              <a:spcBef>
                <a:spcPts val="0"/>
              </a:spcBef>
              <a:spcAft>
                <a:spcPts val="0"/>
              </a:spcAft>
              <a:buClr>
                <a:srgbClr val="374151"/>
              </a:buClr>
              <a:buSzPts val="2400"/>
              <a:buFont typeface="Helvetica Neue"/>
              <a:buNone/>
            </a:pPr>
            <a:r>
              <a:rPr lang="en-US" sz="2400" b="1" i="0" u="none" strike="noStrike" cap="none" dirty="0">
                <a:solidFill>
                  <a:srgbClr val="374151"/>
                </a:solidFill>
                <a:latin typeface="+mj-lt"/>
                <a:ea typeface="Helvetica Neue"/>
                <a:cs typeface="Helvetica Neue"/>
                <a:sym typeface="Helvetica Neue"/>
              </a:rPr>
              <a:t>Get Creative with Substitutions: </a:t>
            </a:r>
            <a:r>
              <a:rPr lang="en-US" sz="2400" b="0" i="0" u="none" strike="noStrike" cap="none" dirty="0">
                <a:solidFill>
                  <a:srgbClr val="374151"/>
                </a:solidFill>
                <a:latin typeface="+mj-lt"/>
                <a:ea typeface="Helvetica Neue"/>
                <a:cs typeface="Helvetica Neue"/>
                <a:sym typeface="Helvetica Neue"/>
              </a:rPr>
              <a:t>Explore alternative ingredients to recreate your favorite dishes within your dietary guidelines. For example, coconut milk for dairy milk, or chia seeds soaked in water as an egg alternative.</a:t>
            </a:r>
          </a:p>
          <a:p>
            <a:pPr marL="0" marR="0" lvl="0" indent="0" algn="l" rtl="0">
              <a:lnSpc>
                <a:spcPct val="150000"/>
              </a:lnSpc>
              <a:spcBef>
                <a:spcPts val="0"/>
              </a:spcBef>
              <a:spcAft>
                <a:spcPts val="0"/>
              </a:spcAft>
              <a:buClr>
                <a:srgbClr val="374151"/>
              </a:buClr>
              <a:buSzPts val="2400"/>
              <a:buFont typeface="Helvetica Neue"/>
              <a:buNone/>
            </a:pPr>
            <a:endParaRPr lang="en-US" sz="2400" b="0" i="0" u="none" strike="noStrike" cap="none" dirty="0">
              <a:solidFill>
                <a:srgbClr val="374151"/>
              </a:solidFill>
              <a:latin typeface="+mj-lt"/>
              <a:ea typeface="Helvetica Neue"/>
              <a:cs typeface="Helvetica Neue"/>
              <a:sym typeface="Helvetica Neue"/>
            </a:endParaRPr>
          </a:p>
          <a:p>
            <a:pPr marL="0" marR="0" lvl="0" indent="0" algn="l" rtl="0">
              <a:lnSpc>
                <a:spcPct val="150000"/>
              </a:lnSpc>
              <a:spcBef>
                <a:spcPts val="0"/>
              </a:spcBef>
              <a:spcAft>
                <a:spcPts val="0"/>
              </a:spcAft>
              <a:buClr>
                <a:srgbClr val="374151"/>
              </a:buClr>
              <a:buSzPts val="2400"/>
              <a:buFont typeface="Helvetica Neue"/>
              <a:buNone/>
            </a:pPr>
            <a:r>
              <a:rPr lang="en-US" sz="2400" b="1" i="0" u="none" strike="noStrike" cap="none" dirty="0">
                <a:solidFill>
                  <a:srgbClr val="374151"/>
                </a:solidFill>
                <a:latin typeface="+mj-lt"/>
                <a:ea typeface="Helvetica Neue"/>
                <a:cs typeface="Helvetica Neue"/>
                <a:sym typeface="Helvetica Neue"/>
              </a:rPr>
              <a:t>Diversity is Key: </a:t>
            </a:r>
            <a:r>
              <a:rPr lang="en-US" sz="2400" b="0" i="0" u="none" strike="noStrike" cap="none" dirty="0">
                <a:solidFill>
                  <a:srgbClr val="374151"/>
                </a:solidFill>
                <a:latin typeface="+mj-lt"/>
                <a:ea typeface="Helvetica Neue"/>
                <a:cs typeface="Helvetica Neue"/>
                <a:sym typeface="Helvetica Neue"/>
              </a:rPr>
              <a:t>Ensure your meals are varied to avoid nutritional deficiencies and keep your diet interesting. Experiment with new recipes and flavors to keep your palate excited.</a:t>
            </a:r>
          </a:p>
        </p:txBody>
      </p:sp>
      <p:sp>
        <p:nvSpPr>
          <p:cNvPr id="3" name="Google Shape;210;p8">
            <a:extLst>
              <a:ext uri="{FF2B5EF4-FFF2-40B4-BE49-F238E27FC236}">
                <a16:creationId xmlns:a16="http://schemas.microsoft.com/office/drawing/2014/main" id="{5D8F1D13-DB20-5CAB-CF58-BB60CE1B712D}"/>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0005 CULINARY ARTS</a:t>
            </a:r>
            <a:endParaRPr dirty="0">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1"/>
          <p:cNvSpPr/>
          <p:nvPr/>
        </p:nvSpPr>
        <p:spPr>
          <a:xfrm>
            <a:off x="3809537" y="3356169"/>
            <a:ext cx="16764924" cy="8641382"/>
          </a:xfrm>
          <a:prstGeom prst="rect">
            <a:avLst/>
          </a:prstGeom>
          <a:solidFill>
            <a:srgbClr val="F2F2F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37" name="Google Shape;237;p11"/>
          <p:cNvSpPr txBox="1"/>
          <p:nvPr/>
        </p:nvSpPr>
        <p:spPr>
          <a:xfrm>
            <a:off x="4330698" y="1718449"/>
            <a:ext cx="15367001"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7200"/>
              <a:buFont typeface="Helvetica Neue"/>
              <a:buNone/>
            </a:pPr>
            <a:r>
              <a:rPr lang="en-US" sz="7200" b="0" i="0" u="none" strike="noStrike" cap="none" dirty="0">
                <a:solidFill>
                  <a:srgbClr val="000000"/>
                </a:solidFill>
                <a:latin typeface="+mj-lt"/>
                <a:ea typeface="Helvetica Neue"/>
                <a:cs typeface="Helvetica Neue"/>
                <a:sym typeface="Helvetica Neue"/>
              </a:rPr>
              <a:t>ENGAGING IN THE PROCESS</a:t>
            </a:r>
            <a:endParaRPr lang="en-US" sz="2700" b="0" i="0" u="none" strike="noStrike" cap="none" dirty="0">
              <a:solidFill>
                <a:srgbClr val="000000"/>
              </a:solidFill>
              <a:latin typeface="+mj-lt"/>
              <a:ea typeface="Helvetica Neue"/>
              <a:cs typeface="Helvetica Neue"/>
              <a:sym typeface="Helvetica Neue"/>
            </a:endParaRPr>
          </a:p>
        </p:txBody>
      </p:sp>
      <p:sp>
        <p:nvSpPr>
          <p:cNvPr id="238" name="Google Shape;238;p11"/>
          <p:cNvSpPr txBox="1"/>
          <p:nvPr/>
        </p:nvSpPr>
        <p:spPr>
          <a:xfrm>
            <a:off x="5857924" y="4734341"/>
            <a:ext cx="13303151" cy="646330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400"/>
              <a:buFont typeface="Helvetica Neue"/>
              <a:buNone/>
            </a:pPr>
            <a:r>
              <a:rPr lang="en-US" sz="2800" b="1" i="0" u="none" strike="noStrike" cap="none" dirty="0">
                <a:solidFill>
                  <a:srgbClr val="000000"/>
                </a:solidFill>
                <a:latin typeface="+mn-lt"/>
                <a:ea typeface="Helvetica Neue"/>
                <a:cs typeface="Helvetica Neue"/>
                <a:sym typeface="Helvetica Neue"/>
              </a:rPr>
              <a:t>Be Proactive: </a:t>
            </a:r>
            <a:r>
              <a:rPr lang="en-US" sz="2800" b="0" i="0" u="none" strike="noStrike" cap="none" dirty="0">
                <a:solidFill>
                  <a:srgbClr val="000000"/>
                </a:solidFill>
                <a:latin typeface="+mn-lt"/>
                <a:ea typeface="Helvetica Neue"/>
                <a:cs typeface="Helvetica Neue"/>
                <a:sym typeface="Helvetica Neue"/>
              </a:rPr>
              <a:t>Take an active role in planning your meals. Familiarize yourself with food labels and nutrition facts to make informed choices.</a:t>
            </a:r>
          </a:p>
          <a:p>
            <a:pPr marL="0" marR="0" lvl="0" indent="0" algn="l" rtl="0">
              <a:lnSpc>
                <a:spcPct val="150000"/>
              </a:lnSpc>
              <a:spcBef>
                <a:spcPts val="0"/>
              </a:spcBef>
              <a:spcAft>
                <a:spcPts val="0"/>
              </a:spcAft>
              <a:buClr>
                <a:srgbClr val="000000"/>
              </a:buClr>
              <a:buSzPts val="2400"/>
              <a:buFont typeface="Helvetica Neue"/>
              <a:buNone/>
            </a:pPr>
            <a:endParaRPr lang="en-US" sz="2800" b="0" i="0" u="none" strike="noStrike" cap="none" dirty="0">
              <a:solidFill>
                <a:srgbClr val="000000"/>
              </a:solidFill>
              <a:latin typeface="+mn-lt"/>
              <a:ea typeface="Helvetica Neue"/>
              <a:cs typeface="Helvetica Neue"/>
              <a:sym typeface="Helvetica Neue"/>
            </a:endParaRPr>
          </a:p>
          <a:p>
            <a:pPr marL="0" marR="0" lvl="0" indent="0" algn="l" rtl="0">
              <a:lnSpc>
                <a:spcPct val="150000"/>
              </a:lnSpc>
              <a:spcBef>
                <a:spcPts val="0"/>
              </a:spcBef>
              <a:spcAft>
                <a:spcPts val="0"/>
              </a:spcAft>
              <a:buClr>
                <a:srgbClr val="000000"/>
              </a:buClr>
              <a:buSzPts val="2400"/>
              <a:buFont typeface="Helvetica Neue"/>
              <a:buNone/>
            </a:pPr>
            <a:r>
              <a:rPr lang="en-US" sz="2800" b="1" i="0" u="none" strike="noStrike" cap="none" dirty="0">
                <a:solidFill>
                  <a:srgbClr val="000000"/>
                </a:solidFill>
                <a:latin typeface="+mn-lt"/>
                <a:ea typeface="Helvetica Neue"/>
                <a:cs typeface="Helvetica Neue"/>
                <a:sym typeface="Helvetica Neue"/>
              </a:rPr>
              <a:t>Learn and Adapt: </a:t>
            </a:r>
            <a:r>
              <a:rPr lang="en-US" sz="2800" b="0" i="0" u="none" strike="noStrike" cap="none" dirty="0">
                <a:solidFill>
                  <a:srgbClr val="000000"/>
                </a:solidFill>
                <a:latin typeface="+mn-lt"/>
                <a:ea typeface="Helvetica Neue"/>
                <a:cs typeface="Helvetica Neue"/>
                <a:sym typeface="Helvetica Neue"/>
              </a:rPr>
              <a:t>Educate yourself on the nutritional aspects of your diet. Understanding why certain foods are included or excluded can help you adhere to your diet and explain it to others.</a:t>
            </a:r>
          </a:p>
          <a:p>
            <a:pPr marL="0" marR="0" lvl="0" indent="0" algn="l" rtl="0">
              <a:lnSpc>
                <a:spcPct val="150000"/>
              </a:lnSpc>
              <a:spcBef>
                <a:spcPts val="0"/>
              </a:spcBef>
              <a:spcAft>
                <a:spcPts val="0"/>
              </a:spcAft>
              <a:buClr>
                <a:srgbClr val="000000"/>
              </a:buClr>
              <a:buSzPts val="2400"/>
              <a:buFont typeface="Helvetica Neue"/>
              <a:buNone/>
            </a:pPr>
            <a:endParaRPr lang="en-US" sz="2800" b="0" i="0" u="none" strike="noStrike" cap="none" dirty="0">
              <a:solidFill>
                <a:srgbClr val="000000"/>
              </a:solidFill>
              <a:latin typeface="+mn-lt"/>
              <a:ea typeface="Helvetica Neue"/>
              <a:cs typeface="Helvetica Neue"/>
              <a:sym typeface="Helvetica Neue"/>
            </a:endParaRPr>
          </a:p>
          <a:p>
            <a:pPr marL="0" marR="0" lvl="0" indent="0" algn="l" rtl="0">
              <a:lnSpc>
                <a:spcPct val="150000"/>
              </a:lnSpc>
              <a:spcBef>
                <a:spcPts val="0"/>
              </a:spcBef>
              <a:spcAft>
                <a:spcPts val="0"/>
              </a:spcAft>
              <a:buClr>
                <a:srgbClr val="000000"/>
              </a:buClr>
              <a:buSzPts val="2400"/>
              <a:buFont typeface="Helvetica Neue"/>
              <a:buNone/>
            </a:pPr>
            <a:r>
              <a:rPr lang="en-US" sz="2800" b="1" i="0" u="none" strike="noStrike" cap="none" dirty="0">
                <a:solidFill>
                  <a:srgbClr val="000000"/>
                </a:solidFill>
                <a:latin typeface="+mn-lt"/>
                <a:ea typeface="Helvetica Neue"/>
                <a:cs typeface="Helvetica Neue"/>
                <a:sym typeface="Helvetica Neue"/>
              </a:rPr>
              <a:t>Seek Professional Advice: </a:t>
            </a:r>
            <a:r>
              <a:rPr lang="en-US" sz="2800" b="0" i="0" u="none" strike="noStrike" cap="none" dirty="0">
                <a:solidFill>
                  <a:srgbClr val="000000"/>
                </a:solidFill>
                <a:latin typeface="+mn-lt"/>
                <a:ea typeface="Helvetica Neue"/>
                <a:cs typeface="Helvetica Neue"/>
                <a:sym typeface="Helvetica Neue"/>
              </a:rPr>
              <a:t>Don't hesitate to consult with a dietitian or nutritionist, especially when starting a new diet. They can provide personalized advice and ensure your diet is nutritionally balanced.</a:t>
            </a:r>
            <a:endParaRPr sz="2800" dirty="0">
              <a:latin typeface="+mn-lt"/>
            </a:endParaRPr>
          </a:p>
        </p:txBody>
      </p:sp>
      <p:sp>
        <p:nvSpPr>
          <p:cNvPr id="239" name="Google Shape;239;p11"/>
          <p:cNvSpPr/>
          <p:nvPr/>
        </p:nvSpPr>
        <p:spPr>
          <a:xfrm>
            <a:off x="11874500" y="1270049"/>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40" name="Google Shape;240;p11"/>
          <p:cNvSpPr/>
          <p:nvPr/>
        </p:nvSpPr>
        <p:spPr>
          <a:xfrm>
            <a:off x="11874500" y="12445950"/>
            <a:ext cx="635000" cy="25401"/>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41" name="Google Shape;241;p11"/>
          <p:cNvSpPr/>
          <p:nvPr/>
        </p:nvSpPr>
        <p:spPr>
          <a:xfrm>
            <a:off x="2540000" y="1272976"/>
            <a:ext cx="25301" cy="11170048"/>
          </a:xfrm>
          <a:prstGeom prst="rect">
            <a:avLst/>
          </a:prstGeom>
          <a:solidFill>
            <a:srgbClr val="000000"/>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2700"/>
              <a:buFont typeface="Lato"/>
              <a:buNone/>
            </a:pPr>
            <a:endParaRPr sz="2700" b="0" i="0" u="none" strike="noStrike" cap="none" dirty="0">
              <a:solidFill>
                <a:srgbClr val="000000"/>
              </a:solidFill>
              <a:latin typeface="Helvetica Neue"/>
              <a:ea typeface="Helvetica Neue"/>
              <a:cs typeface="Helvetica Neue"/>
              <a:sym typeface="Helvetica Neue"/>
            </a:endParaRPr>
          </a:p>
        </p:txBody>
      </p:sp>
      <p:sp>
        <p:nvSpPr>
          <p:cNvPr id="2" name="Google Shape;210;p8">
            <a:extLst>
              <a:ext uri="{FF2B5EF4-FFF2-40B4-BE49-F238E27FC236}">
                <a16:creationId xmlns:a16="http://schemas.microsoft.com/office/drawing/2014/main" id="{FA952330-93D6-8C3F-8743-4495647AE2A2}"/>
              </a:ext>
            </a:extLst>
          </p:cNvPr>
          <p:cNvSpPr txBox="1"/>
          <p:nvPr/>
        </p:nvSpPr>
        <p:spPr>
          <a:xfrm rot="-5400000">
            <a:off x="-4302324" y="6673335"/>
            <a:ext cx="11170048"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mj-lt"/>
                <a:ea typeface="Helvetica Neue"/>
                <a:cs typeface="Helvetica Neue"/>
                <a:sym typeface="Helvetica Neue"/>
              </a:rPr>
              <a:t>0005 CULINARY ARTS</a:t>
            </a:r>
            <a:endParaRPr dirty="0">
              <a:latin typeface="+mj-lt"/>
            </a:endParaRPr>
          </a:p>
        </p:txBody>
      </p:sp>
    </p:spTree>
  </p:cSld>
  <p:clrMapOvr>
    <a:masterClrMapping/>
  </p:clrMapOvr>
</p:sld>
</file>

<file path=ppt/theme/theme1.xml><?xml version="1.0" encoding="utf-8"?>
<a:theme xmlns:a="http://schemas.openxmlformats.org/drawingml/2006/main" name="White">
  <a:themeElements>
    <a:clrScheme name="Custom 12">
      <a:dk1>
        <a:srgbClr val="000000"/>
      </a:dk1>
      <a:lt1>
        <a:srgbClr val="FFFFFF"/>
      </a:lt1>
      <a:dk2>
        <a:srgbClr val="595959"/>
      </a:dk2>
      <a:lt2>
        <a:srgbClr val="F0FEFE"/>
      </a:lt2>
      <a:accent1>
        <a:srgbClr val="12B0B5"/>
      </a:accent1>
      <a:accent2>
        <a:srgbClr val="F95A44"/>
      </a:accent2>
      <a:accent3>
        <a:srgbClr val="A38C56"/>
      </a:accent3>
      <a:accent4>
        <a:srgbClr val="F6B2B1"/>
      </a:accent4>
      <a:accent5>
        <a:srgbClr val="D70C1A"/>
      </a:accent5>
      <a:accent6>
        <a:srgbClr val="EE7132"/>
      </a:accent6>
      <a:hlink>
        <a:srgbClr val="F95A44"/>
      </a:hlink>
      <a:folHlink>
        <a:srgbClr val="7F7F7F"/>
      </a:folHlink>
    </a:clrScheme>
    <a:fontScheme name="Custom 2">
      <a:majorFont>
        <a:latin typeface="Montserrat Light"/>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1807</TotalTime>
  <Words>1104</Words>
  <Application>Microsoft Office PowerPoint</Application>
  <PresentationFormat>Custom</PresentationFormat>
  <Paragraphs>67</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Montserrat Medium</vt:lpstr>
      <vt:lpstr>Helvetica Neue</vt:lpstr>
      <vt:lpstr>Lato</vt:lpstr>
      <vt:lpstr>Montserrat Light</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dc:creator>
  <cp:lastModifiedBy>USER</cp:lastModifiedBy>
  <cp:revision>18</cp:revision>
  <dcterms:modified xsi:type="dcterms:W3CDTF">2025-03-05T15:37:39Z</dcterms:modified>
</cp:coreProperties>
</file>