
<file path=[Content_Types].xml><?xml version="1.0" encoding="utf-8"?>
<Types xmlns="http://schemas.openxmlformats.org/package/2006/content-types">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80"/>
  </p:notesMasterIdLst>
  <p:sldIdLst>
    <p:sldId id="256" r:id="rId2"/>
    <p:sldId id="312" r:id="rId3"/>
    <p:sldId id="379" r:id="rId4"/>
    <p:sldId id="442" r:id="rId5"/>
    <p:sldId id="394" r:id="rId6"/>
    <p:sldId id="265" r:id="rId7"/>
    <p:sldId id="363" r:id="rId8"/>
    <p:sldId id="269" r:id="rId9"/>
    <p:sldId id="274" r:id="rId10"/>
    <p:sldId id="397" r:id="rId11"/>
    <p:sldId id="398" r:id="rId12"/>
    <p:sldId id="270" r:id="rId13"/>
    <p:sldId id="277" r:id="rId14"/>
    <p:sldId id="374" r:id="rId15"/>
    <p:sldId id="275" r:id="rId16"/>
    <p:sldId id="276" r:id="rId17"/>
    <p:sldId id="369" r:id="rId18"/>
    <p:sldId id="365" r:id="rId19"/>
    <p:sldId id="370" r:id="rId20"/>
    <p:sldId id="399" r:id="rId21"/>
    <p:sldId id="400" r:id="rId22"/>
    <p:sldId id="439" r:id="rId23"/>
    <p:sldId id="367" r:id="rId24"/>
    <p:sldId id="372" r:id="rId25"/>
    <p:sldId id="368" r:id="rId26"/>
    <p:sldId id="375" r:id="rId27"/>
    <p:sldId id="315" r:id="rId28"/>
    <p:sldId id="316" r:id="rId29"/>
    <p:sldId id="317" r:id="rId30"/>
    <p:sldId id="322" r:id="rId31"/>
    <p:sldId id="319" r:id="rId32"/>
    <p:sldId id="324" r:id="rId33"/>
    <p:sldId id="320" r:id="rId34"/>
    <p:sldId id="325" r:id="rId35"/>
    <p:sldId id="401" r:id="rId36"/>
    <p:sldId id="402" r:id="rId37"/>
    <p:sldId id="321" r:id="rId38"/>
    <p:sldId id="326" r:id="rId39"/>
    <p:sldId id="440" r:id="rId40"/>
    <p:sldId id="327" r:id="rId41"/>
    <p:sldId id="330" r:id="rId42"/>
    <p:sldId id="378" r:id="rId43"/>
    <p:sldId id="383" r:id="rId44"/>
    <p:sldId id="382" r:id="rId45"/>
    <p:sldId id="377" r:id="rId46"/>
    <p:sldId id="384" r:id="rId47"/>
    <p:sldId id="385" r:id="rId48"/>
    <p:sldId id="386" r:id="rId49"/>
    <p:sldId id="387" r:id="rId50"/>
    <p:sldId id="332" r:id="rId51"/>
    <p:sldId id="333" r:id="rId52"/>
    <p:sldId id="334" r:id="rId53"/>
    <p:sldId id="348" r:id="rId54"/>
    <p:sldId id="337" r:id="rId55"/>
    <p:sldId id="345" r:id="rId56"/>
    <p:sldId id="339" r:id="rId57"/>
    <p:sldId id="344" r:id="rId58"/>
    <p:sldId id="441" r:id="rId59"/>
    <p:sldId id="426" r:id="rId60"/>
    <p:sldId id="405" r:id="rId61"/>
    <p:sldId id="427" r:id="rId62"/>
    <p:sldId id="414" r:id="rId63"/>
    <p:sldId id="437" r:id="rId64"/>
    <p:sldId id="412" r:id="rId65"/>
    <p:sldId id="436" r:id="rId66"/>
    <p:sldId id="411" r:id="rId67"/>
    <p:sldId id="435" r:id="rId68"/>
    <p:sldId id="410" r:id="rId69"/>
    <p:sldId id="434" r:id="rId70"/>
    <p:sldId id="409" r:id="rId71"/>
    <p:sldId id="433" r:id="rId72"/>
    <p:sldId id="408" r:id="rId73"/>
    <p:sldId id="432" r:id="rId74"/>
    <p:sldId id="406" r:id="rId75"/>
    <p:sldId id="429" r:id="rId76"/>
    <p:sldId id="418" r:id="rId77"/>
    <p:sldId id="264" r:id="rId78"/>
    <p:sldId id="261" r:id="rId79"/>
  </p:sldIdLst>
  <p:sldSz cx="38341300" cy="49453800"/>
  <p:notesSz cx="7315200" cy="96012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962076" rtl="0" fontAlgn="auto" latinLnBrk="0" hangingPunct="0">
      <a:lnSpc>
        <a:spcPct val="100000"/>
      </a:lnSpc>
      <a:spcBef>
        <a:spcPts val="0"/>
      </a:spcBef>
      <a:spcAft>
        <a:spcPts val="0"/>
      </a:spcAft>
      <a:buClrTx/>
      <a:buSzTx/>
      <a:buFontTx/>
      <a:buNone/>
      <a:tabLst/>
      <a:defRPr kumimoji="0" sz="12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2962076" rtl="0" fontAlgn="auto" latinLnBrk="0" hangingPunct="0">
      <a:lnSpc>
        <a:spcPct val="100000"/>
      </a:lnSpc>
      <a:spcBef>
        <a:spcPts val="0"/>
      </a:spcBef>
      <a:spcAft>
        <a:spcPts val="0"/>
      </a:spcAft>
      <a:buClrTx/>
      <a:buSzTx/>
      <a:buFontTx/>
      <a:buNone/>
      <a:tabLst/>
      <a:defRPr kumimoji="0" sz="12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2962076" rtl="0" fontAlgn="auto" latinLnBrk="0" hangingPunct="0">
      <a:lnSpc>
        <a:spcPct val="100000"/>
      </a:lnSpc>
      <a:spcBef>
        <a:spcPts val="0"/>
      </a:spcBef>
      <a:spcAft>
        <a:spcPts val="0"/>
      </a:spcAft>
      <a:buClrTx/>
      <a:buSzTx/>
      <a:buFontTx/>
      <a:buNone/>
      <a:tabLst/>
      <a:defRPr kumimoji="0" sz="12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2962076" rtl="0" fontAlgn="auto" latinLnBrk="0" hangingPunct="0">
      <a:lnSpc>
        <a:spcPct val="100000"/>
      </a:lnSpc>
      <a:spcBef>
        <a:spcPts val="0"/>
      </a:spcBef>
      <a:spcAft>
        <a:spcPts val="0"/>
      </a:spcAft>
      <a:buClrTx/>
      <a:buSzTx/>
      <a:buFontTx/>
      <a:buNone/>
      <a:tabLst/>
      <a:defRPr kumimoji="0" sz="12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2962076" rtl="0" fontAlgn="auto" latinLnBrk="0" hangingPunct="0">
      <a:lnSpc>
        <a:spcPct val="100000"/>
      </a:lnSpc>
      <a:spcBef>
        <a:spcPts val="0"/>
      </a:spcBef>
      <a:spcAft>
        <a:spcPts val="0"/>
      </a:spcAft>
      <a:buClrTx/>
      <a:buSzTx/>
      <a:buFontTx/>
      <a:buNone/>
      <a:tabLst/>
      <a:defRPr kumimoji="0" sz="12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2962076" rtl="0" fontAlgn="auto" latinLnBrk="0" hangingPunct="0">
      <a:lnSpc>
        <a:spcPct val="100000"/>
      </a:lnSpc>
      <a:spcBef>
        <a:spcPts val="0"/>
      </a:spcBef>
      <a:spcAft>
        <a:spcPts val="0"/>
      </a:spcAft>
      <a:buClrTx/>
      <a:buSzTx/>
      <a:buFontTx/>
      <a:buNone/>
      <a:tabLst/>
      <a:defRPr kumimoji="0" sz="12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2962076" rtl="0" fontAlgn="auto" latinLnBrk="0" hangingPunct="0">
      <a:lnSpc>
        <a:spcPct val="100000"/>
      </a:lnSpc>
      <a:spcBef>
        <a:spcPts val="0"/>
      </a:spcBef>
      <a:spcAft>
        <a:spcPts val="0"/>
      </a:spcAft>
      <a:buClrTx/>
      <a:buSzTx/>
      <a:buFontTx/>
      <a:buNone/>
      <a:tabLst/>
      <a:defRPr kumimoji="0" sz="12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2962076" rtl="0" fontAlgn="auto" latinLnBrk="0" hangingPunct="0">
      <a:lnSpc>
        <a:spcPct val="100000"/>
      </a:lnSpc>
      <a:spcBef>
        <a:spcPts val="0"/>
      </a:spcBef>
      <a:spcAft>
        <a:spcPts val="0"/>
      </a:spcAft>
      <a:buClrTx/>
      <a:buSzTx/>
      <a:buFontTx/>
      <a:buNone/>
      <a:tabLst/>
      <a:defRPr kumimoji="0" sz="12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2962076" rtl="0" fontAlgn="auto" latinLnBrk="0" hangingPunct="0">
      <a:lnSpc>
        <a:spcPct val="100000"/>
      </a:lnSpc>
      <a:spcBef>
        <a:spcPts val="0"/>
      </a:spcBef>
      <a:spcAft>
        <a:spcPts val="0"/>
      </a:spcAft>
      <a:buClrTx/>
      <a:buSzTx/>
      <a:buFontTx/>
      <a:buNone/>
      <a:tabLst/>
      <a:defRPr kumimoji="0" sz="12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15:guide id="1" orient="horz" pos="15552" userDrawn="1">
          <p15:clr>
            <a:srgbClr val="A4A3A4"/>
          </p15:clr>
        </p15:guide>
        <p15:guide id="2" pos="1205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DEDB"/>
    <a:srgbClr val="000000"/>
    <a:srgbClr val="DAD0CA"/>
    <a:srgbClr val="B2ADA9"/>
    <a:srgbClr val="1E2F4D"/>
    <a:srgbClr val="D9D9D9"/>
    <a:srgbClr val="121921"/>
    <a:srgbClr val="A6A6A6"/>
    <a:srgbClr val="1F387B"/>
    <a:srgbClr val="3053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25400" cap="flat">
              <a:noFill/>
              <a:miter lim="400000"/>
            </a:ln>
          </a:right>
          <a:top>
            <a:ln w="12700" cap="flat">
              <a:noFill/>
              <a:miter lim="400000"/>
            </a:ln>
          </a:top>
          <a:bottom>
            <a:ln w="12700" cap="flat">
              <a:noFill/>
              <a:miter lim="400000"/>
            </a:ln>
          </a:bottom>
          <a:insideH>
            <a:ln w="12700" cap="flat">
              <a:noFill/>
              <a:miter lim="400000"/>
            </a:ln>
          </a:insideH>
          <a:insideV>
            <a:ln w="254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25400" cap="flat">
              <a:solidFill>
                <a:srgbClr val="3797C6"/>
              </a:solidFill>
              <a:prstDash val="solid"/>
              <a:miter lim="400000"/>
            </a:ln>
          </a:top>
          <a:bottom>
            <a:ln w="12700" cap="flat">
              <a:noFill/>
              <a:miter lim="400000"/>
            </a:ln>
          </a:bottom>
          <a:insideH>
            <a:ln w="254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25400" cap="flat">
              <a:noFill/>
              <a:miter lim="400000"/>
            </a:ln>
          </a:bottom>
          <a:insideH>
            <a:ln w="254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25400" cap="flat">
              <a:solidFill>
                <a:srgbClr val="B8B8B8"/>
              </a:solidFill>
              <a:prstDash val="solid"/>
              <a:miter lim="400000"/>
            </a:ln>
          </a:left>
          <a:right>
            <a:ln w="25400" cap="flat">
              <a:solidFill>
                <a:srgbClr val="B8B8B8"/>
              </a:solidFill>
              <a:prstDash val="solid"/>
              <a:miter lim="400000"/>
            </a:ln>
          </a:right>
          <a:top>
            <a:ln w="25400" cap="flat">
              <a:solidFill>
                <a:srgbClr val="B8B8B8"/>
              </a:solidFill>
              <a:prstDash val="solid"/>
              <a:miter lim="400000"/>
            </a:ln>
          </a:top>
          <a:bottom>
            <a:ln w="25400" cap="flat">
              <a:solidFill>
                <a:srgbClr val="B8B8B8"/>
              </a:solidFill>
              <a:prstDash val="solid"/>
              <a:miter lim="400000"/>
            </a:ln>
          </a:bottom>
          <a:insideH>
            <a:ln w="25400" cap="flat">
              <a:solidFill>
                <a:srgbClr val="B8B8B8"/>
              </a:solidFill>
              <a:prstDash val="solid"/>
              <a:miter lim="400000"/>
            </a:ln>
          </a:insideH>
          <a:insideV>
            <a:ln w="254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25400" cap="flat">
              <a:solidFill>
                <a:srgbClr val="606060"/>
              </a:solidFill>
              <a:prstDash val="solid"/>
              <a:miter lim="400000"/>
            </a:ln>
          </a:left>
          <a:right>
            <a:ln w="25400" cap="flat">
              <a:solidFill>
                <a:srgbClr val="606060"/>
              </a:solidFill>
              <a:prstDash val="solid"/>
              <a:miter lim="400000"/>
            </a:ln>
          </a:right>
          <a:top>
            <a:ln w="25400" cap="flat">
              <a:solidFill>
                <a:srgbClr val="606060"/>
              </a:solidFill>
              <a:prstDash val="solid"/>
              <a:miter lim="400000"/>
            </a:ln>
          </a:top>
          <a:bottom>
            <a:ln w="25400" cap="flat">
              <a:solidFill>
                <a:srgbClr val="606060"/>
              </a:solidFill>
              <a:prstDash val="solid"/>
              <a:miter lim="400000"/>
            </a:ln>
          </a:bottom>
          <a:insideH>
            <a:ln w="25400" cap="flat">
              <a:solidFill>
                <a:srgbClr val="606060"/>
              </a:solidFill>
              <a:prstDash val="solid"/>
              <a:miter lim="400000"/>
            </a:ln>
          </a:insideH>
          <a:insideV>
            <a:ln w="254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25400" cap="flat">
              <a:solidFill>
                <a:srgbClr val="606060"/>
              </a:solidFill>
              <a:prstDash val="solid"/>
              <a:miter lim="400000"/>
            </a:ln>
          </a:left>
          <a:right>
            <a:ln w="25400" cap="flat">
              <a:solidFill>
                <a:srgbClr val="606060"/>
              </a:solidFill>
              <a:prstDash val="solid"/>
              <a:miter lim="400000"/>
            </a:ln>
          </a:right>
          <a:top>
            <a:ln w="63500" cap="flat">
              <a:solidFill>
                <a:srgbClr val="606060"/>
              </a:solidFill>
              <a:prstDash val="solid"/>
              <a:miter lim="400000"/>
            </a:ln>
          </a:top>
          <a:bottom>
            <a:ln w="25400" cap="flat">
              <a:solidFill>
                <a:srgbClr val="606060"/>
              </a:solidFill>
              <a:prstDash val="solid"/>
              <a:miter lim="400000"/>
            </a:ln>
          </a:bottom>
          <a:insideH>
            <a:ln w="25400" cap="flat">
              <a:solidFill>
                <a:srgbClr val="606060"/>
              </a:solidFill>
              <a:prstDash val="solid"/>
              <a:miter lim="400000"/>
            </a:ln>
          </a:insideH>
          <a:insideV>
            <a:ln w="254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606060"/>
              </a:solidFill>
              <a:prstDash val="solid"/>
              <a:miter lim="400000"/>
            </a:ln>
          </a:top>
          <a:bottom>
            <a:ln w="25400" cap="flat">
              <a:solidFill>
                <a:srgbClr val="606060"/>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25400" cap="flat">
              <a:solidFill>
                <a:srgbClr val="5D5D5D"/>
              </a:solidFill>
              <a:custDash>
                <a:ds d="200000" sp="200000"/>
              </a:custDash>
              <a:miter lim="400000"/>
            </a:ln>
          </a:left>
          <a:right>
            <a:ln w="25400" cap="flat">
              <a:solidFill>
                <a:srgbClr val="5D5D5D"/>
              </a:solidFill>
              <a:custDash>
                <a:ds d="200000" sp="200000"/>
              </a:custDash>
              <a:miter lim="400000"/>
            </a:ln>
          </a:right>
          <a:top>
            <a:ln w="25400" cap="flat">
              <a:solidFill>
                <a:srgbClr val="5D5D5D"/>
              </a:solidFill>
              <a:custDash>
                <a:ds d="200000" sp="200000"/>
              </a:custDash>
              <a:miter lim="400000"/>
            </a:ln>
          </a:top>
          <a:bottom>
            <a:ln w="25400" cap="flat">
              <a:solidFill>
                <a:srgbClr val="5D5D5D"/>
              </a:solidFill>
              <a:custDash>
                <a:ds d="200000" sp="200000"/>
              </a:custDash>
              <a:miter lim="400000"/>
            </a:ln>
          </a:bottom>
          <a:insideH>
            <a:ln w="25400" cap="flat">
              <a:solidFill>
                <a:srgbClr val="5D5D5D"/>
              </a:solidFill>
              <a:custDash>
                <a:ds d="200000" sp="200000"/>
              </a:custDash>
              <a:miter lim="400000"/>
            </a:ln>
          </a:insideH>
          <a:insideV>
            <a:ln w="254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25400" cap="flat">
              <a:solidFill>
                <a:srgbClr val="5D5D5D"/>
              </a:solidFill>
              <a:prstDash val="solid"/>
              <a:miter lim="400000"/>
            </a:ln>
          </a:left>
          <a:right>
            <a:ln w="25400" cap="flat">
              <a:solidFill>
                <a:srgbClr val="5D5D5D"/>
              </a:solidFill>
              <a:prstDash val="solid"/>
              <a:miter lim="400000"/>
            </a:ln>
          </a:right>
          <a:top>
            <a:ln w="25400" cap="flat">
              <a:solidFill>
                <a:srgbClr val="5D5D5D"/>
              </a:solidFill>
              <a:prstDash val="solid"/>
              <a:miter lim="400000"/>
            </a:ln>
          </a:top>
          <a:bottom>
            <a:ln w="25400" cap="flat">
              <a:solidFill>
                <a:srgbClr val="5D5D5D"/>
              </a:solidFill>
              <a:prstDash val="solid"/>
              <a:miter lim="400000"/>
            </a:ln>
          </a:bottom>
          <a:insideH>
            <a:ln w="25400" cap="flat">
              <a:solidFill>
                <a:srgbClr val="5D5D5D"/>
              </a:solidFill>
              <a:prstDash val="solid"/>
              <a:miter lim="400000"/>
            </a:ln>
          </a:insideH>
          <a:insideV>
            <a:ln w="254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25400" cap="flat">
              <a:solidFill>
                <a:srgbClr val="5D5D5D"/>
              </a:solidFill>
              <a:prstDash val="solid"/>
              <a:miter lim="400000"/>
            </a:ln>
          </a:left>
          <a:right>
            <a:ln w="25400" cap="flat">
              <a:solidFill>
                <a:srgbClr val="5D5D5D"/>
              </a:solidFill>
              <a:prstDash val="solid"/>
              <a:miter lim="400000"/>
            </a:ln>
          </a:right>
          <a:top>
            <a:ln w="25400" cap="flat">
              <a:solidFill>
                <a:srgbClr val="5D5D5D"/>
              </a:solidFill>
              <a:prstDash val="solid"/>
              <a:miter lim="400000"/>
            </a:ln>
          </a:top>
          <a:bottom>
            <a:ln w="25400" cap="flat">
              <a:solidFill>
                <a:srgbClr val="5D5D5D"/>
              </a:solidFill>
              <a:prstDash val="solid"/>
              <a:miter lim="400000"/>
            </a:ln>
          </a:bottom>
          <a:insideH>
            <a:ln w="25400" cap="flat">
              <a:solidFill>
                <a:srgbClr val="5D5D5D"/>
              </a:solidFill>
              <a:prstDash val="solid"/>
              <a:miter lim="400000"/>
            </a:ln>
          </a:insideH>
          <a:insideV>
            <a:ln w="254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25400" cap="flat">
              <a:solidFill>
                <a:srgbClr val="5D5D5D"/>
              </a:solidFill>
              <a:prstDash val="solid"/>
              <a:miter lim="400000"/>
            </a:ln>
          </a:left>
          <a:right>
            <a:ln w="25400" cap="flat">
              <a:solidFill>
                <a:srgbClr val="5D5D5D"/>
              </a:solidFill>
              <a:prstDash val="solid"/>
              <a:miter lim="400000"/>
            </a:ln>
          </a:right>
          <a:top>
            <a:ln w="25400" cap="flat">
              <a:solidFill>
                <a:srgbClr val="5D5D5D"/>
              </a:solidFill>
              <a:prstDash val="solid"/>
              <a:miter lim="400000"/>
            </a:ln>
          </a:top>
          <a:bottom>
            <a:ln w="25400" cap="flat">
              <a:solidFill>
                <a:srgbClr val="5D5D5D"/>
              </a:solidFill>
              <a:prstDash val="solid"/>
              <a:miter lim="400000"/>
            </a:ln>
          </a:bottom>
          <a:insideH>
            <a:ln w="25400" cap="flat">
              <a:solidFill>
                <a:srgbClr val="5D5D5D"/>
              </a:solidFill>
              <a:prstDash val="solid"/>
              <a:miter lim="400000"/>
            </a:ln>
          </a:insideH>
          <a:insideV>
            <a:ln w="254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25400" cap="flat">
              <a:solidFill>
                <a:srgbClr val="A6AAA9"/>
              </a:solidFill>
              <a:prstDash val="solid"/>
              <a:miter lim="400000"/>
            </a:ln>
          </a:left>
          <a:right>
            <a:ln w="25400" cap="flat">
              <a:solidFill>
                <a:srgbClr val="A6AAA9"/>
              </a:solidFill>
              <a:prstDash val="solid"/>
              <a:miter lim="400000"/>
            </a:ln>
          </a:right>
          <a:top>
            <a:ln w="25400" cap="flat">
              <a:solidFill>
                <a:srgbClr val="A6AAA9"/>
              </a:solidFill>
              <a:prstDash val="solid"/>
              <a:miter lim="400000"/>
            </a:ln>
          </a:top>
          <a:bottom>
            <a:ln w="25400" cap="flat">
              <a:solidFill>
                <a:srgbClr val="A6AAA9"/>
              </a:solidFill>
              <a:prstDash val="solid"/>
              <a:miter lim="400000"/>
            </a:ln>
          </a:bottom>
          <a:insideH>
            <a:ln w="25400" cap="flat">
              <a:solidFill>
                <a:srgbClr val="A6AAA9"/>
              </a:solidFill>
              <a:prstDash val="solid"/>
              <a:miter lim="400000"/>
            </a:ln>
          </a:insideH>
          <a:insideV>
            <a:ln w="254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25400" cap="flat">
              <a:solidFill>
                <a:srgbClr val="A6AAA9"/>
              </a:solidFill>
              <a:prstDash val="solid"/>
              <a:miter lim="400000"/>
            </a:ln>
          </a:left>
          <a:right>
            <a:ln w="25400" cap="flat">
              <a:solidFill>
                <a:srgbClr val="A6AAA9"/>
              </a:solidFill>
              <a:prstDash val="solid"/>
              <a:miter lim="400000"/>
            </a:ln>
          </a:right>
          <a:top>
            <a:ln w="25400" cap="flat">
              <a:solidFill>
                <a:srgbClr val="A6AAA9"/>
              </a:solidFill>
              <a:prstDash val="solid"/>
              <a:miter lim="400000"/>
            </a:ln>
          </a:top>
          <a:bottom>
            <a:ln w="25400" cap="flat">
              <a:solidFill>
                <a:srgbClr val="A6AAA9"/>
              </a:solidFill>
              <a:prstDash val="solid"/>
              <a:miter lim="400000"/>
            </a:ln>
          </a:bottom>
          <a:insideH>
            <a:ln w="25400" cap="flat">
              <a:solidFill>
                <a:srgbClr val="A6AAA9"/>
              </a:solidFill>
              <a:prstDash val="solid"/>
              <a:miter lim="400000"/>
            </a:ln>
          </a:insideH>
          <a:insideV>
            <a:ln w="254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25400" cap="flat">
              <a:solidFill>
                <a:srgbClr val="A6AAA9"/>
              </a:solidFill>
              <a:prstDash val="solid"/>
              <a:miter lim="400000"/>
            </a:ln>
          </a:left>
          <a:right>
            <a:ln w="25400" cap="flat">
              <a:solidFill>
                <a:srgbClr val="A6AAA9"/>
              </a:solidFill>
              <a:prstDash val="solid"/>
              <a:miter lim="400000"/>
            </a:ln>
          </a:right>
          <a:top>
            <a:ln w="25400" cap="flat">
              <a:solidFill>
                <a:srgbClr val="A6AAA9"/>
              </a:solidFill>
              <a:prstDash val="solid"/>
              <a:miter lim="400000"/>
            </a:ln>
          </a:top>
          <a:bottom>
            <a:ln w="25400" cap="flat">
              <a:solidFill>
                <a:srgbClr val="A6AAA9"/>
              </a:solidFill>
              <a:prstDash val="solid"/>
              <a:miter lim="400000"/>
            </a:ln>
          </a:bottom>
          <a:insideH>
            <a:ln w="25400" cap="flat">
              <a:solidFill>
                <a:srgbClr val="A6AAA9"/>
              </a:solidFill>
              <a:prstDash val="solid"/>
              <a:miter lim="400000"/>
            </a:ln>
          </a:insideH>
          <a:insideV>
            <a:ln w="254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25400" cap="flat">
              <a:solidFill>
                <a:srgbClr val="A6AAA9"/>
              </a:solidFill>
              <a:prstDash val="solid"/>
              <a:miter lim="400000"/>
            </a:ln>
          </a:left>
          <a:right>
            <a:ln w="25400" cap="flat">
              <a:solidFill>
                <a:srgbClr val="A6AAA9"/>
              </a:solidFill>
              <a:prstDash val="solid"/>
              <a:miter lim="400000"/>
            </a:ln>
          </a:right>
          <a:top>
            <a:ln w="25400" cap="flat">
              <a:solidFill>
                <a:srgbClr val="A6AAA9"/>
              </a:solidFill>
              <a:prstDash val="solid"/>
              <a:miter lim="400000"/>
            </a:ln>
          </a:top>
          <a:bottom>
            <a:ln w="25400" cap="flat">
              <a:solidFill>
                <a:srgbClr val="A6AAA9"/>
              </a:solidFill>
              <a:prstDash val="solid"/>
              <a:miter lim="400000"/>
            </a:ln>
          </a:bottom>
          <a:insideH>
            <a:ln w="25400" cap="flat">
              <a:solidFill>
                <a:srgbClr val="A6AAA9"/>
              </a:solidFill>
              <a:prstDash val="solid"/>
              <a:miter lim="400000"/>
            </a:ln>
          </a:insideH>
          <a:insideV>
            <a:ln w="254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25400" cap="flat">
              <a:solidFill>
                <a:srgbClr val="000000"/>
              </a:solidFill>
              <a:custDash>
                <a:ds d="200000" sp="200000"/>
              </a:custDash>
              <a:miter lim="400000"/>
            </a:ln>
          </a:left>
          <a:right>
            <a:ln w="25400" cap="flat">
              <a:solidFill>
                <a:srgbClr val="000000"/>
              </a:solidFill>
              <a:custDash>
                <a:ds d="200000" sp="200000"/>
              </a:custDash>
              <a:miter lim="400000"/>
            </a:ln>
          </a:right>
          <a:top>
            <a:ln w="25400" cap="flat">
              <a:solidFill>
                <a:srgbClr val="000000"/>
              </a:solidFill>
              <a:custDash>
                <a:ds d="200000" sp="200000"/>
              </a:custDash>
              <a:miter lim="400000"/>
            </a:ln>
          </a:top>
          <a:bottom>
            <a:ln w="25400" cap="flat">
              <a:solidFill>
                <a:srgbClr val="000000"/>
              </a:solidFill>
              <a:custDash>
                <a:ds d="200000" sp="200000"/>
              </a:custDash>
              <a:miter lim="400000"/>
            </a:ln>
          </a:bottom>
          <a:insideH>
            <a:ln w="25400" cap="flat">
              <a:solidFill>
                <a:srgbClr val="000000"/>
              </a:solidFill>
              <a:custDash>
                <a:ds d="200000" sp="200000"/>
              </a:custDash>
              <a:miter lim="400000"/>
            </a:ln>
          </a:insideH>
          <a:insideV>
            <a:ln w="254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25400" cap="flat">
              <a:solidFill>
                <a:srgbClr val="000000"/>
              </a:solidFill>
              <a:prstDash val="solid"/>
              <a:miter lim="400000"/>
            </a:ln>
          </a:right>
          <a:top>
            <a:ln w="25400" cap="flat">
              <a:solidFill>
                <a:srgbClr val="000000"/>
              </a:solidFill>
              <a:custDash>
                <a:ds d="200000" sp="200000"/>
              </a:custDash>
              <a:miter lim="400000"/>
            </a:ln>
          </a:top>
          <a:bottom>
            <a:ln w="25400" cap="flat">
              <a:solidFill>
                <a:srgbClr val="000000"/>
              </a:solidFill>
              <a:custDash>
                <a:ds d="200000" sp="200000"/>
              </a:custDash>
              <a:miter lim="400000"/>
            </a:ln>
          </a:bottom>
          <a:insideH>
            <a:ln w="25400" cap="flat">
              <a:solidFill>
                <a:srgbClr val="000000"/>
              </a:solidFill>
              <a:custDash>
                <a:ds d="200000" sp="200000"/>
              </a:custDash>
              <a:miter lim="400000"/>
            </a:ln>
          </a:insideH>
          <a:insideV>
            <a:ln w="254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25400" cap="flat">
              <a:solidFill>
                <a:srgbClr val="000000"/>
              </a:solidFill>
              <a:custDash>
                <a:ds d="200000" sp="200000"/>
              </a:custDash>
              <a:miter lim="400000"/>
            </a:ln>
          </a:left>
          <a:right>
            <a:ln w="25400" cap="flat">
              <a:solidFill>
                <a:srgbClr val="000000"/>
              </a:solidFill>
              <a:custDash>
                <a:ds d="200000" sp="200000"/>
              </a:custDash>
              <a:miter lim="400000"/>
            </a:ln>
          </a:right>
          <a:top>
            <a:ln w="25400" cap="flat">
              <a:solidFill>
                <a:srgbClr val="000000"/>
              </a:solidFill>
              <a:prstDash val="solid"/>
              <a:miter lim="400000"/>
            </a:ln>
          </a:top>
          <a:bottom>
            <a:ln w="12700" cap="flat">
              <a:noFill/>
              <a:miter lim="400000"/>
            </a:ln>
          </a:bottom>
          <a:insideH>
            <a:ln w="25400" cap="flat">
              <a:solidFill>
                <a:srgbClr val="000000"/>
              </a:solidFill>
              <a:custDash>
                <a:ds d="200000" sp="200000"/>
              </a:custDash>
              <a:miter lim="400000"/>
            </a:ln>
          </a:insideH>
          <a:insideV>
            <a:ln w="254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25400" cap="flat">
              <a:solidFill>
                <a:srgbClr val="000000"/>
              </a:solidFill>
              <a:custDash>
                <a:ds d="200000" sp="200000"/>
              </a:custDash>
              <a:miter lim="400000"/>
            </a:ln>
          </a:left>
          <a:right>
            <a:ln w="25400" cap="flat">
              <a:solidFill>
                <a:srgbClr val="000000"/>
              </a:solidFill>
              <a:custDash>
                <a:ds d="200000" sp="200000"/>
              </a:custDash>
              <a:miter lim="400000"/>
            </a:ln>
          </a:right>
          <a:top>
            <a:ln w="12700" cap="flat">
              <a:noFill/>
              <a:miter lim="400000"/>
            </a:ln>
          </a:top>
          <a:bottom>
            <a:ln w="25400" cap="flat">
              <a:solidFill>
                <a:srgbClr val="000000"/>
              </a:solidFill>
              <a:prstDash val="solid"/>
              <a:miter lim="400000"/>
            </a:ln>
          </a:bottom>
          <a:insideH>
            <a:ln w="25400" cap="flat">
              <a:solidFill>
                <a:srgbClr val="000000"/>
              </a:solidFill>
              <a:custDash>
                <a:ds d="200000" sp="200000"/>
              </a:custDash>
              <a:miter lim="400000"/>
            </a:ln>
          </a:insideH>
          <a:insideV>
            <a:ln w="254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78" autoAdjust="0"/>
    <p:restoredTop sz="92810" autoAdjust="0"/>
  </p:normalViewPr>
  <p:slideViewPr>
    <p:cSldViewPr snapToGrid="0" snapToObjects="1">
      <p:cViewPr varScale="1">
        <p:scale>
          <a:sx n="10" d="100"/>
          <a:sy n="10" d="100"/>
        </p:scale>
        <p:origin x="2000" y="4"/>
      </p:cViewPr>
      <p:guideLst>
        <p:guide orient="horz" pos="15552"/>
        <p:guide pos="12052"/>
      </p:guideLst>
    </p:cSldViewPr>
  </p:slideViewPr>
  <p:outlineViewPr>
    <p:cViewPr>
      <p:scale>
        <a:sx n="50" d="100"/>
        <a:sy n="50" d="100"/>
      </p:scale>
      <p:origin x="0" y="0"/>
    </p:cViewPr>
  </p:outlineViewPr>
  <p:notesTextViewPr>
    <p:cViewPr>
      <p:scale>
        <a:sx n="1" d="1"/>
        <a:sy n="1" d="1"/>
      </p:scale>
      <p:origin x="0" y="0"/>
    </p:cViewPr>
  </p:notesTextViewPr>
  <p:sorterViewPr>
    <p:cViewPr>
      <p:scale>
        <a:sx n="100" d="100"/>
        <a:sy n="100" d="100"/>
      </p:scale>
      <p:origin x="0" y="-186317"/>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2262188" y="720725"/>
            <a:ext cx="2790825" cy="3600450"/>
          </a:xfrm>
          <a:prstGeom prst="rect">
            <a:avLst/>
          </a:prstGeom>
        </p:spPr>
        <p:txBody>
          <a:bodyPr lIns="96661" tIns="48331" rIns="96661" bIns="48331"/>
          <a:lstStyle/>
          <a:p>
            <a:endParaRPr/>
          </a:p>
        </p:txBody>
      </p:sp>
      <p:sp>
        <p:nvSpPr>
          <p:cNvPr id="117" name="Shape 117"/>
          <p:cNvSpPr>
            <a:spLocks noGrp="1"/>
          </p:cNvSpPr>
          <p:nvPr>
            <p:ph type="body" sz="quarter" idx="1"/>
          </p:nvPr>
        </p:nvSpPr>
        <p:spPr>
          <a:xfrm>
            <a:off x="975360" y="4560570"/>
            <a:ext cx="5364480" cy="4320540"/>
          </a:xfrm>
          <a:prstGeom prst="rect">
            <a:avLst/>
          </a:prstGeom>
        </p:spPr>
        <p:txBody>
          <a:bodyPr lIns="96661" tIns="48331" rIns="96661" bIns="48331"/>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37382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1FDE8B-8546-5F48-C7E4-43BE6F2F0D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7491CF-35F7-A984-58A9-7D0AE86E68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36DE0F-F6E0-E7B3-7592-3772A02567A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72118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1FDE8B-8546-5F48-C7E4-43BE6F2F0D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7491CF-35F7-A984-58A9-7D0AE86E68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36DE0F-F6E0-E7B3-7592-3772A02567A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6449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52967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72294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7940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758635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746124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322294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prstGeom prst="rect">
            <a:avLst/>
          </a:prstGeom>
        </p:spPr>
        <p:txBody>
          <a:bodyPr/>
          <a:lstStyle>
            <a:lvl1pPr>
              <a:defRPr>
                <a:latin typeface="Open Sans" panose="020B0606030504020204" pitchFamily="34" charset="0"/>
              </a:defRPr>
            </a:lvl1pPr>
          </a:lstStyle>
          <a:p>
            <a:r>
              <a:rPr lang="en-US"/>
              <a:t>Click to edit Master title style</a:t>
            </a:r>
            <a:endParaRPr dirty="0"/>
          </a:p>
        </p:txBody>
      </p:sp>
      <p:sp>
        <p:nvSpPr>
          <p:cNvPr id="12" name="Body Level One…"/>
          <p:cNvSpPr txBox="1">
            <a:spLocks noGrp="1"/>
          </p:cNvSpPr>
          <p:nvPr>
            <p:ph type="body" sz="quarter" idx="1"/>
          </p:nvPr>
        </p:nvSpPr>
        <p:spPr>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xfrm>
            <a:off x="18439649" y="37756951"/>
            <a:ext cx="1442034" cy="1489271"/>
          </a:xfrm>
          <a:prstGeom prst="rect">
            <a:avLst/>
          </a:prstGeom>
        </p:spPr>
        <p:txBody>
          <a:bodyPr/>
          <a:lstStyle>
            <a:lvl1pPr>
              <a:defRPr>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extLst>
    <p:ext uri="{DCECCB84-F9BA-43D5-87BE-67443E8EF086}">
      <p15:sldGuideLst xmlns:p15="http://schemas.microsoft.com/office/powerpoint/2012/main">
        <p15:guide id="1" orient="horz" pos="15576" userDrawn="1">
          <p15:clr>
            <a:srgbClr val="FBAE40"/>
          </p15:clr>
        </p15:guide>
        <p15:guide id="2" pos="12076"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18382659" y="37756951"/>
            <a:ext cx="1556014" cy="1533571"/>
          </a:xfrm>
        </p:spPr>
        <p:txBody>
          <a:bodyPr/>
          <a:lstStyle/>
          <a:p>
            <a:fld id="{C2AA4422-0B41-492A-A2D5-31FA086E074B}" type="slidenum">
              <a:rPr lang="en-US" smtClean="0"/>
              <a:t>‹#›</a:t>
            </a:fld>
            <a:endParaRPr lang="en-US" dirty="0"/>
          </a:p>
        </p:txBody>
      </p:sp>
      <p:sp>
        <p:nvSpPr>
          <p:cNvPr id="9" name="Picture Placeholder 8">
            <a:extLst>
              <a:ext uri="{FF2B5EF4-FFF2-40B4-BE49-F238E27FC236}">
                <a16:creationId xmlns:a16="http://schemas.microsoft.com/office/drawing/2014/main" id="{82850F69-09E5-42A7-B455-4139A1E79C8D}"/>
              </a:ext>
            </a:extLst>
          </p:cNvPr>
          <p:cNvSpPr>
            <a:spLocks noGrp="1"/>
          </p:cNvSpPr>
          <p:nvPr>
            <p:ph type="pic" sz="quarter" idx="13"/>
          </p:nvPr>
        </p:nvSpPr>
        <p:spPr>
          <a:xfrm>
            <a:off x="2" y="0"/>
            <a:ext cx="16179152" cy="49453800"/>
          </a:xfrm>
        </p:spPr>
        <p:txBody>
          <a:bodyPr/>
          <a:lstStyle/>
          <a:p>
            <a:r>
              <a:rPr lang="en-US"/>
              <a:t>Click icon to add picture</a:t>
            </a:r>
            <a:endParaRPr lang="en-US" dirty="0"/>
          </a:p>
        </p:txBody>
      </p:sp>
      <p:sp>
        <p:nvSpPr>
          <p:cNvPr id="11" name="Table Placeholder 10">
            <a:extLst>
              <a:ext uri="{FF2B5EF4-FFF2-40B4-BE49-F238E27FC236}">
                <a16:creationId xmlns:a16="http://schemas.microsoft.com/office/drawing/2014/main" id="{164C44CB-B7FF-448E-80EE-E8C06D5C35CC}"/>
              </a:ext>
            </a:extLst>
          </p:cNvPr>
          <p:cNvSpPr>
            <a:spLocks noGrp="1"/>
          </p:cNvSpPr>
          <p:nvPr>
            <p:ph type="tbl" sz="quarter" idx="14"/>
          </p:nvPr>
        </p:nvSpPr>
        <p:spPr>
          <a:xfrm>
            <a:off x="20337496" y="11778062"/>
            <a:ext cx="15364712" cy="31470600"/>
          </a:xfrm>
        </p:spPr>
        <p:txBody>
          <a:bodyPr/>
          <a:lstStyle/>
          <a:p>
            <a:r>
              <a:rPr lang="en-US"/>
              <a:t>Click icon to add table</a:t>
            </a:r>
            <a:endParaRPr lang="en-US" dirty="0"/>
          </a:p>
        </p:txBody>
      </p:sp>
    </p:spTree>
    <p:extLst>
      <p:ext uri="{BB962C8B-B14F-4D97-AF65-F5344CB8AC3E}">
        <p14:creationId xmlns:p14="http://schemas.microsoft.com/office/powerpoint/2010/main" val="834382493"/>
      </p:ext>
    </p:extLst>
  </p:cSld>
  <p:clrMapOvr>
    <a:masterClrMapping/>
  </p:clrMapOvr>
  <p:extLst>
    <p:ext uri="{DCECCB84-F9BA-43D5-87BE-67443E8EF086}">
      <p15:sldGuideLst xmlns:p15="http://schemas.microsoft.com/office/powerpoint/2012/main">
        <p15:guide id="1" orient="horz" pos="15576" userDrawn="1">
          <p15:clr>
            <a:srgbClr val="FBAE40"/>
          </p15:clr>
        </p15:guide>
        <p15:guide id="2" pos="12076"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3744267" y="19859352"/>
            <a:ext cx="30852766" cy="9735096"/>
          </a:xfrm>
          <a:prstGeom prst="rect">
            <a:avLst/>
          </a:prstGeom>
        </p:spPr>
        <p:txBody>
          <a:bodyPr anchor="ctr"/>
          <a:lstStyle>
            <a:lvl1pPr>
              <a:defRPr>
                <a:latin typeface="Open Sans" panose="020B0606030504020204" pitchFamily="34" charset="0"/>
              </a:defRPr>
            </a:lvl1pPr>
          </a:lstStyle>
          <a:p>
            <a:r>
              <a:rPr lang="en-US"/>
              <a:t>Click to edit Master title style</a:t>
            </a:r>
            <a:endParaRPr dirty="0"/>
          </a:p>
        </p:txBody>
      </p:sp>
      <p:sp>
        <p:nvSpPr>
          <p:cNvPr id="31" name="Slide Number"/>
          <p:cNvSpPr txBox="1">
            <a:spLocks noGrp="1"/>
          </p:cNvSpPr>
          <p:nvPr>
            <p:ph type="sldNum" sz="quarter" idx="2"/>
          </p:nvPr>
        </p:nvSpPr>
        <p:spPr>
          <a:xfrm>
            <a:off x="18439649" y="37756951"/>
            <a:ext cx="1442034" cy="1489271"/>
          </a:xfrm>
          <a:prstGeom prst="rect">
            <a:avLst/>
          </a:prstGeom>
        </p:spPr>
        <p:txBody>
          <a:bodyPr/>
          <a:lstStyle>
            <a:lvl1pPr>
              <a:defRPr>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19807175" y="12221046"/>
            <a:ext cx="15725925" cy="24225412"/>
          </a:xfrm>
          <a:prstGeom prst="rect">
            <a:avLst/>
          </a:prstGeom>
        </p:spPr>
        <p:txBody>
          <a:bodyPr lIns="91439" tIns="45719" rIns="91439" bIns="45719">
            <a:noAutofit/>
          </a:bodyPr>
          <a:lstStyle/>
          <a:p>
            <a:r>
              <a:rPr lang="en-US"/>
              <a:t>Click icon to add picture</a:t>
            </a:r>
            <a:endParaRPr/>
          </a:p>
        </p:txBody>
      </p:sp>
      <p:sp>
        <p:nvSpPr>
          <p:cNvPr id="39" name="Title Text"/>
          <p:cNvSpPr txBox="1">
            <a:spLocks noGrp="1"/>
          </p:cNvSpPr>
          <p:nvPr>
            <p:ph type="title"/>
          </p:nvPr>
        </p:nvSpPr>
        <p:spPr>
          <a:xfrm>
            <a:off x="2808200" y="12221046"/>
            <a:ext cx="15725925" cy="11757001"/>
          </a:xfrm>
          <a:prstGeom prst="rect">
            <a:avLst/>
          </a:prstGeom>
        </p:spPr>
        <p:txBody>
          <a:bodyPr/>
          <a:lstStyle>
            <a:lvl1pPr>
              <a:defRPr sz="30400">
                <a:latin typeface="Open Sans" panose="020B0606030504020204" pitchFamily="34" charset="0"/>
              </a:defRPr>
            </a:lvl1pPr>
          </a:lstStyle>
          <a:p>
            <a:r>
              <a:rPr lang="en-US"/>
              <a:t>Click to edit Master title style</a:t>
            </a:r>
            <a:endParaRPr dirty="0"/>
          </a:p>
        </p:txBody>
      </p:sp>
      <p:sp>
        <p:nvSpPr>
          <p:cNvPr id="40" name="Body Level One…"/>
          <p:cNvSpPr txBox="1">
            <a:spLocks noGrp="1"/>
          </p:cNvSpPr>
          <p:nvPr>
            <p:ph type="body" sz="quarter" idx="1"/>
          </p:nvPr>
        </p:nvSpPr>
        <p:spPr>
          <a:xfrm>
            <a:off x="2808200" y="24277587"/>
            <a:ext cx="15725925" cy="1213142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1" name="Slide Number"/>
          <p:cNvSpPr txBox="1">
            <a:spLocks noGrp="1"/>
          </p:cNvSpPr>
          <p:nvPr>
            <p:ph type="sldNum" sz="quarter" idx="2"/>
          </p:nvPr>
        </p:nvSpPr>
        <p:spPr>
          <a:xfrm>
            <a:off x="18439649" y="37756951"/>
            <a:ext cx="1442034" cy="1489271"/>
          </a:xfrm>
          <a:prstGeom prst="rect">
            <a:avLst/>
          </a:prstGeom>
        </p:spPr>
        <p:txBody>
          <a:bodyPr/>
          <a:lstStyle>
            <a:lvl1pPr>
              <a:defRPr>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xfrm>
            <a:off x="2808200" y="11097766"/>
            <a:ext cx="32724900" cy="6365255"/>
          </a:xfrm>
          <a:prstGeom prst="rect">
            <a:avLst/>
          </a:prstGeom>
        </p:spPr>
        <p:txBody>
          <a:bodyPr anchor="ctr"/>
          <a:lstStyle>
            <a:lvl1pPr>
              <a:defRPr>
                <a:latin typeface="Open Sans" panose="020B0606030504020204" pitchFamily="34" charset="0"/>
              </a:defRPr>
            </a:lvl1pPr>
          </a:lstStyle>
          <a:p>
            <a:r>
              <a:rPr lang="en-US"/>
              <a:t>Click to edit Master title style</a:t>
            </a:r>
            <a:endParaRPr dirty="0"/>
          </a:p>
        </p:txBody>
      </p:sp>
      <p:sp>
        <p:nvSpPr>
          <p:cNvPr id="49" name="Slide Number"/>
          <p:cNvSpPr txBox="1">
            <a:spLocks noGrp="1"/>
          </p:cNvSpPr>
          <p:nvPr>
            <p:ph type="sldNum" sz="quarter" idx="2"/>
          </p:nvPr>
        </p:nvSpPr>
        <p:spPr>
          <a:xfrm>
            <a:off x="18439649" y="37756951"/>
            <a:ext cx="1442034" cy="1489271"/>
          </a:xfrm>
          <a:prstGeom prst="rect">
            <a:avLst/>
          </a:prstGeom>
        </p:spPr>
        <p:txBody>
          <a:bodyPr/>
          <a:lstStyle>
            <a:lvl1pPr>
              <a:defRPr>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xfrm>
            <a:off x="2808200" y="11097766"/>
            <a:ext cx="32724900" cy="6365255"/>
          </a:xfrm>
          <a:prstGeom prst="rect">
            <a:avLst/>
          </a:prstGeom>
        </p:spPr>
        <p:txBody>
          <a:bodyPr anchor="ctr"/>
          <a:lstStyle>
            <a:lvl1pPr>
              <a:defRPr>
                <a:latin typeface="Open Sans" panose="020B0606030504020204" pitchFamily="34" charset="0"/>
              </a:defRPr>
            </a:lvl1pPr>
          </a:lstStyle>
          <a:p>
            <a:r>
              <a:rPr lang="en-US"/>
              <a:t>Click to edit Master title style</a:t>
            </a:r>
            <a:endParaRPr dirty="0"/>
          </a:p>
        </p:txBody>
      </p:sp>
      <p:sp>
        <p:nvSpPr>
          <p:cNvPr id="57" name="Body Level One…"/>
          <p:cNvSpPr txBox="1">
            <a:spLocks noGrp="1"/>
          </p:cNvSpPr>
          <p:nvPr>
            <p:ph type="body" sz="half" idx="1"/>
          </p:nvPr>
        </p:nvSpPr>
        <p:spPr>
          <a:xfrm>
            <a:off x="2808200" y="17987218"/>
            <a:ext cx="32724900" cy="18534125"/>
          </a:xfrm>
          <a:prstGeom prst="rect">
            <a:avLst/>
          </a:prstGeom>
        </p:spPr>
        <p:txBody>
          <a:bodyPr anchor="ctr"/>
          <a:lstStyle>
            <a:lvl1pPr marL="2250281" indent="-2250281" algn="l">
              <a:spcBef>
                <a:spcPts val="21200"/>
              </a:spcBef>
              <a:buSzPct val="145000"/>
              <a:buChar char="•"/>
              <a:defRPr sz="16200"/>
            </a:lvl1pPr>
            <a:lvl2pPr marL="2694781" indent="-2250281" algn="l">
              <a:spcBef>
                <a:spcPts val="21200"/>
              </a:spcBef>
              <a:buSzPct val="145000"/>
              <a:buChar char="•"/>
              <a:defRPr sz="16200"/>
            </a:lvl2pPr>
            <a:lvl3pPr marL="3139281" indent="-2250281" algn="l">
              <a:spcBef>
                <a:spcPts val="21200"/>
              </a:spcBef>
              <a:buSzPct val="145000"/>
              <a:buChar char="•"/>
              <a:defRPr sz="16200"/>
            </a:lvl3pPr>
            <a:lvl4pPr marL="3583781" indent="-2250281" algn="l">
              <a:spcBef>
                <a:spcPts val="21200"/>
              </a:spcBef>
              <a:buSzPct val="145000"/>
              <a:buChar char="•"/>
              <a:defRPr sz="16200"/>
            </a:lvl4pPr>
            <a:lvl5pPr marL="4028281" indent="-2250281" algn="l">
              <a:spcBef>
                <a:spcPts val="21200"/>
              </a:spcBef>
              <a:buSzPct val="145000"/>
              <a:buChar char="•"/>
              <a:defRPr sz="16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8" name="Slide Number"/>
          <p:cNvSpPr txBox="1">
            <a:spLocks noGrp="1"/>
          </p:cNvSpPr>
          <p:nvPr>
            <p:ph type="sldNum" sz="quarter" idx="2"/>
          </p:nvPr>
        </p:nvSpPr>
        <p:spPr>
          <a:xfrm>
            <a:off x="18439649" y="37756951"/>
            <a:ext cx="1442034" cy="1489271"/>
          </a:xfrm>
          <a:prstGeom prst="rect">
            <a:avLst/>
          </a:prstGeom>
        </p:spPr>
        <p:txBody>
          <a:bodyPr/>
          <a:lstStyle>
            <a:lvl1pPr>
              <a:defRPr>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quarter" idx="13"/>
          </p:nvPr>
        </p:nvSpPr>
        <p:spPr>
          <a:xfrm>
            <a:off x="19807175" y="17987217"/>
            <a:ext cx="15725925" cy="18534126"/>
          </a:xfrm>
          <a:prstGeom prst="rect">
            <a:avLst/>
          </a:prstGeom>
        </p:spPr>
        <p:txBody>
          <a:bodyPr lIns="91439" tIns="45719" rIns="91439" bIns="45719">
            <a:noAutofit/>
          </a:bodyPr>
          <a:lstStyle/>
          <a:p>
            <a:r>
              <a:rPr lang="en-US"/>
              <a:t>Click icon to add picture</a:t>
            </a:r>
            <a:endParaRPr/>
          </a:p>
        </p:txBody>
      </p:sp>
      <p:sp>
        <p:nvSpPr>
          <p:cNvPr id="66" name="Title Text"/>
          <p:cNvSpPr txBox="1">
            <a:spLocks noGrp="1"/>
          </p:cNvSpPr>
          <p:nvPr>
            <p:ph type="title"/>
          </p:nvPr>
        </p:nvSpPr>
        <p:spPr>
          <a:xfrm>
            <a:off x="2808200" y="11097766"/>
            <a:ext cx="32724900" cy="6365255"/>
          </a:xfrm>
          <a:prstGeom prst="rect">
            <a:avLst/>
          </a:prstGeom>
        </p:spPr>
        <p:txBody>
          <a:bodyPr anchor="ctr"/>
          <a:lstStyle>
            <a:lvl1pPr>
              <a:defRPr>
                <a:latin typeface="Open Sans" panose="020B0606030504020204" pitchFamily="34" charset="0"/>
              </a:defRPr>
            </a:lvl1pPr>
          </a:lstStyle>
          <a:p>
            <a:r>
              <a:rPr lang="en-US"/>
              <a:t>Click to edit Master title style</a:t>
            </a:r>
            <a:endParaRPr dirty="0"/>
          </a:p>
        </p:txBody>
      </p:sp>
      <p:sp>
        <p:nvSpPr>
          <p:cNvPr id="67" name="Body Level One…"/>
          <p:cNvSpPr txBox="1">
            <a:spLocks noGrp="1"/>
          </p:cNvSpPr>
          <p:nvPr>
            <p:ph type="body" sz="quarter" idx="1"/>
          </p:nvPr>
        </p:nvSpPr>
        <p:spPr>
          <a:xfrm>
            <a:off x="2808200" y="17987218"/>
            <a:ext cx="15725925" cy="18534125"/>
          </a:xfrm>
          <a:prstGeom prst="rect">
            <a:avLst/>
          </a:prstGeom>
        </p:spPr>
        <p:txBody>
          <a:bodyPr anchor="ctr"/>
          <a:lstStyle>
            <a:lvl1pPr marL="1714500" indent="-1714500" algn="l">
              <a:spcBef>
                <a:spcPts val="16200"/>
              </a:spcBef>
              <a:buSzPct val="145000"/>
              <a:buChar char="•"/>
              <a:defRPr sz="14000"/>
            </a:lvl1pPr>
            <a:lvl2pPr marL="2057400" indent="-1714500" algn="l">
              <a:spcBef>
                <a:spcPts val="16200"/>
              </a:spcBef>
              <a:buSzPct val="145000"/>
              <a:buChar char="•"/>
              <a:defRPr sz="14000"/>
            </a:lvl2pPr>
            <a:lvl3pPr marL="2400300" indent="-1714500" algn="l">
              <a:spcBef>
                <a:spcPts val="16200"/>
              </a:spcBef>
              <a:buSzPct val="145000"/>
              <a:buChar char="•"/>
              <a:defRPr sz="14000"/>
            </a:lvl3pPr>
            <a:lvl4pPr marL="2743200" indent="-1714500" algn="l">
              <a:spcBef>
                <a:spcPts val="16200"/>
              </a:spcBef>
              <a:buSzPct val="145000"/>
              <a:buChar char="•"/>
              <a:defRPr sz="14000"/>
            </a:lvl4pPr>
            <a:lvl5pPr marL="3086100" indent="-1714500" algn="l">
              <a:spcBef>
                <a:spcPts val="16200"/>
              </a:spcBef>
              <a:buSzPct val="145000"/>
              <a:buChar char="•"/>
              <a:defRPr sz="14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8" name="Slide Number"/>
          <p:cNvSpPr txBox="1">
            <a:spLocks noGrp="1"/>
          </p:cNvSpPr>
          <p:nvPr>
            <p:ph type="sldNum" sz="quarter" idx="2"/>
          </p:nvPr>
        </p:nvSpPr>
        <p:spPr>
          <a:xfrm>
            <a:off x="18439649" y="37756951"/>
            <a:ext cx="1442034" cy="1518742"/>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sz="half" idx="1"/>
          </p:nvPr>
        </p:nvSpPr>
        <p:spPr>
          <a:xfrm>
            <a:off x="2808200" y="14093180"/>
            <a:ext cx="32724900" cy="21267440"/>
          </a:xfrm>
          <a:prstGeom prst="rect">
            <a:avLst/>
          </a:prstGeom>
        </p:spPr>
        <p:txBody>
          <a:bodyPr anchor="ctr"/>
          <a:lstStyle>
            <a:lvl1pPr marL="2250281" indent="-2250281" algn="l">
              <a:spcBef>
                <a:spcPts val="21200"/>
              </a:spcBef>
              <a:buSzPct val="145000"/>
              <a:buChar char="•"/>
              <a:defRPr sz="16200"/>
            </a:lvl1pPr>
            <a:lvl2pPr marL="2694781" indent="-2250281" algn="l">
              <a:spcBef>
                <a:spcPts val="21200"/>
              </a:spcBef>
              <a:buSzPct val="145000"/>
              <a:buChar char="•"/>
              <a:defRPr sz="16200"/>
            </a:lvl2pPr>
            <a:lvl3pPr marL="3139281" indent="-2250281" algn="l">
              <a:spcBef>
                <a:spcPts val="21200"/>
              </a:spcBef>
              <a:buSzPct val="145000"/>
              <a:buChar char="•"/>
              <a:defRPr sz="16200"/>
            </a:lvl3pPr>
            <a:lvl4pPr marL="3583781" indent="-2250281" algn="l">
              <a:spcBef>
                <a:spcPts val="21200"/>
              </a:spcBef>
              <a:buSzPct val="145000"/>
              <a:buChar char="•"/>
              <a:defRPr sz="16200"/>
            </a:lvl4pPr>
            <a:lvl5pPr marL="4028281" indent="-2250281" algn="l">
              <a:spcBef>
                <a:spcPts val="21200"/>
              </a:spcBef>
              <a:buSzPct val="145000"/>
              <a:buChar char="•"/>
              <a:defRPr sz="16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6" name="Slide Number"/>
          <p:cNvSpPr txBox="1">
            <a:spLocks noGrp="1"/>
          </p:cNvSpPr>
          <p:nvPr>
            <p:ph type="sldNum" sz="quarter" idx="2"/>
          </p:nvPr>
        </p:nvSpPr>
        <p:spPr>
          <a:xfrm>
            <a:off x="18439649" y="37756951"/>
            <a:ext cx="1442034" cy="1489271"/>
          </a:xfrm>
          <a:prstGeom prst="rect">
            <a:avLst/>
          </a:prstGeom>
        </p:spPr>
        <p:txBody>
          <a:bodyPr/>
          <a:lstStyle>
            <a:lvl1pPr>
              <a:defRPr>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19807175" y="25363425"/>
            <a:ext cx="15725925" cy="11120476"/>
          </a:xfrm>
          <a:prstGeom prst="rect">
            <a:avLst/>
          </a:prstGeom>
        </p:spPr>
        <p:txBody>
          <a:bodyPr lIns="91439" tIns="45719" rIns="91439" bIns="45719">
            <a:noAutofit/>
          </a:bodyPr>
          <a:lstStyle/>
          <a:p>
            <a:r>
              <a:rPr lang="en-US"/>
              <a:t>Click icon to add picture</a:t>
            </a:r>
            <a:endParaRPr/>
          </a:p>
        </p:txBody>
      </p:sp>
      <p:sp>
        <p:nvSpPr>
          <p:cNvPr id="84" name="Image"/>
          <p:cNvSpPr>
            <a:spLocks noGrp="1"/>
          </p:cNvSpPr>
          <p:nvPr>
            <p:ph type="pic" sz="quarter" idx="14"/>
          </p:nvPr>
        </p:nvSpPr>
        <p:spPr>
          <a:xfrm>
            <a:off x="19807175" y="12969899"/>
            <a:ext cx="15725925" cy="11120476"/>
          </a:xfrm>
          <a:prstGeom prst="rect">
            <a:avLst/>
          </a:prstGeom>
        </p:spPr>
        <p:txBody>
          <a:bodyPr lIns="91439" tIns="45719" rIns="91439" bIns="45719">
            <a:noAutofit/>
          </a:bodyPr>
          <a:lstStyle/>
          <a:p>
            <a:r>
              <a:rPr lang="en-US"/>
              <a:t>Click icon to add picture</a:t>
            </a:r>
            <a:endParaRPr/>
          </a:p>
        </p:txBody>
      </p:sp>
      <p:sp>
        <p:nvSpPr>
          <p:cNvPr id="85" name="Image"/>
          <p:cNvSpPr>
            <a:spLocks noGrp="1"/>
          </p:cNvSpPr>
          <p:nvPr>
            <p:ph type="pic" sz="quarter" idx="15"/>
          </p:nvPr>
        </p:nvSpPr>
        <p:spPr>
          <a:xfrm>
            <a:off x="2808200" y="12969899"/>
            <a:ext cx="15725925" cy="23514002"/>
          </a:xfrm>
          <a:prstGeom prst="rect">
            <a:avLst/>
          </a:prstGeom>
        </p:spPr>
        <p:txBody>
          <a:bodyPr lIns="91439" tIns="45719" rIns="91439" bIns="45719">
            <a:noAutofit/>
          </a:bodyPr>
          <a:lstStyle/>
          <a:p>
            <a:r>
              <a:rPr lang="en-US"/>
              <a:t>Click icon to add picture</a:t>
            </a:r>
            <a:endParaRPr/>
          </a:p>
        </p:txBody>
      </p:sp>
      <p:sp>
        <p:nvSpPr>
          <p:cNvPr id="86" name="Slide Number"/>
          <p:cNvSpPr txBox="1">
            <a:spLocks noGrp="1"/>
          </p:cNvSpPr>
          <p:nvPr>
            <p:ph type="sldNum" sz="quarter" idx="2"/>
          </p:nvPr>
        </p:nvSpPr>
        <p:spPr>
          <a:xfrm>
            <a:off x="18439649" y="37756951"/>
            <a:ext cx="1442034" cy="1489271"/>
          </a:xfrm>
          <a:prstGeom prst="rect">
            <a:avLst/>
          </a:prstGeom>
        </p:spPr>
        <p:txBody>
          <a:bodyPr/>
          <a:lstStyle>
            <a:lvl1pPr>
              <a:defRPr>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3744267" y="29107693"/>
            <a:ext cx="30852766" cy="2085670"/>
          </a:xfrm>
          <a:prstGeom prst="rect">
            <a:avLst/>
          </a:prstGeom>
        </p:spPr>
        <p:txBody>
          <a:bodyPr>
            <a:spAutoFit/>
          </a:bodyPr>
          <a:lstStyle>
            <a:lvl1pPr>
              <a:defRPr sz="12000" i="1"/>
            </a:lvl1pPr>
          </a:lstStyle>
          <a:p>
            <a:pPr lvl="0"/>
            <a:r>
              <a:rPr lang="en-US"/>
              <a:t>Click to edit Master text styles</a:t>
            </a:r>
          </a:p>
        </p:txBody>
      </p:sp>
      <p:sp>
        <p:nvSpPr>
          <p:cNvPr id="94" name="“Type a quote here.”"/>
          <p:cNvSpPr txBox="1">
            <a:spLocks noGrp="1"/>
          </p:cNvSpPr>
          <p:nvPr>
            <p:ph type="body" sz="quarter" idx="14"/>
          </p:nvPr>
        </p:nvSpPr>
        <p:spPr>
          <a:xfrm>
            <a:off x="3744267" y="22353604"/>
            <a:ext cx="30852766" cy="2949344"/>
          </a:xfrm>
          <a:prstGeom prst="rect">
            <a:avLst/>
          </a:prstGeom>
        </p:spPr>
        <p:txBody>
          <a:bodyPr anchor="ctr">
            <a:spAutoFit/>
          </a:bodyPr>
          <a:lstStyle>
            <a:lvl1pPr>
              <a:defRPr sz="17200">
                <a:latin typeface="Open Sans" panose="020B0606030504020204" pitchFamily="34" charset="0"/>
                <a:ea typeface="+mn-ea"/>
                <a:cs typeface="+mn-cs"/>
                <a:sym typeface="Helvetica Neue Medium"/>
              </a:defRPr>
            </a:lvl1pPr>
          </a:lstStyle>
          <a:p>
            <a:pPr lvl="0"/>
            <a:r>
              <a:rPr lang="en-US"/>
              <a:t>Click to edit Master text styles</a:t>
            </a:r>
          </a:p>
        </p:txBody>
      </p:sp>
      <p:sp>
        <p:nvSpPr>
          <p:cNvPr id="95" name="Slide Number"/>
          <p:cNvSpPr txBox="1">
            <a:spLocks noGrp="1"/>
          </p:cNvSpPr>
          <p:nvPr>
            <p:ph type="sldNum" sz="quarter" idx="2"/>
          </p:nvPr>
        </p:nvSpPr>
        <p:spPr>
          <a:xfrm>
            <a:off x="18439649" y="37756951"/>
            <a:ext cx="1442034" cy="1489271"/>
          </a:xfrm>
          <a:prstGeom prst="rect">
            <a:avLst/>
          </a:prstGeom>
        </p:spPr>
        <p:txBody>
          <a:bodyPr/>
          <a:lstStyle>
            <a:lvl1pPr>
              <a:defRPr>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3744267" y="15179017"/>
            <a:ext cx="30852766" cy="9735097"/>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49770" tIns="149770" rIns="149770" bIns="149770" anchor="b">
            <a:normAutofit/>
          </a:bodyPr>
          <a:lstStyle/>
          <a:p>
            <a:r>
              <a:rPr dirty="0"/>
              <a:t>Title Text</a:t>
            </a:r>
          </a:p>
        </p:txBody>
      </p:sp>
      <p:sp>
        <p:nvSpPr>
          <p:cNvPr id="3" name="Body Level One…"/>
          <p:cNvSpPr txBox="1">
            <a:spLocks noGrp="1"/>
          </p:cNvSpPr>
          <p:nvPr>
            <p:ph type="body" idx="1"/>
          </p:nvPr>
        </p:nvSpPr>
        <p:spPr>
          <a:xfrm>
            <a:off x="3744267" y="25213654"/>
            <a:ext cx="30852766" cy="3332399"/>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49770" tIns="149770" rIns="149770" bIns="149770">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8439648" y="37756951"/>
            <a:ext cx="1442035" cy="1489271"/>
          </a:xfrm>
          <a:prstGeom prst="rect">
            <a:avLst/>
          </a:prstGeom>
          <a:ln w="25400">
            <a:miter lim="400000"/>
          </a:ln>
        </p:spPr>
        <p:txBody>
          <a:bodyPr wrap="none" lIns="149770" tIns="149770" rIns="149770" bIns="149770">
            <a:spAutoFit/>
          </a:bodyPr>
          <a:lstStyle>
            <a:lvl1pPr>
              <a:defRPr sz="8000" b="0">
                <a:latin typeface="Helvetica Neue Thin"/>
                <a:ea typeface="Helvetica Neue Thin"/>
                <a:cs typeface="Helvetica Neue Thin"/>
                <a:sym typeface="Helvetica Neue Thin"/>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60" r:id="rId10"/>
    <p:sldLayoutId id="2147483661" r:id="rId11"/>
  </p:sldLayoutIdLst>
  <p:transition spd="med"/>
  <p:hf hdr="0" ftr="0" dt="0"/>
  <p:txStyles>
    <p:titleStyle>
      <a:lvl1pPr marL="0" marR="0" indent="0" algn="ctr" defTabSz="2962076" rtl="0" eaLnBrk="1" latinLnBrk="0" hangingPunct="1">
        <a:lnSpc>
          <a:spcPct val="100000"/>
        </a:lnSpc>
        <a:spcBef>
          <a:spcPts val="0"/>
        </a:spcBef>
        <a:spcAft>
          <a:spcPts val="0"/>
        </a:spcAft>
        <a:buClrTx/>
        <a:buSzTx/>
        <a:buFontTx/>
        <a:buNone/>
        <a:tabLst/>
        <a:defRPr sz="40400" b="0" i="0" u="none" strike="noStrike" cap="none" spc="0" baseline="0">
          <a:ln>
            <a:noFill/>
          </a:ln>
          <a:solidFill>
            <a:srgbClr val="000000"/>
          </a:solidFill>
          <a:uFillTx/>
          <a:latin typeface="Open Sans" panose="020B0606030504020204" pitchFamily="34" charset="0"/>
          <a:ea typeface="+mn-ea"/>
          <a:cs typeface="+mn-cs"/>
          <a:sym typeface="Helvetica Neue Medium"/>
        </a:defRPr>
      </a:lvl1pPr>
      <a:lvl2pPr marL="0" marR="0" indent="0" algn="ctr" defTabSz="2962076" rtl="0" eaLnBrk="1" latinLnBrk="0" hangingPunct="1">
        <a:lnSpc>
          <a:spcPct val="100000"/>
        </a:lnSpc>
        <a:spcBef>
          <a:spcPts val="0"/>
        </a:spcBef>
        <a:spcAft>
          <a:spcPts val="0"/>
        </a:spcAft>
        <a:buClrTx/>
        <a:buSzTx/>
        <a:buFontTx/>
        <a:buNone/>
        <a:tabLst/>
        <a:defRPr sz="40400" b="0" i="0" u="none" strike="noStrike" cap="none" spc="0" baseline="0">
          <a:ln>
            <a:noFill/>
          </a:ln>
          <a:solidFill>
            <a:srgbClr val="000000"/>
          </a:solidFill>
          <a:uFillTx/>
          <a:latin typeface="+mn-lt"/>
          <a:ea typeface="+mn-ea"/>
          <a:cs typeface="+mn-cs"/>
          <a:sym typeface="Helvetica Neue Medium"/>
        </a:defRPr>
      </a:lvl2pPr>
      <a:lvl3pPr marL="0" marR="0" indent="0" algn="ctr" defTabSz="2962076" rtl="0" eaLnBrk="1" latinLnBrk="0" hangingPunct="1">
        <a:lnSpc>
          <a:spcPct val="100000"/>
        </a:lnSpc>
        <a:spcBef>
          <a:spcPts val="0"/>
        </a:spcBef>
        <a:spcAft>
          <a:spcPts val="0"/>
        </a:spcAft>
        <a:buClrTx/>
        <a:buSzTx/>
        <a:buFontTx/>
        <a:buNone/>
        <a:tabLst/>
        <a:defRPr sz="40400" b="0" i="0" u="none" strike="noStrike" cap="none" spc="0" baseline="0">
          <a:ln>
            <a:noFill/>
          </a:ln>
          <a:solidFill>
            <a:srgbClr val="000000"/>
          </a:solidFill>
          <a:uFillTx/>
          <a:latin typeface="+mn-lt"/>
          <a:ea typeface="+mn-ea"/>
          <a:cs typeface="+mn-cs"/>
          <a:sym typeface="Helvetica Neue Medium"/>
        </a:defRPr>
      </a:lvl3pPr>
      <a:lvl4pPr marL="0" marR="0" indent="0" algn="ctr" defTabSz="2962076" rtl="0" eaLnBrk="1" latinLnBrk="0" hangingPunct="1">
        <a:lnSpc>
          <a:spcPct val="100000"/>
        </a:lnSpc>
        <a:spcBef>
          <a:spcPts val="0"/>
        </a:spcBef>
        <a:spcAft>
          <a:spcPts val="0"/>
        </a:spcAft>
        <a:buClrTx/>
        <a:buSzTx/>
        <a:buFontTx/>
        <a:buNone/>
        <a:tabLst/>
        <a:defRPr sz="40400" b="0" i="0" u="none" strike="noStrike" cap="none" spc="0" baseline="0">
          <a:ln>
            <a:noFill/>
          </a:ln>
          <a:solidFill>
            <a:srgbClr val="000000"/>
          </a:solidFill>
          <a:uFillTx/>
          <a:latin typeface="+mn-lt"/>
          <a:ea typeface="+mn-ea"/>
          <a:cs typeface="+mn-cs"/>
          <a:sym typeface="Helvetica Neue Medium"/>
        </a:defRPr>
      </a:lvl4pPr>
      <a:lvl5pPr marL="0" marR="0" indent="0" algn="ctr" defTabSz="2962076" rtl="0" eaLnBrk="1" latinLnBrk="0" hangingPunct="1">
        <a:lnSpc>
          <a:spcPct val="100000"/>
        </a:lnSpc>
        <a:spcBef>
          <a:spcPts val="0"/>
        </a:spcBef>
        <a:spcAft>
          <a:spcPts val="0"/>
        </a:spcAft>
        <a:buClrTx/>
        <a:buSzTx/>
        <a:buFontTx/>
        <a:buNone/>
        <a:tabLst/>
        <a:defRPr sz="40400" b="0" i="0" u="none" strike="noStrike" cap="none" spc="0" baseline="0">
          <a:ln>
            <a:noFill/>
          </a:ln>
          <a:solidFill>
            <a:srgbClr val="000000"/>
          </a:solidFill>
          <a:uFillTx/>
          <a:latin typeface="+mn-lt"/>
          <a:ea typeface="+mn-ea"/>
          <a:cs typeface="+mn-cs"/>
          <a:sym typeface="Helvetica Neue Medium"/>
        </a:defRPr>
      </a:lvl5pPr>
      <a:lvl6pPr marL="0" marR="0" indent="0" algn="ctr" defTabSz="2962076" rtl="0" eaLnBrk="1" latinLnBrk="0" hangingPunct="1">
        <a:lnSpc>
          <a:spcPct val="100000"/>
        </a:lnSpc>
        <a:spcBef>
          <a:spcPts val="0"/>
        </a:spcBef>
        <a:spcAft>
          <a:spcPts val="0"/>
        </a:spcAft>
        <a:buClrTx/>
        <a:buSzTx/>
        <a:buFontTx/>
        <a:buNone/>
        <a:tabLst/>
        <a:defRPr sz="40400" b="0" i="0" u="none" strike="noStrike" cap="none" spc="0" baseline="0">
          <a:ln>
            <a:noFill/>
          </a:ln>
          <a:solidFill>
            <a:srgbClr val="000000"/>
          </a:solidFill>
          <a:uFillTx/>
          <a:latin typeface="+mn-lt"/>
          <a:ea typeface="+mn-ea"/>
          <a:cs typeface="+mn-cs"/>
          <a:sym typeface="Helvetica Neue Medium"/>
        </a:defRPr>
      </a:lvl6pPr>
      <a:lvl7pPr marL="0" marR="0" indent="0" algn="ctr" defTabSz="2962076" rtl="0" eaLnBrk="1" latinLnBrk="0" hangingPunct="1">
        <a:lnSpc>
          <a:spcPct val="100000"/>
        </a:lnSpc>
        <a:spcBef>
          <a:spcPts val="0"/>
        </a:spcBef>
        <a:spcAft>
          <a:spcPts val="0"/>
        </a:spcAft>
        <a:buClrTx/>
        <a:buSzTx/>
        <a:buFontTx/>
        <a:buNone/>
        <a:tabLst/>
        <a:defRPr sz="40400" b="0" i="0" u="none" strike="noStrike" cap="none" spc="0" baseline="0">
          <a:ln>
            <a:noFill/>
          </a:ln>
          <a:solidFill>
            <a:srgbClr val="000000"/>
          </a:solidFill>
          <a:uFillTx/>
          <a:latin typeface="+mn-lt"/>
          <a:ea typeface="+mn-ea"/>
          <a:cs typeface="+mn-cs"/>
          <a:sym typeface="Helvetica Neue Medium"/>
        </a:defRPr>
      </a:lvl7pPr>
      <a:lvl8pPr marL="0" marR="0" indent="0" algn="ctr" defTabSz="2962076" rtl="0" eaLnBrk="1" latinLnBrk="0" hangingPunct="1">
        <a:lnSpc>
          <a:spcPct val="100000"/>
        </a:lnSpc>
        <a:spcBef>
          <a:spcPts val="0"/>
        </a:spcBef>
        <a:spcAft>
          <a:spcPts val="0"/>
        </a:spcAft>
        <a:buClrTx/>
        <a:buSzTx/>
        <a:buFontTx/>
        <a:buNone/>
        <a:tabLst/>
        <a:defRPr sz="40400" b="0" i="0" u="none" strike="noStrike" cap="none" spc="0" baseline="0">
          <a:ln>
            <a:noFill/>
          </a:ln>
          <a:solidFill>
            <a:srgbClr val="000000"/>
          </a:solidFill>
          <a:uFillTx/>
          <a:latin typeface="+mn-lt"/>
          <a:ea typeface="+mn-ea"/>
          <a:cs typeface="+mn-cs"/>
          <a:sym typeface="Helvetica Neue Medium"/>
        </a:defRPr>
      </a:lvl8pPr>
      <a:lvl9pPr marL="0" marR="0" indent="0" algn="ctr" defTabSz="2962076" rtl="0" eaLnBrk="1" latinLnBrk="0" hangingPunct="1">
        <a:lnSpc>
          <a:spcPct val="100000"/>
        </a:lnSpc>
        <a:spcBef>
          <a:spcPts val="0"/>
        </a:spcBef>
        <a:spcAft>
          <a:spcPts val="0"/>
        </a:spcAft>
        <a:buClrTx/>
        <a:buSzTx/>
        <a:buFontTx/>
        <a:buNone/>
        <a:tabLst/>
        <a:defRPr sz="40400" b="0" i="0" u="none" strike="noStrike" cap="none" spc="0" baseline="0">
          <a:ln>
            <a:noFill/>
          </a:ln>
          <a:solidFill>
            <a:srgbClr val="000000"/>
          </a:solidFill>
          <a:uFillTx/>
          <a:latin typeface="+mn-lt"/>
          <a:ea typeface="+mn-ea"/>
          <a:cs typeface="+mn-cs"/>
          <a:sym typeface="Helvetica Neue Medium"/>
        </a:defRPr>
      </a:lvl9pPr>
    </p:titleStyle>
    <p:bodyStyle>
      <a:lvl1pPr marL="0" marR="0" indent="0" algn="ctr" defTabSz="2962076" rtl="0" eaLnBrk="1" latinLnBrk="0" hangingPunct="1">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1pPr>
      <a:lvl2pPr marL="0" marR="0" indent="0" algn="ctr" defTabSz="2962076" rtl="0" eaLnBrk="1" latinLnBrk="0" hangingPunct="1">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2pPr>
      <a:lvl3pPr marL="0" marR="0" indent="0" algn="ctr" defTabSz="2962076" rtl="0" eaLnBrk="1" latinLnBrk="0" hangingPunct="1">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3pPr>
      <a:lvl4pPr marL="0" marR="0" indent="0" algn="ctr" defTabSz="2962076" rtl="0" eaLnBrk="1" latinLnBrk="0" hangingPunct="1">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4pPr>
      <a:lvl5pPr marL="0" marR="0" indent="0" algn="ctr" defTabSz="2962076" rtl="0" eaLnBrk="1" latinLnBrk="0" hangingPunct="1">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5pPr>
      <a:lvl6pPr marL="0" marR="0" indent="355600" algn="ctr" defTabSz="2962076" rtl="0" eaLnBrk="1" latinLnBrk="0" hangingPunct="1">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6pPr>
      <a:lvl7pPr marL="0" marR="0" indent="711200" algn="ctr" defTabSz="2962076" rtl="0" eaLnBrk="1" latinLnBrk="0" hangingPunct="1">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7pPr>
      <a:lvl8pPr marL="0" marR="0" indent="1066800" algn="ctr" defTabSz="2962076" rtl="0" eaLnBrk="1" latinLnBrk="0" hangingPunct="1">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8pPr>
      <a:lvl9pPr marL="0" marR="0" indent="1422400" algn="ctr" defTabSz="2962076" rtl="0" eaLnBrk="1" latinLnBrk="0" hangingPunct="1">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2962076" eaLnBrk="1" latinLnBrk="0" hangingPunct="1">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n-lt"/>
          <a:ea typeface="+mn-ea"/>
          <a:cs typeface="+mn-cs"/>
          <a:sym typeface="Helvetica Neue Thin"/>
        </a:defRPr>
      </a:lvl1pPr>
      <a:lvl2pPr marL="0" marR="0" indent="228600" algn="ctr" defTabSz="2962076" eaLnBrk="1" latinLnBrk="0" hangingPunct="1">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n-lt"/>
          <a:ea typeface="+mn-ea"/>
          <a:cs typeface="+mn-cs"/>
          <a:sym typeface="Helvetica Neue Thin"/>
        </a:defRPr>
      </a:lvl2pPr>
      <a:lvl3pPr marL="0" marR="0" indent="457200" algn="ctr" defTabSz="2962076" eaLnBrk="1" latinLnBrk="0" hangingPunct="1">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n-lt"/>
          <a:ea typeface="+mn-ea"/>
          <a:cs typeface="+mn-cs"/>
          <a:sym typeface="Helvetica Neue Thin"/>
        </a:defRPr>
      </a:lvl3pPr>
      <a:lvl4pPr marL="0" marR="0" indent="685800" algn="ctr" defTabSz="2962076" eaLnBrk="1" latinLnBrk="0" hangingPunct="1">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n-lt"/>
          <a:ea typeface="+mn-ea"/>
          <a:cs typeface="+mn-cs"/>
          <a:sym typeface="Helvetica Neue Thin"/>
        </a:defRPr>
      </a:lvl4pPr>
      <a:lvl5pPr marL="0" marR="0" indent="914400" algn="ctr" defTabSz="2962076" eaLnBrk="1" latinLnBrk="0" hangingPunct="1">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n-lt"/>
          <a:ea typeface="+mn-ea"/>
          <a:cs typeface="+mn-cs"/>
          <a:sym typeface="Helvetica Neue Thin"/>
        </a:defRPr>
      </a:lvl5pPr>
      <a:lvl6pPr marL="0" marR="0" indent="1143000" algn="ctr" defTabSz="2962076" eaLnBrk="1" latinLnBrk="0" hangingPunct="1">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n-lt"/>
          <a:ea typeface="+mn-ea"/>
          <a:cs typeface="+mn-cs"/>
          <a:sym typeface="Helvetica Neue Thin"/>
        </a:defRPr>
      </a:lvl6pPr>
      <a:lvl7pPr marL="0" marR="0" indent="1371600" algn="ctr" defTabSz="2962076" eaLnBrk="1" latinLnBrk="0" hangingPunct="1">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n-lt"/>
          <a:ea typeface="+mn-ea"/>
          <a:cs typeface="+mn-cs"/>
          <a:sym typeface="Helvetica Neue Thin"/>
        </a:defRPr>
      </a:lvl7pPr>
      <a:lvl8pPr marL="0" marR="0" indent="1600200" algn="ctr" defTabSz="2962076" eaLnBrk="1" latinLnBrk="0" hangingPunct="1">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n-lt"/>
          <a:ea typeface="+mn-ea"/>
          <a:cs typeface="+mn-cs"/>
          <a:sym typeface="Helvetica Neue Thin"/>
        </a:defRPr>
      </a:lvl8pPr>
      <a:lvl9pPr marL="0" marR="0" indent="1828800" algn="ctr" defTabSz="2962076" eaLnBrk="1" latinLnBrk="0" hangingPunct="1">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n-lt"/>
          <a:ea typeface="+mn-ea"/>
          <a:cs typeface="+mn-cs"/>
          <a:sym typeface="Helvetica Neue Thin"/>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microsoft.com/office/2007/relationships/hdphoto" Target="../media/hdphoto2.wdp"/></Relationships>
</file>

<file path=ppt/slides/_rels/slide5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microsoft.com/office/2007/relationships/hdphoto" Target="../media/hdphoto2.wdp"/></Relationships>
</file>

<file path=ppt/slides/_rels/slide7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6D3D70-A740-EB78-45EB-38170D5EB890}"/>
              </a:ext>
            </a:extLst>
          </p:cNvPr>
          <p:cNvPicPr>
            <a:picLocks noChangeAspect="1"/>
          </p:cNvPicPr>
          <p:nvPr/>
        </p:nvPicPr>
        <p:blipFill>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t="7601" b="7601"/>
          <a:stretch/>
        </p:blipFill>
        <p:spPr>
          <a:xfrm>
            <a:off x="-56388" y="0"/>
            <a:ext cx="38510463" cy="49453800"/>
          </a:xfrm>
          <a:prstGeom prst="rect">
            <a:avLst/>
          </a:prstGeom>
        </p:spPr>
      </p:pic>
      <p:sp>
        <p:nvSpPr>
          <p:cNvPr id="4" name="Oval 3">
            <a:extLst>
              <a:ext uri="{FF2B5EF4-FFF2-40B4-BE49-F238E27FC236}">
                <a16:creationId xmlns:a16="http://schemas.microsoft.com/office/drawing/2014/main" id="{DABF512A-28E4-4747-3452-3FFE788F74DB}"/>
              </a:ext>
            </a:extLst>
          </p:cNvPr>
          <p:cNvSpPr/>
          <p:nvPr/>
        </p:nvSpPr>
        <p:spPr>
          <a:xfrm>
            <a:off x="7756181" y="12590583"/>
            <a:ext cx="23777957" cy="22697141"/>
          </a:xfrm>
          <a:prstGeom prst="ellipse">
            <a:avLst/>
          </a:prstGeom>
          <a:solidFill>
            <a:srgbClr val="E1DEDB">
              <a:alpha val="80000"/>
            </a:srgbClr>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9770" tIns="149770" rIns="149770" bIns="149770" numCol="1" spcCol="38100" rtlCol="0" anchor="ctr">
            <a:spAutoFit/>
          </a:bodyPr>
          <a:lstStyle/>
          <a:p>
            <a:pPr marL="0" marR="0" indent="0" algn="ctr" defTabSz="2962076" rtl="0" fontAlgn="auto" latinLnBrk="0" hangingPunct="0">
              <a:lnSpc>
                <a:spcPct val="100000"/>
              </a:lnSpc>
              <a:spcBef>
                <a:spcPts val="0"/>
              </a:spcBef>
              <a:spcAft>
                <a:spcPts val="0"/>
              </a:spcAft>
              <a:buClrTx/>
              <a:buSzTx/>
              <a:buFontTx/>
              <a:buNone/>
              <a:tabLst/>
            </a:pPr>
            <a:endParaRPr kumimoji="0" lang="en-US" sz="110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125" name="Add a Subtitle Here"/>
          <p:cNvSpPr txBox="1"/>
          <p:nvPr/>
        </p:nvSpPr>
        <p:spPr>
          <a:xfrm>
            <a:off x="10292689" y="22606931"/>
            <a:ext cx="18704939" cy="7996879"/>
          </a:xfrm>
          <a:prstGeom prst="rect">
            <a:avLst/>
          </a:prstGeom>
          <a:noFill/>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9770" tIns="149770" rIns="149770" bIns="149770" anchor="ctr">
            <a:spAutoFit/>
          </a:bodyPr>
          <a:lstStyle>
            <a:lvl1pPr>
              <a:defRPr sz="6000" b="0" cap="all" spc="1560">
                <a:latin typeface="Montserrat SemiBold"/>
                <a:ea typeface="Montserrat SemiBold"/>
                <a:cs typeface="Montserrat SemiBold"/>
                <a:sym typeface="Montserrat SemiBold"/>
              </a:defRPr>
            </a:lvl1pPr>
          </a:lstStyle>
          <a:p>
            <a:r>
              <a:rPr lang="en-US" sz="25000" b="1" cap="none" dirty="0">
                <a:solidFill>
                  <a:srgbClr val="121921"/>
                </a:solidFill>
                <a:latin typeface="Montserrat Light" panose="00000400000000000000" pitchFamily="50" charset="0"/>
                <a:ea typeface="Open Sans" panose="020B0606030504020204" pitchFamily="34" charset="0"/>
                <a:cs typeface="Open Sans" panose="020B0606030504020204" pitchFamily="34" charset="0"/>
              </a:rPr>
              <a:t>Love in</a:t>
            </a:r>
          </a:p>
          <a:p>
            <a:r>
              <a:rPr lang="en-US" sz="25000" b="1" cap="none" dirty="0">
                <a:solidFill>
                  <a:srgbClr val="121921"/>
                </a:solidFill>
                <a:latin typeface="Montserrat Light" panose="00000400000000000000" pitchFamily="50" charset="0"/>
                <a:ea typeface="Open Sans" panose="020B0606030504020204" pitchFamily="34" charset="0"/>
                <a:cs typeface="Open Sans" panose="020B0606030504020204" pitchFamily="34" charset="0"/>
              </a:rPr>
              <a:t>Every Bite</a:t>
            </a:r>
          </a:p>
        </p:txBody>
      </p:sp>
      <p:pic>
        <p:nvPicPr>
          <p:cNvPr id="2" name="Picture 1" descr="A chef hat and spatula and book&#10;&#10;Description automatically generated">
            <a:extLst>
              <a:ext uri="{FF2B5EF4-FFF2-40B4-BE49-F238E27FC236}">
                <a16:creationId xmlns:a16="http://schemas.microsoft.com/office/drawing/2014/main" id="{E4EB6AED-CEB6-7A7F-C4B1-F3C8850840D3}"/>
              </a:ext>
            </a:extLst>
          </p:cNvPr>
          <p:cNvPicPr>
            <a:picLocks noChangeAspect="1"/>
          </p:cNvPicPr>
          <p:nvPr/>
        </p:nvPicPr>
        <p:blipFill>
          <a:blip r:embed="rId4">
            <a:grayscl/>
          </a:blip>
          <a:stretch>
            <a:fillRect/>
          </a:stretch>
        </p:blipFill>
        <p:spPr>
          <a:xfrm>
            <a:off x="15303982" y="15256801"/>
            <a:ext cx="8682352" cy="8682352"/>
          </a:xfrm>
          <a:prstGeom prst="rect">
            <a:avLst/>
          </a:prstGeom>
        </p:spPr>
      </p:pic>
      <p:pic>
        <p:nvPicPr>
          <p:cNvPr id="6" name="Picture 5">
            <a:extLst>
              <a:ext uri="{FF2B5EF4-FFF2-40B4-BE49-F238E27FC236}">
                <a16:creationId xmlns:a16="http://schemas.microsoft.com/office/drawing/2014/main" id="{F893E8DE-127D-42F1-872A-250AC3BC1E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171" y="1954116"/>
            <a:ext cx="9302518" cy="8682351"/>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BB41EB-7693-5DF7-2F2C-0F9E5DFA3D9C}"/>
            </a:ext>
          </a:extLst>
        </p:cNvPr>
        <p:cNvGrpSpPr/>
        <p:nvPr/>
      </p:nvGrpSpPr>
      <p:grpSpPr>
        <a:xfrm>
          <a:off x="0" y="0"/>
          <a:ext cx="0" cy="0"/>
          <a:chOff x="0" y="0"/>
          <a:chExt cx="0" cy="0"/>
        </a:xfrm>
      </p:grpSpPr>
      <p:sp>
        <p:nvSpPr>
          <p:cNvPr id="158" name="Rectangle">
            <a:extLst>
              <a:ext uri="{FF2B5EF4-FFF2-40B4-BE49-F238E27FC236}">
                <a16:creationId xmlns:a16="http://schemas.microsoft.com/office/drawing/2014/main" id="{CDF3EBD7-975F-C3B3-D6D3-B8772D1A8DFE}"/>
              </a:ext>
            </a:extLst>
          </p:cNvPr>
          <p:cNvSpPr/>
          <p:nvPr/>
        </p:nvSpPr>
        <p:spPr>
          <a:xfrm>
            <a:off x="7499691" y="4287528"/>
            <a:ext cx="23341918" cy="29430282"/>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25400">
            <a:miter lim="400000"/>
          </a:ln>
        </p:spPr>
        <p:txBody>
          <a:bodyPr lIns="149770" tIns="149770" rIns="149770" bIns="149770" anchor="ctr"/>
          <a:lstStyle/>
          <a:p>
            <a:pPr>
              <a:defRPr sz="11000" b="0">
                <a:solidFill>
                  <a:srgbClr val="FFFFFF"/>
                </a:solidFill>
                <a:latin typeface="+mn-lt"/>
                <a:ea typeface="+mn-ea"/>
                <a:cs typeface="+mn-cs"/>
                <a:sym typeface="Helvetica Neue Medium"/>
              </a:defRPr>
            </a:pPr>
            <a:endParaRPr dirty="0">
              <a:latin typeface="Open Sans" panose="020B0606030504020204" pitchFamily="34" charset="0"/>
            </a:endParaRPr>
          </a:p>
        </p:txBody>
      </p:sp>
      <p:sp>
        <p:nvSpPr>
          <p:cNvPr id="160"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770BD41E-2FA3-CFE2-2B5F-68F7790B353A}"/>
              </a:ext>
            </a:extLst>
          </p:cNvPr>
          <p:cNvSpPr txBox="1"/>
          <p:nvPr/>
        </p:nvSpPr>
        <p:spPr>
          <a:xfrm>
            <a:off x="7382459" y="35337501"/>
            <a:ext cx="23576380" cy="794039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49770" tIns="149770" rIns="149770" bIns="149770" anchor="ctr">
            <a:spAutoFit/>
          </a:bodyPr>
          <a:lstStyle>
            <a:lvl1pPr algn="l">
              <a:defRPr sz="4800" b="0" baseline="31250">
                <a:latin typeface="Playfair Display"/>
                <a:ea typeface="Playfair Display"/>
                <a:cs typeface="Playfair Display"/>
                <a:sym typeface="Playfair Display"/>
              </a:defRPr>
            </a:lvl1pPr>
          </a:lstStyle>
          <a:p>
            <a:pPr>
              <a:lnSpc>
                <a:spcPct val="150000"/>
              </a:lnSpc>
            </a:pPr>
            <a:r>
              <a:rPr lang="en-US" sz="7200" dirty="0">
                <a:latin typeface="Open Sans" panose="020B0606030504020204" pitchFamily="34" charset="0"/>
                <a:ea typeface="Open Sans" panose="020B0606030504020204" pitchFamily="34" charset="0"/>
                <a:cs typeface="Open Sans" panose="020B0606030504020204" pitchFamily="34" charset="0"/>
              </a:rPr>
              <a:t>Sautéed Mushroom and Kale on Toast brings a rustic and satisfying experience to your breakfast table. Sautéing mushrooms and kale quickly in a minimal amount of olive oil preserves their texture and earthy flavors while enhancing their natural sugars with a slight caramelization. This method not only maintains the nutritional integrity of the vegetables but also creates a rich tapestry of flavors that pair beautifully with the crunch of whole grain toast. It's a simple, quick, and nutrient-dense option that wakes up your palate and provides lasting energy.</a:t>
            </a:r>
          </a:p>
        </p:txBody>
      </p:sp>
      <p:sp>
        <p:nvSpPr>
          <p:cNvPr id="6" name="Line">
            <a:extLst>
              <a:ext uri="{FF2B5EF4-FFF2-40B4-BE49-F238E27FC236}">
                <a16:creationId xmlns:a16="http://schemas.microsoft.com/office/drawing/2014/main" id="{A75C3841-7536-93DB-33B8-1B842475A482}"/>
              </a:ext>
            </a:extLst>
          </p:cNvPr>
          <p:cNvSpPr/>
          <p:nvPr/>
        </p:nvSpPr>
        <p:spPr>
          <a:xfrm>
            <a:off x="7382460" y="34145026"/>
            <a:ext cx="23576379" cy="0"/>
          </a:xfrm>
          <a:prstGeom prst="line">
            <a:avLst/>
          </a:prstGeom>
          <a:ln w="190500">
            <a:solidFill>
              <a:srgbClr val="E1DEDB"/>
            </a:solidFill>
            <a:miter lim="400000"/>
          </a:ln>
        </p:spPr>
        <p:txBody>
          <a:bodyPr lIns="149770" tIns="149770" rIns="149770" bIns="149770" anchor="ctr"/>
          <a:lstStyle/>
          <a:p>
            <a:pPr>
              <a:defRPr sz="11000" b="0">
                <a:solidFill>
                  <a:srgbClr val="FFFFFF"/>
                </a:solidFill>
                <a:latin typeface="+mn-lt"/>
                <a:ea typeface="+mn-ea"/>
                <a:cs typeface="+mn-cs"/>
                <a:sym typeface="Helvetica Neue Medium"/>
              </a:defRPr>
            </a:pPr>
            <a:endParaRPr dirty="0">
              <a:latin typeface="Open Sans" panose="020B0606030504020204" pitchFamily="34" charset="0"/>
            </a:endParaRPr>
          </a:p>
        </p:txBody>
      </p:sp>
      <p:sp>
        <p:nvSpPr>
          <p:cNvPr id="3" name="TextBox 2">
            <a:extLst>
              <a:ext uri="{FF2B5EF4-FFF2-40B4-BE49-F238E27FC236}">
                <a16:creationId xmlns:a16="http://schemas.microsoft.com/office/drawing/2014/main" id="{AEDAE063-7BD5-5154-3A8C-E8D85FE4B906}"/>
              </a:ext>
            </a:extLst>
          </p:cNvPr>
          <p:cNvSpPr txBox="1"/>
          <p:nvPr/>
        </p:nvSpPr>
        <p:spPr>
          <a:xfrm>
            <a:off x="6350" y="29430458"/>
            <a:ext cx="27654249" cy="3841896"/>
          </a:xfrm>
          <a:prstGeom prst="rect">
            <a:avLst/>
          </a:prstGeom>
          <a:solidFill>
            <a:srgbClr val="E1DEDB"/>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9770" tIns="149770" rIns="149770" bIns="149770" numCol="1" spcCol="38100" rtlCol="0" anchor="ctr">
            <a:spAutoFit/>
          </a:bodyPr>
          <a:lstStyle/>
          <a:p>
            <a:r>
              <a:rPr lang="en-US" sz="11500" kern="100" spc="600" dirty="0">
                <a:effectLst/>
                <a:latin typeface="+mn-lt"/>
                <a:ea typeface="Aptos" panose="020B0004020202020204" pitchFamily="34" charset="0"/>
                <a:cs typeface="Times New Roman" panose="02020603050405020304" pitchFamily="18" charset="0"/>
              </a:rPr>
              <a:t>SAUTÉED MUSHROOM </a:t>
            </a:r>
          </a:p>
          <a:p>
            <a:r>
              <a:rPr lang="en-US" sz="11500" kern="100" spc="600" dirty="0">
                <a:effectLst/>
                <a:latin typeface="+mn-lt"/>
                <a:ea typeface="Aptos" panose="020B0004020202020204" pitchFamily="34" charset="0"/>
                <a:cs typeface="Times New Roman" panose="02020603050405020304" pitchFamily="18" charset="0"/>
              </a:rPr>
              <a:t>AND KALE ON TOAST</a:t>
            </a:r>
            <a:endParaRPr lang="en-US" sz="1800" kern="100" spc="6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597372650"/>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86E732-9F59-7D57-C8E1-BF6FEED54D1B}"/>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612FB7DD-0335-EB1C-9363-91783FC5A805}"/>
              </a:ext>
            </a:extLst>
          </p:cNvPr>
          <p:cNvSpPr txBox="1">
            <a:spLocks/>
          </p:cNvSpPr>
          <p:nvPr/>
        </p:nvSpPr>
        <p:spPr>
          <a:xfrm>
            <a:off x="12344399" y="3944314"/>
            <a:ext cx="22371049" cy="4162902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gn="l">
              <a:lnSpc>
                <a:spcPct val="107000"/>
              </a:lnSpc>
              <a:spcBef>
                <a:spcPts val="0"/>
              </a:spcBef>
              <a:spcAft>
                <a:spcPts val="800"/>
              </a:spcAft>
            </a:pPr>
            <a:r>
              <a:rPr lang="en-US" sz="6600" kern="100" dirty="0">
                <a:effectLst/>
                <a:latin typeface="+mn-lt"/>
                <a:ea typeface="Aptos" panose="020B0004020202020204" pitchFamily="34" charset="0"/>
                <a:cs typeface="Times New Roman" panose="02020603050405020304" pitchFamily="18" charset="0"/>
              </a:rPr>
              <a:t>INGREDIENTS</a:t>
            </a:r>
          </a:p>
          <a:p>
            <a:pPr marL="0" marR="0" algn="l">
              <a:lnSpc>
                <a:spcPct val="150000"/>
              </a:lnSpc>
              <a:spcBef>
                <a:spcPts val="0"/>
              </a:spcBef>
              <a:spcAft>
                <a:spcPts val="800"/>
              </a:spcAft>
            </a:pPr>
            <a:r>
              <a:rPr lang="en-US" sz="6600" b="0" kern="100" dirty="0">
                <a:effectLst/>
                <a:latin typeface="+mn-lt"/>
                <a:ea typeface="Aptos" panose="020B0004020202020204" pitchFamily="34" charset="0"/>
                <a:cs typeface="Times New Roman" panose="02020603050405020304" pitchFamily="18" charset="0"/>
              </a:rPr>
              <a:t>Whole grain bread: 2 slices</a:t>
            </a:r>
          </a:p>
          <a:p>
            <a:pPr marL="0" marR="0" algn="l">
              <a:lnSpc>
                <a:spcPct val="150000"/>
              </a:lnSpc>
              <a:spcBef>
                <a:spcPts val="0"/>
              </a:spcBef>
              <a:spcAft>
                <a:spcPts val="800"/>
              </a:spcAft>
            </a:pPr>
            <a:r>
              <a:rPr lang="en-US" sz="6600" b="0" kern="100" dirty="0">
                <a:effectLst/>
                <a:latin typeface="+mn-lt"/>
                <a:ea typeface="Aptos" panose="020B0004020202020204" pitchFamily="34" charset="0"/>
                <a:cs typeface="Times New Roman" panose="02020603050405020304" pitchFamily="18" charset="0"/>
              </a:rPr>
              <a:t>Kale (or spinach): 2 cups, chopped</a:t>
            </a:r>
          </a:p>
          <a:p>
            <a:pPr marL="0" marR="0" algn="l">
              <a:lnSpc>
                <a:spcPct val="150000"/>
              </a:lnSpc>
              <a:spcBef>
                <a:spcPts val="0"/>
              </a:spcBef>
              <a:spcAft>
                <a:spcPts val="800"/>
              </a:spcAft>
            </a:pPr>
            <a:r>
              <a:rPr lang="en-US" sz="6600" b="0" kern="100" dirty="0">
                <a:effectLst/>
                <a:latin typeface="+mn-lt"/>
                <a:ea typeface="Aptos" panose="020B0004020202020204" pitchFamily="34" charset="0"/>
                <a:cs typeface="Times New Roman" panose="02020603050405020304" pitchFamily="18" charset="0"/>
              </a:rPr>
              <a:t>Mushrooms: 1 cup, sliced</a:t>
            </a:r>
          </a:p>
          <a:p>
            <a:pPr marL="0" marR="0" algn="l">
              <a:lnSpc>
                <a:spcPct val="150000"/>
              </a:lnSpc>
              <a:spcBef>
                <a:spcPts val="0"/>
              </a:spcBef>
              <a:spcAft>
                <a:spcPts val="800"/>
              </a:spcAft>
            </a:pPr>
            <a:r>
              <a:rPr lang="en-US" sz="6600" b="0" kern="100" dirty="0">
                <a:effectLst/>
                <a:latin typeface="+mn-lt"/>
                <a:ea typeface="Aptos" panose="020B0004020202020204" pitchFamily="34" charset="0"/>
                <a:cs typeface="Times New Roman" panose="02020603050405020304" pitchFamily="18" charset="0"/>
              </a:rPr>
              <a:t>Garlic: 1 clove, minced</a:t>
            </a:r>
          </a:p>
          <a:p>
            <a:pPr marL="0" marR="0" algn="l">
              <a:lnSpc>
                <a:spcPct val="150000"/>
              </a:lnSpc>
              <a:spcBef>
                <a:spcPts val="0"/>
              </a:spcBef>
              <a:spcAft>
                <a:spcPts val="800"/>
              </a:spcAft>
            </a:pPr>
            <a:r>
              <a:rPr lang="en-US" sz="6600" b="0" kern="100" dirty="0">
                <a:effectLst/>
                <a:latin typeface="+mn-lt"/>
                <a:ea typeface="Aptos" panose="020B0004020202020204" pitchFamily="34" charset="0"/>
                <a:cs typeface="Times New Roman" panose="02020603050405020304" pitchFamily="18" charset="0"/>
              </a:rPr>
              <a:t>Olive oil: 1 teaspoon</a:t>
            </a:r>
          </a:p>
          <a:p>
            <a:pPr marL="0" marR="0" algn="l">
              <a:lnSpc>
                <a:spcPct val="150000"/>
              </a:lnSpc>
              <a:spcBef>
                <a:spcPts val="0"/>
              </a:spcBef>
              <a:spcAft>
                <a:spcPts val="800"/>
              </a:spcAft>
            </a:pPr>
            <a:r>
              <a:rPr lang="en-US" sz="6600" b="0" kern="100" dirty="0">
                <a:effectLst/>
                <a:latin typeface="+mn-lt"/>
                <a:ea typeface="Aptos" panose="020B0004020202020204" pitchFamily="34" charset="0"/>
                <a:cs typeface="Times New Roman" panose="02020603050405020304" pitchFamily="18" charset="0"/>
              </a:rPr>
              <a:t>Salt and pepper: to taste</a:t>
            </a:r>
          </a:p>
          <a:p>
            <a:pPr marL="0" marR="0" algn="l">
              <a:lnSpc>
                <a:spcPct val="107000"/>
              </a:lnSpc>
              <a:spcBef>
                <a:spcPts val="0"/>
              </a:spcBef>
              <a:spcAft>
                <a:spcPts val="800"/>
              </a:spcAft>
            </a:pPr>
            <a:endParaRPr lang="en-US" sz="6600" b="0" kern="100" dirty="0">
              <a:latin typeface="+mn-lt"/>
              <a:ea typeface="Aptos" panose="020B0004020202020204" pitchFamily="34" charset="0"/>
              <a:cs typeface="Times New Roman" panose="02020603050405020304" pitchFamily="18" charset="0"/>
            </a:endParaRPr>
          </a:p>
          <a:p>
            <a:pPr marL="0" marR="0" algn="l">
              <a:lnSpc>
                <a:spcPct val="107000"/>
              </a:lnSpc>
              <a:spcBef>
                <a:spcPts val="0"/>
              </a:spcBef>
              <a:spcAft>
                <a:spcPts val="800"/>
              </a:spcAft>
            </a:pPr>
            <a:endParaRPr lang="en-US" sz="6600" b="0" kern="100" dirty="0">
              <a:effectLst/>
              <a:latin typeface="+mn-lt"/>
              <a:ea typeface="Aptos" panose="020B0004020202020204" pitchFamily="34" charset="0"/>
              <a:cs typeface="Times New Roman" panose="02020603050405020304" pitchFamily="18" charset="0"/>
            </a:endParaRPr>
          </a:p>
          <a:p>
            <a:pPr marL="0" marR="0" algn="l">
              <a:lnSpc>
                <a:spcPct val="107000"/>
              </a:lnSpc>
              <a:spcBef>
                <a:spcPts val="0"/>
              </a:spcBef>
              <a:spcAft>
                <a:spcPts val="800"/>
              </a:spcAft>
            </a:pPr>
            <a:endParaRPr lang="en-US" sz="6600" kern="100" dirty="0">
              <a:effectLst/>
              <a:latin typeface="+mn-lt"/>
              <a:ea typeface="Aptos" panose="020B0004020202020204" pitchFamily="34" charset="0"/>
              <a:cs typeface="Times New Roman" panose="02020603050405020304" pitchFamily="18" charset="0"/>
            </a:endParaRPr>
          </a:p>
          <a:p>
            <a:pPr marL="0" marR="0" algn="l">
              <a:lnSpc>
                <a:spcPct val="107000"/>
              </a:lnSpc>
              <a:spcBef>
                <a:spcPts val="0"/>
              </a:spcBef>
              <a:spcAft>
                <a:spcPts val="800"/>
              </a:spcAft>
            </a:pPr>
            <a:endParaRPr lang="en-US" sz="6600" kern="100" dirty="0">
              <a:latin typeface="+mn-lt"/>
              <a:ea typeface="Aptos" panose="020B0004020202020204" pitchFamily="34" charset="0"/>
              <a:cs typeface="Times New Roman" panose="02020603050405020304" pitchFamily="18" charset="0"/>
            </a:endParaRPr>
          </a:p>
          <a:p>
            <a:pPr marL="0" marR="0" algn="l">
              <a:lnSpc>
                <a:spcPct val="107000"/>
              </a:lnSpc>
              <a:spcBef>
                <a:spcPts val="0"/>
              </a:spcBef>
              <a:spcAft>
                <a:spcPts val="800"/>
              </a:spcAft>
            </a:pPr>
            <a:endParaRPr lang="en-US" sz="6600" kern="100" dirty="0">
              <a:effectLst/>
              <a:latin typeface="+mn-lt"/>
              <a:ea typeface="Aptos" panose="020B0004020202020204" pitchFamily="34" charset="0"/>
              <a:cs typeface="Times New Roman" panose="02020603050405020304" pitchFamily="18" charset="0"/>
            </a:endParaRPr>
          </a:p>
          <a:p>
            <a:pPr marL="0" marR="0" algn="l">
              <a:lnSpc>
                <a:spcPct val="107000"/>
              </a:lnSpc>
              <a:spcBef>
                <a:spcPts val="0"/>
              </a:spcBef>
              <a:spcAft>
                <a:spcPts val="800"/>
              </a:spcAft>
            </a:pPr>
            <a:r>
              <a:rPr lang="en-US" sz="6600" kern="100" dirty="0">
                <a:effectLst/>
                <a:latin typeface="+mn-lt"/>
                <a:ea typeface="Aptos" panose="020B0004020202020204" pitchFamily="34" charset="0"/>
                <a:cs typeface="Times New Roman" panose="02020603050405020304" pitchFamily="18" charset="0"/>
              </a:rPr>
              <a:t>INSTRUCTIONS</a:t>
            </a:r>
          </a:p>
          <a:p>
            <a:pPr marR="0" algn="l">
              <a:lnSpc>
                <a:spcPct val="150000"/>
              </a:lnSpc>
              <a:spcBef>
                <a:spcPts val="0"/>
              </a:spcBef>
              <a:spcAft>
                <a:spcPts val="800"/>
              </a:spcAft>
            </a:pPr>
            <a:r>
              <a:rPr lang="en-US" sz="6600" kern="100" dirty="0">
                <a:effectLst/>
                <a:latin typeface="+mn-lt"/>
                <a:ea typeface="Aptos" panose="020B0004020202020204" pitchFamily="34" charset="0"/>
                <a:cs typeface="Times New Roman" panose="02020603050405020304" pitchFamily="18" charset="0"/>
              </a:rPr>
              <a:t>Prep Time: 5 minutes</a:t>
            </a:r>
          </a:p>
          <a:p>
            <a:pPr marR="0" algn="l">
              <a:lnSpc>
                <a:spcPct val="150000"/>
              </a:lnSpc>
              <a:spcBef>
                <a:spcPts val="0"/>
              </a:spcBef>
              <a:spcAft>
                <a:spcPts val="800"/>
              </a:spcAft>
            </a:pPr>
            <a:r>
              <a:rPr lang="en-US" sz="6600" b="0" kern="100" dirty="0">
                <a:effectLst/>
                <a:latin typeface="+mn-lt"/>
                <a:ea typeface="Aptos" panose="020B0004020202020204" pitchFamily="34" charset="0"/>
                <a:cs typeface="Times New Roman" panose="02020603050405020304" pitchFamily="18" charset="0"/>
              </a:rPr>
              <a:t>Heat olive oil in a pan over medium heat.</a:t>
            </a:r>
          </a:p>
          <a:p>
            <a:pPr marR="0" algn="l">
              <a:lnSpc>
                <a:spcPct val="150000"/>
              </a:lnSpc>
              <a:spcBef>
                <a:spcPts val="0"/>
              </a:spcBef>
              <a:spcAft>
                <a:spcPts val="800"/>
              </a:spcAft>
            </a:pPr>
            <a:r>
              <a:rPr lang="en-US" sz="6600" b="0" kern="100" dirty="0">
                <a:effectLst/>
                <a:latin typeface="+mn-lt"/>
                <a:ea typeface="Aptos" panose="020B0004020202020204" pitchFamily="34" charset="0"/>
                <a:cs typeface="Times New Roman" panose="02020603050405020304" pitchFamily="18" charset="0"/>
              </a:rPr>
              <a:t>Add garlic and mushrooms, sauté for about 5 minutes until browned.</a:t>
            </a:r>
          </a:p>
          <a:p>
            <a:pPr marR="0" algn="l">
              <a:lnSpc>
                <a:spcPct val="150000"/>
              </a:lnSpc>
              <a:spcBef>
                <a:spcPts val="0"/>
              </a:spcBef>
              <a:spcAft>
                <a:spcPts val="800"/>
              </a:spcAft>
            </a:pPr>
            <a:r>
              <a:rPr lang="en-US" sz="6600" b="0" kern="100" dirty="0">
                <a:effectLst/>
                <a:latin typeface="+mn-lt"/>
                <a:ea typeface="Aptos" panose="020B0004020202020204" pitchFamily="34" charset="0"/>
                <a:cs typeface="Times New Roman" panose="02020603050405020304" pitchFamily="18" charset="0"/>
              </a:rPr>
              <a:t>Add kale and cook until wilted, about 3 minutes.</a:t>
            </a:r>
          </a:p>
          <a:p>
            <a:pPr marR="0" algn="l">
              <a:lnSpc>
                <a:spcPct val="150000"/>
              </a:lnSpc>
              <a:spcBef>
                <a:spcPts val="0"/>
              </a:spcBef>
              <a:spcAft>
                <a:spcPts val="800"/>
              </a:spcAft>
            </a:pPr>
            <a:r>
              <a:rPr lang="en-US" sz="6600" b="0" kern="100" dirty="0">
                <a:effectLst/>
                <a:latin typeface="+mn-lt"/>
                <a:ea typeface="Aptos" panose="020B0004020202020204" pitchFamily="34" charset="0"/>
                <a:cs typeface="Times New Roman" panose="02020603050405020304" pitchFamily="18" charset="0"/>
              </a:rPr>
              <a:t>Season with salt and pepper.</a:t>
            </a:r>
          </a:p>
          <a:p>
            <a:pPr marR="0" algn="l">
              <a:lnSpc>
                <a:spcPct val="150000"/>
              </a:lnSpc>
              <a:spcBef>
                <a:spcPts val="0"/>
              </a:spcBef>
              <a:spcAft>
                <a:spcPts val="800"/>
              </a:spcAft>
            </a:pPr>
            <a:r>
              <a:rPr lang="en-US" sz="6600" b="0" kern="100" dirty="0">
                <a:effectLst/>
                <a:latin typeface="+mn-lt"/>
                <a:ea typeface="Aptos" panose="020B0004020202020204" pitchFamily="34" charset="0"/>
                <a:cs typeface="Times New Roman" panose="02020603050405020304" pitchFamily="18" charset="0"/>
              </a:rPr>
              <a:t>Serve hot on toasted whole grain bread.</a:t>
            </a:r>
          </a:p>
          <a:p>
            <a:pPr marR="0" algn="l">
              <a:lnSpc>
                <a:spcPct val="150000"/>
              </a:lnSpc>
              <a:spcBef>
                <a:spcPts val="0"/>
              </a:spcBef>
              <a:spcAft>
                <a:spcPts val="800"/>
              </a:spcAft>
            </a:pPr>
            <a:r>
              <a:rPr lang="en-US" sz="6600" kern="100" dirty="0">
                <a:effectLst/>
                <a:latin typeface="+mn-lt"/>
                <a:ea typeface="Aptos" panose="020B0004020202020204" pitchFamily="34" charset="0"/>
                <a:cs typeface="Times New Roman" panose="02020603050405020304" pitchFamily="18" charset="0"/>
              </a:rPr>
              <a:t>Cook Time: 8 minutes</a:t>
            </a:r>
          </a:p>
          <a:p>
            <a:pPr marL="0" marR="0" algn="l">
              <a:lnSpc>
                <a:spcPct val="107000"/>
              </a:lnSpc>
              <a:spcBef>
                <a:spcPts val="0"/>
              </a:spcBef>
              <a:spcAft>
                <a:spcPts val="800"/>
              </a:spcAft>
            </a:pPr>
            <a:endParaRPr lang="en-US" sz="6600" b="0" kern="100" dirty="0">
              <a:effectLst/>
              <a:latin typeface="+mn-lt"/>
              <a:ea typeface="Aptos" panose="020B0004020202020204" pitchFamily="34" charset="0"/>
              <a:cs typeface="Times New Roman" panose="02020603050405020304" pitchFamily="18" charset="0"/>
            </a:endParaRPr>
          </a:p>
          <a:p>
            <a:pPr marL="0" marR="0" algn="l">
              <a:lnSpc>
                <a:spcPct val="107000"/>
              </a:lnSpc>
              <a:spcBef>
                <a:spcPts val="0"/>
              </a:spcBef>
              <a:spcAft>
                <a:spcPts val="800"/>
              </a:spcAft>
            </a:pPr>
            <a:endParaRPr lang="en-US" sz="6600" b="0" kern="100" dirty="0">
              <a:latin typeface="+mn-lt"/>
              <a:ea typeface="Aptos" panose="020B0004020202020204" pitchFamily="34" charset="0"/>
              <a:cs typeface="Times New Roman" panose="02020603050405020304" pitchFamily="18" charset="0"/>
            </a:endParaRPr>
          </a:p>
          <a:p>
            <a:pPr marL="0" marR="0" algn="l">
              <a:lnSpc>
                <a:spcPct val="107000"/>
              </a:lnSpc>
              <a:spcBef>
                <a:spcPts val="0"/>
              </a:spcBef>
              <a:spcAft>
                <a:spcPts val="800"/>
              </a:spcAft>
            </a:pPr>
            <a:r>
              <a:rPr lang="en-US" sz="5400" b="0" kern="100" dirty="0">
                <a:effectLst/>
                <a:latin typeface="+mn-lt"/>
                <a:ea typeface="Aptos" panose="020B0004020202020204" pitchFamily="34" charset="0"/>
                <a:cs typeface="Times New Roman" panose="02020603050405020304" pitchFamily="18" charset="0"/>
              </a:rPr>
              <a:t>Per serving</a:t>
            </a:r>
          </a:p>
          <a:p>
            <a:pPr marL="0" marR="0" algn="l">
              <a:lnSpc>
                <a:spcPct val="107000"/>
              </a:lnSpc>
              <a:spcBef>
                <a:spcPts val="0"/>
              </a:spcBef>
              <a:spcAft>
                <a:spcPts val="800"/>
              </a:spcAft>
            </a:pPr>
            <a:r>
              <a:rPr lang="en-US" sz="5400" b="0" kern="100" dirty="0">
                <a:effectLst/>
                <a:latin typeface="+mn-lt"/>
                <a:ea typeface="Aptos" panose="020B0004020202020204" pitchFamily="34" charset="0"/>
                <a:cs typeface="Times New Roman" panose="02020603050405020304" pitchFamily="18" charset="0"/>
              </a:rPr>
              <a:t>Calories: 180</a:t>
            </a:r>
          </a:p>
          <a:p>
            <a:pPr marL="0" marR="0" algn="l">
              <a:lnSpc>
                <a:spcPct val="107000"/>
              </a:lnSpc>
              <a:spcBef>
                <a:spcPts val="0"/>
              </a:spcBef>
              <a:spcAft>
                <a:spcPts val="800"/>
              </a:spcAft>
            </a:pPr>
            <a:r>
              <a:rPr lang="en-US" sz="5400" b="0" kern="100" dirty="0">
                <a:effectLst/>
                <a:latin typeface="+mn-lt"/>
                <a:ea typeface="Aptos" panose="020B0004020202020204" pitchFamily="34" charset="0"/>
                <a:cs typeface="Times New Roman" panose="02020603050405020304" pitchFamily="18" charset="0"/>
              </a:rPr>
              <a:t>Protein: 6 g</a:t>
            </a:r>
          </a:p>
          <a:p>
            <a:pPr marL="0" marR="0" algn="l">
              <a:lnSpc>
                <a:spcPct val="107000"/>
              </a:lnSpc>
              <a:spcBef>
                <a:spcPts val="0"/>
              </a:spcBef>
              <a:spcAft>
                <a:spcPts val="800"/>
              </a:spcAft>
            </a:pPr>
            <a:r>
              <a:rPr lang="en-US" sz="5400" b="0" kern="100" dirty="0">
                <a:effectLst/>
                <a:latin typeface="+mn-lt"/>
                <a:ea typeface="Aptos" panose="020B0004020202020204" pitchFamily="34" charset="0"/>
                <a:cs typeface="Times New Roman" panose="02020603050405020304" pitchFamily="18" charset="0"/>
              </a:rPr>
              <a:t>Fat: 5 g</a:t>
            </a:r>
          </a:p>
          <a:p>
            <a:pPr marL="0" marR="0" algn="l">
              <a:lnSpc>
                <a:spcPct val="107000"/>
              </a:lnSpc>
              <a:spcBef>
                <a:spcPts val="0"/>
              </a:spcBef>
              <a:spcAft>
                <a:spcPts val="800"/>
              </a:spcAft>
            </a:pPr>
            <a:r>
              <a:rPr lang="en-US" sz="5400" b="0" kern="100" dirty="0">
                <a:effectLst/>
                <a:latin typeface="+mn-lt"/>
                <a:ea typeface="Aptos" panose="020B0004020202020204" pitchFamily="34" charset="0"/>
                <a:cs typeface="Times New Roman" panose="02020603050405020304" pitchFamily="18" charset="0"/>
              </a:rPr>
              <a:t>Fiber: 4 g</a:t>
            </a:r>
          </a:p>
          <a:p>
            <a:pPr marL="0" marR="0" algn="l">
              <a:lnSpc>
                <a:spcPct val="107000"/>
              </a:lnSpc>
              <a:spcBef>
                <a:spcPts val="0"/>
              </a:spcBef>
              <a:spcAft>
                <a:spcPts val="800"/>
              </a:spcAft>
            </a:pPr>
            <a:r>
              <a:rPr lang="en-US" sz="5400" b="0" kern="100" dirty="0">
                <a:effectLst/>
                <a:latin typeface="+mn-lt"/>
                <a:ea typeface="Aptos" panose="020B0004020202020204" pitchFamily="34" charset="0"/>
                <a:cs typeface="Times New Roman" panose="02020603050405020304" pitchFamily="18" charset="0"/>
              </a:rPr>
              <a:t>Carbohydrates: 27 g</a:t>
            </a:r>
          </a:p>
          <a:p>
            <a:pPr marL="0" marR="0" algn="l">
              <a:lnSpc>
                <a:spcPct val="107000"/>
              </a:lnSpc>
              <a:spcBef>
                <a:spcPts val="0"/>
              </a:spcBef>
              <a:spcAft>
                <a:spcPts val="800"/>
              </a:spcAft>
            </a:pPr>
            <a:r>
              <a:rPr lang="en-US" sz="5400" b="0" kern="100" dirty="0">
                <a:effectLst/>
                <a:latin typeface="+mn-lt"/>
                <a:ea typeface="Aptos" panose="020B0004020202020204" pitchFamily="34" charset="0"/>
                <a:cs typeface="Times New Roman" panose="02020603050405020304" pitchFamily="18" charset="0"/>
              </a:rPr>
              <a:t>Cholesterol: 0 mg</a:t>
            </a:r>
          </a:p>
        </p:txBody>
      </p:sp>
      <p:pic>
        <p:nvPicPr>
          <p:cNvPr id="2" name="Picture 1">
            <a:extLst>
              <a:ext uri="{FF2B5EF4-FFF2-40B4-BE49-F238E27FC236}">
                <a16:creationId xmlns:a16="http://schemas.microsoft.com/office/drawing/2014/main" id="{44C6D367-970D-73EE-9E37-7CE436E376A9}"/>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p:blipFill>
        <p:spPr>
          <a:xfrm>
            <a:off x="11614151" y="17066262"/>
            <a:ext cx="11459307" cy="3819769"/>
          </a:xfrm>
          <a:prstGeom prst="rect">
            <a:avLst/>
          </a:prstGeom>
        </p:spPr>
      </p:pic>
      <p:sp>
        <p:nvSpPr>
          <p:cNvPr id="9" name="Slide Number Placeholder 8">
            <a:extLst>
              <a:ext uri="{FF2B5EF4-FFF2-40B4-BE49-F238E27FC236}">
                <a16:creationId xmlns:a16="http://schemas.microsoft.com/office/drawing/2014/main" id="{967DA8C4-F268-AF10-F739-279FF7DA1BA5}"/>
              </a:ext>
            </a:extLst>
          </p:cNvPr>
          <p:cNvSpPr>
            <a:spLocks noGrp="1"/>
          </p:cNvSpPr>
          <p:nvPr>
            <p:ph type="sldNum" sz="quarter" idx="2"/>
          </p:nvPr>
        </p:nvSpPr>
        <p:spPr>
          <a:xfrm>
            <a:off x="33273415" y="44843551"/>
            <a:ext cx="1442034" cy="1489271"/>
          </a:xfrm>
        </p:spPr>
        <p:txBody>
          <a:bodyPr/>
          <a:lstStyle/>
          <a:p>
            <a:fld id="{86CB4B4D-7CA3-9044-876B-883B54F8677D}" type="slidenum">
              <a:rPr lang="en-US" smtClean="0"/>
              <a:t>11</a:t>
            </a:fld>
            <a:endParaRPr lang="en-US"/>
          </a:p>
        </p:txBody>
      </p:sp>
      <p:sp>
        <p:nvSpPr>
          <p:cNvPr id="7" name="Text Placeholder 7">
            <a:extLst>
              <a:ext uri="{FF2B5EF4-FFF2-40B4-BE49-F238E27FC236}">
                <a16:creationId xmlns:a16="http://schemas.microsoft.com/office/drawing/2014/main" id="{F9F815FB-96A4-2932-D4F4-EDC86DFC0CAD}"/>
              </a:ext>
            </a:extLst>
          </p:cNvPr>
          <p:cNvSpPr txBox="1">
            <a:spLocks noGrp="1" noRot="1" noMove="1" noResize="1" noEditPoints="1" noAdjustHandles="1" noChangeArrowheads="1" noChangeShapeType="1"/>
          </p:cNvSpPr>
          <p:nvPr/>
        </p:nvSpPr>
        <p:spPr>
          <a:xfrm>
            <a:off x="0" y="0"/>
            <a:ext cx="10058399" cy="49453800"/>
          </a:xfrm>
          <a:prstGeom prst="rect">
            <a:avLst/>
          </a:prstGeom>
          <a:solidFill>
            <a:srgbClr val="E1DEDB"/>
          </a:solidFill>
        </p:spPr>
        <p:txBody>
          <a:bodyPr vert="vert270">
            <a:noAutofit/>
          </a:bodyPr>
          <a:lstStyle>
            <a:lvl1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1pPr>
            <a:lvl2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2pPr>
            <a:lvl3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3pPr>
            <a:lvl4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4pPr>
            <a:lvl5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5pPr>
            <a:lvl6pPr marL="0" marR="0" indent="3556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6pPr>
            <a:lvl7pPr marL="0" marR="0" indent="7112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7pPr>
            <a:lvl8pPr marL="0" marR="0" indent="10668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8pPr>
            <a:lvl9pPr marL="0" marR="0" indent="14224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9pPr>
          </a:lstStyle>
          <a:p>
            <a:pPr hangingPunct="1"/>
            <a:endParaRPr lang="en-US" sz="14000" b="1" spc="600" dirty="0">
              <a:latin typeface="Open Sans" panose="020B0606030504020204" pitchFamily="34" charset="0"/>
            </a:endParaRPr>
          </a:p>
          <a:p>
            <a:pPr hangingPunct="1"/>
            <a:r>
              <a:rPr lang="en-US" sz="14000" b="1" spc="600" dirty="0">
                <a:latin typeface="Open Sans" panose="020B0606030504020204" pitchFamily="34" charset="0"/>
              </a:rPr>
              <a:t>SAUTÉED MUSHROOM </a:t>
            </a:r>
          </a:p>
          <a:p>
            <a:pPr hangingPunct="1"/>
            <a:r>
              <a:rPr lang="en-US" sz="14000" b="1" spc="600" dirty="0">
                <a:latin typeface="Open Sans" panose="020B0606030504020204" pitchFamily="34" charset="0"/>
              </a:rPr>
              <a:t>AND KALE ON TOAST</a:t>
            </a:r>
          </a:p>
        </p:txBody>
      </p:sp>
    </p:spTree>
    <p:extLst>
      <p:ext uri="{BB962C8B-B14F-4D97-AF65-F5344CB8AC3E}">
        <p14:creationId xmlns:p14="http://schemas.microsoft.com/office/powerpoint/2010/main" val="889680929"/>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10850-796C-D81E-4606-5F85EBCFA19D}"/>
            </a:ext>
          </a:extLst>
        </p:cNvPr>
        <p:cNvGrpSpPr/>
        <p:nvPr/>
      </p:nvGrpSpPr>
      <p:grpSpPr>
        <a:xfrm>
          <a:off x="0" y="0"/>
          <a:ext cx="0" cy="0"/>
          <a:chOff x="0" y="0"/>
          <a:chExt cx="0" cy="0"/>
        </a:xfrm>
      </p:grpSpPr>
      <p:sp>
        <p:nvSpPr>
          <p:cNvPr id="158" name="Rectangle">
            <a:extLst>
              <a:ext uri="{FF2B5EF4-FFF2-40B4-BE49-F238E27FC236}">
                <a16:creationId xmlns:a16="http://schemas.microsoft.com/office/drawing/2014/main" id="{FAD1DA2A-202B-7790-E47E-0494520F5792}"/>
              </a:ext>
            </a:extLst>
          </p:cNvPr>
          <p:cNvSpPr/>
          <p:nvPr/>
        </p:nvSpPr>
        <p:spPr>
          <a:xfrm>
            <a:off x="7499691" y="4287528"/>
            <a:ext cx="23341918" cy="29430282"/>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25400">
            <a:miter lim="400000"/>
          </a:ln>
        </p:spPr>
        <p:txBody>
          <a:bodyPr lIns="149770" tIns="149770" rIns="149770" bIns="149770" anchor="ctr"/>
          <a:lstStyle/>
          <a:p>
            <a:pPr>
              <a:defRPr sz="11000" b="0">
                <a:solidFill>
                  <a:srgbClr val="FFFFFF"/>
                </a:solidFill>
                <a:latin typeface="+mn-lt"/>
                <a:ea typeface="+mn-ea"/>
                <a:cs typeface="+mn-cs"/>
                <a:sym typeface="Helvetica Neue Medium"/>
              </a:defRPr>
            </a:pPr>
            <a:endParaRPr dirty="0">
              <a:latin typeface="Open Sans" panose="020B0606030504020204" pitchFamily="34" charset="0"/>
            </a:endParaRPr>
          </a:p>
        </p:txBody>
      </p:sp>
      <p:sp>
        <p:nvSpPr>
          <p:cNvPr id="160"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27BD5437-1776-54CD-C52C-F4C93B186B61}"/>
              </a:ext>
            </a:extLst>
          </p:cNvPr>
          <p:cNvSpPr txBox="1"/>
          <p:nvPr/>
        </p:nvSpPr>
        <p:spPr>
          <a:xfrm>
            <a:off x="7382461" y="35087602"/>
            <a:ext cx="23693610" cy="6832394"/>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49770" tIns="149770" rIns="149770" bIns="149770" anchor="ctr">
            <a:spAutoFit/>
          </a:bodyPr>
          <a:lstStyle>
            <a:lvl1pPr algn="l">
              <a:defRPr sz="4800" b="0" baseline="31250">
                <a:latin typeface="Playfair Display"/>
                <a:ea typeface="Playfair Display"/>
                <a:cs typeface="Playfair Display"/>
                <a:sym typeface="Playfair Display"/>
              </a:defRPr>
            </a:lvl1pPr>
          </a:lstStyle>
          <a:p>
            <a:pPr>
              <a:lnSpc>
                <a:spcPct val="150000"/>
              </a:lnSpc>
              <a:spcBef>
                <a:spcPts val="0"/>
              </a:spcBef>
              <a:spcAft>
                <a:spcPts val="0"/>
              </a:spcAft>
            </a:pPr>
            <a:r>
              <a:rPr lang="en-US" sz="7200" kern="100" dirty="0">
                <a:effectLst/>
                <a:latin typeface="Open Sans" panose="020B0606030504020204" pitchFamily="34" charset="0"/>
                <a:ea typeface="Aptos" panose="020B0004020202020204" pitchFamily="34" charset="0"/>
                <a:cs typeface="Times New Roman" panose="02020603050405020304" pitchFamily="18" charset="0"/>
              </a:rPr>
              <a:t>Sautéed Kale and Tomato Shakshuka brings a taste of the Mediterranean to your breakfast table. This rustic dish combines hearty kale and rich tomatoes sautéed to tender perfection, with poached eggs nestled in a vibrant, spicy sauce. Each ingredient adds a layer of complexity and nutrition, creating a bold, satisfying meal that’s as nutritious as it is delicious. It’s a perfect way to spice up your morning and fuel your day with high-quality proteins and a spectrum of vitamins.</a:t>
            </a:r>
            <a:endParaRPr lang="en-US" sz="7200"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Line">
            <a:extLst>
              <a:ext uri="{FF2B5EF4-FFF2-40B4-BE49-F238E27FC236}">
                <a16:creationId xmlns:a16="http://schemas.microsoft.com/office/drawing/2014/main" id="{297EA1F4-4677-958C-A2C3-04F8805A8436}"/>
              </a:ext>
            </a:extLst>
          </p:cNvPr>
          <p:cNvSpPr/>
          <p:nvPr/>
        </p:nvSpPr>
        <p:spPr>
          <a:xfrm>
            <a:off x="7382460" y="34145026"/>
            <a:ext cx="23576379" cy="0"/>
          </a:xfrm>
          <a:prstGeom prst="line">
            <a:avLst/>
          </a:prstGeom>
          <a:ln w="190500">
            <a:solidFill>
              <a:srgbClr val="E1DEDB"/>
            </a:solidFill>
            <a:miter lim="400000"/>
          </a:ln>
        </p:spPr>
        <p:txBody>
          <a:bodyPr lIns="149770" tIns="149770" rIns="149770" bIns="149770" anchor="ctr"/>
          <a:lstStyle/>
          <a:p>
            <a:pPr>
              <a:defRPr sz="11000" b="0">
                <a:solidFill>
                  <a:srgbClr val="FFFFFF"/>
                </a:solidFill>
                <a:latin typeface="+mn-lt"/>
                <a:ea typeface="+mn-ea"/>
                <a:cs typeface="+mn-cs"/>
                <a:sym typeface="Helvetica Neue Medium"/>
              </a:defRPr>
            </a:pPr>
            <a:endParaRPr dirty="0">
              <a:latin typeface="Open Sans" panose="020B0606030504020204" pitchFamily="34" charset="0"/>
            </a:endParaRPr>
          </a:p>
        </p:txBody>
      </p:sp>
      <p:sp>
        <p:nvSpPr>
          <p:cNvPr id="2" name="TextBox 1">
            <a:extLst>
              <a:ext uri="{FF2B5EF4-FFF2-40B4-BE49-F238E27FC236}">
                <a16:creationId xmlns:a16="http://schemas.microsoft.com/office/drawing/2014/main" id="{8DEABBBE-51A9-D67D-8525-14041CF54686}"/>
              </a:ext>
            </a:extLst>
          </p:cNvPr>
          <p:cNvSpPr txBox="1"/>
          <p:nvPr/>
        </p:nvSpPr>
        <p:spPr>
          <a:xfrm>
            <a:off x="6350" y="29507402"/>
            <a:ext cx="27654249" cy="3688007"/>
          </a:xfrm>
          <a:prstGeom prst="rect">
            <a:avLst/>
          </a:prstGeom>
          <a:solidFill>
            <a:srgbClr val="E1DEDB"/>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9770" tIns="149770" rIns="149770" bIns="149770" numCol="1" spcCol="38100" rtlCol="0" anchor="ctr">
            <a:spAutoFit/>
          </a:bodyPr>
          <a:lstStyle/>
          <a:p>
            <a:pPr marL="0" marR="0" indent="0" algn="ctr" defTabSz="2962076" rtl="0" fontAlgn="auto" latinLnBrk="0" hangingPunct="0">
              <a:lnSpc>
                <a:spcPct val="100000"/>
              </a:lnSpc>
              <a:spcBef>
                <a:spcPts val="0"/>
              </a:spcBef>
              <a:spcAft>
                <a:spcPts val="0"/>
              </a:spcAft>
              <a:buClrTx/>
              <a:buSzTx/>
              <a:buFontTx/>
              <a:buNone/>
              <a:tabLst/>
            </a:pPr>
            <a:r>
              <a:rPr kumimoji="0" lang="en-US" sz="11000" i="0" u="none" strike="noStrike" cap="none" spc="0" normalizeH="0" baseline="0" dirty="0">
                <a:ln>
                  <a:noFill/>
                </a:ln>
                <a:effectLst/>
                <a:uFillTx/>
                <a:latin typeface="Montserrat" panose="00000500000000000000" pitchFamily="50" charset="0"/>
                <a:sym typeface="Helvetica Neue"/>
              </a:rPr>
              <a:t>SAUTÉED KALE </a:t>
            </a:r>
          </a:p>
          <a:p>
            <a:pPr marL="0" marR="0" indent="0" algn="ctr" defTabSz="2962076" rtl="0" fontAlgn="auto" latinLnBrk="0" hangingPunct="0">
              <a:lnSpc>
                <a:spcPct val="100000"/>
              </a:lnSpc>
              <a:spcBef>
                <a:spcPts val="0"/>
              </a:spcBef>
              <a:spcAft>
                <a:spcPts val="0"/>
              </a:spcAft>
              <a:buClrTx/>
              <a:buSzTx/>
              <a:buFontTx/>
              <a:buNone/>
              <a:tabLst/>
            </a:pPr>
            <a:r>
              <a:rPr kumimoji="0" lang="en-US" sz="11000" i="0" u="none" strike="noStrike" cap="none" spc="0" normalizeH="0" baseline="0" dirty="0">
                <a:ln>
                  <a:noFill/>
                </a:ln>
                <a:effectLst/>
                <a:uFillTx/>
                <a:latin typeface="Montserrat" panose="00000500000000000000" pitchFamily="50" charset="0"/>
                <a:sym typeface="Helvetica Neue"/>
              </a:rPr>
              <a:t>AND TOMATO SHAKSHUKA</a:t>
            </a:r>
          </a:p>
        </p:txBody>
      </p:sp>
    </p:spTree>
    <p:extLst>
      <p:ext uri="{BB962C8B-B14F-4D97-AF65-F5344CB8AC3E}">
        <p14:creationId xmlns:p14="http://schemas.microsoft.com/office/powerpoint/2010/main" val="971525173"/>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DA8EA1-3CEB-5CCA-C5F7-34EEE0AFB26F}"/>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C5709B28-8B82-EBF5-EE80-829F5A0253A4}"/>
              </a:ext>
            </a:extLst>
          </p:cNvPr>
          <p:cNvSpPr txBox="1">
            <a:spLocks/>
          </p:cNvSpPr>
          <p:nvPr/>
        </p:nvSpPr>
        <p:spPr>
          <a:xfrm>
            <a:off x="12680218" y="2571646"/>
            <a:ext cx="22111432" cy="4464299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gn="l">
              <a:spcBef>
                <a:spcPts val="0"/>
              </a:spcBef>
              <a:spcAft>
                <a:spcPts val="0"/>
              </a:spcAft>
            </a:pPr>
            <a:r>
              <a:rPr lang="en-US" sz="6600" kern="100" dirty="0">
                <a:effectLst/>
                <a:latin typeface="+mn-lt"/>
                <a:ea typeface="Aptos" panose="020B0004020202020204" pitchFamily="34" charset="0"/>
                <a:cs typeface="Times New Roman" panose="02020603050405020304" pitchFamily="18" charset="0"/>
              </a:rPr>
              <a:t>INGREDIENTS</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Chopped kale: 2 cups</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Diced tomatoes: 1 can (14 oz) drained</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Eggs: 2 (substitute 2/3 cup chickpeas if desired)</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Olive oil: 1 tbsp</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Garlic: 1 clove, minced</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Cumin: 1 tsp</a:t>
            </a:r>
          </a:p>
          <a:p>
            <a:pPr marL="0" marR="0" algn="l">
              <a:lnSpc>
                <a:spcPct val="150000"/>
              </a:lnSpc>
              <a:spcBef>
                <a:spcPts val="0"/>
              </a:spcBef>
              <a:spcAft>
                <a:spcPts val="0"/>
              </a:spcAft>
            </a:pPr>
            <a:r>
              <a:rPr lang="en-US" sz="6600" b="0" kern="100" dirty="0">
                <a:latin typeface="+mn-lt"/>
                <a:ea typeface="Aptos" panose="020B0004020202020204" pitchFamily="34" charset="0"/>
                <a:cs typeface="Times New Roman" panose="02020603050405020304" pitchFamily="18" charset="0"/>
              </a:rPr>
              <a:t>Red pepper flakes: ¼ tsp</a:t>
            </a:r>
            <a:endParaRPr lang="en-US" sz="6600" b="0" kern="100" dirty="0">
              <a:effectLst/>
              <a:latin typeface="+mn-lt"/>
              <a:ea typeface="Aptos" panose="020B0004020202020204" pitchFamily="34" charset="0"/>
              <a:cs typeface="Times New Roman" panose="02020603050405020304" pitchFamily="18" charset="0"/>
            </a:endParaRP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Salt and pepper: to taste</a:t>
            </a:r>
          </a:p>
          <a:p>
            <a:pPr marL="0" marR="0" algn="l">
              <a:lnSpc>
                <a:spcPct val="150000"/>
              </a:lnSpc>
              <a:spcBef>
                <a:spcPts val="0"/>
              </a:spcBef>
              <a:spcAft>
                <a:spcPts val="0"/>
              </a:spcAft>
            </a:pPr>
            <a:endParaRPr lang="en-US" sz="6600" b="0" kern="100" dirty="0">
              <a:latin typeface="+mn-lt"/>
              <a:ea typeface="Aptos" panose="020B0004020202020204" pitchFamily="34" charset="0"/>
              <a:cs typeface="Times New Roman" panose="02020603050405020304" pitchFamily="18" charset="0"/>
            </a:endParaRPr>
          </a:p>
          <a:p>
            <a:pPr marL="0" marR="0" algn="l">
              <a:spcBef>
                <a:spcPts val="0"/>
              </a:spcBef>
              <a:spcAft>
                <a:spcPts val="0"/>
              </a:spcAft>
            </a:pPr>
            <a:endParaRPr lang="en-US" sz="6600" b="0" kern="100" dirty="0">
              <a:latin typeface="+mn-lt"/>
              <a:ea typeface="Aptos" panose="020B0004020202020204" pitchFamily="34" charset="0"/>
              <a:cs typeface="Times New Roman" panose="02020603050405020304" pitchFamily="18" charset="0"/>
            </a:endParaRPr>
          </a:p>
          <a:p>
            <a:pPr marL="0" marR="0" algn="l">
              <a:spcBef>
                <a:spcPts val="0"/>
              </a:spcBef>
              <a:spcAft>
                <a:spcPts val="0"/>
              </a:spcAft>
            </a:pPr>
            <a:endParaRPr lang="en-US" sz="6600" b="0" kern="100" dirty="0">
              <a:effectLst/>
              <a:latin typeface="+mn-lt"/>
              <a:ea typeface="Aptos" panose="020B0004020202020204" pitchFamily="34" charset="0"/>
              <a:cs typeface="Times New Roman" panose="02020603050405020304" pitchFamily="18" charset="0"/>
            </a:endParaRPr>
          </a:p>
          <a:p>
            <a:pPr marL="0" marR="0" algn="l">
              <a:spcBef>
                <a:spcPts val="0"/>
              </a:spcBef>
              <a:spcAft>
                <a:spcPts val="0"/>
              </a:spcAft>
            </a:pPr>
            <a:endParaRPr lang="en-US" sz="6600" kern="100" dirty="0">
              <a:effectLst/>
              <a:latin typeface="+mn-lt"/>
              <a:ea typeface="Aptos" panose="020B0004020202020204" pitchFamily="34" charset="0"/>
              <a:cs typeface="Times New Roman" panose="02020603050405020304" pitchFamily="18" charset="0"/>
            </a:endParaRPr>
          </a:p>
          <a:p>
            <a:pPr marL="0" marR="0" algn="l">
              <a:spcBef>
                <a:spcPts val="0"/>
              </a:spcBef>
              <a:spcAft>
                <a:spcPts val="0"/>
              </a:spcAft>
            </a:pPr>
            <a:endParaRPr lang="en-US" sz="6600" kern="100" dirty="0">
              <a:latin typeface="+mn-lt"/>
              <a:ea typeface="Aptos" panose="020B0004020202020204" pitchFamily="34" charset="0"/>
              <a:cs typeface="Times New Roman" panose="02020603050405020304" pitchFamily="18" charset="0"/>
            </a:endParaRPr>
          </a:p>
          <a:p>
            <a:pPr marL="0" marR="0" algn="l">
              <a:spcBef>
                <a:spcPts val="0"/>
              </a:spcBef>
              <a:spcAft>
                <a:spcPts val="0"/>
              </a:spcAft>
            </a:pPr>
            <a:r>
              <a:rPr lang="en-US" sz="6600" kern="100" dirty="0">
                <a:effectLst/>
                <a:latin typeface="+mn-lt"/>
                <a:ea typeface="Aptos" panose="020B0004020202020204" pitchFamily="34" charset="0"/>
                <a:cs typeface="Times New Roman" panose="02020603050405020304" pitchFamily="18" charset="0"/>
              </a:rPr>
              <a:t>INSTRUCTIONS</a:t>
            </a:r>
          </a:p>
          <a:p>
            <a:pPr marL="0" marR="0" algn="l">
              <a:lnSpc>
                <a:spcPct val="150000"/>
              </a:lnSpc>
              <a:spcBef>
                <a:spcPts val="0"/>
              </a:spcBef>
              <a:spcAft>
                <a:spcPts val="0"/>
              </a:spcAft>
            </a:pPr>
            <a:r>
              <a:rPr lang="en-US" sz="6600" kern="100" dirty="0">
                <a:effectLst/>
                <a:latin typeface="+mn-lt"/>
                <a:ea typeface="Aptos" panose="020B0004020202020204" pitchFamily="34" charset="0"/>
                <a:cs typeface="Times New Roman" panose="02020603050405020304" pitchFamily="18" charset="0"/>
              </a:rPr>
              <a:t>Prep Time: </a:t>
            </a:r>
            <a:r>
              <a:rPr lang="en-US" sz="6600" b="0" kern="100" dirty="0">
                <a:effectLst/>
                <a:latin typeface="+mn-lt"/>
                <a:ea typeface="Aptos" panose="020B0004020202020204" pitchFamily="34" charset="0"/>
                <a:cs typeface="Times New Roman" panose="02020603050405020304" pitchFamily="18" charset="0"/>
              </a:rPr>
              <a:t>5 minutes</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Heat olive oil in a skillet. Add garlic and sauté for 1 minute.</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Add kale and tomatoes, cook until the kale is wilted, and liquid has reduced. </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Make two wells in the mixture, crack an egg into each.</a:t>
            </a:r>
          </a:p>
          <a:p>
            <a:pPr marL="0" marR="0" algn="l">
              <a:lnSpc>
                <a:spcPct val="150000"/>
              </a:lnSpc>
              <a:spcBef>
                <a:spcPts val="0"/>
              </a:spcBef>
              <a:spcAft>
                <a:spcPts val="0"/>
              </a:spcAft>
            </a:pPr>
            <a:r>
              <a:rPr lang="en-US" sz="6600" kern="100" dirty="0">
                <a:effectLst/>
                <a:latin typeface="+mn-lt"/>
                <a:ea typeface="Aptos" panose="020B0004020202020204" pitchFamily="34" charset="0"/>
                <a:cs typeface="Times New Roman" panose="02020603050405020304" pitchFamily="18" charset="0"/>
              </a:rPr>
              <a:t>Cover and cook until eggs are set, about 6-8 minutes</a:t>
            </a:r>
            <a:endParaRPr lang="en-US" sz="6600" b="0" kern="100" dirty="0">
              <a:effectLst/>
              <a:latin typeface="+mn-lt"/>
              <a:ea typeface="Aptos" panose="020B0004020202020204" pitchFamily="34" charset="0"/>
              <a:cs typeface="Times New Roman" panose="02020603050405020304" pitchFamily="18" charset="0"/>
            </a:endParaRPr>
          </a:p>
          <a:p>
            <a:pPr marL="0" marR="0" algn="l">
              <a:lnSpc>
                <a:spcPct val="150000"/>
              </a:lnSpc>
              <a:spcBef>
                <a:spcPts val="0"/>
              </a:spcBef>
              <a:spcAft>
                <a:spcPts val="0"/>
              </a:spcAft>
            </a:pPr>
            <a:r>
              <a:rPr lang="en-US" sz="6600" kern="100" dirty="0">
                <a:effectLst/>
                <a:latin typeface="+mn-lt"/>
                <a:ea typeface="Aptos" panose="020B0004020202020204" pitchFamily="34" charset="0"/>
                <a:cs typeface="Times New Roman" panose="02020603050405020304" pitchFamily="18" charset="0"/>
              </a:rPr>
              <a:t>Cook Time: 15 minutes</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Serve directly from the skillet, garnished with whole grain rye bread. </a:t>
            </a:r>
          </a:p>
          <a:p>
            <a:pPr marL="0" marR="0" algn="l">
              <a:spcBef>
                <a:spcPts val="0"/>
              </a:spcBef>
              <a:spcAft>
                <a:spcPts val="0"/>
              </a:spcAft>
            </a:pPr>
            <a:endParaRPr lang="en-US" sz="6600" b="0" kern="100" dirty="0">
              <a:latin typeface="+mn-lt"/>
              <a:ea typeface="Aptos" panose="020B0004020202020204" pitchFamily="34" charset="0"/>
              <a:cs typeface="Times New Roman" panose="02020603050405020304" pitchFamily="18" charset="0"/>
            </a:endParaRPr>
          </a:p>
          <a:p>
            <a:pPr marL="0" marR="0" algn="l">
              <a:spcBef>
                <a:spcPts val="0"/>
              </a:spcBef>
              <a:spcAft>
                <a:spcPts val="0"/>
              </a:spcAft>
            </a:pPr>
            <a:endParaRPr lang="en-US" sz="6600" b="0" kern="100" dirty="0">
              <a:effectLst/>
              <a:latin typeface="+mn-lt"/>
              <a:ea typeface="Aptos" panose="020B0004020202020204" pitchFamily="34" charset="0"/>
              <a:cs typeface="Times New Roman" panose="02020603050405020304" pitchFamily="18" charset="0"/>
            </a:endParaRPr>
          </a:p>
          <a:p>
            <a:pPr marL="0" marR="0" algn="l">
              <a:spcBef>
                <a:spcPts val="0"/>
              </a:spcBef>
              <a:spcAft>
                <a:spcPts val="0"/>
              </a:spcAft>
            </a:pPr>
            <a:r>
              <a:rPr lang="en-US" sz="5400" b="0" kern="100" dirty="0">
                <a:effectLst/>
                <a:latin typeface="+mn-lt"/>
                <a:ea typeface="Aptos" panose="020B0004020202020204" pitchFamily="34" charset="0"/>
                <a:cs typeface="Times New Roman" panose="02020603050405020304" pitchFamily="18" charset="0"/>
              </a:rPr>
              <a:t>Per serving</a:t>
            </a:r>
          </a:p>
          <a:p>
            <a:pPr marL="0" marR="0" algn="l">
              <a:spcBef>
                <a:spcPts val="0"/>
              </a:spcBef>
              <a:spcAft>
                <a:spcPts val="0"/>
              </a:spcAft>
            </a:pPr>
            <a:r>
              <a:rPr lang="en-US" sz="5400" b="0" kern="100" dirty="0">
                <a:effectLst/>
                <a:latin typeface="+mn-lt"/>
                <a:ea typeface="Aptos" panose="020B0004020202020204" pitchFamily="34" charset="0"/>
                <a:cs typeface="Times New Roman" panose="02020603050405020304" pitchFamily="18" charset="0"/>
              </a:rPr>
              <a:t>Calories: 200</a:t>
            </a:r>
          </a:p>
          <a:p>
            <a:pPr marL="0" marR="0" algn="l">
              <a:spcBef>
                <a:spcPts val="0"/>
              </a:spcBef>
              <a:spcAft>
                <a:spcPts val="0"/>
              </a:spcAft>
            </a:pPr>
            <a:r>
              <a:rPr lang="en-US" sz="5400" b="0" kern="100" dirty="0">
                <a:effectLst/>
                <a:latin typeface="+mn-lt"/>
                <a:ea typeface="Aptos" panose="020B0004020202020204" pitchFamily="34" charset="0"/>
                <a:cs typeface="Times New Roman" panose="02020603050405020304" pitchFamily="18" charset="0"/>
              </a:rPr>
              <a:t>Fat: 14 g</a:t>
            </a:r>
          </a:p>
          <a:p>
            <a:pPr marL="0" marR="0" algn="l">
              <a:spcBef>
                <a:spcPts val="0"/>
              </a:spcBef>
              <a:spcAft>
                <a:spcPts val="0"/>
              </a:spcAft>
            </a:pPr>
            <a:r>
              <a:rPr lang="en-US" sz="5400" b="0" kern="100" dirty="0">
                <a:effectLst/>
                <a:latin typeface="+mn-lt"/>
                <a:ea typeface="Aptos" panose="020B0004020202020204" pitchFamily="34" charset="0"/>
                <a:cs typeface="Times New Roman" panose="02020603050405020304" pitchFamily="18" charset="0"/>
              </a:rPr>
              <a:t>Protein: 12 g</a:t>
            </a:r>
          </a:p>
          <a:p>
            <a:pPr marL="0" marR="0" algn="l">
              <a:spcBef>
                <a:spcPts val="0"/>
              </a:spcBef>
              <a:spcAft>
                <a:spcPts val="0"/>
              </a:spcAft>
            </a:pPr>
            <a:r>
              <a:rPr lang="en-US" sz="5400" b="0" kern="100" dirty="0">
                <a:effectLst/>
                <a:latin typeface="+mn-lt"/>
                <a:ea typeface="Aptos" panose="020B0004020202020204" pitchFamily="34" charset="0"/>
                <a:cs typeface="Times New Roman" panose="02020603050405020304" pitchFamily="18" charset="0"/>
              </a:rPr>
              <a:t>Carbohydrates: 10 g</a:t>
            </a:r>
          </a:p>
          <a:p>
            <a:pPr marL="0" marR="0" algn="l">
              <a:spcBef>
                <a:spcPts val="0"/>
              </a:spcBef>
              <a:spcAft>
                <a:spcPts val="0"/>
              </a:spcAft>
            </a:pPr>
            <a:r>
              <a:rPr lang="en-US" sz="5400" b="0" kern="100" dirty="0">
                <a:effectLst/>
                <a:latin typeface="+mn-lt"/>
                <a:ea typeface="Aptos" panose="020B0004020202020204" pitchFamily="34" charset="0"/>
                <a:cs typeface="Times New Roman" panose="02020603050405020304" pitchFamily="18" charset="0"/>
              </a:rPr>
              <a:t>Cholesterol: 186 mg</a:t>
            </a:r>
          </a:p>
          <a:p>
            <a:pPr marL="0" marR="0" algn="l">
              <a:spcBef>
                <a:spcPts val="0"/>
              </a:spcBef>
              <a:spcAft>
                <a:spcPts val="0"/>
              </a:spcAft>
            </a:pPr>
            <a:r>
              <a:rPr lang="en-US" sz="5400" b="0" kern="100" dirty="0">
                <a:effectLst/>
                <a:latin typeface="+mn-lt"/>
                <a:ea typeface="Aptos" panose="020B0004020202020204" pitchFamily="34" charset="0"/>
                <a:cs typeface="Times New Roman" panose="02020603050405020304" pitchFamily="18" charset="0"/>
              </a:rPr>
              <a:t>Fiber: 3 g</a:t>
            </a:r>
          </a:p>
          <a:p>
            <a:pPr marL="0" marR="0" algn="l">
              <a:spcBef>
                <a:spcPts val="0"/>
              </a:spcBef>
              <a:spcAft>
                <a:spcPts val="0"/>
              </a:spcAft>
            </a:pPr>
            <a:r>
              <a:rPr lang="en-US" sz="5400" b="0" kern="100" dirty="0">
                <a:effectLst/>
                <a:latin typeface="+mn-lt"/>
                <a:ea typeface="Aptos" panose="020B0004020202020204" pitchFamily="34" charset="0"/>
                <a:cs typeface="Times New Roman" panose="02020603050405020304" pitchFamily="18" charset="0"/>
              </a:rPr>
              <a:t>Sugars: 4 g</a:t>
            </a:r>
          </a:p>
          <a:p>
            <a:pPr algn="l"/>
            <a:r>
              <a:rPr lang="en-US" sz="5400" b="0" dirty="0">
                <a:effectLst/>
                <a:latin typeface="+mn-lt"/>
                <a:ea typeface="Aptos" panose="020B0004020202020204" pitchFamily="34" charset="0"/>
                <a:cs typeface="Times New Roman" panose="02020603050405020304" pitchFamily="18" charset="0"/>
              </a:rPr>
              <a:t>Salt: 0.3 </a:t>
            </a:r>
            <a:endParaRPr lang="en-US" sz="5400" b="0" dirty="0">
              <a:latin typeface="+mn-lt"/>
            </a:endParaRPr>
          </a:p>
        </p:txBody>
      </p:sp>
      <p:sp>
        <p:nvSpPr>
          <p:cNvPr id="3" name="Text Placeholder 7">
            <a:extLst>
              <a:ext uri="{FF2B5EF4-FFF2-40B4-BE49-F238E27FC236}">
                <a16:creationId xmlns:a16="http://schemas.microsoft.com/office/drawing/2014/main" id="{3386E828-3437-7EC4-1467-3BBFCC6C1AC7}"/>
              </a:ext>
            </a:extLst>
          </p:cNvPr>
          <p:cNvSpPr txBox="1">
            <a:spLocks/>
          </p:cNvSpPr>
          <p:nvPr/>
        </p:nvSpPr>
        <p:spPr>
          <a:xfrm>
            <a:off x="0" y="0"/>
            <a:ext cx="10058399" cy="49453800"/>
          </a:xfrm>
          <a:prstGeom prst="rect">
            <a:avLst/>
          </a:prstGeom>
          <a:solidFill>
            <a:srgbClr val="E1DEDB"/>
          </a:solidFill>
        </p:spPr>
        <p:txBody>
          <a:bodyPr vert="vert270">
            <a:noAutofit/>
          </a:bodyPr>
          <a:lstStyle>
            <a:lvl1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1pPr>
            <a:lvl2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2pPr>
            <a:lvl3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3pPr>
            <a:lvl4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4pPr>
            <a:lvl5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5pPr>
            <a:lvl6pPr marL="0" marR="0" indent="3556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6pPr>
            <a:lvl7pPr marL="0" marR="0" indent="7112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7pPr>
            <a:lvl8pPr marL="0" marR="0" indent="10668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8pPr>
            <a:lvl9pPr marL="0" marR="0" indent="14224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9pPr>
          </a:lstStyle>
          <a:p>
            <a:pPr hangingPunct="1"/>
            <a:endParaRPr lang="en-US" sz="14000" b="1" dirty="0">
              <a:latin typeface="Open Sans" panose="020B0606030504020204" pitchFamily="34" charset="0"/>
            </a:endParaRPr>
          </a:p>
          <a:p>
            <a:pPr hangingPunct="1"/>
            <a:r>
              <a:rPr lang="en-US" sz="14000" b="1" dirty="0">
                <a:latin typeface="Open Sans" panose="020B0606030504020204" pitchFamily="34" charset="0"/>
              </a:rPr>
              <a:t>SAUTÉED KALE </a:t>
            </a:r>
          </a:p>
          <a:p>
            <a:pPr hangingPunct="1"/>
            <a:r>
              <a:rPr lang="en-US" sz="14000" b="1" dirty="0">
                <a:latin typeface="Open Sans" panose="020B0606030504020204" pitchFamily="34" charset="0"/>
              </a:rPr>
              <a:t>AND TOMATO SHAKSHUKA</a:t>
            </a:r>
          </a:p>
        </p:txBody>
      </p:sp>
      <p:sp>
        <p:nvSpPr>
          <p:cNvPr id="9" name="Slide Number Placeholder 8">
            <a:extLst>
              <a:ext uri="{FF2B5EF4-FFF2-40B4-BE49-F238E27FC236}">
                <a16:creationId xmlns:a16="http://schemas.microsoft.com/office/drawing/2014/main" id="{141F68D1-E682-918D-27C9-74F1D9B1FAAA}"/>
              </a:ext>
            </a:extLst>
          </p:cNvPr>
          <p:cNvSpPr>
            <a:spLocks noGrp="1"/>
          </p:cNvSpPr>
          <p:nvPr>
            <p:ph type="sldNum" sz="quarter" idx="2"/>
          </p:nvPr>
        </p:nvSpPr>
        <p:spPr>
          <a:xfrm>
            <a:off x="33349616" y="44673427"/>
            <a:ext cx="1442034" cy="1489271"/>
          </a:xfrm>
        </p:spPr>
        <p:txBody>
          <a:bodyPr/>
          <a:lstStyle/>
          <a:p>
            <a:fld id="{86CB4B4D-7CA3-9044-876B-883B54F8677D}" type="slidenum">
              <a:rPr lang="en-US" smtClean="0"/>
              <a:t>13</a:t>
            </a:fld>
            <a:endParaRPr lang="en-US" dirty="0"/>
          </a:p>
        </p:txBody>
      </p:sp>
      <p:pic>
        <p:nvPicPr>
          <p:cNvPr id="2" name="Picture 1">
            <a:extLst>
              <a:ext uri="{FF2B5EF4-FFF2-40B4-BE49-F238E27FC236}">
                <a16:creationId xmlns:a16="http://schemas.microsoft.com/office/drawing/2014/main" id="{1A1764B9-28C8-70E0-7BF4-A64CC90DDCF8}"/>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p:blipFill>
        <p:spPr>
          <a:xfrm>
            <a:off x="11873036" y="17702976"/>
            <a:ext cx="11459307" cy="3819769"/>
          </a:xfrm>
          <a:prstGeom prst="rect">
            <a:avLst/>
          </a:prstGeom>
        </p:spPr>
      </p:pic>
    </p:spTree>
    <p:extLst>
      <p:ext uri="{BB962C8B-B14F-4D97-AF65-F5344CB8AC3E}">
        <p14:creationId xmlns:p14="http://schemas.microsoft.com/office/powerpoint/2010/main" val="596858587"/>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254AC5-2C81-C982-C8F4-40AD95D5F9C4}"/>
            </a:ext>
          </a:extLst>
        </p:cNvPr>
        <p:cNvGrpSpPr/>
        <p:nvPr/>
      </p:nvGrpSpPr>
      <p:grpSpPr>
        <a:xfrm>
          <a:off x="0" y="0"/>
          <a:ext cx="0" cy="0"/>
          <a:chOff x="0" y="0"/>
          <a:chExt cx="0" cy="0"/>
        </a:xfrm>
      </p:grpSpPr>
      <p:sp>
        <p:nvSpPr>
          <p:cNvPr id="158" name="Rectangle">
            <a:extLst>
              <a:ext uri="{FF2B5EF4-FFF2-40B4-BE49-F238E27FC236}">
                <a16:creationId xmlns:a16="http://schemas.microsoft.com/office/drawing/2014/main" id="{424DFFDF-D371-E9A0-02AE-43FD6E20DBD8}"/>
              </a:ext>
            </a:extLst>
          </p:cNvPr>
          <p:cNvSpPr/>
          <p:nvPr/>
        </p:nvSpPr>
        <p:spPr>
          <a:xfrm>
            <a:off x="7499691" y="4287528"/>
            <a:ext cx="23341918" cy="29430282"/>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25400">
            <a:miter lim="400000"/>
          </a:ln>
        </p:spPr>
        <p:txBody>
          <a:bodyPr lIns="149770" tIns="149770" rIns="149770" bIns="149770" anchor="ctr"/>
          <a:lstStyle/>
          <a:p>
            <a:pPr>
              <a:defRPr sz="11000" b="0">
                <a:solidFill>
                  <a:srgbClr val="FFFFFF"/>
                </a:solidFill>
                <a:latin typeface="+mn-lt"/>
                <a:ea typeface="+mn-ea"/>
                <a:cs typeface="+mn-cs"/>
                <a:sym typeface="Helvetica Neue Medium"/>
              </a:defRPr>
            </a:pPr>
            <a:endParaRPr dirty="0">
              <a:latin typeface="Open Sans" panose="020B0606030504020204" pitchFamily="34" charset="0"/>
            </a:endParaRPr>
          </a:p>
        </p:txBody>
      </p:sp>
      <p:sp>
        <p:nvSpPr>
          <p:cNvPr id="160"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6C5AFF25-8806-7DAA-7C5D-D7653B2DAD59}"/>
              </a:ext>
            </a:extLst>
          </p:cNvPr>
          <p:cNvSpPr txBox="1"/>
          <p:nvPr/>
        </p:nvSpPr>
        <p:spPr>
          <a:xfrm>
            <a:off x="7382460" y="35010713"/>
            <a:ext cx="24164340" cy="794039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49770" tIns="149770" rIns="149770" bIns="149770" anchor="ctr">
            <a:spAutoFit/>
          </a:bodyPr>
          <a:lstStyle>
            <a:lvl1pPr algn="l">
              <a:defRPr sz="4800" b="0" baseline="31250">
                <a:latin typeface="Playfair Display"/>
                <a:ea typeface="Playfair Display"/>
                <a:cs typeface="Playfair Display"/>
                <a:sym typeface="Playfair Display"/>
              </a:defRPr>
            </a:lvl1pPr>
          </a:lstStyle>
          <a:p>
            <a:pPr>
              <a:lnSpc>
                <a:spcPct val="150000"/>
              </a:lnSpc>
              <a:spcBef>
                <a:spcPts val="0"/>
              </a:spcBef>
              <a:spcAft>
                <a:spcPts val="0"/>
              </a:spcAft>
            </a:pPr>
            <a:r>
              <a:rPr lang="en-US" sz="7200" kern="100" dirty="0">
                <a:effectLst/>
                <a:latin typeface="Open Sans" panose="020B0606030504020204" pitchFamily="34" charset="0"/>
                <a:ea typeface="Aptos" panose="020B0004020202020204" pitchFamily="34" charset="0"/>
                <a:cs typeface="Times New Roman" panose="02020603050405020304" pitchFamily="18" charset="0"/>
              </a:rPr>
              <a:t>Roasted Pepper and Avocado Breakfast Tacos infuse a lively twist into your morning. The peppers are roasted to bring out their natural sweetness and smokiness, complementing the creamy richness of the avocado. Wrapped in a warm whole wheat tortilla, each taco is a hand-held delight that packs vibrant flavors and textures. This meal isn't just delicious; it's also loaded with fiber and heart-healthy fats, ensuring a nutritious start that really satisfies and energizes for the day ahead.</a:t>
            </a:r>
            <a:endParaRPr lang="en-US" sz="7200"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Line">
            <a:extLst>
              <a:ext uri="{FF2B5EF4-FFF2-40B4-BE49-F238E27FC236}">
                <a16:creationId xmlns:a16="http://schemas.microsoft.com/office/drawing/2014/main" id="{9D061C74-0DB2-1553-2B7B-10F1078403B5}"/>
              </a:ext>
            </a:extLst>
          </p:cNvPr>
          <p:cNvSpPr/>
          <p:nvPr/>
        </p:nvSpPr>
        <p:spPr>
          <a:xfrm>
            <a:off x="7382460" y="34145026"/>
            <a:ext cx="23576379" cy="0"/>
          </a:xfrm>
          <a:prstGeom prst="line">
            <a:avLst/>
          </a:prstGeom>
          <a:ln w="190500">
            <a:solidFill>
              <a:srgbClr val="E1DEDB"/>
            </a:solidFill>
            <a:miter lim="400000"/>
          </a:ln>
        </p:spPr>
        <p:txBody>
          <a:bodyPr lIns="149770" tIns="149770" rIns="149770" bIns="149770" anchor="ctr"/>
          <a:lstStyle/>
          <a:p>
            <a:pPr>
              <a:defRPr sz="11000" b="0">
                <a:solidFill>
                  <a:srgbClr val="FFFFFF"/>
                </a:solidFill>
                <a:latin typeface="+mn-lt"/>
                <a:ea typeface="+mn-ea"/>
                <a:cs typeface="+mn-cs"/>
                <a:sym typeface="Helvetica Neue Medium"/>
              </a:defRPr>
            </a:pPr>
            <a:endParaRPr dirty="0">
              <a:latin typeface="Open Sans" panose="020B0606030504020204" pitchFamily="34" charset="0"/>
            </a:endParaRPr>
          </a:p>
        </p:txBody>
      </p:sp>
      <p:sp>
        <p:nvSpPr>
          <p:cNvPr id="2" name="TextBox 1">
            <a:extLst>
              <a:ext uri="{FF2B5EF4-FFF2-40B4-BE49-F238E27FC236}">
                <a16:creationId xmlns:a16="http://schemas.microsoft.com/office/drawing/2014/main" id="{BAC9B85B-32F8-7BF9-C448-B58470CAFBED}"/>
              </a:ext>
            </a:extLst>
          </p:cNvPr>
          <p:cNvSpPr txBox="1"/>
          <p:nvPr/>
        </p:nvSpPr>
        <p:spPr>
          <a:xfrm>
            <a:off x="6350" y="29507402"/>
            <a:ext cx="27654249" cy="3688007"/>
          </a:xfrm>
          <a:prstGeom prst="rect">
            <a:avLst/>
          </a:prstGeom>
          <a:solidFill>
            <a:srgbClr val="E1DEDB"/>
          </a:solidFill>
          <a:ln w="25400" cap="flat">
            <a:solidFill>
              <a:srgbClr val="E1DEDB"/>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9770" tIns="149770" rIns="149770" bIns="149770" numCol="1" spcCol="38100" rtlCol="0" anchor="ctr">
            <a:spAutoFit/>
          </a:bodyPr>
          <a:lstStyle/>
          <a:p>
            <a:pPr marL="0" marR="0" indent="0" algn="ctr" defTabSz="2962076" rtl="0" fontAlgn="auto" latinLnBrk="0" hangingPunct="0">
              <a:lnSpc>
                <a:spcPct val="100000"/>
              </a:lnSpc>
              <a:spcBef>
                <a:spcPts val="0"/>
              </a:spcBef>
              <a:spcAft>
                <a:spcPts val="0"/>
              </a:spcAft>
              <a:buClrTx/>
              <a:buSzTx/>
              <a:buFontTx/>
              <a:buNone/>
              <a:tabLst/>
            </a:pPr>
            <a:r>
              <a:rPr kumimoji="0" lang="en-US" sz="11000" i="0" u="none" strike="noStrike" cap="none" spc="0" normalizeH="0" baseline="0" dirty="0">
                <a:ln>
                  <a:noFill/>
                </a:ln>
                <a:effectLst/>
                <a:uFillTx/>
                <a:latin typeface="Montserrat" panose="00000500000000000000" pitchFamily="50" charset="0"/>
                <a:sym typeface="Helvetica Neue"/>
              </a:rPr>
              <a:t>ROASTED PEPPER AND AVOCADO BREAKFAST TACOS</a:t>
            </a:r>
          </a:p>
        </p:txBody>
      </p:sp>
    </p:spTree>
    <p:extLst>
      <p:ext uri="{BB962C8B-B14F-4D97-AF65-F5344CB8AC3E}">
        <p14:creationId xmlns:p14="http://schemas.microsoft.com/office/powerpoint/2010/main" val="3126792215"/>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847E9A-C2B4-9D02-BBAD-F239A2B4B815}"/>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8682D70A-F180-9457-7676-0C9C3FBC9EE9}"/>
              </a:ext>
            </a:extLst>
          </p:cNvPr>
          <p:cNvSpPr txBox="1">
            <a:spLocks/>
          </p:cNvSpPr>
          <p:nvPr/>
        </p:nvSpPr>
        <p:spPr>
          <a:xfrm>
            <a:off x="13716000" y="3661678"/>
            <a:ext cx="20955000" cy="4122667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gn="l">
              <a:spcBef>
                <a:spcPts val="0"/>
              </a:spcBef>
              <a:spcAft>
                <a:spcPts val="0"/>
              </a:spcAft>
            </a:pPr>
            <a:r>
              <a:rPr lang="en-US" sz="6600" kern="100" dirty="0">
                <a:effectLst/>
                <a:latin typeface="+mn-lt"/>
                <a:ea typeface="Aptos" panose="020B0004020202020204" pitchFamily="34" charset="0"/>
                <a:cs typeface="Times New Roman" panose="02020603050405020304" pitchFamily="18" charset="0"/>
              </a:rPr>
              <a:t>INGREDIENTS</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Bell peppers: 1 cup, sliced</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Onion: 1/2 cup, sliced</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Olive oil: 1 tbsp</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Whole wheat tortillas: 2</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Avocado: 1, sliced</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Salt and pepper: to taste</a:t>
            </a:r>
          </a:p>
          <a:p>
            <a:pPr marL="0" marR="0" algn="l">
              <a:spcBef>
                <a:spcPts val="0"/>
              </a:spcBef>
              <a:spcAft>
                <a:spcPts val="0"/>
              </a:spcAft>
            </a:pPr>
            <a:endParaRPr lang="en-US" sz="6600" b="0" kern="100" dirty="0">
              <a:latin typeface="+mn-lt"/>
              <a:ea typeface="Aptos" panose="020B0004020202020204" pitchFamily="34" charset="0"/>
              <a:cs typeface="Times New Roman" panose="02020603050405020304" pitchFamily="18" charset="0"/>
            </a:endParaRPr>
          </a:p>
          <a:p>
            <a:pPr marL="0" marR="0" algn="l">
              <a:spcBef>
                <a:spcPts val="0"/>
              </a:spcBef>
              <a:spcAft>
                <a:spcPts val="0"/>
              </a:spcAft>
            </a:pPr>
            <a:endParaRPr lang="en-US" sz="6600" b="0" kern="100" dirty="0">
              <a:effectLst/>
              <a:latin typeface="+mn-lt"/>
              <a:ea typeface="Aptos" panose="020B0004020202020204" pitchFamily="34" charset="0"/>
              <a:cs typeface="Times New Roman" panose="02020603050405020304" pitchFamily="18" charset="0"/>
            </a:endParaRPr>
          </a:p>
          <a:p>
            <a:pPr marL="0" marR="0" algn="l">
              <a:spcBef>
                <a:spcPts val="0"/>
              </a:spcBef>
              <a:spcAft>
                <a:spcPts val="0"/>
              </a:spcAft>
            </a:pPr>
            <a:endParaRPr lang="en-US" sz="6600" b="0" kern="100" dirty="0">
              <a:latin typeface="+mn-lt"/>
              <a:ea typeface="Aptos" panose="020B0004020202020204" pitchFamily="34" charset="0"/>
              <a:cs typeface="Times New Roman" panose="02020603050405020304" pitchFamily="18" charset="0"/>
            </a:endParaRPr>
          </a:p>
          <a:p>
            <a:pPr marL="0" marR="0" algn="l">
              <a:spcBef>
                <a:spcPts val="0"/>
              </a:spcBef>
              <a:spcAft>
                <a:spcPts val="0"/>
              </a:spcAft>
            </a:pPr>
            <a:endParaRPr lang="en-US" sz="6600" b="0" kern="100" dirty="0">
              <a:effectLst/>
              <a:latin typeface="+mn-lt"/>
              <a:ea typeface="Aptos" panose="020B0004020202020204" pitchFamily="34" charset="0"/>
              <a:cs typeface="Times New Roman" panose="02020603050405020304" pitchFamily="18" charset="0"/>
            </a:endParaRPr>
          </a:p>
          <a:p>
            <a:pPr marL="0" marR="0" algn="l">
              <a:spcBef>
                <a:spcPts val="0"/>
              </a:spcBef>
              <a:spcAft>
                <a:spcPts val="0"/>
              </a:spcAft>
            </a:pPr>
            <a:endParaRPr lang="en-US" sz="6600" b="0" kern="100" dirty="0">
              <a:latin typeface="+mn-lt"/>
              <a:ea typeface="Aptos" panose="020B0004020202020204" pitchFamily="34" charset="0"/>
              <a:cs typeface="Times New Roman" panose="02020603050405020304" pitchFamily="18" charset="0"/>
            </a:endParaRPr>
          </a:p>
          <a:p>
            <a:pPr marL="0" marR="0" algn="l">
              <a:spcBef>
                <a:spcPts val="0"/>
              </a:spcBef>
              <a:spcAft>
                <a:spcPts val="0"/>
              </a:spcAft>
            </a:pPr>
            <a:endParaRPr lang="en-US" sz="6600" b="0" kern="100" dirty="0">
              <a:effectLst/>
              <a:latin typeface="+mn-lt"/>
              <a:ea typeface="Aptos" panose="020B0004020202020204" pitchFamily="34" charset="0"/>
              <a:cs typeface="Times New Roman" panose="02020603050405020304" pitchFamily="18" charset="0"/>
            </a:endParaRPr>
          </a:p>
          <a:p>
            <a:pPr marL="0" marR="0" algn="l">
              <a:spcBef>
                <a:spcPts val="0"/>
              </a:spcBef>
              <a:spcAft>
                <a:spcPts val="0"/>
              </a:spcAft>
            </a:pPr>
            <a:endParaRPr lang="en-US" sz="6600" kern="100" dirty="0">
              <a:effectLst/>
              <a:latin typeface="+mn-lt"/>
              <a:ea typeface="Aptos" panose="020B0004020202020204" pitchFamily="34" charset="0"/>
              <a:cs typeface="Times New Roman" panose="02020603050405020304" pitchFamily="18" charset="0"/>
            </a:endParaRPr>
          </a:p>
          <a:p>
            <a:pPr marL="0" marR="0" algn="l">
              <a:spcBef>
                <a:spcPts val="0"/>
              </a:spcBef>
              <a:spcAft>
                <a:spcPts val="0"/>
              </a:spcAft>
            </a:pPr>
            <a:r>
              <a:rPr lang="en-US" sz="6600" kern="100" dirty="0">
                <a:effectLst/>
                <a:latin typeface="+mn-lt"/>
                <a:ea typeface="Aptos" panose="020B0004020202020204" pitchFamily="34" charset="0"/>
                <a:cs typeface="Times New Roman" panose="02020603050405020304" pitchFamily="18" charset="0"/>
              </a:rPr>
              <a:t>INSTRUCTIONS</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Prep Time: 5 minutes</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Preheat oven to 425°F (220°C).</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Toss peppers and onion with olive oil, salt, and pepper.</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Roast for 20 minutes until tender and charred.</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Cook Time: 20 minutes</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Serve in tortillas topped with avocado.</a:t>
            </a:r>
          </a:p>
          <a:p>
            <a:pPr marL="0" marR="0" algn="l">
              <a:spcBef>
                <a:spcPts val="0"/>
              </a:spcBef>
              <a:spcAft>
                <a:spcPts val="0"/>
              </a:spcAft>
            </a:pPr>
            <a:endParaRPr lang="en-US" sz="6600" b="0" kern="100" dirty="0">
              <a:latin typeface="+mn-lt"/>
              <a:ea typeface="Aptos" panose="020B0004020202020204" pitchFamily="34" charset="0"/>
              <a:cs typeface="Times New Roman" panose="02020603050405020304" pitchFamily="18" charset="0"/>
            </a:endParaRPr>
          </a:p>
          <a:p>
            <a:pPr marL="0" marR="0" algn="l">
              <a:spcBef>
                <a:spcPts val="0"/>
              </a:spcBef>
              <a:spcAft>
                <a:spcPts val="0"/>
              </a:spcAft>
            </a:pPr>
            <a:endParaRPr lang="en-US" sz="6600" b="0" kern="100" dirty="0">
              <a:latin typeface="+mn-lt"/>
              <a:ea typeface="Aptos" panose="020B0004020202020204" pitchFamily="34" charset="0"/>
              <a:cs typeface="Times New Roman" panose="02020603050405020304" pitchFamily="18" charset="0"/>
            </a:endParaRPr>
          </a:p>
          <a:p>
            <a:pPr marL="0" marR="0" algn="l">
              <a:spcBef>
                <a:spcPts val="0"/>
              </a:spcBef>
              <a:spcAft>
                <a:spcPts val="0"/>
              </a:spcAft>
            </a:pPr>
            <a:endParaRPr lang="en-US" sz="6600" b="0" kern="100" dirty="0">
              <a:latin typeface="+mn-lt"/>
              <a:ea typeface="Aptos" panose="020B0004020202020204" pitchFamily="34" charset="0"/>
              <a:cs typeface="Times New Roman" panose="02020603050405020304" pitchFamily="18" charset="0"/>
            </a:endParaRPr>
          </a:p>
          <a:p>
            <a:pPr marL="0" marR="0" algn="l">
              <a:spcBef>
                <a:spcPts val="0"/>
              </a:spcBef>
              <a:spcAft>
                <a:spcPts val="0"/>
              </a:spcAft>
            </a:pPr>
            <a:endParaRPr lang="en-US" sz="6600" b="0" kern="100" dirty="0">
              <a:latin typeface="+mn-lt"/>
              <a:ea typeface="Aptos" panose="020B0004020202020204" pitchFamily="34" charset="0"/>
              <a:cs typeface="Times New Roman" panose="02020603050405020304" pitchFamily="18" charset="0"/>
            </a:endParaRPr>
          </a:p>
          <a:p>
            <a:pPr marL="0" marR="0" algn="l">
              <a:spcBef>
                <a:spcPts val="0"/>
              </a:spcBef>
              <a:spcAft>
                <a:spcPts val="0"/>
              </a:spcAft>
            </a:pPr>
            <a:r>
              <a:rPr lang="en-US" sz="5400" b="0" kern="100" dirty="0">
                <a:effectLst/>
                <a:latin typeface="+mn-lt"/>
                <a:ea typeface="Aptos" panose="020B0004020202020204" pitchFamily="34" charset="0"/>
                <a:cs typeface="Times New Roman" panose="02020603050405020304" pitchFamily="18" charset="0"/>
              </a:rPr>
              <a:t>Per serving</a:t>
            </a:r>
          </a:p>
          <a:p>
            <a:pPr marL="0" marR="0" algn="l">
              <a:spcBef>
                <a:spcPts val="0"/>
              </a:spcBef>
              <a:spcAft>
                <a:spcPts val="0"/>
              </a:spcAft>
            </a:pPr>
            <a:r>
              <a:rPr lang="en-US" sz="5400" b="0" kern="100" dirty="0">
                <a:effectLst/>
                <a:latin typeface="+mn-lt"/>
                <a:ea typeface="Aptos" panose="020B0004020202020204" pitchFamily="34" charset="0"/>
                <a:cs typeface="Times New Roman" panose="02020603050405020304" pitchFamily="18" charset="0"/>
              </a:rPr>
              <a:t>Calories: 280</a:t>
            </a:r>
          </a:p>
          <a:p>
            <a:pPr marL="0" marR="0" algn="l">
              <a:spcBef>
                <a:spcPts val="0"/>
              </a:spcBef>
              <a:spcAft>
                <a:spcPts val="0"/>
              </a:spcAft>
            </a:pPr>
            <a:r>
              <a:rPr lang="en-US" sz="5400" b="0" kern="100" dirty="0">
                <a:effectLst/>
                <a:latin typeface="+mn-lt"/>
                <a:ea typeface="Aptos" panose="020B0004020202020204" pitchFamily="34" charset="0"/>
                <a:cs typeface="Times New Roman" panose="02020603050405020304" pitchFamily="18" charset="0"/>
              </a:rPr>
              <a:t>Fat: 17 g</a:t>
            </a:r>
          </a:p>
          <a:p>
            <a:pPr marL="0" marR="0" algn="l">
              <a:spcBef>
                <a:spcPts val="0"/>
              </a:spcBef>
              <a:spcAft>
                <a:spcPts val="0"/>
              </a:spcAft>
            </a:pPr>
            <a:r>
              <a:rPr lang="en-US" sz="5400" b="0" kern="100" dirty="0">
                <a:effectLst/>
                <a:latin typeface="+mn-lt"/>
                <a:ea typeface="Aptos" panose="020B0004020202020204" pitchFamily="34" charset="0"/>
                <a:cs typeface="Times New Roman" panose="02020603050405020304" pitchFamily="18" charset="0"/>
              </a:rPr>
              <a:t>Protein: 5 g</a:t>
            </a:r>
          </a:p>
          <a:p>
            <a:pPr marL="0" marR="0" algn="l">
              <a:spcBef>
                <a:spcPts val="0"/>
              </a:spcBef>
              <a:spcAft>
                <a:spcPts val="0"/>
              </a:spcAft>
            </a:pPr>
            <a:r>
              <a:rPr lang="en-US" sz="5400" b="0" kern="100" dirty="0">
                <a:effectLst/>
                <a:latin typeface="+mn-lt"/>
                <a:ea typeface="Aptos" panose="020B0004020202020204" pitchFamily="34" charset="0"/>
                <a:cs typeface="Times New Roman" panose="02020603050405020304" pitchFamily="18" charset="0"/>
              </a:rPr>
              <a:t>Carbohydrates: 30 g</a:t>
            </a:r>
          </a:p>
          <a:p>
            <a:pPr marL="0" marR="0" algn="l">
              <a:spcBef>
                <a:spcPts val="0"/>
              </a:spcBef>
              <a:spcAft>
                <a:spcPts val="0"/>
              </a:spcAft>
            </a:pPr>
            <a:r>
              <a:rPr lang="en-US" sz="5400" b="0" kern="100" dirty="0">
                <a:effectLst/>
                <a:latin typeface="+mn-lt"/>
                <a:ea typeface="Aptos" panose="020B0004020202020204" pitchFamily="34" charset="0"/>
                <a:cs typeface="Times New Roman" panose="02020603050405020304" pitchFamily="18" charset="0"/>
              </a:rPr>
              <a:t>Cholesterol: 0 mg</a:t>
            </a:r>
          </a:p>
          <a:p>
            <a:pPr marL="0" marR="0" algn="l">
              <a:spcBef>
                <a:spcPts val="0"/>
              </a:spcBef>
              <a:spcAft>
                <a:spcPts val="0"/>
              </a:spcAft>
            </a:pPr>
            <a:r>
              <a:rPr lang="en-US" sz="5400" b="0" kern="100" dirty="0">
                <a:effectLst/>
                <a:latin typeface="+mn-lt"/>
                <a:ea typeface="Aptos" panose="020B0004020202020204" pitchFamily="34" charset="0"/>
                <a:cs typeface="Times New Roman" panose="02020603050405020304" pitchFamily="18" charset="0"/>
              </a:rPr>
              <a:t>Fiber: 7 g</a:t>
            </a:r>
          </a:p>
          <a:p>
            <a:pPr marL="0" marR="0" algn="l">
              <a:spcBef>
                <a:spcPts val="0"/>
              </a:spcBef>
              <a:spcAft>
                <a:spcPts val="0"/>
              </a:spcAft>
            </a:pPr>
            <a:r>
              <a:rPr lang="en-US" sz="5400" b="0" kern="100" dirty="0">
                <a:effectLst/>
                <a:latin typeface="+mn-lt"/>
                <a:ea typeface="Aptos" panose="020B0004020202020204" pitchFamily="34" charset="0"/>
                <a:cs typeface="Times New Roman" panose="02020603050405020304" pitchFamily="18" charset="0"/>
              </a:rPr>
              <a:t>Sugars: 5 g</a:t>
            </a:r>
          </a:p>
        </p:txBody>
      </p:sp>
      <p:sp>
        <p:nvSpPr>
          <p:cNvPr id="3" name="Text Placeholder 7">
            <a:extLst>
              <a:ext uri="{FF2B5EF4-FFF2-40B4-BE49-F238E27FC236}">
                <a16:creationId xmlns:a16="http://schemas.microsoft.com/office/drawing/2014/main" id="{4A9EA98A-1E25-C12E-8950-E529BB83CA6A}"/>
              </a:ext>
            </a:extLst>
          </p:cNvPr>
          <p:cNvSpPr txBox="1">
            <a:spLocks/>
          </p:cNvSpPr>
          <p:nvPr/>
        </p:nvSpPr>
        <p:spPr>
          <a:xfrm>
            <a:off x="0" y="0"/>
            <a:ext cx="10058399" cy="49453800"/>
          </a:xfrm>
          <a:prstGeom prst="rect">
            <a:avLst/>
          </a:prstGeom>
          <a:solidFill>
            <a:srgbClr val="E1DEDB"/>
          </a:solidFill>
          <a:ln>
            <a:solidFill>
              <a:srgbClr val="E1DEDB"/>
            </a:solidFill>
          </a:ln>
        </p:spPr>
        <p:txBody>
          <a:bodyPr vert="vert270">
            <a:noAutofit/>
          </a:bodyPr>
          <a:lstStyle>
            <a:lvl1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1pPr>
            <a:lvl2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2pPr>
            <a:lvl3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3pPr>
            <a:lvl4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4pPr>
            <a:lvl5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5pPr>
            <a:lvl6pPr marL="0" marR="0" indent="3556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6pPr>
            <a:lvl7pPr marL="0" marR="0" indent="7112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7pPr>
            <a:lvl8pPr marL="0" marR="0" indent="10668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8pPr>
            <a:lvl9pPr marL="0" marR="0" indent="14224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9pPr>
          </a:lstStyle>
          <a:p>
            <a:pPr hangingPunct="1"/>
            <a:endParaRPr lang="en-US" sz="14000" b="1" dirty="0">
              <a:latin typeface="Open Sans" panose="020B0606030504020204" pitchFamily="34" charset="0"/>
            </a:endParaRPr>
          </a:p>
          <a:p>
            <a:pPr hangingPunct="1"/>
            <a:r>
              <a:rPr lang="en-US" sz="14000" b="1" dirty="0">
                <a:latin typeface="Open Sans" panose="020B0606030504020204" pitchFamily="34" charset="0"/>
              </a:rPr>
              <a:t>ROASTED PEPPER AND </a:t>
            </a:r>
          </a:p>
          <a:p>
            <a:pPr hangingPunct="1"/>
            <a:r>
              <a:rPr lang="en-US" sz="14000" b="1" dirty="0">
                <a:latin typeface="Open Sans" panose="020B0606030504020204" pitchFamily="34" charset="0"/>
              </a:rPr>
              <a:t>AVOCADO BREAKFAST TACOS</a:t>
            </a:r>
          </a:p>
        </p:txBody>
      </p:sp>
      <p:sp>
        <p:nvSpPr>
          <p:cNvPr id="9" name="Slide Number Placeholder 8">
            <a:extLst>
              <a:ext uri="{FF2B5EF4-FFF2-40B4-BE49-F238E27FC236}">
                <a16:creationId xmlns:a16="http://schemas.microsoft.com/office/drawing/2014/main" id="{E28C7A35-6D45-8B19-240B-466986C47F17}"/>
              </a:ext>
            </a:extLst>
          </p:cNvPr>
          <p:cNvSpPr>
            <a:spLocks noGrp="1"/>
          </p:cNvSpPr>
          <p:nvPr>
            <p:ph type="sldNum" sz="quarter" idx="2"/>
          </p:nvPr>
        </p:nvSpPr>
        <p:spPr>
          <a:xfrm>
            <a:off x="33949983" y="44764129"/>
            <a:ext cx="1442034" cy="1489271"/>
          </a:xfrm>
        </p:spPr>
        <p:txBody>
          <a:bodyPr/>
          <a:lstStyle/>
          <a:p>
            <a:fld id="{86CB4B4D-7CA3-9044-876B-883B54F8677D}" type="slidenum">
              <a:rPr lang="en-US" smtClean="0"/>
              <a:t>15</a:t>
            </a:fld>
            <a:endParaRPr lang="en-US" dirty="0"/>
          </a:p>
        </p:txBody>
      </p:sp>
      <p:pic>
        <p:nvPicPr>
          <p:cNvPr id="2" name="Picture 1">
            <a:extLst>
              <a:ext uri="{FF2B5EF4-FFF2-40B4-BE49-F238E27FC236}">
                <a16:creationId xmlns:a16="http://schemas.microsoft.com/office/drawing/2014/main" id="{C6E7205B-12FA-7FA8-3B03-35B0241E849F}"/>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p:blipFill>
        <p:spPr>
          <a:xfrm>
            <a:off x="12994983" y="16848992"/>
            <a:ext cx="11459307" cy="3819769"/>
          </a:xfrm>
          <a:prstGeom prst="rect">
            <a:avLst/>
          </a:prstGeom>
        </p:spPr>
      </p:pic>
    </p:spTree>
    <p:extLst>
      <p:ext uri="{BB962C8B-B14F-4D97-AF65-F5344CB8AC3E}">
        <p14:creationId xmlns:p14="http://schemas.microsoft.com/office/powerpoint/2010/main" val="2040954997"/>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AEBF2C-11AC-4EB1-EB2F-4D9E4E89A56B}"/>
            </a:ext>
          </a:extLst>
        </p:cNvPr>
        <p:cNvGrpSpPr/>
        <p:nvPr/>
      </p:nvGrpSpPr>
      <p:grpSpPr>
        <a:xfrm>
          <a:off x="0" y="0"/>
          <a:ext cx="0" cy="0"/>
          <a:chOff x="0" y="0"/>
          <a:chExt cx="0" cy="0"/>
        </a:xfrm>
      </p:grpSpPr>
      <p:sp>
        <p:nvSpPr>
          <p:cNvPr id="158" name="Rectangle">
            <a:extLst>
              <a:ext uri="{FF2B5EF4-FFF2-40B4-BE49-F238E27FC236}">
                <a16:creationId xmlns:a16="http://schemas.microsoft.com/office/drawing/2014/main" id="{35ECAA0C-DC0A-3208-9855-19E7EC3BE40F}"/>
              </a:ext>
            </a:extLst>
          </p:cNvPr>
          <p:cNvSpPr/>
          <p:nvPr/>
        </p:nvSpPr>
        <p:spPr>
          <a:xfrm>
            <a:off x="7499691" y="4287528"/>
            <a:ext cx="23341918" cy="29430282"/>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25400">
            <a:miter lim="400000"/>
          </a:ln>
        </p:spPr>
        <p:txBody>
          <a:bodyPr lIns="149770" tIns="149770" rIns="149770" bIns="149770" anchor="ctr"/>
          <a:lstStyle/>
          <a:p>
            <a:pPr>
              <a:defRPr sz="11000" b="0">
                <a:solidFill>
                  <a:srgbClr val="FFFFFF"/>
                </a:solidFill>
                <a:latin typeface="+mn-lt"/>
                <a:ea typeface="+mn-ea"/>
                <a:cs typeface="+mn-cs"/>
                <a:sym typeface="Helvetica Neue Medium"/>
              </a:defRPr>
            </a:pPr>
            <a:endParaRPr dirty="0">
              <a:latin typeface="Open Sans" panose="020B0606030504020204" pitchFamily="34" charset="0"/>
            </a:endParaRPr>
          </a:p>
        </p:txBody>
      </p:sp>
      <p:sp>
        <p:nvSpPr>
          <p:cNvPr id="160"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40AB4D34-7433-C188-2126-984424E5F13E}"/>
              </a:ext>
            </a:extLst>
          </p:cNvPr>
          <p:cNvSpPr txBox="1"/>
          <p:nvPr/>
        </p:nvSpPr>
        <p:spPr>
          <a:xfrm>
            <a:off x="7499691" y="35427065"/>
            <a:ext cx="24164340" cy="6832394"/>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9770" tIns="149770" rIns="149770" bIns="149770" anchor="ctr">
            <a:spAutoFit/>
          </a:bodyPr>
          <a:lstStyle>
            <a:lvl1pPr algn="l">
              <a:defRPr sz="4800" b="0" baseline="31250">
                <a:latin typeface="Playfair Display"/>
                <a:ea typeface="Playfair Display"/>
                <a:cs typeface="Playfair Display"/>
                <a:sym typeface="Playfair Display"/>
              </a:defRPr>
            </a:lvl1pPr>
          </a:lstStyle>
          <a:p>
            <a:pPr>
              <a:lnSpc>
                <a:spcPct val="150000"/>
              </a:lnSpc>
              <a:spcBef>
                <a:spcPts val="0"/>
              </a:spcBef>
              <a:spcAft>
                <a:spcPts val="0"/>
              </a:spcAft>
            </a:pPr>
            <a:r>
              <a:rPr lang="en-US" sz="7200" kern="100" dirty="0">
                <a:effectLst/>
                <a:latin typeface="Open Sans" panose="020B0606030504020204" pitchFamily="34" charset="0"/>
                <a:ea typeface="Aptos" panose="020B0004020202020204" pitchFamily="34" charset="0"/>
                <a:cs typeface="Times New Roman" panose="02020603050405020304" pitchFamily="18" charset="0"/>
              </a:rPr>
              <a:t>The Roasted Tomato and Basil Polenta is a warm, comforting dish that feels like a morning hug. Slow-roasted tomatoes meld with aromatic basil atop creamy polenta, each element enhancing the others. The tomatoes release their juices into the soft, buttery polenta, creating a rich, flavorful breakfast that’s both comforting and satisfying. This dish not only captivates with its bold flavors but also offers a wholesome blend of nutrients, making it a perfect meal to wake up to.</a:t>
            </a:r>
            <a:endParaRPr lang="en-US" sz="7200"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Line">
            <a:extLst>
              <a:ext uri="{FF2B5EF4-FFF2-40B4-BE49-F238E27FC236}">
                <a16:creationId xmlns:a16="http://schemas.microsoft.com/office/drawing/2014/main" id="{7B67140C-7EF4-D2A2-3EB4-606B5BD28CA0}"/>
              </a:ext>
            </a:extLst>
          </p:cNvPr>
          <p:cNvSpPr/>
          <p:nvPr/>
        </p:nvSpPr>
        <p:spPr>
          <a:xfrm>
            <a:off x="7382460" y="34145026"/>
            <a:ext cx="23576379" cy="0"/>
          </a:xfrm>
          <a:prstGeom prst="line">
            <a:avLst/>
          </a:prstGeom>
          <a:ln w="190500">
            <a:solidFill>
              <a:srgbClr val="E1DEDB"/>
            </a:solidFill>
            <a:miter lim="400000"/>
          </a:ln>
        </p:spPr>
        <p:txBody>
          <a:bodyPr lIns="149770" tIns="149770" rIns="149770" bIns="149770" anchor="ctr"/>
          <a:lstStyle/>
          <a:p>
            <a:pPr>
              <a:defRPr sz="11000" b="0">
                <a:solidFill>
                  <a:srgbClr val="FFFFFF"/>
                </a:solidFill>
                <a:latin typeface="+mn-lt"/>
                <a:ea typeface="+mn-ea"/>
                <a:cs typeface="+mn-cs"/>
                <a:sym typeface="Helvetica Neue Medium"/>
              </a:defRPr>
            </a:pPr>
            <a:endParaRPr dirty="0">
              <a:latin typeface="Open Sans" panose="020B0606030504020204" pitchFamily="34" charset="0"/>
            </a:endParaRPr>
          </a:p>
        </p:txBody>
      </p:sp>
      <p:sp>
        <p:nvSpPr>
          <p:cNvPr id="2" name="TextBox 1">
            <a:extLst>
              <a:ext uri="{FF2B5EF4-FFF2-40B4-BE49-F238E27FC236}">
                <a16:creationId xmlns:a16="http://schemas.microsoft.com/office/drawing/2014/main" id="{3D734B60-515D-7952-CDD0-1CFB917EDF61}"/>
              </a:ext>
            </a:extLst>
          </p:cNvPr>
          <p:cNvSpPr txBox="1"/>
          <p:nvPr/>
        </p:nvSpPr>
        <p:spPr>
          <a:xfrm>
            <a:off x="6350" y="29507402"/>
            <a:ext cx="27654249" cy="3688007"/>
          </a:xfrm>
          <a:prstGeom prst="rect">
            <a:avLst/>
          </a:prstGeom>
          <a:solidFill>
            <a:srgbClr val="E1DEDB"/>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9770" tIns="149770" rIns="149770" bIns="149770" numCol="1" spcCol="38100" rtlCol="0" anchor="ctr">
            <a:spAutoFit/>
          </a:bodyPr>
          <a:lstStyle/>
          <a:p>
            <a:pPr marL="0" marR="0" indent="0" algn="ctr" defTabSz="2962076" rtl="0" fontAlgn="auto" latinLnBrk="0" hangingPunct="0">
              <a:lnSpc>
                <a:spcPct val="100000"/>
              </a:lnSpc>
              <a:spcBef>
                <a:spcPts val="0"/>
              </a:spcBef>
              <a:spcAft>
                <a:spcPts val="0"/>
              </a:spcAft>
              <a:buClrTx/>
              <a:buSzTx/>
              <a:buFontTx/>
              <a:buNone/>
              <a:tabLst/>
            </a:pPr>
            <a:r>
              <a:rPr kumimoji="0" lang="en-US" sz="11000" i="0" u="none" strike="noStrike" cap="none" spc="0" normalizeH="0" baseline="0" dirty="0">
                <a:ln>
                  <a:noFill/>
                </a:ln>
                <a:effectLst/>
                <a:uFillTx/>
                <a:latin typeface="Montserrat" panose="00000500000000000000" pitchFamily="50" charset="0"/>
                <a:sym typeface="Helvetica Neue"/>
              </a:rPr>
              <a:t>ROASTED TOMATO </a:t>
            </a:r>
          </a:p>
          <a:p>
            <a:pPr marL="0" marR="0" indent="0" algn="ctr" defTabSz="2962076" rtl="0" fontAlgn="auto" latinLnBrk="0" hangingPunct="0">
              <a:lnSpc>
                <a:spcPct val="100000"/>
              </a:lnSpc>
              <a:spcBef>
                <a:spcPts val="0"/>
              </a:spcBef>
              <a:spcAft>
                <a:spcPts val="0"/>
              </a:spcAft>
              <a:buClrTx/>
              <a:buSzTx/>
              <a:buFontTx/>
              <a:buNone/>
              <a:tabLst/>
            </a:pPr>
            <a:r>
              <a:rPr kumimoji="0" lang="en-US" sz="11000" i="0" u="none" strike="noStrike" cap="none" spc="0" normalizeH="0" baseline="0" dirty="0">
                <a:ln>
                  <a:noFill/>
                </a:ln>
                <a:effectLst/>
                <a:uFillTx/>
                <a:latin typeface="Montserrat" panose="00000500000000000000" pitchFamily="50" charset="0"/>
                <a:sym typeface="Helvetica Neue"/>
              </a:rPr>
              <a:t>AND BASIL POLENTA</a:t>
            </a:r>
          </a:p>
        </p:txBody>
      </p:sp>
    </p:spTree>
    <p:extLst>
      <p:ext uri="{BB962C8B-B14F-4D97-AF65-F5344CB8AC3E}">
        <p14:creationId xmlns:p14="http://schemas.microsoft.com/office/powerpoint/2010/main" val="1860506577"/>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5F2BA6-EF20-F870-504D-9EA0769C5E52}"/>
            </a:ext>
          </a:extLst>
        </p:cNvPr>
        <p:cNvGrpSpPr/>
        <p:nvPr/>
      </p:nvGrpSpPr>
      <p:grpSpPr>
        <a:xfrm>
          <a:off x="0" y="0"/>
          <a:ext cx="0" cy="0"/>
          <a:chOff x="0" y="0"/>
          <a:chExt cx="0" cy="0"/>
        </a:xfrm>
      </p:grpSpPr>
      <p:sp>
        <p:nvSpPr>
          <p:cNvPr id="3" name="Text Placeholder 7">
            <a:extLst>
              <a:ext uri="{FF2B5EF4-FFF2-40B4-BE49-F238E27FC236}">
                <a16:creationId xmlns:a16="http://schemas.microsoft.com/office/drawing/2014/main" id="{9B7927CC-1B0F-C51F-8F49-692715F82A6C}"/>
              </a:ext>
            </a:extLst>
          </p:cNvPr>
          <p:cNvSpPr txBox="1">
            <a:spLocks/>
          </p:cNvSpPr>
          <p:nvPr/>
        </p:nvSpPr>
        <p:spPr>
          <a:xfrm>
            <a:off x="0" y="0"/>
            <a:ext cx="10058399" cy="49453800"/>
          </a:xfrm>
          <a:prstGeom prst="rect">
            <a:avLst/>
          </a:prstGeom>
          <a:solidFill>
            <a:srgbClr val="E1DEDB"/>
          </a:solidFill>
          <a:ln>
            <a:solidFill>
              <a:srgbClr val="E1DEDB"/>
            </a:solidFill>
          </a:ln>
        </p:spPr>
        <p:txBody>
          <a:bodyPr vert="vert270">
            <a:noAutofit/>
          </a:bodyPr>
          <a:lstStyle>
            <a:lvl1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1pPr>
            <a:lvl2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2pPr>
            <a:lvl3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3pPr>
            <a:lvl4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4pPr>
            <a:lvl5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5pPr>
            <a:lvl6pPr marL="0" marR="0" indent="3556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6pPr>
            <a:lvl7pPr marL="0" marR="0" indent="7112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7pPr>
            <a:lvl8pPr marL="0" marR="0" indent="10668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8pPr>
            <a:lvl9pPr marL="0" marR="0" indent="14224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9pPr>
          </a:lstStyle>
          <a:p>
            <a:pPr hangingPunct="1"/>
            <a:endParaRPr lang="en-US" sz="15000" b="1" dirty="0">
              <a:latin typeface="Open Sans" panose="020B0606030504020204" pitchFamily="34" charset="0"/>
            </a:endParaRPr>
          </a:p>
          <a:p>
            <a:pPr hangingPunct="1"/>
            <a:r>
              <a:rPr lang="en-US" sz="15000" b="1" dirty="0">
                <a:latin typeface="Open Sans" panose="020B0606030504020204" pitchFamily="34" charset="0"/>
              </a:rPr>
              <a:t>ROASTED TOMATO</a:t>
            </a:r>
          </a:p>
          <a:p>
            <a:pPr hangingPunct="1"/>
            <a:r>
              <a:rPr lang="en-US" sz="15000" b="1" dirty="0">
                <a:latin typeface="Open Sans" panose="020B0606030504020204" pitchFamily="34" charset="0"/>
              </a:rPr>
              <a:t> AND BASIL POLENTA</a:t>
            </a:r>
          </a:p>
        </p:txBody>
      </p:sp>
      <p:pic>
        <p:nvPicPr>
          <p:cNvPr id="2" name="Picture 1">
            <a:extLst>
              <a:ext uri="{FF2B5EF4-FFF2-40B4-BE49-F238E27FC236}">
                <a16:creationId xmlns:a16="http://schemas.microsoft.com/office/drawing/2014/main" id="{9670762A-3FCC-FE52-8295-2F6B1C14480D}"/>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p:blipFill>
        <p:spPr>
          <a:xfrm>
            <a:off x="12285784" y="18492803"/>
            <a:ext cx="11459307" cy="3819769"/>
          </a:xfrm>
          <a:prstGeom prst="rect">
            <a:avLst/>
          </a:prstGeom>
        </p:spPr>
      </p:pic>
      <p:sp>
        <p:nvSpPr>
          <p:cNvPr id="9" name="Slide Number Placeholder 8">
            <a:extLst>
              <a:ext uri="{FF2B5EF4-FFF2-40B4-BE49-F238E27FC236}">
                <a16:creationId xmlns:a16="http://schemas.microsoft.com/office/drawing/2014/main" id="{BE586129-82C1-36BD-9740-9C4B535298A2}"/>
              </a:ext>
            </a:extLst>
          </p:cNvPr>
          <p:cNvSpPr>
            <a:spLocks noGrp="1"/>
          </p:cNvSpPr>
          <p:nvPr>
            <p:ph type="sldNum" sz="quarter" idx="2"/>
          </p:nvPr>
        </p:nvSpPr>
        <p:spPr>
          <a:xfrm>
            <a:off x="33949983" y="44764129"/>
            <a:ext cx="1442034" cy="1489271"/>
          </a:xfrm>
        </p:spPr>
        <p:txBody>
          <a:bodyPr/>
          <a:lstStyle/>
          <a:p>
            <a:fld id="{86CB4B4D-7CA3-9044-876B-883B54F8677D}" type="slidenum">
              <a:rPr lang="en-US" smtClean="0"/>
              <a:t>17</a:t>
            </a:fld>
            <a:endParaRPr lang="en-US" dirty="0"/>
          </a:p>
        </p:txBody>
      </p:sp>
      <p:sp>
        <p:nvSpPr>
          <p:cNvPr id="8" name="TextBox 7">
            <a:extLst>
              <a:ext uri="{FF2B5EF4-FFF2-40B4-BE49-F238E27FC236}">
                <a16:creationId xmlns:a16="http://schemas.microsoft.com/office/drawing/2014/main" id="{3D11AB2A-3BBE-1413-4BDC-BCE0BD388021}"/>
              </a:ext>
            </a:extLst>
          </p:cNvPr>
          <p:cNvSpPr txBox="1"/>
          <p:nvPr/>
        </p:nvSpPr>
        <p:spPr>
          <a:xfrm>
            <a:off x="13071231" y="3449939"/>
            <a:ext cx="22320786" cy="4478149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gn="l">
              <a:spcBef>
                <a:spcPts val="0"/>
              </a:spcBef>
              <a:spcAft>
                <a:spcPts val="0"/>
              </a:spcAft>
            </a:pPr>
            <a:r>
              <a:rPr lang="en-US" sz="6600" kern="100" dirty="0">
                <a:effectLst/>
                <a:latin typeface="+mn-lt"/>
                <a:ea typeface="Aptos" panose="020B0004020202020204" pitchFamily="34" charset="0"/>
                <a:cs typeface="Times New Roman" panose="02020603050405020304" pitchFamily="18" charset="0"/>
              </a:rPr>
              <a:t>INGREDIENTS</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Cherry tomatoes: 2 cups</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Polenta: 1 cup (cooked according to package instructions)</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Fresh basil: 1/4 cup, chopped</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Olive oil: 2 tbsp</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Balsamic vinegar: 1 tbsp</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Salt and pepper: to taste</a:t>
            </a:r>
          </a:p>
          <a:p>
            <a:pPr marL="0" marR="0" algn="l">
              <a:lnSpc>
                <a:spcPct val="150000"/>
              </a:lnSpc>
              <a:spcBef>
                <a:spcPts val="0"/>
              </a:spcBef>
              <a:spcAft>
                <a:spcPts val="0"/>
              </a:spcAft>
            </a:pPr>
            <a:endParaRPr lang="en-US" sz="6600" b="0" kern="100" dirty="0">
              <a:latin typeface="+mn-lt"/>
              <a:ea typeface="Aptos" panose="020B0004020202020204" pitchFamily="34" charset="0"/>
              <a:cs typeface="Times New Roman" panose="02020603050405020304" pitchFamily="18" charset="0"/>
            </a:endParaRPr>
          </a:p>
          <a:p>
            <a:pPr marL="0" marR="0" algn="l">
              <a:lnSpc>
                <a:spcPct val="150000"/>
              </a:lnSpc>
              <a:spcBef>
                <a:spcPts val="0"/>
              </a:spcBef>
              <a:spcAft>
                <a:spcPts val="0"/>
              </a:spcAft>
            </a:pPr>
            <a:endParaRPr lang="en-US" sz="6600" b="0" kern="100" dirty="0">
              <a:effectLst/>
              <a:latin typeface="+mn-lt"/>
              <a:ea typeface="Aptos" panose="020B0004020202020204" pitchFamily="34" charset="0"/>
              <a:cs typeface="Times New Roman" panose="02020603050405020304" pitchFamily="18" charset="0"/>
            </a:endParaRPr>
          </a:p>
          <a:p>
            <a:pPr marL="0" marR="0" algn="l">
              <a:lnSpc>
                <a:spcPct val="150000"/>
              </a:lnSpc>
              <a:spcBef>
                <a:spcPts val="0"/>
              </a:spcBef>
              <a:spcAft>
                <a:spcPts val="0"/>
              </a:spcAft>
            </a:pPr>
            <a:endParaRPr lang="en-US" sz="6600" b="0" kern="100" dirty="0">
              <a:effectLst/>
              <a:latin typeface="+mn-lt"/>
              <a:ea typeface="Aptos" panose="020B0004020202020204" pitchFamily="34" charset="0"/>
              <a:cs typeface="Times New Roman" panose="02020603050405020304" pitchFamily="18" charset="0"/>
            </a:endParaRPr>
          </a:p>
          <a:p>
            <a:pPr marL="0" marR="0" algn="l">
              <a:spcBef>
                <a:spcPts val="0"/>
              </a:spcBef>
              <a:spcAft>
                <a:spcPts val="0"/>
              </a:spcAft>
            </a:pPr>
            <a:endParaRPr lang="en-US" sz="6600" b="0" kern="100" dirty="0">
              <a:latin typeface="+mn-lt"/>
              <a:ea typeface="Aptos" panose="020B0004020202020204" pitchFamily="34" charset="0"/>
              <a:cs typeface="Times New Roman" panose="02020603050405020304" pitchFamily="18" charset="0"/>
            </a:endParaRPr>
          </a:p>
          <a:p>
            <a:pPr marL="0" marR="0" algn="l">
              <a:spcBef>
                <a:spcPts val="0"/>
              </a:spcBef>
              <a:spcAft>
                <a:spcPts val="0"/>
              </a:spcAft>
            </a:pPr>
            <a:endParaRPr lang="en-US" sz="6600" b="0" kern="100" dirty="0">
              <a:effectLst/>
              <a:latin typeface="+mn-lt"/>
              <a:ea typeface="Aptos" panose="020B0004020202020204" pitchFamily="34" charset="0"/>
              <a:cs typeface="Times New Roman" panose="02020603050405020304" pitchFamily="18" charset="0"/>
            </a:endParaRPr>
          </a:p>
          <a:p>
            <a:pPr marL="0" marR="0" algn="l">
              <a:spcBef>
                <a:spcPts val="0"/>
              </a:spcBef>
              <a:spcAft>
                <a:spcPts val="0"/>
              </a:spcAft>
            </a:pPr>
            <a:endParaRPr lang="en-US" sz="6600" b="0" kern="100" dirty="0">
              <a:effectLst/>
              <a:latin typeface="+mn-lt"/>
              <a:ea typeface="Aptos" panose="020B0004020202020204" pitchFamily="34" charset="0"/>
              <a:cs typeface="Times New Roman" panose="02020603050405020304" pitchFamily="18" charset="0"/>
            </a:endParaRPr>
          </a:p>
          <a:p>
            <a:pPr marL="0" marR="0" algn="l">
              <a:spcBef>
                <a:spcPts val="0"/>
              </a:spcBef>
              <a:spcAft>
                <a:spcPts val="0"/>
              </a:spcAft>
            </a:pPr>
            <a:r>
              <a:rPr lang="en-US" sz="6600" kern="100" dirty="0">
                <a:effectLst/>
                <a:latin typeface="+mn-lt"/>
                <a:ea typeface="Aptos" panose="020B0004020202020204" pitchFamily="34" charset="0"/>
                <a:cs typeface="Times New Roman" panose="02020603050405020304" pitchFamily="18" charset="0"/>
              </a:rPr>
              <a:t>INSTRUCTIONS</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Prep Time: 5 minutes</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Preheat oven to 400°F (200°C).</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Toss tomatoes with 1 tbsp olive oil, salt, and pepper.</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Roast for 15-20 minutes until burst and caramelized.</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Mix roasted tomatoes with cooked polenta, drizzle with balsamic vinegar and remaining olive oil.</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Garnish with fresh basil.</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Cook Time: 25 minutes</a:t>
            </a:r>
          </a:p>
          <a:p>
            <a:pPr marL="0" marR="0" algn="l">
              <a:spcBef>
                <a:spcPts val="0"/>
              </a:spcBef>
              <a:spcAft>
                <a:spcPts val="0"/>
              </a:spcAft>
            </a:pPr>
            <a:endParaRPr lang="en-US" sz="6600" b="0" kern="100" dirty="0">
              <a:latin typeface="+mn-lt"/>
              <a:ea typeface="Aptos" panose="020B0004020202020204" pitchFamily="34" charset="0"/>
              <a:cs typeface="Times New Roman" panose="02020603050405020304" pitchFamily="18" charset="0"/>
            </a:endParaRPr>
          </a:p>
          <a:p>
            <a:pPr marL="0" marR="0" algn="l">
              <a:spcBef>
                <a:spcPts val="0"/>
              </a:spcBef>
              <a:spcAft>
                <a:spcPts val="0"/>
              </a:spcAft>
            </a:pPr>
            <a:endParaRPr lang="en-US" sz="6600" b="0" kern="100" dirty="0">
              <a:effectLst/>
              <a:latin typeface="+mn-lt"/>
              <a:ea typeface="Aptos" panose="020B0004020202020204" pitchFamily="34" charset="0"/>
              <a:cs typeface="Times New Roman" panose="02020603050405020304" pitchFamily="18" charset="0"/>
            </a:endParaRPr>
          </a:p>
          <a:p>
            <a:pPr marL="0" marR="0" algn="l">
              <a:spcBef>
                <a:spcPts val="0"/>
              </a:spcBef>
              <a:spcAft>
                <a:spcPts val="0"/>
              </a:spcAft>
            </a:pPr>
            <a:endParaRPr lang="en-US" sz="6600" b="0" kern="100" dirty="0">
              <a:latin typeface="+mn-lt"/>
              <a:ea typeface="Aptos" panose="020B0004020202020204" pitchFamily="34" charset="0"/>
              <a:cs typeface="Times New Roman" panose="02020603050405020304" pitchFamily="18" charset="0"/>
            </a:endParaRPr>
          </a:p>
          <a:p>
            <a:pPr marL="0" marR="0" algn="l">
              <a:spcBef>
                <a:spcPts val="0"/>
              </a:spcBef>
              <a:spcAft>
                <a:spcPts val="0"/>
              </a:spcAft>
            </a:pPr>
            <a:r>
              <a:rPr lang="en-US" sz="5400" b="0" kern="100" dirty="0">
                <a:effectLst/>
                <a:latin typeface="+mn-lt"/>
                <a:ea typeface="Aptos" panose="020B0004020202020204" pitchFamily="34" charset="0"/>
                <a:cs typeface="Times New Roman" panose="02020603050405020304" pitchFamily="18" charset="0"/>
              </a:rPr>
              <a:t>Per serving</a:t>
            </a:r>
          </a:p>
          <a:p>
            <a:pPr marL="0" marR="0" algn="l">
              <a:spcBef>
                <a:spcPts val="0"/>
              </a:spcBef>
              <a:spcAft>
                <a:spcPts val="0"/>
              </a:spcAft>
            </a:pPr>
            <a:r>
              <a:rPr lang="en-US" sz="5400" b="0" kern="100" dirty="0">
                <a:effectLst/>
                <a:latin typeface="+mn-lt"/>
                <a:ea typeface="Aptos" panose="020B0004020202020204" pitchFamily="34" charset="0"/>
                <a:cs typeface="Times New Roman" panose="02020603050405020304" pitchFamily="18" charset="0"/>
              </a:rPr>
              <a:t>Calories: 290</a:t>
            </a:r>
          </a:p>
          <a:p>
            <a:pPr marL="0" marR="0" algn="l">
              <a:spcBef>
                <a:spcPts val="0"/>
              </a:spcBef>
              <a:spcAft>
                <a:spcPts val="0"/>
              </a:spcAft>
            </a:pPr>
            <a:r>
              <a:rPr lang="en-US" sz="5400" b="0" kern="100" dirty="0">
                <a:effectLst/>
                <a:latin typeface="+mn-lt"/>
                <a:ea typeface="Aptos" panose="020B0004020202020204" pitchFamily="34" charset="0"/>
                <a:cs typeface="Times New Roman" panose="02020603050405020304" pitchFamily="18" charset="0"/>
              </a:rPr>
              <a:t>Fat: 14 g</a:t>
            </a:r>
          </a:p>
          <a:p>
            <a:pPr marL="0" marR="0" algn="l">
              <a:spcBef>
                <a:spcPts val="0"/>
              </a:spcBef>
              <a:spcAft>
                <a:spcPts val="0"/>
              </a:spcAft>
            </a:pPr>
            <a:r>
              <a:rPr lang="en-US" sz="5400" b="0" kern="100" dirty="0">
                <a:effectLst/>
                <a:latin typeface="+mn-lt"/>
                <a:ea typeface="Aptos" panose="020B0004020202020204" pitchFamily="34" charset="0"/>
                <a:cs typeface="Times New Roman" panose="02020603050405020304" pitchFamily="18" charset="0"/>
              </a:rPr>
              <a:t>Protein: 4 g</a:t>
            </a:r>
          </a:p>
          <a:p>
            <a:pPr marL="0" marR="0" algn="l">
              <a:spcBef>
                <a:spcPts val="0"/>
              </a:spcBef>
              <a:spcAft>
                <a:spcPts val="0"/>
              </a:spcAft>
            </a:pPr>
            <a:r>
              <a:rPr lang="en-US" sz="5400" b="0" kern="100" dirty="0">
                <a:effectLst/>
                <a:latin typeface="+mn-lt"/>
                <a:ea typeface="Aptos" panose="020B0004020202020204" pitchFamily="34" charset="0"/>
                <a:cs typeface="Times New Roman" panose="02020603050405020304" pitchFamily="18" charset="0"/>
              </a:rPr>
              <a:t>Carbohydrates: 37 g</a:t>
            </a:r>
          </a:p>
          <a:p>
            <a:pPr marL="0" marR="0" algn="l">
              <a:spcBef>
                <a:spcPts val="0"/>
              </a:spcBef>
              <a:spcAft>
                <a:spcPts val="0"/>
              </a:spcAft>
            </a:pPr>
            <a:r>
              <a:rPr lang="en-US" sz="5400" b="0" kern="100" dirty="0">
                <a:effectLst/>
                <a:latin typeface="+mn-lt"/>
                <a:ea typeface="Aptos" panose="020B0004020202020204" pitchFamily="34" charset="0"/>
                <a:cs typeface="Times New Roman" panose="02020603050405020304" pitchFamily="18" charset="0"/>
              </a:rPr>
              <a:t>Cholesterol: 0 mg</a:t>
            </a:r>
          </a:p>
          <a:p>
            <a:pPr marL="0" marR="0" algn="l">
              <a:spcBef>
                <a:spcPts val="0"/>
              </a:spcBef>
              <a:spcAft>
                <a:spcPts val="0"/>
              </a:spcAft>
            </a:pPr>
            <a:r>
              <a:rPr lang="en-US" sz="5400" b="0" kern="100" dirty="0">
                <a:effectLst/>
                <a:latin typeface="+mn-lt"/>
                <a:ea typeface="Aptos" panose="020B0004020202020204" pitchFamily="34" charset="0"/>
                <a:cs typeface="Times New Roman" panose="02020603050405020304" pitchFamily="18" charset="0"/>
              </a:rPr>
              <a:t>Fiber: 2 g</a:t>
            </a:r>
          </a:p>
          <a:p>
            <a:pPr marL="0" marR="0" algn="l">
              <a:spcBef>
                <a:spcPts val="0"/>
              </a:spcBef>
              <a:spcAft>
                <a:spcPts val="0"/>
              </a:spcAft>
            </a:pPr>
            <a:r>
              <a:rPr lang="en-US" sz="5400" b="0" kern="100" dirty="0">
                <a:effectLst/>
                <a:latin typeface="+mn-lt"/>
                <a:ea typeface="Aptos" panose="020B0004020202020204" pitchFamily="34" charset="0"/>
                <a:cs typeface="Times New Roman" panose="02020603050405020304" pitchFamily="18" charset="0"/>
              </a:rPr>
              <a:t>Sugars: 6 g</a:t>
            </a:r>
          </a:p>
          <a:p>
            <a:pPr marL="0" marR="0" algn="l">
              <a:spcBef>
                <a:spcPts val="0"/>
              </a:spcBef>
              <a:spcAft>
                <a:spcPts val="0"/>
              </a:spcAft>
            </a:pPr>
            <a:r>
              <a:rPr lang="en-US" sz="5400" b="0" kern="100" dirty="0">
                <a:effectLst/>
                <a:latin typeface="+mn-lt"/>
                <a:ea typeface="Aptos" panose="020B0004020202020204" pitchFamily="34" charset="0"/>
                <a:cs typeface="Times New Roman" panose="02020603050405020304" pitchFamily="18" charset="0"/>
              </a:rPr>
              <a:t>Salt: 0.2 g</a:t>
            </a:r>
          </a:p>
        </p:txBody>
      </p:sp>
    </p:spTree>
    <p:extLst>
      <p:ext uri="{BB962C8B-B14F-4D97-AF65-F5344CB8AC3E}">
        <p14:creationId xmlns:p14="http://schemas.microsoft.com/office/powerpoint/2010/main" val="878755853"/>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B49D71-2F49-AAB3-8647-64C43D051B0E}"/>
            </a:ext>
          </a:extLst>
        </p:cNvPr>
        <p:cNvGrpSpPr/>
        <p:nvPr/>
      </p:nvGrpSpPr>
      <p:grpSpPr>
        <a:xfrm>
          <a:off x="0" y="0"/>
          <a:ext cx="0" cy="0"/>
          <a:chOff x="0" y="0"/>
          <a:chExt cx="0" cy="0"/>
        </a:xfrm>
      </p:grpSpPr>
      <p:sp>
        <p:nvSpPr>
          <p:cNvPr id="158" name="Rectangle">
            <a:extLst>
              <a:ext uri="{FF2B5EF4-FFF2-40B4-BE49-F238E27FC236}">
                <a16:creationId xmlns:a16="http://schemas.microsoft.com/office/drawing/2014/main" id="{0B3A0932-5DAF-7C4F-ECFB-597C061DBEFC}"/>
              </a:ext>
            </a:extLst>
          </p:cNvPr>
          <p:cNvSpPr/>
          <p:nvPr/>
        </p:nvSpPr>
        <p:spPr>
          <a:xfrm>
            <a:off x="7499691" y="4287528"/>
            <a:ext cx="23341918" cy="29430282"/>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25400">
            <a:miter lim="400000"/>
          </a:ln>
        </p:spPr>
        <p:txBody>
          <a:bodyPr lIns="149770" tIns="149770" rIns="149770" bIns="149770" anchor="ctr"/>
          <a:lstStyle/>
          <a:p>
            <a:pPr>
              <a:defRPr sz="11000" b="0">
                <a:solidFill>
                  <a:srgbClr val="FFFFFF"/>
                </a:solidFill>
                <a:latin typeface="+mn-lt"/>
                <a:ea typeface="+mn-ea"/>
                <a:cs typeface="+mn-cs"/>
                <a:sym typeface="Helvetica Neue Medium"/>
              </a:defRPr>
            </a:pPr>
            <a:endParaRPr dirty="0">
              <a:latin typeface="Open Sans" panose="020B0606030504020204" pitchFamily="34" charset="0"/>
            </a:endParaRPr>
          </a:p>
        </p:txBody>
      </p:sp>
      <p:sp>
        <p:nvSpPr>
          <p:cNvPr id="160"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BB0F53AB-23D1-A3A7-7476-3A1B809F02A7}"/>
              </a:ext>
            </a:extLst>
          </p:cNvPr>
          <p:cNvSpPr txBox="1"/>
          <p:nvPr/>
        </p:nvSpPr>
        <p:spPr>
          <a:xfrm>
            <a:off x="7345484" y="35376105"/>
            <a:ext cx="24240540" cy="11264377"/>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49770" tIns="149770" rIns="149770" bIns="149770" anchor="ctr">
            <a:spAutoFit/>
          </a:bodyPr>
          <a:lstStyle>
            <a:lvl1pPr algn="l">
              <a:defRPr sz="4800" b="0" baseline="31250">
                <a:latin typeface="Playfair Display"/>
                <a:ea typeface="Playfair Display"/>
                <a:cs typeface="Playfair Display"/>
                <a:sym typeface="Playfair Display"/>
              </a:defRPr>
            </a:lvl1pPr>
          </a:lstStyle>
          <a:p>
            <a:pPr>
              <a:lnSpc>
                <a:spcPct val="150000"/>
              </a:lnSpc>
              <a:spcBef>
                <a:spcPts val="0"/>
              </a:spcBef>
              <a:spcAft>
                <a:spcPts val="0"/>
              </a:spcAft>
            </a:pPr>
            <a:r>
              <a:rPr lang="en-US" sz="7200" kern="100" dirty="0">
                <a:effectLst/>
                <a:latin typeface="Open Sans" panose="020B0606030504020204" pitchFamily="34" charset="0"/>
                <a:ea typeface="Aptos" panose="020B0004020202020204" pitchFamily="34" charset="0"/>
                <a:cs typeface="Times New Roman" panose="02020603050405020304" pitchFamily="18" charset="0"/>
              </a:rPr>
              <a:t>The Blanched Asparagus with Poached Eggs is a quintessential example of how simplicity can lead to culinary perfection. By gently blanching the asparagus, its vibrant green color and crisp texture are preserved, bringing out a fresh, slightly grassy flavor that pairs beautifully with the richness of a perfectly poached egg. This method not only retains the essential nutrients of the asparagus, such as fiber, vitamins C, E, and K, but also ensures that the egg’s delicate proteins are cooked just enough to create a creamy, flowing yolk. When these elements combine, the dish offers a harmonious balance of textures and flavors</a:t>
            </a:r>
            <a:r>
              <a:rPr lang="en-US" sz="7200" kern="100" dirty="0">
                <a:latin typeface="Open Sans" panose="020B0606030504020204" pitchFamily="34" charset="0"/>
                <a:ea typeface="Aptos" panose="020B0004020202020204" pitchFamily="34" charset="0"/>
                <a:cs typeface="Times New Roman" panose="02020603050405020304" pitchFamily="18" charset="0"/>
              </a:rPr>
              <a:t>.</a:t>
            </a:r>
            <a:r>
              <a:rPr lang="en-US" sz="7200" kern="100" dirty="0">
                <a:effectLst/>
                <a:latin typeface="Open Sans" panose="020B0606030504020204" pitchFamily="34" charset="0"/>
                <a:ea typeface="Aptos" panose="020B0004020202020204" pitchFamily="34" charset="0"/>
                <a:cs typeface="Times New Roman" panose="02020603050405020304" pitchFamily="18" charset="0"/>
              </a:rPr>
              <a:t> It’s a sophisticated yet straightforward dish that not only nourishes the body but also delights the senses, making it a luxurious start to the day. </a:t>
            </a:r>
          </a:p>
        </p:txBody>
      </p:sp>
      <p:sp>
        <p:nvSpPr>
          <p:cNvPr id="6" name="Line">
            <a:extLst>
              <a:ext uri="{FF2B5EF4-FFF2-40B4-BE49-F238E27FC236}">
                <a16:creationId xmlns:a16="http://schemas.microsoft.com/office/drawing/2014/main" id="{B4FE01DD-8205-C36C-D8D9-E2C89923E3E2}"/>
              </a:ext>
            </a:extLst>
          </p:cNvPr>
          <p:cNvSpPr/>
          <p:nvPr/>
        </p:nvSpPr>
        <p:spPr>
          <a:xfrm>
            <a:off x="7382460" y="34145026"/>
            <a:ext cx="23576379" cy="0"/>
          </a:xfrm>
          <a:prstGeom prst="line">
            <a:avLst/>
          </a:prstGeom>
          <a:ln w="190500">
            <a:solidFill>
              <a:srgbClr val="E1DEDB"/>
            </a:solidFill>
            <a:miter lim="400000"/>
          </a:ln>
        </p:spPr>
        <p:txBody>
          <a:bodyPr lIns="149770" tIns="149770" rIns="149770" bIns="149770" anchor="ctr"/>
          <a:lstStyle/>
          <a:p>
            <a:pPr>
              <a:defRPr sz="11000" b="0">
                <a:solidFill>
                  <a:srgbClr val="FFFFFF"/>
                </a:solidFill>
                <a:latin typeface="+mn-lt"/>
                <a:ea typeface="+mn-ea"/>
                <a:cs typeface="+mn-cs"/>
                <a:sym typeface="Helvetica Neue Medium"/>
              </a:defRPr>
            </a:pPr>
            <a:endParaRPr dirty="0">
              <a:latin typeface="Open Sans" panose="020B0606030504020204" pitchFamily="34" charset="0"/>
            </a:endParaRPr>
          </a:p>
        </p:txBody>
      </p:sp>
      <p:sp>
        <p:nvSpPr>
          <p:cNvPr id="2" name="TextBox 1">
            <a:extLst>
              <a:ext uri="{FF2B5EF4-FFF2-40B4-BE49-F238E27FC236}">
                <a16:creationId xmlns:a16="http://schemas.microsoft.com/office/drawing/2014/main" id="{A097B12A-366E-4C81-0C8D-1C274C9F9101}"/>
              </a:ext>
            </a:extLst>
          </p:cNvPr>
          <p:cNvSpPr txBox="1"/>
          <p:nvPr/>
        </p:nvSpPr>
        <p:spPr>
          <a:xfrm>
            <a:off x="6350" y="29507402"/>
            <a:ext cx="27654249" cy="3688007"/>
          </a:xfrm>
          <a:prstGeom prst="rect">
            <a:avLst/>
          </a:prstGeom>
          <a:solidFill>
            <a:srgbClr val="E1DEDB"/>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9770" tIns="149770" rIns="149770" bIns="149770" numCol="1" spcCol="38100" rtlCol="0" anchor="ctr">
            <a:spAutoFit/>
          </a:bodyPr>
          <a:lstStyle/>
          <a:p>
            <a:pPr marL="0" marR="0" indent="0" algn="ctr" defTabSz="2962076" rtl="0" fontAlgn="auto" latinLnBrk="0" hangingPunct="0">
              <a:lnSpc>
                <a:spcPct val="100000"/>
              </a:lnSpc>
              <a:spcBef>
                <a:spcPts val="0"/>
              </a:spcBef>
              <a:spcAft>
                <a:spcPts val="0"/>
              </a:spcAft>
              <a:buClrTx/>
              <a:buSzTx/>
              <a:buFontTx/>
              <a:buNone/>
              <a:tabLst/>
            </a:pPr>
            <a:r>
              <a:rPr kumimoji="0" lang="en-US" sz="11000" i="0" u="none" cap="none" spc="0" normalizeH="0" baseline="0" dirty="0">
                <a:ln>
                  <a:noFill/>
                </a:ln>
                <a:effectLst/>
                <a:uFillTx/>
                <a:latin typeface="Montserrat" panose="00000500000000000000" pitchFamily="50" charset="0"/>
                <a:sym typeface="Helvetica Neue"/>
              </a:rPr>
              <a:t>BLANCHED ASPARAGUS </a:t>
            </a:r>
          </a:p>
          <a:p>
            <a:pPr marL="0" marR="0" indent="0" algn="ctr" defTabSz="2962076" rtl="0" fontAlgn="auto" latinLnBrk="0" hangingPunct="0">
              <a:lnSpc>
                <a:spcPct val="100000"/>
              </a:lnSpc>
              <a:spcBef>
                <a:spcPts val="0"/>
              </a:spcBef>
              <a:spcAft>
                <a:spcPts val="0"/>
              </a:spcAft>
              <a:buClrTx/>
              <a:buSzTx/>
              <a:buFontTx/>
              <a:buNone/>
              <a:tabLst/>
            </a:pPr>
            <a:r>
              <a:rPr kumimoji="0" lang="en-US" sz="11000" i="0" u="none" cap="none" spc="0" normalizeH="0" baseline="0" dirty="0">
                <a:ln>
                  <a:noFill/>
                </a:ln>
                <a:effectLst/>
                <a:uFillTx/>
                <a:latin typeface="Montserrat" panose="00000500000000000000" pitchFamily="50" charset="0"/>
                <a:sym typeface="Helvetica Neue"/>
              </a:rPr>
              <a:t>WITH POACHED EGGS</a:t>
            </a:r>
          </a:p>
        </p:txBody>
      </p:sp>
    </p:spTree>
    <p:extLst>
      <p:ext uri="{BB962C8B-B14F-4D97-AF65-F5344CB8AC3E}">
        <p14:creationId xmlns:p14="http://schemas.microsoft.com/office/powerpoint/2010/main" val="3970125006"/>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18F1B-F110-A108-1901-23E5B77A7356}"/>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B0483197-9EC2-366E-17C2-B29C99468AD2}"/>
              </a:ext>
            </a:extLst>
          </p:cNvPr>
          <p:cNvSpPr txBox="1">
            <a:spLocks/>
          </p:cNvSpPr>
          <p:nvPr/>
        </p:nvSpPr>
        <p:spPr>
          <a:xfrm>
            <a:off x="12344399" y="3953446"/>
            <a:ext cx="23047617" cy="428179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gn="l">
              <a:lnSpc>
                <a:spcPct val="107000"/>
              </a:lnSpc>
              <a:spcBef>
                <a:spcPts val="0"/>
              </a:spcBef>
              <a:spcAft>
                <a:spcPts val="800"/>
              </a:spcAft>
            </a:pPr>
            <a:r>
              <a:rPr lang="en-US" sz="6600" kern="100" dirty="0">
                <a:latin typeface="+mn-lt"/>
                <a:ea typeface="Aptos" panose="020B0004020202020204" pitchFamily="34" charset="0"/>
                <a:cs typeface="Times New Roman" panose="02020603050405020304" pitchFamily="18" charset="0"/>
              </a:rPr>
              <a:t>INGREDIENTS</a:t>
            </a:r>
          </a:p>
          <a:p>
            <a:pPr marL="0" marR="0" algn="l">
              <a:lnSpc>
                <a:spcPct val="150000"/>
              </a:lnSpc>
              <a:spcBef>
                <a:spcPts val="0"/>
              </a:spcBef>
              <a:spcAft>
                <a:spcPts val="800"/>
              </a:spcAft>
            </a:pPr>
            <a:r>
              <a:rPr lang="en-US" sz="6600" b="0" kern="100" dirty="0">
                <a:latin typeface="+mn-lt"/>
                <a:ea typeface="Aptos" panose="020B0004020202020204" pitchFamily="34" charset="0"/>
                <a:cs typeface="Times New Roman" panose="02020603050405020304" pitchFamily="18" charset="0"/>
              </a:rPr>
              <a:t>Asparagus: 1 bunch, trimmed</a:t>
            </a:r>
          </a:p>
          <a:p>
            <a:pPr marL="0" marR="0" algn="l">
              <a:lnSpc>
                <a:spcPct val="150000"/>
              </a:lnSpc>
              <a:spcBef>
                <a:spcPts val="0"/>
              </a:spcBef>
              <a:spcAft>
                <a:spcPts val="800"/>
              </a:spcAft>
            </a:pPr>
            <a:r>
              <a:rPr lang="en-US" sz="6600" b="0" kern="100" dirty="0">
                <a:latin typeface="+mn-lt"/>
                <a:ea typeface="Aptos" panose="020B0004020202020204" pitchFamily="34" charset="0"/>
                <a:cs typeface="Times New Roman" panose="02020603050405020304" pitchFamily="18" charset="0"/>
              </a:rPr>
              <a:t>Eggs: 2</a:t>
            </a:r>
          </a:p>
          <a:p>
            <a:pPr marL="0" marR="0" algn="l">
              <a:lnSpc>
                <a:spcPct val="150000"/>
              </a:lnSpc>
              <a:spcBef>
                <a:spcPts val="0"/>
              </a:spcBef>
              <a:spcAft>
                <a:spcPts val="800"/>
              </a:spcAft>
            </a:pPr>
            <a:r>
              <a:rPr lang="en-US" sz="6600" b="0" kern="100" dirty="0">
                <a:latin typeface="+mn-lt"/>
                <a:ea typeface="Aptos" panose="020B0004020202020204" pitchFamily="34" charset="0"/>
                <a:cs typeface="Times New Roman" panose="02020603050405020304" pitchFamily="18" charset="0"/>
              </a:rPr>
              <a:t>White vinegar: 1 tablespoon (for poaching eggs)</a:t>
            </a:r>
          </a:p>
          <a:p>
            <a:pPr marL="0" marR="0" algn="l">
              <a:lnSpc>
                <a:spcPct val="150000"/>
              </a:lnSpc>
              <a:spcBef>
                <a:spcPts val="0"/>
              </a:spcBef>
              <a:spcAft>
                <a:spcPts val="800"/>
              </a:spcAft>
            </a:pPr>
            <a:r>
              <a:rPr lang="en-US" sz="6600" b="0" kern="100" dirty="0">
                <a:latin typeface="+mn-lt"/>
                <a:ea typeface="Aptos" panose="020B0004020202020204" pitchFamily="34" charset="0"/>
                <a:cs typeface="Times New Roman" panose="02020603050405020304" pitchFamily="18" charset="0"/>
              </a:rPr>
              <a:t>Salt and pepper: to taste</a:t>
            </a:r>
          </a:p>
          <a:p>
            <a:pPr marL="0" marR="0" algn="l">
              <a:lnSpc>
                <a:spcPct val="107000"/>
              </a:lnSpc>
              <a:spcBef>
                <a:spcPts val="0"/>
              </a:spcBef>
              <a:spcAft>
                <a:spcPts val="800"/>
              </a:spcAft>
            </a:pPr>
            <a:endParaRPr lang="en-US" sz="6600" b="0" kern="100" dirty="0">
              <a:latin typeface="+mn-lt"/>
              <a:ea typeface="Aptos" panose="020B0004020202020204" pitchFamily="34" charset="0"/>
              <a:cs typeface="Times New Roman" panose="02020603050405020304" pitchFamily="18" charset="0"/>
            </a:endParaRPr>
          </a:p>
          <a:p>
            <a:pPr marL="0" marR="0" algn="l">
              <a:lnSpc>
                <a:spcPct val="107000"/>
              </a:lnSpc>
              <a:spcBef>
                <a:spcPts val="0"/>
              </a:spcBef>
              <a:spcAft>
                <a:spcPts val="800"/>
              </a:spcAft>
            </a:pPr>
            <a:endParaRPr lang="en-US" sz="6600" b="0" kern="100" dirty="0">
              <a:latin typeface="+mn-lt"/>
              <a:ea typeface="Aptos" panose="020B0004020202020204" pitchFamily="34" charset="0"/>
              <a:cs typeface="Times New Roman" panose="02020603050405020304" pitchFamily="18" charset="0"/>
            </a:endParaRPr>
          </a:p>
          <a:p>
            <a:pPr marL="0" marR="0" algn="l">
              <a:lnSpc>
                <a:spcPct val="107000"/>
              </a:lnSpc>
              <a:spcBef>
                <a:spcPts val="0"/>
              </a:spcBef>
              <a:spcAft>
                <a:spcPts val="800"/>
              </a:spcAft>
            </a:pPr>
            <a:endParaRPr lang="en-US" sz="6600" b="0" kern="100" dirty="0">
              <a:latin typeface="+mn-lt"/>
              <a:ea typeface="Aptos" panose="020B0004020202020204" pitchFamily="34" charset="0"/>
              <a:cs typeface="Times New Roman" panose="02020603050405020304" pitchFamily="18" charset="0"/>
            </a:endParaRPr>
          </a:p>
          <a:p>
            <a:pPr marL="0" marR="0" algn="l">
              <a:lnSpc>
                <a:spcPct val="107000"/>
              </a:lnSpc>
              <a:spcBef>
                <a:spcPts val="0"/>
              </a:spcBef>
              <a:spcAft>
                <a:spcPts val="800"/>
              </a:spcAft>
            </a:pPr>
            <a:endParaRPr lang="en-US" sz="6600" b="0" kern="100" dirty="0">
              <a:latin typeface="+mn-lt"/>
              <a:ea typeface="Aptos" panose="020B0004020202020204" pitchFamily="34" charset="0"/>
              <a:cs typeface="Times New Roman" panose="02020603050405020304" pitchFamily="18" charset="0"/>
            </a:endParaRPr>
          </a:p>
          <a:p>
            <a:pPr marL="0" marR="0" algn="l">
              <a:lnSpc>
                <a:spcPct val="107000"/>
              </a:lnSpc>
              <a:spcBef>
                <a:spcPts val="0"/>
              </a:spcBef>
              <a:spcAft>
                <a:spcPts val="800"/>
              </a:spcAft>
            </a:pPr>
            <a:endParaRPr lang="en-US" sz="6600" b="0" kern="100" dirty="0">
              <a:latin typeface="+mn-lt"/>
              <a:ea typeface="Aptos" panose="020B0004020202020204" pitchFamily="34" charset="0"/>
              <a:cs typeface="Times New Roman" panose="02020603050405020304" pitchFamily="18" charset="0"/>
            </a:endParaRPr>
          </a:p>
          <a:p>
            <a:pPr marL="0" marR="0" algn="l">
              <a:lnSpc>
                <a:spcPct val="107000"/>
              </a:lnSpc>
              <a:spcBef>
                <a:spcPts val="0"/>
              </a:spcBef>
              <a:spcAft>
                <a:spcPts val="800"/>
              </a:spcAft>
            </a:pPr>
            <a:endParaRPr lang="en-US" sz="6600" b="0" kern="100" dirty="0">
              <a:latin typeface="+mn-lt"/>
              <a:ea typeface="Aptos" panose="020B0004020202020204" pitchFamily="34" charset="0"/>
              <a:cs typeface="Times New Roman" panose="02020603050405020304" pitchFamily="18" charset="0"/>
            </a:endParaRPr>
          </a:p>
          <a:p>
            <a:pPr marL="0" marR="0" algn="l">
              <a:lnSpc>
                <a:spcPct val="107000"/>
              </a:lnSpc>
              <a:spcBef>
                <a:spcPts val="0"/>
              </a:spcBef>
              <a:spcAft>
                <a:spcPts val="800"/>
              </a:spcAft>
            </a:pPr>
            <a:endParaRPr lang="en-US" sz="6600" b="0" kern="100" dirty="0">
              <a:latin typeface="+mn-lt"/>
              <a:ea typeface="Aptos" panose="020B0004020202020204" pitchFamily="34" charset="0"/>
              <a:cs typeface="Times New Roman" panose="02020603050405020304" pitchFamily="18" charset="0"/>
            </a:endParaRPr>
          </a:p>
          <a:p>
            <a:pPr marL="0" marR="0" algn="l">
              <a:lnSpc>
                <a:spcPct val="107000"/>
              </a:lnSpc>
              <a:spcBef>
                <a:spcPts val="0"/>
              </a:spcBef>
              <a:spcAft>
                <a:spcPts val="800"/>
              </a:spcAft>
            </a:pPr>
            <a:r>
              <a:rPr lang="en-US" sz="6600" kern="100" dirty="0">
                <a:latin typeface="+mn-lt"/>
                <a:ea typeface="Aptos" panose="020B0004020202020204" pitchFamily="34" charset="0"/>
                <a:cs typeface="Times New Roman" panose="02020603050405020304" pitchFamily="18" charset="0"/>
              </a:rPr>
              <a:t>INSTRUCTIONS</a:t>
            </a:r>
          </a:p>
          <a:p>
            <a:pPr marL="0" marR="0" algn="l">
              <a:lnSpc>
                <a:spcPct val="150000"/>
              </a:lnSpc>
              <a:spcBef>
                <a:spcPts val="0"/>
              </a:spcBef>
              <a:spcAft>
                <a:spcPts val="800"/>
              </a:spcAft>
            </a:pPr>
            <a:r>
              <a:rPr lang="en-US" sz="6600" kern="100" dirty="0">
                <a:latin typeface="+mn-lt"/>
                <a:ea typeface="Aptos" panose="020B0004020202020204" pitchFamily="34" charset="0"/>
                <a:cs typeface="Times New Roman" panose="02020603050405020304" pitchFamily="18" charset="0"/>
              </a:rPr>
              <a:t>Prep Time: </a:t>
            </a:r>
            <a:r>
              <a:rPr lang="en-US" sz="6600" b="0" kern="100" dirty="0">
                <a:latin typeface="+mn-lt"/>
                <a:ea typeface="Aptos" panose="020B0004020202020204" pitchFamily="34" charset="0"/>
                <a:cs typeface="Times New Roman" panose="02020603050405020304" pitchFamily="18" charset="0"/>
              </a:rPr>
              <a:t>5 minutes</a:t>
            </a:r>
          </a:p>
          <a:p>
            <a:pPr marL="0" marR="0" algn="l">
              <a:lnSpc>
                <a:spcPct val="150000"/>
              </a:lnSpc>
              <a:spcBef>
                <a:spcPts val="0"/>
              </a:spcBef>
              <a:spcAft>
                <a:spcPts val="800"/>
              </a:spcAft>
            </a:pPr>
            <a:r>
              <a:rPr lang="en-US" sz="6600" b="0" kern="100" dirty="0">
                <a:latin typeface="+mn-lt"/>
                <a:ea typeface="Aptos" panose="020B0004020202020204" pitchFamily="34" charset="0"/>
                <a:cs typeface="Times New Roman" panose="02020603050405020304" pitchFamily="18" charset="0"/>
              </a:rPr>
              <a:t>Bring a pot of water to a boil, add a pinch of salt and white vinegar.</a:t>
            </a:r>
          </a:p>
          <a:p>
            <a:pPr marL="0" marR="0" algn="l">
              <a:lnSpc>
                <a:spcPct val="150000"/>
              </a:lnSpc>
              <a:spcBef>
                <a:spcPts val="0"/>
              </a:spcBef>
              <a:spcAft>
                <a:spcPts val="800"/>
              </a:spcAft>
            </a:pPr>
            <a:r>
              <a:rPr lang="en-US" sz="6600" kern="100" dirty="0">
                <a:latin typeface="+mn-lt"/>
                <a:ea typeface="Aptos" panose="020B0004020202020204" pitchFamily="34" charset="0"/>
                <a:cs typeface="Times New Roman" panose="02020603050405020304" pitchFamily="18" charset="0"/>
              </a:rPr>
              <a:t>Blanch</a:t>
            </a:r>
            <a:r>
              <a:rPr lang="en-US" sz="6600" b="0" kern="100" dirty="0">
                <a:latin typeface="+mn-lt"/>
                <a:ea typeface="Aptos" panose="020B0004020202020204" pitchFamily="34" charset="0"/>
                <a:cs typeface="Times New Roman" panose="02020603050405020304" pitchFamily="18" charset="0"/>
              </a:rPr>
              <a:t> asparagus for </a:t>
            </a:r>
            <a:r>
              <a:rPr lang="en-US" sz="6600" kern="100" dirty="0">
                <a:latin typeface="+mn-lt"/>
                <a:ea typeface="Aptos" panose="020B0004020202020204" pitchFamily="34" charset="0"/>
                <a:cs typeface="Times New Roman" panose="02020603050405020304" pitchFamily="18" charset="0"/>
              </a:rPr>
              <a:t>2-3 minutes</a:t>
            </a:r>
            <a:r>
              <a:rPr lang="en-US" sz="6600" b="0" kern="100" dirty="0">
                <a:latin typeface="+mn-lt"/>
                <a:ea typeface="Aptos" panose="020B0004020202020204" pitchFamily="34" charset="0"/>
                <a:cs typeface="Times New Roman" panose="02020603050405020304" pitchFamily="18" charset="0"/>
              </a:rPr>
              <a:t>, then plunge into ice water to stop cooking.</a:t>
            </a:r>
          </a:p>
          <a:p>
            <a:pPr marL="0" marR="0" algn="l">
              <a:lnSpc>
                <a:spcPct val="150000"/>
              </a:lnSpc>
              <a:spcBef>
                <a:spcPts val="0"/>
              </a:spcBef>
              <a:spcAft>
                <a:spcPts val="800"/>
              </a:spcAft>
            </a:pPr>
            <a:r>
              <a:rPr lang="en-US" sz="6600" kern="100" dirty="0">
                <a:latin typeface="+mn-lt"/>
                <a:ea typeface="Aptos" panose="020B0004020202020204" pitchFamily="34" charset="0"/>
                <a:cs typeface="Times New Roman" panose="02020603050405020304" pitchFamily="18" charset="0"/>
              </a:rPr>
              <a:t>Poach</a:t>
            </a:r>
            <a:r>
              <a:rPr lang="en-US" sz="6600" b="0" kern="100" dirty="0">
                <a:latin typeface="+mn-lt"/>
                <a:ea typeface="Aptos" panose="020B0004020202020204" pitchFamily="34" charset="0"/>
                <a:cs typeface="Times New Roman" panose="02020603050405020304" pitchFamily="18" charset="0"/>
              </a:rPr>
              <a:t> eggs in simmering water for about </a:t>
            </a:r>
            <a:r>
              <a:rPr lang="en-US" sz="6600" kern="100" dirty="0">
                <a:latin typeface="+mn-lt"/>
                <a:ea typeface="Aptos" panose="020B0004020202020204" pitchFamily="34" charset="0"/>
                <a:cs typeface="Times New Roman" panose="02020603050405020304" pitchFamily="18" charset="0"/>
              </a:rPr>
              <a:t>4 minutes</a:t>
            </a:r>
            <a:r>
              <a:rPr lang="en-US" sz="6600" b="0" kern="100" dirty="0">
                <a:latin typeface="+mn-lt"/>
                <a:ea typeface="Aptos" panose="020B0004020202020204" pitchFamily="34" charset="0"/>
                <a:cs typeface="Times New Roman" panose="02020603050405020304" pitchFamily="18" charset="0"/>
              </a:rPr>
              <a:t>.</a:t>
            </a:r>
          </a:p>
          <a:p>
            <a:pPr marL="0" marR="0" algn="l">
              <a:lnSpc>
                <a:spcPct val="150000"/>
              </a:lnSpc>
              <a:spcBef>
                <a:spcPts val="0"/>
              </a:spcBef>
              <a:spcAft>
                <a:spcPts val="800"/>
              </a:spcAft>
            </a:pPr>
            <a:r>
              <a:rPr lang="en-US" sz="6600" b="0" kern="100" dirty="0">
                <a:latin typeface="+mn-lt"/>
                <a:ea typeface="Aptos" panose="020B0004020202020204" pitchFamily="34" charset="0"/>
                <a:cs typeface="Times New Roman" panose="02020603050405020304" pitchFamily="18" charset="0"/>
              </a:rPr>
              <a:t>Serve poached eggs over blanched asparagus, seasoned with salt and pepper.</a:t>
            </a:r>
          </a:p>
          <a:p>
            <a:pPr marL="0" marR="0" algn="l">
              <a:lnSpc>
                <a:spcPct val="150000"/>
              </a:lnSpc>
              <a:spcBef>
                <a:spcPts val="0"/>
              </a:spcBef>
              <a:spcAft>
                <a:spcPts val="800"/>
              </a:spcAft>
            </a:pPr>
            <a:r>
              <a:rPr lang="en-US" sz="6600" kern="100" dirty="0">
                <a:latin typeface="+mn-lt"/>
                <a:ea typeface="Aptos" panose="020B0004020202020204" pitchFamily="34" charset="0"/>
                <a:cs typeface="Times New Roman" panose="02020603050405020304" pitchFamily="18" charset="0"/>
              </a:rPr>
              <a:t>Cook Time: </a:t>
            </a:r>
            <a:r>
              <a:rPr lang="en-US" sz="6600" b="0" kern="100" dirty="0">
                <a:latin typeface="+mn-lt"/>
                <a:ea typeface="Aptos" panose="020B0004020202020204" pitchFamily="34" charset="0"/>
                <a:cs typeface="Times New Roman" panose="02020603050405020304" pitchFamily="18" charset="0"/>
              </a:rPr>
              <a:t>7 minutes</a:t>
            </a:r>
          </a:p>
          <a:p>
            <a:pPr marL="0" marR="0" algn="l">
              <a:lnSpc>
                <a:spcPct val="107000"/>
              </a:lnSpc>
              <a:spcBef>
                <a:spcPts val="0"/>
              </a:spcBef>
              <a:spcAft>
                <a:spcPts val="800"/>
              </a:spcAft>
            </a:pPr>
            <a:endParaRPr lang="en-US" sz="6600" b="0" kern="100" dirty="0">
              <a:latin typeface="+mn-lt"/>
              <a:ea typeface="Aptos" panose="020B0004020202020204" pitchFamily="34" charset="0"/>
              <a:cs typeface="Times New Roman" panose="02020603050405020304" pitchFamily="18" charset="0"/>
            </a:endParaRPr>
          </a:p>
          <a:p>
            <a:pPr marL="0" marR="0" algn="l">
              <a:lnSpc>
                <a:spcPct val="107000"/>
              </a:lnSpc>
              <a:spcBef>
                <a:spcPts val="0"/>
              </a:spcBef>
              <a:spcAft>
                <a:spcPts val="800"/>
              </a:spcAft>
            </a:pPr>
            <a:endParaRPr lang="en-US" sz="6600" b="0" kern="100" dirty="0">
              <a:latin typeface="+mn-lt"/>
              <a:ea typeface="Aptos" panose="020B0004020202020204" pitchFamily="34" charset="0"/>
              <a:cs typeface="Times New Roman" panose="02020603050405020304" pitchFamily="18" charset="0"/>
            </a:endParaRPr>
          </a:p>
          <a:p>
            <a:pPr marL="0" marR="0" algn="l">
              <a:lnSpc>
                <a:spcPct val="107000"/>
              </a:lnSpc>
              <a:spcBef>
                <a:spcPts val="0"/>
              </a:spcBef>
              <a:spcAft>
                <a:spcPts val="800"/>
              </a:spcAft>
            </a:pPr>
            <a:endParaRPr lang="en-US" sz="6600" b="0" kern="100" dirty="0">
              <a:latin typeface="+mn-lt"/>
              <a:ea typeface="Aptos" panose="020B0004020202020204" pitchFamily="34" charset="0"/>
              <a:cs typeface="Times New Roman" panose="02020603050405020304" pitchFamily="18" charset="0"/>
            </a:endParaRPr>
          </a:p>
          <a:p>
            <a:pPr marL="0" marR="0" algn="l">
              <a:lnSpc>
                <a:spcPct val="107000"/>
              </a:lnSpc>
              <a:spcBef>
                <a:spcPts val="0"/>
              </a:spcBef>
              <a:spcAft>
                <a:spcPts val="800"/>
              </a:spcAft>
            </a:pPr>
            <a:endParaRPr lang="en-US" sz="6600" b="0" kern="100" dirty="0">
              <a:latin typeface="+mn-lt"/>
              <a:ea typeface="Aptos" panose="020B0004020202020204" pitchFamily="34" charset="0"/>
              <a:cs typeface="Times New Roman" panose="02020603050405020304" pitchFamily="18" charset="0"/>
            </a:endParaRPr>
          </a:p>
          <a:p>
            <a:pPr marL="0" marR="0" algn="l">
              <a:spcBef>
                <a:spcPts val="0"/>
              </a:spcBef>
              <a:spcAft>
                <a:spcPts val="800"/>
              </a:spcAft>
            </a:pPr>
            <a:r>
              <a:rPr lang="en-US" sz="5400" b="0" kern="100" dirty="0">
                <a:latin typeface="+mn-lt"/>
                <a:ea typeface="Aptos" panose="020B0004020202020204" pitchFamily="34" charset="0"/>
                <a:cs typeface="Times New Roman" panose="02020603050405020304" pitchFamily="18" charset="0"/>
              </a:rPr>
              <a:t>Per serving</a:t>
            </a:r>
          </a:p>
          <a:p>
            <a:pPr marL="0" marR="0" algn="l">
              <a:spcBef>
                <a:spcPts val="0"/>
              </a:spcBef>
              <a:spcAft>
                <a:spcPts val="800"/>
              </a:spcAft>
            </a:pPr>
            <a:r>
              <a:rPr lang="en-US" sz="5400" b="0" kern="100" dirty="0">
                <a:latin typeface="+mn-lt"/>
                <a:ea typeface="Aptos" panose="020B0004020202020204" pitchFamily="34" charset="0"/>
                <a:cs typeface="Times New Roman" panose="02020603050405020304" pitchFamily="18" charset="0"/>
              </a:rPr>
              <a:t>Calories: 150</a:t>
            </a:r>
          </a:p>
          <a:p>
            <a:pPr marL="0" marR="0" algn="l">
              <a:spcBef>
                <a:spcPts val="0"/>
              </a:spcBef>
              <a:spcAft>
                <a:spcPts val="800"/>
              </a:spcAft>
            </a:pPr>
            <a:r>
              <a:rPr lang="en-US" sz="5400" b="0" kern="100" dirty="0">
                <a:latin typeface="+mn-lt"/>
                <a:ea typeface="Aptos" panose="020B0004020202020204" pitchFamily="34" charset="0"/>
                <a:cs typeface="Times New Roman" panose="02020603050405020304" pitchFamily="18" charset="0"/>
              </a:rPr>
              <a:t>Protein: 12 g</a:t>
            </a:r>
          </a:p>
          <a:p>
            <a:pPr marL="0" marR="0" algn="l">
              <a:spcBef>
                <a:spcPts val="0"/>
              </a:spcBef>
              <a:spcAft>
                <a:spcPts val="800"/>
              </a:spcAft>
            </a:pPr>
            <a:r>
              <a:rPr lang="en-US" sz="5400" b="0" kern="100" dirty="0">
                <a:latin typeface="+mn-lt"/>
                <a:ea typeface="Aptos" panose="020B0004020202020204" pitchFamily="34" charset="0"/>
                <a:cs typeface="Times New Roman" panose="02020603050405020304" pitchFamily="18" charset="0"/>
              </a:rPr>
              <a:t>Fat: 8 g</a:t>
            </a:r>
          </a:p>
          <a:p>
            <a:pPr marL="0" marR="0" algn="l">
              <a:spcBef>
                <a:spcPts val="0"/>
              </a:spcBef>
              <a:spcAft>
                <a:spcPts val="800"/>
              </a:spcAft>
            </a:pPr>
            <a:r>
              <a:rPr lang="en-US" sz="5400" b="0" kern="100" dirty="0">
                <a:latin typeface="+mn-lt"/>
                <a:ea typeface="Aptos" panose="020B0004020202020204" pitchFamily="34" charset="0"/>
                <a:cs typeface="Times New Roman" panose="02020603050405020304" pitchFamily="18" charset="0"/>
              </a:rPr>
              <a:t>Fiber: 2 g</a:t>
            </a:r>
          </a:p>
          <a:p>
            <a:pPr marL="0" marR="0" algn="l">
              <a:spcBef>
                <a:spcPts val="0"/>
              </a:spcBef>
              <a:spcAft>
                <a:spcPts val="800"/>
              </a:spcAft>
            </a:pPr>
            <a:r>
              <a:rPr lang="en-US" sz="5400" b="0" kern="100" dirty="0">
                <a:latin typeface="+mn-lt"/>
                <a:ea typeface="Aptos" panose="020B0004020202020204" pitchFamily="34" charset="0"/>
                <a:cs typeface="Times New Roman" panose="02020603050405020304" pitchFamily="18" charset="0"/>
              </a:rPr>
              <a:t>Carbohydrates: 3 g</a:t>
            </a:r>
          </a:p>
          <a:p>
            <a:pPr marL="0" marR="0" algn="l">
              <a:spcBef>
                <a:spcPts val="0"/>
              </a:spcBef>
              <a:spcAft>
                <a:spcPts val="800"/>
              </a:spcAft>
            </a:pPr>
            <a:r>
              <a:rPr lang="en-US" sz="5400" b="0" kern="100" dirty="0">
                <a:latin typeface="+mn-lt"/>
                <a:ea typeface="Aptos" panose="020B0004020202020204" pitchFamily="34" charset="0"/>
                <a:cs typeface="Times New Roman" panose="02020603050405020304" pitchFamily="18" charset="0"/>
              </a:rPr>
              <a:t>Cholesterol: 186 mg</a:t>
            </a:r>
          </a:p>
        </p:txBody>
      </p:sp>
      <p:sp>
        <p:nvSpPr>
          <p:cNvPr id="3" name="Text Placeholder 7">
            <a:extLst>
              <a:ext uri="{FF2B5EF4-FFF2-40B4-BE49-F238E27FC236}">
                <a16:creationId xmlns:a16="http://schemas.microsoft.com/office/drawing/2014/main" id="{17167F87-A204-A691-5838-2EB42D191740}"/>
              </a:ext>
            </a:extLst>
          </p:cNvPr>
          <p:cNvSpPr txBox="1">
            <a:spLocks noGrp="1" noRot="1" noMove="1" noResize="1" noEditPoints="1" noAdjustHandles="1" noChangeArrowheads="1" noChangeShapeType="1"/>
          </p:cNvSpPr>
          <p:nvPr/>
        </p:nvSpPr>
        <p:spPr>
          <a:xfrm>
            <a:off x="0" y="266700"/>
            <a:ext cx="10058399" cy="49453800"/>
          </a:xfrm>
          <a:prstGeom prst="rect">
            <a:avLst/>
          </a:prstGeom>
          <a:solidFill>
            <a:srgbClr val="E1DEDB"/>
          </a:solidFill>
        </p:spPr>
        <p:txBody>
          <a:bodyPr vert="vert270">
            <a:noAutofit/>
          </a:bodyPr>
          <a:lstStyle>
            <a:lvl1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1pPr>
            <a:lvl2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2pPr>
            <a:lvl3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3pPr>
            <a:lvl4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4pPr>
            <a:lvl5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5pPr>
            <a:lvl6pPr marL="0" marR="0" indent="3556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6pPr>
            <a:lvl7pPr marL="0" marR="0" indent="7112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7pPr>
            <a:lvl8pPr marL="0" marR="0" indent="10668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8pPr>
            <a:lvl9pPr marL="0" marR="0" indent="14224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9pPr>
          </a:lstStyle>
          <a:p>
            <a:pPr hangingPunct="1"/>
            <a:endParaRPr lang="en-US" sz="15000" b="1" dirty="0">
              <a:latin typeface="Open Sans" panose="020B0606030504020204" pitchFamily="34" charset="0"/>
            </a:endParaRPr>
          </a:p>
          <a:p>
            <a:pPr hangingPunct="1"/>
            <a:r>
              <a:rPr lang="en-US" sz="15000" b="1" dirty="0">
                <a:latin typeface="Open Sans" panose="020B0606030504020204" pitchFamily="34" charset="0"/>
              </a:rPr>
              <a:t>BLANCHED ASPARAGUS </a:t>
            </a:r>
          </a:p>
          <a:p>
            <a:pPr hangingPunct="1"/>
            <a:r>
              <a:rPr lang="en-US" sz="15000" b="1" dirty="0">
                <a:latin typeface="Open Sans" panose="020B0606030504020204" pitchFamily="34" charset="0"/>
              </a:rPr>
              <a:t>WITH POACHED EGGS</a:t>
            </a:r>
          </a:p>
        </p:txBody>
      </p:sp>
      <p:pic>
        <p:nvPicPr>
          <p:cNvPr id="2" name="Picture 1">
            <a:extLst>
              <a:ext uri="{FF2B5EF4-FFF2-40B4-BE49-F238E27FC236}">
                <a16:creationId xmlns:a16="http://schemas.microsoft.com/office/drawing/2014/main" id="{44E280FA-ACF9-1BB0-60A5-FFD3891FA727}"/>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p:blipFill>
        <p:spPr>
          <a:xfrm>
            <a:off x="11623383" y="15627280"/>
            <a:ext cx="11459307" cy="3819769"/>
          </a:xfrm>
          <a:prstGeom prst="rect">
            <a:avLst/>
          </a:prstGeom>
        </p:spPr>
      </p:pic>
      <p:sp>
        <p:nvSpPr>
          <p:cNvPr id="9" name="Slide Number Placeholder 8">
            <a:extLst>
              <a:ext uri="{FF2B5EF4-FFF2-40B4-BE49-F238E27FC236}">
                <a16:creationId xmlns:a16="http://schemas.microsoft.com/office/drawing/2014/main" id="{B7F544BC-4BC2-4222-1F96-6D3605019F7E}"/>
              </a:ext>
            </a:extLst>
          </p:cNvPr>
          <p:cNvSpPr>
            <a:spLocks noGrp="1"/>
          </p:cNvSpPr>
          <p:nvPr>
            <p:ph type="sldNum" sz="quarter" idx="2"/>
          </p:nvPr>
        </p:nvSpPr>
        <p:spPr>
          <a:xfrm>
            <a:off x="33949983" y="44764129"/>
            <a:ext cx="1442034" cy="1489271"/>
          </a:xfrm>
        </p:spPr>
        <p:txBody>
          <a:bodyPr/>
          <a:lstStyle/>
          <a:p>
            <a:fld id="{86CB4B4D-7CA3-9044-876B-883B54F8677D}" type="slidenum">
              <a:rPr lang="en-US" smtClean="0"/>
              <a:t>19</a:t>
            </a:fld>
            <a:endParaRPr lang="en-US" dirty="0"/>
          </a:p>
        </p:txBody>
      </p:sp>
    </p:spTree>
    <p:extLst>
      <p:ext uri="{BB962C8B-B14F-4D97-AF65-F5344CB8AC3E}">
        <p14:creationId xmlns:p14="http://schemas.microsoft.com/office/powerpoint/2010/main" val="881047845"/>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C48356-BA01-4E14-9C01-CC4A39428628}"/>
            </a:ext>
          </a:extLst>
        </p:cNvPr>
        <p:cNvGrpSpPr/>
        <p:nvPr/>
      </p:nvGrpSpPr>
      <p:grpSpPr>
        <a:xfrm>
          <a:off x="0" y="0"/>
          <a:ext cx="0" cy="0"/>
          <a:chOff x="0" y="0"/>
          <a:chExt cx="0" cy="0"/>
        </a:xfrm>
      </p:grpSpPr>
      <p:graphicFrame>
        <p:nvGraphicFramePr>
          <p:cNvPr id="10" name="Table Placeholder 9">
            <a:extLst>
              <a:ext uri="{FF2B5EF4-FFF2-40B4-BE49-F238E27FC236}">
                <a16:creationId xmlns:a16="http://schemas.microsoft.com/office/drawing/2014/main" id="{562DBB86-6B28-6D9E-73FA-7208E1C87C81}"/>
              </a:ext>
            </a:extLst>
          </p:cNvPr>
          <p:cNvGraphicFramePr>
            <a:graphicFrameLocks noGrp="1"/>
          </p:cNvGraphicFramePr>
          <p:nvPr>
            <p:ph type="tbl" sz="quarter" idx="14"/>
            <p:extLst>
              <p:ext uri="{D42A27DB-BD31-4B8C-83A1-F6EECF244321}">
                <p14:modId xmlns:p14="http://schemas.microsoft.com/office/powerpoint/2010/main" val="2422752656"/>
              </p:ext>
            </p:extLst>
          </p:nvPr>
        </p:nvGraphicFramePr>
        <p:xfrm>
          <a:off x="19170650" y="2004891"/>
          <a:ext cx="17009106" cy="46340051"/>
        </p:xfrm>
        <a:graphic>
          <a:graphicData uri="http://schemas.openxmlformats.org/drawingml/2006/table">
            <a:tbl>
              <a:tblPr firstRow="1" bandRow="1">
                <a:tableStyleId>{2D5ABB26-0587-4C30-8999-92F81FD0307C}</a:tableStyleId>
              </a:tblPr>
              <a:tblGrid>
                <a:gridCol w="10830287">
                  <a:extLst>
                    <a:ext uri="{9D8B030D-6E8A-4147-A177-3AD203B41FA5}">
                      <a16:colId xmlns:a16="http://schemas.microsoft.com/office/drawing/2014/main" val="2513654051"/>
                    </a:ext>
                  </a:extLst>
                </a:gridCol>
                <a:gridCol w="3244011">
                  <a:extLst>
                    <a:ext uri="{9D8B030D-6E8A-4147-A177-3AD203B41FA5}">
                      <a16:colId xmlns:a16="http://schemas.microsoft.com/office/drawing/2014/main" val="4209027838"/>
                    </a:ext>
                  </a:extLst>
                </a:gridCol>
                <a:gridCol w="2934808">
                  <a:extLst>
                    <a:ext uri="{9D8B030D-6E8A-4147-A177-3AD203B41FA5}">
                      <a16:colId xmlns:a16="http://schemas.microsoft.com/office/drawing/2014/main" val="213416173"/>
                    </a:ext>
                  </a:extLst>
                </a:gridCol>
              </a:tblGrid>
              <a:tr h="1997268">
                <a:tc>
                  <a:txBody>
                    <a:bodyPr/>
                    <a:lstStyle/>
                    <a:p>
                      <a:pPr algn="l"/>
                      <a:r>
                        <a:rPr lang="en-US" sz="5900" b="0" strike="noStrike" dirty="0">
                          <a:solidFill>
                            <a:srgbClr val="000000"/>
                          </a:solidFill>
                          <a:latin typeface="+mn-lt"/>
                        </a:rPr>
                        <a:t>Recipe </a:t>
                      </a:r>
                    </a:p>
                  </a:txBody>
                  <a:tcPr marL="449580" marR="449580" marT="224790" marB="224790"/>
                </a:tc>
                <a:tc>
                  <a:txBody>
                    <a:bodyPr/>
                    <a:lstStyle/>
                    <a:p>
                      <a:pPr algn="l"/>
                      <a:endParaRPr lang="en-US" sz="5900" b="0" strike="noStrike" dirty="0">
                        <a:solidFill>
                          <a:srgbClr val="000000"/>
                        </a:solidFill>
                        <a:latin typeface="+mn-lt"/>
                      </a:endParaRPr>
                    </a:p>
                  </a:txBody>
                  <a:tcPr marL="449580" marR="449580" marT="224790" marB="224790"/>
                </a:tc>
                <a:tc>
                  <a:txBody>
                    <a:bodyPr/>
                    <a:lstStyle/>
                    <a:p>
                      <a:pPr algn="l"/>
                      <a:r>
                        <a:rPr lang="en-US" sz="5900" b="0" strike="noStrike" dirty="0">
                          <a:solidFill>
                            <a:srgbClr val="000000"/>
                          </a:solidFill>
                          <a:latin typeface="+mn-lt"/>
                        </a:rPr>
                        <a:t>Pg #</a:t>
                      </a:r>
                    </a:p>
                  </a:txBody>
                  <a:tcPr marL="449580" marR="449580" marT="224790" marB="224790"/>
                </a:tc>
                <a:extLst>
                  <a:ext uri="{0D108BD9-81ED-4DB2-BD59-A6C34878D82A}">
                    <a16:rowId xmlns:a16="http://schemas.microsoft.com/office/drawing/2014/main" val="4268671574"/>
                  </a:ext>
                </a:extLst>
              </a:tr>
              <a:tr h="1576313">
                <a:tc>
                  <a:txBody>
                    <a:bodyPr/>
                    <a:lstStyle/>
                    <a:p>
                      <a:pPr algn="l"/>
                      <a:r>
                        <a:rPr lang="en-US" sz="5900" b="1" strike="noStrike" spc="300" dirty="0">
                          <a:solidFill>
                            <a:srgbClr val="000000"/>
                          </a:solidFill>
                          <a:latin typeface="+mn-lt"/>
                        </a:rPr>
                        <a:t>BREAKFAST</a:t>
                      </a:r>
                    </a:p>
                  </a:txBody>
                  <a:tcPr marL="449580" marR="449580" marT="224790" marB="224790"/>
                </a:tc>
                <a:tc>
                  <a:txBody>
                    <a:bodyPr/>
                    <a:lstStyle/>
                    <a:p>
                      <a:pPr algn="l"/>
                      <a:endParaRPr lang="en-US" sz="5900" b="0" strike="noStrike" dirty="0">
                        <a:solidFill>
                          <a:srgbClr val="000000"/>
                        </a:solidFill>
                        <a:latin typeface="+mn-lt"/>
                      </a:endParaRPr>
                    </a:p>
                  </a:txBody>
                  <a:tcPr marL="449580" marR="449580" marT="224790" marB="224790">
                    <a:lnB w="3175" cap="flat" cmpd="sng" algn="ctr">
                      <a:solidFill>
                        <a:schemeClr val="tx1"/>
                      </a:solidFill>
                      <a:prstDash val="solid"/>
                      <a:round/>
                      <a:headEnd type="none" w="med" len="med"/>
                      <a:tailEnd type="none" w="med" len="med"/>
                    </a:lnB>
                  </a:tcPr>
                </a:tc>
                <a:tc>
                  <a:txBody>
                    <a:bodyPr/>
                    <a:lstStyle/>
                    <a:p>
                      <a:pPr algn="l"/>
                      <a:r>
                        <a:rPr lang="en-US" sz="5900" b="0" strike="noStrike" dirty="0">
                          <a:solidFill>
                            <a:srgbClr val="000000"/>
                          </a:solidFill>
                          <a:latin typeface="+mn-lt"/>
                        </a:rPr>
                        <a:t>05</a:t>
                      </a:r>
                    </a:p>
                  </a:txBody>
                  <a:tcPr marL="449580" marR="449580" marT="224790" marB="224790"/>
                </a:tc>
                <a:extLst>
                  <a:ext uri="{0D108BD9-81ED-4DB2-BD59-A6C34878D82A}">
                    <a16:rowId xmlns:a16="http://schemas.microsoft.com/office/drawing/2014/main" val="3356603514"/>
                  </a:ext>
                </a:extLst>
              </a:tr>
              <a:tr h="1576313">
                <a:tc>
                  <a:txBody>
                    <a:bodyPr/>
                    <a:lstStyle/>
                    <a:p>
                      <a:pPr algn="l"/>
                      <a:r>
                        <a:rPr lang="en-US" sz="5900" b="0" strike="noStrike" dirty="0">
                          <a:solidFill>
                            <a:srgbClr val="000000"/>
                          </a:solidFill>
                          <a:latin typeface="+mn-lt"/>
                        </a:rPr>
                        <a:t>Steamed Spinach &amp; Mushroom Egg Cups</a:t>
                      </a:r>
                    </a:p>
                  </a:txBody>
                  <a:tcPr marL="449580" marR="449580" marT="224790" marB="224790"/>
                </a:tc>
                <a:tc>
                  <a:txBody>
                    <a:bodyPr/>
                    <a:lstStyle/>
                    <a:p>
                      <a:pPr algn="l"/>
                      <a:endParaRPr lang="en-US" sz="5900" b="0" strike="noStrike" dirty="0">
                        <a:solidFill>
                          <a:srgbClr val="000000"/>
                        </a:solidFill>
                        <a:highlight>
                          <a:srgbClr val="FFFF00"/>
                        </a:highlight>
                        <a:latin typeface="+mn-lt"/>
                      </a:endParaRPr>
                    </a:p>
                  </a:txBody>
                  <a:tcPr marL="449580" marR="449580" marT="224790" marB="224790">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a:r>
                        <a:rPr lang="en-US" sz="5900" b="0" strike="noStrike" dirty="0">
                          <a:solidFill>
                            <a:srgbClr val="000000"/>
                          </a:solidFill>
                          <a:latin typeface="+mn-lt"/>
                        </a:rPr>
                        <a:t>07</a:t>
                      </a:r>
                    </a:p>
                  </a:txBody>
                  <a:tcPr marL="449580" marR="449580" marT="224790" marB="224790"/>
                </a:tc>
                <a:extLst>
                  <a:ext uri="{0D108BD9-81ED-4DB2-BD59-A6C34878D82A}">
                    <a16:rowId xmlns:a16="http://schemas.microsoft.com/office/drawing/2014/main" val="1184711636"/>
                  </a:ext>
                </a:extLst>
              </a:tr>
              <a:tr h="1576313">
                <a:tc>
                  <a:txBody>
                    <a:bodyPr/>
                    <a:lstStyle/>
                    <a:p>
                      <a:pPr algn="l"/>
                      <a:r>
                        <a:rPr lang="en-US" sz="5900" b="0" strike="noStrike" dirty="0">
                          <a:solidFill>
                            <a:srgbClr val="000000"/>
                          </a:solidFill>
                          <a:latin typeface="+mn-lt"/>
                        </a:rPr>
                        <a:t>Sous Vide Egg White Delight With Spinach &amp; Smoked Salmon</a:t>
                      </a:r>
                    </a:p>
                    <a:p>
                      <a:pPr algn="l"/>
                      <a:endParaRPr lang="en-US" sz="5900" b="0" strike="noStrike" dirty="0">
                        <a:solidFill>
                          <a:srgbClr val="000000"/>
                        </a:solidFill>
                        <a:latin typeface="+mn-lt"/>
                      </a:endParaRPr>
                    </a:p>
                  </a:txBody>
                  <a:tcPr marL="449580" marR="449580" marT="224790" marB="224790"/>
                </a:tc>
                <a:tc>
                  <a:txBody>
                    <a:bodyPr/>
                    <a:lstStyle/>
                    <a:p>
                      <a:pPr algn="l"/>
                      <a:endParaRPr lang="en-US" sz="5900" b="0" strike="noStrike" dirty="0">
                        <a:solidFill>
                          <a:srgbClr val="000000"/>
                        </a:solidFill>
                        <a:highlight>
                          <a:srgbClr val="FFFF00"/>
                        </a:highlight>
                        <a:latin typeface="+mn-lt"/>
                      </a:endParaRPr>
                    </a:p>
                  </a:txBody>
                  <a:tcPr marL="449580" marR="449580" marT="224790" marB="224790">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a:r>
                        <a:rPr lang="en-US" sz="5900" b="0" strike="noStrike" dirty="0">
                          <a:solidFill>
                            <a:srgbClr val="000000"/>
                          </a:solidFill>
                          <a:latin typeface="+mn-lt"/>
                        </a:rPr>
                        <a:t>09</a:t>
                      </a:r>
                    </a:p>
                  </a:txBody>
                  <a:tcPr marL="449580" marR="449580" marT="224790" marB="224790"/>
                </a:tc>
                <a:extLst>
                  <a:ext uri="{0D108BD9-81ED-4DB2-BD59-A6C34878D82A}">
                    <a16:rowId xmlns:a16="http://schemas.microsoft.com/office/drawing/2014/main" val="1211470831"/>
                  </a:ext>
                </a:extLst>
              </a:tr>
              <a:tr h="1576313">
                <a:tc>
                  <a:txBody>
                    <a:bodyPr/>
                    <a:lstStyle/>
                    <a:p>
                      <a:pPr algn="l"/>
                      <a:r>
                        <a:rPr lang="en-US" sz="5900" b="0" strike="noStrike" dirty="0">
                          <a:solidFill>
                            <a:srgbClr val="000000"/>
                          </a:solidFill>
                          <a:latin typeface="+mn-lt"/>
                        </a:rPr>
                        <a:t>Sautéed Mushroom </a:t>
                      </a:r>
                    </a:p>
                    <a:p>
                      <a:pPr algn="l"/>
                      <a:r>
                        <a:rPr lang="en-US" sz="5900" b="0" strike="noStrike" dirty="0">
                          <a:solidFill>
                            <a:srgbClr val="000000"/>
                          </a:solidFill>
                          <a:latin typeface="+mn-lt"/>
                        </a:rPr>
                        <a:t>&amp; Kale On Toast</a:t>
                      </a:r>
                    </a:p>
                    <a:p>
                      <a:pPr algn="l"/>
                      <a:endParaRPr lang="en-US" sz="5900" b="0" strike="noStrike" dirty="0">
                        <a:solidFill>
                          <a:srgbClr val="000000"/>
                        </a:solidFill>
                        <a:latin typeface="+mn-lt"/>
                      </a:endParaRPr>
                    </a:p>
                  </a:txBody>
                  <a:tcPr marL="449580" marR="449580" marT="224790" marB="224790"/>
                </a:tc>
                <a:tc>
                  <a:txBody>
                    <a:bodyPr/>
                    <a:lstStyle/>
                    <a:p>
                      <a:pPr algn="l"/>
                      <a:endParaRPr lang="en-US" sz="5900" b="0" strike="noStrike" dirty="0">
                        <a:solidFill>
                          <a:srgbClr val="000000"/>
                        </a:solidFill>
                        <a:highlight>
                          <a:srgbClr val="FFFF00"/>
                        </a:highlight>
                        <a:latin typeface="+mn-lt"/>
                      </a:endParaRPr>
                    </a:p>
                  </a:txBody>
                  <a:tcPr marL="449580" marR="449580" marT="224790" marB="224790">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a:r>
                        <a:rPr lang="en-US" sz="5900" b="0" strike="noStrike" dirty="0">
                          <a:solidFill>
                            <a:srgbClr val="000000"/>
                          </a:solidFill>
                          <a:latin typeface="+mn-lt"/>
                        </a:rPr>
                        <a:t>11</a:t>
                      </a:r>
                    </a:p>
                  </a:txBody>
                  <a:tcPr marL="449580" marR="449580" marT="224790" marB="224790"/>
                </a:tc>
                <a:extLst>
                  <a:ext uri="{0D108BD9-81ED-4DB2-BD59-A6C34878D82A}">
                    <a16:rowId xmlns:a16="http://schemas.microsoft.com/office/drawing/2014/main" val="3707121250"/>
                  </a:ext>
                </a:extLst>
              </a:tr>
              <a:tr h="2478213">
                <a:tc>
                  <a:txBody>
                    <a:bodyPr/>
                    <a:lstStyle/>
                    <a:p>
                      <a:pPr algn="l"/>
                      <a:r>
                        <a:rPr lang="en-US" sz="5900" b="0" strike="noStrike" dirty="0">
                          <a:solidFill>
                            <a:srgbClr val="000000"/>
                          </a:solidFill>
                          <a:latin typeface="+mn-lt"/>
                        </a:rPr>
                        <a:t>Sautéed Kale and Tomato Shakshuka</a:t>
                      </a:r>
                    </a:p>
                  </a:txBody>
                  <a:tcPr marL="449580" marR="449580" marT="224790" marB="224790"/>
                </a:tc>
                <a:tc>
                  <a:txBody>
                    <a:bodyPr/>
                    <a:lstStyle/>
                    <a:p>
                      <a:pPr algn="l"/>
                      <a:endParaRPr lang="en-US" sz="5900" b="0" strike="noStrike" dirty="0">
                        <a:solidFill>
                          <a:srgbClr val="000000"/>
                        </a:solidFill>
                        <a:highlight>
                          <a:srgbClr val="FFFF00"/>
                        </a:highlight>
                        <a:latin typeface="+mn-lt"/>
                      </a:endParaRPr>
                    </a:p>
                  </a:txBody>
                  <a:tcPr marL="449580" marR="449580" marT="224790" marB="224790">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a:r>
                        <a:rPr lang="en-US" sz="5900" b="0" strike="noStrike" dirty="0">
                          <a:solidFill>
                            <a:srgbClr val="000000"/>
                          </a:solidFill>
                          <a:latin typeface="+mn-lt"/>
                        </a:rPr>
                        <a:t>13</a:t>
                      </a:r>
                    </a:p>
                  </a:txBody>
                  <a:tcPr marL="449580" marR="449580" marT="224790" marB="224790"/>
                </a:tc>
                <a:extLst>
                  <a:ext uri="{0D108BD9-81ED-4DB2-BD59-A6C34878D82A}">
                    <a16:rowId xmlns:a16="http://schemas.microsoft.com/office/drawing/2014/main" val="3957686453"/>
                  </a:ext>
                </a:extLst>
              </a:tr>
              <a:tr h="2606748">
                <a:tc>
                  <a:txBody>
                    <a:bodyPr/>
                    <a:lstStyle/>
                    <a:p>
                      <a:pPr algn="l"/>
                      <a:r>
                        <a:rPr lang="en-US" sz="5900" b="0" strike="noStrike" dirty="0">
                          <a:solidFill>
                            <a:srgbClr val="000000"/>
                          </a:solidFill>
                          <a:latin typeface="+mn-lt"/>
                        </a:rPr>
                        <a:t>Roasted Pepper and Avocado Breakfast Tacos</a:t>
                      </a:r>
                    </a:p>
                  </a:txBody>
                  <a:tcPr marL="449580" marR="449580" marT="224790" marB="224790"/>
                </a:tc>
                <a:tc>
                  <a:txBody>
                    <a:bodyPr/>
                    <a:lstStyle/>
                    <a:p>
                      <a:pPr algn="l"/>
                      <a:endParaRPr lang="en-US" sz="5900" b="0" strike="noStrike" dirty="0">
                        <a:solidFill>
                          <a:srgbClr val="000000"/>
                        </a:solidFill>
                        <a:highlight>
                          <a:srgbClr val="FFFF00"/>
                        </a:highlight>
                        <a:latin typeface="+mn-lt"/>
                      </a:endParaRPr>
                    </a:p>
                  </a:txBody>
                  <a:tcPr marL="449580" marR="449580" marT="224790" marB="224790">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a:r>
                        <a:rPr lang="en-US" sz="5900" b="0" strike="noStrike" dirty="0">
                          <a:solidFill>
                            <a:srgbClr val="000000"/>
                          </a:solidFill>
                          <a:latin typeface="+mn-lt"/>
                        </a:rPr>
                        <a:t>15</a:t>
                      </a:r>
                    </a:p>
                  </a:txBody>
                  <a:tcPr marL="449580" marR="449580" marT="224790" marB="224790"/>
                </a:tc>
                <a:extLst>
                  <a:ext uri="{0D108BD9-81ED-4DB2-BD59-A6C34878D82A}">
                    <a16:rowId xmlns:a16="http://schemas.microsoft.com/office/drawing/2014/main" val="2248063407"/>
                  </a:ext>
                </a:extLst>
              </a:tr>
              <a:tr h="2551405">
                <a:tc>
                  <a:txBody>
                    <a:bodyPr/>
                    <a:lstStyle/>
                    <a:p>
                      <a:pPr algn="l"/>
                      <a:r>
                        <a:rPr lang="en-US" sz="5900" b="0" strike="noStrike" dirty="0">
                          <a:solidFill>
                            <a:srgbClr val="000000"/>
                          </a:solidFill>
                          <a:effectLst/>
                          <a:latin typeface="+mn-lt"/>
                        </a:rPr>
                        <a:t>Roasted Tomato and Basil Polenta</a:t>
                      </a:r>
                    </a:p>
                  </a:txBody>
                  <a:tcPr marL="449580" marR="449580" marT="224790" marB="224790"/>
                </a:tc>
                <a:tc>
                  <a:txBody>
                    <a:bodyPr/>
                    <a:lstStyle/>
                    <a:p>
                      <a:pPr algn="l"/>
                      <a:endParaRPr lang="en-US" sz="5900" b="0" strike="noStrike" dirty="0">
                        <a:solidFill>
                          <a:srgbClr val="000000"/>
                        </a:solidFill>
                        <a:highlight>
                          <a:srgbClr val="FFFF00"/>
                        </a:highlight>
                        <a:latin typeface="+mn-lt"/>
                      </a:endParaRPr>
                    </a:p>
                  </a:txBody>
                  <a:tcPr marL="449580" marR="449580" marT="224790" marB="224790">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a:r>
                        <a:rPr lang="en-US" sz="5900" b="0" strike="noStrike" dirty="0">
                          <a:solidFill>
                            <a:srgbClr val="000000"/>
                          </a:solidFill>
                          <a:latin typeface="+mn-lt"/>
                        </a:rPr>
                        <a:t>17</a:t>
                      </a:r>
                    </a:p>
                  </a:txBody>
                  <a:tcPr marL="449580" marR="449580" marT="224790" marB="224790"/>
                </a:tc>
                <a:extLst>
                  <a:ext uri="{0D108BD9-81ED-4DB2-BD59-A6C34878D82A}">
                    <a16:rowId xmlns:a16="http://schemas.microsoft.com/office/drawing/2014/main" val="506078532"/>
                  </a:ext>
                </a:extLst>
              </a:tr>
              <a:tr h="2461847">
                <a:tc>
                  <a:txBody>
                    <a:bodyPr/>
                    <a:lstStyle/>
                    <a:p>
                      <a:pPr algn="l"/>
                      <a:r>
                        <a:rPr lang="en-US" sz="5900" b="0" strike="noStrike" dirty="0">
                          <a:solidFill>
                            <a:srgbClr val="000000"/>
                          </a:solidFill>
                          <a:latin typeface="+mn-lt"/>
                        </a:rPr>
                        <a:t>Blanched Asparagus </a:t>
                      </a:r>
                    </a:p>
                    <a:p>
                      <a:pPr algn="l"/>
                      <a:r>
                        <a:rPr lang="en-US" sz="5900" b="0" strike="noStrike" dirty="0">
                          <a:solidFill>
                            <a:srgbClr val="000000"/>
                          </a:solidFill>
                          <a:latin typeface="+mn-lt"/>
                        </a:rPr>
                        <a:t>With Poached Eggs</a:t>
                      </a:r>
                    </a:p>
                    <a:p>
                      <a:pPr algn="l"/>
                      <a:endParaRPr lang="en-US" sz="5900" b="0" strike="noStrike" dirty="0">
                        <a:solidFill>
                          <a:srgbClr val="000000"/>
                        </a:solidFill>
                        <a:latin typeface="+mn-lt"/>
                      </a:endParaRPr>
                    </a:p>
                  </a:txBody>
                  <a:tcPr marL="449580" marR="449580" marT="224790" marB="224790"/>
                </a:tc>
                <a:tc>
                  <a:txBody>
                    <a:bodyPr/>
                    <a:lstStyle/>
                    <a:p>
                      <a:pPr algn="l"/>
                      <a:endParaRPr lang="en-US" sz="5900" b="0" strike="noStrike" dirty="0">
                        <a:solidFill>
                          <a:srgbClr val="000000"/>
                        </a:solidFill>
                        <a:highlight>
                          <a:srgbClr val="FFFF00"/>
                        </a:highlight>
                        <a:latin typeface="+mn-lt"/>
                      </a:endParaRPr>
                    </a:p>
                  </a:txBody>
                  <a:tcPr marL="449580" marR="449580" marT="224790" marB="224790">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a:r>
                        <a:rPr lang="en-US" sz="5900" b="0" strike="noStrike" dirty="0">
                          <a:solidFill>
                            <a:srgbClr val="000000"/>
                          </a:solidFill>
                          <a:latin typeface="+mn-lt"/>
                        </a:rPr>
                        <a:t>19</a:t>
                      </a:r>
                    </a:p>
                  </a:txBody>
                  <a:tcPr marL="449580" marR="449580" marT="224790" marB="224790"/>
                </a:tc>
                <a:extLst>
                  <a:ext uri="{0D108BD9-81ED-4DB2-BD59-A6C34878D82A}">
                    <a16:rowId xmlns:a16="http://schemas.microsoft.com/office/drawing/2014/main" val="2352451614"/>
                  </a:ext>
                </a:extLst>
              </a:tr>
              <a:tr h="4528579">
                <a:tc>
                  <a:txBody>
                    <a:bodyPr/>
                    <a:lstStyle/>
                    <a:p>
                      <a:pPr algn="l"/>
                      <a:r>
                        <a:rPr lang="en-US" sz="5900" b="0" strike="noStrike" dirty="0">
                          <a:solidFill>
                            <a:srgbClr val="000000"/>
                          </a:solidFill>
                          <a:latin typeface="+mn-lt"/>
                        </a:rPr>
                        <a:t>Slow Cooker Steel-Cut Oats With Apples And Cinnamon</a:t>
                      </a:r>
                    </a:p>
                    <a:p>
                      <a:pPr algn="l"/>
                      <a:endParaRPr lang="en-US" sz="5900" b="0" strike="noStrike" dirty="0">
                        <a:solidFill>
                          <a:srgbClr val="000000"/>
                        </a:solidFill>
                        <a:latin typeface="+mn-lt"/>
                      </a:endParaRPr>
                    </a:p>
                    <a:p>
                      <a:pPr marL="0" marR="0" lvl="0" indent="0" algn="l" defTabSz="2962076" eaLnBrk="1" fontAlgn="auto" latinLnBrk="0" hangingPunct="1">
                        <a:lnSpc>
                          <a:spcPct val="100000"/>
                        </a:lnSpc>
                        <a:spcBef>
                          <a:spcPts val="0"/>
                        </a:spcBef>
                        <a:spcAft>
                          <a:spcPts val="0"/>
                        </a:spcAft>
                        <a:buClrTx/>
                        <a:buSzTx/>
                        <a:buFontTx/>
                        <a:buNone/>
                        <a:tabLst/>
                        <a:defRPr/>
                      </a:pPr>
                      <a:r>
                        <a:rPr lang="en-US" sz="5900" b="1" i="0" u="none" strike="noStrike" cap="none" spc="0" baseline="0" dirty="0">
                          <a:ln>
                            <a:noFill/>
                          </a:ln>
                          <a:solidFill>
                            <a:srgbClr val="000000"/>
                          </a:solidFill>
                          <a:uFillTx/>
                          <a:latin typeface="+mn-lt"/>
                          <a:ea typeface="+mn-ea"/>
                          <a:cs typeface="+mn-cs"/>
                          <a:sym typeface="Helvetica Neue Thin"/>
                        </a:rPr>
                        <a:t>LUNCH</a:t>
                      </a:r>
                    </a:p>
                  </a:txBody>
                  <a:tcPr marL="449580" marR="449580" marT="224790" marB="224790"/>
                </a:tc>
                <a:tc>
                  <a:txBody>
                    <a:bodyPr/>
                    <a:lstStyle/>
                    <a:p>
                      <a:pPr algn="l"/>
                      <a:endParaRPr lang="en-US" sz="5900" b="0" strike="noStrike" dirty="0">
                        <a:solidFill>
                          <a:srgbClr val="000000"/>
                        </a:solidFill>
                        <a:highlight>
                          <a:srgbClr val="FFFF00"/>
                        </a:highlight>
                        <a:latin typeface="+mn-lt"/>
                      </a:endParaRPr>
                    </a:p>
                  </a:txBody>
                  <a:tcPr marL="449580" marR="449580" marT="224790" marB="224790">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a:r>
                        <a:rPr lang="en-US" sz="5900" b="0" strike="noStrike" dirty="0">
                          <a:solidFill>
                            <a:srgbClr val="000000"/>
                          </a:solidFill>
                          <a:latin typeface="+mn-lt"/>
                        </a:rPr>
                        <a:t>21</a:t>
                      </a:r>
                    </a:p>
                    <a:p>
                      <a:pPr algn="l"/>
                      <a:endParaRPr lang="en-US" sz="5900" b="0" strike="noStrike" dirty="0">
                        <a:solidFill>
                          <a:srgbClr val="000000"/>
                        </a:solidFill>
                        <a:latin typeface="+mn-lt"/>
                      </a:endParaRPr>
                    </a:p>
                    <a:p>
                      <a:pPr algn="l"/>
                      <a:endParaRPr lang="en-US" sz="5900" b="0" strike="noStrike" dirty="0">
                        <a:solidFill>
                          <a:srgbClr val="000000"/>
                        </a:solidFill>
                        <a:latin typeface="+mn-lt"/>
                      </a:endParaRPr>
                    </a:p>
                    <a:p>
                      <a:pPr algn="l"/>
                      <a:r>
                        <a:rPr lang="en-US" sz="5900" b="0" strike="noStrike" dirty="0">
                          <a:solidFill>
                            <a:srgbClr val="000000"/>
                          </a:solidFill>
                          <a:latin typeface="+mn-lt"/>
                        </a:rPr>
                        <a:t>23</a:t>
                      </a:r>
                    </a:p>
                  </a:txBody>
                  <a:tcPr marL="449580" marR="449580" marT="224790" marB="224790"/>
                </a:tc>
                <a:extLst>
                  <a:ext uri="{0D108BD9-81ED-4DB2-BD59-A6C34878D82A}">
                    <a16:rowId xmlns:a16="http://schemas.microsoft.com/office/drawing/2014/main" val="2842822970"/>
                  </a:ext>
                </a:extLst>
              </a:tr>
              <a:tr h="1576313">
                <a:tc>
                  <a:txBody>
                    <a:bodyPr/>
                    <a:lstStyle/>
                    <a:p>
                      <a:pPr algn="l"/>
                      <a:r>
                        <a:rPr lang="en-US" sz="5900" b="0" strike="noStrike" dirty="0">
                          <a:solidFill>
                            <a:srgbClr val="000000"/>
                          </a:solidFill>
                          <a:latin typeface="+mn-lt"/>
                        </a:rPr>
                        <a:t>Roasted Cauliflower &amp; Chickpea Salad</a:t>
                      </a:r>
                    </a:p>
                  </a:txBody>
                  <a:tcPr marL="449580" marR="449580" marT="224790" marB="224790"/>
                </a:tc>
                <a:tc>
                  <a:txBody>
                    <a:bodyPr/>
                    <a:lstStyle/>
                    <a:p>
                      <a:pPr algn="l"/>
                      <a:endParaRPr lang="en-US" sz="5900" b="0" strike="noStrike" dirty="0">
                        <a:solidFill>
                          <a:srgbClr val="000000"/>
                        </a:solidFill>
                        <a:highlight>
                          <a:srgbClr val="FFFF00"/>
                        </a:highlight>
                        <a:latin typeface="+mn-lt"/>
                      </a:endParaRPr>
                    </a:p>
                  </a:txBody>
                  <a:tcPr marL="449580" marR="449580" marT="224790" marB="224790">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a:r>
                        <a:rPr lang="en-US" sz="5900" b="0" strike="noStrike" dirty="0">
                          <a:solidFill>
                            <a:srgbClr val="000000"/>
                          </a:solidFill>
                          <a:latin typeface="+mn-lt"/>
                        </a:rPr>
                        <a:t>24</a:t>
                      </a:r>
                    </a:p>
                  </a:txBody>
                  <a:tcPr marL="449580" marR="449580" marT="224790" marB="224790"/>
                </a:tc>
                <a:extLst>
                  <a:ext uri="{0D108BD9-81ED-4DB2-BD59-A6C34878D82A}">
                    <a16:rowId xmlns:a16="http://schemas.microsoft.com/office/drawing/2014/main" val="697784728"/>
                  </a:ext>
                </a:extLst>
              </a:tr>
              <a:tr h="2050412">
                <a:tc>
                  <a:txBody>
                    <a:bodyPr/>
                    <a:lstStyle/>
                    <a:p>
                      <a:pPr algn="l"/>
                      <a:r>
                        <a:rPr lang="en-US" sz="5900" b="0" strike="noStrike" dirty="0">
                          <a:solidFill>
                            <a:srgbClr val="000000"/>
                          </a:solidFill>
                          <a:latin typeface="+mn-lt"/>
                        </a:rPr>
                        <a:t>Sous Vide Ratatouille</a:t>
                      </a:r>
                    </a:p>
                  </a:txBody>
                  <a:tcPr marL="449580" marR="449580" marT="224790" marB="224790"/>
                </a:tc>
                <a:tc>
                  <a:txBody>
                    <a:bodyPr/>
                    <a:lstStyle/>
                    <a:p>
                      <a:pPr algn="l"/>
                      <a:endParaRPr lang="en-US" sz="5900" b="0" strike="noStrike" dirty="0">
                        <a:solidFill>
                          <a:srgbClr val="000000"/>
                        </a:solidFill>
                        <a:highlight>
                          <a:srgbClr val="FFFF00"/>
                        </a:highlight>
                        <a:latin typeface="+mn-lt"/>
                      </a:endParaRPr>
                    </a:p>
                  </a:txBody>
                  <a:tcPr marL="449580" marR="449580" marT="224790" marB="224790">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a:r>
                        <a:rPr lang="en-US" sz="5900" b="0" strike="noStrike" dirty="0">
                          <a:solidFill>
                            <a:srgbClr val="000000"/>
                          </a:solidFill>
                          <a:latin typeface="+mn-lt"/>
                        </a:rPr>
                        <a:t>26</a:t>
                      </a:r>
                    </a:p>
                  </a:txBody>
                  <a:tcPr marL="449580" marR="449580" marT="224790" marB="224790"/>
                </a:tc>
                <a:extLst>
                  <a:ext uri="{0D108BD9-81ED-4DB2-BD59-A6C34878D82A}">
                    <a16:rowId xmlns:a16="http://schemas.microsoft.com/office/drawing/2014/main" val="4134811670"/>
                  </a:ext>
                </a:extLst>
              </a:tr>
              <a:tr h="0">
                <a:tc>
                  <a:txBody>
                    <a:bodyPr/>
                    <a:lstStyle/>
                    <a:p>
                      <a:pPr algn="l"/>
                      <a:r>
                        <a:rPr lang="en-US" sz="5900" b="0" strike="noStrike" dirty="0">
                          <a:solidFill>
                            <a:srgbClr val="000000"/>
                          </a:solidFill>
                          <a:latin typeface="+mn-lt"/>
                        </a:rPr>
                        <a:t>Steamed Ginger Soy Salmon</a:t>
                      </a:r>
                    </a:p>
                  </a:txBody>
                  <a:tcPr marL="449580" marR="449580" marT="224790" marB="224790"/>
                </a:tc>
                <a:tc>
                  <a:txBody>
                    <a:bodyPr/>
                    <a:lstStyle/>
                    <a:p>
                      <a:pPr algn="l"/>
                      <a:endParaRPr lang="en-US" sz="5900" b="0" strike="noStrike" dirty="0">
                        <a:solidFill>
                          <a:srgbClr val="000000"/>
                        </a:solidFill>
                        <a:highlight>
                          <a:srgbClr val="FFFF00"/>
                        </a:highlight>
                        <a:latin typeface="+mn-lt"/>
                      </a:endParaRPr>
                    </a:p>
                  </a:txBody>
                  <a:tcPr marL="449580" marR="449580" marT="224790" marB="224790">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a:r>
                        <a:rPr lang="en-US" sz="5900" b="0" strike="noStrike" dirty="0">
                          <a:solidFill>
                            <a:srgbClr val="000000"/>
                          </a:solidFill>
                          <a:latin typeface="+mn-lt"/>
                        </a:rPr>
                        <a:t>28</a:t>
                      </a:r>
                    </a:p>
                  </a:txBody>
                  <a:tcPr marL="449580" marR="449580" marT="224790" marB="224790"/>
                </a:tc>
                <a:extLst>
                  <a:ext uri="{0D108BD9-81ED-4DB2-BD59-A6C34878D82A}">
                    <a16:rowId xmlns:a16="http://schemas.microsoft.com/office/drawing/2014/main" val="370609609"/>
                  </a:ext>
                </a:extLst>
              </a:tr>
              <a:tr h="2247900">
                <a:tc>
                  <a:txBody>
                    <a:bodyPr/>
                    <a:lstStyle/>
                    <a:p>
                      <a:pPr algn="l"/>
                      <a:r>
                        <a:rPr lang="en-US" sz="5900" b="0" strike="noStrike" dirty="0">
                          <a:solidFill>
                            <a:srgbClr val="000000"/>
                          </a:solidFill>
                          <a:latin typeface="+mn-lt"/>
                        </a:rPr>
                        <a:t>Sous Vide Balsamic Beetroot</a:t>
                      </a:r>
                    </a:p>
                  </a:txBody>
                  <a:tcPr marL="449580" marR="449580" marT="224790" marB="224790"/>
                </a:tc>
                <a:tc>
                  <a:txBody>
                    <a:bodyPr/>
                    <a:lstStyle/>
                    <a:p>
                      <a:pPr algn="l"/>
                      <a:endParaRPr lang="en-US" sz="5900" b="0" strike="noStrike" dirty="0">
                        <a:solidFill>
                          <a:srgbClr val="000000"/>
                        </a:solidFill>
                        <a:highlight>
                          <a:srgbClr val="FFFF00"/>
                        </a:highlight>
                        <a:latin typeface="+mn-lt"/>
                      </a:endParaRPr>
                    </a:p>
                  </a:txBody>
                  <a:tcPr marL="449580" marR="449580" marT="224790" marB="224790">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a:r>
                        <a:rPr lang="en-US" sz="5900" b="0" strike="noStrike" dirty="0">
                          <a:solidFill>
                            <a:srgbClr val="000000"/>
                          </a:solidFill>
                          <a:latin typeface="+mn-lt"/>
                        </a:rPr>
                        <a:t>30</a:t>
                      </a:r>
                    </a:p>
                  </a:txBody>
                  <a:tcPr marL="449580" marR="449580" marT="224790" marB="224790"/>
                </a:tc>
                <a:extLst>
                  <a:ext uri="{0D108BD9-81ED-4DB2-BD59-A6C34878D82A}">
                    <a16:rowId xmlns:a16="http://schemas.microsoft.com/office/drawing/2014/main" val="552827855"/>
                  </a:ext>
                </a:extLst>
              </a:tr>
              <a:tr h="1751128">
                <a:tc>
                  <a:txBody>
                    <a:bodyPr/>
                    <a:lstStyle/>
                    <a:p>
                      <a:pPr algn="l"/>
                      <a:r>
                        <a:rPr lang="en-US" sz="5900" b="0" strike="noStrike" dirty="0">
                          <a:solidFill>
                            <a:srgbClr val="000000"/>
                          </a:solidFill>
                          <a:latin typeface="+mn-lt"/>
                        </a:rPr>
                        <a:t>Slow Cooker Butternut</a:t>
                      </a:r>
                    </a:p>
                    <a:p>
                      <a:pPr algn="l"/>
                      <a:r>
                        <a:rPr lang="en-US" sz="5900" b="0" strike="noStrike" dirty="0">
                          <a:solidFill>
                            <a:srgbClr val="000000"/>
                          </a:solidFill>
                          <a:latin typeface="+mn-lt"/>
                        </a:rPr>
                        <a:t>Squash Soup</a:t>
                      </a:r>
                    </a:p>
                  </a:txBody>
                  <a:tcPr marL="449580" marR="449580" marT="224790" marB="224790"/>
                </a:tc>
                <a:tc>
                  <a:txBody>
                    <a:bodyPr/>
                    <a:lstStyle/>
                    <a:p>
                      <a:pPr algn="l"/>
                      <a:endParaRPr lang="en-US" sz="5900" b="0" strike="noStrike" dirty="0">
                        <a:solidFill>
                          <a:srgbClr val="000000"/>
                        </a:solidFill>
                        <a:highlight>
                          <a:srgbClr val="FFFF00"/>
                        </a:highlight>
                        <a:latin typeface="+mn-lt"/>
                      </a:endParaRPr>
                    </a:p>
                  </a:txBody>
                  <a:tcPr marL="449580" marR="449580" marT="224790" marB="224790">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a:r>
                        <a:rPr lang="en-US" sz="5900" b="0" strike="noStrike" dirty="0">
                          <a:solidFill>
                            <a:srgbClr val="000000"/>
                          </a:solidFill>
                          <a:latin typeface="+mn-lt"/>
                        </a:rPr>
                        <a:t>32</a:t>
                      </a:r>
                    </a:p>
                  </a:txBody>
                  <a:tcPr marL="449580" marR="449580" marT="224790" marB="224790"/>
                </a:tc>
                <a:extLst>
                  <a:ext uri="{0D108BD9-81ED-4DB2-BD59-A6C34878D82A}">
                    <a16:rowId xmlns:a16="http://schemas.microsoft.com/office/drawing/2014/main" val="1747140602"/>
                  </a:ext>
                </a:extLst>
              </a:tr>
              <a:tr h="1576313">
                <a:tc>
                  <a:txBody>
                    <a:bodyPr/>
                    <a:lstStyle/>
                    <a:p>
                      <a:pPr algn="l"/>
                      <a:r>
                        <a:rPr lang="fr-FR" sz="5900" b="0" strike="noStrike" spc="300" dirty="0">
                          <a:solidFill>
                            <a:srgbClr val="000000"/>
                          </a:solidFill>
                          <a:latin typeface="+mn-lt"/>
                        </a:rPr>
                        <a:t>Sous Vide </a:t>
                      </a:r>
                    </a:p>
                    <a:p>
                      <a:pPr algn="l"/>
                      <a:r>
                        <a:rPr lang="fr-FR" sz="5900" b="0" strike="noStrike" spc="300" dirty="0" err="1">
                          <a:solidFill>
                            <a:srgbClr val="000000"/>
                          </a:solidFill>
                          <a:latin typeface="+mn-lt"/>
                        </a:rPr>
                        <a:t>Garlic-Herb</a:t>
                      </a:r>
                      <a:r>
                        <a:rPr lang="fr-FR" sz="5900" b="0" strike="noStrike" spc="300" dirty="0">
                          <a:solidFill>
                            <a:srgbClr val="000000"/>
                          </a:solidFill>
                          <a:latin typeface="+mn-lt"/>
                        </a:rPr>
                        <a:t> Cod</a:t>
                      </a:r>
                    </a:p>
                    <a:p>
                      <a:pPr algn="l"/>
                      <a:endParaRPr lang="en-US" sz="5900" b="0" strike="noStrike" spc="300" dirty="0">
                        <a:solidFill>
                          <a:srgbClr val="000000"/>
                        </a:solidFill>
                        <a:latin typeface="+mn-lt"/>
                      </a:endParaRPr>
                    </a:p>
                  </a:txBody>
                  <a:tcPr marL="449580" marR="449580" marT="224790" marB="224790"/>
                </a:tc>
                <a:tc>
                  <a:txBody>
                    <a:bodyPr/>
                    <a:lstStyle/>
                    <a:p>
                      <a:pPr algn="l"/>
                      <a:endParaRPr lang="en-US" sz="5900" b="0" strike="noStrike" dirty="0">
                        <a:solidFill>
                          <a:srgbClr val="000000"/>
                        </a:solidFill>
                        <a:highlight>
                          <a:srgbClr val="FFFF00"/>
                        </a:highlight>
                        <a:latin typeface="+mn-lt"/>
                      </a:endParaRPr>
                    </a:p>
                  </a:txBody>
                  <a:tcPr marL="449580" marR="449580" marT="224790" marB="224790">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a:r>
                        <a:rPr lang="en-US" sz="5900" b="0" strike="noStrike" dirty="0">
                          <a:solidFill>
                            <a:srgbClr val="000000"/>
                          </a:solidFill>
                          <a:latin typeface="+mn-lt"/>
                        </a:rPr>
                        <a:t>34</a:t>
                      </a:r>
                    </a:p>
                  </a:txBody>
                  <a:tcPr marL="449580" marR="449580" marT="224790" marB="224790"/>
                </a:tc>
                <a:extLst>
                  <a:ext uri="{0D108BD9-81ED-4DB2-BD59-A6C34878D82A}">
                    <a16:rowId xmlns:a16="http://schemas.microsoft.com/office/drawing/2014/main" val="3607294422"/>
                  </a:ext>
                </a:extLst>
              </a:tr>
              <a:tr h="1576313">
                <a:tc>
                  <a:txBody>
                    <a:bodyPr/>
                    <a:lstStyle/>
                    <a:p>
                      <a:pPr algn="l"/>
                      <a:r>
                        <a:rPr lang="en-US" sz="5900" b="0" strike="noStrike" dirty="0">
                          <a:solidFill>
                            <a:srgbClr val="000000"/>
                          </a:solidFill>
                          <a:latin typeface="+mn-lt"/>
                        </a:rPr>
                        <a:t>Roasted Cauliflower Steak With Capers</a:t>
                      </a:r>
                    </a:p>
                    <a:p>
                      <a:pPr algn="l"/>
                      <a:endParaRPr lang="en-US" sz="5900" b="0" strike="noStrike" dirty="0">
                        <a:solidFill>
                          <a:srgbClr val="000000"/>
                        </a:solidFill>
                        <a:latin typeface="+mn-lt"/>
                      </a:endParaRPr>
                    </a:p>
                  </a:txBody>
                  <a:tcPr marL="449580" marR="449580" marT="224790" marB="224790"/>
                </a:tc>
                <a:tc>
                  <a:txBody>
                    <a:bodyPr/>
                    <a:lstStyle/>
                    <a:p>
                      <a:pPr algn="l"/>
                      <a:endParaRPr lang="en-US" sz="5900" b="0" strike="noStrike" dirty="0">
                        <a:solidFill>
                          <a:srgbClr val="000000"/>
                        </a:solidFill>
                        <a:highlight>
                          <a:srgbClr val="FFFF00"/>
                        </a:highlight>
                        <a:latin typeface="+mn-lt"/>
                      </a:endParaRPr>
                    </a:p>
                  </a:txBody>
                  <a:tcPr marL="449580" marR="449580" marT="224790" marB="224790">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a:r>
                        <a:rPr lang="en-US" sz="5900" b="0" strike="noStrike" dirty="0">
                          <a:solidFill>
                            <a:srgbClr val="000000"/>
                          </a:solidFill>
                          <a:latin typeface="+mn-lt"/>
                        </a:rPr>
                        <a:t>36</a:t>
                      </a:r>
                    </a:p>
                  </a:txBody>
                  <a:tcPr marL="449580" marR="449580" marT="224790" marB="224790"/>
                </a:tc>
                <a:extLst>
                  <a:ext uri="{0D108BD9-81ED-4DB2-BD59-A6C34878D82A}">
                    <a16:rowId xmlns:a16="http://schemas.microsoft.com/office/drawing/2014/main" val="355984347"/>
                  </a:ext>
                </a:extLst>
              </a:tr>
              <a:tr h="1576313">
                <a:tc>
                  <a:txBody>
                    <a:bodyPr/>
                    <a:lstStyle/>
                    <a:p>
                      <a:pPr algn="l"/>
                      <a:r>
                        <a:rPr lang="en-US" sz="5900" b="0" strike="noStrike" dirty="0">
                          <a:solidFill>
                            <a:srgbClr val="000000"/>
                          </a:solidFill>
                          <a:latin typeface="+mn-lt"/>
                        </a:rPr>
                        <a:t>Thai Tofu Lettuce Wraps</a:t>
                      </a:r>
                    </a:p>
                  </a:txBody>
                  <a:tcPr marL="449580" marR="449580" marT="224790" marB="224790"/>
                </a:tc>
                <a:tc>
                  <a:txBody>
                    <a:bodyPr/>
                    <a:lstStyle/>
                    <a:p>
                      <a:pPr algn="l"/>
                      <a:endParaRPr lang="en-US" sz="5900" b="0" strike="noStrike" dirty="0">
                        <a:solidFill>
                          <a:srgbClr val="000000"/>
                        </a:solidFill>
                        <a:highlight>
                          <a:srgbClr val="FFFF00"/>
                        </a:highlight>
                        <a:latin typeface="+mn-lt"/>
                      </a:endParaRPr>
                    </a:p>
                  </a:txBody>
                  <a:tcPr marL="449580" marR="449580" marT="224790" marB="224790">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a:r>
                        <a:rPr lang="en-US" sz="5900" b="0" strike="noStrike" dirty="0">
                          <a:solidFill>
                            <a:srgbClr val="000000"/>
                          </a:solidFill>
                          <a:latin typeface="+mn-lt"/>
                        </a:rPr>
                        <a:t>38</a:t>
                      </a:r>
                    </a:p>
                  </a:txBody>
                  <a:tcPr marL="449580" marR="449580" marT="224790" marB="224790"/>
                </a:tc>
                <a:extLst>
                  <a:ext uri="{0D108BD9-81ED-4DB2-BD59-A6C34878D82A}">
                    <a16:rowId xmlns:a16="http://schemas.microsoft.com/office/drawing/2014/main" val="715621065"/>
                  </a:ext>
                </a:extLst>
              </a:tr>
            </a:tbl>
          </a:graphicData>
        </a:graphic>
      </p:graphicFrame>
      <p:pic>
        <p:nvPicPr>
          <p:cNvPr id="3" name="Picture 2">
            <a:extLst>
              <a:ext uri="{FF2B5EF4-FFF2-40B4-BE49-F238E27FC236}">
                <a16:creationId xmlns:a16="http://schemas.microsoft.com/office/drawing/2014/main" id="{139C3E50-9D5A-B071-DC7C-1A1C518A22BF}"/>
              </a:ext>
            </a:extLst>
          </p:cNvPr>
          <p:cNvPicPr>
            <a:picLocks noChangeAspect="1"/>
          </p:cNvPicPr>
          <p:nvPr/>
        </p:nvPicPr>
        <p:blipFill>
          <a:blip r:embed="rId3">
            <a:extLst>
              <a:ext uri="{28A0092B-C50C-407E-A947-70E740481C1C}">
                <a14:useLocalDpi xmlns:a14="http://schemas.microsoft.com/office/drawing/2010/main" val="0"/>
              </a:ext>
            </a:extLst>
          </a:blip>
          <a:srcRect l="4802" r="4802"/>
          <a:stretch/>
        </p:blipFill>
        <p:spPr>
          <a:xfrm>
            <a:off x="0" y="0"/>
            <a:ext cx="18288001" cy="49453800"/>
          </a:xfrm>
          <a:prstGeom prst="rect">
            <a:avLst/>
          </a:prstGeom>
        </p:spPr>
      </p:pic>
    </p:spTree>
    <p:extLst>
      <p:ext uri="{BB962C8B-B14F-4D97-AF65-F5344CB8AC3E}">
        <p14:creationId xmlns:p14="http://schemas.microsoft.com/office/powerpoint/2010/main" val="28579751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B49D71-2F49-AAB3-8647-64C43D051B0E}"/>
            </a:ext>
          </a:extLst>
        </p:cNvPr>
        <p:cNvGrpSpPr/>
        <p:nvPr/>
      </p:nvGrpSpPr>
      <p:grpSpPr>
        <a:xfrm>
          <a:off x="0" y="0"/>
          <a:ext cx="0" cy="0"/>
          <a:chOff x="0" y="0"/>
          <a:chExt cx="0" cy="0"/>
        </a:xfrm>
      </p:grpSpPr>
      <p:sp>
        <p:nvSpPr>
          <p:cNvPr id="158" name="Rectangle">
            <a:extLst>
              <a:ext uri="{FF2B5EF4-FFF2-40B4-BE49-F238E27FC236}">
                <a16:creationId xmlns:a16="http://schemas.microsoft.com/office/drawing/2014/main" id="{0B3A0932-5DAF-7C4F-ECFB-597C061DBEFC}"/>
              </a:ext>
            </a:extLst>
          </p:cNvPr>
          <p:cNvSpPr/>
          <p:nvPr/>
        </p:nvSpPr>
        <p:spPr>
          <a:xfrm>
            <a:off x="7499691" y="4287528"/>
            <a:ext cx="23341918" cy="29430282"/>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25400">
            <a:miter lim="400000"/>
          </a:ln>
        </p:spPr>
        <p:txBody>
          <a:bodyPr lIns="149770" tIns="149770" rIns="149770" bIns="149770" anchor="ctr"/>
          <a:lstStyle/>
          <a:p>
            <a:pPr>
              <a:defRPr sz="11000" b="0">
                <a:solidFill>
                  <a:srgbClr val="FFFFFF"/>
                </a:solidFill>
                <a:latin typeface="+mn-lt"/>
                <a:ea typeface="+mn-ea"/>
                <a:cs typeface="+mn-cs"/>
                <a:sym typeface="Helvetica Neue Medium"/>
              </a:defRPr>
            </a:pPr>
            <a:endParaRPr dirty="0">
              <a:latin typeface="Open Sans" panose="020B0606030504020204" pitchFamily="34" charset="0"/>
            </a:endParaRPr>
          </a:p>
        </p:txBody>
      </p:sp>
      <p:sp>
        <p:nvSpPr>
          <p:cNvPr id="160"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BB0F53AB-23D1-A3A7-7476-3A1B809F02A7}"/>
              </a:ext>
            </a:extLst>
          </p:cNvPr>
          <p:cNvSpPr txBox="1"/>
          <p:nvPr/>
        </p:nvSpPr>
        <p:spPr>
          <a:xfrm>
            <a:off x="7382460" y="35627697"/>
            <a:ext cx="23576379" cy="9048386"/>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9770" tIns="149770" rIns="149770" bIns="149770" anchor="ctr">
            <a:spAutoFit/>
          </a:bodyPr>
          <a:lstStyle>
            <a:lvl1pPr algn="l">
              <a:defRPr sz="4800" b="0" baseline="31250">
                <a:latin typeface="Playfair Display"/>
                <a:ea typeface="Playfair Display"/>
                <a:cs typeface="Playfair Display"/>
                <a:sym typeface="Playfair Display"/>
              </a:defRPr>
            </a:lvl1pPr>
          </a:lstStyle>
          <a:p>
            <a:pPr>
              <a:lnSpc>
                <a:spcPct val="150000"/>
              </a:lnSpc>
              <a:spcBef>
                <a:spcPts val="0"/>
              </a:spcBef>
              <a:spcAft>
                <a:spcPts val="0"/>
              </a:spcAft>
            </a:pPr>
            <a:r>
              <a:rPr lang="en-US" sz="7200" kern="100" dirty="0">
                <a:effectLst/>
                <a:latin typeface="Open Sans" panose="020B0606030504020204" pitchFamily="34" charset="0"/>
                <a:ea typeface="Aptos" panose="020B0004020202020204" pitchFamily="34" charset="0"/>
                <a:cs typeface="Times New Roman" panose="02020603050405020304" pitchFamily="18" charset="0"/>
              </a:rPr>
              <a:t>There’s nothing quite like waking up to the aroma of Slow Cooker Steel-Cut Oats with Apples and Cinnamon. Prepared overnight, this dish exemplifies the convenience and deep, melded flavors that slow cooking offers. The steel-cut oats become incredibly creamy and are infused with the natural sweetness of apples and the warming spice of cinnamon. This method not only eases your morning routine but also ensures a breakfast that is rich in fiber, low in fat, and packed with slow-releasing energy, perfect for keeping you full and satisfied throughout the morning.</a:t>
            </a:r>
          </a:p>
        </p:txBody>
      </p:sp>
      <p:sp>
        <p:nvSpPr>
          <p:cNvPr id="6" name="Line">
            <a:extLst>
              <a:ext uri="{FF2B5EF4-FFF2-40B4-BE49-F238E27FC236}">
                <a16:creationId xmlns:a16="http://schemas.microsoft.com/office/drawing/2014/main" id="{B4FE01DD-8205-C36C-D8D9-E2C89923E3E2}"/>
              </a:ext>
            </a:extLst>
          </p:cNvPr>
          <p:cNvSpPr/>
          <p:nvPr/>
        </p:nvSpPr>
        <p:spPr>
          <a:xfrm>
            <a:off x="7382460" y="34145026"/>
            <a:ext cx="23576379" cy="0"/>
          </a:xfrm>
          <a:prstGeom prst="line">
            <a:avLst/>
          </a:prstGeom>
          <a:ln w="190500">
            <a:solidFill>
              <a:srgbClr val="E1DEDB"/>
            </a:solidFill>
            <a:miter lim="400000"/>
          </a:ln>
        </p:spPr>
        <p:txBody>
          <a:bodyPr lIns="149770" tIns="149770" rIns="149770" bIns="149770" anchor="ctr"/>
          <a:lstStyle/>
          <a:p>
            <a:pPr>
              <a:defRPr sz="11000" b="0">
                <a:solidFill>
                  <a:srgbClr val="FFFFFF"/>
                </a:solidFill>
                <a:latin typeface="+mn-lt"/>
                <a:ea typeface="+mn-ea"/>
                <a:cs typeface="+mn-cs"/>
                <a:sym typeface="Helvetica Neue Medium"/>
              </a:defRPr>
            </a:pPr>
            <a:endParaRPr dirty="0">
              <a:latin typeface="Open Sans" panose="020B0606030504020204" pitchFamily="34" charset="0"/>
            </a:endParaRPr>
          </a:p>
        </p:txBody>
      </p:sp>
      <p:sp>
        <p:nvSpPr>
          <p:cNvPr id="2" name="TextBox 1">
            <a:extLst>
              <a:ext uri="{FF2B5EF4-FFF2-40B4-BE49-F238E27FC236}">
                <a16:creationId xmlns:a16="http://schemas.microsoft.com/office/drawing/2014/main" id="{A097B12A-366E-4C81-0C8D-1C274C9F9101}"/>
              </a:ext>
            </a:extLst>
          </p:cNvPr>
          <p:cNvSpPr txBox="1"/>
          <p:nvPr/>
        </p:nvSpPr>
        <p:spPr>
          <a:xfrm>
            <a:off x="6350" y="29507402"/>
            <a:ext cx="27654249" cy="3688007"/>
          </a:xfrm>
          <a:prstGeom prst="rect">
            <a:avLst/>
          </a:prstGeom>
          <a:solidFill>
            <a:srgbClr val="E1DEDB"/>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9770" tIns="149770" rIns="149770" bIns="149770" numCol="1" spcCol="38100" rtlCol="0" anchor="ctr">
            <a:spAutoFit/>
          </a:bodyPr>
          <a:lstStyle/>
          <a:p>
            <a:pPr marL="0" marR="0" indent="0" algn="ctr" defTabSz="2962076" rtl="0" fontAlgn="auto" latinLnBrk="0" hangingPunct="0">
              <a:lnSpc>
                <a:spcPct val="100000"/>
              </a:lnSpc>
              <a:spcBef>
                <a:spcPts val="0"/>
              </a:spcBef>
              <a:spcAft>
                <a:spcPts val="0"/>
              </a:spcAft>
              <a:buClrTx/>
              <a:buSzTx/>
              <a:buFontTx/>
              <a:buNone/>
              <a:tabLst/>
            </a:pPr>
            <a:r>
              <a:rPr kumimoji="0" lang="en-US" sz="11000" i="0" u="none" cap="none" spc="0" normalizeH="0" baseline="0" dirty="0">
                <a:ln>
                  <a:noFill/>
                </a:ln>
                <a:effectLst/>
                <a:uFillTx/>
                <a:latin typeface="Montserrat" panose="00000500000000000000" pitchFamily="50" charset="0"/>
                <a:sym typeface="Helvetica Neue"/>
              </a:rPr>
              <a:t>SLOW COOKER STEEL-CUT OATS WITH APPLES AND CINNAMON</a:t>
            </a:r>
          </a:p>
        </p:txBody>
      </p:sp>
    </p:spTree>
    <p:extLst>
      <p:ext uri="{BB962C8B-B14F-4D97-AF65-F5344CB8AC3E}">
        <p14:creationId xmlns:p14="http://schemas.microsoft.com/office/powerpoint/2010/main" val="3561944477"/>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18F1B-F110-A108-1901-23E5B77A7356}"/>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B0483197-9EC2-366E-17C2-B29C99468AD2}"/>
              </a:ext>
            </a:extLst>
          </p:cNvPr>
          <p:cNvSpPr txBox="1">
            <a:spLocks noGrp="1" noRot="1" noMove="1" noResize="1" noEditPoints="1" noAdjustHandles="1" noChangeArrowheads="1" noChangeShapeType="1"/>
          </p:cNvSpPr>
          <p:nvPr/>
        </p:nvSpPr>
        <p:spPr>
          <a:xfrm>
            <a:off x="12344400" y="3200400"/>
            <a:ext cx="22479000" cy="40067379"/>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gn="l">
              <a:spcBef>
                <a:spcPts val="0"/>
              </a:spcBef>
              <a:spcAft>
                <a:spcPts val="800"/>
              </a:spcAft>
            </a:pPr>
            <a:r>
              <a:rPr lang="en-US" sz="6600" kern="100" dirty="0">
                <a:latin typeface="+mn-lt"/>
                <a:ea typeface="Aptos" panose="020B0004020202020204" pitchFamily="34" charset="0"/>
                <a:cs typeface="Times New Roman" panose="02020603050405020304" pitchFamily="18" charset="0"/>
              </a:rPr>
              <a:t>INGREDIENTS</a:t>
            </a:r>
          </a:p>
          <a:p>
            <a:pPr marL="0" marR="0" algn="l">
              <a:lnSpc>
                <a:spcPct val="150000"/>
              </a:lnSpc>
              <a:spcBef>
                <a:spcPts val="0"/>
              </a:spcBef>
              <a:spcAft>
                <a:spcPts val="800"/>
              </a:spcAft>
            </a:pPr>
            <a:r>
              <a:rPr lang="en-US" sz="6600" b="0" kern="100" dirty="0">
                <a:latin typeface="+mn-lt"/>
                <a:ea typeface="Aptos" panose="020B0004020202020204" pitchFamily="34" charset="0"/>
                <a:cs typeface="Times New Roman" panose="02020603050405020304" pitchFamily="18" charset="0"/>
              </a:rPr>
              <a:t>Steel-cut oats: 1 cup</a:t>
            </a:r>
          </a:p>
          <a:p>
            <a:pPr marL="0" marR="0" algn="l">
              <a:lnSpc>
                <a:spcPct val="150000"/>
              </a:lnSpc>
              <a:spcBef>
                <a:spcPts val="0"/>
              </a:spcBef>
              <a:spcAft>
                <a:spcPts val="800"/>
              </a:spcAft>
            </a:pPr>
            <a:r>
              <a:rPr lang="en-US" sz="6600" b="0" kern="100" dirty="0">
                <a:latin typeface="+mn-lt"/>
                <a:ea typeface="Aptos" panose="020B0004020202020204" pitchFamily="34" charset="0"/>
                <a:cs typeface="Times New Roman" panose="02020603050405020304" pitchFamily="18" charset="0"/>
              </a:rPr>
              <a:t>Apples: 2, peeled and chopped</a:t>
            </a:r>
          </a:p>
          <a:p>
            <a:pPr marL="0" marR="0" algn="l">
              <a:lnSpc>
                <a:spcPct val="150000"/>
              </a:lnSpc>
              <a:spcBef>
                <a:spcPts val="0"/>
              </a:spcBef>
              <a:spcAft>
                <a:spcPts val="800"/>
              </a:spcAft>
            </a:pPr>
            <a:r>
              <a:rPr lang="en-US" sz="6600" b="0" kern="100" dirty="0">
                <a:latin typeface="+mn-lt"/>
                <a:ea typeface="Aptos" panose="020B0004020202020204" pitchFamily="34" charset="0"/>
                <a:cs typeface="Times New Roman" panose="02020603050405020304" pitchFamily="18" charset="0"/>
              </a:rPr>
              <a:t>Cinnamon: 1 teaspoon</a:t>
            </a:r>
          </a:p>
          <a:p>
            <a:pPr marL="0" marR="0" algn="l">
              <a:lnSpc>
                <a:spcPct val="150000"/>
              </a:lnSpc>
              <a:spcBef>
                <a:spcPts val="0"/>
              </a:spcBef>
              <a:spcAft>
                <a:spcPts val="800"/>
              </a:spcAft>
            </a:pPr>
            <a:r>
              <a:rPr lang="en-US" sz="6600" b="0" kern="100" dirty="0">
                <a:latin typeface="+mn-lt"/>
                <a:ea typeface="Aptos" panose="020B0004020202020204" pitchFamily="34" charset="0"/>
                <a:cs typeface="Times New Roman" panose="02020603050405020304" pitchFamily="18" charset="0"/>
              </a:rPr>
              <a:t>Nutmeg: 1/4 teaspoon</a:t>
            </a:r>
          </a:p>
          <a:p>
            <a:pPr marL="0" marR="0" algn="l">
              <a:lnSpc>
                <a:spcPct val="150000"/>
              </a:lnSpc>
              <a:spcBef>
                <a:spcPts val="0"/>
              </a:spcBef>
              <a:spcAft>
                <a:spcPts val="800"/>
              </a:spcAft>
            </a:pPr>
            <a:r>
              <a:rPr lang="en-US" sz="6600" b="0" kern="100" dirty="0">
                <a:latin typeface="+mn-lt"/>
                <a:ea typeface="Aptos" panose="020B0004020202020204" pitchFamily="34" charset="0"/>
                <a:cs typeface="Times New Roman" panose="02020603050405020304" pitchFamily="18" charset="0"/>
              </a:rPr>
              <a:t>Water: 4 cups</a:t>
            </a:r>
          </a:p>
          <a:p>
            <a:pPr marL="0" marR="0" algn="l">
              <a:lnSpc>
                <a:spcPct val="150000"/>
              </a:lnSpc>
              <a:spcBef>
                <a:spcPts val="0"/>
              </a:spcBef>
              <a:spcAft>
                <a:spcPts val="800"/>
              </a:spcAft>
            </a:pPr>
            <a:r>
              <a:rPr lang="en-US" sz="6600" b="0" kern="100" dirty="0">
                <a:latin typeface="+mn-lt"/>
                <a:ea typeface="Aptos" panose="020B0004020202020204" pitchFamily="34" charset="0"/>
                <a:cs typeface="Times New Roman" panose="02020603050405020304" pitchFamily="18" charset="0"/>
              </a:rPr>
              <a:t>Salt: a pinch</a:t>
            </a:r>
          </a:p>
          <a:p>
            <a:pPr marL="0" marR="0" algn="l">
              <a:spcBef>
                <a:spcPts val="0"/>
              </a:spcBef>
              <a:spcAft>
                <a:spcPts val="800"/>
              </a:spcAft>
            </a:pPr>
            <a:endParaRPr lang="en-US" sz="6600" b="0" kern="100" dirty="0">
              <a:latin typeface="+mn-lt"/>
              <a:ea typeface="Aptos" panose="020B0004020202020204" pitchFamily="34" charset="0"/>
              <a:cs typeface="Times New Roman" panose="02020603050405020304" pitchFamily="18" charset="0"/>
            </a:endParaRPr>
          </a:p>
          <a:p>
            <a:pPr marL="0" marR="0" algn="l">
              <a:spcBef>
                <a:spcPts val="0"/>
              </a:spcBef>
              <a:spcAft>
                <a:spcPts val="800"/>
              </a:spcAft>
            </a:pPr>
            <a:endParaRPr lang="en-US" sz="6600" b="0" kern="100" dirty="0">
              <a:latin typeface="+mn-lt"/>
              <a:ea typeface="Aptos" panose="020B0004020202020204" pitchFamily="34" charset="0"/>
              <a:cs typeface="Times New Roman" panose="02020603050405020304" pitchFamily="18" charset="0"/>
            </a:endParaRPr>
          </a:p>
          <a:p>
            <a:pPr marL="0" marR="0" algn="l">
              <a:spcBef>
                <a:spcPts val="0"/>
              </a:spcBef>
              <a:spcAft>
                <a:spcPts val="800"/>
              </a:spcAft>
            </a:pPr>
            <a:endParaRPr lang="en-US" sz="6600" b="0" kern="100" dirty="0">
              <a:latin typeface="+mn-lt"/>
              <a:ea typeface="Aptos" panose="020B0004020202020204" pitchFamily="34" charset="0"/>
              <a:cs typeface="Times New Roman" panose="02020603050405020304" pitchFamily="18" charset="0"/>
            </a:endParaRPr>
          </a:p>
          <a:p>
            <a:pPr marL="0" marR="0" algn="l">
              <a:spcBef>
                <a:spcPts val="0"/>
              </a:spcBef>
              <a:spcAft>
                <a:spcPts val="800"/>
              </a:spcAft>
            </a:pPr>
            <a:endParaRPr lang="en-US" sz="6600" b="0" kern="100" dirty="0">
              <a:latin typeface="+mn-lt"/>
              <a:ea typeface="Aptos" panose="020B0004020202020204" pitchFamily="34" charset="0"/>
              <a:cs typeface="Times New Roman" panose="02020603050405020304" pitchFamily="18" charset="0"/>
            </a:endParaRPr>
          </a:p>
          <a:p>
            <a:pPr marL="0" marR="0" algn="l">
              <a:spcBef>
                <a:spcPts val="0"/>
              </a:spcBef>
              <a:spcAft>
                <a:spcPts val="800"/>
              </a:spcAft>
            </a:pPr>
            <a:endParaRPr lang="en-US" sz="6600" kern="100" dirty="0">
              <a:latin typeface="+mn-lt"/>
              <a:ea typeface="Aptos" panose="020B0004020202020204" pitchFamily="34" charset="0"/>
              <a:cs typeface="Times New Roman" panose="02020603050405020304" pitchFamily="18" charset="0"/>
            </a:endParaRPr>
          </a:p>
          <a:p>
            <a:pPr marL="0" marR="0" algn="l">
              <a:spcBef>
                <a:spcPts val="0"/>
              </a:spcBef>
              <a:spcAft>
                <a:spcPts val="800"/>
              </a:spcAft>
            </a:pPr>
            <a:endParaRPr lang="en-US" sz="6600" kern="100" dirty="0">
              <a:latin typeface="+mn-lt"/>
              <a:ea typeface="Aptos" panose="020B0004020202020204" pitchFamily="34" charset="0"/>
              <a:cs typeface="Times New Roman" panose="02020603050405020304" pitchFamily="18" charset="0"/>
            </a:endParaRPr>
          </a:p>
          <a:p>
            <a:pPr marL="0" marR="0" algn="l">
              <a:spcBef>
                <a:spcPts val="0"/>
              </a:spcBef>
              <a:spcAft>
                <a:spcPts val="800"/>
              </a:spcAft>
            </a:pPr>
            <a:r>
              <a:rPr lang="en-US" sz="6600" kern="100" dirty="0">
                <a:latin typeface="+mn-lt"/>
                <a:ea typeface="Aptos" panose="020B0004020202020204" pitchFamily="34" charset="0"/>
                <a:cs typeface="Times New Roman" panose="02020603050405020304" pitchFamily="18" charset="0"/>
              </a:rPr>
              <a:t>INSTRUCTIONS</a:t>
            </a:r>
          </a:p>
          <a:p>
            <a:pPr marL="0" marR="0" algn="l">
              <a:lnSpc>
                <a:spcPct val="150000"/>
              </a:lnSpc>
              <a:spcBef>
                <a:spcPts val="0"/>
              </a:spcBef>
              <a:spcAft>
                <a:spcPts val="800"/>
              </a:spcAft>
            </a:pPr>
            <a:r>
              <a:rPr lang="en-US" sz="6600" kern="100" dirty="0">
                <a:latin typeface="+mn-lt"/>
                <a:ea typeface="Aptos" panose="020B0004020202020204" pitchFamily="34" charset="0"/>
                <a:cs typeface="Times New Roman" panose="02020603050405020304" pitchFamily="18" charset="0"/>
              </a:rPr>
              <a:t>Prep Time: </a:t>
            </a:r>
            <a:r>
              <a:rPr lang="en-US" sz="6600" b="0" kern="100" dirty="0">
                <a:latin typeface="+mn-lt"/>
                <a:ea typeface="Aptos" panose="020B0004020202020204" pitchFamily="34" charset="0"/>
                <a:cs typeface="Times New Roman" panose="02020603050405020304" pitchFamily="18" charset="0"/>
              </a:rPr>
              <a:t>5 minutes</a:t>
            </a:r>
          </a:p>
          <a:p>
            <a:pPr marL="0" marR="0" algn="l">
              <a:lnSpc>
                <a:spcPct val="150000"/>
              </a:lnSpc>
              <a:spcBef>
                <a:spcPts val="0"/>
              </a:spcBef>
              <a:spcAft>
                <a:spcPts val="800"/>
              </a:spcAft>
            </a:pPr>
            <a:r>
              <a:rPr lang="en-US" sz="6600" b="0" kern="100" dirty="0">
                <a:latin typeface="+mn-lt"/>
                <a:ea typeface="Aptos" panose="020B0004020202020204" pitchFamily="34" charset="0"/>
                <a:cs typeface="Times New Roman" panose="02020603050405020304" pitchFamily="18" charset="0"/>
              </a:rPr>
              <a:t>Combine all ingredients in the slow cooker.</a:t>
            </a:r>
          </a:p>
          <a:p>
            <a:pPr marL="0" marR="0" algn="l">
              <a:lnSpc>
                <a:spcPct val="150000"/>
              </a:lnSpc>
              <a:spcBef>
                <a:spcPts val="0"/>
              </a:spcBef>
              <a:spcAft>
                <a:spcPts val="800"/>
              </a:spcAft>
            </a:pPr>
            <a:r>
              <a:rPr lang="en-US" sz="6600" kern="100" dirty="0">
                <a:latin typeface="+mn-lt"/>
                <a:ea typeface="Aptos" panose="020B0004020202020204" pitchFamily="34" charset="0"/>
                <a:cs typeface="Times New Roman" panose="02020603050405020304" pitchFamily="18" charset="0"/>
              </a:rPr>
              <a:t>Cook on low for 8 hours </a:t>
            </a:r>
            <a:r>
              <a:rPr lang="en-US" sz="6600" b="0" kern="100" dirty="0">
                <a:latin typeface="+mn-lt"/>
                <a:ea typeface="Aptos" panose="020B0004020202020204" pitchFamily="34" charset="0"/>
                <a:cs typeface="Times New Roman" panose="02020603050405020304" pitchFamily="18" charset="0"/>
              </a:rPr>
              <a:t>or overnight.</a:t>
            </a:r>
          </a:p>
          <a:p>
            <a:pPr marL="0" marR="0" algn="l">
              <a:lnSpc>
                <a:spcPct val="150000"/>
              </a:lnSpc>
              <a:spcBef>
                <a:spcPts val="0"/>
              </a:spcBef>
              <a:spcAft>
                <a:spcPts val="800"/>
              </a:spcAft>
            </a:pPr>
            <a:r>
              <a:rPr lang="en-US" sz="6600" b="0" kern="100" dirty="0">
                <a:latin typeface="+mn-lt"/>
                <a:ea typeface="Aptos" panose="020B0004020202020204" pitchFamily="34" charset="0"/>
                <a:cs typeface="Times New Roman" panose="02020603050405020304" pitchFamily="18" charset="0"/>
              </a:rPr>
              <a:t>Stir well before serving.</a:t>
            </a:r>
          </a:p>
          <a:p>
            <a:pPr marL="0" marR="0" algn="l">
              <a:lnSpc>
                <a:spcPct val="150000"/>
              </a:lnSpc>
              <a:spcBef>
                <a:spcPts val="0"/>
              </a:spcBef>
              <a:spcAft>
                <a:spcPts val="800"/>
              </a:spcAft>
            </a:pPr>
            <a:r>
              <a:rPr lang="en-US" sz="6600" kern="100" dirty="0">
                <a:latin typeface="+mn-lt"/>
                <a:ea typeface="Aptos" panose="020B0004020202020204" pitchFamily="34" charset="0"/>
                <a:cs typeface="Times New Roman" panose="02020603050405020304" pitchFamily="18" charset="0"/>
              </a:rPr>
              <a:t>Cook Time: </a:t>
            </a:r>
            <a:r>
              <a:rPr lang="en-US" sz="6600" b="0" kern="100" dirty="0">
                <a:latin typeface="+mn-lt"/>
                <a:ea typeface="Aptos" panose="020B0004020202020204" pitchFamily="34" charset="0"/>
                <a:cs typeface="Times New Roman" panose="02020603050405020304" pitchFamily="18" charset="0"/>
              </a:rPr>
              <a:t>8 hours</a:t>
            </a:r>
          </a:p>
          <a:p>
            <a:pPr marL="0" marR="0" algn="l">
              <a:spcBef>
                <a:spcPts val="0"/>
              </a:spcBef>
              <a:spcAft>
                <a:spcPts val="800"/>
              </a:spcAft>
            </a:pPr>
            <a:endParaRPr lang="en-US" sz="6600" b="0" kern="100" dirty="0">
              <a:latin typeface="+mn-lt"/>
              <a:ea typeface="Aptos" panose="020B0004020202020204" pitchFamily="34" charset="0"/>
              <a:cs typeface="Times New Roman" panose="02020603050405020304" pitchFamily="18" charset="0"/>
            </a:endParaRPr>
          </a:p>
          <a:p>
            <a:pPr marL="0" marR="0" algn="l">
              <a:spcBef>
                <a:spcPts val="0"/>
              </a:spcBef>
              <a:spcAft>
                <a:spcPts val="800"/>
              </a:spcAft>
            </a:pPr>
            <a:endParaRPr lang="en-US" sz="6600" b="0" kern="100" dirty="0">
              <a:latin typeface="+mn-lt"/>
              <a:ea typeface="Aptos" panose="020B0004020202020204" pitchFamily="34" charset="0"/>
              <a:cs typeface="Times New Roman" panose="02020603050405020304" pitchFamily="18" charset="0"/>
            </a:endParaRPr>
          </a:p>
          <a:p>
            <a:pPr marL="0" marR="0" algn="l">
              <a:spcBef>
                <a:spcPts val="0"/>
              </a:spcBef>
              <a:spcAft>
                <a:spcPts val="800"/>
              </a:spcAft>
            </a:pPr>
            <a:endParaRPr lang="en-US" sz="6600" b="0" kern="100" dirty="0">
              <a:latin typeface="+mn-lt"/>
              <a:ea typeface="Aptos" panose="020B0004020202020204" pitchFamily="34" charset="0"/>
              <a:cs typeface="Times New Roman" panose="02020603050405020304" pitchFamily="18" charset="0"/>
            </a:endParaRPr>
          </a:p>
          <a:p>
            <a:pPr marL="0" marR="0" algn="l">
              <a:spcBef>
                <a:spcPts val="0"/>
              </a:spcBef>
              <a:spcAft>
                <a:spcPts val="800"/>
              </a:spcAft>
            </a:pPr>
            <a:endParaRPr lang="en-US" sz="6600" b="0" kern="100" dirty="0">
              <a:latin typeface="+mn-lt"/>
              <a:ea typeface="Aptos" panose="020B0004020202020204" pitchFamily="34" charset="0"/>
              <a:cs typeface="Times New Roman" panose="02020603050405020304" pitchFamily="18" charset="0"/>
            </a:endParaRPr>
          </a:p>
          <a:p>
            <a:pPr marL="0" marR="0" algn="l">
              <a:spcBef>
                <a:spcPts val="0"/>
              </a:spcBef>
              <a:spcAft>
                <a:spcPts val="800"/>
              </a:spcAft>
            </a:pPr>
            <a:endParaRPr lang="en-US" sz="6600" b="0" kern="100" dirty="0">
              <a:latin typeface="+mn-lt"/>
              <a:ea typeface="Aptos" panose="020B0004020202020204" pitchFamily="34" charset="0"/>
              <a:cs typeface="Times New Roman" panose="02020603050405020304" pitchFamily="18" charset="0"/>
            </a:endParaRPr>
          </a:p>
          <a:p>
            <a:pPr marL="0" marR="0" algn="l">
              <a:spcBef>
                <a:spcPts val="0"/>
              </a:spcBef>
              <a:spcAft>
                <a:spcPts val="800"/>
              </a:spcAft>
            </a:pPr>
            <a:r>
              <a:rPr lang="en-US" sz="5400" b="0" kern="100" dirty="0">
                <a:latin typeface="+mn-lt"/>
                <a:ea typeface="Aptos" panose="020B0004020202020204" pitchFamily="34" charset="0"/>
                <a:cs typeface="Times New Roman" panose="02020603050405020304" pitchFamily="18" charset="0"/>
              </a:rPr>
              <a:t>Per serving</a:t>
            </a:r>
          </a:p>
          <a:p>
            <a:pPr marL="0" marR="0" algn="l">
              <a:spcBef>
                <a:spcPts val="0"/>
              </a:spcBef>
              <a:spcAft>
                <a:spcPts val="800"/>
              </a:spcAft>
            </a:pPr>
            <a:r>
              <a:rPr lang="en-US" sz="5400" b="0" kern="100" dirty="0">
                <a:latin typeface="+mn-lt"/>
                <a:ea typeface="Aptos" panose="020B0004020202020204" pitchFamily="34" charset="0"/>
                <a:cs typeface="Times New Roman" panose="02020603050405020304" pitchFamily="18" charset="0"/>
              </a:rPr>
              <a:t>Calories: 150</a:t>
            </a:r>
          </a:p>
          <a:p>
            <a:pPr marL="0" marR="0" algn="l">
              <a:spcBef>
                <a:spcPts val="0"/>
              </a:spcBef>
              <a:spcAft>
                <a:spcPts val="800"/>
              </a:spcAft>
            </a:pPr>
            <a:r>
              <a:rPr lang="en-US" sz="5400" b="0" kern="100" dirty="0">
                <a:latin typeface="+mn-lt"/>
                <a:ea typeface="Aptos" panose="020B0004020202020204" pitchFamily="34" charset="0"/>
                <a:cs typeface="Times New Roman" panose="02020603050405020304" pitchFamily="18" charset="0"/>
              </a:rPr>
              <a:t>Protein: 4 g</a:t>
            </a:r>
          </a:p>
          <a:p>
            <a:pPr marL="0" marR="0" algn="l">
              <a:spcBef>
                <a:spcPts val="0"/>
              </a:spcBef>
              <a:spcAft>
                <a:spcPts val="800"/>
              </a:spcAft>
            </a:pPr>
            <a:r>
              <a:rPr lang="en-US" sz="5400" b="0" kern="100" dirty="0">
                <a:latin typeface="+mn-lt"/>
                <a:ea typeface="Aptos" panose="020B0004020202020204" pitchFamily="34" charset="0"/>
                <a:cs typeface="Times New Roman" panose="02020603050405020304" pitchFamily="18" charset="0"/>
              </a:rPr>
              <a:t>Fat: 2 g</a:t>
            </a:r>
          </a:p>
          <a:p>
            <a:pPr marL="0" marR="0" algn="l">
              <a:spcBef>
                <a:spcPts val="0"/>
              </a:spcBef>
              <a:spcAft>
                <a:spcPts val="800"/>
              </a:spcAft>
            </a:pPr>
            <a:r>
              <a:rPr lang="en-US" sz="5400" b="0" kern="100" dirty="0">
                <a:latin typeface="+mn-lt"/>
                <a:ea typeface="Aptos" panose="020B0004020202020204" pitchFamily="34" charset="0"/>
                <a:cs typeface="Times New Roman" panose="02020603050405020304" pitchFamily="18" charset="0"/>
              </a:rPr>
              <a:t>Fiber: 4 g</a:t>
            </a:r>
          </a:p>
          <a:p>
            <a:pPr marL="0" marR="0" algn="l">
              <a:spcBef>
                <a:spcPts val="0"/>
              </a:spcBef>
              <a:spcAft>
                <a:spcPts val="800"/>
              </a:spcAft>
            </a:pPr>
            <a:r>
              <a:rPr lang="en-US" sz="5400" b="0" kern="100" dirty="0">
                <a:latin typeface="+mn-lt"/>
                <a:ea typeface="Aptos" panose="020B0004020202020204" pitchFamily="34" charset="0"/>
                <a:cs typeface="Times New Roman" panose="02020603050405020304" pitchFamily="18" charset="0"/>
              </a:rPr>
              <a:t>Carbohydrates: 27 g</a:t>
            </a:r>
          </a:p>
          <a:p>
            <a:pPr marL="0" marR="0" algn="l">
              <a:spcBef>
                <a:spcPts val="0"/>
              </a:spcBef>
              <a:spcAft>
                <a:spcPts val="800"/>
              </a:spcAft>
            </a:pPr>
            <a:r>
              <a:rPr lang="en-US" sz="5400" b="0" kern="100" dirty="0">
                <a:latin typeface="+mn-lt"/>
                <a:ea typeface="Aptos" panose="020B0004020202020204" pitchFamily="34" charset="0"/>
                <a:cs typeface="Times New Roman" panose="02020603050405020304" pitchFamily="18" charset="0"/>
              </a:rPr>
              <a:t>Cholesterol: 0 mg</a:t>
            </a:r>
          </a:p>
          <a:p>
            <a:pPr marL="0" marR="0" algn="l">
              <a:spcBef>
                <a:spcPts val="0"/>
              </a:spcBef>
              <a:spcAft>
                <a:spcPts val="800"/>
              </a:spcAft>
            </a:pPr>
            <a:endParaRPr lang="en-US" sz="6600" b="0" kern="100" dirty="0">
              <a:latin typeface="+mn-lt"/>
              <a:ea typeface="Aptos" panose="020B0004020202020204" pitchFamily="34" charset="0"/>
              <a:cs typeface="Times New Roman" panose="02020603050405020304" pitchFamily="18" charset="0"/>
            </a:endParaRPr>
          </a:p>
        </p:txBody>
      </p:sp>
      <p:sp>
        <p:nvSpPr>
          <p:cNvPr id="3" name="Text Placeholder 7">
            <a:extLst>
              <a:ext uri="{FF2B5EF4-FFF2-40B4-BE49-F238E27FC236}">
                <a16:creationId xmlns:a16="http://schemas.microsoft.com/office/drawing/2014/main" id="{17167F87-A204-A691-5838-2EB42D191740}"/>
              </a:ext>
            </a:extLst>
          </p:cNvPr>
          <p:cNvSpPr txBox="1">
            <a:spLocks noGrp="1" noRot="1" noMove="1" noResize="1" noEditPoints="1" noAdjustHandles="1" noChangeArrowheads="1" noChangeShapeType="1"/>
          </p:cNvSpPr>
          <p:nvPr/>
        </p:nvSpPr>
        <p:spPr>
          <a:xfrm>
            <a:off x="0" y="266700"/>
            <a:ext cx="10058399" cy="49453800"/>
          </a:xfrm>
          <a:prstGeom prst="rect">
            <a:avLst/>
          </a:prstGeom>
          <a:solidFill>
            <a:srgbClr val="E1DEDB"/>
          </a:solidFill>
        </p:spPr>
        <p:txBody>
          <a:bodyPr vert="vert270">
            <a:noAutofit/>
          </a:bodyPr>
          <a:lstStyle>
            <a:lvl1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1pPr>
            <a:lvl2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2pPr>
            <a:lvl3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3pPr>
            <a:lvl4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4pPr>
            <a:lvl5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5pPr>
            <a:lvl6pPr marL="0" marR="0" indent="3556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6pPr>
            <a:lvl7pPr marL="0" marR="0" indent="7112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7pPr>
            <a:lvl8pPr marL="0" marR="0" indent="10668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8pPr>
            <a:lvl9pPr marL="0" marR="0" indent="14224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9pPr>
          </a:lstStyle>
          <a:p>
            <a:pPr hangingPunct="1"/>
            <a:endParaRPr lang="en-US" sz="14000" b="1" dirty="0">
              <a:latin typeface="Open Sans" panose="020B0606030504020204" pitchFamily="34" charset="0"/>
            </a:endParaRPr>
          </a:p>
          <a:p>
            <a:pPr hangingPunct="1"/>
            <a:r>
              <a:rPr lang="en-US" sz="14000" b="1" dirty="0">
                <a:latin typeface="Open Sans" panose="020B0606030504020204" pitchFamily="34" charset="0"/>
              </a:rPr>
              <a:t>SLOW COOKER STEEL-CUT OATS </a:t>
            </a:r>
          </a:p>
          <a:p>
            <a:pPr hangingPunct="1"/>
            <a:r>
              <a:rPr lang="en-US" sz="14000" b="1" dirty="0">
                <a:latin typeface="Open Sans" panose="020B0606030504020204" pitchFamily="34" charset="0"/>
              </a:rPr>
              <a:t>WITH APPLES AND CINNAMON</a:t>
            </a:r>
          </a:p>
        </p:txBody>
      </p:sp>
      <p:pic>
        <p:nvPicPr>
          <p:cNvPr id="2" name="Picture 1">
            <a:extLst>
              <a:ext uri="{FF2B5EF4-FFF2-40B4-BE49-F238E27FC236}">
                <a16:creationId xmlns:a16="http://schemas.microsoft.com/office/drawing/2014/main" id="{44E280FA-ACF9-1BB0-60A5-FFD3891FA727}"/>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p:blipFill>
        <p:spPr>
          <a:xfrm>
            <a:off x="11705493" y="17009066"/>
            <a:ext cx="11459307" cy="3819769"/>
          </a:xfrm>
          <a:prstGeom prst="rect">
            <a:avLst/>
          </a:prstGeom>
        </p:spPr>
      </p:pic>
      <p:sp>
        <p:nvSpPr>
          <p:cNvPr id="9" name="Slide Number Placeholder 8">
            <a:extLst>
              <a:ext uri="{FF2B5EF4-FFF2-40B4-BE49-F238E27FC236}">
                <a16:creationId xmlns:a16="http://schemas.microsoft.com/office/drawing/2014/main" id="{B7F544BC-4BC2-4222-1F96-6D3605019F7E}"/>
              </a:ext>
            </a:extLst>
          </p:cNvPr>
          <p:cNvSpPr>
            <a:spLocks noGrp="1"/>
          </p:cNvSpPr>
          <p:nvPr>
            <p:ph type="sldNum" sz="quarter" idx="2"/>
          </p:nvPr>
        </p:nvSpPr>
        <p:spPr>
          <a:xfrm>
            <a:off x="33949983" y="44764129"/>
            <a:ext cx="1442034" cy="1489271"/>
          </a:xfrm>
        </p:spPr>
        <p:txBody>
          <a:bodyPr/>
          <a:lstStyle/>
          <a:p>
            <a:fld id="{86CB4B4D-7CA3-9044-876B-883B54F8677D}" type="slidenum">
              <a:rPr lang="en-US" smtClean="0"/>
              <a:t>21</a:t>
            </a:fld>
            <a:endParaRPr lang="en-US" dirty="0"/>
          </a:p>
        </p:txBody>
      </p:sp>
    </p:spTree>
    <p:extLst>
      <p:ext uri="{BB962C8B-B14F-4D97-AF65-F5344CB8AC3E}">
        <p14:creationId xmlns:p14="http://schemas.microsoft.com/office/powerpoint/2010/main" val="45775283"/>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34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0EFE13-A31E-B3CE-A515-48FFC73F2880}"/>
              </a:ext>
              <a:ext uri="{C183D7F6-B498-43B3-948B-1728B52AA6E4}">
                <adec:decorative xmlns:adec="http://schemas.microsoft.com/office/drawing/2017/decorative" val="1"/>
              </a:ext>
            </a:extLst>
          </p:cNvPr>
          <p:cNvPicPr>
            <a:picLocks noChangeAspect="1"/>
          </p:cNvPicPr>
          <p:nvPr/>
        </p:nvPicPr>
        <p:blipFill>
          <a:blip r:embed="rId2">
            <a:grayscl/>
          </a:blip>
          <a:stretch>
            <a:fillRect/>
          </a:stretch>
        </p:blipFill>
        <p:spPr>
          <a:xfrm>
            <a:off x="10896599" y="12906388"/>
            <a:ext cx="23641023" cy="23641023"/>
          </a:xfrm>
          <a:prstGeom prst="rect">
            <a:avLst/>
          </a:prstGeom>
        </p:spPr>
      </p:pic>
      <p:sp>
        <p:nvSpPr>
          <p:cNvPr id="6" name="Text Placeholder 7">
            <a:extLst>
              <a:ext uri="{FF2B5EF4-FFF2-40B4-BE49-F238E27FC236}">
                <a16:creationId xmlns:a16="http://schemas.microsoft.com/office/drawing/2014/main" id="{4CEC9FD7-2415-AAA1-03E6-5B105BA1452C}"/>
              </a:ext>
            </a:extLst>
          </p:cNvPr>
          <p:cNvSpPr txBox="1">
            <a:spLocks/>
          </p:cNvSpPr>
          <p:nvPr/>
        </p:nvSpPr>
        <p:spPr>
          <a:xfrm>
            <a:off x="0" y="0"/>
            <a:ext cx="10058399" cy="49453800"/>
          </a:xfrm>
          <a:prstGeom prst="rect">
            <a:avLst/>
          </a:prstGeom>
          <a:solidFill>
            <a:srgbClr val="E1DEDB"/>
          </a:solidFill>
        </p:spPr>
        <p:txBody>
          <a:bodyPr vert="vert270">
            <a:noAutofit/>
          </a:bodyPr>
          <a:lstStyle>
            <a:lvl1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1pPr>
            <a:lvl2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2pPr>
            <a:lvl3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3pPr>
            <a:lvl4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4pPr>
            <a:lvl5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5pPr>
            <a:lvl6pPr marL="0" marR="0" indent="3556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6pPr>
            <a:lvl7pPr marL="0" marR="0" indent="7112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7pPr>
            <a:lvl8pPr marL="0" marR="0" indent="10668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8pPr>
            <a:lvl9pPr marL="0" marR="0" indent="14224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9pPr>
          </a:lstStyle>
          <a:p>
            <a:pPr hangingPunct="1"/>
            <a:endParaRPr lang="en-US" sz="25000" b="1" spc="600" dirty="0">
              <a:solidFill>
                <a:schemeClr val="bg1"/>
              </a:solidFill>
              <a:latin typeface="Open Sans" panose="020B0606030504020204" pitchFamily="34" charset="0"/>
            </a:endParaRPr>
          </a:p>
          <a:p>
            <a:pPr hangingPunct="1"/>
            <a:r>
              <a:rPr lang="en-US" sz="25000" b="1" spc="600" dirty="0">
                <a:latin typeface="Open Sans" panose="020B0606030504020204" pitchFamily="34" charset="0"/>
              </a:rPr>
              <a:t>LUNCH</a:t>
            </a:r>
          </a:p>
          <a:p>
            <a:pPr hangingPunct="1"/>
            <a:endParaRPr lang="en-US" sz="25000" b="1" spc="600" dirty="0">
              <a:latin typeface="Open Sans" panose="020B0606030504020204" pitchFamily="34" charset="0"/>
            </a:endParaRPr>
          </a:p>
        </p:txBody>
      </p:sp>
    </p:spTree>
    <p:extLst>
      <p:ext uri="{BB962C8B-B14F-4D97-AF65-F5344CB8AC3E}">
        <p14:creationId xmlns:p14="http://schemas.microsoft.com/office/powerpoint/2010/main" val="3974736216"/>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505A4-DC29-0BDE-F033-EA3BA0C5BEF2}"/>
            </a:ext>
          </a:extLst>
        </p:cNvPr>
        <p:cNvGrpSpPr/>
        <p:nvPr/>
      </p:nvGrpSpPr>
      <p:grpSpPr>
        <a:xfrm>
          <a:off x="0" y="0"/>
          <a:ext cx="0" cy="0"/>
          <a:chOff x="0" y="0"/>
          <a:chExt cx="0" cy="0"/>
        </a:xfrm>
      </p:grpSpPr>
      <p:sp>
        <p:nvSpPr>
          <p:cNvPr id="158" name="Rectangle">
            <a:extLst>
              <a:ext uri="{FF2B5EF4-FFF2-40B4-BE49-F238E27FC236}">
                <a16:creationId xmlns:a16="http://schemas.microsoft.com/office/drawing/2014/main" id="{06852E05-B47A-A40D-495F-220C6DCCB74E}"/>
              </a:ext>
            </a:extLst>
          </p:cNvPr>
          <p:cNvSpPr/>
          <p:nvPr/>
        </p:nvSpPr>
        <p:spPr>
          <a:xfrm>
            <a:off x="7499691" y="4287528"/>
            <a:ext cx="23341918" cy="29430282"/>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25400">
            <a:solidFill>
              <a:schemeClr val="accent6"/>
            </a:solidFill>
            <a:miter lim="400000"/>
          </a:ln>
        </p:spPr>
        <p:txBody>
          <a:bodyPr lIns="149770" tIns="149770" rIns="149770" bIns="149770" anchor="ctr"/>
          <a:lstStyle/>
          <a:p>
            <a:pPr>
              <a:defRPr sz="11000" b="0">
                <a:solidFill>
                  <a:srgbClr val="FFFFFF"/>
                </a:solidFill>
                <a:latin typeface="+mn-lt"/>
                <a:ea typeface="+mn-ea"/>
                <a:cs typeface="+mn-cs"/>
                <a:sym typeface="Helvetica Neue Medium"/>
              </a:defRPr>
            </a:pPr>
            <a:endParaRPr dirty="0">
              <a:latin typeface="Open Sans" panose="020B0606030504020204" pitchFamily="34" charset="0"/>
            </a:endParaRPr>
          </a:p>
        </p:txBody>
      </p:sp>
      <p:sp>
        <p:nvSpPr>
          <p:cNvPr id="160"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66758BB8-5612-9141-42AC-91479E35BD54}"/>
              </a:ext>
            </a:extLst>
          </p:cNvPr>
          <p:cNvSpPr txBox="1"/>
          <p:nvPr/>
        </p:nvSpPr>
        <p:spPr>
          <a:xfrm>
            <a:off x="7499691" y="35692068"/>
            <a:ext cx="23693610" cy="4616403"/>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49770" tIns="149770" rIns="149770" bIns="149770" anchor="ctr">
            <a:spAutoFit/>
          </a:bodyPr>
          <a:lstStyle>
            <a:lvl1pPr algn="l">
              <a:defRPr sz="4800" b="0" baseline="31250">
                <a:latin typeface="Playfair Display"/>
                <a:ea typeface="Playfair Display"/>
                <a:cs typeface="Playfair Display"/>
                <a:sym typeface="Playfair Display"/>
              </a:defRPr>
            </a:lvl1pPr>
          </a:lstStyle>
          <a:p>
            <a:pPr>
              <a:lnSpc>
                <a:spcPct val="150000"/>
              </a:lnSpc>
            </a:pPr>
            <a:r>
              <a:rPr lang="en-US" sz="7200" kern="100" dirty="0">
                <a:effectLst/>
                <a:latin typeface="+mn-lt"/>
                <a:ea typeface="Aptos" panose="020B0004020202020204" pitchFamily="34" charset="0"/>
                <a:cs typeface="Times New Roman" panose="02020603050405020304" pitchFamily="18" charset="0"/>
              </a:rPr>
              <a:t>This salad combines roasted cauliflower</a:t>
            </a:r>
            <a:r>
              <a:rPr lang="en-US" sz="7200" kern="100" dirty="0">
                <a:latin typeface="+mn-lt"/>
                <a:ea typeface="Aptos" panose="020B0004020202020204" pitchFamily="34" charset="0"/>
                <a:cs typeface="Times New Roman" panose="02020603050405020304" pitchFamily="18" charset="0"/>
              </a:rPr>
              <a:t> </a:t>
            </a:r>
            <a:r>
              <a:rPr lang="en-US" sz="7200" kern="100" dirty="0">
                <a:effectLst/>
                <a:latin typeface="+mn-lt"/>
                <a:ea typeface="Aptos" panose="020B0004020202020204" pitchFamily="34" charset="0"/>
                <a:cs typeface="Times New Roman" panose="02020603050405020304" pitchFamily="18" charset="0"/>
              </a:rPr>
              <a:t>with fiber-rich chickpeas, making it a hearty yet healthful choice. The addition of paprika not only spices things up but also introduces antioxidants that fight inflammation, making this dish both delicious and beneficial for long-term health</a:t>
            </a:r>
            <a:endParaRPr lang="en-US" sz="7200"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Line">
            <a:extLst>
              <a:ext uri="{FF2B5EF4-FFF2-40B4-BE49-F238E27FC236}">
                <a16:creationId xmlns:a16="http://schemas.microsoft.com/office/drawing/2014/main" id="{8C2C6585-E0BB-5CBF-D0E3-0F1F46C5B390}"/>
              </a:ext>
            </a:extLst>
          </p:cNvPr>
          <p:cNvSpPr/>
          <p:nvPr/>
        </p:nvSpPr>
        <p:spPr>
          <a:xfrm>
            <a:off x="7382460" y="34145026"/>
            <a:ext cx="23576379" cy="0"/>
          </a:xfrm>
          <a:prstGeom prst="line">
            <a:avLst/>
          </a:prstGeom>
          <a:ln w="190500">
            <a:solidFill>
              <a:srgbClr val="E1DEDB"/>
            </a:solidFill>
            <a:miter lim="400000"/>
          </a:ln>
        </p:spPr>
        <p:txBody>
          <a:bodyPr lIns="149770" tIns="149770" rIns="149770" bIns="149770" anchor="ctr"/>
          <a:lstStyle/>
          <a:p>
            <a:pPr>
              <a:defRPr sz="11000" b="0">
                <a:solidFill>
                  <a:srgbClr val="FFFFFF"/>
                </a:solidFill>
                <a:latin typeface="+mn-lt"/>
                <a:ea typeface="+mn-ea"/>
                <a:cs typeface="+mn-cs"/>
                <a:sym typeface="Helvetica Neue Medium"/>
              </a:defRPr>
            </a:pPr>
            <a:endParaRPr dirty="0">
              <a:latin typeface="Open Sans" panose="020B0606030504020204" pitchFamily="34" charset="0"/>
            </a:endParaRPr>
          </a:p>
        </p:txBody>
      </p:sp>
      <p:sp>
        <p:nvSpPr>
          <p:cNvPr id="2" name="TextBox 1">
            <a:extLst>
              <a:ext uri="{FF2B5EF4-FFF2-40B4-BE49-F238E27FC236}">
                <a16:creationId xmlns:a16="http://schemas.microsoft.com/office/drawing/2014/main" id="{9E9A2853-1450-21BE-AE66-1CD28773F3D6}"/>
              </a:ext>
            </a:extLst>
          </p:cNvPr>
          <p:cNvSpPr txBox="1"/>
          <p:nvPr/>
        </p:nvSpPr>
        <p:spPr>
          <a:xfrm>
            <a:off x="6350" y="29507402"/>
            <a:ext cx="27654249" cy="3688007"/>
          </a:xfrm>
          <a:prstGeom prst="rect">
            <a:avLst/>
          </a:prstGeom>
          <a:solidFill>
            <a:srgbClr val="E1DEDB"/>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9770" tIns="149770" rIns="149770" bIns="149770" numCol="1" spcCol="38100" rtlCol="0" anchor="ctr">
            <a:spAutoFit/>
          </a:bodyPr>
          <a:lstStyle/>
          <a:p>
            <a:pPr marL="0" marR="0" indent="0" algn="ctr" defTabSz="2962076" rtl="0" fontAlgn="auto" latinLnBrk="0" hangingPunct="0">
              <a:lnSpc>
                <a:spcPct val="100000"/>
              </a:lnSpc>
              <a:spcBef>
                <a:spcPts val="0"/>
              </a:spcBef>
              <a:spcAft>
                <a:spcPts val="0"/>
              </a:spcAft>
              <a:buClrTx/>
              <a:buSzTx/>
              <a:buFontTx/>
              <a:buNone/>
              <a:tabLst/>
            </a:pPr>
            <a:r>
              <a:rPr kumimoji="0" lang="en-US" sz="11000" i="0" u="none" strike="noStrike" cap="none" spc="0" normalizeH="0" baseline="0" dirty="0">
                <a:ln>
                  <a:noFill/>
                </a:ln>
                <a:effectLst/>
                <a:uFillTx/>
                <a:latin typeface="Montserrat" panose="00000500000000000000" pitchFamily="50" charset="0"/>
                <a:sym typeface="Helvetica Neue"/>
              </a:rPr>
              <a:t>ROASTED CAULIFLOWER AND CHICKPEA SALAD</a:t>
            </a:r>
          </a:p>
        </p:txBody>
      </p:sp>
    </p:spTree>
    <p:extLst>
      <p:ext uri="{BB962C8B-B14F-4D97-AF65-F5344CB8AC3E}">
        <p14:creationId xmlns:p14="http://schemas.microsoft.com/office/powerpoint/2010/main" val="1227969305"/>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ACB23F-6379-9F1A-EA50-1EE84DC29E93}"/>
            </a:ext>
          </a:extLst>
        </p:cNvPr>
        <p:cNvGrpSpPr/>
        <p:nvPr/>
      </p:nvGrpSpPr>
      <p:grpSpPr>
        <a:xfrm>
          <a:off x="0" y="0"/>
          <a:ext cx="0" cy="0"/>
          <a:chOff x="0" y="0"/>
          <a:chExt cx="0" cy="0"/>
        </a:xfrm>
      </p:grpSpPr>
      <p:sp>
        <p:nvSpPr>
          <p:cNvPr id="3" name="Text Placeholder 7">
            <a:extLst>
              <a:ext uri="{FF2B5EF4-FFF2-40B4-BE49-F238E27FC236}">
                <a16:creationId xmlns:a16="http://schemas.microsoft.com/office/drawing/2014/main" id="{DB1652CD-33CB-5E1E-47C1-172E33703CA0}"/>
              </a:ext>
            </a:extLst>
          </p:cNvPr>
          <p:cNvSpPr txBox="1">
            <a:spLocks/>
          </p:cNvSpPr>
          <p:nvPr/>
        </p:nvSpPr>
        <p:spPr>
          <a:xfrm>
            <a:off x="0" y="0"/>
            <a:ext cx="10058399" cy="49453800"/>
          </a:xfrm>
          <a:prstGeom prst="rect">
            <a:avLst/>
          </a:prstGeom>
          <a:solidFill>
            <a:srgbClr val="E1DEDB"/>
          </a:solidFill>
        </p:spPr>
        <p:txBody>
          <a:bodyPr vert="vert270">
            <a:noAutofit/>
          </a:bodyPr>
          <a:lstStyle>
            <a:lvl1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1pPr>
            <a:lvl2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2pPr>
            <a:lvl3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3pPr>
            <a:lvl4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4pPr>
            <a:lvl5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5pPr>
            <a:lvl6pPr marL="0" marR="0" indent="3556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6pPr>
            <a:lvl7pPr marL="0" marR="0" indent="7112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7pPr>
            <a:lvl8pPr marL="0" marR="0" indent="10668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8pPr>
            <a:lvl9pPr marL="0" marR="0" indent="14224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9pPr>
          </a:lstStyle>
          <a:p>
            <a:pPr hangingPunct="1"/>
            <a:endParaRPr lang="en-US" sz="15000" b="1" dirty="0">
              <a:latin typeface="Open Sans" panose="020B0606030504020204" pitchFamily="34" charset="0"/>
            </a:endParaRPr>
          </a:p>
          <a:p>
            <a:pPr hangingPunct="1"/>
            <a:r>
              <a:rPr lang="en-US" sz="15000" b="1" dirty="0">
                <a:latin typeface="Open Sans" panose="020B0606030504020204" pitchFamily="34" charset="0"/>
              </a:rPr>
              <a:t>ROASTED CAULIFLOWER </a:t>
            </a:r>
          </a:p>
          <a:p>
            <a:pPr hangingPunct="1"/>
            <a:r>
              <a:rPr lang="en-US" sz="15000" b="1" dirty="0">
                <a:latin typeface="Open Sans" panose="020B0606030504020204" pitchFamily="34" charset="0"/>
              </a:rPr>
              <a:t>AND CHICKPEA SALAD</a:t>
            </a:r>
          </a:p>
          <a:p>
            <a:pPr hangingPunct="1"/>
            <a:endParaRPr lang="en-US" sz="15000" b="1" dirty="0">
              <a:latin typeface="Open Sans" panose="020B0606030504020204" pitchFamily="34" charset="0"/>
            </a:endParaRPr>
          </a:p>
        </p:txBody>
      </p:sp>
      <p:graphicFrame>
        <p:nvGraphicFramePr>
          <p:cNvPr id="4" name="Table Placeholder 10">
            <a:extLst>
              <a:ext uri="{FF2B5EF4-FFF2-40B4-BE49-F238E27FC236}">
                <a16:creationId xmlns:a16="http://schemas.microsoft.com/office/drawing/2014/main" id="{33D48439-157E-661E-E30D-41448F39011B}"/>
              </a:ext>
            </a:extLst>
          </p:cNvPr>
          <p:cNvGraphicFramePr>
            <a:graphicFrameLocks/>
          </p:cNvGraphicFramePr>
          <p:nvPr>
            <p:extLst>
              <p:ext uri="{D42A27DB-BD31-4B8C-83A1-F6EECF244321}">
                <p14:modId xmlns:p14="http://schemas.microsoft.com/office/powerpoint/2010/main" val="2696940923"/>
              </p:ext>
            </p:extLst>
          </p:nvPr>
        </p:nvGraphicFramePr>
        <p:xfrm>
          <a:off x="12370777" y="4220691"/>
          <a:ext cx="22147822" cy="13006578"/>
        </p:xfrm>
        <a:graphic>
          <a:graphicData uri="http://schemas.openxmlformats.org/drawingml/2006/table">
            <a:tbl>
              <a:tblPr firstRow="1" bandRow="1"/>
              <a:tblGrid>
                <a:gridCol w="22147822">
                  <a:extLst>
                    <a:ext uri="{9D8B030D-6E8A-4147-A177-3AD203B41FA5}">
                      <a16:colId xmlns:a16="http://schemas.microsoft.com/office/drawing/2014/main" val="2921685139"/>
                    </a:ext>
                  </a:extLst>
                </a:gridCol>
              </a:tblGrid>
              <a:tr h="199003">
                <a:tc>
                  <a:txBody>
                    <a:bodyPr/>
                    <a:lstStyle>
                      <a:lvl1pPr marL="0" marR="0" indent="0" algn="ctr" defTabSz="2962076" latinLnBrk="0">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ontserrat Light"/>
                          <a:sym typeface="Helvetica Neue Thin"/>
                        </a:defRPr>
                      </a:lvl1pPr>
                      <a:lvl2pPr marL="0" marR="0" indent="228600" algn="ctr" defTabSz="2962076" latinLnBrk="0">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ontserrat Light"/>
                          <a:sym typeface="Helvetica Neue Thin"/>
                        </a:defRPr>
                      </a:lvl2pPr>
                      <a:lvl3pPr marL="0" marR="0" indent="457200" algn="ctr" defTabSz="2962076" latinLnBrk="0">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ontserrat Light"/>
                          <a:sym typeface="Helvetica Neue Thin"/>
                        </a:defRPr>
                      </a:lvl3pPr>
                      <a:lvl4pPr marL="0" marR="0" indent="685800" algn="ctr" defTabSz="2962076" latinLnBrk="0">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ontserrat Light"/>
                          <a:sym typeface="Helvetica Neue Thin"/>
                        </a:defRPr>
                      </a:lvl4pPr>
                      <a:lvl5pPr marL="0" marR="0" indent="914400" algn="ctr" defTabSz="2962076" latinLnBrk="0">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ontserrat Light"/>
                          <a:sym typeface="Helvetica Neue Thin"/>
                        </a:defRPr>
                      </a:lvl5pPr>
                      <a:lvl6pPr marL="0" marR="0" indent="1143000" algn="ctr" defTabSz="2962076" latinLnBrk="0">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ontserrat Light"/>
                          <a:sym typeface="Helvetica Neue Thin"/>
                        </a:defRPr>
                      </a:lvl6pPr>
                      <a:lvl7pPr marL="0" marR="0" indent="1371600" algn="ctr" defTabSz="2962076" latinLnBrk="0">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ontserrat Light"/>
                          <a:sym typeface="Helvetica Neue Thin"/>
                        </a:defRPr>
                      </a:lvl7pPr>
                      <a:lvl8pPr marL="0" marR="0" indent="1600200" algn="ctr" defTabSz="2962076" latinLnBrk="0">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ontserrat Light"/>
                          <a:sym typeface="Helvetica Neue Thin"/>
                        </a:defRPr>
                      </a:lvl8pPr>
                      <a:lvl9pPr marL="0" marR="0" indent="1828800" algn="ctr" defTabSz="2962076" latinLnBrk="0">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ontserrat Light"/>
                          <a:sym typeface="Helvetica Neue Thin"/>
                        </a:defRPr>
                      </a:lvl9pPr>
                    </a:lstStyle>
                    <a:p>
                      <a:pPr algn="l"/>
                      <a:r>
                        <a:rPr lang="en-US" sz="6600" b="1" dirty="0">
                          <a:solidFill>
                            <a:srgbClr val="000000"/>
                          </a:solidFill>
                          <a:latin typeface="Open Sans" panose="020B0606030504020204" pitchFamily="34" charset="0"/>
                        </a:rPr>
                        <a:t>INGREDIENTS</a:t>
                      </a:r>
                      <a:endParaRPr lang="en-US" sz="6600" dirty="0">
                        <a:solidFill>
                          <a:srgbClr val="000000"/>
                        </a:solidFill>
                        <a:latin typeface="Open Sans" panose="020B0606030504020204" pitchFamily="34" charset="0"/>
                      </a:endParaRPr>
                    </a:p>
                    <a:p>
                      <a:pPr algn="l">
                        <a:lnSpc>
                          <a:spcPct val="150000"/>
                        </a:lnSpc>
                      </a:pPr>
                      <a:r>
                        <a:rPr lang="en-US" sz="6600" dirty="0">
                          <a:solidFill>
                            <a:srgbClr val="000000"/>
                          </a:solidFill>
                          <a:latin typeface="Open Sans" panose="020B0606030504020204" pitchFamily="34" charset="0"/>
                        </a:rPr>
                        <a:t>Cauliflower: 1 head, cut into florets</a:t>
                      </a:r>
                    </a:p>
                    <a:p>
                      <a:pPr algn="l">
                        <a:lnSpc>
                          <a:spcPct val="150000"/>
                        </a:lnSpc>
                      </a:pPr>
                      <a:r>
                        <a:rPr lang="en-US" sz="6600" dirty="0">
                          <a:solidFill>
                            <a:srgbClr val="000000"/>
                          </a:solidFill>
                          <a:latin typeface="Open Sans" panose="020B0606030504020204" pitchFamily="34" charset="0"/>
                        </a:rPr>
                        <a:t>Chickpeas: 1 can (15 oz), drained and rinsed</a:t>
                      </a:r>
                    </a:p>
                    <a:p>
                      <a:pPr algn="l">
                        <a:lnSpc>
                          <a:spcPct val="150000"/>
                        </a:lnSpc>
                      </a:pPr>
                      <a:r>
                        <a:rPr lang="en-US" sz="6600" dirty="0">
                          <a:solidFill>
                            <a:srgbClr val="000000"/>
                          </a:solidFill>
                          <a:latin typeface="Open Sans" panose="020B0606030504020204" pitchFamily="34" charset="0"/>
                        </a:rPr>
                        <a:t>Paprika: 1 teaspoon</a:t>
                      </a:r>
                    </a:p>
                    <a:p>
                      <a:pPr algn="l">
                        <a:lnSpc>
                          <a:spcPct val="150000"/>
                        </a:lnSpc>
                      </a:pPr>
                      <a:r>
                        <a:rPr lang="en-US" sz="6600" dirty="0">
                          <a:solidFill>
                            <a:srgbClr val="000000"/>
                          </a:solidFill>
                          <a:latin typeface="Open Sans" panose="020B0606030504020204" pitchFamily="34" charset="0"/>
                        </a:rPr>
                        <a:t>Olive oil: 2 tablespoons</a:t>
                      </a:r>
                    </a:p>
                    <a:p>
                      <a:pPr algn="l">
                        <a:lnSpc>
                          <a:spcPct val="150000"/>
                        </a:lnSpc>
                      </a:pPr>
                      <a:r>
                        <a:rPr lang="en-US" sz="6600" dirty="0">
                          <a:solidFill>
                            <a:srgbClr val="000000"/>
                          </a:solidFill>
                          <a:latin typeface="Open Sans" panose="020B0606030504020204" pitchFamily="34" charset="0"/>
                        </a:rPr>
                        <a:t>Arugula: 2 cups</a:t>
                      </a:r>
                    </a:p>
                    <a:p>
                      <a:pPr algn="l">
                        <a:lnSpc>
                          <a:spcPct val="150000"/>
                        </a:lnSpc>
                      </a:pPr>
                      <a:r>
                        <a:rPr lang="en-US" sz="6600" dirty="0">
                          <a:solidFill>
                            <a:srgbClr val="000000"/>
                          </a:solidFill>
                          <a:latin typeface="Open Sans" panose="020B0606030504020204" pitchFamily="34" charset="0"/>
                        </a:rPr>
                        <a:t>Lemon juice: from 1 lemon</a:t>
                      </a:r>
                    </a:p>
                    <a:p>
                      <a:pPr algn="l">
                        <a:lnSpc>
                          <a:spcPct val="150000"/>
                        </a:lnSpc>
                      </a:pPr>
                      <a:r>
                        <a:rPr lang="en-US" sz="6600" dirty="0">
                          <a:solidFill>
                            <a:srgbClr val="000000"/>
                          </a:solidFill>
                          <a:latin typeface="Open Sans" panose="020B0606030504020204" pitchFamily="34" charset="0"/>
                        </a:rPr>
                        <a:t>Salt and pepper: to taste</a:t>
                      </a:r>
                    </a:p>
                    <a:p>
                      <a:pPr algn="l">
                        <a:lnSpc>
                          <a:spcPct val="150000"/>
                        </a:lnSpc>
                      </a:pPr>
                      <a:endParaRPr lang="en-US" sz="6600" dirty="0">
                        <a:solidFill>
                          <a:srgbClr val="000000"/>
                        </a:solidFill>
                        <a:latin typeface="Open Sans" panose="020B0606030504020204" pitchFamily="34" charset="0"/>
                      </a:endParaRPr>
                    </a:p>
                  </a:txBody>
                  <a:tcPr marL="116087" marR="116087">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108483849"/>
                  </a:ext>
                </a:extLst>
              </a:tr>
            </a:tbl>
          </a:graphicData>
        </a:graphic>
      </p:graphicFrame>
      <p:sp>
        <p:nvSpPr>
          <p:cNvPr id="5" name="Text Placeholder 3">
            <a:extLst>
              <a:ext uri="{FF2B5EF4-FFF2-40B4-BE49-F238E27FC236}">
                <a16:creationId xmlns:a16="http://schemas.microsoft.com/office/drawing/2014/main" id="{C0B899B0-F930-90C6-A8E9-DECD7454D4A3}"/>
              </a:ext>
            </a:extLst>
          </p:cNvPr>
          <p:cNvSpPr txBox="1">
            <a:spLocks/>
          </p:cNvSpPr>
          <p:nvPr/>
        </p:nvSpPr>
        <p:spPr>
          <a:xfrm>
            <a:off x="12370776" y="22584134"/>
            <a:ext cx="22147823" cy="19284796"/>
          </a:xfrm>
          <a:prstGeom prst="rect">
            <a:avLst/>
          </a:prstGeom>
        </p:spPr>
        <p:txBody>
          <a:bodyPr vert="horz" lIns="91440" tIns="45720" rIns="91440" bIns="45720" rtlCol="0">
            <a:noAutofit/>
          </a:bodyPr>
          <a:lstStyle>
            <a:lvl1pPr marL="0" indent="0" algn="l" defTabSz="777240" rtl="0" eaLnBrk="1" latinLnBrk="0" hangingPunct="1">
              <a:lnSpc>
                <a:spcPct val="90000"/>
              </a:lnSpc>
              <a:spcBef>
                <a:spcPts val="850"/>
              </a:spcBef>
              <a:buFont typeface="Arial" panose="020B0604020202020204" pitchFamily="34" charset="0"/>
              <a:buNone/>
              <a:defRPr sz="1000" kern="1200">
                <a:solidFill>
                  <a:schemeClr val="tx1"/>
                </a:solidFill>
                <a:latin typeface="+mj-lt"/>
                <a:ea typeface="+mn-ea"/>
                <a:cs typeface="+mn-cs"/>
              </a:defRPr>
            </a:lvl1pPr>
            <a:lvl2pPr marL="388620" indent="0" algn="l" defTabSz="777240" rtl="0" eaLnBrk="1" latinLnBrk="0" hangingPunct="1">
              <a:lnSpc>
                <a:spcPct val="90000"/>
              </a:lnSpc>
              <a:spcBef>
                <a:spcPts val="425"/>
              </a:spcBef>
              <a:buFont typeface="Arial" panose="020B0604020202020204" pitchFamily="34" charset="0"/>
              <a:buNone/>
              <a:defRPr sz="1000" kern="1200">
                <a:solidFill>
                  <a:schemeClr val="tx1"/>
                </a:solidFill>
                <a:latin typeface="+mj-lt"/>
                <a:ea typeface="+mn-ea"/>
                <a:cs typeface="+mn-cs"/>
              </a:defRPr>
            </a:lvl2pPr>
            <a:lvl3pPr marL="777240" indent="0" algn="l" defTabSz="777240" rtl="0" eaLnBrk="1" latinLnBrk="0" hangingPunct="1">
              <a:lnSpc>
                <a:spcPct val="90000"/>
              </a:lnSpc>
              <a:spcBef>
                <a:spcPts val="425"/>
              </a:spcBef>
              <a:buFont typeface="Arial" panose="020B0604020202020204" pitchFamily="34" charset="0"/>
              <a:buNone/>
              <a:defRPr sz="1000" kern="1200">
                <a:solidFill>
                  <a:schemeClr val="tx1"/>
                </a:solidFill>
                <a:latin typeface="+mj-lt"/>
                <a:ea typeface="+mn-ea"/>
                <a:cs typeface="+mn-cs"/>
              </a:defRPr>
            </a:lvl3pPr>
            <a:lvl4pPr marL="1165860" indent="0" algn="l" defTabSz="777240" rtl="0" eaLnBrk="1" latinLnBrk="0" hangingPunct="1">
              <a:lnSpc>
                <a:spcPct val="90000"/>
              </a:lnSpc>
              <a:spcBef>
                <a:spcPts val="425"/>
              </a:spcBef>
              <a:buFont typeface="Arial" panose="020B0604020202020204" pitchFamily="34" charset="0"/>
              <a:buNone/>
              <a:defRPr sz="1000" kern="1200">
                <a:solidFill>
                  <a:schemeClr val="tx1"/>
                </a:solidFill>
                <a:latin typeface="+mj-lt"/>
                <a:ea typeface="+mn-ea"/>
                <a:cs typeface="+mn-cs"/>
              </a:defRPr>
            </a:lvl4pPr>
            <a:lvl5pPr marL="1554480" indent="0" algn="l" defTabSz="777240" rtl="0" eaLnBrk="1" latinLnBrk="0" hangingPunct="1">
              <a:lnSpc>
                <a:spcPct val="90000"/>
              </a:lnSpc>
              <a:spcBef>
                <a:spcPts val="425"/>
              </a:spcBef>
              <a:buFont typeface="Arial" panose="020B0604020202020204" pitchFamily="34" charset="0"/>
              <a:buNone/>
              <a:defRPr sz="1000" kern="1200">
                <a:solidFill>
                  <a:schemeClr val="tx1"/>
                </a:solidFill>
                <a:latin typeface="+mj-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marR="0" lvl="0" indent="0" algn="l" defTabSz="777240" rtl="0" eaLnBrk="1" fontAlgn="auto" latinLnBrk="0" hangingPunct="1">
              <a:lnSpc>
                <a:spcPct val="120000"/>
              </a:lnSpc>
              <a:spcBef>
                <a:spcPts val="850"/>
              </a:spcBef>
              <a:spcAft>
                <a:spcPts val="0"/>
              </a:spcAft>
              <a:buClrTx/>
              <a:buSzTx/>
              <a:buFont typeface="Arial" panose="020B0604020202020204" pitchFamily="34" charset="0"/>
              <a:buNone/>
              <a:tabLst/>
              <a:defRPr/>
            </a:pPr>
            <a:r>
              <a:rPr kumimoji="0" lang="en-US" sz="660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INSTRUCTIONS</a:t>
            </a:r>
          </a:p>
          <a:p>
            <a:pPr marL="0" marR="0" lvl="0" indent="0" algn="l" defTabSz="777240" rtl="0" eaLnBrk="1" fontAlgn="auto" latinLnBrk="0" hangingPunct="1">
              <a:lnSpc>
                <a:spcPct val="150000"/>
              </a:lnSpc>
              <a:spcBef>
                <a:spcPts val="850"/>
              </a:spcBef>
              <a:spcAft>
                <a:spcPts val="0"/>
              </a:spcAft>
              <a:buClrTx/>
              <a:buSzTx/>
              <a:buFont typeface="Arial" panose="020B0604020202020204" pitchFamily="34" charset="0"/>
              <a:buNone/>
              <a:tabLst/>
              <a:defRPr/>
            </a:pPr>
            <a:r>
              <a:rPr kumimoji="0" lang="en-US" sz="66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Toss cauliflower and chickpeas with paprika, olive oil, salt, and pepper.</a:t>
            </a:r>
          </a:p>
          <a:p>
            <a:pPr marL="0" marR="0" lvl="0" indent="0" algn="l" defTabSz="777240" rtl="0" eaLnBrk="1" fontAlgn="auto" latinLnBrk="0" hangingPunct="1">
              <a:lnSpc>
                <a:spcPct val="150000"/>
              </a:lnSpc>
              <a:spcBef>
                <a:spcPts val="850"/>
              </a:spcBef>
              <a:spcAft>
                <a:spcPts val="0"/>
              </a:spcAft>
              <a:buClrTx/>
              <a:buSzTx/>
              <a:buFont typeface="Arial" panose="020B0604020202020204" pitchFamily="34" charset="0"/>
              <a:buNone/>
              <a:tabLst/>
              <a:defRPr/>
            </a:pPr>
            <a:r>
              <a:rPr kumimoji="0" lang="en-US" sz="660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Roast at 400°F (200°C) for 20 minutes </a:t>
            </a:r>
            <a:r>
              <a:rPr kumimoji="0" lang="en-US" sz="66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or until golden.</a:t>
            </a:r>
          </a:p>
          <a:p>
            <a:pPr marL="0" marR="0" lvl="0" indent="0" algn="l" defTabSz="777240" rtl="0" eaLnBrk="1" fontAlgn="auto" latinLnBrk="0" hangingPunct="1">
              <a:lnSpc>
                <a:spcPct val="150000"/>
              </a:lnSpc>
              <a:spcBef>
                <a:spcPts val="850"/>
              </a:spcBef>
              <a:spcAft>
                <a:spcPts val="0"/>
              </a:spcAft>
              <a:buClrTx/>
              <a:buSzTx/>
              <a:buFont typeface="Arial" panose="020B0604020202020204" pitchFamily="34" charset="0"/>
              <a:buNone/>
              <a:tabLst/>
              <a:defRPr/>
            </a:pPr>
            <a:r>
              <a:rPr kumimoji="0" lang="en-US" sz="66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Toss roasted vegetables with arugula and lemon juice.</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endParaRPr kumimoji="0" lang="en-US" sz="66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endParaRP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endParaRPr lang="en-US" sz="6600" b="0" dirty="0">
              <a:solidFill>
                <a:srgbClr val="000000"/>
              </a:solidFill>
              <a:latin typeface="Open Sans" panose="020B0606030504020204" pitchFamily="34" charset="0"/>
            </a:endParaRP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endParaRPr lang="en-US" sz="6600" b="0" dirty="0">
              <a:solidFill>
                <a:srgbClr val="000000"/>
              </a:solidFill>
              <a:latin typeface="Open Sans" panose="020B0606030504020204" pitchFamily="34" charset="0"/>
            </a:endParaRP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endParaRPr kumimoji="0" lang="en-US" sz="66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endParaRP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kumimoji="0" lang="en-US" sz="54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Per serving</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kumimoji="0" lang="en-US" sz="54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Calories: 260 kcal</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kumimoji="0" lang="en-US" sz="54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Protein: 9 g</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kumimoji="0" lang="en-US" sz="54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Fat: 14 g</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kumimoji="0" lang="en-US" sz="54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Fiber: 8 g</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kumimoji="0" lang="en-US" sz="54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Carbohydrates: 28 g</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kumimoji="0" lang="en-US" sz="54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Cholesterol: 0 mg</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endParaRPr kumimoji="0" lang="en-US" sz="66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endParaRP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endParaRPr kumimoji="0" lang="en-US" sz="66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endParaRPr>
          </a:p>
        </p:txBody>
      </p:sp>
      <p:pic>
        <p:nvPicPr>
          <p:cNvPr id="2" name="Picture 1">
            <a:extLst>
              <a:ext uri="{FF2B5EF4-FFF2-40B4-BE49-F238E27FC236}">
                <a16:creationId xmlns:a16="http://schemas.microsoft.com/office/drawing/2014/main" id="{1F604B24-7DB8-4E38-D013-D5EA1DDB96E5}"/>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p:blipFill>
        <p:spPr>
          <a:xfrm>
            <a:off x="11567990" y="17372174"/>
            <a:ext cx="11459307" cy="3819769"/>
          </a:xfrm>
          <a:prstGeom prst="rect">
            <a:avLst/>
          </a:prstGeom>
        </p:spPr>
      </p:pic>
      <p:sp>
        <p:nvSpPr>
          <p:cNvPr id="6" name="TextBox 5">
            <a:extLst>
              <a:ext uri="{FF2B5EF4-FFF2-40B4-BE49-F238E27FC236}">
                <a16:creationId xmlns:a16="http://schemas.microsoft.com/office/drawing/2014/main" id="{23216BBA-69C3-53C3-708B-F1D01C855603}"/>
              </a:ext>
            </a:extLst>
          </p:cNvPr>
          <p:cNvSpPr txBox="1"/>
          <p:nvPr/>
        </p:nvSpPr>
        <p:spPr>
          <a:xfrm>
            <a:off x="12370777" y="20209714"/>
            <a:ext cx="18218150" cy="1964459"/>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9770" tIns="149770" rIns="149770" bIns="149770" numCol="1" spcCol="38100" rtlCol="0" anchor="ctr">
            <a:spAutoFit/>
          </a:bodyPr>
          <a:lstStyle/>
          <a:p>
            <a:pPr marL="0" marR="0" indent="0" algn="l" defTabSz="2962076"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effectLst/>
                <a:uFillTx/>
                <a:latin typeface="+mn-lt"/>
                <a:ea typeface="Helvetica Neue"/>
                <a:cs typeface="Helvetica Neue"/>
                <a:sym typeface="Helvetica Neue"/>
              </a:rPr>
              <a:t>Prep Time: 10 minutes - Cook Time: 20 minutes</a:t>
            </a:r>
          </a:p>
          <a:p>
            <a:pPr marL="0" marR="0" indent="0" algn="l" defTabSz="2962076" rtl="0" fontAlgn="auto" latinLnBrk="0" hangingPunct="0">
              <a:lnSpc>
                <a:spcPct val="100000"/>
              </a:lnSpc>
              <a:spcBef>
                <a:spcPts val="0"/>
              </a:spcBef>
              <a:spcAft>
                <a:spcPts val="0"/>
              </a:spcAft>
              <a:buClrTx/>
              <a:buSzTx/>
              <a:buFontTx/>
              <a:buNone/>
              <a:tabLst/>
            </a:pPr>
            <a:r>
              <a:rPr kumimoji="0" lang="en-US" sz="5400" b="0" i="0" u="none" strike="noStrike" cap="none" spc="0" normalizeH="0" baseline="0" dirty="0">
                <a:ln>
                  <a:noFill/>
                </a:ln>
                <a:effectLst/>
                <a:uFillTx/>
                <a:latin typeface="+mn-lt"/>
                <a:ea typeface="Helvetica Neue"/>
                <a:cs typeface="Helvetica Neue"/>
                <a:sym typeface="Helvetica Neue"/>
              </a:rPr>
              <a:t>Servings: 4</a:t>
            </a:r>
          </a:p>
        </p:txBody>
      </p:sp>
      <p:sp>
        <p:nvSpPr>
          <p:cNvPr id="9" name="Slide Number Placeholder 8">
            <a:extLst>
              <a:ext uri="{FF2B5EF4-FFF2-40B4-BE49-F238E27FC236}">
                <a16:creationId xmlns:a16="http://schemas.microsoft.com/office/drawing/2014/main" id="{BE173308-017A-C748-6C1C-44F6D6A91D24}"/>
              </a:ext>
            </a:extLst>
          </p:cNvPr>
          <p:cNvSpPr>
            <a:spLocks noGrp="1"/>
          </p:cNvSpPr>
          <p:nvPr>
            <p:ph type="sldNum" sz="quarter" idx="2"/>
          </p:nvPr>
        </p:nvSpPr>
        <p:spPr>
          <a:xfrm>
            <a:off x="33949983" y="44764129"/>
            <a:ext cx="1442034" cy="1489271"/>
          </a:xfrm>
        </p:spPr>
        <p:txBody>
          <a:bodyPr/>
          <a:lstStyle/>
          <a:p>
            <a:fld id="{86CB4B4D-7CA3-9044-876B-883B54F8677D}" type="slidenum">
              <a:rPr lang="en-US" smtClean="0"/>
              <a:t>24</a:t>
            </a:fld>
            <a:endParaRPr lang="en-US" dirty="0"/>
          </a:p>
        </p:txBody>
      </p:sp>
    </p:spTree>
    <p:extLst>
      <p:ext uri="{BB962C8B-B14F-4D97-AF65-F5344CB8AC3E}">
        <p14:creationId xmlns:p14="http://schemas.microsoft.com/office/powerpoint/2010/main" val="1041690909"/>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AF4A13-E72F-F628-1A27-223D18FC2348}"/>
            </a:ext>
          </a:extLst>
        </p:cNvPr>
        <p:cNvGrpSpPr/>
        <p:nvPr/>
      </p:nvGrpSpPr>
      <p:grpSpPr>
        <a:xfrm>
          <a:off x="0" y="0"/>
          <a:ext cx="0" cy="0"/>
          <a:chOff x="0" y="0"/>
          <a:chExt cx="0" cy="0"/>
        </a:xfrm>
      </p:grpSpPr>
      <p:sp>
        <p:nvSpPr>
          <p:cNvPr id="158" name="Rectangle">
            <a:extLst>
              <a:ext uri="{FF2B5EF4-FFF2-40B4-BE49-F238E27FC236}">
                <a16:creationId xmlns:a16="http://schemas.microsoft.com/office/drawing/2014/main" id="{73CB0965-0EEF-81D2-389D-47AEE5CE1384}"/>
              </a:ext>
            </a:extLst>
          </p:cNvPr>
          <p:cNvSpPr/>
          <p:nvPr/>
        </p:nvSpPr>
        <p:spPr>
          <a:xfrm>
            <a:off x="7499691" y="4287528"/>
            <a:ext cx="23341918" cy="29430282"/>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25400">
            <a:miter lim="400000"/>
          </a:ln>
        </p:spPr>
        <p:txBody>
          <a:bodyPr lIns="149770" tIns="149770" rIns="149770" bIns="149770" anchor="ctr"/>
          <a:lstStyle/>
          <a:p>
            <a:pPr>
              <a:defRPr sz="11000" b="0">
                <a:solidFill>
                  <a:srgbClr val="FFFFFF"/>
                </a:solidFill>
                <a:latin typeface="+mn-lt"/>
                <a:ea typeface="+mn-ea"/>
                <a:cs typeface="+mn-cs"/>
                <a:sym typeface="Helvetica Neue Medium"/>
              </a:defRPr>
            </a:pPr>
            <a:endParaRPr dirty="0">
              <a:latin typeface="Open Sans" panose="020B0606030504020204" pitchFamily="34" charset="0"/>
            </a:endParaRPr>
          </a:p>
        </p:txBody>
      </p:sp>
      <p:sp>
        <p:nvSpPr>
          <p:cNvPr id="160"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117D1A29-0BD5-A3A7-4300-3791CABFBD7C}"/>
              </a:ext>
            </a:extLst>
          </p:cNvPr>
          <p:cNvSpPr txBox="1"/>
          <p:nvPr/>
        </p:nvSpPr>
        <p:spPr>
          <a:xfrm>
            <a:off x="7499691" y="35094644"/>
            <a:ext cx="23693610" cy="1237237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9770" tIns="149770" rIns="149770" bIns="149770" anchor="ctr">
            <a:spAutoFit/>
          </a:bodyPr>
          <a:lstStyle>
            <a:lvl1pPr algn="l">
              <a:defRPr sz="4800" b="0" baseline="31250">
                <a:latin typeface="Playfair Display"/>
                <a:ea typeface="Playfair Display"/>
                <a:cs typeface="Playfair Display"/>
                <a:sym typeface="Playfair Display"/>
              </a:defRPr>
            </a:lvl1pPr>
          </a:lstStyle>
          <a:p>
            <a:pPr>
              <a:lnSpc>
                <a:spcPct val="150000"/>
              </a:lnSpc>
              <a:spcBef>
                <a:spcPts val="0"/>
              </a:spcBef>
              <a:spcAft>
                <a:spcPts val="0"/>
              </a:spcAft>
            </a:pPr>
            <a:r>
              <a:rPr lang="en-US" sz="7200" dirty="0">
                <a:latin typeface="Open Sans" panose="020B0606030504020204" pitchFamily="34" charset="0"/>
                <a:ea typeface="Open Sans" panose="020B0606030504020204" pitchFamily="34" charset="0"/>
                <a:cs typeface="Open Sans" panose="020B0606030504020204" pitchFamily="34" charset="0"/>
              </a:rPr>
              <a:t>Sous Vide Ratatouille is a celebration of garden freshness encapsulated through the art of slow, precise cooking. This classic Provençal dish is given new life with the sous vide method, which gently coaxes each vegetable—zucchini, eggplant, bell peppers, and tomatoes—into releasing its fullest flavor while maintaining a perfect, tender texture. Every bite is infused with the essence of herbs and the richness of olive oil, marrying the individual tastes into a harmonious blend that speaks of sun-drenched fields and rustic French kitchens. This ratatouille is not just a meal; it's an aromatic journey through the countryside, delivering both comfort and culinary delight in every spoonful. Whether served as a main dish or a complementary side, it brings a touch of elegance and simplicity to the table, making it a perfect choice for those who cherish both health and flavor. .</a:t>
            </a:r>
          </a:p>
        </p:txBody>
      </p:sp>
      <p:sp>
        <p:nvSpPr>
          <p:cNvPr id="6" name="Line">
            <a:extLst>
              <a:ext uri="{FF2B5EF4-FFF2-40B4-BE49-F238E27FC236}">
                <a16:creationId xmlns:a16="http://schemas.microsoft.com/office/drawing/2014/main" id="{F20B23A5-3941-CE6B-8ECF-922ED99849E8}"/>
              </a:ext>
            </a:extLst>
          </p:cNvPr>
          <p:cNvSpPr/>
          <p:nvPr/>
        </p:nvSpPr>
        <p:spPr>
          <a:xfrm>
            <a:off x="7382460" y="34145026"/>
            <a:ext cx="23576379" cy="0"/>
          </a:xfrm>
          <a:prstGeom prst="line">
            <a:avLst/>
          </a:prstGeom>
          <a:ln w="190500">
            <a:solidFill>
              <a:srgbClr val="E1DEDB"/>
            </a:solidFill>
            <a:miter lim="400000"/>
          </a:ln>
        </p:spPr>
        <p:txBody>
          <a:bodyPr lIns="149770" tIns="149770" rIns="149770" bIns="149770" anchor="ctr"/>
          <a:lstStyle/>
          <a:p>
            <a:pPr>
              <a:defRPr sz="11000" b="0">
                <a:solidFill>
                  <a:srgbClr val="FFFFFF"/>
                </a:solidFill>
                <a:latin typeface="+mn-lt"/>
                <a:ea typeface="+mn-ea"/>
                <a:cs typeface="+mn-cs"/>
                <a:sym typeface="Helvetica Neue Medium"/>
              </a:defRPr>
            </a:pPr>
            <a:endParaRPr dirty="0">
              <a:latin typeface="Open Sans" panose="020B0606030504020204" pitchFamily="34" charset="0"/>
            </a:endParaRPr>
          </a:p>
        </p:txBody>
      </p:sp>
      <p:sp>
        <p:nvSpPr>
          <p:cNvPr id="2" name="TextBox 1">
            <a:extLst>
              <a:ext uri="{FF2B5EF4-FFF2-40B4-BE49-F238E27FC236}">
                <a16:creationId xmlns:a16="http://schemas.microsoft.com/office/drawing/2014/main" id="{DCDA8600-84D1-58C8-471B-8A37BE162A25}"/>
              </a:ext>
            </a:extLst>
          </p:cNvPr>
          <p:cNvSpPr txBox="1"/>
          <p:nvPr/>
        </p:nvSpPr>
        <p:spPr>
          <a:xfrm>
            <a:off x="6350" y="29507402"/>
            <a:ext cx="27654249" cy="3688007"/>
          </a:xfrm>
          <a:prstGeom prst="rect">
            <a:avLst/>
          </a:prstGeom>
          <a:solidFill>
            <a:srgbClr val="E1DEDB"/>
          </a:solidFill>
          <a:ln w="25400" cap="flat">
            <a:solidFill>
              <a:srgbClr val="E1DEDB"/>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9770" tIns="149770" rIns="149770" bIns="149770" numCol="1" spcCol="38100" rtlCol="0" anchor="ctr">
            <a:spAutoFit/>
          </a:bodyPr>
          <a:lstStyle/>
          <a:p>
            <a:pPr marL="0" marR="0" indent="0" algn="ctr" defTabSz="2962076" rtl="0" fontAlgn="auto" latinLnBrk="0" hangingPunct="0">
              <a:lnSpc>
                <a:spcPct val="100000"/>
              </a:lnSpc>
              <a:spcBef>
                <a:spcPts val="0"/>
              </a:spcBef>
              <a:spcAft>
                <a:spcPts val="0"/>
              </a:spcAft>
              <a:buClrTx/>
              <a:buSzTx/>
              <a:buFontTx/>
              <a:buNone/>
              <a:tabLst/>
            </a:pPr>
            <a:r>
              <a:rPr kumimoji="0" lang="en-US" sz="11000" i="0" u="none" strike="noStrike" cap="none" spc="0" normalizeH="0" baseline="0" dirty="0">
                <a:ln>
                  <a:noFill/>
                </a:ln>
                <a:effectLst/>
                <a:uFillTx/>
                <a:latin typeface="Montserrat" panose="00000500000000000000" pitchFamily="50" charset="0"/>
                <a:sym typeface="Helvetica Neue"/>
              </a:rPr>
              <a:t>SOUS VIDE </a:t>
            </a:r>
          </a:p>
          <a:p>
            <a:pPr marL="0" marR="0" indent="0" algn="ctr" defTabSz="2962076" rtl="0" fontAlgn="auto" latinLnBrk="0" hangingPunct="0">
              <a:lnSpc>
                <a:spcPct val="100000"/>
              </a:lnSpc>
              <a:spcBef>
                <a:spcPts val="0"/>
              </a:spcBef>
              <a:spcAft>
                <a:spcPts val="0"/>
              </a:spcAft>
              <a:buClrTx/>
              <a:buSzTx/>
              <a:buFontTx/>
              <a:buNone/>
              <a:tabLst/>
            </a:pPr>
            <a:r>
              <a:rPr kumimoji="0" lang="en-US" sz="11000" i="0" u="none" strike="noStrike" cap="none" spc="0" normalizeH="0" baseline="0" dirty="0">
                <a:ln>
                  <a:noFill/>
                </a:ln>
                <a:effectLst/>
                <a:uFillTx/>
                <a:latin typeface="Montserrat" panose="00000500000000000000" pitchFamily="50" charset="0"/>
                <a:sym typeface="Helvetica Neue"/>
              </a:rPr>
              <a:t>RATATOUILLE</a:t>
            </a:r>
          </a:p>
        </p:txBody>
      </p:sp>
    </p:spTree>
    <p:extLst>
      <p:ext uri="{BB962C8B-B14F-4D97-AF65-F5344CB8AC3E}">
        <p14:creationId xmlns:p14="http://schemas.microsoft.com/office/powerpoint/2010/main" val="1198014921"/>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FA943F-F8B5-BB16-1F5B-0F8C0AF9E0E6}"/>
            </a:ext>
          </a:extLst>
        </p:cNvPr>
        <p:cNvGrpSpPr/>
        <p:nvPr/>
      </p:nvGrpSpPr>
      <p:grpSpPr>
        <a:xfrm>
          <a:off x="0" y="0"/>
          <a:ext cx="0" cy="0"/>
          <a:chOff x="0" y="0"/>
          <a:chExt cx="0" cy="0"/>
        </a:xfrm>
      </p:grpSpPr>
      <p:sp>
        <p:nvSpPr>
          <p:cNvPr id="3" name="Text Placeholder 7">
            <a:extLst>
              <a:ext uri="{FF2B5EF4-FFF2-40B4-BE49-F238E27FC236}">
                <a16:creationId xmlns:a16="http://schemas.microsoft.com/office/drawing/2014/main" id="{5937A9FF-693A-96CA-9F6D-E8842F64645A}"/>
              </a:ext>
            </a:extLst>
          </p:cNvPr>
          <p:cNvSpPr txBox="1">
            <a:spLocks/>
          </p:cNvSpPr>
          <p:nvPr/>
        </p:nvSpPr>
        <p:spPr>
          <a:xfrm>
            <a:off x="0" y="0"/>
            <a:ext cx="10058399" cy="49453800"/>
          </a:xfrm>
          <a:prstGeom prst="rect">
            <a:avLst/>
          </a:prstGeom>
          <a:solidFill>
            <a:srgbClr val="E1DEDB"/>
          </a:solidFill>
        </p:spPr>
        <p:txBody>
          <a:bodyPr vert="vert270">
            <a:noAutofit/>
          </a:bodyPr>
          <a:lstStyle>
            <a:lvl1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1pPr>
            <a:lvl2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2pPr>
            <a:lvl3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3pPr>
            <a:lvl4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4pPr>
            <a:lvl5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5pPr>
            <a:lvl6pPr marL="0" marR="0" indent="3556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6pPr>
            <a:lvl7pPr marL="0" marR="0" indent="7112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7pPr>
            <a:lvl8pPr marL="0" marR="0" indent="10668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8pPr>
            <a:lvl9pPr marL="0" marR="0" indent="14224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9pPr>
          </a:lstStyle>
          <a:p>
            <a:pPr hangingPunct="1"/>
            <a:endParaRPr lang="en-US" sz="15000" b="1" dirty="0">
              <a:latin typeface="Open Sans" panose="020B0606030504020204" pitchFamily="34" charset="0"/>
            </a:endParaRPr>
          </a:p>
          <a:p>
            <a:pPr hangingPunct="1"/>
            <a:r>
              <a:rPr lang="en-US" sz="15000" b="1" dirty="0">
                <a:latin typeface="Open Sans" panose="020B0606030504020204" pitchFamily="34" charset="0"/>
              </a:rPr>
              <a:t>SOUS VIDE </a:t>
            </a:r>
          </a:p>
          <a:p>
            <a:pPr hangingPunct="1"/>
            <a:r>
              <a:rPr lang="en-US" sz="15000" b="1" dirty="0">
                <a:latin typeface="Open Sans" panose="020B0606030504020204" pitchFamily="34" charset="0"/>
              </a:rPr>
              <a:t>RATATOUILLE</a:t>
            </a:r>
          </a:p>
        </p:txBody>
      </p:sp>
      <p:graphicFrame>
        <p:nvGraphicFramePr>
          <p:cNvPr id="4" name="Table Placeholder 10">
            <a:extLst>
              <a:ext uri="{FF2B5EF4-FFF2-40B4-BE49-F238E27FC236}">
                <a16:creationId xmlns:a16="http://schemas.microsoft.com/office/drawing/2014/main" id="{DD24AA07-627F-CA2A-A6EB-A5D9C407E341}"/>
              </a:ext>
            </a:extLst>
          </p:cNvPr>
          <p:cNvGraphicFramePr>
            <a:graphicFrameLocks/>
          </p:cNvGraphicFramePr>
          <p:nvPr>
            <p:extLst>
              <p:ext uri="{D42A27DB-BD31-4B8C-83A1-F6EECF244321}">
                <p14:modId xmlns:p14="http://schemas.microsoft.com/office/powerpoint/2010/main" val="3193195931"/>
              </p:ext>
            </p:extLst>
          </p:nvPr>
        </p:nvGraphicFramePr>
        <p:xfrm>
          <a:off x="12615160" y="3306047"/>
          <a:ext cx="22776857" cy="14575663"/>
        </p:xfrm>
        <a:graphic>
          <a:graphicData uri="http://schemas.openxmlformats.org/drawingml/2006/table">
            <a:tbl>
              <a:tblPr firstRow="1" bandRow="1"/>
              <a:tblGrid>
                <a:gridCol w="22776857">
                  <a:extLst>
                    <a:ext uri="{9D8B030D-6E8A-4147-A177-3AD203B41FA5}">
                      <a16:colId xmlns:a16="http://schemas.microsoft.com/office/drawing/2014/main" val="2921685139"/>
                    </a:ext>
                  </a:extLst>
                </a:gridCol>
              </a:tblGrid>
              <a:tr h="10937631">
                <a:tc>
                  <a:txBody>
                    <a:bodyPr/>
                    <a:lstStyle>
                      <a:lvl1pPr marL="0" marR="0" indent="0" algn="ctr" defTabSz="2962076" latinLnBrk="0">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ontserrat Light"/>
                          <a:sym typeface="Helvetica Neue Thin"/>
                        </a:defRPr>
                      </a:lvl1pPr>
                      <a:lvl2pPr marL="0" marR="0" indent="228600" algn="ctr" defTabSz="2962076" latinLnBrk="0">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ontserrat Light"/>
                          <a:sym typeface="Helvetica Neue Thin"/>
                        </a:defRPr>
                      </a:lvl2pPr>
                      <a:lvl3pPr marL="0" marR="0" indent="457200" algn="ctr" defTabSz="2962076" latinLnBrk="0">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ontserrat Light"/>
                          <a:sym typeface="Helvetica Neue Thin"/>
                        </a:defRPr>
                      </a:lvl3pPr>
                      <a:lvl4pPr marL="0" marR="0" indent="685800" algn="ctr" defTabSz="2962076" latinLnBrk="0">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ontserrat Light"/>
                          <a:sym typeface="Helvetica Neue Thin"/>
                        </a:defRPr>
                      </a:lvl4pPr>
                      <a:lvl5pPr marL="0" marR="0" indent="914400" algn="ctr" defTabSz="2962076" latinLnBrk="0">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ontserrat Light"/>
                          <a:sym typeface="Helvetica Neue Thin"/>
                        </a:defRPr>
                      </a:lvl5pPr>
                      <a:lvl6pPr marL="0" marR="0" indent="1143000" algn="ctr" defTabSz="2962076" latinLnBrk="0">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ontserrat Light"/>
                          <a:sym typeface="Helvetica Neue Thin"/>
                        </a:defRPr>
                      </a:lvl6pPr>
                      <a:lvl7pPr marL="0" marR="0" indent="1371600" algn="ctr" defTabSz="2962076" latinLnBrk="0">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ontserrat Light"/>
                          <a:sym typeface="Helvetica Neue Thin"/>
                        </a:defRPr>
                      </a:lvl7pPr>
                      <a:lvl8pPr marL="0" marR="0" indent="1600200" algn="ctr" defTabSz="2962076" latinLnBrk="0">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ontserrat Light"/>
                          <a:sym typeface="Helvetica Neue Thin"/>
                        </a:defRPr>
                      </a:lvl8pPr>
                      <a:lvl9pPr marL="0" marR="0" indent="1828800" algn="ctr" defTabSz="2962076" latinLnBrk="0">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ontserrat Light"/>
                          <a:sym typeface="Helvetica Neue Thin"/>
                        </a:defRPr>
                      </a:lvl9pPr>
                    </a:lstStyle>
                    <a:p>
                      <a:pPr algn="l"/>
                      <a:r>
                        <a:rPr lang="en-US" sz="6000" b="1" dirty="0">
                          <a:solidFill>
                            <a:srgbClr val="000000"/>
                          </a:solidFill>
                          <a:latin typeface="Open Sans" panose="020B0606030504020204" pitchFamily="34" charset="0"/>
                        </a:rPr>
                        <a:t>INGREDIENTS</a:t>
                      </a:r>
                      <a:endParaRPr lang="en-US" sz="6000" b="0" dirty="0">
                        <a:solidFill>
                          <a:srgbClr val="000000"/>
                        </a:solidFill>
                        <a:latin typeface="Open Sans" panose="020B0606030504020204" pitchFamily="34" charset="0"/>
                      </a:endParaRPr>
                    </a:p>
                    <a:p>
                      <a:pPr algn="l">
                        <a:lnSpc>
                          <a:spcPct val="150000"/>
                        </a:lnSpc>
                      </a:pPr>
                      <a:r>
                        <a:rPr lang="en-US" sz="6000" b="0" dirty="0">
                          <a:solidFill>
                            <a:srgbClr val="000000"/>
                          </a:solidFill>
                          <a:latin typeface="Open Sans" panose="020B0606030504020204" pitchFamily="34" charset="0"/>
                        </a:rPr>
                        <a:t>Zucchini: 2 medium, sliced</a:t>
                      </a:r>
                    </a:p>
                    <a:p>
                      <a:pPr algn="l">
                        <a:lnSpc>
                          <a:spcPct val="150000"/>
                        </a:lnSpc>
                      </a:pPr>
                      <a:r>
                        <a:rPr lang="en-US" sz="6000" b="0" dirty="0">
                          <a:solidFill>
                            <a:srgbClr val="000000"/>
                          </a:solidFill>
                          <a:latin typeface="Open Sans" panose="020B0606030504020204" pitchFamily="34" charset="0"/>
                        </a:rPr>
                        <a:t>Eggplant: 1 medium, cubed</a:t>
                      </a:r>
                    </a:p>
                    <a:p>
                      <a:pPr algn="l">
                        <a:lnSpc>
                          <a:spcPct val="150000"/>
                        </a:lnSpc>
                      </a:pPr>
                      <a:r>
                        <a:rPr lang="en-US" sz="6000" b="0" dirty="0">
                          <a:solidFill>
                            <a:srgbClr val="000000"/>
                          </a:solidFill>
                          <a:latin typeface="Open Sans" panose="020B0606030504020204" pitchFamily="34" charset="0"/>
                        </a:rPr>
                        <a:t>Bell peppers: 2 (1 red, 1 yellow), sliced</a:t>
                      </a:r>
                    </a:p>
                    <a:p>
                      <a:pPr algn="l">
                        <a:lnSpc>
                          <a:spcPct val="150000"/>
                        </a:lnSpc>
                      </a:pPr>
                      <a:r>
                        <a:rPr lang="en-US" sz="6000" b="0" dirty="0">
                          <a:solidFill>
                            <a:srgbClr val="000000"/>
                          </a:solidFill>
                          <a:latin typeface="Open Sans" panose="020B0606030504020204" pitchFamily="34" charset="0"/>
                        </a:rPr>
                        <a:t>Tomatoes: 3 medium, chopped</a:t>
                      </a:r>
                    </a:p>
                    <a:p>
                      <a:pPr algn="l">
                        <a:lnSpc>
                          <a:spcPct val="150000"/>
                        </a:lnSpc>
                      </a:pPr>
                      <a:r>
                        <a:rPr lang="en-US" sz="6000" b="0" dirty="0">
                          <a:solidFill>
                            <a:srgbClr val="000000"/>
                          </a:solidFill>
                          <a:latin typeface="Open Sans" panose="020B0606030504020204" pitchFamily="34" charset="0"/>
                        </a:rPr>
                        <a:t>Onion: 1 large, sliced</a:t>
                      </a:r>
                    </a:p>
                    <a:p>
                      <a:pPr algn="l">
                        <a:lnSpc>
                          <a:spcPct val="150000"/>
                        </a:lnSpc>
                      </a:pPr>
                      <a:r>
                        <a:rPr lang="en-US" sz="6000" b="0" dirty="0">
                          <a:solidFill>
                            <a:srgbClr val="000000"/>
                          </a:solidFill>
                          <a:latin typeface="Open Sans" panose="020B0606030504020204" pitchFamily="34" charset="0"/>
                        </a:rPr>
                        <a:t>Garlic: 4 cloves, minced</a:t>
                      </a:r>
                    </a:p>
                    <a:p>
                      <a:pPr algn="l">
                        <a:lnSpc>
                          <a:spcPct val="150000"/>
                        </a:lnSpc>
                      </a:pPr>
                      <a:r>
                        <a:rPr lang="en-US" sz="6000" b="0" dirty="0">
                          <a:solidFill>
                            <a:srgbClr val="000000"/>
                          </a:solidFill>
                          <a:latin typeface="Open Sans" panose="020B0606030504020204" pitchFamily="34" charset="0"/>
                        </a:rPr>
                        <a:t>Olive oil: 2 tablespoons</a:t>
                      </a:r>
                    </a:p>
                    <a:p>
                      <a:pPr algn="l">
                        <a:lnSpc>
                          <a:spcPct val="150000"/>
                        </a:lnSpc>
                      </a:pPr>
                      <a:r>
                        <a:rPr lang="en-US" sz="6000" b="0" dirty="0">
                          <a:solidFill>
                            <a:srgbClr val="000000"/>
                          </a:solidFill>
                          <a:latin typeface="Open Sans" panose="020B0606030504020204" pitchFamily="34" charset="0"/>
                        </a:rPr>
                        <a:t>Salt and pepper: to taste</a:t>
                      </a:r>
                    </a:p>
                    <a:p>
                      <a:pPr algn="l">
                        <a:lnSpc>
                          <a:spcPct val="150000"/>
                        </a:lnSpc>
                      </a:pPr>
                      <a:r>
                        <a:rPr lang="en-US" sz="6000" b="0" dirty="0">
                          <a:solidFill>
                            <a:srgbClr val="000000"/>
                          </a:solidFill>
                          <a:latin typeface="Open Sans" panose="020B0606030504020204" pitchFamily="34" charset="0"/>
                        </a:rPr>
                        <a:t>Herbs (thyme, rosemary, and basil): 1 teaspoon each, fresh and chopped</a:t>
                      </a:r>
                    </a:p>
                  </a:txBody>
                  <a:tcPr marL="116087" marR="116087">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108483849"/>
                  </a:ext>
                </a:extLst>
              </a:tr>
            </a:tbl>
          </a:graphicData>
        </a:graphic>
      </p:graphicFrame>
      <p:sp>
        <p:nvSpPr>
          <p:cNvPr id="5" name="Text Placeholder 3">
            <a:extLst>
              <a:ext uri="{FF2B5EF4-FFF2-40B4-BE49-F238E27FC236}">
                <a16:creationId xmlns:a16="http://schemas.microsoft.com/office/drawing/2014/main" id="{1DB2EF3A-56D7-7D89-65AF-F35618BB2976}"/>
              </a:ext>
            </a:extLst>
          </p:cNvPr>
          <p:cNvSpPr txBox="1">
            <a:spLocks/>
          </p:cNvSpPr>
          <p:nvPr/>
        </p:nvSpPr>
        <p:spPr>
          <a:xfrm>
            <a:off x="12839285" y="21958171"/>
            <a:ext cx="21110698" cy="26581229"/>
          </a:xfrm>
          <a:prstGeom prst="rect">
            <a:avLst/>
          </a:prstGeom>
        </p:spPr>
        <p:txBody>
          <a:bodyPr vert="horz" lIns="91440" tIns="45720" rIns="91440" bIns="45720" rtlCol="0">
            <a:noAutofit/>
          </a:bodyPr>
          <a:lstStyle>
            <a:lvl1pPr marL="0" indent="0" algn="l" defTabSz="777240" rtl="0" eaLnBrk="1" latinLnBrk="0" hangingPunct="1">
              <a:lnSpc>
                <a:spcPct val="90000"/>
              </a:lnSpc>
              <a:spcBef>
                <a:spcPts val="850"/>
              </a:spcBef>
              <a:buFont typeface="Arial" panose="020B0604020202020204" pitchFamily="34" charset="0"/>
              <a:buNone/>
              <a:defRPr sz="1000" kern="1200">
                <a:solidFill>
                  <a:schemeClr val="tx1"/>
                </a:solidFill>
                <a:latin typeface="+mj-lt"/>
                <a:ea typeface="+mn-ea"/>
                <a:cs typeface="+mn-cs"/>
              </a:defRPr>
            </a:lvl1pPr>
            <a:lvl2pPr marL="388620" indent="0" algn="l" defTabSz="777240" rtl="0" eaLnBrk="1" latinLnBrk="0" hangingPunct="1">
              <a:lnSpc>
                <a:spcPct val="90000"/>
              </a:lnSpc>
              <a:spcBef>
                <a:spcPts val="425"/>
              </a:spcBef>
              <a:buFont typeface="Arial" panose="020B0604020202020204" pitchFamily="34" charset="0"/>
              <a:buNone/>
              <a:defRPr sz="1000" kern="1200">
                <a:solidFill>
                  <a:schemeClr val="tx1"/>
                </a:solidFill>
                <a:latin typeface="+mj-lt"/>
                <a:ea typeface="+mn-ea"/>
                <a:cs typeface="+mn-cs"/>
              </a:defRPr>
            </a:lvl2pPr>
            <a:lvl3pPr marL="777240" indent="0" algn="l" defTabSz="777240" rtl="0" eaLnBrk="1" latinLnBrk="0" hangingPunct="1">
              <a:lnSpc>
                <a:spcPct val="90000"/>
              </a:lnSpc>
              <a:spcBef>
                <a:spcPts val="425"/>
              </a:spcBef>
              <a:buFont typeface="Arial" panose="020B0604020202020204" pitchFamily="34" charset="0"/>
              <a:buNone/>
              <a:defRPr sz="1000" kern="1200">
                <a:solidFill>
                  <a:schemeClr val="tx1"/>
                </a:solidFill>
                <a:latin typeface="+mj-lt"/>
                <a:ea typeface="+mn-ea"/>
                <a:cs typeface="+mn-cs"/>
              </a:defRPr>
            </a:lvl3pPr>
            <a:lvl4pPr marL="1165860" indent="0" algn="l" defTabSz="777240" rtl="0" eaLnBrk="1" latinLnBrk="0" hangingPunct="1">
              <a:lnSpc>
                <a:spcPct val="90000"/>
              </a:lnSpc>
              <a:spcBef>
                <a:spcPts val="425"/>
              </a:spcBef>
              <a:buFont typeface="Arial" panose="020B0604020202020204" pitchFamily="34" charset="0"/>
              <a:buNone/>
              <a:defRPr sz="1000" kern="1200">
                <a:solidFill>
                  <a:schemeClr val="tx1"/>
                </a:solidFill>
                <a:latin typeface="+mj-lt"/>
                <a:ea typeface="+mn-ea"/>
                <a:cs typeface="+mn-cs"/>
              </a:defRPr>
            </a:lvl4pPr>
            <a:lvl5pPr marL="1554480" indent="0" algn="l" defTabSz="777240" rtl="0" eaLnBrk="1" latinLnBrk="0" hangingPunct="1">
              <a:lnSpc>
                <a:spcPct val="90000"/>
              </a:lnSpc>
              <a:spcBef>
                <a:spcPts val="425"/>
              </a:spcBef>
              <a:buFont typeface="Arial" panose="020B0604020202020204" pitchFamily="34" charset="0"/>
              <a:buNone/>
              <a:defRPr sz="1000" kern="1200">
                <a:solidFill>
                  <a:schemeClr val="tx1"/>
                </a:solidFill>
                <a:latin typeface="+mj-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marR="0" lvl="0" indent="0" algn="l" defTabSz="777240" rtl="0" eaLnBrk="1" fontAlgn="auto" latinLnBrk="0" hangingPunct="1">
              <a:lnSpc>
                <a:spcPct val="120000"/>
              </a:lnSpc>
              <a:spcBef>
                <a:spcPts val="850"/>
              </a:spcBef>
              <a:spcAft>
                <a:spcPts val="0"/>
              </a:spcAft>
              <a:buClrTx/>
              <a:buSzTx/>
              <a:buFont typeface="Arial" panose="020B0604020202020204" pitchFamily="34" charset="0"/>
              <a:buNone/>
              <a:tabLst/>
              <a:defRPr/>
            </a:pPr>
            <a:r>
              <a:rPr kumimoji="0" lang="en-US" sz="660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INSTRUCTIONS</a:t>
            </a:r>
            <a:endParaRPr lang="en-US" sz="6600" dirty="0">
              <a:solidFill>
                <a:srgbClr val="000000"/>
              </a:solidFill>
              <a:latin typeface="Open Sans" panose="020B0606030504020204" pitchFamily="34" charset="0"/>
            </a:endParaRPr>
          </a:p>
          <a:p>
            <a:pPr marL="0" marR="0" lvl="0" indent="0" algn="l" defTabSz="777240" rtl="0" eaLnBrk="1" fontAlgn="auto" latinLnBrk="0" hangingPunct="1">
              <a:lnSpc>
                <a:spcPct val="150000"/>
              </a:lnSpc>
              <a:spcBef>
                <a:spcPts val="850"/>
              </a:spcBef>
              <a:spcAft>
                <a:spcPts val="0"/>
              </a:spcAft>
              <a:buClrTx/>
              <a:buSzTx/>
              <a:buFont typeface="Arial" panose="020B0604020202020204" pitchFamily="34" charset="0"/>
              <a:buNone/>
              <a:tabLst/>
              <a:defRPr/>
            </a:pPr>
            <a:r>
              <a:rPr lang="en-US" sz="6600" dirty="0">
                <a:solidFill>
                  <a:srgbClr val="000000"/>
                </a:solidFill>
                <a:latin typeface="Open Sans" panose="020B0606030504020204" pitchFamily="34" charset="0"/>
              </a:rPr>
              <a:t>Preheat</a:t>
            </a:r>
            <a:r>
              <a:rPr lang="en-US" sz="6600" b="0" dirty="0">
                <a:solidFill>
                  <a:srgbClr val="000000"/>
                </a:solidFill>
                <a:latin typeface="Open Sans" panose="020B0606030504020204" pitchFamily="34" charset="0"/>
              </a:rPr>
              <a:t> the sous vide to 185°F (85°C).</a:t>
            </a:r>
          </a:p>
          <a:p>
            <a:pPr marL="0" marR="0" lvl="0" indent="0" algn="l" defTabSz="777240" rtl="0" eaLnBrk="1" fontAlgn="auto" latinLnBrk="0" hangingPunct="1">
              <a:lnSpc>
                <a:spcPct val="150000"/>
              </a:lnSpc>
              <a:spcBef>
                <a:spcPts val="850"/>
              </a:spcBef>
              <a:spcAft>
                <a:spcPts val="0"/>
              </a:spcAft>
              <a:buClrTx/>
              <a:buSzTx/>
              <a:buFont typeface="Arial" panose="020B0604020202020204" pitchFamily="34" charset="0"/>
              <a:buNone/>
              <a:tabLst/>
              <a:defRPr/>
            </a:pPr>
            <a:r>
              <a:rPr lang="en-US" sz="6600" b="0" dirty="0">
                <a:solidFill>
                  <a:srgbClr val="000000"/>
                </a:solidFill>
                <a:latin typeface="Open Sans" panose="020B0606030504020204" pitchFamily="34" charset="0"/>
              </a:rPr>
              <a:t>In a large bowl, mix all the vegetables with olive oil, garlic, salt, pepper, and herbs.</a:t>
            </a:r>
          </a:p>
          <a:p>
            <a:pPr marL="0" marR="0" lvl="0" indent="0" algn="l" defTabSz="777240" rtl="0" eaLnBrk="1" fontAlgn="auto" latinLnBrk="0" hangingPunct="1">
              <a:lnSpc>
                <a:spcPct val="150000"/>
              </a:lnSpc>
              <a:spcBef>
                <a:spcPts val="850"/>
              </a:spcBef>
              <a:spcAft>
                <a:spcPts val="0"/>
              </a:spcAft>
              <a:buClrTx/>
              <a:buSzTx/>
              <a:buFont typeface="Arial" panose="020B0604020202020204" pitchFamily="34" charset="0"/>
              <a:buNone/>
              <a:tabLst/>
              <a:defRPr/>
            </a:pPr>
            <a:r>
              <a:rPr lang="en-US" sz="6600" b="0" dirty="0">
                <a:solidFill>
                  <a:srgbClr val="000000"/>
                </a:solidFill>
                <a:latin typeface="Open Sans" panose="020B0606030504020204" pitchFamily="34" charset="0"/>
              </a:rPr>
              <a:t>Divide the mixture into vacuum seal bags and seal each bag.</a:t>
            </a:r>
          </a:p>
          <a:p>
            <a:pPr marL="0" marR="0" lvl="0" indent="0" algn="l" defTabSz="777240" rtl="0" eaLnBrk="1" fontAlgn="auto" latinLnBrk="0" hangingPunct="1">
              <a:lnSpc>
                <a:spcPct val="120000"/>
              </a:lnSpc>
              <a:spcBef>
                <a:spcPts val="850"/>
              </a:spcBef>
              <a:spcAft>
                <a:spcPts val="0"/>
              </a:spcAft>
              <a:buClrTx/>
              <a:buSzTx/>
              <a:buFont typeface="Arial" panose="020B0604020202020204" pitchFamily="34" charset="0"/>
              <a:buNone/>
              <a:tabLst/>
              <a:defRPr/>
            </a:pPr>
            <a:r>
              <a:rPr lang="en-US" sz="6600" dirty="0">
                <a:solidFill>
                  <a:srgbClr val="000000"/>
                </a:solidFill>
                <a:latin typeface="Open Sans" panose="020B0606030504020204" pitchFamily="34" charset="0"/>
              </a:rPr>
              <a:t>Instructions for Cooking:</a:t>
            </a:r>
          </a:p>
          <a:p>
            <a:pPr marL="0" marR="0" lvl="0" indent="0" algn="l" defTabSz="777240" rtl="0" eaLnBrk="1" fontAlgn="auto" latinLnBrk="0" hangingPunct="1">
              <a:lnSpc>
                <a:spcPct val="150000"/>
              </a:lnSpc>
              <a:spcBef>
                <a:spcPts val="850"/>
              </a:spcBef>
              <a:spcAft>
                <a:spcPts val="0"/>
              </a:spcAft>
              <a:buClrTx/>
              <a:buSzTx/>
              <a:buFont typeface="Arial" panose="020B0604020202020204" pitchFamily="34" charset="0"/>
              <a:buNone/>
              <a:tabLst/>
              <a:defRPr/>
            </a:pPr>
            <a:r>
              <a:rPr lang="en-US" sz="6600" b="0" dirty="0">
                <a:solidFill>
                  <a:srgbClr val="000000"/>
                </a:solidFill>
                <a:latin typeface="Open Sans" panose="020B0606030504020204" pitchFamily="34" charset="0"/>
              </a:rPr>
              <a:t>Place the sealed bags in the sous vide water bath.</a:t>
            </a:r>
          </a:p>
          <a:p>
            <a:pPr marL="0" marR="0" lvl="0" indent="0" algn="l" defTabSz="777240" rtl="0" eaLnBrk="1" fontAlgn="auto" latinLnBrk="0" hangingPunct="1">
              <a:lnSpc>
                <a:spcPct val="150000"/>
              </a:lnSpc>
              <a:spcBef>
                <a:spcPts val="850"/>
              </a:spcBef>
              <a:spcAft>
                <a:spcPts val="0"/>
              </a:spcAft>
              <a:buClrTx/>
              <a:buSzTx/>
              <a:buFont typeface="Arial" panose="020B0604020202020204" pitchFamily="34" charset="0"/>
              <a:buNone/>
              <a:tabLst/>
              <a:defRPr/>
            </a:pPr>
            <a:r>
              <a:rPr lang="en-US" sz="6600" dirty="0">
                <a:solidFill>
                  <a:srgbClr val="000000"/>
                </a:solidFill>
                <a:latin typeface="Open Sans" panose="020B0606030504020204" pitchFamily="34" charset="0"/>
              </a:rPr>
              <a:t>Cook for 2 hours.</a:t>
            </a:r>
          </a:p>
          <a:p>
            <a:pPr marL="0" marR="0" lvl="0" indent="0" algn="l" defTabSz="777240" rtl="0" eaLnBrk="1" fontAlgn="auto" latinLnBrk="0" hangingPunct="1">
              <a:lnSpc>
                <a:spcPct val="150000"/>
              </a:lnSpc>
              <a:spcBef>
                <a:spcPts val="850"/>
              </a:spcBef>
              <a:spcAft>
                <a:spcPts val="0"/>
              </a:spcAft>
              <a:buClrTx/>
              <a:buSzTx/>
              <a:buFont typeface="Arial" panose="020B0604020202020204" pitchFamily="34" charset="0"/>
              <a:buNone/>
              <a:tabLst/>
              <a:defRPr/>
            </a:pPr>
            <a:r>
              <a:rPr lang="en-US" sz="6600" b="0" dirty="0">
                <a:solidFill>
                  <a:srgbClr val="000000"/>
                </a:solidFill>
                <a:latin typeface="Open Sans" panose="020B0606030504020204" pitchFamily="34" charset="0"/>
              </a:rPr>
              <a:t>Once done, carefully remove from the bags and serve hot, or quick-sear in a pan for added texture.</a:t>
            </a:r>
          </a:p>
          <a:p>
            <a:pPr marL="0" marR="0" lvl="0" indent="0" algn="l" defTabSz="777240" rtl="0" eaLnBrk="1" fontAlgn="auto" latinLnBrk="0" hangingPunct="1">
              <a:lnSpc>
                <a:spcPct val="120000"/>
              </a:lnSpc>
              <a:spcBef>
                <a:spcPts val="850"/>
              </a:spcBef>
              <a:spcAft>
                <a:spcPts val="0"/>
              </a:spcAft>
              <a:buClrTx/>
              <a:buSzTx/>
              <a:buFont typeface="Arial" panose="020B0604020202020204" pitchFamily="34" charset="0"/>
              <a:buNone/>
              <a:tabLst/>
              <a:defRPr/>
            </a:pPr>
            <a:endParaRPr lang="en-US" sz="6600" b="0" dirty="0">
              <a:solidFill>
                <a:srgbClr val="000000"/>
              </a:solidFill>
              <a:latin typeface="Open Sans" panose="020B0606030504020204" pitchFamily="34" charset="0"/>
            </a:endParaRP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kumimoji="0" lang="en-US" sz="54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Per Serving</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kumimoji="0" lang="en-US" sz="54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Calories: 150 </a:t>
            </a:r>
            <a:r>
              <a:rPr kumimoji="0" lang="en-US" sz="5400" b="0" i="0" u="none" strike="noStrike" kern="1200" cap="none" spc="0" normalizeH="0" baseline="0" noProof="0" dirty="0" err="1">
                <a:ln>
                  <a:noFill/>
                </a:ln>
                <a:solidFill>
                  <a:srgbClr val="000000"/>
                </a:solidFill>
                <a:effectLst/>
                <a:uLnTx/>
                <a:uFillTx/>
                <a:latin typeface="Open Sans" panose="020B0606030504020204" pitchFamily="34" charset="0"/>
                <a:ea typeface="+mn-ea"/>
                <a:cs typeface="+mn-cs"/>
              </a:rPr>
              <a:t>cal</a:t>
            </a:r>
            <a:endParaRPr kumimoji="0" lang="en-US" sz="54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endParaRP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kumimoji="0" lang="en-US" sz="54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Protein: 3 g</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kumimoji="0" lang="en-US" sz="54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Fat: 7 g</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kumimoji="0" lang="en-US" sz="54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Fiber: 5 g</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kumimoji="0" lang="en-US" sz="54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Carbohydrates: 20 g</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kumimoji="0" lang="en-US" sz="54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Cholesterol: 0 mg</a:t>
            </a:r>
          </a:p>
          <a:p>
            <a:pPr marL="0" marR="0" lvl="0" indent="0" algn="l" defTabSz="777240" rtl="0" eaLnBrk="1" fontAlgn="auto" latinLnBrk="0" hangingPunct="1">
              <a:lnSpc>
                <a:spcPct val="120000"/>
              </a:lnSpc>
              <a:spcBef>
                <a:spcPts val="850"/>
              </a:spcBef>
              <a:spcAft>
                <a:spcPts val="0"/>
              </a:spcAft>
              <a:buClrTx/>
              <a:buSzTx/>
              <a:buFont typeface="Arial" panose="020B0604020202020204" pitchFamily="34" charset="0"/>
              <a:buNone/>
              <a:tabLst/>
              <a:defRPr/>
            </a:pPr>
            <a:endParaRPr kumimoji="0" lang="en-US" sz="66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endParaRPr>
          </a:p>
        </p:txBody>
      </p:sp>
      <p:pic>
        <p:nvPicPr>
          <p:cNvPr id="2" name="Picture 1">
            <a:extLst>
              <a:ext uri="{FF2B5EF4-FFF2-40B4-BE49-F238E27FC236}">
                <a16:creationId xmlns:a16="http://schemas.microsoft.com/office/drawing/2014/main" id="{225560D6-7354-2B7B-B9BA-26211A93083C}"/>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p:blipFill>
        <p:spPr>
          <a:xfrm>
            <a:off x="11974043" y="18849821"/>
            <a:ext cx="11459307" cy="3819769"/>
          </a:xfrm>
          <a:prstGeom prst="rect">
            <a:avLst/>
          </a:prstGeom>
        </p:spPr>
      </p:pic>
      <p:sp>
        <p:nvSpPr>
          <p:cNvPr id="9" name="Slide Number Placeholder 8">
            <a:extLst>
              <a:ext uri="{FF2B5EF4-FFF2-40B4-BE49-F238E27FC236}">
                <a16:creationId xmlns:a16="http://schemas.microsoft.com/office/drawing/2014/main" id="{6A9A4CAA-B9E4-568B-7F53-B1E9C8EB43C3}"/>
              </a:ext>
            </a:extLst>
          </p:cNvPr>
          <p:cNvSpPr>
            <a:spLocks noGrp="1"/>
          </p:cNvSpPr>
          <p:nvPr>
            <p:ph type="sldNum" sz="quarter" idx="2"/>
          </p:nvPr>
        </p:nvSpPr>
        <p:spPr>
          <a:xfrm>
            <a:off x="33949983" y="44764129"/>
            <a:ext cx="1442034" cy="1489271"/>
          </a:xfrm>
        </p:spPr>
        <p:txBody>
          <a:bodyPr/>
          <a:lstStyle/>
          <a:p>
            <a:fld id="{86CB4B4D-7CA3-9044-876B-883B54F8677D}" type="slidenum">
              <a:rPr lang="en-US" smtClean="0"/>
              <a:t>26</a:t>
            </a:fld>
            <a:endParaRPr lang="en-US" dirty="0"/>
          </a:p>
        </p:txBody>
      </p:sp>
    </p:spTree>
    <p:extLst>
      <p:ext uri="{BB962C8B-B14F-4D97-AF65-F5344CB8AC3E}">
        <p14:creationId xmlns:p14="http://schemas.microsoft.com/office/powerpoint/2010/main" val="4119543296"/>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C76E13-FDA5-8DD4-FF5F-248732B111F2}"/>
            </a:ext>
          </a:extLst>
        </p:cNvPr>
        <p:cNvGrpSpPr/>
        <p:nvPr/>
      </p:nvGrpSpPr>
      <p:grpSpPr>
        <a:xfrm>
          <a:off x="0" y="0"/>
          <a:ext cx="0" cy="0"/>
          <a:chOff x="0" y="0"/>
          <a:chExt cx="0" cy="0"/>
        </a:xfrm>
      </p:grpSpPr>
      <p:sp>
        <p:nvSpPr>
          <p:cNvPr id="158" name="Rectangle">
            <a:extLst>
              <a:ext uri="{FF2B5EF4-FFF2-40B4-BE49-F238E27FC236}">
                <a16:creationId xmlns:a16="http://schemas.microsoft.com/office/drawing/2014/main" id="{E17CCF82-E5B6-5738-4C06-834AAE39F821}"/>
              </a:ext>
            </a:extLst>
          </p:cNvPr>
          <p:cNvSpPr/>
          <p:nvPr/>
        </p:nvSpPr>
        <p:spPr>
          <a:xfrm>
            <a:off x="7499691" y="4287528"/>
            <a:ext cx="23341918" cy="29430282"/>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25400">
            <a:miter lim="400000"/>
          </a:ln>
        </p:spPr>
        <p:txBody>
          <a:bodyPr lIns="149770" tIns="149770" rIns="149770" bIns="149770" anchor="ctr"/>
          <a:lstStyle/>
          <a:p>
            <a:pPr>
              <a:defRPr sz="11000" b="0">
                <a:solidFill>
                  <a:srgbClr val="FFFFFF"/>
                </a:solidFill>
                <a:latin typeface="+mn-lt"/>
                <a:ea typeface="+mn-ea"/>
                <a:cs typeface="+mn-cs"/>
                <a:sym typeface="Helvetica Neue Medium"/>
              </a:defRPr>
            </a:pPr>
            <a:endParaRPr dirty="0">
              <a:latin typeface="Open Sans" panose="020B0606030504020204" pitchFamily="34" charset="0"/>
            </a:endParaRPr>
          </a:p>
        </p:txBody>
      </p:sp>
      <p:sp>
        <p:nvSpPr>
          <p:cNvPr id="160"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D3543D7D-C5D9-16ED-A20A-9BBA5A06FB5F}"/>
              </a:ext>
            </a:extLst>
          </p:cNvPr>
          <p:cNvSpPr txBox="1"/>
          <p:nvPr/>
        </p:nvSpPr>
        <p:spPr>
          <a:xfrm>
            <a:off x="7088479" y="36615919"/>
            <a:ext cx="24164340" cy="5724399"/>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49770" tIns="149770" rIns="149770" bIns="149770" anchor="ctr">
            <a:spAutoFit/>
          </a:bodyPr>
          <a:lstStyle>
            <a:lvl1pPr algn="l">
              <a:defRPr sz="4800" b="0" baseline="31250">
                <a:latin typeface="Playfair Display"/>
                <a:ea typeface="Playfair Display"/>
                <a:cs typeface="Playfair Display"/>
                <a:sym typeface="Playfair Display"/>
              </a:defRPr>
            </a:lvl1pPr>
          </a:lstStyle>
          <a:p>
            <a:pPr>
              <a:lnSpc>
                <a:spcPct val="150000"/>
              </a:lnSpc>
              <a:spcBef>
                <a:spcPts val="0"/>
              </a:spcBef>
              <a:spcAft>
                <a:spcPts val="0"/>
              </a:spcAft>
            </a:pPr>
            <a:r>
              <a:rPr lang="en-US" sz="7200" kern="100" dirty="0">
                <a:effectLst/>
                <a:latin typeface="Open Sans" panose="020B0606030504020204" pitchFamily="34" charset="0"/>
                <a:ea typeface="Aptos" panose="020B0004020202020204" pitchFamily="34" charset="0"/>
                <a:cs typeface="Times New Roman" panose="02020603050405020304" pitchFamily="18" charset="0"/>
              </a:rPr>
              <a:t>Salmon is an excellent source of omega-3 fatty acids and steaming it with ginger and soy infuses it with flavor without adding unnecessary fats. This method enhances the fish's natural taste and preserves its omega-3 content, which is beneficial for heart and brain health. It's a simple, elegant dish that brings out the best in salmon, making it a perfect heart-healthy lunch.</a:t>
            </a:r>
            <a:endParaRPr lang="en-US" sz="7200"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Line">
            <a:extLst>
              <a:ext uri="{FF2B5EF4-FFF2-40B4-BE49-F238E27FC236}">
                <a16:creationId xmlns:a16="http://schemas.microsoft.com/office/drawing/2014/main" id="{5940A75A-EB34-35E4-4F22-DC4AB0DF566C}"/>
              </a:ext>
            </a:extLst>
          </p:cNvPr>
          <p:cNvSpPr/>
          <p:nvPr/>
        </p:nvSpPr>
        <p:spPr>
          <a:xfrm>
            <a:off x="7382460" y="34145026"/>
            <a:ext cx="23576379" cy="0"/>
          </a:xfrm>
          <a:prstGeom prst="line">
            <a:avLst/>
          </a:prstGeom>
          <a:ln w="190500">
            <a:solidFill>
              <a:srgbClr val="E1DEDB"/>
            </a:solidFill>
            <a:miter lim="400000"/>
          </a:ln>
        </p:spPr>
        <p:txBody>
          <a:bodyPr lIns="149770" tIns="149770" rIns="149770" bIns="149770" anchor="ctr"/>
          <a:lstStyle/>
          <a:p>
            <a:pPr>
              <a:defRPr sz="11000" b="0">
                <a:solidFill>
                  <a:srgbClr val="FFFFFF"/>
                </a:solidFill>
                <a:latin typeface="+mn-lt"/>
                <a:ea typeface="+mn-ea"/>
                <a:cs typeface="+mn-cs"/>
                <a:sym typeface="Helvetica Neue Medium"/>
              </a:defRPr>
            </a:pPr>
            <a:endParaRPr dirty="0">
              <a:latin typeface="Open Sans" panose="020B0606030504020204" pitchFamily="34" charset="0"/>
            </a:endParaRPr>
          </a:p>
        </p:txBody>
      </p:sp>
      <p:sp>
        <p:nvSpPr>
          <p:cNvPr id="2" name="TextBox 1">
            <a:extLst>
              <a:ext uri="{FF2B5EF4-FFF2-40B4-BE49-F238E27FC236}">
                <a16:creationId xmlns:a16="http://schemas.microsoft.com/office/drawing/2014/main" id="{6E5FFAA6-5F6F-4AE7-7E84-5F2840531362}"/>
              </a:ext>
            </a:extLst>
          </p:cNvPr>
          <p:cNvSpPr txBox="1"/>
          <p:nvPr/>
        </p:nvSpPr>
        <p:spPr>
          <a:xfrm>
            <a:off x="6350" y="29507402"/>
            <a:ext cx="27654249" cy="3688007"/>
          </a:xfrm>
          <a:prstGeom prst="rect">
            <a:avLst/>
          </a:prstGeom>
          <a:solidFill>
            <a:srgbClr val="E1DEDB"/>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9770" tIns="149770" rIns="149770" bIns="149770" numCol="1" spcCol="38100" rtlCol="0" anchor="ctr">
            <a:spAutoFit/>
          </a:bodyPr>
          <a:lstStyle/>
          <a:p>
            <a:pPr marL="0" marR="0" indent="0" algn="ctr" defTabSz="2962076" rtl="0" fontAlgn="auto" latinLnBrk="0" hangingPunct="0">
              <a:lnSpc>
                <a:spcPct val="100000"/>
              </a:lnSpc>
              <a:spcBef>
                <a:spcPts val="0"/>
              </a:spcBef>
              <a:spcAft>
                <a:spcPts val="0"/>
              </a:spcAft>
              <a:buClrTx/>
              <a:buSzTx/>
              <a:buFontTx/>
              <a:buNone/>
              <a:tabLst/>
            </a:pPr>
            <a:r>
              <a:rPr kumimoji="0" lang="en-US" sz="11000" i="0" u="none" strike="noStrike" cap="none" spc="0" normalizeH="0" baseline="0" dirty="0">
                <a:ln>
                  <a:noFill/>
                </a:ln>
                <a:effectLst/>
                <a:uFillTx/>
                <a:latin typeface="Montserrat" panose="00000500000000000000" pitchFamily="50" charset="0"/>
                <a:sym typeface="Helvetica Neue"/>
              </a:rPr>
              <a:t>STEAMED GINGER </a:t>
            </a:r>
          </a:p>
          <a:p>
            <a:pPr marL="0" marR="0" indent="0" algn="ctr" defTabSz="2962076" rtl="0" fontAlgn="auto" latinLnBrk="0" hangingPunct="0">
              <a:lnSpc>
                <a:spcPct val="100000"/>
              </a:lnSpc>
              <a:spcBef>
                <a:spcPts val="0"/>
              </a:spcBef>
              <a:spcAft>
                <a:spcPts val="0"/>
              </a:spcAft>
              <a:buClrTx/>
              <a:buSzTx/>
              <a:buFontTx/>
              <a:buNone/>
              <a:tabLst/>
            </a:pPr>
            <a:r>
              <a:rPr kumimoji="0" lang="en-US" sz="11000" i="0" u="none" strike="noStrike" cap="none" spc="0" normalizeH="0" baseline="0" dirty="0">
                <a:ln>
                  <a:noFill/>
                </a:ln>
                <a:effectLst/>
                <a:uFillTx/>
                <a:latin typeface="Montserrat" panose="00000500000000000000" pitchFamily="50" charset="0"/>
                <a:sym typeface="Helvetica Neue"/>
              </a:rPr>
              <a:t>SOY SALMON</a:t>
            </a:r>
          </a:p>
        </p:txBody>
      </p:sp>
    </p:spTree>
    <p:extLst>
      <p:ext uri="{BB962C8B-B14F-4D97-AF65-F5344CB8AC3E}">
        <p14:creationId xmlns:p14="http://schemas.microsoft.com/office/powerpoint/2010/main" val="2736524410"/>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420394-D0D1-2091-9907-1365EA3F1B37}"/>
            </a:ext>
          </a:extLst>
        </p:cNvPr>
        <p:cNvGrpSpPr/>
        <p:nvPr/>
      </p:nvGrpSpPr>
      <p:grpSpPr>
        <a:xfrm>
          <a:off x="0" y="0"/>
          <a:ext cx="0" cy="0"/>
          <a:chOff x="0" y="0"/>
          <a:chExt cx="0" cy="0"/>
        </a:xfrm>
      </p:grpSpPr>
      <p:sp>
        <p:nvSpPr>
          <p:cNvPr id="3" name="Text Placeholder 7">
            <a:extLst>
              <a:ext uri="{FF2B5EF4-FFF2-40B4-BE49-F238E27FC236}">
                <a16:creationId xmlns:a16="http://schemas.microsoft.com/office/drawing/2014/main" id="{6478A7A6-94F9-3513-DE21-FDA51398F894}"/>
              </a:ext>
            </a:extLst>
          </p:cNvPr>
          <p:cNvSpPr txBox="1">
            <a:spLocks/>
          </p:cNvSpPr>
          <p:nvPr/>
        </p:nvSpPr>
        <p:spPr>
          <a:xfrm>
            <a:off x="0" y="0"/>
            <a:ext cx="10058399" cy="49453800"/>
          </a:xfrm>
          <a:prstGeom prst="rect">
            <a:avLst/>
          </a:prstGeom>
          <a:solidFill>
            <a:srgbClr val="E1DEDB"/>
          </a:solidFill>
        </p:spPr>
        <p:txBody>
          <a:bodyPr vert="vert270">
            <a:noAutofit/>
          </a:bodyPr>
          <a:lstStyle>
            <a:lvl1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1pPr>
            <a:lvl2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2pPr>
            <a:lvl3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3pPr>
            <a:lvl4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4pPr>
            <a:lvl5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5pPr>
            <a:lvl6pPr marL="0" marR="0" indent="3556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6pPr>
            <a:lvl7pPr marL="0" marR="0" indent="7112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7pPr>
            <a:lvl8pPr marL="0" marR="0" indent="10668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8pPr>
            <a:lvl9pPr marL="0" marR="0" indent="14224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9pPr>
          </a:lstStyle>
          <a:p>
            <a:pPr hangingPunct="1"/>
            <a:endParaRPr lang="en-US" sz="15000" b="1" dirty="0">
              <a:latin typeface="Open Sans" panose="020B0606030504020204" pitchFamily="34" charset="0"/>
            </a:endParaRPr>
          </a:p>
          <a:p>
            <a:pPr hangingPunct="1"/>
            <a:r>
              <a:rPr lang="en-US" sz="15000" b="1" dirty="0">
                <a:latin typeface="Open Sans" panose="020B0606030504020204" pitchFamily="34" charset="0"/>
              </a:rPr>
              <a:t>STEAMED GINGER </a:t>
            </a:r>
          </a:p>
          <a:p>
            <a:pPr hangingPunct="1"/>
            <a:r>
              <a:rPr lang="en-US" sz="15000" b="1" dirty="0">
                <a:latin typeface="Open Sans" panose="020B0606030504020204" pitchFamily="34" charset="0"/>
              </a:rPr>
              <a:t>SOY SALMON</a:t>
            </a:r>
          </a:p>
        </p:txBody>
      </p:sp>
      <p:graphicFrame>
        <p:nvGraphicFramePr>
          <p:cNvPr id="4" name="Table Placeholder 10">
            <a:extLst>
              <a:ext uri="{FF2B5EF4-FFF2-40B4-BE49-F238E27FC236}">
                <a16:creationId xmlns:a16="http://schemas.microsoft.com/office/drawing/2014/main" id="{6FB8393D-7653-FA37-CB85-EF835FBA13DF}"/>
              </a:ext>
            </a:extLst>
          </p:cNvPr>
          <p:cNvGraphicFramePr>
            <a:graphicFrameLocks noGrp="1" noDrilldown="1" noMove="1" noResize="1"/>
          </p:cNvGraphicFramePr>
          <p:nvPr>
            <p:extLst>
              <p:ext uri="{D42A27DB-BD31-4B8C-83A1-F6EECF244321}">
                <p14:modId xmlns:p14="http://schemas.microsoft.com/office/powerpoint/2010/main" val="2357920878"/>
              </p:ext>
            </p:extLst>
          </p:nvPr>
        </p:nvGraphicFramePr>
        <p:xfrm>
          <a:off x="12822107" y="5716184"/>
          <a:ext cx="21848893" cy="9486138"/>
        </p:xfrm>
        <a:graphic>
          <a:graphicData uri="http://schemas.openxmlformats.org/drawingml/2006/table">
            <a:tbl>
              <a:tblPr firstRow="1" bandRow="1"/>
              <a:tblGrid>
                <a:gridCol w="21848893">
                  <a:extLst>
                    <a:ext uri="{9D8B030D-6E8A-4147-A177-3AD203B41FA5}">
                      <a16:colId xmlns:a16="http://schemas.microsoft.com/office/drawing/2014/main" val="2921685139"/>
                    </a:ext>
                  </a:extLst>
                </a:gridCol>
              </a:tblGrid>
              <a:tr h="199003">
                <a:tc>
                  <a:txBody>
                    <a:bodyPr/>
                    <a:lstStyle>
                      <a:lvl1pPr marL="0" marR="0" indent="0" algn="ctr" defTabSz="2962076" latinLnBrk="0">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ontserrat Light"/>
                          <a:sym typeface="Helvetica Neue Thin"/>
                        </a:defRPr>
                      </a:lvl1pPr>
                      <a:lvl2pPr marL="0" marR="0" indent="228600" algn="ctr" defTabSz="2962076" latinLnBrk="0">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ontserrat Light"/>
                          <a:sym typeface="Helvetica Neue Thin"/>
                        </a:defRPr>
                      </a:lvl2pPr>
                      <a:lvl3pPr marL="0" marR="0" indent="457200" algn="ctr" defTabSz="2962076" latinLnBrk="0">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ontserrat Light"/>
                          <a:sym typeface="Helvetica Neue Thin"/>
                        </a:defRPr>
                      </a:lvl3pPr>
                      <a:lvl4pPr marL="0" marR="0" indent="685800" algn="ctr" defTabSz="2962076" latinLnBrk="0">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ontserrat Light"/>
                          <a:sym typeface="Helvetica Neue Thin"/>
                        </a:defRPr>
                      </a:lvl4pPr>
                      <a:lvl5pPr marL="0" marR="0" indent="914400" algn="ctr" defTabSz="2962076" latinLnBrk="0">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ontserrat Light"/>
                          <a:sym typeface="Helvetica Neue Thin"/>
                        </a:defRPr>
                      </a:lvl5pPr>
                      <a:lvl6pPr marL="0" marR="0" indent="1143000" algn="ctr" defTabSz="2962076" latinLnBrk="0">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ontserrat Light"/>
                          <a:sym typeface="Helvetica Neue Thin"/>
                        </a:defRPr>
                      </a:lvl6pPr>
                      <a:lvl7pPr marL="0" marR="0" indent="1371600" algn="ctr" defTabSz="2962076" latinLnBrk="0">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ontserrat Light"/>
                          <a:sym typeface="Helvetica Neue Thin"/>
                        </a:defRPr>
                      </a:lvl7pPr>
                      <a:lvl8pPr marL="0" marR="0" indent="1600200" algn="ctr" defTabSz="2962076" latinLnBrk="0">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ontserrat Light"/>
                          <a:sym typeface="Helvetica Neue Thin"/>
                        </a:defRPr>
                      </a:lvl8pPr>
                      <a:lvl9pPr marL="0" marR="0" indent="1828800" algn="ctr" defTabSz="2962076" latinLnBrk="0">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ontserrat Light"/>
                          <a:sym typeface="Helvetica Neue Thin"/>
                        </a:defRPr>
                      </a:lvl9pPr>
                    </a:lstStyle>
                    <a:p>
                      <a:pPr algn="l"/>
                      <a:r>
                        <a:rPr lang="en-US" sz="6600" b="1" dirty="0">
                          <a:solidFill>
                            <a:srgbClr val="000000"/>
                          </a:solidFill>
                          <a:latin typeface="Open Sans" panose="020B0606030504020204" pitchFamily="34" charset="0"/>
                        </a:rPr>
                        <a:t>INGREDIENTS</a:t>
                      </a:r>
                    </a:p>
                    <a:p>
                      <a:pPr algn="l"/>
                      <a:endParaRPr lang="en-US" sz="6600" dirty="0">
                        <a:solidFill>
                          <a:srgbClr val="000000"/>
                        </a:solidFill>
                        <a:latin typeface="Open Sans" panose="020B0606030504020204" pitchFamily="34" charset="0"/>
                      </a:endParaRPr>
                    </a:p>
                    <a:p>
                      <a:pPr algn="l">
                        <a:lnSpc>
                          <a:spcPct val="150000"/>
                        </a:lnSpc>
                      </a:pPr>
                      <a:r>
                        <a:rPr lang="en-US" sz="6600" dirty="0">
                          <a:solidFill>
                            <a:srgbClr val="000000"/>
                          </a:solidFill>
                          <a:latin typeface="Open Sans" panose="020B0606030504020204" pitchFamily="34" charset="0"/>
                        </a:rPr>
                        <a:t>Salmon fillets: 2 (4 oz each)</a:t>
                      </a:r>
                    </a:p>
                    <a:p>
                      <a:pPr algn="l">
                        <a:lnSpc>
                          <a:spcPct val="150000"/>
                        </a:lnSpc>
                      </a:pPr>
                      <a:r>
                        <a:rPr lang="en-US" sz="6600" dirty="0">
                          <a:solidFill>
                            <a:srgbClr val="000000"/>
                          </a:solidFill>
                          <a:latin typeface="Open Sans" panose="020B0606030504020204" pitchFamily="34" charset="0"/>
                        </a:rPr>
                        <a:t>Soy sauce: 2 tablespoons</a:t>
                      </a:r>
                    </a:p>
                    <a:p>
                      <a:pPr algn="l">
                        <a:lnSpc>
                          <a:spcPct val="150000"/>
                        </a:lnSpc>
                      </a:pPr>
                      <a:r>
                        <a:rPr lang="en-US" sz="6600" dirty="0">
                          <a:solidFill>
                            <a:srgbClr val="000000"/>
                          </a:solidFill>
                          <a:latin typeface="Open Sans" panose="020B0606030504020204" pitchFamily="34" charset="0"/>
                        </a:rPr>
                        <a:t>Fresh ginger: 1 tablespoon, grated</a:t>
                      </a:r>
                    </a:p>
                    <a:p>
                      <a:pPr algn="l">
                        <a:lnSpc>
                          <a:spcPct val="150000"/>
                        </a:lnSpc>
                      </a:pPr>
                      <a:r>
                        <a:rPr lang="en-US" sz="6600" dirty="0">
                          <a:solidFill>
                            <a:srgbClr val="000000"/>
                          </a:solidFill>
                          <a:latin typeface="Open Sans" panose="020B0606030504020204" pitchFamily="34" charset="0"/>
                        </a:rPr>
                        <a:t>Green onions: 2, chopped</a:t>
                      </a:r>
                    </a:p>
                    <a:p>
                      <a:pPr algn="l">
                        <a:lnSpc>
                          <a:spcPct val="150000"/>
                        </a:lnSpc>
                      </a:pPr>
                      <a:endParaRPr lang="en-US" sz="6600" dirty="0">
                        <a:solidFill>
                          <a:srgbClr val="000000"/>
                        </a:solidFill>
                        <a:latin typeface="Open Sans" panose="020B0606030504020204" pitchFamily="34" charset="0"/>
                      </a:endParaRPr>
                    </a:p>
                  </a:txBody>
                  <a:tcPr marL="116087" marR="116087">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108483849"/>
                  </a:ext>
                </a:extLst>
              </a:tr>
            </a:tbl>
          </a:graphicData>
        </a:graphic>
      </p:graphicFrame>
      <p:sp>
        <p:nvSpPr>
          <p:cNvPr id="5" name="Text Placeholder 3">
            <a:extLst>
              <a:ext uri="{FF2B5EF4-FFF2-40B4-BE49-F238E27FC236}">
                <a16:creationId xmlns:a16="http://schemas.microsoft.com/office/drawing/2014/main" id="{83E41B67-6F63-4AB8-B9CB-8DFEB39A3D69}"/>
              </a:ext>
            </a:extLst>
          </p:cNvPr>
          <p:cNvSpPr txBox="1">
            <a:spLocks noGrp="1" noRot="1" noMove="1" noResize="1" noEditPoints="1" noAdjustHandles="1" noChangeArrowheads="1" noChangeShapeType="1"/>
          </p:cNvSpPr>
          <p:nvPr/>
        </p:nvSpPr>
        <p:spPr>
          <a:xfrm>
            <a:off x="12822107" y="22088808"/>
            <a:ext cx="21848893" cy="25155191"/>
          </a:xfrm>
          <a:prstGeom prst="rect">
            <a:avLst/>
          </a:prstGeom>
        </p:spPr>
        <p:txBody>
          <a:bodyPr vert="horz" lIns="91440" tIns="45720" rIns="91440" bIns="45720" rtlCol="0">
            <a:noAutofit/>
          </a:bodyPr>
          <a:lstStyle>
            <a:lvl1pPr marL="0" indent="0" algn="l" defTabSz="777240" rtl="0" eaLnBrk="1" latinLnBrk="0" hangingPunct="1">
              <a:lnSpc>
                <a:spcPct val="90000"/>
              </a:lnSpc>
              <a:spcBef>
                <a:spcPts val="850"/>
              </a:spcBef>
              <a:buFont typeface="Arial" panose="020B0604020202020204" pitchFamily="34" charset="0"/>
              <a:buNone/>
              <a:defRPr sz="1000" kern="1200">
                <a:solidFill>
                  <a:schemeClr val="tx1"/>
                </a:solidFill>
                <a:latin typeface="+mj-lt"/>
                <a:ea typeface="+mn-ea"/>
                <a:cs typeface="+mn-cs"/>
              </a:defRPr>
            </a:lvl1pPr>
            <a:lvl2pPr marL="388620" indent="0" algn="l" defTabSz="777240" rtl="0" eaLnBrk="1" latinLnBrk="0" hangingPunct="1">
              <a:lnSpc>
                <a:spcPct val="90000"/>
              </a:lnSpc>
              <a:spcBef>
                <a:spcPts val="425"/>
              </a:spcBef>
              <a:buFont typeface="Arial" panose="020B0604020202020204" pitchFamily="34" charset="0"/>
              <a:buNone/>
              <a:defRPr sz="1000" kern="1200">
                <a:solidFill>
                  <a:schemeClr val="tx1"/>
                </a:solidFill>
                <a:latin typeface="+mj-lt"/>
                <a:ea typeface="+mn-ea"/>
                <a:cs typeface="+mn-cs"/>
              </a:defRPr>
            </a:lvl2pPr>
            <a:lvl3pPr marL="777240" indent="0" algn="l" defTabSz="777240" rtl="0" eaLnBrk="1" latinLnBrk="0" hangingPunct="1">
              <a:lnSpc>
                <a:spcPct val="90000"/>
              </a:lnSpc>
              <a:spcBef>
                <a:spcPts val="425"/>
              </a:spcBef>
              <a:buFont typeface="Arial" panose="020B0604020202020204" pitchFamily="34" charset="0"/>
              <a:buNone/>
              <a:defRPr sz="1000" kern="1200">
                <a:solidFill>
                  <a:schemeClr val="tx1"/>
                </a:solidFill>
                <a:latin typeface="+mj-lt"/>
                <a:ea typeface="+mn-ea"/>
                <a:cs typeface="+mn-cs"/>
              </a:defRPr>
            </a:lvl3pPr>
            <a:lvl4pPr marL="1165860" indent="0" algn="l" defTabSz="777240" rtl="0" eaLnBrk="1" latinLnBrk="0" hangingPunct="1">
              <a:lnSpc>
                <a:spcPct val="90000"/>
              </a:lnSpc>
              <a:spcBef>
                <a:spcPts val="425"/>
              </a:spcBef>
              <a:buFont typeface="Arial" panose="020B0604020202020204" pitchFamily="34" charset="0"/>
              <a:buNone/>
              <a:defRPr sz="1000" kern="1200">
                <a:solidFill>
                  <a:schemeClr val="tx1"/>
                </a:solidFill>
                <a:latin typeface="+mj-lt"/>
                <a:ea typeface="+mn-ea"/>
                <a:cs typeface="+mn-cs"/>
              </a:defRPr>
            </a:lvl4pPr>
            <a:lvl5pPr marL="1554480" indent="0" algn="l" defTabSz="777240" rtl="0" eaLnBrk="1" latinLnBrk="0" hangingPunct="1">
              <a:lnSpc>
                <a:spcPct val="90000"/>
              </a:lnSpc>
              <a:spcBef>
                <a:spcPts val="425"/>
              </a:spcBef>
              <a:buFont typeface="Arial" panose="020B0604020202020204" pitchFamily="34" charset="0"/>
              <a:buNone/>
              <a:defRPr sz="1000" kern="1200">
                <a:solidFill>
                  <a:schemeClr val="tx1"/>
                </a:solidFill>
                <a:latin typeface="+mj-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marR="0" lvl="0" indent="0" algn="l" defTabSz="777240" rtl="0" eaLnBrk="1" fontAlgn="auto" latinLnBrk="0" hangingPunct="1">
              <a:lnSpc>
                <a:spcPct val="120000"/>
              </a:lnSpc>
              <a:spcBef>
                <a:spcPts val="850"/>
              </a:spcBef>
              <a:spcAft>
                <a:spcPts val="0"/>
              </a:spcAft>
              <a:buClrTx/>
              <a:buSzTx/>
              <a:buFont typeface="Arial" panose="020B0604020202020204" pitchFamily="34" charset="0"/>
              <a:buNone/>
              <a:tabLst/>
              <a:defRPr/>
            </a:pPr>
            <a:r>
              <a:rPr kumimoji="0" lang="en-US" sz="660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INSTRUCTIONS</a:t>
            </a:r>
          </a:p>
          <a:p>
            <a:pPr marL="0" marR="0" lvl="0" indent="0" algn="l" defTabSz="777240" rtl="0" eaLnBrk="1" fontAlgn="auto" latinLnBrk="0" hangingPunct="1">
              <a:lnSpc>
                <a:spcPct val="150000"/>
              </a:lnSpc>
              <a:spcBef>
                <a:spcPts val="850"/>
              </a:spcBef>
              <a:spcAft>
                <a:spcPts val="0"/>
              </a:spcAft>
              <a:buClrTx/>
              <a:buSzTx/>
              <a:buFont typeface="Arial" panose="020B0604020202020204" pitchFamily="34" charset="0"/>
              <a:buNone/>
              <a:tabLst/>
              <a:defRPr/>
            </a:pPr>
            <a:r>
              <a:rPr kumimoji="0" lang="en-US" sz="66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Place salmon in a steaming dish.</a:t>
            </a:r>
          </a:p>
          <a:p>
            <a:pPr marL="0" marR="0" lvl="0" indent="0" algn="l" defTabSz="777240" rtl="0" eaLnBrk="1" fontAlgn="auto" latinLnBrk="0" hangingPunct="1">
              <a:lnSpc>
                <a:spcPct val="150000"/>
              </a:lnSpc>
              <a:spcBef>
                <a:spcPts val="850"/>
              </a:spcBef>
              <a:spcAft>
                <a:spcPts val="0"/>
              </a:spcAft>
              <a:buClrTx/>
              <a:buSzTx/>
              <a:buFont typeface="Arial" panose="020B0604020202020204" pitchFamily="34" charset="0"/>
              <a:buNone/>
              <a:tabLst/>
              <a:defRPr/>
            </a:pPr>
            <a:r>
              <a:rPr kumimoji="0" lang="en-US" sz="66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Mix soy sauce and ginger and pour over the salmon.</a:t>
            </a:r>
          </a:p>
          <a:p>
            <a:pPr marL="0" marR="0" lvl="0" indent="0" algn="l" defTabSz="777240" rtl="0" eaLnBrk="1" fontAlgn="auto" latinLnBrk="0" hangingPunct="1">
              <a:lnSpc>
                <a:spcPct val="150000"/>
              </a:lnSpc>
              <a:spcBef>
                <a:spcPts val="850"/>
              </a:spcBef>
              <a:spcAft>
                <a:spcPts val="0"/>
              </a:spcAft>
              <a:buClrTx/>
              <a:buSzTx/>
              <a:buFont typeface="Arial" panose="020B0604020202020204" pitchFamily="34" charset="0"/>
              <a:buNone/>
              <a:tabLst/>
              <a:defRPr/>
            </a:pPr>
            <a:r>
              <a:rPr kumimoji="0" lang="en-US" sz="66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Top with green onions.</a:t>
            </a:r>
          </a:p>
          <a:p>
            <a:pPr marL="0" marR="0" lvl="0" indent="0" algn="l" defTabSz="777240" rtl="0" eaLnBrk="1" fontAlgn="auto" latinLnBrk="0" hangingPunct="1">
              <a:lnSpc>
                <a:spcPct val="150000"/>
              </a:lnSpc>
              <a:spcBef>
                <a:spcPts val="850"/>
              </a:spcBef>
              <a:spcAft>
                <a:spcPts val="0"/>
              </a:spcAft>
              <a:buClrTx/>
              <a:buSzTx/>
              <a:buFont typeface="Arial" panose="020B0604020202020204" pitchFamily="34" charset="0"/>
              <a:buNone/>
              <a:tabLst/>
              <a:defRPr/>
            </a:pPr>
            <a:r>
              <a:rPr kumimoji="0" lang="en-US" sz="660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Steam for about 10-12 minutes </a:t>
            </a:r>
            <a:r>
              <a:rPr kumimoji="0" lang="en-US" sz="66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until salmon is cooked through.</a:t>
            </a:r>
          </a:p>
          <a:p>
            <a:pPr marL="0" marR="0" lvl="0" indent="0" algn="l" defTabSz="777240" rtl="0" eaLnBrk="1" fontAlgn="auto" latinLnBrk="0" hangingPunct="1">
              <a:lnSpc>
                <a:spcPct val="150000"/>
              </a:lnSpc>
              <a:spcBef>
                <a:spcPts val="850"/>
              </a:spcBef>
              <a:spcAft>
                <a:spcPts val="0"/>
              </a:spcAft>
              <a:buClrTx/>
              <a:buSzTx/>
              <a:buFont typeface="Arial" panose="020B0604020202020204" pitchFamily="34" charset="0"/>
              <a:buNone/>
              <a:tabLst/>
              <a:defRPr/>
            </a:pPr>
            <a:endParaRPr lang="en-US" sz="6600" b="0" dirty="0">
              <a:solidFill>
                <a:srgbClr val="000000"/>
              </a:solidFill>
              <a:latin typeface="Open Sans" panose="020B0606030504020204" pitchFamily="34" charset="0"/>
            </a:endParaRPr>
          </a:p>
          <a:p>
            <a:pPr marL="0" marR="0" lvl="0" indent="0" algn="l" defTabSz="777240" rtl="0" eaLnBrk="1" fontAlgn="auto" latinLnBrk="0" hangingPunct="1">
              <a:lnSpc>
                <a:spcPct val="150000"/>
              </a:lnSpc>
              <a:spcBef>
                <a:spcPts val="850"/>
              </a:spcBef>
              <a:spcAft>
                <a:spcPts val="0"/>
              </a:spcAft>
              <a:buClrTx/>
              <a:buSzTx/>
              <a:buFont typeface="Arial" panose="020B0604020202020204" pitchFamily="34" charset="0"/>
              <a:buNone/>
              <a:tabLst/>
              <a:defRPr/>
            </a:pPr>
            <a:endParaRPr kumimoji="0" lang="en-US" sz="66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endParaRPr>
          </a:p>
          <a:p>
            <a:pPr marL="0" marR="0" lvl="0" indent="0" algn="l" defTabSz="777240" rtl="0" eaLnBrk="1" fontAlgn="auto" latinLnBrk="0" hangingPunct="1">
              <a:lnSpc>
                <a:spcPct val="150000"/>
              </a:lnSpc>
              <a:spcBef>
                <a:spcPts val="850"/>
              </a:spcBef>
              <a:spcAft>
                <a:spcPts val="0"/>
              </a:spcAft>
              <a:buClrTx/>
              <a:buSzTx/>
              <a:buFont typeface="Arial" panose="020B0604020202020204" pitchFamily="34" charset="0"/>
              <a:buNone/>
              <a:tabLst/>
              <a:defRPr/>
            </a:pPr>
            <a:endParaRPr lang="en-US" sz="6600" b="0" dirty="0">
              <a:solidFill>
                <a:srgbClr val="000000"/>
              </a:solidFill>
              <a:latin typeface="Open Sans" panose="020B0606030504020204" pitchFamily="34" charset="0"/>
            </a:endParaRPr>
          </a:p>
          <a:p>
            <a:pPr marL="0" marR="0" lvl="0" indent="0" algn="l" defTabSz="777240" rtl="0" eaLnBrk="1" fontAlgn="auto" latinLnBrk="0" hangingPunct="1">
              <a:lnSpc>
                <a:spcPct val="150000"/>
              </a:lnSpc>
              <a:spcBef>
                <a:spcPts val="850"/>
              </a:spcBef>
              <a:spcAft>
                <a:spcPts val="0"/>
              </a:spcAft>
              <a:buClrTx/>
              <a:buSzTx/>
              <a:buFont typeface="Arial" panose="020B0604020202020204" pitchFamily="34" charset="0"/>
              <a:buNone/>
              <a:tabLst/>
              <a:defRPr/>
            </a:pPr>
            <a:r>
              <a:rPr kumimoji="0" lang="en-US" sz="54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Per Serving</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kumimoji="0" lang="en-US" sz="54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Calories: 200</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kumimoji="0" lang="en-US" sz="54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Protein: 23 g</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kumimoji="0" lang="en-US" sz="54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Fat: 10 g</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kumimoji="0" lang="en-US" sz="54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Fiber: 0 g</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kumimoji="0" lang="en-US" sz="54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Carbohydrates: 3 g</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kumimoji="0" lang="en-US" sz="54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Cholesterol: 60 mg</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endParaRPr kumimoji="0" lang="en-US" sz="66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endParaRPr>
          </a:p>
        </p:txBody>
      </p:sp>
      <p:pic>
        <p:nvPicPr>
          <p:cNvPr id="2" name="Picture 1">
            <a:extLst>
              <a:ext uri="{FF2B5EF4-FFF2-40B4-BE49-F238E27FC236}">
                <a16:creationId xmlns:a16="http://schemas.microsoft.com/office/drawing/2014/main" id="{89522277-4895-D8AF-1769-1BAC71A4B7F3}"/>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p:blipFill>
        <p:spPr>
          <a:xfrm>
            <a:off x="12287246" y="18269039"/>
            <a:ext cx="11459307" cy="3819769"/>
          </a:xfrm>
          <a:prstGeom prst="rect">
            <a:avLst/>
          </a:prstGeom>
        </p:spPr>
      </p:pic>
      <p:sp>
        <p:nvSpPr>
          <p:cNvPr id="9" name="Slide Number Placeholder 8">
            <a:extLst>
              <a:ext uri="{FF2B5EF4-FFF2-40B4-BE49-F238E27FC236}">
                <a16:creationId xmlns:a16="http://schemas.microsoft.com/office/drawing/2014/main" id="{6A599175-D762-787E-DE65-C9334643D964}"/>
              </a:ext>
            </a:extLst>
          </p:cNvPr>
          <p:cNvSpPr>
            <a:spLocks noGrp="1"/>
          </p:cNvSpPr>
          <p:nvPr>
            <p:ph type="sldNum" sz="quarter" idx="2"/>
          </p:nvPr>
        </p:nvSpPr>
        <p:spPr>
          <a:xfrm>
            <a:off x="34234433" y="44764129"/>
            <a:ext cx="873134" cy="918018"/>
          </a:xfrm>
        </p:spPr>
        <p:txBody>
          <a:bodyPr/>
          <a:lstStyle/>
          <a:p>
            <a:fld id="{86CB4B4D-7CA3-9044-876B-883B54F8677D}" type="slidenum">
              <a:rPr lang="en-US" sz="4000" smtClean="0"/>
              <a:t>28</a:t>
            </a:fld>
            <a:endParaRPr lang="en-US" sz="4000" dirty="0"/>
          </a:p>
        </p:txBody>
      </p:sp>
    </p:spTree>
    <p:extLst>
      <p:ext uri="{BB962C8B-B14F-4D97-AF65-F5344CB8AC3E}">
        <p14:creationId xmlns:p14="http://schemas.microsoft.com/office/powerpoint/2010/main" val="1181684966"/>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5DAB0-146A-6ED3-8617-EA9F2D751995}"/>
            </a:ext>
          </a:extLst>
        </p:cNvPr>
        <p:cNvGrpSpPr/>
        <p:nvPr/>
      </p:nvGrpSpPr>
      <p:grpSpPr>
        <a:xfrm>
          <a:off x="0" y="0"/>
          <a:ext cx="0" cy="0"/>
          <a:chOff x="0" y="0"/>
          <a:chExt cx="0" cy="0"/>
        </a:xfrm>
      </p:grpSpPr>
      <p:sp>
        <p:nvSpPr>
          <p:cNvPr id="158" name="Rectangle">
            <a:extLst>
              <a:ext uri="{FF2B5EF4-FFF2-40B4-BE49-F238E27FC236}">
                <a16:creationId xmlns:a16="http://schemas.microsoft.com/office/drawing/2014/main" id="{2E9282B2-1501-0163-CD2F-20DC94918EF2}"/>
              </a:ext>
            </a:extLst>
          </p:cNvPr>
          <p:cNvSpPr/>
          <p:nvPr/>
        </p:nvSpPr>
        <p:spPr>
          <a:xfrm>
            <a:off x="7499691" y="4287528"/>
            <a:ext cx="23341918" cy="29430282"/>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25400">
            <a:miter lim="400000"/>
          </a:ln>
        </p:spPr>
        <p:txBody>
          <a:bodyPr lIns="149770" tIns="149770" rIns="149770" bIns="149770" anchor="ctr"/>
          <a:lstStyle/>
          <a:p>
            <a:pPr>
              <a:defRPr sz="11000" b="0">
                <a:solidFill>
                  <a:srgbClr val="FFFFFF"/>
                </a:solidFill>
                <a:latin typeface="+mn-lt"/>
                <a:ea typeface="+mn-ea"/>
                <a:cs typeface="+mn-cs"/>
                <a:sym typeface="Helvetica Neue Medium"/>
              </a:defRPr>
            </a:pPr>
            <a:endParaRPr dirty="0">
              <a:latin typeface="Open Sans" panose="020B0606030504020204" pitchFamily="34" charset="0"/>
            </a:endParaRPr>
          </a:p>
        </p:txBody>
      </p:sp>
      <p:sp>
        <p:nvSpPr>
          <p:cNvPr id="6" name="Line">
            <a:extLst>
              <a:ext uri="{FF2B5EF4-FFF2-40B4-BE49-F238E27FC236}">
                <a16:creationId xmlns:a16="http://schemas.microsoft.com/office/drawing/2014/main" id="{D4373293-8D13-56B1-18A9-DCC9A933155E}"/>
              </a:ext>
            </a:extLst>
          </p:cNvPr>
          <p:cNvSpPr/>
          <p:nvPr/>
        </p:nvSpPr>
        <p:spPr>
          <a:xfrm>
            <a:off x="7382460" y="34145026"/>
            <a:ext cx="23576379" cy="0"/>
          </a:xfrm>
          <a:prstGeom prst="line">
            <a:avLst/>
          </a:prstGeom>
          <a:ln w="190500">
            <a:solidFill>
              <a:srgbClr val="E1DEDB"/>
            </a:solidFill>
            <a:miter lim="400000"/>
          </a:ln>
        </p:spPr>
        <p:txBody>
          <a:bodyPr lIns="149770" tIns="149770" rIns="149770" bIns="149770" anchor="ctr"/>
          <a:lstStyle/>
          <a:p>
            <a:pPr>
              <a:defRPr sz="11000" b="0">
                <a:solidFill>
                  <a:srgbClr val="FFFFFF"/>
                </a:solidFill>
                <a:latin typeface="+mn-lt"/>
                <a:ea typeface="+mn-ea"/>
                <a:cs typeface="+mn-cs"/>
                <a:sym typeface="Helvetica Neue Medium"/>
              </a:defRPr>
            </a:pPr>
            <a:endParaRPr dirty="0">
              <a:latin typeface="Open Sans" panose="020B0606030504020204" pitchFamily="34" charset="0"/>
            </a:endParaRPr>
          </a:p>
        </p:txBody>
      </p:sp>
      <p:sp>
        <p:nvSpPr>
          <p:cNvPr id="2" name="TextBox 1">
            <a:extLst>
              <a:ext uri="{FF2B5EF4-FFF2-40B4-BE49-F238E27FC236}">
                <a16:creationId xmlns:a16="http://schemas.microsoft.com/office/drawing/2014/main" id="{E8D41CAE-3AB9-7100-1C16-62A7214E2517}"/>
              </a:ext>
            </a:extLst>
          </p:cNvPr>
          <p:cNvSpPr txBox="1"/>
          <p:nvPr/>
        </p:nvSpPr>
        <p:spPr>
          <a:xfrm>
            <a:off x="6350" y="29507402"/>
            <a:ext cx="27654249" cy="3688007"/>
          </a:xfrm>
          <a:prstGeom prst="rect">
            <a:avLst/>
          </a:prstGeom>
          <a:solidFill>
            <a:srgbClr val="E1DEDB"/>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9770" tIns="149770" rIns="149770" bIns="149770" numCol="1" spcCol="38100" rtlCol="0" anchor="ctr">
            <a:spAutoFit/>
          </a:bodyPr>
          <a:lstStyle/>
          <a:p>
            <a:pPr marL="0" marR="0" indent="0" algn="ctr" defTabSz="2962076" rtl="0" fontAlgn="auto" latinLnBrk="0" hangingPunct="0">
              <a:lnSpc>
                <a:spcPct val="100000"/>
              </a:lnSpc>
              <a:spcBef>
                <a:spcPts val="0"/>
              </a:spcBef>
              <a:spcAft>
                <a:spcPts val="0"/>
              </a:spcAft>
              <a:buClrTx/>
              <a:buSzTx/>
              <a:buFontTx/>
              <a:buNone/>
              <a:tabLst/>
            </a:pPr>
            <a:r>
              <a:rPr kumimoji="0" lang="en-US" sz="11000" i="0" u="none" strike="noStrike" cap="none" spc="0" normalizeH="0" baseline="0" dirty="0">
                <a:ln>
                  <a:noFill/>
                </a:ln>
                <a:effectLst/>
                <a:uFillTx/>
                <a:latin typeface="Montserrat" panose="00000500000000000000" pitchFamily="50" charset="0"/>
                <a:sym typeface="Helvetica Neue"/>
              </a:rPr>
              <a:t>SOUS VIDE </a:t>
            </a:r>
          </a:p>
          <a:p>
            <a:pPr marL="0" marR="0" indent="0" algn="ctr" defTabSz="2962076" rtl="0" fontAlgn="auto" latinLnBrk="0" hangingPunct="0">
              <a:lnSpc>
                <a:spcPct val="100000"/>
              </a:lnSpc>
              <a:spcBef>
                <a:spcPts val="0"/>
              </a:spcBef>
              <a:spcAft>
                <a:spcPts val="0"/>
              </a:spcAft>
              <a:buClrTx/>
              <a:buSzTx/>
              <a:buFontTx/>
              <a:buNone/>
              <a:tabLst/>
            </a:pPr>
            <a:r>
              <a:rPr kumimoji="0" lang="en-US" sz="11000" i="0" u="none" strike="noStrike" cap="none" spc="0" normalizeH="0" baseline="0" dirty="0">
                <a:ln>
                  <a:noFill/>
                </a:ln>
                <a:effectLst/>
                <a:uFillTx/>
                <a:latin typeface="Montserrat" panose="00000500000000000000" pitchFamily="50" charset="0"/>
                <a:sym typeface="Helvetica Neue"/>
              </a:rPr>
              <a:t>BALSAMIC BEETROOT</a:t>
            </a:r>
          </a:p>
        </p:txBody>
      </p:sp>
      <p:sp>
        <p:nvSpPr>
          <p:cNvPr id="3"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6F947A5F-E443-E987-A097-9F5DDA65592F}"/>
              </a:ext>
            </a:extLst>
          </p:cNvPr>
          <p:cNvSpPr txBox="1"/>
          <p:nvPr/>
        </p:nvSpPr>
        <p:spPr>
          <a:xfrm>
            <a:off x="7088479" y="35094644"/>
            <a:ext cx="24164340" cy="11264377"/>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9770" tIns="149770" rIns="149770" bIns="149770" anchor="ctr">
            <a:spAutoFit/>
          </a:bodyPr>
          <a:lstStyle>
            <a:lvl1pPr algn="l">
              <a:defRPr sz="4800" b="0" baseline="31250">
                <a:latin typeface="Playfair Display"/>
                <a:ea typeface="Playfair Display"/>
                <a:cs typeface="Playfair Display"/>
                <a:sym typeface="Playfair Display"/>
              </a:defRPr>
            </a:lvl1pPr>
          </a:lstStyle>
          <a:p>
            <a:pPr>
              <a:lnSpc>
                <a:spcPct val="150000"/>
              </a:lnSpc>
            </a:pPr>
            <a:r>
              <a:rPr lang="en-US" sz="7200" kern="100" dirty="0">
                <a:effectLst/>
                <a:latin typeface="+mn-lt"/>
                <a:ea typeface="Calibri" panose="020F0502020204030204" pitchFamily="34" charset="0"/>
                <a:cs typeface="Times New Roman" panose="02020603050405020304" pitchFamily="18" charset="0"/>
              </a:rPr>
              <a:t>This recipe captures the essence of what makes sous vide cooking so special—intense flavors and perfect texture. By cooking beetroots sous vide, they are transformed into tender morsels that burst with earthy sweetness, enhanced by the deep, tangy notes of balsamic vinegar. This method not only preserves the beetroots' vibrant color and nutrients but also ensures they absorb every bit of the marinade, creating a dish that's as nutritious as it is delicious. Rich in fiber and essential nutrients like folate, the beetroots offer a heart-healthy dish that complements any main course beautifully. Whether served as a warm side dish or a cool salad component, these beetroots are a testament to the culinary magic of sous vide cooking, turning simple ingredients into a sublime experience.</a:t>
            </a:r>
            <a:endParaRPr lang="en-US" sz="7200" dirty="0">
              <a:latin typeface="+mn-lt"/>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33444336"/>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0552A-C6D5-6A7D-4CF4-2FCB8A64D21E}"/>
            </a:ext>
          </a:extLst>
        </p:cNvPr>
        <p:cNvGrpSpPr/>
        <p:nvPr/>
      </p:nvGrpSpPr>
      <p:grpSpPr>
        <a:xfrm>
          <a:off x="0" y="0"/>
          <a:ext cx="0" cy="0"/>
          <a:chOff x="0" y="0"/>
          <a:chExt cx="0" cy="0"/>
        </a:xfrm>
      </p:grpSpPr>
      <p:graphicFrame>
        <p:nvGraphicFramePr>
          <p:cNvPr id="10" name="Table Placeholder 9">
            <a:extLst>
              <a:ext uri="{FF2B5EF4-FFF2-40B4-BE49-F238E27FC236}">
                <a16:creationId xmlns:a16="http://schemas.microsoft.com/office/drawing/2014/main" id="{0DC6E9F5-E522-90A4-D37E-07DF140FB9D6}"/>
              </a:ext>
            </a:extLst>
          </p:cNvPr>
          <p:cNvGraphicFramePr>
            <a:graphicFrameLocks noGrp="1"/>
          </p:cNvGraphicFramePr>
          <p:nvPr>
            <p:ph type="tbl" sz="quarter" idx="14"/>
            <p:extLst>
              <p:ext uri="{D42A27DB-BD31-4B8C-83A1-F6EECF244321}">
                <p14:modId xmlns:p14="http://schemas.microsoft.com/office/powerpoint/2010/main" val="4000943640"/>
              </p:ext>
            </p:extLst>
          </p:nvPr>
        </p:nvGraphicFramePr>
        <p:xfrm>
          <a:off x="19170650" y="2233491"/>
          <a:ext cx="17009106" cy="45118188"/>
        </p:xfrm>
        <a:graphic>
          <a:graphicData uri="http://schemas.openxmlformats.org/drawingml/2006/table">
            <a:tbl>
              <a:tblPr firstRow="1" bandRow="1">
                <a:tableStyleId>{2D5ABB26-0587-4C30-8999-92F81FD0307C}</a:tableStyleId>
              </a:tblPr>
              <a:tblGrid>
                <a:gridCol w="10830287">
                  <a:extLst>
                    <a:ext uri="{9D8B030D-6E8A-4147-A177-3AD203B41FA5}">
                      <a16:colId xmlns:a16="http://schemas.microsoft.com/office/drawing/2014/main" val="2513654051"/>
                    </a:ext>
                  </a:extLst>
                </a:gridCol>
                <a:gridCol w="3244011">
                  <a:extLst>
                    <a:ext uri="{9D8B030D-6E8A-4147-A177-3AD203B41FA5}">
                      <a16:colId xmlns:a16="http://schemas.microsoft.com/office/drawing/2014/main" val="4209027838"/>
                    </a:ext>
                  </a:extLst>
                </a:gridCol>
                <a:gridCol w="2934808">
                  <a:extLst>
                    <a:ext uri="{9D8B030D-6E8A-4147-A177-3AD203B41FA5}">
                      <a16:colId xmlns:a16="http://schemas.microsoft.com/office/drawing/2014/main" val="213416173"/>
                    </a:ext>
                  </a:extLst>
                </a:gridCol>
              </a:tblGrid>
              <a:tr h="0">
                <a:tc>
                  <a:txBody>
                    <a:bodyPr/>
                    <a:lstStyle/>
                    <a:p>
                      <a:pPr algn="l"/>
                      <a:r>
                        <a:rPr lang="en-US" sz="5900" b="0" strike="noStrike" dirty="0">
                          <a:solidFill>
                            <a:srgbClr val="000000"/>
                          </a:solidFill>
                          <a:latin typeface="+mn-lt"/>
                        </a:rPr>
                        <a:t>Recipe </a:t>
                      </a:r>
                    </a:p>
                    <a:p>
                      <a:pPr algn="l"/>
                      <a:endParaRPr lang="en-US" sz="5900" b="0" strike="noStrike" dirty="0">
                        <a:solidFill>
                          <a:srgbClr val="000000"/>
                        </a:solidFill>
                        <a:latin typeface="+mn-lt"/>
                      </a:endParaRPr>
                    </a:p>
                    <a:p>
                      <a:pPr algn="l"/>
                      <a:r>
                        <a:rPr lang="en-US" sz="5900" b="1" strike="noStrike" dirty="0">
                          <a:solidFill>
                            <a:srgbClr val="000000"/>
                          </a:solidFill>
                          <a:latin typeface="+mn-lt"/>
                        </a:rPr>
                        <a:t>DINNER</a:t>
                      </a:r>
                    </a:p>
                    <a:p>
                      <a:pPr algn="l"/>
                      <a:endParaRPr lang="en-US" sz="5900" b="0" strike="sngStrike" dirty="0">
                        <a:solidFill>
                          <a:srgbClr val="000000"/>
                        </a:solidFill>
                        <a:latin typeface="+mn-lt"/>
                      </a:endParaRPr>
                    </a:p>
                  </a:txBody>
                  <a:tcPr marL="449580" marR="449580" marT="224790" marB="224790"/>
                </a:tc>
                <a:tc>
                  <a:txBody>
                    <a:bodyPr/>
                    <a:lstStyle/>
                    <a:p>
                      <a:pPr algn="l"/>
                      <a:endParaRPr lang="en-US" sz="5900" b="0" strike="sngStrike" dirty="0">
                        <a:solidFill>
                          <a:srgbClr val="000000"/>
                        </a:solidFill>
                        <a:latin typeface="+mn-lt"/>
                      </a:endParaRPr>
                    </a:p>
                  </a:txBody>
                  <a:tcPr marL="449580" marR="449580" marT="224790" marB="224790"/>
                </a:tc>
                <a:tc>
                  <a:txBody>
                    <a:bodyPr/>
                    <a:lstStyle/>
                    <a:p>
                      <a:pPr algn="l"/>
                      <a:r>
                        <a:rPr lang="en-US" sz="5900" b="0" strike="noStrike" dirty="0">
                          <a:solidFill>
                            <a:srgbClr val="000000"/>
                          </a:solidFill>
                          <a:latin typeface="+mn-lt"/>
                        </a:rPr>
                        <a:t>Pg#</a:t>
                      </a:r>
                    </a:p>
                    <a:p>
                      <a:pPr algn="l"/>
                      <a:endParaRPr lang="en-US" sz="5900" b="0" strike="noStrike" dirty="0">
                        <a:solidFill>
                          <a:srgbClr val="000000"/>
                        </a:solidFill>
                        <a:latin typeface="+mn-lt"/>
                      </a:endParaRPr>
                    </a:p>
                    <a:p>
                      <a:pPr algn="l"/>
                      <a:r>
                        <a:rPr lang="en-US" sz="5900" b="0" strike="noStrike" dirty="0">
                          <a:solidFill>
                            <a:srgbClr val="000000"/>
                          </a:solidFill>
                          <a:latin typeface="+mn-lt"/>
                        </a:rPr>
                        <a:t>39</a:t>
                      </a:r>
                    </a:p>
                  </a:txBody>
                  <a:tcPr marL="449580" marR="449580" marT="224790" marB="224790"/>
                </a:tc>
                <a:extLst>
                  <a:ext uri="{0D108BD9-81ED-4DB2-BD59-A6C34878D82A}">
                    <a16:rowId xmlns:a16="http://schemas.microsoft.com/office/drawing/2014/main" val="4268671574"/>
                  </a:ext>
                </a:extLst>
              </a:tr>
              <a:tr h="1576313">
                <a:tc>
                  <a:txBody>
                    <a:bodyPr/>
                    <a:lstStyle/>
                    <a:p>
                      <a:pPr algn="l"/>
                      <a:r>
                        <a:rPr lang="en-US" sz="5900" b="0" strike="noStrike" dirty="0">
                          <a:solidFill>
                            <a:srgbClr val="000000"/>
                          </a:solidFill>
                          <a:latin typeface="+mn-lt"/>
                        </a:rPr>
                        <a:t>Slow Cooker Lemongrass Barramundi with Vegetables</a:t>
                      </a:r>
                    </a:p>
                    <a:p>
                      <a:pPr algn="l"/>
                      <a:endParaRPr lang="en-US" sz="5900" b="0" strike="sngStrike" dirty="0">
                        <a:solidFill>
                          <a:srgbClr val="000000"/>
                        </a:solidFill>
                        <a:latin typeface="+mn-lt"/>
                      </a:endParaRPr>
                    </a:p>
                  </a:txBody>
                  <a:tcPr marL="449580" marR="449580" marT="224790" marB="224790"/>
                </a:tc>
                <a:tc>
                  <a:txBody>
                    <a:bodyPr/>
                    <a:lstStyle/>
                    <a:p>
                      <a:pPr algn="l"/>
                      <a:endParaRPr lang="en-US" sz="5900" b="0" strike="sngStrike" dirty="0">
                        <a:solidFill>
                          <a:srgbClr val="000000"/>
                        </a:solidFill>
                        <a:latin typeface="+mn-lt"/>
                      </a:endParaRPr>
                    </a:p>
                  </a:txBody>
                  <a:tcPr marL="449580" marR="449580" marT="224790" marB="224790">
                    <a:lnB w="3175" cap="flat" cmpd="sng" algn="ctr">
                      <a:solidFill>
                        <a:schemeClr val="tx1"/>
                      </a:solidFill>
                      <a:prstDash val="solid"/>
                      <a:round/>
                      <a:headEnd type="none" w="med" len="med"/>
                      <a:tailEnd type="none" w="med" len="med"/>
                    </a:lnB>
                  </a:tcPr>
                </a:tc>
                <a:tc>
                  <a:txBody>
                    <a:bodyPr/>
                    <a:lstStyle/>
                    <a:p>
                      <a:pPr algn="l"/>
                      <a:r>
                        <a:rPr lang="en-US" sz="5900" b="0" strike="noStrike" dirty="0">
                          <a:solidFill>
                            <a:srgbClr val="000000"/>
                          </a:solidFill>
                          <a:latin typeface="+mn-lt"/>
                        </a:rPr>
                        <a:t>41</a:t>
                      </a:r>
                    </a:p>
                  </a:txBody>
                  <a:tcPr marL="449580" marR="449580" marT="224790" marB="224790"/>
                </a:tc>
                <a:extLst>
                  <a:ext uri="{0D108BD9-81ED-4DB2-BD59-A6C34878D82A}">
                    <a16:rowId xmlns:a16="http://schemas.microsoft.com/office/drawing/2014/main" val="1184711636"/>
                  </a:ext>
                </a:extLst>
              </a:tr>
              <a:tr h="0">
                <a:tc>
                  <a:txBody>
                    <a:bodyPr/>
                    <a:lstStyle/>
                    <a:p>
                      <a:pPr algn="l"/>
                      <a:r>
                        <a:rPr lang="en-US" sz="5900" b="0" strike="noStrike" dirty="0">
                          <a:solidFill>
                            <a:srgbClr val="000000"/>
                          </a:solidFill>
                          <a:latin typeface="+mn-lt"/>
                        </a:rPr>
                        <a:t>Sautéed Tempeh With Red Cabbage And Apple Slaw</a:t>
                      </a:r>
                    </a:p>
                    <a:p>
                      <a:pPr algn="l"/>
                      <a:endParaRPr lang="en-US" sz="2000" b="0" strike="noStrike" dirty="0">
                        <a:solidFill>
                          <a:srgbClr val="000000"/>
                        </a:solidFill>
                        <a:latin typeface="+mn-lt"/>
                      </a:endParaRPr>
                    </a:p>
                  </a:txBody>
                  <a:tcPr marL="449580" marR="449580" marT="224790" marB="224790"/>
                </a:tc>
                <a:tc>
                  <a:txBody>
                    <a:bodyPr/>
                    <a:lstStyle/>
                    <a:p>
                      <a:pPr algn="l"/>
                      <a:endParaRPr lang="en-US" sz="5900" b="0" strike="noStrike" dirty="0">
                        <a:solidFill>
                          <a:srgbClr val="000000"/>
                        </a:solidFill>
                        <a:latin typeface="+mn-lt"/>
                      </a:endParaRPr>
                    </a:p>
                  </a:txBody>
                  <a:tcPr marL="449580" marR="449580" marT="224790" marB="224790">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a:r>
                        <a:rPr lang="en-US" sz="5900" b="0" strike="noStrike" dirty="0">
                          <a:solidFill>
                            <a:srgbClr val="000000"/>
                          </a:solidFill>
                          <a:latin typeface="+mn-lt"/>
                        </a:rPr>
                        <a:t>43</a:t>
                      </a:r>
                    </a:p>
                  </a:txBody>
                  <a:tcPr marL="449580" marR="449580" marT="224790" marB="224790"/>
                </a:tc>
                <a:extLst>
                  <a:ext uri="{0D108BD9-81ED-4DB2-BD59-A6C34878D82A}">
                    <a16:rowId xmlns:a16="http://schemas.microsoft.com/office/drawing/2014/main" val="1211470831"/>
                  </a:ext>
                </a:extLst>
              </a:tr>
              <a:tr h="1576313">
                <a:tc>
                  <a:txBody>
                    <a:bodyPr/>
                    <a:lstStyle/>
                    <a:p>
                      <a:pPr algn="l"/>
                      <a:r>
                        <a:rPr lang="en-US" sz="5900" b="0" strike="noStrike" dirty="0">
                          <a:solidFill>
                            <a:srgbClr val="000000"/>
                          </a:solidFill>
                          <a:latin typeface="+mn-lt"/>
                        </a:rPr>
                        <a:t>Blanching Broccoli And Cauliflower With Chickpeas</a:t>
                      </a:r>
                    </a:p>
                    <a:p>
                      <a:pPr algn="l"/>
                      <a:endParaRPr lang="en-US" sz="5900" b="0" strike="sngStrike" dirty="0">
                        <a:solidFill>
                          <a:srgbClr val="000000"/>
                        </a:solidFill>
                        <a:latin typeface="+mn-lt"/>
                      </a:endParaRPr>
                    </a:p>
                  </a:txBody>
                  <a:tcPr marL="449580" marR="449580" marT="224790" marB="224790"/>
                </a:tc>
                <a:tc>
                  <a:txBody>
                    <a:bodyPr/>
                    <a:lstStyle/>
                    <a:p>
                      <a:pPr algn="l"/>
                      <a:endParaRPr lang="en-US" sz="5900" b="0" strike="sngStrike" dirty="0">
                        <a:solidFill>
                          <a:srgbClr val="000000"/>
                        </a:solidFill>
                        <a:latin typeface="+mn-lt"/>
                      </a:endParaRPr>
                    </a:p>
                  </a:txBody>
                  <a:tcPr marL="449580" marR="449580" marT="224790" marB="224790">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a:r>
                        <a:rPr lang="en-US" sz="5900" b="0" strike="noStrike" dirty="0">
                          <a:solidFill>
                            <a:srgbClr val="000000"/>
                          </a:solidFill>
                          <a:latin typeface="+mn-lt"/>
                        </a:rPr>
                        <a:t>45</a:t>
                      </a:r>
                    </a:p>
                  </a:txBody>
                  <a:tcPr marL="449580" marR="449580" marT="224790" marB="224790"/>
                </a:tc>
                <a:extLst>
                  <a:ext uri="{0D108BD9-81ED-4DB2-BD59-A6C34878D82A}">
                    <a16:rowId xmlns:a16="http://schemas.microsoft.com/office/drawing/2014/main" val="3707121250"/>
                  </a:ext>
                </a:extLst>
              </a:tr>
              <a:tr h="2478213">
                <a:tc>
                  <a:txBody>
                    <a:bodyPr/>
                    <a:lstStyle/>
                    <a:p>
                      <a:pPr algn="l"/>
                      <a:r>
                        <a:rPr lang="en-US" sz="5900" b="0" strike="noStrike" dirty="0">
                          <a:solidFill>
                            <a:srgbClr val="000000"/>
                          </a:solidFill>
                          <a:latin typeface="+mn-lt"/>
                        </a:rPr>
                        <a:t>Slow Cooker Moroccan Vegetable Tagine</a:t>
                      </a:r>
                    </a:p>
                    <a:p>
                      <a:pPr algn="l"/>
                      <a:endParaRPr lang="en-US" sz="5900" b="0" strike="noStrike" dirty="0">
                        <a:solidFill>
                          <a:srgbClr val="000000"/>
                        </a:solidFill>
                        <a:latin typeface="+mn-lt"/>
                      </a:endParaRPr>
                    </a:p>
                  </a:txBody>
                  <a:tcPr marL="449580" marR="449580" marT="224790" marB="224790"/>
                </a:tc>
                <a:tc>
                  <a:txBody>
                    <a:bodyPr/>
                    <a:lstStyle/>
                    <a:p>
                      <a:pPr algn="l"/>
                      <a:endParaRPr lang="en-US" sz="5900" b="0" strike="noStrike" dirty="0">
                        <a:solidFill>
                          <a:srgbClr val="000000"/>
                        </a:solidFill>
                        <a:latin typeface="+mn-lt"/>
                      </a:endParaRPr>
                    </a:p>
                  </a:txBody>
                  <a:tcPr marL="449580" marR="449580" marT="224790" marB="224790">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a:r>
                        <a:rPr lang="en-US" sz="5900" b="0" strike="noStrike" dirty="0">
                          <a:solidFill>
                            <a:srgbClr val="000000"/>
                          </a:solidFill>
                          <a:latin typeface="+mn-lt"/>
                        </a:rPr>
                        <a:t>47</a:t>
                      </a:r>
                    </a:p>
                  </a:txBody>
                  <a:tcPr marL="449580" marR="449580" marT="224790" marB="224790"/>
                </a:tc>
                <a:extLst>
                  <a:ext uri="{0D108BD9-81ED-4DB2-BD59-A6C34878D82A}">
                    <a16:rowId xmlns:a16="http://schemas.microsoft.com/office/drawing/2014/main" val="3957686453"/>
                  </a:ext>
                </a:extLst>
              </a:tr>
              <a:tr h="2606748">
                <a:tc>
                  <a:txBody>
                    <a:bodyPr/>
                    <a:lstStyle/>
                    <a:p>
                      <a:pPr algn="l"/>
                      <a:r>
                        <a:rPr lang="en-US" sz="5900" b="0" strike="noStrike" dirty="0">
                          <a:solidFill>
                            <a:srgbClr val="000000"/>
                          </a:solidFill>
                          <a:latin typeface="+mn-lt"/>
                        </a:rPr>
                        <a:t>Roasted Barramundi with Fennel and Tomatoes </a:t>
                      </a:r>
                    </a:p>
                  </a:txBody>
                  <a:tcPr marL="449580" marR="449580" marT="224790" marB="224790"/>
                </a:tc>
                <a:tc>
                  <a:txBody>
                    <a:bodyPr/>
                    <a:lstStyle/>
                    <a:p>
                      <a:pPr algn="l"/>
                      <a:endParaRPr lang="en-US" sz="5900" b="0" strike="sngStrike" dirty="0">
                        <a:solidFill>
                          <a:srgbClr val="000000"/>
                        </a:solidFill>
                        <a:latin typeface="+mn-lt"/>
                      </a:endParaRPr>
                    </a:p>
                  </a:txBody>
                  <a:tcPr marL="449580" marR="449580" marT="224790" marB="224790">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a:r>
                        <a:rPr lang="en-US" sz="5900" b="0" strike="noStrike" dirty="0">
                          <a:solidFill>
                            <a:srgbClr val="000000"/>
                          </a:solidFill>
                          <a:latin typeface="+mn-lt"/>
                        </a:rPr>
                        <a:t>49</a:t>
                      </a:r>
                    </a:p>
                  </a:txBody>
                  <a:tcPr marL="449580" marR="449580" marT="224790" marB="224790"/>
                </a:tc>
                <a:extLst>
                  <a:ext uri="{0D108BD9-81ED-4DB2-BD59-A6C34878D82A}">
                    <a16:rowId xmlns:a16="http://schemas.microsoft.com/office/drawing/2014/main" val="2248063407"/>
                  </a:ext>
                </a:extLst>
              </a:tr>
              <a:tr h="2551405">
                <a:tc>
                  <a:txBody>
                    <a:bodyPr/>
                    <a:lstStyle/>
                    <a:p>
                      <a:pPr algn="l"/>
                      <a:r>
                        <a:rPr lang="fr-FR" sz="5900" b="0" strike="noStrike" dirty="0">
                          <a:solidFill>
                            <a:srgbClr val="000000"/>
                          </a:solidFill>
                          <a:latin typeface="+mn-lt"/>
                        </a:rPr>
                        <a:t>Sous Vide Miso </a:t>
                      </a:r>
                      <a:r>
                        <a:rPr lang="fr-FR" sz="5900" b="0" strike="noStrike" dirty="0" err="1">
                          <a:solidFill>
                            <a:srgbClr val="000000"/>
                          </a:solidFill>
                          <a:latin typeface="+mn-lt"/>
                        </a:rPr>
                        <a:t>Glazed</a:t>
                      </a:r>
                      <a:r>
                        <a:rPr lang="fr-FR" sz="5900" b="0" strike="noStrike" dirty="0">
                          <a:solidFill>
                            <a:srgbClr val="000000"/>
                          </a:solidFill>
                          <a:latin typeface="+mn-lt"/>
                        </a:rPr>
                        <a:t> Salmon </a:t>
                      </a:r>
                    </a:p>
                    <a:p>
                      <a:pPr algn="l"/>
                      <a:endParaRPr lang="en-US" sz="5900" b="0" strike="noStrike" dirty="0">
                        <a:solidFill>
                          <a:srgbClr val="000000"/>
                        </a:solidFill>
                        <a:latin typeface="+mn-lt"/>
                      </a:endParaRPr>
                    </a:p>
                  </a:txBody>
                  <a:tcPr marL="449580" marR="449580" marT="224790" marB="224790"/>
                </a:tc>
                <a:tc>
                  <a:txBody>
                    <a:bodyPr/>
                    <a:lstStyle/>
                    <a:p>
                      <a:pPr algn="l"/>
                      <a:endParaRPr lang="en-US" sz="5900" b="0" strike="sngStrike" dirty="0">
                        <a:solidFill>
                          <a:srgbClr val="000000"/>
                        </a:solidFill>
                        <a:latin typeface="+mn-lt"/>
                      </a:endParaRPr>
                    </a:p>
                  </a:txBody>
                  <a:tcPr marL="449580" marR="449580" marT="224790" marB="224790">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a:r>
                        <a:rPr lang="en-US" sz="5900" b="0" strike="noStrike" dirty="0">
                          <a:solidFill>
                            <a:srgbClr val="000000"/>
                          </a:solidFill>
                          <a:latin typeface="+mn-lt"/>
                        </a:rPr>
                        <a:t>51</a:t>
                      </a:r>
                    </a:p>
                  </a:txBody>
                  <a:tcPr marL="449580" marR="449580" marT="224790" marB="224790"/>
                </a:tc>
                <a:extLst>
                  <a:ext uri="{0D108BD9-81ED-4DB2-BD59-A6C34878D82A}">
                    <a16:rowId xmlns:a16="http://schemas.microsoft.com/office/drawing/2014/main" val="506078532"/>
                  </a:ext>
                </a:extLst>
              </a:tr>
              <a:tr h="2461847">
                <a:tc>
                  <a:txBody>
                    <a:bodyPr/>
                    <a:lstStyle/>
                    <a:p>
                      <a:pPr algn="l"/>
                      <a:r>
                        <a:rPr lang="en-US" sz="5900" b="0" strike="noStrike" dirty="0">
                          <a:solidFill>
                            <a:srgbClr val="000000"/>
                          </a:solidFill>
                          <a:latin typeface="+mn-lt"/>
                        </a:rPr>
                        <a:t>Sautéed Kale and Sweet Potato Hash with Poached Egg </a:t>
                      </a:r>
                    </a:p>
                    <a:p>
                      <a:pPr algn="l"/>
                      <a:endParaRPr lang="en-US" sz="5900" b="0" strike="sngStrike" dirty="0">
                        <a:solidFill>
                          <a:srgbClr val="000000"/>
                        </a:solidFill>
                        <a:latin typeface="+mn-lt"/>
                      </a:endParaRPr>
                    </a:p>
                  </a:txBody>
                  <a:tcPr marL="449580" marR="449580" marT="224790" marB="224790"/>
                </a:tc>
                <a:tc>
                  <a:txBody>
                    <a:bodyPr/>
                    <a:lstStyle/>
                    <a:p>
                      <a:pPr algn="l"/>
                      <a:endParaRPr lang="en-US" sz="5900" b="0" strike="sngStrike" dirty="0">
                        <a:solidFill>
                          <a:srgbClr val="000000"/>
                        </a:solidFill>
                        <a:latin typeface="+mn-lt"/>
                      </a:endParaRPr>
                    </a:p>
                  </a:txBody>
                  <a:tcPr marL="449580" marR="449580" marT="224790" marB="224790">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a:r>
                        <a:rPr lang="en-US" sz="5900" b="0" strike="noStrike" dirty="0">
                          <a:solidFill>
                            <a:srgbClr val="000000"/>
                          </a:solidFill>
                          <a:latin typeface="+mn-lt"/>
                        </a:rPr>
                        <a:t>53</a:t>
                      </a:r>
                    </a:p>
                  </a:txBody>
                  <a:tcPr marL="449580" marR="449580" marT="224790" marB="224790"/>
                </a:tc>
                <a:extLst>
                  <a:ext uri="{0D108BD9-81ED-4DB2-BD59-A6C34878D82A}">
                    <a16:rowId xmlns:a16="http://schemas.microsoft.com/office/drawing/2014/main" val="2352451614"/>
                  </a:ext>
                </a:extLst>
              </a:tr>
              <a:tr h="2739134">
                <a:tc>
                  <a:txBody>
                    <a:bodyPr/>
                    <a:lstStyle/>
                    <a:p>
                      <a:pPr algn="l"/>
                      <a:r>
                        <a:rPr lang="en-US" sz="5900" b="0" strike="noStrike" dirty="0">
                          <a:solidFill>
                            <a:srgbClr val="000000"/>
                          </a:solidFill>
                          <a:latin typeface="+mn-lt"/>
                        </a:rPr>
                        <a:t>Blanched Broccoli And Carrot Salad With Lemon Tahini Dressing</a:t>
                      </a:r>
                    </a:p>
                    <a:p>
                      <a:pPr algn="l"/>
                      <a:endParaRPr lang="en-US" sz="5900" b="0" strike="sngStrike" dirty="0">
                        <a:solidFill>
                          <a:srgbClr val="000000"/>
                        </a:solidFill>
                        <a:latin typeface="+mn-lt"/>
                      </a:endParaRPr>
                    </a:p>
                  </a:txBody>
                  <a:tcPr marL="449580" marR="449580" marT="224790" marB="224790"/>
                </a:tc>
                <a:tc>
                  <a:txBody>
                    <a:bodyPr/>
                    <a:lstStyle/>
                    <a:p>
                      <a:pPr algn="l"/>
                      <a:endParaRPr lang="en-US" sz="5900" b="0" strike="sngStrike" dirty="0">
                        <a:solidFill>
                          <a:srgbClr val="000000"/>
                        </a:solidFill>
                        <a:latin typeface="+mn-lt"/>
                      </a:endParaRPr>
                    </a:p>
                  </a:txBody>
                  <a:tcPr marL="449580" marR="449580" marT="224790" marB="224790">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a:r>
                        <a:rPr lang="en-US" sz="5900" b="0" strike="noStrike" dirty="0">
                          <a:solidFill>
                            <a:srgbClr val="000000"/>
                          </a:solidFill>
                          <a:latin typeface="+mn-lt"/>
                        </a:rPr>
                        <a:t>55</a:t>
                      </a:r>
                    </a:p>
                  </a:txBody>
                  <a:tcPr marL="449580" marR="449580" marT="224790" marB="224790"/>
                </a:tc>
                <a:extLst>
                  <a:ext uri="{0D108BD9-81ED-4DB2-BD59-A6C34878D82A}">
                    <a16:rowId xmlns:a16="http://schemas.microsoft.com/office/drawing/2014/main" val="2842822970"/>
                  </a:ext>
                </a:extLst>
              </a:tr>
              <a:tr h="1576313">
                <a:tc>
                  <a:txBody>
                    <a:bodyPr/>
                    <a:lstStyle/>
                    <a:p>
                      <a:pPr algn="l"/>
                      <a:r>
                        <a:rPr lang="en-US" sz="5900" b="0" strike="noStrike" dirty="0">
                          <a:solidFill>
                            <a:srgbClr val="000000"/>
                          </a:solidFill>
                          <a:latin typeface="+mn-lt"/>
                        </a:rPr>
                        <a:t>Sautéed Brussels Sprouts With Balsamic Glaze</a:t>
                      </a:r>
                    </a:p>
                  </a:txBody>
                  <a:tcPr marL="449580" marR="449580" marT="224790" marB="224790"/>
                </a:tc>
                <a:tc>
                  <a:txBody>
                    <a:bodyPr/>
                    <a:lstStyle/>
                    <a:p>
                      <a:pPr algn="l"/>
                      <a:endParaRPr lang="en-US" sz="5900" b="0" strike="sngStrike" dirty="0">
                        <a:solidFill>
                          <a:srgbClr val="000000"/>
                        </a:solidFill>
                        <a:latin typeface="+mn-lt"/>
                      </a:endParaRPr>
                    </a:p>
                  </a:txBody>
                  <a:tcPr marL="449580" marR="449580" marT="224790" marB="224790">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a:r>
                        <a:rPr lang="en-US" sz="5900" b="0" strike="noStrike" dirty="0">
                          <a:solidFill>
                            <a:srgbClr val="000000"/>
                          </a:solidFill>
                          <a:latin typeface="+mn-lt"/>
                        </a:rPr>
                        <a:t>57</a:t>
                      </a:r>
                    </a:p>
                  </a:txBody>
                  <a:tcPr marL="449580" marR="449580" marT="224790" marB="224790"/>
                </a:tc>
                <a:extLst>
                  <a:ext uri="{0D108BD9-81ED-4DB2-BD59-A6C34878D82A}">
                    <a16:rowId xmlns:a16="http://schemas.microsoft.com/office/drawing/2014/main" val="697784728"/>
                  </a:ext>
                </a:extLst>
              </a:tr>
              <a:tr h="1846286">
                <a:tc>
                  <a:txBody>
                    <a:bodyPr/>
                    <a:lstStyle/>
                    <a:p>
                      <a:pPr algn="l"/>
                      <a:r>
                        <a:rPr lang="en-US" sz="5900" b="1" strike="noStrike" dirty="0">
                          <a:solidFill>
                            <a:srgbClr val="000000"/>
                          </a:solidFill>
                          <a:latin typeface="+mn-lt"/>
                        </a:rPr>
                        <a:t>DESSERTS</a:t>
                      </a:r>
                    </a:p>
                  </a:txBody>
                  <a:tcPr marL="449580" marR="449580" marT="224790" marB="224790"/>
                </a:tc>
                <a:tc>
                  <a:txBody>
                    <a:bodyPr/>
                    <a:lstStyle/>
                    <a:p>
                      <a:pPr algn="l"/>
                      <a:endParaRPr lang="en-US" sz="5900" b="0" strike="sngStrike" dirty="0">
                        <a:solidFill>
                          <a:srgbClr val="000000"/>
                        </a:solidFill>
                        <a:latin typeface="+mn-lt"/>
                      </a:endParaRPr>
                    </a:p>
                  </a:txBody>
                  <a:tcPr marL="449580" marR="449580" marT="224790" marB="224790">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a:r>
                        <a:rPr lang="en-US" sz="5900" b="0" strike="noStrike" dirty="0">
                          <a:solidFill>
                            <a:srgbClr val="000000"/>
                          </a:solidFill>
                          <a:latin typeface="+mn-lt"/>
                        </a:rPr>
                        <a:t>58</a:t>
                      </a:r>
                    </a:p>
                  </a:txBody>
                  <a:tcPr marL="449580" marR="449580" marT="224790" marB="224790"/>
                </a:tc>
                <a:extLst>
                  <a:ext uri="{0D108BD9-81ED-4DB2-BD59-A6C34878D82A}">
                    <a16:rowId xmlns:a16="http://schemas.microsoft.com/office/drawing/2014/main" val="4134811670"/>
                  </a:ext>
                </a:extLst>
              </a:tr>
              <a:tr h="0">
                <a:tc>
                  <a:txBody>
                    <a:bodyPr/>
                    <a:lstStyle/>
                    <a:p>
                      <a:pPr algn="l"/>
                      <a:r>
                        <a:rPr lang="en-US" sz="5900" b="0" strike="noStrike" dirty="0">
                          <a:solidFill>
                            <a:srgbClr val="000000"/>
                          </a:solidFill>
                          <a:latin typeface="+mn-lt"/>
                        </a:rPr>
                        <a:t>Sous Vide Poached Pears with Spiced Maple Syrup</a:t>
                      </a:r>
                    </a:p>
                    <a:p>
                      <a:pPr algn="l"/>
                      <a:endParaRPr lang="en-US" sz="5900" b="0" strike="sngStrike" dirty="0">
                        <a:solidFill>
                          <a:srgbClr val="000000"/>
                        </a:solidFill>
                        <a:latin typeface="+mn-lt"/>
                      </a:endParaRPr>
                    </a:p>
                  </a:txBody>
                  <a:tcPr marL="449580" marR="449580" marT="224790" marB="224790"/>
                </a:tc>
                <a:tc>
                  <a:txBody>
                    <a:bodyPr/>
                    <a:lstStyle/>
                    <a:p>
                      <a:pPr algn="l"/>
                      <a:endParaRPr lang="en-US" sz="5900" b="0" strike="sngStrike" dirty="0">
                        <a:solidFill>
                          <a:srgbClr val="000000"/>
                        </a:solidFill>
                        <a:latin typeface="+mn-lt"/>
                      </a:endParaRPr>
                    </a:p>
                  </a:txBody>
                  <a:tcPr marL="449580" marR="449580" marT="224790" marB="224790">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a:r>
                        <a:rPr lang="en-US" sz="5900" b="0" strike="noStrike" dirty="0">
                          <a:solidFill>
                            <a:srgbClr val="000000"/>
                          </a:solidFill>
                          <a:latin typeface="+mn-lt"/>
                        </a:rPr>
                        <a:t>60</a:t>
                      </a:r>
                    </a:p>
                  </a:txBody>
                  <a:tcPr marL="449580" marR="449580" marT="224790" marB="224790"/>
                </a:tc>
                <a:extLst>
                  <a:ext uri="{0D108BD9-81ED-4DB2-BD59-A6C34878D82A}">
                    <a16:rowId xmlns:a16="http://schemas.microsoft.com/office/drawing/2014/main" val="370609609"/>
                  </a:ext>
                </a:extLst>
              </a:tr>
              <a:tr h="1617067">
                <a:tc>
                  <a:txBody>
                    <a:bodyPr/>
                    <a:lstStyle/>
                    <a:p>
                      <a:pPr algn="l"/>
                      <a:r>
                        <a:rPr lang="fr-FR" sz="5900" b="0" strike="noStrike" dirty="0">
                          <a:solidFill>
                            <a:srgbClr val="000000"/>
                          </a:solidFill>
                          <a:latin typeface="+mn-lt"/>
                        </a:rPr>
                        <a:t>Sous Vide </a:t>
                      </a:r>
                      <a:r>
                        <a:rPr lang="fr-FR" sz="5900" b="0" strike="noStrike" dirty="0" err="1">
                          <a:solidFill>
                            <a:srgbClr val="000000"/>
                          </a:solidFill>
                          <a:latin typeface="+mn-lt"/>
                        </a:rPr>
                        <a:t>Vanilla</a:t>
                      </a:r>
                      <a:r>
                        <a:rPr lang="fr-FR" sz="5900" b="0" strike="noStrike" dirty="0">
                          <a:solidFill>
                            <a:srgbClr val="000000"/>
                          </a:solidFill>
                          <a:latin typeface="+mn-lt"/>
                        </a:rPr>
                        <a:t> </a:t>
                      </a:r>
                    </a:p>
                    <a:p>
                      <a:pPr algn="l"/>
                      <a:r>
                        <a:rPr lang="fr-FR" sz="5900" b="0" strike="noStrike" dirty="0">
                          <a:solidFill>
                            <a:srgbClr val="000000"/>
                          </a:solidFill>
                          <a:latin typeface="+mn-lt"/>
                        </a:rPr>
                        <a:t>And Berry Compote</a:t>
                      </a:r>
                    </a:p>
                    <a:p>
                      <a:pPr algn="l"/>
                      <a:endParaRPr lang="en-US" sz="5900" b="0" strike="noStrike" dirty="0">
                        <a:solidFill>
                          <a:srgbClr val="000000"/>
                        </a:solidFill>
                        <a:latin typeface="+mn-lt"/>
                      </a:endParaRPr>
                    </a:p>
                  </a:txBody>
                  <a:tcPr marL="449580" marR="449580" marT="224790" marB="224790"/>
                </a:tc>
                <a:tc>
                  <a:txBody>
                    <a:bodyPr/>
                    <a:lstStyle/>
                    <a:p>
                      <a:pPr algn="l"/>
                      <a:endParaRPr lang="en-US" sz="5900" b="0" strike="sngStrike" dirty="0">
                        <a:solidFill>
                          <a:srgbClr val="000000"/>
                        </a:solidFill>
                        <a:latin typeface="+mn-lt"/>
                      </a:endParaRPr>
                    </a:p>
                  </a:txBody>
                  <a:tcPr marL="449580" marR="449580" marT="224790" marB="224790">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a:r>
                        <a:rPr lang="en-US" sz="5900" b="0" strike="noStrike" dirty="0">
                          <a:solidFill>
                            <a:srgbClr val="000000"/>
                          </a:solidFill>
                          <a:latin typeface="+mn-lt"/>
                        </a:rPr>
                        <a:t>62</a:t>
                      </a:r>
                    </a:p>
                  </a:txBody>
                  <a:tcPr marL="449580" marR="449580" marT="224790" marB="224790"/>
                </a:tc>
                <a:extLst>
                  <a:ext uri="{0D108BD9-81ED-4DB2-BD59-A6C34878D82A}">
                    <a16:rowId xmlns:a16="http://schemas.microsoft.com/office/drawing/2014/main" val="552827855"/>
                  </a:ext>
                </a:extLst>
              </a:tr>
              <a:tr h="2595634">
                <a:tc>
                  <a:txBody>
                    <a:bodyPr/>
                    <a:lstStyle/>
                    <a:p>
                      <a:pPr algn="l"/>
                      <a:r>
                        <a:rPr lang="en-US" sz="5900" b="0" strike="noStrike" dirty="0">
                          <a:solidFill>
                            <a:srgbClr val="000000"/>
                          </a:solidFill>
                          <a:latin typeface="+mn-lt"/>
                        </a:rPr>
                        <a:t>Steamed Mango </a:t>
                      </a:r>
                    </a:p>
                    <a:p>
                      <a:pPr algn="l"/>
                      <a:r>
                        <a:rPr lang="en-US" sz="5900" b="0" strike="noStrike" dirty="0">
                          <a:solidFill>
                            <a:srgbClr val="000000"/>
                          </a:solidFill>
                          <a:latin typeface="+mn-lt"/>
                        </a:rPr>
                        <a:t>And Sticky Rice</a:t>
                      </a:r>
                    </a:p>
                  </a:txBody>
                  <a:tcPr marL="449580" marR="449580" marT="224790" marB="224790"/>
                </a:tc>
                <a:tc>
                  <a:txBody>
                    <a:bodyPr/>
                    <a:lstStyle/>
                    <a:p>
                      <a:pPr algn="l"/>
                      <a:endParaRPr lang="en-US" sz="5900" b="0" strike="sngStrike" dirty="0">
                        <a:solidFill>
                          <a:srgbClr val="000000"/>
                        </a:solidFill>
                        <a:latin typeface="+mn-lt"/>
                      </a:endParaRPr>
                    </a:p>
                  </a:txBody>
                  <a:tcPr marL="449580" marR="449580" marT="224790" marB="224790">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a:r>
                        <a:rPr lang="en-US" sz="5900" b="0" strike="noStrike" dirty="0">
                          <a:solidFill>
                            <a:srgbClr val="000000"/>
                          </a:solidFill>
                          <a:latin typeface="+mn-lt"/>
                        </a:rPr>
                        <a:t>64</a:t>
                      </a:r>
                    </a:p>
                  </a:txBody>
                  <a:tcPr marL="449580" marR="449580" marT="224790" marB="224790"/>
                </a:tc>
                <a:extLst>
                  <a:ext uri="{0D108BD9-81ED-4DB2-BD59-A6C34878D82A}">
                    <a16:rowId xmlns:a16="http://schemas.microsoft.com/office/drawing/2014/main" val="1747140602"/>
                  </a:ext>
                </a:extLst>
              </a:tr>
              <a:tr h="1576313">
                <a:tc>
                  <a:txBody>
                    <a:bodyPr/>
                    <a:lstStyle/>
                    <a:p>
                      <a:pPr algn="l"/>
                      <a:r>
                        <a:rPr lang="en-US" sz="5900" b="0" strike="noStrike" spc="300" dirty="0">
                          <a:solidFill>
                            <a:srgbClr val="000000"/>
                          </a:solidFill>
                          <a:latin typeface="+mn-lt"/>
                        </a:rPr>
                        <a:t>Steamed Fruit Puddings With Apricot Glaze</a:t>
                      </a:r>
                    </a:p>
                  </a:txBody>
                  <a:tcPr marL="449580" marR="449580" marT="224790" marB="224790"/>
                </a:tc>
                <a:tc>
                  <a:txBody>
                    <a:bodyPr/>
                    <a:lstStyle/>
                    <a:p>
                      <a:pPr algn="l"/>
                      <a:endParaRPr lang="en-US" sz="5900" b="0" strike="sngStrike" dirty="0">
                        <a:solidFill>
                          <a:srgbClr val="000000"/>
                        </a:solidFill>
                        <a:latin typeface="+mn-lt"/>
                      </a:endParaRPr>
                    </a:p>
                  </a:txBody>
                  <a:tcPr marL="449580" marR="449580" marT="224790" marB="224790">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a:r>
                        <a:rPr lang="en-US" sz="5900" b="0" strike="noStrike" dirty="0">
                          <a:solidFill>
                            <a:srgbClr val="000000"/>
                          </a:solidFill>
                          <a:latin typeface="+mn-lt"/>
                        </a:rPr>
                        <a:t>66</a:t>
                      </a:r>
                    </a:p>
                  </a:txBody>
                  <a:tcPr marL="449580" marR="449580" marT="224790" marB="224790"/>
                </a:tc>
                <a:extLst>
                  <a:ext uri="{0D108BD9-81ED-4DB2-BD59-A6C34878D82A}">
                    <a16:rowId xmlns:a16="http://schemas.microsoft.com/office/drawing/2014/main" val="3607294422"/>
                  </a:ext>
                </a:extLst>
              </a:tr>
            </a:tbl>
          </a:graphicData>
        </a:graphic>
      </p:graphicFrame>
      <p:sp>
        <p:nvSpPr>
          <p:cNvPr id="4" name="Text Placeholder 7">
            <a:extLst>
              <a:ext uri="{FF2B5EF4-FFF2-40B4-BE49-F238E27FC236}">
                <a16:creationId xmlns:a16="http://schemas.microsoft.com/office/drawing/2014/main" id="{A39BBB14-A9C3-DD39-B33B-27485C5BF8B4}"/>
              </a:ext>
            </a:extLst>
          </p:cNvPr>
          <p:cNvSpPr txBox="1">
            <a:spLocks/>
          </p:cNvSpPr>
          <p:nvPr/>
        </p:nvSpPr>
        <p:spPr>
          <a:xfrm>
            <a:off x="-1" y="0"/>
            <a:ext cx="18288001" cy="49453800"/>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txBody>
          <a:bodyPr vert="vert270">
            <a:noAutofit/>
          </a:bodyPr>
          <a:lstStyle>
            <a:lvl1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1pPr>
            <a:lvl2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2pPr>
            <a:lvl3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3pPr>
            <a:lvl4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4pPr>
            <a:lvl5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5pPr>
            <a:lvl6pPr marL="0" marR="0" indent="3556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6pPr>
            <a:lvl7pPr marL="0" marR="0" indent="7112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7pPr>
            <a:lvl8pPr marL="0" marR="0" indent="10668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8pPr>
            <a:lvl9pPr marL="0" marR="0" indent="14224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9pPr>
          </a:lstStyle>
          <a:p>
            <a:pPr hangingPunct="1"/>
            <a:endParaRPr lang="en-US" sz="20000" dirty="0">
              <a:solidFill>
                <a:schemeClr val="bg1"/>
              </a:solidFill>
              <a:latin typeface="Open Sans" panose="020B0606030504020204" pitchFamily="34" charset="0"/>
            </a:endParaRPr>
          </a:p>
        </p:txBody>
      </p:sp>
    </p:spTree>
    <p:extLst>
      <p:ext uri="{BB962C8B-B14F-4D97-AF65-F5344CB8AC3E}">
        <p14:creationId xmlns:p14="http://schemas.microsoft.com/office/powerpoint/2010/main" val="27701797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05D31F-2AAF-9438-B15E-B8C308B36168}"/>
            </a:ext>
          </a:extLst>
        </p:cNvPr>
        <p:cNvGrpSpPr/>
        <p:nvPr/>
      </p:nvGrpSpPr>
      <p:grpSpPr>
        <a:xfrm>
          <a:off x="0" y="0"/>
          <a:ext cx="0" cy="0"/>
          <a:chOff x="0" y="0"/>
          <a:chExt cx="0" cy="0"/>
        </a:xfrm>
      </p:grpSpPr>
      <p:sp>
        <p:nvSpPr>
          <p:cNvPr id="3" name="Text Placeholder 7">
            <a:extLst>
              <a:ext uri="{FF2B5EF4-FFF2-40B4-BE49-F238E27FC236}">
                <a16:creationId xmlns:a16="http://schemas.microsoft.com/office/drawing/2014/main" id="{3CAAB6D9-A42F-6269-734E-64A0C4F5D9B3}"/>
              </a:ext>
            </a:extLst>
          </p:cNvPr>
          <p:cNvSpPr txBox="1">
            <a:spLocks/>
          </p:cNvSpPr>
          <p:nvPr/>
        </p:nvSpPr>
        <p:spPr>
          <a:xfrm>
            <a:off x="0" y="0"/>
            <a:ext cx="10058399" cy="49453800"/>
          </a:xfrm>
          <a:prstGeom prst="rect">
            <a:avLst/>
          </a:prstGeom>
          <a:solidFill>
            <a:srgbClr val="E1DEDB"/>
          </a:solidFill>
        </p:spPr>
        <p:txBody>
          <a:bodyPr vert="vert270">
            <a:noAutofit/>
          </a:bodyPr>
          <a:lstStyle>
            <a:lvl1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1pPr>
            <a:lvl2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2pPr>
            <a:lvl3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3pPr>
            <a:lvl4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4pPr>
            <a:lvl5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5pPr>
            <a:lvl6pPr marL="0" marR="0" indent="3556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6pPr>
            <a:lvl7pPr marL="0" marR="0" indent="7112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7pPr>
            <a:lvl8pPr marL="0" marR="0" indent="10668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8pPr>
            <a:lvl9pPr marL="0" marR="0" indent="14224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9pPr>
          </a:lstStyle>
          <a:p>
            <a:pPr marL="0" marR="0" indent="0" algn="ctr" defTabSz="2962076" rtl="0" fontAlgn="auto" latinLnBrk="0" hangingPunct="0">
              <a:lnSpc>
                <a:spcPct val="100000"/>
              </a:lnSpc>
              <a:spcBef>
                <a:spcPts val="0"/>
              </a:spcBef>
              <a:spcAft>
                <a:spcPts val="0"/>
              </a:spcAft>
              <a:buClrTx/>
              <a:buSzTx/>
              <a:buFontTx/>
              <a:buNone/>
              <a:tabLst/>
            </a:pPr>
            <a:endParaRPr kumimoji="0" lang="en-US" sz="15000" b="1" i="0" u="none" strike="noStrike" cap="none" spc="0" normalizeH="0" baseline="0" dirty="0">
              <a:ln>
                <a:noFill/>
              </a:ln>
              <a:effectLst/>
              <a:uFillTx/>
              <a:latin typeface="Montserrat" panose="00000500000000000000" pitchFamily="50" charset="0"/>
              <a:sym typeface="Helvetica Neue"/>
            </a:endParaRPr>
          </a:p>
          <a:p>
            <a:pPr marL="0" marR="0" indent="0" algn="ctr" defTabSz="2962076" rtl="0" fontAlgn="auto" latinLnBrk="0" hangingPunct="0">
              <a:lnSpc>
                <a:spcPct val="100000"/>
              </a:lnSpc>
              <a:spcBef>
                <a:spcPts val="0"/>
              </a:spcBef>
              <a:spcAft>
                <a:spcPts val="0"/>
              </a:spcAft>
              <a:buClrTx/>
              <a:buSzTx/>
              <a:buFontTx/>
              <a:buNone/>
              <a:tabLst/>
            </a:pPr>
            <a:r>
              <a:rPr kumimoji="0" lang="en-US" sz="15000" b="1" i="0" u="none" strike="noStrike" cap="none" spc="0" normalizeH="0" baseline="0" dirty="0">
                <a:ln>
                  <a:noFill/>
                </a:ln>
                <a:effectLst/>
                <a:uFillTx/>
                <a:latin typeface="Montserrat" panose="00000500000000000000" pitchFamily="50" charset="0"/>
                <a:sym typeface="Helvetica Neue"/>
              </a:rPr>
              <a:t>SOUS VIDE </a:t>
            </a:r>
          </a:p>
          <a:p>
            <a:pPr marL="0" marR="0" indent="0" algn="ctr" defTabSz="2962076" rtl="0" fontAlgn="auto" latinLnBrk="0" hangingPunct="0">
              <a:lnSpc>
                <a:spcPct val="100000"/>
              </a:lnSpc>
              <a:spcBef>
                <a:spcPts val="0"/>
              </a:spcBef>
              <a:spcAft>
                <a:spcPts val="0"/>
              </a:spcAft>
              <a:buClrTx/>
              <a:buSzTx/>
              <a:buFontTx/>
              <a:buNone/>
              <a:tabLst/>
            </a:pPr>
            <a:r>
              <a:rPr kumimoji="0" lang="en-US" sz="15000" b="1" i="0" u="none" strike="noStrike" cap="none" spc="0" normalizeH="0" baseline="0" dirty="0">
                <a:ln>
                  <a:noFill/>
                </a:ln>
                <a:effectLst/>
                <a:uFillTx/>
                <a:latin typeface="Montserrat" panose="00000500000000000000" pitchFamily="50" charset="0"/>
                <a:sym typeface="Helvetica Neue"/>
              </a:rPr>
              <a:t>BALSAMIC BEETROOT</a:t>
            </a:r>
          </a:p>
        </p:txBody>
      </p:sp>
      <p:graphicFrame>
        <p:nvGraphicFramePr>
          <p:cNvPr id="4" name="Table Placeholder 10">
            <a:extLst>
              <a:ext uri="{FF2B5EF4-FFF2-40B4-BE49-F238E27FC236}">
                <a16:creationId xmlns:a16="http://schemas.microsoft.com/office/drawing/2014/main" id="{085ABDA0-A81B-B82D-4DF7-60C0CCE5A6CB}"/>
              </a:ext>
            </a:extLst>
          </p:cNvPr>
          <p:cNvGraphicFramePr>
            <a:graphicFrameLocks/>
          </p:cNvGraphicFramePr>
          <p:nvPr>
            <p:extLst>
              <p:ext uri="{D42A27DB-BD31-4B8C-83A1-F6EECF244321}">
                <p14:modId xmlns:p14="http://schemas.microsoft.com/office/powerpoint/2010/main" val="3547711006"/>
              </p:ext>
            </p:extLst>
          </p:nvPr>
        </p:nvGraphicFramePr>
        <p:xfrm>
          <a:off x="12789606" y="5348752"/>
          <a:ext cx="20052594" cy="9989058"/>
        </p:xfrm>
        <a:graphic>
          <a:graphicData uri="http://schemas.openxmlformats.org/drawingml/2006/table">
            <a:tbl>
              <a:tblPr firstRow="1" bandRow="1"/>
              <a:tblGrid>
                <a:gridCol w="20052594">
                  <a:extLst>
                    <a:ext uri="{9D8B030D-6E8A-4147-A177-3AD203B41FA5}">
                      <a16:colId xmlns:a16="http://schemas.microsoft.com/office/drawing/2014/main" val="2921685139"/>
                    </a:ext>
                  </a:extLst>
                </a:gridCol>
              </a:tblGrid>
              <a:tr h="199003">
                <a:tc>
                  <a:txBody>
                    <a:bodyPr/>
                    <a:lstStyle>
                      <a:lvl1pPr marL="0" marR="0" indent="0" algn="ctr" defTabSz="2962076" latinLnBrk="0">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ontserrat Light"/>
                          <a:sym typeface="Helvetica Neue Thin"/>
                        </a:defRPr>
                      </a:lvl1pPr>
                      <a:lvl2pPr marL="0" marR="0" indent="228600" algn="ctr" defTabSz="2962076" latinLnBrk="0">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ontserrat Light"/>
                          <a:sym typeface="Helvetica Neue Thin"/>
                        </a:defRPr>
                      </a:lvl2pPr>
                      <a:lvl3pPr marL="0" marR="0" indent="457200" algn="ctr" defTabSz="2962076" latinLnBrk="0">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ontserrat Light"/>
                          <a:sym typeface="Helvetica Neue Thin"/>
                        </a:defRPr>
                      </a:lvl3pPr>
                      <a:lvl4pPr marL="0" marR="0" indent="685800" algn="ctr" defTabSz="2962076" latinLnBrk="0">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ontserrat Light"/>
                          <a:sym typeface="Helvetica Neue Thin"/>
                        </a:defRPr>
                      </a:lvl4pPr>
                      <a:lvl5pPr marL="0" marR="0" indent="914400" algn="ctr" defTabSz="2962076" latinLnBrk="0">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ontserrat Light"/>
                          <a:sym typeface="Helvetica Neue Thin"/>
                        </a:defRPr>
                      </a:lvl5pPr>
                      <a:lvl6pPr marL="0" marR="0" indent="1143000" algn="ctr" defTabSz="2962076" latinLnBrk="0">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ontserrat Light"/>
                          <a:sym typeface="Helvetica Neue Thin"/>
                        </a:defRPr>
                      </a:lvl6pPr>
                      <a:lvl7pPr marL="0" marR="0" indent="1371600" algn="ctr" defTabSz="2962076" latinLnBrk="0">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ontserrat Light"/>
                          <a:sym typeface="Helvetica Neue Thin"/>
                        </a:defRPr>
                      </a:lvl7pPr>
                      <a:lvl8pPr marL="0" marR="0" indent="1600200" algn="ctr" defTabSz="2962076" latinLnBrk="0">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ontserrat Light"/>
                          <a:sym typeface="Helvetica Neue Thin"/>
                        </a:defRPr>
                      </a:lvl8pPr>
                      <a:lvl9pPr marL="0" marR="0" indent="1828800" algn="ctr" defTabSz="2962076" latinLnBrk="0">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ontserrat Light"/>
                          <a:sym typeface="Helvetica Neue Thin"/>
                        </a:defRPr>
                      </a:lvl9pPr>
                    </a:lstStyle>
                    <a:p>
                      <a:pPr algn="l"/>
                      <a:r>
                        <a:rPr lang="en-US" sz="6600" b="1" dirty="0">
                          <a:solidFill>
                            <a:srgbClr val="000000"/>
                          </a:solidFill>
                          <a:latin typeface="Open Sans" panose="020B0606030504020204" pitchFamily="34" charset="0"/>
                        </a:rPr>
                        <a:t>INGREDIENTS</a:t>
                      </a:r>
                    </a:p>
                    <a:p>
                      <a:pPr algn="l">
                        <a:lnSpc>
                          <a:spcPct val="150000"/>
                        </a:lnSpc>
                      </a:pPr>
                      <a:r>
                        <a:rPr lang="en-US" sz="6600" dirty="0">
                          <a:solidFill>
                            <a:srgbClr val="000000"/>
                          </a:solidFill>
                          <a:latin typeface="Open Sans" panose="020B0606030504020204" pitchFamily="34" charset="0"/>
                        </a:rPr>
                        <a:t>Beetroot: 4 medium, peeled and sliced</a:t>
                      </a:r>
                    </a:p>
                    <a:p>
                      <a:pPr algn="l">
                        <a:lnSpc>
                          <a:spcPct val="150000"/>
                        </a:lnSpc>
                      </a:pPr>
                      <a:r>
                        <a:rPr lang="en-US" sz="6600" dirty="0">
                          <a:solidFill>
                            <a:srgbClr val="000000"/>
                          </a:solidFill>
                          <a:latin typeface="Open Sans" panose="020B0606030504020204" pitchFamily="34" charset="0"/>
                        </a:rPr>
                        <a:t>Balsamic vinegar: 3 tablespoons</a:t>
                      </a:r>
                    </a:p>
                    <a:p>
                      <a:pPr algn="l">
                        <a:lnSpc>
                          <a:spcPct val="150000"/>
                        </a:lnSpc>
                      </a:pPr>
                      <a:r>
                        <a:rPr lang="en-US" sz="6600" dirty="0">
                          <a:solidFill>
                            <a:srgbClr val="000000"/>
                          </a:solidFill>
                          <a:latin typeface="Open Sans" panose="020B0606030504020204" pitchFamily="34" charset="0"/>
                        </a:rPr>
                        <a:t>Olive oil: 2 tablespoons</a:t>
                      </a:r>
                    </a:p>
                    <a:p>
                      <a:pPr algn="l">
                        <a:lnSpc>
                          <a:spcPct val="150000"/>
                        </a:lnSpc>
                      </a:pPr>
                      <a:r>
                        <a:rPr lang="en-US" sz="6600" dirty="0">
                          <a:solidFill>
                            <a:srgbClr val="000000"/>
                          </a:solidFill>
                          <a:latin typeface="Open Sans" panose="020B0606030504020204" pitchFamily="34" charset="0"/>
                        </a:rPr>
                        <a:t>Salt and pepper: to taste</a:t>
                      </a:r>
                    </a:p>
                    <a:p>
                      <a:pPr algn="l">
                        <a:lnSpc>
                          <a:spcPct val="150000"/>
                        </a:lnSpc>
                      </a:pPr>
                      <a:r>
                        <a:rPr lang="en-US" sz="6600" dirty="0">
                          <a:solidFill>
                            <a:srgbClr val="000000"/>
                          </a:solidFill>
                          <a:latin typeface="Open Sans" panose="020B0606030504020204" pitchFamily="34" charset="0"/>
                        </a:rPr>
                        <a:t>Fresh mint: 2 tablespoons, chopped</a:t>
                      </a:r>
                    </a:p>
                    <a:p>
                      <a:pPr algn="l">
                        <a:lnSpc>
                          <a:spcPct val="150000"/>
                        </a:lnSpc>
                      </a:pPr>
                      <a:endParaRPr lang="en-US" sz="6600" dirty="0">
                        <a:solidFill>
                          <a:srgbClr val="000000"/>
                        </a:solidFill>
                        <a:latin typeface="Open Sans" panose="020B0606030504020204" pitchFamily="34" charset="0"/>
                      </a:endParaRPr>
                    </a:p>
                  </a:txBody>
                  <a:tcPr marL="116087" marR="116087">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108483849"/>
                  </a:ext>
                </a:extLst>
              </a:tr>
            </a:tbl>
          </a:graphicData>
        </a:graphic>
      </p:graphicFrame>
      <p:sp>
        <p:nvSpPr>
          <p:cNvPr id="5" name="Text Placeholder 3">
            <a:extLst>
              <a:ext uri="{FF2B5EF4-FFF2-40B4-BE49-F238E27FC236}">
                <a16:creationId xmlns:a16="http://schemas.microsoft.com/office/drawing/2014/main" id="{DB708E9C-EBDB-E8E6-232E-5729DD030509}"/>
              </a:ext>
            </a:extLst>
          </p:cNvPr>
          <p:cNvSpPr txBox="1">
            <a:spLocks/>
          </p:cNvSpPr>
          <p:nvPr/>
        </p:nvSpPr>
        <p:spPr>
          <a:xfrm>
            <a:off x="12497508" y="20496409"/>
            <a:ext cx="22173491" cy="25756991"/>
          </a:xfrm>
          <a:prstGeom prst="rect">
            <a:avLst/>
          </a:prstGeom>
        </p:spPr>
        <p:txBody>
          <a:bodyPr vert="horz" lIns="91440" tIns="45720" rIns="91440" bIns="45720" rtlCol="0">
            <a:noAutofit/>
          </a:bodyPr>
          <a:lstStyle>
            <a:lvl1pPr marL="0" indent="0" algn="l" defTabSz="777240" rtl="0" eaLnBrk="1" latinLnBrk="0" hangingPunct="1">
              <a:lnSpc>
                <a:spcPct val="90000"/>
              </a:lnSpc>
              <a:spcBef>
                <a:spcPts val="850"/>
              </a:spcBef>
              <a:buFont typeface="Arial" panose="020B0604020202020204" pitchFamily="34" charset="0"/>
              <a:buNone/>
              <a:defRPr sz="1000" kern="1200">
                <a:solidFill>
                  <a:schemeClr val="tx1"/>
                </a:solidFill>
                <a:latin typeface="+mj-lt"/>
                <a:ea typeface="+mn-ea"/>
                <a:cs typeface="+mn-cs"/>
              </a:defRPr>
            </a:lvl1pPr>
            <a:lvl2pPr marL="388620" indent="0" algn="l" defTabSz="777240" rtl="0" eaLnBrk="1" latinLnBrk="0" hangingPunct="1">
              <a:lnSpc>
                <a:spcPct val="90000"/>
              </a:lnSpc>
              <a:spcBef>
                <a:spcPts val="425"/>
              </a:spcBef>
              <a:buFont typeface="Arial" panose="020B0604020202020204" pitchFamily="34" charset="0"/>
              <a:buNone/>
              <a:defRPr sz="1000" kern="1200">
                <a:solidFill>
                  <a:schemeClr val="tx1"/>
                </a:solidFill>
                <a:latin typeface="+mj-lt"/>
                <a:ea typeface="+mn-ea"/>
                <a:cs typeface="+mn-cs"/>
              </a:defRPr>
            </a:lvl2pPr>
            <a:lvl3pPr marL="777240" indent="0" algn="l" defTabSz="777240" rtl="0" eaLnBrk="1" latinLnBrk="0" hangingPunct="1">
              <a:lnSpc>
                <a:spcPct val="90000"/>
              </a:lnSpc>
              <a:spcBef>
                <a:spcPts val="425"/>
              </a:spcBef>
              <a:buFont typeface="Arial" panose="020B0604020202020204" pitchFamily="34" charset="0"/>
              <a:buNone/>
              <a:defRPr sz="1000" kern="1200">
                <a:solidFill>
                  <a:schemeClr val="tx1"/>
                </a:solidFill>
                <a:latin typeface="+mj-lt"/>
                <a:ea typeface="+mn-ea"/>
                <a:cs typeface="+mn-cs"/>
              </a:defRPr>
            </a:lvl3pPr>
            <a:lvl4pPr marL="1165860" indent="0" algn="l" defTabSz="777240" rtl="0" eaLnBrk="1" latinLnBrk="0" hangingPunct="1">
              <a:lnSpc>
                <a:spcPct val="90000"/>
              </a:lnSpc>
              <a:spcBef>
                <a:spcPts val="425"/>
              </a:spcBef>
              <a:buFont typeface="Arial" panose="020B0604020202020204" pitchFamily="34" charset="0"/>
              <a:buNone/>
              <a:defRPr sz="1000" kern="1200">
                <a:solidFill>
                  <a:schemeClr val="tx1"/>
                </a:solidFill>
                <a:latin typeface="+mj-lt"/>
                <a:ea typeface="+mn-ea"/>
                <a:cs typeface="+mn-cs"/>
              </a:defRPr>
            </a:lvl4pPr>
            <a:lvl5pPr marL="1554480" indent="0" algn="l" defTabSz="777240" rtl="0" eaLnBrk="1" latinLnBrk="0" hangingPunct="1">
              <a:lnSpc>
                <a:spcPct val="90000"/>
              </a:lnSpc>
              <a:spcBef>
                <a:spcPts val="425"/>
              </a:spcBef>
              <a:buFont typeface="Arial" panose="020B0604020202020204" pitchFamily="34" charset="0"/>
              <a:buNone/>
              <a:defRPr sz="1000" kern="1200">
                <a:solidFill>
                  <a:schemeClr val="tx1"/>
                </a:solidFill>
                <a:latin typeface="+mj-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marR="0" lvl="0" indent="0" algn="l" defTabSz="777240" rtl="0" eaLnBrk="1" fontAlgn="auto" latinLnBrk="0" hangingPunct="1">
              <a:lnSpc>
                <a:spcPct val="120000"/>
              </a:lnSpc>
              <a:spcBef>
                <a:spcPts val="850"/>
              </a:spcBef>
              <a:spcAft>
                <a:spcPts val="0"/>
              </a:spcAft>
              <a:buClrTx/>
              <a:buSzTx/>
              <a:buFont typeface="Arial" panose="020B0604020202020204" pitchFamily="34" charset="0"/>
              <a:buNone/>
              <a:tabLst/>
              <a:defRPr/>
            </a:pPr>
            <a:r>
              <a:rPr kumimoji="0" lang="en-US" sz="660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INSTRUCTIONS</a:t>
            </a:r>
            <a:endParaRPr lang="en-US" sz="6600" b="0" dirty="0">
              <a:solidFill>
                <a:srgbClr val="000000"/>
              </a:solidFill>
              <a:latin typeface="Open Sans" panose="020B0606030504020204" pitchFamily="34" charset="0"/>
            </a:endParaRPr>
          </a:p>
          <a:p>
            <a:pPr marL="0" marR="0" lvl="0" indent="0" algn="l" defTabSz="777240" rtl="0" eaLnBrk="1" fontAlgn="auto" latinLnBrk="0" hangingPunct="1">
              <a:lnSpc>
                <a:spcPct val="150000"/>
              </a:lnSpc>
              <a:spcBef>
                <a:spcPts val="850"/>
              </a:spcBef>
              <a:spcAft>
                <a:spcPts val="0"/>
              </a:spcAft>
              <a:buClrTx/>
              <a:buSzTx/>
              <a:buFont typeface="Arial" panose="020B0604020202020204" pitchFamily="34" charset="0"/>
              <a:buNone/>
              <a:tabLst/>
              <a:defRPr/>
            </a:pPr>
            <a:r>
              <a:rPr kumimoji="0" lang="en-US" sz="660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Preheat</a:t>
            </a:r>
            <a:r>
              <a:rPr kumimoji="0" lang="en-US" sz="66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 the sous vide to 185°F (85°C).</a:t>
            </a:r>
          </a:p>
          <a:p>
            <a:pPr marL="0" marR="0" lvl="0" indent="0" algn="l" defTabSz="777240" rtl="0" eaLnBrk="1" fontAlgn="auto" latinLnBrk="0" hangingPunct="1">
              <a:lnSpc>
                <a:spcPct val="150000"/>
              </a:lnSpc>
              <a:spcBef>
                <a:spcPts val="850"/>
              </a:spcBef>
              <a:spcAft>
                <a:spcPts val="0"/>
              </a:spcAft>
              <a:buClrTx/>
              <a:buSzTx/>
              <a:buFont typeface="Arial" panose="020B0604020202020204" pitchFamily="34" charset="0"/>
              <a:buNone/>
              <a:tabLst/>
              <a:defRPr/>
            </a:pPr>
            <a:r>
              <a:rPr kumimoji="0" lang="en-US" sz="66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In a bowl, toss beetroot with balsamic vinegar, olive oil, salt, pepper, and mint.</a:t>
            </a:r>
          </a:p>
          <a:p>
            <a:pPr marL="0" marR="0" lvl="0" indent="0" algn="l" defTabSz="777240" rtl="0" eaLnBrk="1" fontAlgn="auto" latinLnBrk="0" hangingPunct="1">
              <a:lnSpc>
                <a:spcPct val="150000"/>
              </a:lnSpc>
              <a:spcBef>
                <a:spcPts val="850"/>
              </a:spcBef>
              <a:spcAft>
                <a:spcPts val="0"/>
              </a:spcAft>
              <a:buClrTx/>
              <a:buSzTx/>
              <a:buFont typeface="Arial" panose="020B0604020202020204" pitchFamily="34" charset="0"/>
              <a:buNone/>
              <a:tabLst/>
              <a:defRPr/>
            </a:pPr>
            <a:r>
              <a:rPr kumimoji="0" lang="en-US" sz="66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Place the mixture into a vacuum seal bag and seal.</a:t>
            </a:r>
          </a:p>
          <a:p>
            <a:pPr marL="0" marR="0" lvl="0" indent="0" algn="l" defTabSz="777240" rtl="0" eaLnBrk="1" fontAlgn="auto" latinLnBrk="0" hangingPunct="1">
              <a:lnSpc>
                <a:spcPct val="150000"/>
              </a:lnSpc>
              <a:spcBef>
                <a:spcPts val="850"/>
              </a:spcBef>
              <a:spcAft>
                <a:spcPts val="0"/>
              </a:spcAft>
              <a:buClrTx/>
              <a:buSzTx/>
              <a:buFont typeface="Arial" panose="020B0604020202020204" pitchFamily="34" charset="0"/>
              <a:buNone/>
              <a:tabLst/>
              <a:defRPr/>
            </a:pPr>
            <a:r>
              <a:rPr kumimoji="0" lang="en-US" sz="66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Instructions for Cooking:</a:t>
            </a:r>
          </a:p>
          <a:p>
            <a:pPr marL="0" marR="0" lvl="0" indent="0" algn="l" defTabSz="777240" rtl="0" eaLnBrk="1" fontAlgn="auto" latinLnBrk="0" hangingPunct="1">
              <a:lnSpc>
                <a:spcPct val="150000"/>
              </a:lnSpc>
              <a:spcBef>
                <a:spcPts val="850"/>
              </a:spcBef>
              <a:spcAft>
                <a:spcPts val="0"/>
              </a:spcAft>
              <a:buClrTx/>
              <a:buSzTx/>
              <a:buFont typeface="Arial" panose="020B0604020202020204" pitchFamily="34" charset="0"/>
              <a:buNone/>
              <a:tabLst/>
              <a:defRPr/>
            </a:pPr>
            <a:r>
              <a:rPr kumimoji="0" lang="en-US" sz="660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Cook in the water bath for 2 hours.</a:t>
            </a:r>
          </a:p>
          <a:p>
            <a:pPr marL="0" marR="0" lvl="0" indent="0" algn="l" defTabSz="777240" rtl="0" eaLnBrk="1" fontAlgn="auto" latinLnBrk="0" hangingPunct="1">
              <a:lnSpc>
                <a:spcPct val="150000"/>
              </a:lnSpc>
              <a:spcBef>
                <a:spcPts val="850"/>
              </a:spcBef>
              <a:spcAft>
                <a:spcPts val="0"/>
              </a:spcAft>
              <a:buClrTx/>
              <a:buSzTx/>
              <a:buFont typeface="Arial" panose="020B0604020202020204" pitchFamily="34" charset="0"/>
              <a:buNone/>
              <a:tabLst/>
              <a:defRPr/>
            </a:pPr>
            <a:r>
              <a:rPr kumimoji="0" lang="en-US" sz="66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Once done, serve warm as a side dish or let cool and use as a salad topping.</a:t>
            </a:r>
            <a:endParaRPr lang="en-US" sz="6600" b="0" dirty="0">
              <a:solidFill>
                <a:srgbClr val="000000"/>
              </a:solidFill>
              <a:latin typeface="Open Sans" panose="020B0606030504020204" pitchFamily="34" charset="0"/>
            </a:endParaRP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endParaRPr kumimoji="0" lang="en-US" sz="66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endParaRP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endParaRPr lang="en-US" sz="6600" b="0" dirty="0">
              <a:solidFill>
                <a:srgbClr val="000000"/>
              </a:solidFill>
              <a:latin typeface="Open Sans" panose="020B0606030504020204" pitchFamily="34" charset="0"/>
            </a:endParaRP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endParaRPr kumimoji="0" lang="en-US" sz="66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endParaRP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kumimoji="0" lang="en-US" sz="54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Per serving</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kumimoji="0" lang="en-US" sz="54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Calories: 130 </a:t>
            </a:r>
            <a:r>
              <a:rPr kumimoji="0" lang="en-US" sz="5400" b="0" i="0" u="none" strike="noStrike" kern="1200" cap="none" spc="0" normalizeH="0" baseline="0" noProof="0" dirty="0" err="1">
                <a:ln>
                  <a:noFill/>
                </a:ln>
                <a:solidFill>
                  <a:srgbClr val="000000"/>
                </a:solidFill>
                <a:effectLst/>
                <a:uLnTx/>
                <a:uFillTx/>
                <a:latin typeface="Open Sans" panose="020B0606030504020204" pitchFamily="34" charset="0"/>
                <a:ea typeface="+mn-ea"/>
                <a:cs typeface="+mn-cs"/>
              </a:rPr>
              <a:t>cal</a:t>
            </a:r>
            <a:endParaRPr kumimoji="0" lang="en-US" sz="54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endParaRP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kumimoji="0" lang="en-US" sz="54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Protein: 2 g</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kumimoji="0" lang="en-US" sz="54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Fat: 7 g</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kumimoji="0" lang="en-US" sz="54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Fiber: 4 g</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kumimoji="0" lang="en-US" sz="54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Carbohydrates: 15 g</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kumimoji="0" lang="en-US" sz="54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Cholesterol: 0 mg</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endParaRPr kumimoji="0" lang="en-US" sz="66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endParaRPr>
          </a:p>
        </p:txBody>
      </p:sp>
      <p:pic>
        <p:nvPicPr>
          <p:cNvPr id="2" name="Picture 1">
            <a:extLst>
              <a:ext uri="{FF2B5EF4-FFF2-40B4-BE49-F238E27FC236}">
                <a16:creationId xmlns:a16="http://schemas.microsoft.com/office/drawing/2014/main" id="{CEE79A39-1AC6-CE10-6F16-34B12935A970}"/>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p:blipFill>
        <p:spPr>
          <a:xfrm>
            <a:off x="11764439" y="16676640"/>
            <a:ext cx="11459307" cy="3819769"/>
          </a:xfrm>
          <a:prstGeom prst="rect">
            <a:avLst/>
          </a:prstGeom>
        </p:spPr>
      </p:pic>
      <p:sp>
        <p:nvSpPr>
          <p:cNvPr id="9" name="Slide Number Placeholder 8">
            <a:extLst>
              <a:ext uri="{FF2B5EF4-FFF2-40B4-BE49-F238E27FC236}">
                <a16:creationId xmlns:a16="http://schemas.microsoft.com/office/drawing/2014/main" id="{E6562177-2CC4-6414-1D2C-133CBBAF71B4}"/>
              </a:ext>
            </a:extLst>
          </p:cNvPr>
          <p:cNvSpPr>
            <a:spLocks noGrp="1"/>
          </p:cNvSpPr>
          <p:nvPr>
            <p:ph type="sldNum" sz="quarter" idx="2"/>
          </p:nvPr>
        </p:nvSpPr>
        <p:spPr>
          <a:xfrm>
            <a:off x="33949983" y="44764129"/>
            <a:ext cx="1442034" cy="1489271"/>
          </a:xfrm>
        </p:spPr>
        <p:txBody>
          <a:bodyPr/>
          <a:lstStyle/>
          <a:p>
            <a:fld id="{86CB4B4D-7CA3-9044-876B-883B54F8677D}" type="slidenum">
              <a:rPr lang="en-US" smtClean="0"/>
              <a:t>30</a:t>
            </a:fld>
            <a:endParaRPr lang="en-US" dirty="0"/>
          </a:p>
        </p:txBody>
      </p:sp>
    </p:spTree>
    <p:extLst>
      <p:ext uri="{BB962C8B-B14F-4D97-AF65-F5344CB8AC3E}">
        <p14:creationId xmlns:p14="http://schemas.microsoft.com/office/powerpoint/2010/main" val="382337778"/>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FF5B18-1BF4-FCE3-7F88-D18317936265}"/>
            </a:ext>
          </a:extLst>
        </p:cNvPr>
        <p:cNvGrpSpPr/>
        <p:nvPr/>
      </p:nvGrpSpPr>
      <p:grpSpPr>
        <a:xfrm>
          <a:off x="0" y="0"/>
          <a:ext cx="0" cy="0"/>
          <a:chOff x="0" y="0"/>
          <a:chExt cx="0" cy="0"/>
        </a:xfrm>
      </p:grpSpPr>
      <p:sp>
        <p:nvSpPr>
          <p:cNvPr id="158" name="Rectangle">
            <a:extLst>
              <a:ext uri="{FF2B5EF4-FFF2-40B4-BE49-F238E27FC236}">
                <a16:creationId xmlns:a16="http://schemas.microsoft.com/office/drawing/2014/main" id="{BE293510-4335-C51D-30BB-79341AA714BD}"/>
              </a:ext>
            </a:extLst>
          </p:cNvPr>
          <p:cNvSpPr/>
          <p:nvPr/>
        </p:nvSpPr>
        <p:spPr>
          <a:xfrm>
            <a:off x="7499691" y="4287528"/>
            <a:ext cx="23341918" cy="29430282"/>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25400">
            <a:miter lim="400000"/>
          </a:ln>
        </p:spPr>
        <p:txBody>
          <a:bodyPr lIns="149770" tIns="149770" rIns="149770" bIns="149770" anchor="ctr"/>
          <a:lstStyle/>
          <a:p>
            <a:pPr>
              <a:defRPr sz="11000" b="0">
                <a:solidFill>
                  <a:srgbClr val="FFFFFF"/>
                </a:solidFill>
                <a:latin typeface="+mn-lt"/>
                <a:ea typeface="+mn-ea"/>
                <a:cs typeface="+mn-cs"/>
                <a:sym typeface="Helvetica Neue Medium"/>
              </a:defRPr>
            </a:pPr>
            <a:endParaRPr dirty="0">
              <a:latin typeface="Open Sans" panose="020B0606030504020204" pitchFamily="34" charset="0"/>
            </a:endParaRPr>
          </a:p>
        </p:txBody>
      </p:sp>
      <p:sp>
        <p:nvSpPr>
          <p:cNvPr id="160"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E79BED85-8433-CE26-A434-092AD51FDC51}"/>
              </a:ext>
            </a:extLst>
          </p:cNvPr>
          <p:cNvSpPr txBox="1"/>
          <p:nvPr/>
        </p:nvSpPr>
        <p:spPr>
          <a:xfrm>
            <a:off x="7382459" y="36154401"/>
            <a:ext cx="23576380" cy="6832394"/>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9770" tIns="149770" rIns="149770" bIns="149770" anchor="ctr">
            <a:spAutoFit/>
          </a:bodyPr>
          <a:lstStyle>
            <a:lvl1pPr algn="l">
              <a:defRPr sz="4800" b="0" baseline="31250">
                <a:latin typeface="Playfair Display"/>
                <a:ea typeface="Playfair Display"/>
                <a:cs typeface="Playfair Display"/>
                <a:sym typeface="Playfair Display"/>
              </a:defRPr>
            </a:lvl1pPr>
          </a:lstStyle>
          <a:p>
            <a:pPr>
              <a:lnSpc>
                <a:spcPct val="150000"/>
              </a:lnSpc>
            </a:pPr>
            <a:r>
              <a:rPr lang="en-US" sz="7200" dirty="0">
                <a:latin typeface="Open Sans" panose="020B0606030504020204" pitchFamily="34" charset="0"/>
                <a:ea typeface="Open Sans" panose="020B0606030504020204" pitchFamily="34" charset="0"/>
                <a:cs typeface="Open Sans" panose="020B0606030504020204" pitchFamily="34" charset="0"/>
              </a:rPr>
              <a:t>Creamy, comforting, and bursting with flavor, the Slow Cooker Butternut Squash Soup is the epitome of fall in a bowl. As the squash and carrots simmer slowly, their natural sweetness is enhanced, creating a velvety texture that’s both indulgent and healthy. This soup is a warm hug on a cool day, providing ample nutrients and a boost of beta-carotene, essential for maintaining good vision and immune function.</a:t>
            </a:r>
          </a:p>
        </p:txBody>
      </p:sp>
      <p:sp>
        <p:nvSpPr>
          <p:cNvPr id="6" name="Line">
            <a:extLst>
              <a:ext uri="{FF2B5EF4-FFF2-40B4-BE49-F238E27FC236}">
                <a16:creationId xmlns:a16="http://schemas.microsoft.com/office/drawing/2014/main" id="{5A49C48E-09AD-72AC-A5F6-CDCC484FEFFC}"/>
              </a:ext>
            </a:extLst>
          </p:cNvPr>
          <p:cNvSpPr/>
          <p:nvPr/>
        </p:nvSpPr>
        <p:spPr>
          <a:xfrm>
            <a:off x="7382460" y="34145026"/>
            <a:ext cx="23576379" cy="0"/>
          </a:xfrm>
          <a:prstGeom prst="line">
            <a:avLst/>
          </a:prstGeom>
          <a:ln w="190500">
            <a:solidFill>
              <a:srgbClr val="1F387B"/>
            </a:solidFill>
            <a:miter lim="400000"/>
          </a:ln>
        </p:spPr>
        <p:txBody>
          <a:bodyPr lIns="149770" tIns="149770" rIns="149770" bIns="149770" anchor="ctr"/>
          <a:lstStyle/>
          <a:p>
            <a:pPr>
              <a:defRPr sz="11000" b="0">
                <a:solidFill>
                  <a:srgbClr val="FFFFFF"/>
                </a:solidFill>
                <a:latin typeface="+mn-lt"/>
                <a:ea typeface="+mn-ea"/>
                <a:cs typeface="+mn-cs"/>
                <a:sym typeface="Helvetica Neue Medium"/>
              </a:defRPr>
            </a:pPr>
            <a:endParaRPr dirty="0">
              <a:latin typeface="Open Sans" panose="020B0606030504020204" pitchFamily="34" charset="0"/>
            </a:endParaRPr>
          </a:p>
        </p:txBody>
      </p:sp>
      <p:sp>
        <p:nvSpPr>
          <p:cNvPr id="2" name="TextBox 1">
            <a:extLst>
              <a:ext uri="{FF2B5EF4-FFF2-40B4-BE49-F238E27FC236}">
                <a16:creationId xmlns:a16="http://schemas.microsoft.com/office/drawing/2014/main" id="{32018B85-AE7E-B39B-CECB-AC09AC5B2D3E}"/>
              </a:ext>
            </a:extLst>
          </p:cNvPr>
          <p:cNvSpPr txBox="1"/>
          <p:nvPr/>
        </p:nvSpPr>
        <p:spPr>
          <a:xfrm>
            <a:off x="6350" y="29507402"/>
            <a:ext cx="27654249" cy="3688007"/>
          </a:xfrm>
          <a:prstGeom prst="rect">
            <a:avLst/>
          </a:prstGeom>
          <a:solidFill>
            <a:srgbClr val="E1DEDB"/>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9770" tIns="149770" rIns="149770" bIns="149770" numCol="1" spcCol="38100" rtlCol="0" anchor="ctr">
            <a:spAutoFit/>
          </a:bodyPr>
          <a:lstStyle/>
          <a:p>
            <a:pPr marL="0" marR="0" indent="0" algn="ctr" defTabSz="2962076" rtl="0" fontAlgn="auto" latinLnBrk="0" hangingPunct="0">
              <a:lnSpc>
                <a:spcPct val="100000"/>
              </a:lnSpc>
              <a:spcBef>
                <a:spcPts val="0"/>
              </a:spcBef>
              <a:spcAft>
                <a:spcPts val="0"/>
              </a:spcAft>
              <a:buClrTx/>
              <a:buSzTx/>
              <a:buFontTx/>
              <a:buNone/>
              <a:tabLst/>
            </a:pPr>
            <a:r>
              <a:rPr kumimoji="0" lang="en-US" sz="11000" i="0" u="none" strike="noStrike" cap="none" spc="0" normalizeH="0" baseline="0" dirty="0">
                <a:ln>
                  <a:noFill/>
                </a:ln>
                <a:effectLst/>
                <a:uFillTx/>
                <a:latin typeface="Montserrat" panose="00000500000000000000" pitchFamily="50" charset="0"/>
                <a:sym typeface="Helvetica Neue"/>
              </a:rPr>
              <a:t>SLOW COOKER BUTTERNUT </a:t>
            </a:r>
          </a:p>
          <a:p>
            <a:pPr marL="0" marR="0" indent="0" algn="ctr" defTabSz="2962076" rtl="0" fontAlgn="auto" latinLnBrk="0" hangingPunct="0">
              <a:lnSpc>
                <a:spcPct val="100000"/>
              </a:lnSpc>
              <a:spcBef>
                <a:spcPts val="0"/>
              </a:spcBef>
              <a:spcAft>
                <a:spcPts val="0"/>
              </a:spcAft>
              <a:buClrTx/>
              <a:buSzTx/>
              <a:buFontTx/>
              <a:buNone/>
              <a:tabLst/>
            </a:pPr>
            <a:r>
              <a:rPr kumimoji="0" lang="en-US" sz="11000" i="0" u="none" strike="noStrike" cap="none" spc="0" normalizeH="0" baseline="0" dirty="0">
                <a:ln>
                  <a:noFill/>
                </a:ln>
                <a:effectLst/>
                <a:uFillTx/>
                <a:latin typeface="Montserrat" panose="00000500000000000000" pitchFamily="50" charset="0"/>
                <a:sym typeface="Helvetica Neue"/>
              </a:rPr>
              <a:t>SQUASH SOUP</a:t>
            </a:r>
          </a:p>
        </p:txBody>
      </p:sp>
    </p:spTree>
    <p:extLst>
      <p:ext uri="{BB962C8B-B14F-4D97-AF65-F5344CB8AC3E}">
        <p14:creationId xmlns:p14="http://schemas.microsoft.com/office/powerpoint/2010/main" val="261925473"/>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952CAD-7E16-24D8-D895-7878A2A6B0CA}"/>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3431695D-FEB1-0867-144E-9AD213E3CB73}"/>
              </a:ext>
            </a:extLst>
          </p:cNvPr>
          <p:cNvSpPr txBox="1"/>
          <p:nvPr/>
        </p:nvSpPr>
        <p:spPr>
          <a:xfrm>
            <a:off x="12422041" y="3200400"/>
            <a:ext cx="22248959" cy="44176196"/>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gn="l">
              <a:lnSpc>
                <a:spcPct val="150000"/>
              </a:lnSpc>
              <a:spcBef>
                <a:spcPts val="0"/>
              </a:spcBef>
              <a:spcAft>
                <a:spcPts val="800"/>
              </a:spcAft>
            </a:pPr>
            <a:r>
              <a:rPr lang="en-US" sz="6600" kern="100" dirty="0">
                <a:effectLst/>
                <a:latin typeface="+mn-lt"/>
                <a:ea typeface="Aptos" panose="020B0004020202020204" pitchFamily="34" charset="0"/>
                <a:cs typeface="Times New Roman" panose="02020603050405020304" pitchFamily="18" charset="0"/>
              </a:rPr>
              <a:t>INGREDIENTS</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Butternut squash: 1 large, peeled and cubed</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Carrots: 2 medium, chopped</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Onion: 1 large, chopped</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Vegetable broth: 4 cups</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Ginger: 1 inch piece, minced</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Coconut milk: 1 cup</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Salt and pepper: to taste</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 </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 </a:t>
            </a:r>
          </a:p>
          <a:p>
            <a:pPr marL="0" marR="0" algn="l">
              <a:lnSpc>
                <a:spcPct val="150000"/>
              </a:lnSpc>
              <a:spcBef>
                <a:spcPts val="0"/>
              </a:spcBef>
              <a:spcAft>
                <a:spcPts val="0"/>
              </a:spcAft>
            </a:pPr>
            <a:endParaRPr lang="en-US" sz="6600" b="0" kern="100" dirty="0">
              <a:effectLst/>
              <a:latin typeface="+mn-lt"/>
              <a:ea typeface="Aptos" panose="020B0004020202020204" pitchFamily="34" charset="0"/>
              <a:cs typeface="Times New Roman" panose="02020603050405020304" pitchFamily="18" charset="0"/>
            </a:endParaRPr>
          </a:p>
          <a:p>
            <a:pPr marL="0" marR="0" algn="l">
              <a:lnSpc>
                <a:spcPct val="150000"/>
              </a:lnSpc>
              <a:spcBef>
                <a:spcPts val="0"/>
              </a:spcBef>
              <a:spcAft>
                <a:spcPts val="800"/>
              </a:spcAft>
            </a:pPr>
            <a:r>
              <a:rPr lang="en-US" sz="6600" kern="100" dirty="0">
                <a:effectLst/>
                <a:latin typeface="+mn-lt"/>
                <a:ea typeface="Aptos" panose="020B0004020202020204" pitchFamily="34" charset="0"/>
                <a:cs typeface="Times New Roman" panose="02020603050405020304" pitchFamily="18" charset="0"/>
              </a:rPr>
              <a:t>INSTRUCTIONS</a:t>
            </a:r>
          </a:p>
          <a:p>
            <a:pPr marL="0" marR="0" algn="l">
              <a:lnSpc>
                <a:spcPct val="150000"/>
              </a:lnSpc>
              <a:spcBef>
                <a:spcPts val="0"/>
              </a:spcBef>
              <a:spcAft>
                <a:spcPts val="0"/>
              </a:spcAft>
            </a:pPr>
            <a:r>
              <a:rPr lang="en-US" sz="6600" kern="100" dirty="0">
                <a:effectLst/>
                <a:latin typeface="+mn-lt"/>
                <a:ea typeface="Aptos" panose="020B0004020202020204" pitchFamily="34" charset="0"/>
                <a:cs typeface="Times New Roman" panose="02020603050405020304" pitchFamily="18" charset="0"/>
              </a:rPr>
              <a:t>Prep Time: 10 minutes</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Place squash, carrots, onion, ginger, and broth in the slow cooker.</a:t>
            </a:r>
          </a:p>
          <a:p>
            <a:pPr marL="0" marR="0" algn="l">
              <a:lnSpc>
                <a:spcPct val="150000"/>
              </a:lnSpc>
              <a:spcBef>
                <a:spcPts val="0"/>
              </a:spcBef>
              <a:spcAft>
                <a:spcPts val="0"/>
              </a:spcAft>
            </a:pPr>
            <a:r>
              <a:rPr lang="en-US" sz="6600" kern="100" dirty="0">
                <a:effectLst/>
                <a:latin typeface="+mn-lt"/>
                <a:ea typeface="Aptos" panose="020B0004020202020204" pitchFamily="34" charset="0"/>
                <a:cs typeface="Times New Roman" panose="02020603050405020304" pitchFamily="18" charset="0"/>
              </a:rPr>
              <a:t>Cook on low for 8 hours until everything is soft.</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Puree the mixture using an immersion blender until smooth.</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Stir in coconut milk, season with salt and pepper, and heat through.</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Serve hot, garnished with a swirl of coconut milk and fresh herbs.</a:t>
            </a:r>
          </a:p>
          <a:p>
            <a:pPr marL="0" marR="0" algn="l">
              <a:lnSpc>
                <a:spcPct val="150000"/>
              </a:lnSpc>
              <a:spcBef>
                <a:spcPts val="0"/>
              </a:spcBef>
              <a:spcAft>
                <a:spcPts val="800"/>
              </a:spcAft>
            </a:pPr>
            <a:r>
              <a:rPr lang="en-US" sz="6600" b="0" kern="100" dirty="0">
                <a:effectLst/>
                <a:latin typeface="+mn-lt"/>
                <a:ea typeface="Aptos" panose="020B0004020202020204" pitchFamily="34" charset="0"/>
                <a:cs typeface="Times New Roman" panose="02020603050405020304" pitchFamily="18" charset="0"/>
              </a:rPr>
              <a:t> </a:t>
            </a:r>
          </a:p>
          <a:p>
            <a:pPr marL="0" marR="0" algn="l">
              <a:lnSpc>
                <a:spcPct val="150000"/>
              </a:lnSpc>
              <a:spcBef>
                <a:spcPts val="0"/>
              </a:spcBef>
              <a:spcAft>
                <a:spcPts val="800"/>
              </a:spcAft>
            </a:pPr>
            <a:endParaRPr lang="en-US" sz="6600" b="0" kern="100" dirty="0">
              <a:effectLst/>
              <a:latin typeface="+mn-lt"/>
              <a:ea typeface="Aptos" panose="020B0004020202020204" pitchFamily="34" charset="0"/>
              <a:cs typeface="Times New Roman" panose="02020603050405020304" pitchFamily="18" charset="0"/>
            </a:endParaRPr>
          </a:p>
          <a:p>
            <a:pPr marL="0" marR="0" algn="l">
              <a:spcBef>
                <a:spcPts val="0"/>
              </a:spcBef>
              <a:spcAft>
                <a:spcPts val="0"/>
              </a:spcAft>
            </a:pPr>
            <a:r>
              <a:rPr lang="en-US" sz="5400" b="0" kern="100" dirty="0">
                <a:effectLst/>
                <a:latin typeface="+mn-lt"/>
                <a:ea typeface="Aptos" panose="020B0004020202020204" pitchFamily="34" charset="0"/>
                <a:cs typeface="Times New Roman" panose="02020603050405020304" pitchFamily="18" charset="0"/>
              </a:rPr>
              <a:t>Per serving</a:t>
            </a:r>
          </a:p>
          <a:p>
            <a:pPr marL="0" marR="0" algn="l">
              <a:spcBef>
                <a:spcPts val="0"/>
              </a:spcBef>
              <a:spcAft>
                <a:spcPts val="0"/>
              </a:spcAft>
            </a:pPr>
            <a:r>
              <a:rPr lang="en-US" sz="5400" b="0" kern="100" dirty="0">
                <a:effectLst/>
                <a:latin typeface="+mn-lt"/>
                <a:ea typeface="Aptos" panose="020B0004020202020204" pitchFamily="34" charset="0"/>
                <a:cs typeface="Times New Roman" panose="02020603050405020304" pitchFamily="18" charset="0"/>
              </a:rPr>
              <a:t>Calories: 180</a:t>
            </a:r>
          </a:p>
          <a:p>
            <a:pPr marL="0" marR="0" algn="l">
              <a:spcBef>
                <a:spcPts val="0"/>
              </a:spcBef>
              <a:spcAft>
                <a:spcPts val="0"/>
              </a:spcAft>
            </a:pPr>
            <a:r>
              <a:rPr lang="en-US" sz="5400" b="0" kern="100" dirty="0">
                <a:effectLst/>
                <a:latin typeface="+mn-lt"/>
                <a:ea typeface="Aptos" panose="020B0004020202020204" pitchFamily="34" charset="0"/>
                <a:cs typeface="Times New Roman" panose="02020603050405020304" pitchFamily="18" charset="0"/>
              </a:rPr>
              <a:t>Protein: 3 g</a:t>
            </a:r>
          </a:p>
          <a:p>
            <a:pPr marL="0" marR="0" algn="l">
              <a:spcBef>
                <a:spcPts val="0"/>
              </a:spcBef>
              <a:spcAft>
                <a:spcPts val="0"/>
              </a:spcAft>
            </a:pPr>
            <a:r>
              <a:rPr lang="en-US" sz="5400" b="0" kern="100" dirty="0">
                <a:effectLst/>
                <a:latin typeface="+mn-lt"/>
                <a:ea typeface="Aptos" panose="020B0004020202020204" pitchFamily="34" charset="0"/>
                <a:cs typeface="Times New Roman" panose="02020603050405020304" pitchFamily="18" charset="0"/>
              </a:rPr>
              <a:t>Fat: 9 g</a:t>
            </a:r>
          </a:p>
          <a:p>
            <a:pPr marL="0" marR="0" algn="l">
              <a:spcBef>
                <a:spcPts val="0"/>
              </a:spcBef>
              <a:spcAft>
                <a:spcPts val="0"/>
              </a:spcAft>
            </a:pPr>
            <a:r>
              <a:rPr lang="en-US" sz="5400" b="0" kern="100" dirty="0">
                <a:effectLst/>
                <a:latin typeface="+mn-lt"/>
                <a:ea typeface="Aptos" panose="020B0004020202020204" pitchFamily="34" charset="0"/>
                <a:cs typeface="Times New Roman" panose="02020603050405020304" pitchFamily="18" charset="0"/>
              </a:rPr>
              <a:t>Fiber: 5 g</a:t>
            </a:r>
          </a:p>
          <a:p>
            <a:pPr marL="0" marR="0" algn="l">
              <a:spcBef>
                <a:spcPts val="0"/>
              </a:spcBef>
              <a:spcAft>
                <a:spcPts val="0"/>
              </a:spcAft>
            </a:pPr>
            <a:r>
              <a:rPr lang="en-US" sz="5400" b="0" kern="100" dirty="0">
                <a:effectLst/>
                <a:latin typeface="+mn-lt"/>
                <a:ea typeface="Aptos" panose="020B0004020202020204" pitchFamily="34" charset="0"/>
                <a:cs typeface="Times New Roman" panose="02020603050405020304" pitchFamily="18" charset="0"/>
              </a:rPr>
              <a:t>Carbohydrates: 24 g</a:t>
            </a:r>
          </a:p>
          <a:p>
            <a:pPr marL="0" marR="0" algn="l">
              <a:spcBef>
                <a:spcPts val="0"/>
              </a:spcBef>
              <a:spcAft>
                <a:spcPts val="0"/>
              </a:spcAft>
            </a:pPr>
            <a:r>
              <a:rPr lang="en-US" sz="5400" b="0" kern="100" dirty="0">
                <a:effectLst/>
                <a:latin typeface="+mn-lt"/>
                <a:ea typeface="Aptos" panose="020B0004020202020204" pitchFamily="34" charset="0"/>
                <a:cs typeface="Times New Roman" panose="02020603050405020304" pitchFamily="18" charset="0"/>
              </a:rPr>
              <a:t>Cholesterol: 0 mg</a:t>
            </a:r>
          </a:p>
        </p:txBody>
      </p:sp>
      <p:sp>
        <p:nvSpPr>
          <p:cNvPr id="3" name="Text Placeholder 7">
            <a:extLst>
              <a:ext uri="{FF2B5EF4-FFF2-40B4-BE49-F238E27FC236}">
                <a16:creationId xmlns:a16="http://schemas.microsoft.com/office/drawing/2014/main" id="{FC1CAEAF-8150-8419-0BF3-6859EC5B306D}"/>
              </a:ext>
            </a:extLst>
          </p:cNvPr>
          <p:cNvSpPr txBox="1">
            <a:spLocks/>
          </p:cNvSpPr>
          <p:nvPr/>
        </p:nvSpPr>
        <p:spPr>
          <a:xfrm>
            <a:off x="0" y="0"/>
            <a:ext cx="10058399" cy="49453800"/>
          </a:xfrm>
          <a:prstGeom prst="rect">
            <a:avLst/>
          </a:prstGeom>
          <a:solidFill>
            <a:srgbClr val="E1DEDB"/>
          </a:solidFill>
        </p:spPr>
        <p:txBody>
          <a:bodyPr vert="vert270">
            <a:noAutofit/>
          </a:bodyPr>
          <a:lstStyle>
            <a:lvl1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1pPr>
            <a:lvl2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2pPr>
            <a:lvl3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3pPr>
            <a:lvl4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4pPr>
            <a:lvl5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5pPr>
            <a:lvl6pPr marL="0" marR="0" indent="3556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6pPr>
            <a:lvl7pPr marL="0" marR="0" indent="7112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7pPr>
            <a:lvl8pPr marL="0" marR="0" indent="10668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8pPr>
            <a:lvl9pPr marL="0" marR="0" indent="14224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9pPr>
          </a:lstStyle>
          <a:p>
            <a:pPr marL="0" marR="0" indent="0" algn="ctr" defTabSz="2962076" rtl="0" fontAlgn="auto" latinLnBrk="0" hangingPunct="0">
              <a:lnSpc>
                <a:spcPct val="100000"/>
              </a:lnSpc>
              <a:spcBef>
                <a:spcPts val="0"/>
              </a:spcBef>
              <a:spcAft>
                <a:spcPts val="0"/>
              </a:spcAft>
              <a:buClrTx/>
              <a:buSzTx/>
              <a:buFontTx/>
              <a:buNone/>
              <a:tabLst/>
            </a:pPr>
            <a:endParaRPr kumimoji="0" lang="en-US" sz="15000" b="1" i="0" u="none" strike="noStrike" cap="none" spc="0" normalizeH="0" baseline="0" dirty="0">
              <a:ln>
                <a:noFill/>
              </a:ln>
              <a:effectLst/>
              <a:uFillTx/>
              <a:latin typeface="Montserrat" panose="00000500000000000000" pitchFamily="50" charset="0"/>
              <a:sym typeface="Helvetica Neue"/>
            </a:endParaRPr>
          </a:p>
          <a:p>
            <a:pPr marL="0" marR="0" indent="0" algn="ctr" defTabSz="2962076" rtl="0" fontAlgn="auto" latinLnBrk="0" hangingPunct="0">
              <a:lnSpc>
                <a:spcPct val="100000"/>
              </a:lnSpc>
              <a:spcBef>
                <a:spcPts val="0"/>
              </a:spcBef>
              <a:spcAft>
                <a:spcPts val="0"/>
              </a:spcAft>
              <a:buClrTx/>
              <a:buSzTx/>
              <a:buFontTx/>
              <a:buNone/>
              <a:tabLst/>
            </a:pPr>
            <a:r>
              <a:rPr kumimoji="0" lang="en-US" sz="15000" b="1" i="0" u="none" strike="noStrike" cap="none" spc="0" normalizeH="0" baseline="0" dirty="0">
                <a:ln>
                  <a:noFill/>
                </a:ln>
                <a:effectLst/>
                <a:uFillTx/>
                <a:latin typeface="Montserrat" panose="00000500000000000000" pitchFamily="50" charset="0"/>
                <a:sym typeface="Helvetica Neue"/>
              </a:rPr>
              <a:t>SLOW COOKER </a:t>
            </a:r>
          </a:p>
          <a:p>
            <a:pPr marL="0" marR="0" indent="0" algn="ctr" defTabSz="2962076" rtl="0" fontAlgn="auto" latinLnBrk="0" hangingPunct="0">
              <a:lnSpc>
                <a:spcPct val="100000"/>
              </a:lnSpc>
              <a:spcBef>
                <a:spcPts val="0"/>
              </a:spcBef>
              <a:spcAft>
                <a:spcPts val="0"/>
              </a:spcAft>
              <a:buClrTx/>
              <a:buSzTx/>
              <a:buFontTx/>
              <a:buNone/>
              <a:tabLst/>
            </a:pPr>
            <a:r>
              <a:rPr kumimoji="0" lang="en-US" sz="15000" b="1" i="0" u="none" strike="noStrike" cap="none" spc="0" normalizeH="0" baseline="0" dirty="0">
                <a:ln>
                  <a:noFill/>
                </a:ln>
                <a:effectLst/>
                <a:uFillTx/>
                <a:latin typeface="Montserrat" panose="00000500000000000000" pitchFamily="50" charset="0"/>
                <a:sym typeface="Helvetica Neue"/>
              </a:rPr>
              <a:t>BUTTERNUT </a:t>
            </a:r>
            <a:r>
              <a:rPr lang="en-US" sz="15000" b="1" dirty="0">
                <a:latin typeface="Montserrat" panose="00000500000000000000" pitchFamily="50" charset="0"/>
              </a:rPr>
              <a:t> </a:t>
            </a:r>
            <a:r>
              <a:rPr kumimoji="0" lang="en-US" sz="15000" b="1" i="0" u="none" strike="noStrike" cap="none" spc="0" normalizeH="0" baseline="0" dirty="0">
                <a:ln>
                  <a:noFill/>
                </a:ln>
                <a:effectLst/>
                <a:uFillTx/>
                <a:latin typeface="Montserrat" panose="00000500000000000000" pitchFamily="50" charset="0"/>
                <a:sym typeface="Helvetica Neue"/>
              </a:rPr>
              <a:t>SQUASH SOUP</a:t>
            </a:r>
          </a:p>
        </p:txBody>
      </p:sp>
      <p:sp>
        <p:nvSpPr>
          <p:cNvPr id="5" name="Text Placeholder 3">
            <a:extLst>
              <a:ext uri="{FF2B5EF4-FFF2-40B4-BE49-F238E27FC236}">
                <a16:creationId xmlns:a16="http://schemas.microsoft.com/office/drawing/2014/main" id="{8C3DA397-8504-0594-7690-1BCB1963464F}"/>
              </a:ext>
            </a:extLst>
          </p:cNvPr>
          <p:cNvSpPr txBox="1">
            <a:spLocks/>
          </p:cNvSpPr>
          <p:nvPr/>
        </p:nvSpPr>
        <p:spPr>
          <a:xfrm>
            <a:off x="14624051" y="11604730"/>
            <a:ext cx="20046949" cy="25686701"/>
          </a:xfrm>
          <a:prstGeom prst="rect">
            <a:avLst/>
          </a:prstGeom>
        </p:spPr>
        <p:txBody>
          <a:bodyPr vert="horz" lIns="91440" tIns="45720" rIns="91440" bIns="45720" rtlCol="0">
            <a:noAutofit/>
          </a:bodyPr>
          <a:lstStyle>
            <a:lvl1pPr marL="0" indent="0" algn="l" defTabSz="777240" rtl="0" eaLnBrk="1" latinLnBrk="0" hangingPunct="1">
              <a:lnSpc>
                <a:spcPct val="90000"/>
              </a:lnSpc>
              <a:spcBef>
                <a:spcPts val="850"/>
              </a:spcBef>
              <a:buFont typeface="Arial" panose="020B0604020202020204" pitchFamily="34" charset="0"/>
              <a:buNone/>
              <a:defRPr sz="1000" kern="1200">
                <a:solidFill>
                  <a:schemeClr val="tx1"/>
                </a:solidFill>
                <a:latin typeface="+mj-lt"/>
                <a:ea typeface="+mn-ea"/>
                <a:cs typeface="+mn-cs"/>
              </a:defRPr>
            </a:lvl1pPr>
            <a:lvl2pPr marL="388620" indent="0" algn="l" defTabSz="777240" rtl="0" eaLnBrk="1" latinLnBrk="0" hangingPunct="1">
              <a:lnSpc>
                <a:spcPct val="90000"/>
              </a:lnSpc>
              <a:spcBef>
                <a:spcPts val="425"/>
              </a:spcBef>
              <a:buFont typeface="Arial" panose="020B0604020202020204" pitchFamily="34" charset="0"/>
              <a:buNone/>
              <a:defRPr sz="1000" kern="1200">
                <a:solidFill>
                  <a:schemeClr val="tx1"/>
                </a:solidFill>
                <a:latin typeface="+mj-lt"/>
                <a:ea typeface="+mn-ea"/>
                <a:cs typeface="+mn-cs"/>
              </a:defRPr>
            </a:lvl2pPr>
            <a:lvl3pPr marL="777240" indent="0" algn="l" defTabSz="777240" rtl="0" eaLnBrk="1" latinLnBrk="0" hangingPunct="1">
              <a:lnSpc>
                <a:spcPct val="90000"/>
              </a:lnSpc>
              <a:spcBef>
                <a:spcPts val="425"/>
              </a:spcBef>
              <a:buFont typeface="Arial" panose="020B0604020202020204" pitchFamily="34" charset="0"/>
              <a:buNone/>
              <a:defRPr sz="1000" kern="1200">
                <a:solidFill>
                  <a:schemeClr val="tx1"/>
                </a:solidFill>
                <a:latin typeface="+mj-lt"/>
                <a:ea typeface="+mn-ea"/>
                <a:cs typeface="+mn-cs"/>
              </a:defRPr>
            </a:lvl3pPr>
            <a:lvl4pPr marL="1165860" indent="0" algn="l" defTabSz="777240" rtl="0" eaLnBrk="1" latinLnBrk="0" hangingPunct="1">
              <a:lnSpc>
                <a:spcPct val="90000"/>
              </a:lnSpc>
              <a:spcBef>
                <a:spcPts val="425"/>
              </a:spcBef>
              <a:buFont typeface="Arial" panose="020B0604020202020204" pitchFamily="34" charset="0"/>
              <a:buNone/>
              <a:defRPr sz="1000" kern="1200">
                <a:solidFill>
                  <a:schemeClr val="tx1"/>
                </a:solidFill>
                <a:latin typeface="+mj-lt"/>
                <a:ea typeface="+mn-ea"/>
                <a:cs typeface="+mn-cs"/>
              </a:defRPr>
            </a:lvl4pPr>
            <a:lvl5pPr marL="1554480" indent="0" algn="l" defTabSz="777240" rtl="0" eaLnBrk="1" latinLnBrk="0" hangingPunct="1">
              <a:lnSpc>
                <a:spcPct val="90000"/>
              </a:lnSpc>
              <a:spcBef>
                <a:spcPts val="425"/>
              </a:spcBef>
              <a:buFont typeface="Arial" panose="020B0604020202020204" pitchFamily="34" charset="0"/>
              <a:buNone/>
              <a:defRPr sz="1000" kern="1200">
                <a:solidFill>
                  <a:schemeClr val="tx1"/>
                </a:solidFill>
                <a:latin typeface="+mj-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marR="0" lvl="0" indent="0" algn="l" defTabSz="777240" rtl="0" eaLnBrk="1" fontAlgn="auto" latinLnBrk="0" hangingPunct="1">
              <a:lnSpc>
                <a:spcPct val="120000"/>
              </a:lnSpc>
              <a:spcBef>
                <a:spcPts val="850"/>
              </a:spcBef>
              <a:spcAft>
                <a:spcPts val="0"/>
              </a:spcAft>
              <a:buClrTx/>
              <a:buSzTx/>
              <a:buFont typeface="Arial" panose="020B0604020202020204" pitchFamily="34" charset="0"/>
              <a:buNone/>
              <a:tabLst/>
              <a:defRPr/>
            </a:pPr>
            <a:endParaRPr kumimoji="0" lang="en-US" sz="4000" b="0" i="0" u="none" strike="noStrike" kern="1200" cap="none" spc="0" normalizeH="0" baseline="0" noProof="0" dirty="0">
              <a:ln>
                <a:noFill/>
              </a:ln>
              <a:solidFill>
                <a:schemeClr val="accent6"/>
              </a:solidFill>
              <a:effectLst/>
              <a:uLnTx/>
              <a:uFillTx/>
              <a:latin typeface="Open Sans" panose="020B0606030504020204" pitchFamily="34" charset="0"/>
              <a:ea typeface="+mn-ea"/>
              <a:cs typeface="+mn-cs"/>
            </a:endParaRPr>
          </a:p>
        </p:txBody>
      </p:sp>
      <p:pic>
        <p:nvPicPr>
          <p:cNvPr id="2" name="Picture 1">
            <a:extLst>
              <a:ext uri="{FF2B5EF4-FFF2-40B4-BE49-F238E27FC236}">
                <a16:creationId xmlns:a16="http://schemas.microsoft.com/office/drawing/2014/main" id="{0E22917C-2EA5-BD69-A9B7-4522C7714C38}"/>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p:blipFill>
        <p:spPr>
          <a:xfrm>
            <a:off x="11701024" y="15702237"/>
            <a:ext cx="11459307" cy="3819769"/>
          </a:xfrm>
          <a:prstGeom prst="rect">
            <a:avLst/>
          </a:prstGeom>
        </p:spPr>
      </p:pic>
      <p:sp>
        <p:nvSpPr>
          <p:cNvPr id="9" name="Slide Number Placeholder 8">
            <a:extLst>
              <a:ext uri="{FF2B5EF4-FFF2-40B4-BE49-F238E27FC236}">
                <a16:creationId xmlns:a16="http://schemas.microsoft.com/office/drawing/2014/main" id="{FB95ACD0-804A-46CB-E82F-3437F0FE5B06}"/>
              </a:ext>
            </a:extLst>
          </p:cNvPr>
          <p:cNvSpPr>
            <a:spLocks noGrp="1"/>
          </p:cNvSpPr>
          <p:nvPr>
            <p:ph type="sldNum" sz="quarter" idx="2"/>
          </p:nvPr>
        </p:nvSpPr>
        <p:spPr>
          <a:xfrm>
            <a:off x="33949983" y="44764129"/>
            <a:ext cx="1442034" cy="1489271"/>
          </a:xfrm>
        </p:spPr>
        <p:txBody>
          <a:bodyPr/>
          <a:lstStyle/>
          <a:p>
            <a:fld id="{86CB4B4D-7CA3-9044-876B-883B54F8677D}" type="slidenum">
              <a:rPr lang="en-US" smtClean="0"/>
              <a:t>32</a:t>
            </a:fld>
            <a:endParaRPr lang="en-US" dirty="0"/>
          </a:p>
        </p:txBody>
      </p:sp>
    </p:spTree>
    <p:extLst>
      <p:ext uri="{BB962C8B-B14F-4D97-AF65-F5344CB8AC3E}">
        <p14:creationId xmlns:p14="http://schemas.microsoft.com/office/powerpoint/2010/main" val="2739263373"/>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B6A45-8E71-5C54-2C8D-A95E6C22C60F}"/>
            </a:ext>
          </a:extLst>
        </p:cNvPr>
        <p:cNvGrpSpPr/>
        <p:nvPr/>
      </p:nvGrpSpPr>
      <p:grpSpPr>
        <a:xfrm>
          <a:off x="0" y="0"/>
          <a:ext cx="0" cy="0"/>
          <a:chOff x="0" y="0"/>
          <a:chExt cx="0" cy="0"/>
        </a:xfrm>
      </p:grpSpPr>
      <p:sp>
        <p:nvSpPr>
          <p:cNvPr id="158" name="Rectangle">
            <a:extLst>
              <a:ext uri="{FF2B5EF4-FFF2-40B4-BE49-F238E27FC236}">
                <a16:creationId xmlns:a16="http://schemas.microsoft.com/office/drawing/2014/main" id="{BB19CC06-04FF-2077-3CB6-E976CF5301AB}"/>
              </a:ext>
            </a:extLst>
          </p:cNvPr>
          <p:cNvSpPr/>
          <p:nvPr/>
        </p:nvSpPr>
        <p:spPr>
          <a:xfrm>
            <a:off x="7499691" y="4287528"/>
            <a:ext cx="23341918" cy="29430282"/>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25400">
            <a:miter lim="400000"/>
          </a:ln>
        </p:spPr>
        <p:txBody>
          <a:bodyPr lIns="149770" tIns="149770" rIns="149770" bIns="149770" anchor="ctr"/>
          <a:lstStyle/>
          <a:p>
            <a:pPr>
              <a:defRPr sz="11000" b="0">
                <a:solidFill>
                  <a:srgbClr val="FFFFFF"/>
                </a:solidFill>
                <a:latin typeface="+mn-lt"/>
                <a:ea typeface="+mn-ea"/>
                <a:cs typeface="+mn-cs"/>
                <a:sym typeface="Helvetica Neue Medium"/>
              </a:defRPr>
            </a:pPr>
            <a:endParaRPr dirty="0">
              <a:latin typeface="Open Sans" panose="020B0606030504020204" pitchFamily="34" charset="0"/>
            </a:endParaRPr>
          </a:p>
        </p:txBody>
      </p:sp>
      <p:sp>
        <p:nvSpPr>
          <p:cNvPr id="160"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7AA8986E-7BFC-2E5C-0167-0F5C04DFCEAC}"/>
              </a:ext>
            </a:extLst>
          </p:cNvPr>
          <p:cNvSpPr txBox="1"/>
          <p:nvPr/>
        </p:nvSpPr>
        <p:spPr>
          <a:xfrm>
            <a:off x="7382461" y="35046405"/>
            <a:ext cx="23693610" cy="9048386"/>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49770" tIns="149770" rIns="149770" bIns="149770" anchor="ctr">
            <a:spAutoFit/>
          </a:bodyPr>
          <a:lstStyle>
            <a:lvl1pPr algn="l">
              <a:defRPr sz="4800" b="0" baseline="31250">
                <a:latin typeface="Playfair Display"/>
                <a:ea typeface="Playfair Display"/>
                <a:cs typeface="Playfair Display"/>
                <a:sym typeface="Playfair Display"/>
              </a:defRPr>
            </a:lvl1pPr>
          </a:lstStyle>
          <a:p>
            <a:pPr>
              <a:lnSpc>
                <a:spcPct val="150000"/>
              </a:lnSpc>
            </a:pPr>
            <a:r>
              <a:rPr lang="en-US" sz="7200" kern="100" dirty="0">
                <a:effectLst/>
                <a:latin typeface="+mn-lt"/>
                <a:ea typeface="Calibri" panose="020F0502020204030204" pitchFamily="34" charset="0"/>
                <a:cs typeface="Times New Roman" panose="02020603050405020304" pitchFamily="18" charset="0"/>
              </a:rPr>
              <a:t>The Sous Vide Garlic Herb Cod brings together the delicate texture of cod with the robust flavors of garlic and fresh herbs, all seamlessly melded through the sous vide technique. This method of cooking locks in flavors and moisture, ensuring that each bite of cod is perfectly tender and richly seasoned. The gentle cooking process preserves the fish’s nutrients, particularly its lean protein, making it an ideal choice for those managing their cholesterol levels. Served alongside a crisp quinoa and cucumber salad, this dish is a testament to how modern cooking techniques can align seamlessly with the goals of culinary wellness.</a:t>
            </a:r>
            <a:endParaRPr lang="en-US" sz="7200" dirty="0">
              <a:latin typeface="+mn-lt"/>
              <a:ea typeface="Open Sans" panose="020B0606030504020204" pitchFamily="34" charset="0"/>
              <a:cs typeface="Open Sans" panose="020B0606030504020204" pitchFamily="34" charset="0"/>
            </a:endParaRPr>
          </a:p>
        </p:txBody>
      </p:sp>
      <p:sp>
        <p:nvSpPr>
          <p:cNvPr id="6" name="Line">
            <a:extLst>
              <a:ext uri="{FF2B5EF4-FFF2-40B4-BE49-F238E27FC236}">
                <a16:creationId xmlns:a16="http://schemas.microsoft.com/office/drawing/2014/main" id="{AF859F9B-CBB4-A5C8-32F6-518E7788B839}"/>
              </a:ext>
            </a:extLst>
          </p:cNvPr>
          <p:cNvSpPr/>
          <p:nvPr/>
        </p:nvSpPr>
        <p:spPr>
          <a:xfrm>
            <a:off x="7382460" y="34145026"/>
            <a:ext cx="23576379" cy="0"/>
          </a:xfrm>
          <a:prstGeom prst="line">
            <a:avLst/>
          </a:prstGeom>
          <a:ln w="190500">
            <a:solidFill>
              <a:srgbClr val="E1DEDB"/>
            </a:solidFill>
            <a:miter lim="400000"/>
          </a:ln>
        </p:spPr>
        <p:txBody>
          <a:bodyPr lIns="149770" tIns="149770" rIns="149770" bIns="149770" anchor="ctr"/>
          <a:lstStyle/>
          <a:p>
            <a:pPr>
              <a:defRPr sz="11000" b="0">
                <a:solidFill>
                  <a:srgbClr val="FFFFFF"/>
                </a:solidFill>
                <a:latin typeface="+mn-lt"/>
                <a:ea typeface="+mn-ea"/>
                <a:cs typeface="+mn-cs"/>
                <a:sym typeface="Helvetica Neue Medium"/>
              </a:defRPr>
            </a:pPr>
            <a:endParaRPr dirty="0">
              <a:latin typeface="Open Sans" panose="020B0606030504020204" pitchFamily="34" charset="0"/>
            </a:endParaRPr>
          </a:p>
        </p:txBody>
      </p:sp>
      <p:sp>
        <p:nvSpPr>
          <p:cNvPr id="2" name="TextBox 1">
            <a:extLst>
              <a:ext uri="{FF2B5EF4-FFF2-40B4-BE49-F238E27FC236}">
                <a16:creationId xmlns:a16="http://schemas.microsoft.com/office/drawing/2014/main" id="{056354A7-9546-5410-0E0B-B922F3F7892E}"/>
              </a:ext>
            </a:extLst>
          </p:cNvPr>
          <p:cNvSpPr txBox="1"/>
          <p:nvPr/>
        </p:nvSpPr>
        <p:spPr>
          <a:xfrm>
            <a:off x="6350" y="29507402"/>
            <a:ext cx="27654249" cy="3688007"/>
          </a:xfrm>
          <a:prstGeom prst="rect">
            <a:avLst/>
          </a:prstGeom>
          <a:solidFill>
            <a:srgbClr val="E1DEDB"/>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9770" tIns="149770" rIns="149770" bIns="149770" numCol="1" spcCol="38100" rtlCol="0" anchor="ctr">
            <a:spAutoFit/>
          </a:bodyPr>
          <a:lstStyle/>
          <a:p>
            <a:pPr marL="0" marR="0" indent="0" algn="ctr" defTabSz="2962076" rtl="0" fontAlgn="auto" latinLnBrk="0" hangingPunct="0">
              <a:lnSpc>
                <a:spcPct val="100000"/>
              </a:lnSpc>
              <a:spcBef>
                <a:spcPts val="0"/>
              </a:spcBef>
              <a:spcAft>
                <a:spcPts val="0"/>
              </a:spcAft>
              <a:buClrTx/>
              <a:buSzTx/>
              <a:buFontTx/>
              <a:buNone/>
              <a:tabLst/>
            </a:pPr>
            <a:r>
              <a:rPr kumimoji="0" lang="fr-FR" sz="11000" i="0" u="none" strike="noStrike" cap="none" spc="0" normalizeH="0" baseline="0" dirty="0">
                <a:ln>
                  <a:noFill/>
                </a:ln>
                <a:effectLst/>
                <a:uFillTx/>
                <a:latin typeface="Montserrat" panose="00000500000000000000" pitchFamily="50" charset="0"/>
                <a:sym typeface="Helvetica Neue"/>
              </a:rPr>
              <a:t>SOUS VIDE </a:t>
            </a:r>
          </a:p>
          <a:p>
            <a:pPr marL="0" marR="0" indent="0" algn="ctr" defTabSz="2962076" rtl="0" fontAlgn="auto" latinLnBrk="0" hangingPunct="0">
              <a:lnSpc>
                <a:spcPct val="100000"/>
              </a:lnSpc>
              <a:spcBef>
                <a:spcPts val="0"/>
              </a:spcBef>
              <a:spcAft>
                <a:spcPts val="0"/>
              </a:spcAft>
              <a:buClrTx/>
              <a:buSzTx/>
              <a:buFontTx/>
              <a:buNone/>
              <a:tabLst/>
            </a:pPr>
            <a:r>
              <a:rPr kumimoji="0" lang="fr-FR" sz="11000" i="0" u="none" strike="noStrike" cap="none" spc="0" normalizeH="0" baseline="0" dirty="0">
                <a:ln>
                  <a:noFill/>
                </a:ln>
                <a:effectLst/>
                <a:uFillTx/>
                <a:latin typeface="Montserrat" panose="00000500000000000000" pitchFamily="50" charset="0"/>
                <a:sym typeface="Helvetica Neue"/>
              </a:rPr>
              <a:t>GARLIC HERB COD</a:t>
            </a:r>
            <a:endParaRPr kumimoji="0" lang="en-US" sz="11000" i="0" u="none" strike="noStrike" cap="none" spc="0" normalizeH="0" baseline="0" dirty="0">
              <a:ln>
                <a:noFill/>
              </a:ln>
              <a:effectLst/>
              <a:uFillTx/>
              <a:latin typeface="Montserrat" panose="00000500000000000000" pitchFamily="50" charset="0"/>
              <a:sym typeface="Helvetica Neue"/>
            </a:endParaRPr>
          </a:p>
        </p:txBody>
      </p:sp>
    </p:spTree>
    <p:extLst>
      <p:ext uri="{BB962C8B-B14F-4D97-AF65-F5344CB8AC3E}">
        <p14:creationId xmlns:p14="http://schemas.microsoft.com/office/powerpoint/2010/main" val="1792547099"/>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70B24A-A538-B6CA-5FC9-2F1B6CCCE4D9}"/>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6A74655D-BFF9-2C40-754F-07D21477D142}"/>
              </a:ext>
            </a:extLst>
          </p:cNvPr>
          <p:cNvSpPr txBox="1"/>
          <p:nvPr/>
        </p:nvSpPr>
        <p:spPr>
          <a:xfrm>
            <a:off x="12781140" y="3458852"/>
            <a:ext cx="21453293" cy="4224233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gn="l">
              <a:spcBef>
                <a:spcPts val="0"/>
              </a:spcBef>
              <a:spcAft>
                <a:spcPts val="0"/>
              </a:spcAft>
            </a:pPr>
            <a:r>
              <a:rPr lang="en-US" sz="6600" kern="100" dirty="0">
                <a:effectLst/>
                <a:latin typeface="+mn-lt"/>
                <a:ea typeface="Aptos" panose="020B0004020202020204" pitchFamily="34" charset="0"/>
                <a:cs typeface="Times New Roman" panose="02020603050405020304" pitchFamily="18" charset="0"/>
              </a:rPr>
              <a:t>INGREDIENTS</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Cod fillets: 2 (6 oz each)</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Fresh parsley: 2 tablespoons, chopped</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Garlic: 2 cloves, minced</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Olive oil: 1 teaspoon</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Lemon zest: 1 teaspoon</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Salt and pepper: to taste</a:t>
            </a:r>
          </a:p>
          <a:p>
            <a:pPr marL="0" marR="0" algn="l">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 </a:t>
            </a:r>
          </a:p>
          <a:p>
            <a:pPr marL="0" marR="0" algn="l">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 </a:t>
            </a:r>
          </a:p>
          <a:p>
            <a:pPr marL="0" marR="0" algn="l">
              <a:spcBef>
                <a:spcPts val="0"/>
              </a:spcBef>
              <a:spcAft>
                <a:spcPts val="0"/>
              </a:spcAft>
            </a:pPr>
            <a:endParaRPr lang="en-US" sz="6600" kern="100" dirty="0">
              <a:effectLst/>
              <a:latin typeface="+mn-lt"/>
              <a:ea typeface="Aptos" panose="020B0004020202020204" pitchFamily="34" charset="0"/>
              <a:cs typeface="Times New Roman" panose="02020603050405020304" pitchFamily="18" charset="0"/>
            </a:endParaRPr>
          </a:p>
          <a:p>
            <a:pPr marL="0" marR="0" algn="l">
              <a:spcBef>
                <a:spcPts val="0"/>
              </a:spcBef>
              <a:spcAft>
                <a:spcPts val="0"/>
              </a:spcAft>
            </a:pPr>
            <a:endParaRPr lang="en-US" sz="6600" kern="100" dirty="0">
              <a:latin typeface="+mn-lt"/>
              <a:ea typeface="Aptos" panose="020B0004020202020204" pitchFamily="34" charset="0"/>
              <a:cs typeface="Times New Roman" panose="02020603050405020304" pitchFamily="18" charset="0"/>
            </a:endParaRPr>
          </a:p>
          <a:p>
            <a:pPr marL="0" marR="0" algn="l">
              <a:spcBef>
                <a:spcPts val="0"/>
              </a:spcBef>
              <a:spcAft>
                <a:spcPts val="0"/>
              </a:spcAft>
            </a:pPr>
            <a:endParaRPr lang="en-US" sz="6600" kern="100" dirty="0">
              <a:latin typeface="+mn-lt"/>
              <a:ea typeface="Aptos" panose="020B0004020202020204" pitchFamily="34" charset="0"/>
              <a:cs typeface="Times New Roman" panose="02020603050405020304" pitchFamily="18" charset="0"/>
            </a:endParaRPr>
          </a:p>
          <a:p>
            <a:pPr marL="0" marR="0" algn="l">
              <a:spcBef>
                <a:spcPts val="0"/>
              </a:spcBef>
              <a:spcAft>
                <a:spcPts val="0"/>
              </a:spcAft>
            </a:pPr>
            <a:r>
              <a:rPr lang="en-US" sz="6600" kern="100" dirty="0">
                <a:effectLst/>
                <a:latin typeface="+mn-lt"/>
                <a:ea typeface="Aptos" panose="020B0004020202020204" pitchFamily="34" charset="0"/>
                <a:cs typeface="Times New Roman" panose="02020603050405020304" pitchFamily="18" charset="0"/>
              </a:rPr>
              <a:t>INSTRUCTIONS</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Prep Time: 5 minutes</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Season cod fillets with salt, pepper, lemon zest, and minced garlic.</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Place each fillet in a vacuum-seal bag, sprinkle with chopped parsley, and drizzle with olive oil.</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Vacuum seal the bag.</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Cook Time: 30 minutes at 140°F (60°C).</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Cook in a sous vide water bath.</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Serve alongside a quinoa and cucumber salad.</a:t>
            </a:r>
          </a:p>
          <a:p>
            <a:pPr marL="0" marR="0" algn="l">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 </a:t>
            </a:r>
          </a:p>
          <a:p>
            <a:pPr marL="0" marR="0" algn="l">
              <a:spcBef>
                <a:spcPts val="0"/>
              </a:spcBef>
              <a:spcAft>
                <a:spcPts val="0"/>
              </a:spcAft>
            </a:pPr>
            <a:endParaRPr lang="en-US" sz="6600" b="0" kern="100" dirty="0">
              <a:effectLst/>
              <a:latin typeface="+mn-lt"/>
              <a:ea typeface="Aptos" panose="020B0004020202020204" pitchFamily="34" charset="0"/>
              <a:cs typeface="Times New Roman" panose="02020603050405020304" pitchFamily="18" charset="0"/>
            </a:endParaRPr>
          </a:p>
          <a:p>
            <a:pPr marL="0" marR="0" algn="l">
              <a:spcBef>
                <a:spcPts val="0"/>
              </a:spcBef>
              <a:spcAft>
                <a:spcPts val="0"/>
              </a:spcAft>
            </a:pPr>
            <a:endParaRPr lang="en-US" sz="6600" b="0" kern="100" dirty="0">
              <a:latin typeface="+mn-lt"/>
              <a:ea typeface="Aptos" panose="020B0004020202020204" pitchFamily="34" charset="0"/>
              <a:cs typeface="Times New Roman" panose="02020603050405020304" pitchFamily="18" charset="0"/>
            </a:endParaRPr>
          </a:p>
          <a:p>
            <a:pPr marL="0" marR="0" algn="l">
              <a:spcBef>
                <a:spcPts val="0"/>
              </a:spcBef>
              <a:spcAft>
                <a:spcPts val="0"/>
              </a:spcAft>
            </a:pPr>
            <a:endParaRPr lang="en-US" sz="6600" b="0" kern="100" dirty="0">
              <a:effectLst/>
              <a:latin typeface="+mn-lt"/>
              <a:ea typeface="Aptos" panose="020B0004020202020204" pitchFamily="34" charset="0"/>
              <a:cs typeface="Times New Roman" panose="02020603050405020304" pitchFamily="18" charset="0"/>
            </a:endParaRPr>
          </a:p>
          <a:p>
            <a:pPr marL="0" marR="0" algn="l">
              <a:spcBef>
                <a:spcPts val="0"/>
              </a:spcBef>
              <a:spcAft>
                <a:spcPts val="0"/>
              </a:spcAft>
            </a:pPr>
            <a:endParaRPr lang="en-US" sz="6600" b="0" kern="100" dirty="0">
              <a:latin typeface="+mn-lt"/>
              <a:ea typeface="Aptos" panose="020B0004020202020204" pitchFamily="34" charset="0"/>
              <a:cs typeface="Times New Roman" panose="02020603050405020304" pitchFamily="18" charset="0"/>
            </a:endParaRPr>
          </a:p>
          <a:p>
            <a:pPr marL="0" marR="0" algn="l">
              <a:spcBef>
                <a:spcPts val="0"/>
              </a:spcBef>
              <a:spcAft>
                <a:spcPts val="0"/>
              </a:spcAft>
            </a:pPr>
            <a:r>
              <a:rPr lang="en-US" sz="5400" b="0" kern="100" dirty="0">
                <a:latin typeface="+mn-lt"/>
                <a:ea typeface="Aptos" panose="020B0004020202020204" pitchFamily="34" charset="0"/>
                <a:cs typeface="Times New Roman" panose="02020603050405020304" pitchFamily="18" charset="0"/>
              </a:rPr>
              <a:t>Per serving</a:t>
            </a:r>
            <a:endParaRPr lang="en-US" sz="5400" b="0" kern="100" dirty="0">
              <a:effectLst/>
              <a:latin typeface="+mn-lt"/>
              <a:ea typeface="Aptos" panose="020B0004020202020204" pitchFamily="34" charset="0"/>
              <a:cs typeface="Times New Roman" panose="02020603050405020304" pitchFamily="18" charset="0"/>
            </a:endParaRPr>
          </a:p>
          <a:p>
            <a:pPr marL="0" marR="0" algn="l">
              <a:spcBef>
                <a:spcPts val="0"/>
              </a:spcBef>
              <a:spcAft>
                <a:spcPts val="0"/>
              </a:spcAft>
            </a:pPr>
            <a:r>
              <a:rPr lang="en-US" sz="5400" b="0" kern="100" dirty="0">
                <a:effectLst/>
                <a:latin typeface="+mn-lt"/>
                <a:ea typeface="Aptos" panose="020B0004020202020204" pitchFamily="34" charset="0"/>
                <a:cs typeface="Times New Roman" panose="02020603050405020304" pitchFamily="18" charset="0"/>
              </a:rPr>
              <a:t>Calories: 180</a:t>
            </a:r>
          </a:p>
          <a:p>
            <a:pPr marL="0" marR="0" algn="l">
              <a:spcBef>
                <a:spcPts val="0"/>
              </a:spcBef>
              <a:spcAft>
                <a:spcPts val="0"/>
              </a:spcAft>
            </a:pPr>
            <a:r>
              <a:rPr lang="en-US" sz="5400" b="0" kern="100" dirty="0">
                <a:effectLst/>
                <a:latin typeface="+mn-lt"/>
                <a:ea typeface="Aptos" panose="020B0004020202020204" pitchFamily="34" charset="0"/>
                <a:cs typeface="Times New Roman" panose="02020603050405020304" pitchFamily="18" charset="0"/>
              </a:rPr>
              <a:t>Protein: 25 g</a:t>
            </a:r>
          </a:p>
          <a:p>
            <a:pPr marL="0" marR="0" algn="l">
              <a:spcBef>
                <a:spcPts val="0"/>
              </a:spcBef>
              <a:spcAft>
                <a:spcPts val="0"/>
              </a:spcAft>
            </a:pPr>
            <a:r>
              <a:rPr lang="en-US" sz="5400" b="0" kern="100" dirty="0">
                <a:effectLst/>
                <a:latin typeface="+mn-lt"/>
                <a:ea typeface="Aptos" panose="020B0004020202020204" pitchFamily="34" charset="0"/>
                <a:cs typeface="Times New Roman" panose="02020603050405020304" pitchFamily="18" charset="0"/>
              </a:rPr>
              <a:t>Fat: 8 g</a:t>
            </a:r>
          </a:p>
          <a:p>
            <a:pPr marL="0" marR="0" algn="l">
              <a:spcBef>
                <a:spcPts val="0"/>
              </a:spcBef>
              <a:spcAft>
                <a:spcPts val="0"/>
              </a:spcAft>
            </a:pPr>
            <a:r>
              <a:rPr lang="en-US" sz="5400" b="0" kern="100" dirty="0">
                <a:effectLst/>
                <a:latin typeface="+mn-lt"/>
                <a:ea typeface="Aptos" panose="020B0004020202020204" pitchFamily="34" charset="0"/>
                <a:cs typeface="Times New Roman" panose="02020603050405020304" pitchFamily="18" charset="0"/>
              </a:rPr>
              <a:t>Fiber: 0 g</a:t>
            </a:r>
          </a:p>
          <a:p>
            <a:pPr marL="0" marR="0" algn="l">
              <a:spcBef>
                <a:spcPts val="0"/>
              </a:spcBef>
              <a:spcAft>
                <a:spcPts val="0"/>
              </a:spcAft>
            </a:pPr>
            <a:r>
              <a:rPr lang="en-US" sz="5400" b="0" kern="100" dirty="0">
                <a:effectLst/>
                <a:latin typeface="+mn-lt"/>
                <a:ea typeface="Aptos" panose="020B0004020202020204" pitchFamily="34" charset="0"/>
                <a:cs typeface="Times New Roman" panose="02020603050405020304" pitchFamily="18" charset="0"/>
              </a:rPr>
              <a:t>Carbohydrates: 1 g</a:t>
            </a:r>
          </a:p>
          <a:p>
            <a:pPr marL="0" marR="0" algn="l">
              <a:spcBef>
                <a:spcPts val="0"/>
              </a:spcBef>
              <a:spcAft>
                <a:spcPts val="0"/>
              </a:spcAft>
            </a:pPr>
            <a:r>
              <a:rPr lang="en-US" sz="5400" b="0" kern="100" dirty="0">
                <a:effectLst/>
                <a:latin typeface="+mn-lt"/>
                <a:ea typeface="Aptos" panose="020B0004020202020204" pitchFamily="34" charset="0"/>
                <a:cs typeface="Times New Roman" panose="02020603050405020304" pitchFamily="18" charset="0"/>
              </a:rPr>
              <a:t>Cholesterol: 55 mg</a:t>
            </a:r>
          </a:p>
        </p:txBody>
      </p:sp>
      <p:sp>
        <p:nvSpPr>
          <p:cNvPr id="3" name="Text Placeholder 7">
            <a:extLst>
              <a:ext uri="{FF2B5EF4-FFF2-40B4-BE49-F238E27FC236}">
                <a16:creationId xmlns:a16="http://schemas.microsoft.com/office/drawing/2014/main" id="{FD5EF9F6-7BDC-EB4C-D8B0-A2CA773F8A2A}"/>
              </a:ext>
            </a:extLst>
          </p:cNvPr>
          <p:cNvSpPr txBox="1">
            <a:spLocks/>
          </p:cNvSpPr>
          <p:nvPr/>
        </p:nvSpPr>
        <p:spPr>
          <a:xfrm>
            <a:off x="0" y="0"/>
            <a:ext cx="10058399" cy="49453800"/>
          </a:xfrm>
          <a:prstGeom prst="rect">
            <a:avLst/>
          </a:prstGeom>
          <a:solidFill>
            <a:srgbClr val="E1DEDB"/>
          </a:solidFill>
        </p:spPr>
        <p:txBody>
          <a:bodyPr vert="vert270">
            <a:noAutofit/>
          </a:bodyPr>
          <a:lstStyle>
            <a:lvl1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1pPr>
            <a:lvl2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2pPr>
            <a:lvl3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3pPr>
            <a:lvl4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4pPr>
            <a:lvl5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5pPr>
            <a:lvl6pPr marL="0" marR="0" indent="3556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6pPr>
            <a:lvl7pPr marL="0" marR="0" indent="7112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7pPr>
            <a:lvl8pPr marL="0" marR="0" indent="10668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8pPr>
            <a:lvl9pPr marL="0" marR="0" indent="14224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9pPr>
          </a:lstStyle>
          <a:p>
            <a:pPr hangingPunct="1"/>
            <a:endParaRPr lang="fr-FR" sz="15000" b="1" dirty="0">
              <a:latin typeface="Open Sans" panose="020B0606030504020204" pitchFamily="34" charset="0"/>
            </a:endParaRPr>
          </a:p>
          <a:p>
            <a:pPr hangingPunct="1"/>
            <a:r>
              <a:rPr lang="fr-FR" sz="15000" b="1" dirty="0">
                <a:latin typeface="Open Sans" panose="020B0606030504020204" pitchFamily="34" charset="0"/>
              </a:rPr>
              <a:t>SOUS VIDE </a:t>
            </a:r>
          </a:p>
          <a:p>
            <a:pPr hangingPunct="1"/>
            <a:r>
              <a:rPr lang="fr-FR" sz="15000" b="1" dirty="0">
                <a:latin typeface="Open Sans" panose="020B0606030504020204" pitchFamily="34" charset="0"/>
              </a:rPr>
              <a:t>GARLIC HERB COD</a:t>
            </a:r>
          </a:p>
        </p:txBody>
      </p:sp>
      <p:pic>
        <p:nvPicPr>
          <p:cNvPr id="2" name="Picture 1">
            <a:extLst>
              <a:ext uri="{FF2B5EF4-FFF2-40B4-BE49-F238E27FC236}">
                <a16:creationId xmlns:a16="http://schemas.microsoft.com/office/drawing/2014/main" id="{55570EBA-701B-0A37-F99C-5E15DE83BD1C}"/>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p:blipFill>
        <p:spPr>
          <a:xfrm>
            <a:off x="12048479" y="14532164"/>
            <a:ext cx="11459307" cy="3819769"/>
          </a:xfrm>
          <a:prstGeom prst="rect">
            <a:avLst/>
          </a:prstGeom>
        </p:spPr>
      </p:pic>
      <p:sp>
        <p:nvSpPr>
          <p:cNvPr id="9" name="Slide Number Placeholder 8">
            <a:extLst>
              <a:ext uri="{FF2B5EF4-FFF2-40B4-BE49-F238E27FC236}">
                <a16:creationId xmlns:a16="http://schemas.microsoft.com/office/drawing/2014/main" id="{810695F7-DFC8-D445-332D-4F824411A2DC}"/>
              </a:ext>
            </a:extLst>
          </p:cNvPr>
          <p:cNvSpPr>
            <a:spLocks noGrp="1"/>
          </p:cNvSpPr>
          <p:nvPr>
            <p:ph type="sldNum" sz="quarter" idx="2"/>
          </p:nvPr>
        </p:nvSpPr>
        <p:spPr>
          <a:xfrm>
            <a:off x="34234433" y="44764129"/>
            <a:ext cx="873134" cy="918018"/>
          </a:xfrm>
        </p:spPr>
        <p:txBody>
          <a:bodyPr/>
          <a:lstStyle/>
          <a:p>
            <a:fld id="{86CB4B4D-7CA3-9044-876B-883B54F8677D}" type="slidenum">
              <a:rPr lang="en-US" sz="4000" smtClean="0"/>
              <a:t>34</a:t>
            </a:fld>
            <a:endParaRPr lang="en-US" sz="4000" dirty="0"/>
          </a:p>
        </p:txBody>
      </p:sp>
    </p:spTree>
    <p:extLst>
      <p:ext uri="{BB962C8B-B14F-4D97-AF65-F5344CB8AC3E}">
        <p14:creationId xmlns:p14="http://schemas.microsoft.com/office/powerpoint/2010/main" val="3760462318"/>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B6A45-8E71-5C54-2C8D-A95E6C22C60F}"/>
            </a:ext>
          </a:extLst>
        </p:cNvPr>
        <p:cNvGrpSpPr/>
        <p:nvPr/>
      </p:nvGrpSpPr>
      <p:grpSpPr>
        <a:xfrm>
          <a:off x="0" y="0"/>
          <a:ext cx="0" cy="0"/>
          <a:chOff x="0" y="0"/>
          <a:chExt cx="0" cy="0"/>
        </a:xfrm>
      </p:grpSpPr>
      <p:sp>
        <p:nvSpPr>
          <p:cNvPr id="158" name="Rectangle">
            <a:extLst>
              <a:ext uri="{FF2B5EF4-FFF2-40B4-BE49-F238E27FC236}">
                <a16:creationId xmlns:a16="http://schemas.microsoft.com/office/drawing/2014/main" id="{BB19CC06-04FF-2077-3CB6-E976CF5301AB}"/>
              </a:ext>
            </a:extLst>
          </p:cNvPr>
          <p:cNvSpPr/>
          <p:nvPr/>
        </p:nvSpPr>
        <p:spPr>
          <a:xfrm>
            <a:off x="7499691" y="4287528"/>
            <a:ext cx="23341918" cy="29430282"/>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25400">
            <a:miter lim="400000"/>
          </a:ln>
        </p:spPr>
        <p:txBody>
          <a:bodyPr lIns="149770" tIns="149770" rIns="149770" bIns="149770" anchor="ctr"/>
          <a:lstStyle/>
          <a:p>
            <a:pPr>
              <a:defRPr sz="11000" b="0">
                <a:solidFill>
                  <a:srgbClr val="FFFFFF"/>
                </a:solidFill>
                <a:latin typeface="+mn-lt"/>
                <a:ea typeface="+mn-ea"/>
                <a:cs typeface="+mn-cs"/>
                <a:sym typeface="Helvetica Neue Medium"/>
              </a:defRPr>
            </a:pPr>
            <a:endParaRPr dirty="0">
              <a:latin typeface="Open Sans" panose="020B0606030504020204" pitchFamily="34" charset="0"/>
            </a:endParaRPr>
          </a:p>
        </p:txBody>
      </p:sp>
      <p:sp>
        <p:nvSpPr>
          <p:cNvPr id="160"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7AA8986E-7BFC-2E5C-0167-0F5C04DFCEAC}"/>
              </a:ext>
            </a:extLst>
          </p:cNvPr>
          <p:cNvSpPr txBox="1"/>
          <p:nvPr/>
        </p:nvSpPr>
        <p:spPr>
          <a:xfrm>
            <a:off x="7382461" y="35600403"/>
            <a:ext cx="23693610" cy="794039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9770" tIns="149770" rIns="149770" bIns="149770" anchor="ctr">
            <a:spAutoFit/>
          </a:bodyPr>
          <a:lstStyle>
            <a:lvl1pPr algn="l">
              <a:defRPr sz="4800" b="0" baseline="31250">
                <a:latin typeface="Playfair Display"/>
                <a:ea typeface="Playfair Display"/>
                <a:cs typeface="Playfair Display"/>
                <a:sym typeface="Playfair Display"/>
              </a:defRPr>
            </a:lvl1pPr>
          </a:lstStyle>
          <a:p>
            <a:pPr>
              <a:lnSpc>
                <a:spcPct val="150000"/>
              </a:lnSpc>
            </a:pPr>
            <a:r>
              <a:rPr lang="en-US" sz="7200" kern="100" dirty="0">
                <a:effectLst/>
                <a:latin typeface="+mn-lt"/>
                <a:ea typeface="Calibri" panose="020F0502020204030204" pitchFamily="34" charset="0"/>
                <a:cs typeface="Times New Roman" panose="02020603050405020304" pitchFamily="18" charset="0"/>
              </a:rPr>
              <a:t>Roasted Cauliflower Steak with Capers presents a stunning, plant-based alternative to traditional steak. Each thick slice of cauliflower is roasted until golden and tender, offering a meaty texture with a nutty, sweet flavor enhanced by the roasting process. The addition of tangy capers and a drizzle of fresh lemon juice cuts through the richness, providing a bright, zesty finish. This dish is a testament to the versatility of cauliflower, making it a star on the plate and a source of numerous nutritional benefits, including fiber and antioxidants.</a:t>
            </a:r>
            <a:endParaRPr lang="en-US" sz="7200" dirty="0">
              <a:latin typeface="+mn-lt"/>
              <a:ea typeface="Open Sans" panose="020B0606030504020204" pitchFamily="34" charset="0"/>
              <a:cs typeface="Open Sans" panose="020B0606030504020204" pitchFamily="34" charset="0"/>
            </a:endParaRPr>
          </a:p>
        </p:txBody>
      </p:sp>
      <p:sp>
        <p:nvSpPr>
          <p:cNvPr id="6" name="Line">
            <a:extLst>
              <a:ext uri="{FF2B5EF4-FFF2-40B4-BE49-F238E27FC236}">
                <a16:creationId xmlns:a16="http://schemas.microsoft.com/office/drawing/2014/main" id="{AF859F9B-CBB4-A5C8-32F6-518E7788B839}"/>
              </a:ext>
            </a:extLst>
          </p:cNvPr>
          <p:cNvSpPr/>
          <p:nvPr/>
        </p:nvSpPr>
        <p:spPr>
          <a:xfrm>
            <a:off x="7382460" y="34145026"/>
            <a:ext cx="23576379" cy="0"/>
          </a:xfrm>
          <a:prstGeom prst="line">
            <a:avLst/>
          </a:prstGeom>
          <a:ln w="190500">
            <a:solidFill>
              <a:srgbClr val="1F387B"/>
            </a:solidFill>
            <a:miter lim="400000"/>
          </a:ln>
        </p:spPr>
        <p:txBody>
          <a:bodyPr lIns="149770" tIns="149770" rIns="149770" bIns="149770" anchor="ctr"/>
          <a:lstStyle/>
          <a:p>
            <a:pPr>
              <a:defRPr sz="11000" b="0">
                <a:solidFill>
                  <a:srgbClr val="FFFFFF"/>
                </a:solidFill>
                <a:latin typeface="+mn-lt"/>
                <a:ea typeface="+mn-ea"/>
                <a:cs typeface="+mn-cs"/>
                <a:sym typeface="Helvetica Neue Medium"/>
              </a:defRPr>
            </a:pPr>
            <a:endParaRPr dirty="0">
              <a:latin typeface="Open Sans" panose="020B0606030504020204" pitchFamily="34" charset="0"/>
            </a:endParaRPr>
          </a:p>
        </p:txBody>
      </p:sp>
      <p:sp>
        <p:nvSpPr>
          <p:cNvPr id="2" name="TextBox 1">
            <a:extLst>
              <a:ext uri="{FF2B5EF4-FFF2-40B4-BE49-F238E27FC236}">
                <a16:creationId xmlns:a16="http://schemas.microsoft.com/office/drawing/2014/main" id="{056354A7-9546-5410-0E0B-B922F3F7892E}"/>
              </a:ext>
            </a:extLst>
          </p:cNvPr>
          <p:cNvSpPr txBox="1"/>
          <p:nvPr/>
        </p:nvSpPr>
        <p:spPr>
          <a:xfrm>
            <a:off x="6350" y="29507402"/>
            <a:ext cx="27654249" cy="3688007"/>
          </a:xfrm>
          <a:prstGeom prst="rect">
            <a:avLst/>
          </a:prstGeom>
          <a:solidFill>
            <a:srgbClr val="E1DEDB"/>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9770" tIns="149770" rIns="149770" bIns="149770" numCol="1" spcCol="38100" rtlCol="0" anchor="ctr">
            <a:spAutoFit/>
          </a:bodyPr>
          <a:lstStyle/>
          <a:p>
            <a:pPr marL="0" marR="0" indent="0" algn="ctr" defTabSz="2962076" rtl="0" fontAlgn="auto" latinLnBrk="0" hangingPunct="0">
              <a:lnSpc>
                <a:spcPct val="100000"/>
              </a:lnSpc>
              <a:spcBef>
                <a:spcPts val="0"/>
              </a:spcBef>
              <a:spcAft>
                <a:spcPts val="0"/>
              </a:spcAft>
              <a:buClrTx/>
              <a:buSzTx/>
              <a:buFontTx/>
              <a:buNone/>
              <a:tabLst/>
            </a:pPr>
            <a:r>
              <a:rPr kumimoji="0" lang="en-US" sz="11000" i="0" u="none" cap="none" spc="0" normalizeH="0" baseline="0" dirty="0">
                <a:ln>
                  <a:noFill/>
                </a:ln>
                <a:effectLst/>
                <a:uFillTx/>
                <a:latin typeface="Montserrat" panose="00000500000000000000" pitchFamily="50" charset="0"/>
                <a:sym typeface="Helvetica Neue"/>
              </a:rPr>
              <a:t>ROASTED CAULIFLOWER STEAK </a:t>
            </a:r>
          </a:p>
          <a:p>
            <a:pPr marL="0" marR="0" indent="0" algn="ctr" defTabSz="2962076" rtl="0" fontAlgn="auto" latinLnBrk="0" hangingPunct="0">
              <a:lnSpc>
                <a:spcPct val="100000"/>
              </a:lnSpc>
              <a:spcBef>
                <a:spcPts val="0"/>
              </a:spcBef>
              <a:spcAft>
                <a:spcPts val="0"/>
              </a:spcAft>
              <a:buClrTx/>
              <a:buSzTx/>
              <a:buFontTx/>
              <a:buNone/>
              <a:tabLst/>
            </a:pPr>
            <a:r>
              <a:rPr kumimoji="0" lang="en-US" sz="11000" i="0" u="none" cap="none" spc="0" normalizeH="0" baseline="0" dirty="0">
                <a:ln>
                  <a:noFill/>
                </a:ln>
                <a:effectLst/>
                <a:uFillTx/>
                <a:latin typeface="Montserrat" panose="00000500000000000000" pitchFamily="50" charset="0"/>
                <a:sym typeface="Helvetica Neue"/>
              </a:rPr>
              <a:t>WITH CAPERS</a:t>
            </a:r>
          </a:p>
        </p:txBody>
      </p:sp>
    </p:spTree>
    <p:extLst>
      <p:ext uri="{BB962C8B-B14F-4D97-AF65-F5344CB8AC3E}">
        <p14:creationId xmlns:p14="http://schemas.microsoft.com/office/powerpoint/2010/main" val="2101920367"/>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70B24A-A538-B6CA-5FC9-2F1B6CCCE4D9}"/>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6A74655D-BFF9-2C40-754F-07D21477D142}"/>
              </a:ext>
            </a:extLst>
          </p:cNvPr>
          <p:cNvSpPr txBox="1"/>
          <p:nvPr/>
        </p:nvSpPr>
        <p:spPr>
          <a:xfrm>
            <a:off x="13217706" y="3218529"/>
            <a:ext cx="21453294" cy="4498847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gn="l">
              <a:spcBef>
                <a:spcPts val="0"/>
              </a:spcBef>
              <a:spcAft>
                <a:spcPts val="0"/>
              </a:spcAft>
            </a:pPr>
            <a:r>
              <a:rPr lang="en-US" sz="6600" kern="100" dirty="0">
                <a:effectLst/>
                <a:latin typeface="+mn-lt"/>
                <a:ea typeface="Aptos" panose="020B0004020202020204" pitchFamily="34" charset="0"/>
                <a:cs typeface="Times New Roman" panose="02020603050405020304" pitchFamily="18" charset="0"/>
              </a:rPr>
              <a:t>INGREDIENTS</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Cauliflower: 1 large head, sliced into steaks</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Olive oil: 2 tbsp</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Lemon juice: 2 tbsp</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Capers: 2 tbsp</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Salt and pepper: to taste</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Parsley: 1/4 cup, chopped</a:t>
            </a:r>
          </a:p>
          <a:p>
            <a:pPr marL="0" marR="0" algn="l">
              <a:lnSpc>
                <a:spcPct val="150000"/>
              </a:lnSpc>
              <a:spcBef>
                <a:spcPts val="0"/>
              </a:spcBef>
              <a:spcAft>
                <a:spcPts val="0"/>
              </a:spcAft>
            </a:pPr>
            <a:endParaRPr lang="en-US" sz="6600" b="0" kern="100" dirty="0">
              <a:effectLst/>
              <a:latin typeface="+mn-lt"/>
              <a:ea typeface="Aptos" panose="020B0004020202020204" pitchFamily="34" charset="0"/>
              <a:cs typeface="Times New Roman" panose="02020603050405020304" pitchFamily="18" charset="0"/>
            </a:endParaRPr>
          </a:p>
          <a:p>
            <a:pPr marL="0" marR="0" algn="l">
              <a:lnSpc>
                <a:spcPct val="150000"/>
              </a:lnSpc>
              <a:spcBef>
                <a:spcPts val="0"/>
              </a:spcBef>
              <a:spcAft>
                <a:spcPts val="0"/>
              </a:spcAft>
            </a:pPr>
            <a:endParaRPr lang="en-US" sz="6600" b="0" kern="100" dirty="0">
              <a:latin typeface="+mn-lt"/>
              <a:ea typeface="Aptos" panose="020B0004020202020204" pitchFamily="34" charset="0"/>
              <a:cs typeface="Times New Roman" panose="02020603050405020304" pitchFamily="18" charset="0"/>
            </a:endParaRPr>
          </a:p>
          <a:p>
            <a:pPr marL="0" marR="0" algn="l">
              <a:lnSpc>
                <a:spcPct val="150000"/>
              </a:lnSpc>
              <a:spcBef>
                <a:spcPts val="0"/>
              </a:spcBef>
              <a:spcAft>
                <a:spcPts val="0"/>
              </a:spcAft>
            </a:pPr>
            <a:endParaRPr lang="en-US" sz="6600" b="0" kern="100" dirty="0">
              <a:effectLst/>
              <a:latin typeface="+mn-lt"/>
              <a:ea typeface="Aptos" panose="020B0004020202020204" pitchFamily="34" charset="0"/>
              <a:cs typeface="Times New Roman" panose="02020603050405020304" pitchFamily="18" charset="0"/>
            </a:endParaRPr>
          </a:p>
          <a:p>
            <a:pPr marL="0" marR="0" algn="l">
              <a:lnSpc>
                <a:spcPct val="150000"/>
              </a:lnSpc>
              <a:spcBef>
                <a:spcPts val="0"/>
              </a:spcBef>
              <a:spcAft>
                <a:spcPts val="0"/>
              </a:spcAft>
            </a:pPr>
            <a:endParaRPr lang="en-US" sz="6600" b="0" kern="100" dirty="0">
              <a:effectLst/>
              <a:latin typeface="+mn-lt"/>
              <a:ea typeface="Aptos" panose="020B0004020202020204" pitchFamily="34" charset="0"/>
              <a:cs typeface="Times New Roman" panose="02020603050405020304" pitchFamily="18" charset="0"/>
            </a:endParaRPr>
          </a:p>
          <a:p>
            <a:pPr marL="0" marR="0" algn="l">
              <a:lnSpc>
                <a:spcPct val="150000"/>
              </a:lnSpc>
              <a:spcBef>
                <a:spcPts val="0"/>
              </a:spcBef>
              <a:spcAft>
                <a:spcPts val="0"/>
              </a:spcAft>
            </a:pPr>
            <a:r>
              <a:rPr lang="en-US" sz="6600" kern="100" dirty="0">
                <a:effectLst/>
                <a:latin typeface="+mn-lt"/>
                <a:ea typeface="Aptos" panose="020B0004020202020204" pitchFamily="34" charset="0"/>
                <a:cs typeface="Times New Roman" panose="02020603050405020304" pitchFamily="18" charset="0"/>
              </a:rPr>
              <a:t>INSTRUCTIONS</a:t>
            </a:r>
          </a:p>
          <a:p>
            <a:pPr marL="0" marR="0" algn="l">
              <a:lnSpc>
                <a:spcPct val="150000"/>
              </a:lnSpc>
              <a:spcBef>
                <a:spcPts val="0"/>
              </a:spcBef>
              <a:spcAft>
                <a:spcPts val="0"/>
              </a:spcAft>
            </a:pPr>
            <a:r>
              <a:rPr lang="en-US" sz="6600" kern="100" dirty="0">
                <a:effectLst/>
                <a:latin typeface="+mn-lt"/>
                <a:ea typeface="Aptos" panose="020B0004020202020204" pitchFamily="34" charset="0"/>
                <a:cs typeface="Times New Roman" panose="02020603050405020304" pitchFamily="18" charset="0"/>
              </a:rPr>
              <a:t>Prep Time: </a:t>
            </a:r>
            <a:r>
              <a:rPr lang="en-US" sz="6600" b="0" kern="100" dirty="0">
                <a:effectLst/>
                <a:latin typeface="+mn-lt"/>
                <a:ea typeface="Aptos" panose="020B0004020202020204" pitchFamily="34" charset="0"/>
                <a:cs typeface="Times New Roman" panose="02020603050405020304" pitchFamily="18" charset="0"/>
              </a:rPr>
              <a:t>10 minutes</a:t>
            </a:r>
          </a:p>
          <a:p>
            <a:pPr marL="0" marR="0" algn="l">
              <a:lnSpc>
                <a:spcPct val="150000"/>
              </a:lnSpc>
              <a:spcBef>
                <a:spcPts val="0"/>
              </a:spcBef>
              <a:spcAft>
                <a:spcPts val="0"/>
              </a:spcAft>
            </a:pPr>
            <a:r>
              <a:rPr lang="en-US" sz="6600" kern="100" dirty="0">
                <a:effectLst/>
                <a:latin typeface="+mn-lt"/>
                <a:ea typeface="Aptos" panose="020B0004020202020204" pitchFamily="34" charset="0"/>
                <a:cs typeface="Times New Roman" panose="02020603050405020304" pitchFamily="18" charset="0"/>
              </a:rPr>
              <a:t>Preheat oven to 425°F (220°C).</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Brush cauliflower steaks with olive oil and season with salt and pepper.</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Place on a baking sheet and </a:t>
            </a:r>
            <a:r>
              <a:rPr lang="en-US" sz="6600" kern="100" dirty="0">
                <a:effectLst/>
                <a:latin typeface="+mn-lt"/>
                <a:ea typeface="Aptos" panose="020B0004020202020204" pitchFamily="34" charset="0"/>
                <a:cs typeface="Times New Roman" panose="02020603050405020304" pitchFamily="18" charset="0"/>
              </a:rPr>
              <a:t>roast for 25 minutes</a:t>
            </a:r>
            <a:r>
              <a:rPr lang="en-US" sz="6600" b="0" kern="100" dirty="0">
                <a:effectLst/>
                <a:latin typeface="+mn-lt"/>
                <a:ea typeface="Aptos" panose="020B0004020202020204" pitchFamily="34" charset="0"/>
                <a:cs typeface="Times New Roman" panose="02020603050405020304" pitchFamily="18" charset="0"/>
              </a:rPr>
              <a:t>, turning halfway through.</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Drizzle with lemon juice and sprinkle with capers.</a:t>
            </a:r>
          </a:p>
          <a:p>
            <a:pPr marL="0" marR="0" algn="l">
              <a:lnSpc>
                <a:spcPct val="150000"/>
              </a:lnSpc>
              <a:spcBef>
                <a:spcPts val="0"/>
              </a:spcBef>
              <a:spcAft>
                <a:spcPts val="0"/>
              </a:spcAft>
            </a:pPr>
            <a:r>
              <a:rPr lang="en-US" sz="6600" kern="100" dirty="0">
                <a:effectLst/>
                <a:latin typeface="+mn-lt"/>
                <a:ea typeface="Aptos" panose="020B0004020202020204" pitchFamily="34" charset="0"/>
                <a:cs typeface="Times New Roman" panose="02020603050405020304" pitchFamily="18" charset="0"/>
              </a:rPr>
              <a:t>Roast for another 5 minutes.</a:t>
            </a:r>
          </a:p>
          <a:p>
            <a:pPr marL="0" marR="0" algn="l">
              <a:lnSpc>
                <a:spcPct val="150000"/>
              </a:lnSpc>
              <a:spcBef>
                <a:spcPts val="0"/>
              </a:spcBef>
              <a:spcAft>
                <a:spcPts val="0"/>
              </a:spcAft>
            </a:pPr>
            <a:r>
              <a:rPr lang="en-US" sz="6600" kern="100" dirty="0">
                <a:effectLst/>
                <a:latin typeface="+mn-lt"/>
                <a:ea typeface="Aptos" panose="020B0004020202020204" pitchFamily="34" charset="0"/>
                <a:cs typeface="Times New Roman" panose="02020603050405020304" pitchFamily="18" charset="0"/>
              </a:rPr>
              <a:t>Cook Time: </a:t>
            </a:r>
            <a:r>
              <a:rPr lang="en-US" sz="6600" b="0" kern="100" dirty="0">
                <a:effectLst/>
                <a:latin typeface="+mn-lt"/>
                <a:ea typeface="Aptos" panose="020B0004020202020204" pitchFamily="34" charset="0"/>
                <a:cs typeface="Times New Roman" panose="02020603050405020304" pitchFamily="18" charset="0"/>
              </a:rPr>
              <a:t>30 minutes</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Garnish with fresh parsley before serving.</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Serve with a side of bulgur for a complete meal.</a:t>
            </a:r>
          </a:p>
          <a:p>
            <a:pPr marL="0" marR="0" algn="l">
              <a:lnSpc>
                <a:spcPct val="150000"/>
              </a:lnSpc>
              <a:spcBef>
                <a:spcPts val="0"/>
              </a:spcBef>
              <a:spcAft>
                <a:spcPts val="0"/>
              </a:spcAft>
            </a:pPr>
            <a:endParaRPr lang="en-US" sz="6600" b="0" kern="100" dirty="0">
              <a:effectLst/>
              <a:latin typeface="+mn-lt"/>
              <a:ea typeface="Aptos" panose="020B0004020202020204" pitchFamily="34" charset="0"/>
              <a:cs typeface="Times New Roman" panose="02020603050405020304" pitchFamily="18" charset="0"/>
            </a:endParaRPr>
          </a:p>
          <a:p>
            <a:pPr marL="0" marR="0" algn="l">
              <a:spcBef>
                <a:spcPts val="0"/>
              </a:spcBef>
              <a:spcAft>
                <a:spcPts val="0"/>
              </a:spcAft>
            </a:pPr>
            <a:r>
              <a:rPr lang="en-US" sz="5400" b="0" kern="100" dirty="0">
                <a:effectLst/>
                <a:latin typeface="+mn-lt"/>
                <a:ea typeface="Aptos" panose="020B0004020202020204" pitchFamily="34" charset="0"/>
                <a:cs typeface="Times New Roman" panose="02020603050405020304" pitchFamily="18" charset="0"/>
              </a:rPr>
              <a:t>Per serving</a:t>
            </a:r>
          </a:p>
          <a:p>
            <a:pPr marL="0" marR="0" algn="l">
              <a:spcBef>
                <a:spcPts val="0"/>
              </a:spcBef>
              <a:spcAft>
                <a:spcPts val="0"/>
              </a:spcAft>
            </a:pPr>
            <a:r>
              <a:rPr lang="en-US" sz="5400" b="0" kern="100" dirty="0">
                <a:effectLst/>
                <a:latin typeface="+mn-lt"/>
                <a:ea typeface="Aptos" panose="020B0004020202020204" pitchFamily="34" charset="0"/>
                <a:cs typeface="Times New Roman" panose="02020603050405020304" pitchFamily="18" charset="0"/>
              </a:rPr>
              <a:t>Calories: 210</a:t>
            </a:r>
          </a:p>
          <a:p>
            <a:pPr marL="0" marR="0" algn="l">
              <a:spcBef>
                <a:spcPts val="0"/>
              </a:spcBef>
              <a:spcAft>
                <a:spcPts val="0"/>
              </a:spcAft>
            </a:pPr>
            <a:r>
              <a:rPr lang="en-US" sz="5400" b="0" kern="100" dirty="0">
                <a:effectLst/>
                <a:latin typeface="+mn-lt"/>
                <a:ea typeface="Aptos" panose="020B0004020202020204" pitchFamily="34" charset="0"/>
                <a:cs typeface="Times New Roman" panose="02020603050405020304" pitchFamily="18" charset="0"/>
              </a:rPr>
              <a:t>Fat: 14 g</a:t>
            </a:r>
          </a:p>
          <a:p>
            <a:pPr marL="0" marR="0" algn="l">
              <a:spcBef>
                <a:spcPts val="0"/>
              </a:spcBef>
              <a:spcAft>
                <a:spcPts val="0"/>
              </a:spcAft>
            </a:pPr>
            <a:r>
              <a:rPr lang="en-US" sz="5400" b="0" kern="100" dirty="0">
                <a:effectLst/>
                <a:latin typeface="+mn-lt"/>
                <a:ea typeface="Aptos" panose="020B0004020202020204" pitchFamily="34" charset="0"/>
                <a:cs typeface="Times New Roman" panose="02020603050405020304" pitchFamily="18" charset="0"/>
              </a:rPr>
              <a:t>Protein: 5 g</a:t>
            </a:r>
          </a:p>
          <a:p>
            <a:pPr marL="0" marR="0" algn="l">
              <a:spcBef>
                <a:spcPts val="0"/>
              </a:spcBef>
              <a:spcAft>
                <a:spcPts val="0"/>
              </a:spcAft>
            </a:pPr>
            <a:r>
              <a:rPr lang="en-US" sz="5400" b="0" kern="100" dirty="0">
                <a:effectLst/>
                <a:latin typeface="+mn-lt"/>
                <a:ea typeface="Aptos" panose="020B0004020202020204" pitchFamily="34" charset="0"/>
                <a:cs typeface="Times New Roman" panose="02020603050405020304" pitchFamily="18" charset="0"/>
              </a:rPr>
              <a:t>Carbohydrates: 20 g</a:t>
            </a:r>
          </a:p>
          <a:p>
            <a:pPr marL="0" marR="0" algn="l">
              <a:spcBef>
                <a:spcPts val="0"/>
              </a:spcBef>
              <a:spcAft>
                <a:spcPts val="0"/>
              </a:spcAft>
            </a:pPr>
            <a:r>
              <a:rPr lang="en-US" sz="5400" b="0" kern="100" dirty="0">
                <a:effectLst/>
                <a:latin typeface="+mn-lt"/>
                <a:ea typeface="Aptos" panose="020B0004020202020204" pitchFamily="34" charset="0"/>
                <a:cs typeface="Times New Roman" panose="02020603050405020304" pitchFamily="18" charset="0"/>
              </a:rPr>
              <a:t>Cholesterol: 0 mg</a:t>
            </a:r>
          </a:p>
          <a:p>
            <a:pPr marL="0" marR="0" algn="l">
              <a:spcBef>
                <a:spcPts val="0"/>
              </a:spcBef>
              <a:spcAft>
                <a:spcPts val="0"/>
              </a:spcAft>
            </a:pPr>
            <a:r>
              <a:rPr lang="en-US" sz="5400" b="0" kern="100" dirty="0">
                <a:effectLst/>
                <a:latin typeface="+mn-lt"/>
                <a:ea typeface="Aptos" panose="020B0004020202020204" pitchFamily="34" charset="0"/>
                <a:cs typeface="Times New Roman" panose="02020603050405020304" pitchFamily="18" charset="0"/>
              </a:rPr>
              <a:t>Fiber: 5 g</a:t>
            </a:r>
          </a:p>
          <a:p>
            <a:pPr marL="0" marR="0" algn="l">
              <a:spcBef>
                <a:spcPts val="0"/>
              </a:spcBef>
              <a:spcAft>
                <a:spcPts val="0"/>
              </a:spcAft>
            </a:pPr>
            <a:r>
              <a:rPr lang="en-US" sz="5400" b="0" kern="100" dirty="0">
                <a:effectLst/>
                <a:latin typeface="+mn-lt"/>
                <a:ea typeface="Aptos" panose="020B0004020202020204" pitchFamily="34" charset="0"/>
                <a:cs typeface="Times New Roman" panose="02020603050405020304" pitchFamily="18" charset="0"/>
              </a:rPr>
              <a:t>Sugars: 5 g</a:t>
            </a:r>
          </a:p>
          <a:p>
            <a:pPr marL="0" marR="0" algn="l">
              <a:spcBef>
                <a:spcPts val="0"/>
              </a:spcBef>
              <a:spcAft>
                <a:spcPts val="0"/>
              </a:spcAft>
            </a:pPr>
            <a:r>
              <a:rPr lang="en-US" sz="5400" b="0" kern="100" dirty="0">
                <a:effectLst/>
                <a:latin typeface="+mn-lt"/>
                <a:ea typeface="Aptos" panose="020B0004020202020204" pitchFamily="34" charset="0"/>
                <a:cs typeface="Times New Roman" panose="02020603050405020304" pitchFamily="18" charset="0"/>
              </a:rPr>
              <a:t>Salt: 0.5 g</a:t>
            </a:r>
          </a:p>
          <a:p>
            <a:pPr marL="0" marR="0" algn="l">
              <a:lnSpc>
                <a:spcPct val="150000"/>
              </a:lnSpc>
              <a:spcBef>
                <a:spcPts val="0"/>
              </a:spcBef>
              <a:spcAft>
                <a:spcPts val="0"/>
              </a:spcAft>
            </a:pPr>
            <a:endParaRPr lang="en-US" sz="6600" b="0" kern="100" dirty="0">
              <a:effectLst/>
              <a:latin typeface="+mn-lt"/>
              <a:ea typeface="Aptos" panose="020B0004020202020204" pitchFamily="34" charset="0"/>
              <a:cs typeface="Times New Roman" panose="02020603050405020304" pitchFamily="18" charset="0"/>
            </a:endParaRPr>
          </a:p>
        </p:txBody>
      </p:sp>
      <p:sp>
        <p:nvSpPr>
          <p:cNvPr id="3" name="Text Placeholder 7">
            <a:extLst>
              <a:ext uri="{FF2B5EF4-FFF2-40B4-BE49-F238E27FC236}">
                <a16:creationId xmlns:a16="http://schemas.microsoft.com/office/drawing/2014/main" id="{FD5EF9F6-7BDC-EB4C-D8B0-A2CA773F8A2A}"/>
              </a:ext>
            </a:extLst>
          </p:cNvPr>
          <p:cNvSpPr txBox="1">
            <a:spLocks/>
          </p:cNvSpPr>
          <p:nvPr/>
        </p:nvSpPr>
        <p:spPr>
          <a:xfrm>
            <a:off x="0" y="0"/>
            <a:ext cx="10058399" cy="49453800"/>
          </a:xfrm>
          <a:prstGeom prst="rect">
            <a:avLst/>
          </a:prstGeom>
          <a:solidFill>
            <a:srgbClr val="E1DEDB"/>
          </a:solidFill>
        </p:spPr>
        <p:txBody>
          <a:bodyPr vert="vert270">
            <a:noAutofit/>
          </a:bodyPr>
          <a:lstStyle>
            <a:lvl1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1pPr>
            <a:lvl2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2pPr>
            <a:lvl3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3pPr>
            <a:lvl4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4pPr>
            <a:lvl5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5pPr>
            <a:lvl6pPr marL="0" marR="0" indent="3556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6pPr>
            <a:lvl7pPr marL="0" marR="0" indent="7112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7pPr>
            <a:lvl8pPr marL="0" marR="0" indent="10668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8pPr>
            <a:lvl9pPr marL="0" marR="0" indent="14224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9pPr>
          </a:lstStyle>
          <a:p>
            <a:pPr hangingPunct="1"/>
            <a:endParaRPr lang="en-US" sz="15000" b="1" dirty="0">
              <a:latin typeface="Open Sans" panose="020B0606030504020204" pitchFamily="34" charset="0"/>
            </a:endParaRPr>
          </a:p>
          <a:p>
            <a:pPr hangingPunct="1"/>
            <a:r>
              <a:rPr lang="en-US" sz="15000" b="1" dirty="0">
                <a:latin typeface="Open Sans" panose="020B0606030504020204" pitchFamily="34" charset="0"/>
              </a:rPr>
              <a:t>ROASTED CAULIFLOWER STEAK </a:t>
            </a:r>
          </a:p>
          <a:p>
            <a:pPr hangingPunct="1"/>
            <a:r>
              <a:rPr lang="en-US" sz="15000" b="1" dirty="0">
                <a:latin typeface="Open Sans" panose="020B0606030504020204" pitchFamily="34" charset="0"/>
              </a:rPr>
              <a:t>WITH CAPERS</a:t>
            </a:r>
          </a:p>
        </p:txBody>
      </p:sp>
      <p:pic>
        <p:nvPicPr>
          <p:cNvPr id="2" name="Picture 1">
            <a:extLst>
              <a:ext uri="{FF2B5EF4-FFF2-40B4-BE49-F238E27FC236}">
                <a16:creationId xmlns:a16="http://schemas.microsoft.com/office/drawing/2014/main" id="{55570EBA-701B-0A37-F99C-5E15DE83BD1C}"/>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p:blipFill>
        <p:spPr>
          <a:xfrm>
            <a:off x="12485046" y="16273040"/>
            <a:ext cx="11459307" cy="3819769"/>
          </a:xfrm>
          <a:prstGeom prst="rect">
            <a:avLst/>
          </a:prstGeom>
        </p:spPr>
      </p:pic>
      <p:sp>
        <p:nvSpPr>
          <p:cNvPr id="9" name="Slide Number Placeholder 8">
            <a:extLst>
              <a:ext uri="{FF2B5EF4-FFF2-40B4-BE49-F238E27FC236}">
                <a16:creationId xmlns:a16="http://schemas.microsoft.com/office/drawing/2014/main" id="{810695F7-DFC8-D445-332D-4F824411A2DC}"/>
              </a:ext>
            </a:extLst>
          </p:cNvPr>
          <p:cNvSpPr>
            <a:spLocks noGrp="1"/>
          </p:cNvSpPr>
          <p:nvPr>
            <p:ph type="sldNum" sz="quarter" idx="2"/>
          </p:nvPr>
        </p:nvSpPr>
        <p:spPr>
          <a:xfrm>
            <a:off x="34234433" y="44764129"/>
            <a:ext cx="873134" cy="918018"/>
          </a:xfrm>
        </p:spPr>
        <p:txBody>
          <a:bodyPr/>
          <a:lstStyle/>
          <a:p>
            <a:fld id="{86CB4B4D-7CA3-9044-876B-883B54F8677D}" type="slidenum">
              <a:rPr lang="en-US" sz="4000" smtClean="0"/>
              <a:t>36</a:t>
            </a:fld>
            <a:endParaRPr lang="en-US" sz="4000" dirty="0"/>
          </a:p>
        </p:txBody>
      </p:sp>
    </p:spTree>
    <p:extLst>
      <p:ext uri="{BB962C8B-B14F-4D97-AF65-F5344CB8AC3E}">
        <p14:creationId xmlns:p14="http://schemas.microsoft.com/office/powerpoint/2010/main" val="230518318"/>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956962-4C14-F6F9-CDDD-3D0F7FA9C3C3}"/>
            </a:ext>
          </a:extLst>
        </p:cNvPr>
        <p:cNvGrpSpPr/>
        <p:nvPr/>
      </p:nvGrpSpPr>
      <p:grpSpPr>
        <a:xfrm>
          <a:off x="0" y="0"/>
          <a:ext cx="0" cy="0"/>
          <a:chOff x="0" y="0"/>
          <a:chExt cx="0" cy="0"/>
        </a:xfrm>
      </p:grpSpPr>
      <p:sp>
        <p:nvSpPr>
          <p:cNvPr id="158" name="Rectangle">
            <a:extLst>
              <a:ext uri="{FF2B5EF4-FFF2-40B4-BE49-F238E27FC236}">
                <a16:creationId xmlns:a16="http://schemas.microsoft.com/office/drawing/2014/main" id="{65498A53-29D1-1668-7F33-BF158BBA8B86}"/>
              </a:ext>
            </a:extLst>
          </p:cNvPr>
          <p:cNvSpPr/>
          <p:nvPr/>
        </p:nvSpPr>
        <p:spPr>
          <a:xfrm>
            <a:off x="7499691" y="4287528"/>
            <a:ext cx="23341918" cy="29430282"/>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25400">
            <a:miter lim="400000"/>
          </a:ln>
        </p:spPr>
        <p:txBody>
          <a:bodyPr lIns="149770" tIns="149770" rIns="149770" bIns="149770" anchor="ctr"/>
          <a:lstStyle/>
          <a:p>
            <a:pPr>
              <a:defRPr sz="11000" b="0">
                <a:solidFill>
                  <a:srgbClr val="FFFFFF"/>
                </a:solidFill>
                <a:latin typeface="+mn-lt"/>
                <a:ea typeface="+mn-ea"/>
                <a:cs typeface="+mn-cs"/>
                <a:sym typeface="Helvetica Neue Medium"/>
              </a:defRPr>
            </a:pPr>
            <a:endParaRPr dirty="0">
              <a:latin typeface="Open Sans" panose="020B0606030504020204" pitchFamily="34" charset="0"/>
            </a:endParaRPr>
          </a:p>
        </p:txBody>
      </p:sp>
      <p:sp>
        <p:nvSpPr>
          <p:cNvPr id="160"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4A55AC64-18AE-822C-A16E-213CBFA3A481}"/>
              </a:ext>
            </a:extLst>
          </p:cNvPr>
          <p:cNvSpPr txBox="1"/>
          <p:nvPr/>
        </p:nvSpPr>
        <p:spPr>
          <a:xfrm>
            <a:off x="7499691" y="36117886"/>
            <a:ext cx="23693610" cy="9048386"/>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9770" tIns="149770" rIns="149770" bIns="149770" anchor="ctr">
            <a:spAutoFit/>
          </a:bodyPr>
          <a:lstStyle>
            <a:lvl1pPr algn="l">
              <a:defRPr sz="4800" b="0" baseline="31250">
                <a:latin typeface="Playfair Display"/>
                <a:ea typeface="Playfair Display"/>
                <a:cs typeface="Playfair Display"/>
                <a:sym typeface="Playfair Display"/>
              </a:defRPr>
            </a:lvl1pPr>
          </a:lstStyle>
          <a:p>
            <a:pPr>
              <a:lnSpc>
                <a:spcPct val="150000"/>
              </a:lnSpc>
              <a:spcBef>
                <a:spcPts val="0"/>
              </a:spcBef>
              <a:spcAft>
                <a:spcPts val="0"/>
              </a:spcAft>
            </a:pPr>
            <a:r>
              <a:rPr lang="en-US" sz="7200" kern="100" dirty="0">
                <a:effectLst/>
                <a:latin typeface="Open Sans" panose="020B0606030504020204" pitchFamily="34" charset="0"/>
                <a:ea typeface="Aptos" panose="020B0004020202020204" pitchFamily="34" charset="0"/>
                <a:cs typeface="Times New Roman" panose="02020603050405020304" pitchFamily="18" charset="0"/>
              </a:rPr>
              <a:t>Bursting with fresh ingredients and bold spices, these lettuce wraps offer a multitude of health benefits. Tofu, a versatile plant-based protein, serves as the centerpiece of the dish, providing a rich source of protein while being low in saturated fats and cholesterol. Mixed with aromatic herbs and spices like garlic, ginger, and Thai chili, the tofu filling is infused with layers of exotic flavors that awaken the senses and tantalize the taste buds. Wrapped in crisp lettuce leaves and garnished with crunchy peanuts and fresh herbs, these lettuce wraps offer a satisfying crunch and a burst of freshness with every bite. </a:t>
            </a:r>
            <a:endParaRPr lang="en-US" sz="7200"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Line">
            <a:extLst>
              <a:ext uri="{FF2B5EF4-FFF2-40B4-BE49-F238E27FC236}">
                <a16:creationId xmlns:a16="http://schemas.microsoft.com/office/drawing/2014/main" id="{FAA4EFF0-E094-53EB-E6CA-0FA21403DE0C}"/>
              </a:ext>
            </a:extLst>
          </p:cNvPr>
          <p:cNvSpPr/>
          <p:nvPr/>
        </p:nvSpPr>
        <p:spPr>
          <a:xfrm>
            <a:off x="7382460" y="34145026"/>
            <a:ext cx="23576379" cy="0"/>
          </a:xfrm>
          <a:prstGeom prst="line">
            <a:avLst/>
          </a:prstGeom>
          <a:ln w="190500">
            <a:solidFill>
              <a:srgbClr val="E1DEDB"/>
            </a:solidFill>
            <a:miter lim="400000"/>
          </a:ln>
        </p:spPr>
        <p:txBody>
          <a:bodyPr lIns="149770" tIns="149770" rIns="149770" bIns="149770" anchor="ctr"/>
          <a:lstStyle/>
          <a:p>
            <a:pPr>
              <a:defRPr sz="11000" b="0">
                <a:solidFill>
                  <a:srgbClr val="FFFFFF"/>
                </a:solidFill>
                <a:latin typeface="+mn-lt"/>
                <a:ea typeface="+mn-ea"/>
                <a:cs typeface="+mn-cs"/>
                <a:sym typeface="Helvetica Neue Medium"/>
              </a:defRPr>
            </a:pPr>
            <a:endParaRPr dirty="0">
              <a:latin typeface="Open Sans" panose="020B0606030504020204" pitchFamily="34" charset="0"/>
            </a:endParaRPr>
          </a:p>
        </p:txBody>
      </p:sp>
      <p:sp>
        <p:nvSpPr>
          <p:cNvPr id="2" name="TextBox 1">
            <a:extLst>
              <a:ext uri="{FF2B5EF4-FFF2-40B4-BE49-F238E27FC236}">
                <a16:creationId xmlns:a16="http://schemas.microsoft.com/office/drawing/2014/main" id="{AF618580-C963-897C-B370-B2B608AE53A5}"/>
              </a:ext>
            </a:extLst>
          </p:cNvPr>
          <p:cNvSpPr txBox="1"/>
          <p:nvPr/>
        </p:nvSpPr>
        <p:spPr>
          <a:xfrm>
            <a:off x="6350" y="29507402"/>
            <a:ext cx="27654249" cy="3688007"/>
          </a:xfrm>
          <a:prstGeom prst="rect">
            <a:avLst/>
          </a:prstGeom>
          <a:solidFill>
            <a:srgbClr val="E1DEDB"/>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9770" tIns="149770" rIns="149770" bIns="149770" numCol="1" spcCol="38100" rtlCol="0" anchor="ctr">
            <a:spAutoFit/>
          </a:bodyPr>
          <a:lstStyle/>
          <a:p>
            <a:pPr marL="0" marR="0" indent="0" algn="ctr" defTabSz="2962076" rtl="0" fontAlgn="auto" latinLnBrk="0" hangingPunct="0">
              <a:lnSpc>
                <a:spcPct val="100000"/>
              </a:lnSpc>
              <a:spcBef>
                <a:spcPts val="0"/>
              </a:spcBef>
              <a:spcAft>
                <a:spcPts val="0"/>
              </a:spcAft>
              <a:buClrTx/>
              <a:buSzTx/>
              <a:buFontTx/>
              <a:buNone/>
              <a:tabLst/>
            </a:pPr>
            <a:r>
              <a:rPr lang="en-US" sz="11000" dirty="0">
                <a:latin typeface="Montserrat" panose="00000500000000000000" pitchFamily="50" charset="0"/>
              </a:rPr>
              <a:t>THAI TOFU</a:t>
            </a:r>
          </a:p>
          <a:p>
            <a:pPr marL="0" marR="0" indent="0" algn="ctr" defTabSz="2962076" rtl="0" fontAlgn="auto" latinLnBrk="0" hangingPunct="0">
              <a:lnSpc>
                <a:spcPct val="100000"/>
              </a:lnSpc>
              <a:spcBef>
                <a:spcPts val="0"/>
              </a:spcBef>
              <a:spcAft>
                <a:spcPts val="0"/>
              </a:spcAft>
              <a:buClrTx/>
              <a:buSzTx/>
              <a:buFontTx/>
              <a:buNone/>
              <a:tabLst/>
            </a:pPr>
            <a:r>
              <a:rPr kumimoji="0" lang="en-US" sz="11000" i="0" u="none" strike="noStrike" cap="none" spc="0" normalizeH="0" baseline="0" dirty="0">
                <a:ln>
                  <a:noFill/>
                </a:ln>
                <a:effectLst/>
                <a:uFillTx/>
                <a:latin typeface="Montserrat" panose="00000500000000000000" pitchFamily="50" charset="0"/>
                <a:sym typeface="Helvetica Neue"/>
              </a:rPr>
              <a:t>LETTUCE WRAPS</a:t>
            </a:r>
          </a:p>
        </p:txBody>
      </p:sp>
    </p:spTree>
    <p:extLst>
      <p:ext uri="{BB962C8B-B14F-4D97-AF65-F5344CB8AC3E}">
        <p14:creationId xmlns:p14="http://schemas.microsoft.com/office/powerpoint/2010/main" val="1655083068"/>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7CDBB-E942-6A9A-5DF2-9312AE0EA8B0}"/>
            </a:ext>
          </a:extLst>
        </p:cNvPr>
        <p:cNvGrpSpPr/>
        <p:nvPr/>
      </p:nvGrpSpPr>
      <p:grpSpPr>
        <a:xfrm>
          <a:off x="0" y="0"/>
          <a:ext cx="0" cy="0"/>
          <a:chOff x="0" y="0"/>
          <a:chExt cx="0" cy="0"/>
        </a:xfrm>
      </p:grpSpPr>
      <p:sp>
        <p:nvSpPr>
          <p:cNvPr id="3" name="Text Placeholder 7">
            <a:extLst>
              <a:ext uri="{FF2B5EF4-FFF2-40B4-BE49-F238E27FC236}">
                <a16:creationId xmlns:a16="http://schemas.microsoft.com/office/drawing/2014/main" id="{7924AB2D-6DB3-EBE1-C92A-F16815B6A085}"/>
              </a:ext>
            </a:extLst>
          </p:cNvPr>
          <p:cNvSpPr txBox="1">
            <a:spLocks/>
          </p:cNvSpPr>
          <p:nvPr/>
        </p:nvSpPr>
        <p:spPr>
          <a:xfrm>
            <a:off x="0" y="0"/>
            <a:ext cx="10058399" cy="49453800"/>
          </a:xfrm>
          <a:prstGeom prst="rect">
            <a:avLst/>
          </a:prstGeom>
          <a:solidFill>
            <a:srgbClr val="E1DEDB"/>
          </a:solidFill>
          <a:ln>
            <a:solidFill>
              <a:srgbClr val="E1DEDB"/>
            </a:solidFill>
          </a:ln>
        </p:spPr>
        <p:txBody>
          <a:bodyPr vert="vert270">
            <a:noAutofit/>
          </a:bodyPr>
          <a:lstStyle>
            <a:lvl1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1pPr>
            <a:lvl2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2pPr>
            <a:lvl3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3pPr>
            <a:lvl4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4pPr>
            <a:lvl5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5pPr>
            <a:lvl6pPr marL="0" marR="0" indent="3556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6pPr>
            <a:lvl7pPr marL="0" marR="0" indent="7112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7pPr>
            <a:lvl8pPr marL="0" marR="0" indent="10668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8pPr>
            <a:lvl9pPr marL="0" marR="0" indent="14224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9pPr>
          </a:lstStyle>
          <a:p>
            <a:pPr marL="0" marR="0" indent="0" algn="ctr" defTabSz="2962076" rtl="0" fontAlgn="auto" latinLnBrk="0" hangingPunct="0">
              <a:lnSpc>
                <a:spcPct val="100000"/>
              </a:lnSpc>
              <a:spcBef>
                <a:spcPts val="0"/>
              </a:spcBef>
              <a:spcAft>
                <a:spcPts val="0"/>
              </a:spcAft>
              <a:buClrTx/>
              <a:buSzTx/>
              <a:buFontTx/>
              <a:buNone/>
              <a:tabLst/>
            </a:pPr>
            <a:endParaRPr lang="en-US" sz="15000" b="1" dirty="0">
              <a:latin typeface="Montserrat" panose="00000500000000000000" pitchFamily="50" charset="0"/>
            </a:endParaRPr>
          </a:p>
          <a:p>
            <a:pPr marL="0" marR="0" indent="0" algn="ctr" defTabSz="2962076" rtl="0" fontAlgn="auto" latinLnBrk="0" hangingPunct="0">
              <a:lnSpc>
                <a:spcPct val="100000"/>
              </a:lnSpc>
              <a:spcBef>
                <a:spcPts val="0"/>
              </a:spcBef>
              <a:spcAft>
                <a:spcPts val="0"/>
              </a:spcAft>
              <a:buClrTx/>
              <a:buSzTx/>
              <a:buFontTx/>
              <a:buNone/>
              <a:tabLst/>
            </a:pPr>
            <a:r>
              <a:rPr lang="en-US" sz="15000" b="1" dirty="0">
                <a:latin typeface="Montserrat" panose="00000500000000000000" pitchFamily="50" charset="0"/>
              </a:rPr>
              <a:t>THAI TOFU</a:t>
            </a:r>
          </a:p>
          <a:p>
            <a:pPr marL="0" marR="0" indent="0" algn="ctr" defTabSz="2962076" rtl="0" fontAlgn="auto" latinLnBrk="0" hangingPunct="0">
              <a:lnSpc>
                <a:spcPct val="100000"/>
              </a:lnSpc>
              <a:spcBef>
                <a:spcPts val="0"/>
              </a:spcBef>
              <a:spcAft>
                <a:spcPts val="0"/>
              </a:spcAft>
              <a:buClrTx/>
              <a:buSzTx/>
              <a:buFontTx/>
              <a:buNone/>
              <a:tabLst/>
            </a:pPr>
            <a:r>
              <a:rPr kumimoji="0" lang="en-US" sz="15000" b="1" i="0" u="none" strike="noStrike" cap="none" spc="0" normalizeH="0" baseline="0" dirty="0">
                <a:ln>
                  <a:noFill/>
                </a:ln>
                <a:effectLst/>
                <a:uFillTx/>
                <a:latin typeface="Montserrat" panose="00000500000000000000" pitchFamily="50" charset="0"/>
                <a:sym typeface="Helvetica Neue"/>
              </a:rPr>
              <a:t>LETTUCE WRAPS</a:t>
            </a:r>
          </a:p>
          <a:p>
            <a:pPr hangingPunct="1"/>
            <a:endParaRPr lang="en-US" sz="15000" b="1" dirty="0">
              <a:latin typeface="Open Sans" panose="020B0606030504020204" pitchFamily="34" charset="0"/>
            </a:endParaRPr>
          </a:p>
        </p:txBody>
      </p:sp>
      <p:graphicFrame>
        <p:nvGraphicFramePr>
          <p:cNvPr id="4" name="Table Placeholder 10">
            <a:extLst>
              <a:ext uri="{FF2B5EF4-FFF2-40B4-BE49-F238E27FC236}">
                <a16:creationId xmlns:a16="http://schemas.microsoft.com/office/drawing/2014/main" id="{37FFAF46-DD3A-54A3-EAA6-7996598D2298}"/>
              </a:ext>
            </a:extLst>
          </p:cNvPr>
          <p:cNvGraphicFramePr>
            <a:graphicFrameLocks/>
          </p:cNvGraphicFramePr>
          <p:nvPr>
            <p:extLst>
              <p:ext uri="{D42A27DB-BD31-4B8C-83A1-F6EECF244321}">
                <p14:modId xmlns:p14="http://schemas.microsoft.com/office/powerpoint/2010/main" val="2465452164"/>
              </p:ext>
            </p:extLst>
          </p:nvPr>
        </p:nvGraphicFramePr>
        <p:xfrm>
          <a:off x="12795252" y="2456462"/>
          <a:ext cx="21875749" cy="17532858"/>
        </p:xfrm>
        <a:graphic>
          <a:graphicData uri="http://schemas.openxmlformats.org/drawingml/2006/table">
            <a:tbl>
              <a:tblPr firstRow="1" bandRow="1"/>
              <a:tblGrid>
                <a:gridCol w="21875749">
                  <a:extLst>
                    <a:ext uri="{9D8B030D-6E8A-4147-A177-3AD203B41FA5}">
                      <a16:colId xmlns:a16="http://schemas.microsoft.com/office/drawing/2014/main" val="2921685139"/>
                    </a:ext>
                  </a:extLst>
                </a:gridCol>
              </a:tblGrid>
              <a:tr h="199003">
                <a:tc>
                  <a:txBody>
                    <a:bodyPr/>
                    <a:lstStyle>
                      <a:lvl1pPr marL="0" marR="0" indent="0" algn="ctr" defTabSz="2962076" latinLnBrk="0">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ontserrat Light"/>
                          <a:sym typeface="Helvetica Neue Thin"/>
                        </a:defRPr>
                      </a:lvl1pPr>
                      <a:lvl2pPr marL="0" marR="0" indent="228600" algn="ctr" defTabSz="2962076" latinLnBrk="0">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ontserrat Light"/>
                          <a:sym typeface="Helvetica Neue Thin"/>
                        </a:defRPr>
                      </a:lvl2pPr>
                      <a:lvl3pPr marL="0" marR="0" indent="457200" algn="ctr" defTabSz="2962076" latinLnBrk="0">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ontserrat Light"/>
                          <a:sym typeface="Helvetica Neue Thin"/>
                        </a:defRPr>
                      </a:lvl3pPr>
                      <a:lvl4pPr marL="0" marR="0" indent="685800" algn="ctr" defTabSz="2962076" latinLnBrk="0">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ontserrat Light"/>
                          <a:sym typeface="Helvetica Neue Thin"/>
                        </a:defRPr>
                      </a:lvl4pPr>
                      <a:lvl5pPr marL="0" marR="0" indent="914400" algn="ctr" defTabSz="2962076" latinLnBrk="0">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ontserrat Light"/>
                          <a:sym typeface="Helvetica Neue Thin"/>
                        </a:defRPr>
                      </a:lvl5pPr>
                      <a:lvl6pPr marL="0" marR="0" indent="1143000" algn="ctr" defTabSz="2962076" latinLnBrk="0">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ontserrat Light"/>
                          <a:sym typeface="Helvetica Neue Thin"/>
                        </a:defRPr>
                      </a:lvl6pPr>
                      <a:lvl7pPr marL="0" marR="0" indent="1371600" algn="ctr" defTabSz="2962076" latinLnBrk="0">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ontserrat Light"/>
                          <a:sym typeface="Helvetica Neue Thin"/>
                        </a:defRPr>
                      </a:lvl7pPr>
                      <a:lvl8pPr marL="0" marR="0" indent="1600200" algn="ctr" defTabSz="2962076" latinLnBrk="0">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ontserrat Light"/>
                          <a:sym typeface="Helvetica Neue Thin"/>
                        </a:defRPr>
                      </a:lvl8pPr>
                      <a:lvl9pPr marL="0" marR="0" indent="1828800" algn="ctr" defTabSz="2962076" latinLnBrk="0">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ontserrat Light"/>
                          <a:sym typeface="Helvetica Neue Thin"/>
                        </a:defRPr>
                      </a:lvl9pPr>
                    </a:lstStyle>
                    <a:p>
                      <a:pPr algn="l"/>
                      <a:r>
                        <a:rPr lang="en-US" sz="6600" b="1" dirty="0">
                          <a:solidFill>
                            <a:srgbClr val="000000"/>
                          </a:solidFill>
                          <a:latin typeface="Open Sans" panose="020B0606030504020204" pitchFamily="34" charset="0"/>
                        </a:rPr>
                        <a:t>INGREDIENTS</a:t>
                      </a:r>
                      <a:endParaRPr lang="en-US" sz="6600" dirty="0">
                        <a:solidFill>
                          <a:srgbClr val="000000"/>
                        </a:solidFill>
                        <a:latin typeface="Open Sans" panose="020B0606030504020204" pitchFamily="34" charset="0"/>
                      </a:endParaRPr>
                    </a:p>
                    <a:p>
                      <a:pPr algn="l">
                        <a:lnSpc>
                          <a:spcPct val="150000"/>
                        </a:lnSpc>
                      </a:pPr>
                      <a:r>
                        <a:rPr lang="en-US" sz="6600" dirty="0">
                          <a:solidFill>
                            <a:srgbClr val="000000"/>
                          </a:solidFill>
                          <a:latin typeface="Open Sans" panose="020B0606030504020204" pitchFamily="34" charset="0"/>
                        </a:rPr>
                        <a:t>Extra-firm tofu: 1 block, drained and crumbled</a:t>
                      </a:r>
                    </a:p>
                    <a:p>
                      <a:pPr algn="l">
                        <a:lnSpc>
                          <a:spcPct val="150000"/>
                        </a:lnSpc>
                      </a:pPr>
                      <a:r>
                        <a:rPr lang="en-US" sz="6600" dirty="0">
                          <a:solidFill>
                            <a:srgbClr val="000000"/>
                          </a:solidFill>
                          <a:latin typeface="Open Sans" panose="020B0606030504020204" pitchFamily="34" charset="0"/>
                        </a:rPr>
                        <a:t>Soy sauce: 2 tablespoons</a:t>
                      </a:r>
                    </a:p>
                    <a:p>
                      <a:pPr algn="l">
                        <a:lnSpc>
                          <a:spcPct val="150000"/>
                        </a:lnSpc>
                      </a:pPr>
                      <a:r>
                        <a:rPr lang="en-US" sz="6600" dirty="0">
                          <a:solidFill>
                            <a:srgbClr val="000000"/>
                          </a:solidFill>
                          <a:latin typeface="Open Sans" panose="020B0606030504020204" pitchFamily="34" charset="0"/>
                        </a:rPr>
                        <a:t>Sesame oil: 1 tablespoon</a:t>
                      </a:r>
                    </a:p>
                    <a:p>
                      <a:pPr algn="l">
                        <a:lnSpc>
                          <a:spcPct val="150000"/>
                        </a:lnSpc>
                      </a:pPr>
                      <a:r>
                        <a:rPr lang="en-US" sz="6600" dirty="0">
                          <a:solidFill>
                            <a:srgbClr val="000000"/>
                          </a:solidFill>
                          <a:latin typeface="Open Sans" panose="020B0606030504020204" pitchFamily="34" charset="0"/>
                        </a:rPr>
                        <a:t>Lime juice: 1 tablespoon</a:t>
                      </a:r>
                    </a:p>
                    <a:p>
                      <a:pPr algn="l">
                        <a:lnSpc>
                          <a:spcPct val="150000"/>
                        </a:lnSpc>
                      </a:pPr>
                      <a:r>
                        <a:rPr lang="en-US" sz="6600" dirty="0">
                          <a:solidFill>
                            <a:srgbClr val="000000"/>
                          </a:solidFill>
                          <a:latin typeface="Open Sans" panose="020B0606030504020204" pitchFamily="34" charset="0"/>
                        </a:rPr>
                        <a:t>Garlic: 2 cloves, minced</a:t>
                      </a:r>
                    </a:p>
                    <a:p>
                      <a:pPr algn="l">
                        <a:lnSpc>
                          <a:spcPct val="150000"/>
                        </a:lnSpc>
                      </a:pPr>
                      <a:r>
                        <a:rPr lang="en-US" sz="6600" dirty="0">
                          <a:solidFill>
                            <a:srgbClr val="000000"/>
                          </a:solidFill>
                          <a:latin typeface="Open Sans" panose="020B0606030504020204" pitchFamily="34" charset="0"/>
                        </a:rPr>
                        <a:t>Ginger: 1 teaspoon grated</a:t>
                      </a:r>
                    </a:p>
                    <a:p>
                      <a:pPr algn="l">
                        <a:lnSpc>
                          <a:spcPct val="150000"/>
                        </a:lnSpc>
                      </a:pPr>
                      <a:r>
                        <a:rPr lang="en-US" sz="6600" dirty="0">
                          <a:solidFill>
                            <a:srgbClr val="000000"/>
                          </a:solidFill>
                          <a:latin typeface="Open Sans" panose="020B0606030504020204" pitchFamily="34" charset="0"/>
                        </a:rPr>
                        <a:t>Chopped peanuts: 1/4 cup</a:t>
                      </a:r>
                    </a:p>
                    <a:p>
                      <a:pPr algn="l">
                        <a:lnSpc>
                          <a:spcPct val="150000"/>
                        </a:lnSpc>
                      </a:pPr>
                      <a:r>
                        <a:rPr lang="en-US" sz="6600" dirty="0">
                          <a:solidFill>
                            <a:srgbClr val="000000"/>
                          </a:solidFill>
                          <a:latin typeface="Open Sans" panose="020B0606030504020204" pitchFamily="34" charset="0"/>
                        </a:rPr>
                        <a:t>Fresh cilantro: 1/4 cup chopped </a:t>
                      </a:r>
                    </a:p>
                    <a:p>
                      <a:pPr algn="l">
                        <a:lnSpc>
                          <a:spcPct val="150000"/>
                        </a:lnSpc>
                      </a:pPr>
                      <a:r>
                        <a:rPr lang="en-US" sz="6600" dirty="0">
                          <a:solidFill>
                            <a:srgbClr val="000000"/>
                          </a:solidFill>
                          <a:latin typeface="Open Sans" panose="020B0606030504020204" pitchFamily="34" charset="0"/>
                        </a:rPr>
                        <a:t>Shredded carrots: 1/4 cup</a:t>
                      </a:r>
                    </a:p>
                    <a:p>
                      <a:pPr algn="l">
                        <a:lnSpc>
                          <a:spcPct val="150000"/>
                        </a:lnSpc>
                      </a:pPr>
                      <a:r>
                        <a:rPr lang="en-US" sz="6600" dirty="0">
                          <a:solidFill>
                            <a:srgbClr val="000000"/>
                          </a:solidFill>
                          <a:latin typeface="Open Sans" panose="020B0606030504020204" pitchFamily="34" charset="0"/>
                        </a:rPr>
                        <a:t>Lettuce leaves for wrapping</a:t>
                      </a:r>
                    </a:p>
                    <a:p>
                      <a:pPr algn="l">
                        <a:lnSpc>
                          <a:spcPct val="150000"/>
                        </a:lnSpc>
                      </a:pPr>
                      <a:endParaRPr lang="en-US" sz="6600" dirty="0">
                        <a:solidFill>
                          <a:srgbClr val="000000"/>
                        </a:solidFill>
                        <a:latin typeface="Open Sans" panose="020B0606030504020204" pitchFamily="34" charset="0"/>
                      </a:endParaRPr>
                    </a:p>
                  </a:txBody>
                  <a:tcPr marL="116087" marR="116087">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108483849"/>
                  </a:ext>
                </a:extLst>
              </a:tr>
            </a:tbl>
          </a:graphicData>
        </a:graphic>
      </p:graphicFrame>
      <p:sp>
        <p:nvSpPr>
          <p:cNvPr id="5" name="Text Placeholder 3">
            <a:extLst>
              <a:ext uri="{FF2B5EF4-FFF2-40B4-BE49-F238E27FC236}">
                <a16:creationId xmlns:a16="http://schemas.microsoft.com/office/drawing/2014/main" id="{253458ED-B565-2EA2-DFEC-DA50D0043B47}"/>
              </a:ext>
            </a:extLst>
          </p:cNvPr>
          <p:cNvSpPr txBox="1">
            <a:spLocks/>
          </p:cNvSpPr>
          <p:nvPr/>
        </p:nvSpPr>
        <p:spPr>
          <a:xfrm>
            <a:off x="12701955" y="24726900"/>
            <a:ext cx="21939739" cy="23802945"/>
          </a:xfrm>
          <a:prstGeom prst="rect">
            <a:avLst/>
          </a:prstGeom>
        </p:spPr>
        <p:txBody>
          <a:bodyPr vert="horz" lIns="91440" tIns="45720" rIns="91440" bIns="45720" rtlCol="0">
            <a:noAutofit/>
          </a:bodyPr>
          <a:lstStyle>
            <a:lvl1pPr marL="0" indent="0" algn="l" defTabSz="777240" rtl="0" eaLnBrk="1" latinLnBrk="0" hangingPunct="1">
              <a:lnSpc>
                <a:spcPct val="90000"/>
              </a:lnSpc>
              <a:spcBef>
                <a:spcPts val="850"/>
              </a:spcBef>
              <a:buFont typeface="Arial" panose="020B0604020202020204" pitchFamily="34" charset="0"/>
              <a:buNone/>
              <a:defRPr sz="1000" kern="1200">
                <a:solidFill>
                  <a:schemeClr val="tx1"/>
                </a:solidFill>
                <a:latin typeface="+mj-lt"/>
                <a:ea typeface="+mn-ea"/>
                <a:cs typeface="+mn-cs"/>
              </a:defRPr>
            </a:lvl1pPr>
            <a:lvl2pPr marL="388620" indent="0" algn="l" defTabSz="777240" rtl="0" eaLnBrk="1" latinLnBrk="0" hangingPunct="1">
              <a:lnSpc>
                <a:spcPct val="90000"/>
              </a:lnSpc>
              <a:spcBef>
                <a:spcPts val="425"/>
              </a:spcBef>
              <a:buFont typeface="Arial" panose="020B0604020202020204" pitchFamily="34" charset="0"/>
              <a:buNone/>
              <a:defRPr sz="1000" kern="1200">
                <a:solidFill>
                  <a:schemeClr val="tx1"/>
                </a:solidFill>
                <a:latin typeface="+mj-lt"/>
                <a:ea typeface="+mn-ea"/>
                <a:cs typeface="+mn-cs"/>
              </a:defRPr>
            </a:lvl2pPr>
            <a:lvl3pPr marL="777240" indent="0" algn="l" defTabSz="777240" rtl="0" eaLnBrk="1" latinLnBrk="0" hangingPunct="1">
              <a:lnSpc>
                <a:spcPct val="90000"/>
              </a:lnSpc>
              <a:spcBef>
                <a:spcPts val="425"/>
              </a:spcBef>
              <a:buFont typeface="Arial" panose="020B0604020202020204" pitchFamily="34" charset="0"/>
              <a:buNone/>
              <a:defRPr sz="1000" kern="1200">
                <a:solidFill>
                  <a:schemeClr val="tx1"/>
                </a:solidFill>
                <a:latin typeface="+mj-lt"/>
                <a:ea typeface="+mn-ea"/>
                <a:cs typeface="+mn-cs"/>
              </a:defRPr>
            </a:lvl3pPr>
            <a:lvl4pPr marL="1165860" indent="0" algn="l" defTabSz="777240" rtl="0" eaLnBrk="1" latinLnBrk="0" hangingPunct="1">
              <a:lnSpc>
                <a:spcPct val="90000"/>
              </a:lnSpc>
              <a:spcBef>
                <a:spcPts val="425"/>
              </a:spcBef>
              <a:buFont typeface="Arial" panose="020B0604020202020204" pitchFamily="34" charset="0"/>
              <a:buNone/>
              <a:defRPr sz="1000" kern="1200">
                <a:solidFill>
                  <a:schemeClr val="tx1"/>
                </a:solidFill>
                <a:latin typeface="+mj-lt"/>
                <a:ea typeface="+mn-ea"/>
                <a:cs typeface="+mn-cs"/>
              </a:defRPr>
            </a:lvl4pPr>
            <a:lvl5pPr marL="1554480" indent="0" algn="l" defTabSz="777240" rtl="0" eaLnBrk="1" latinLnBrk="0" hangingPunct="1">
              <a:lnSpc>
                <a:spcPct val="90000"/>
              </a:lnSpc>
              <a:spcBef>
                <a:spcPts val="425"/>
              </a:spcBef>
              <a:buFont typeface="Arial" panose="020B0604020202020204" pitchFamily="34" charset="0"/>
              <a:buNone/>
              <a:defRPr sz="1000" kern="1200">
                <a:solidFill>
                  <a:schemeClr val="tx1"/>
                </a:solidFill>
                <a:latin typeface="+mj-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marR="0" lvl="0" indent="0" algn="l" defTabSz="777240" rtl="0" eaLnBrk="1" fontAlgn="auto" latinLnBrk="0" hangingPunct="1">
              <a:lnSpc>
                <a:spcPct val="120000"/>
              </a:lnSpc>
              <a:spcBef>
                <a:spcPts val="850"/>
              </a:spcBef>
              <a:spcAft>
                <a:spcPts val="0"/>
              </a:spcAft>
              <a:buClrTx/>
              <a:buSzTx/>
              <a:buFont typeface="Arial" panose="020B0604020202020204" pitchFamily="34" charset="0"/>
              <a:buNone/>
              <a:tabLst/>
              <a:defRPr/>
            </a:pPr>
            <a:r>
              <a:rPr kumimoji="0" lang="en-US" sz="660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INSTRUCTIONS</a:t>
            </a:r>
            <a:endParaRPr kumimoji="0" lang="en-US" sz="66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endParaRPr>
          </a:p>
          <a:p>
            <a:pPr marL="0" marR="0" lvl="0" indent="0" algn="l" defTabSz="777240" rtl="0" eaLnBrk="1" fontAlgn="auto" latinLnBrk="0" hangingPunct="1">
              <a:lnSpc>
                <a:spcPct val="150000"/>
              </a:lnSpc>
              <a:spcBef>
                <a:spcPts val="850"/>
              </a:spcBef>
              <a:spcAft>
                <a:spcPts val="0"/>
              </a:spcAft>
              <a:buClrTx/>
              <a:buSzTx/>
              <a:buFont typeface="Arial" panose="020B0604020202020204" pitchFamily="34" charset="0"/>
              <a:buNone/>
              <a:tabLst/>
              <a:defRPr/>
            </a:pPr>
            <a:r>
              <a:rPr kumimoji="0" lang="en-US" sz="660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Preparation: </a:t>
            </a:r>
            <a:r>
              <a:rPr kumimoji="0" lang="en-US" sz="66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In a bowl, mix crumbled tofu with soy sauce, sesame oil, lime juice, garlic, and ginger.</a:t>
            </a:r>
          </a:p>
          <a:p>
            <a:pPr marL="0" marR="0" lvl="0" indent="0" algn="l" defTabSz="777240" rtl="0" eaLnBrk="1" fontAlgn="auto" latinLnBrk="0" hangingPunct="1">
              <a:lnSpc>
                <a:spcPct val="150000"/>
              </a:lnSpc>
              <a:spcBef>
                <a:spcPts val="850"/>
              </a:spcBef>
              <a:spcAft>
                <a:spcPts val="0"/>
              </a:spcAft>
              <a:buClrTx/>
              <a:buSzTx/>
              <a:buFont typeface="Arial" panose="020B0604020202020204" pitchFamily="34" charset="0"/>
              <a:buNone/>
              <a:tabLst/>
              <a:defRPr/>
            </a:pPr>
            <a:r>
              <a:rPr kumimoji="0" lang="en-US" sz="66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Heat a non-stick skillet over medium heat and add the tofu mixture. Cook until tofu is heated through.</a:t>
            </a:r>
          </a:p>
          <a:p>
            <a:pPr marL="0" marR="0" lvl="0" indent="0" algn="l" defTabSz="777240" rtl="0" eaLnBrk="1" fontAlgn="auto" latinLnBrk="0" hangingPunct="1">
              <a:lnSpc>
                <a:spcPct val="150000"/>
              </a:lnSpc>
              <a:spcBef>
                <a:spcPts val="850"/>
              </a:spcBef>
              <a:spcAft>
                <a:spcPts val="0"/>
              </a:spcAft>
              <a:buClrTx/>
              <a:buSzTx/>
              <a:buFont typeface="Arial" panose="020B0604020202020204" pitchFamily="34" charset="0"/>
              <a:buNone/>
              <a:tabLst/>
              <a:defRPr/>
            </a:pPr>
            <a:r>
              <a:rPr kumimoji="0" lang="en-US" sz="66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Stir in chopped peanuts and cilantro.</a:t>
            </a:r>
          </a:p>
          <a:p>
            <a:pPr marL="0" marR="0" lvl="0" indent="0" algn="l" defTabSz="777240" rtl="0" eaLnBrk="1" fontAlgn="auto" latinLnBrk="0" hangingPunct="1">
              <a:lnSpc>
                <a:spcPct val="150000"/>
              </a:lnSpc>
              <a:spcBef>
                <a:spcPts val="850"/>
              </a:spcBef>
              <a:spcAft>
                <a:spcPts val="0"/>
              </a:spcAft>
              <a:buClrTx/>
              <a:buSzTx/>
              <a:buFont typeface="Arial" panose="020B0604020202020204" pitchFamily="34" charset="0"/>
              <a:buNone/>
              <a:tabLst/>
              <a:defRPr/>
            </a:pPr>
            <a:r>
              <a:rPr kumimoji="0" lang="en-US" sz="66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Spoon tofu mixture onto lettuce leaves, top with shredded carrots, and roll up. Serve immediately.</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endParaRPr kumimoji="0" lang="en-US" sz="66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endParaRP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endParaRPr kumimoji="0" lang="en-US" sz="66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endParaRP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kumimoji="0" lang="en-US" sz="54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Per serving</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kumimoji="0" lang="en-US" sz="54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Calories: 150</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kumimoji="0" lang="en-US" sz="54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Protein: 9g</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kumimoji="0" lang="en-US" sz="54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Fats: 9g</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kumimoji="0" lang="en-US" sz="54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Fiber: 3g</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kumimoji="0" lang="en-US" sz="54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Carbohydrates: 9g</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kumimoji="0" lang="en-US" sz="54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Cholesterol: 0mg</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endParaRPr kumimoji="0" lang="en-US" sz="66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endParaRPr>
          </a:p>
          <a:p>
            <a:pPr marL="0" marR="0" lvl="0" indent="0" algn="l" defTabSz="777240" rtl="0" eaLnBrk="1" fontAlgn="auto" latinLnBrk="0" hangingPunct="1">
              <a:lnSpc>
                <a:spcPct val="120000"/>
              </a:lnSpc>
              <a:spcBef>
                <a:spcPts val="850"/>
              </a:spcBef>
              <a:spcAft>
                <a:spcPts val="0"/>
              </a:spcAft>
              <a:buClrTx/>
              <a:buSzTx/>
              <a:buFont typeface="Arial" panose="020B0604020202020204" pitchFamily="34" charset="0"/>
              <a:buNone/>
              <a:tabLst/>
              <a:defRPr/>
            </a:pPr>
            <a:endParaRPr kumimoji="0" lang="en-US" sz="66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endParaRPr>
          </a:p>
        </p:txBody>
      </p:sp>
      <p:pic>
        <p:nvPicPr>
          <p:cNvPr id="2" name="Picture 1">
            <a:extLst>
              <a:ext uri="{FF2B5EF4-FFF2-40B4-BE49-F238E27FC236}">
                <a16:creationId xmlns:a16="http://schemas.microsoft.com/office/drawing/2014/main" id="{022DFF1A-8B3E-D9C4-1417-A7F664D8BBBE}"/>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p:blipFill>
        <p:spPr>
          <a:xfrm>
            <a:off x="12048147" y="19707221"/>
            <a:ext cx="11459307" cy="3819769"/>
          </a:xfrm>
          <a:prstGeom prst="rect">
            <a:avLst/>
          </a:prstGeom>
        </p:spPr>
      </p:pic>
      <p:sp>
        <p:nvSpPr>
          <p:cNvPr id="6" name="TextBox 5">
            <a:extLst>
              <a:ext uri="{FF2B5EF4-FFF2-40B4-BE49-F238E27FC236}">
                <a16:creationId xmlns:a16="http://schemas.microsoft.com/office/drawing/2014/main" id="{5F5A24A1-0E38-419C-73AB-CCCA844A6B0A}"/>
              </a:ext>
            </a:extLst>
          </p:cNvPr>
          <p:cNvSpPr txBox="1"/>
          <p:nvPr/>
        </p:nvSpPr>
        <p:spPr>
          <a:xfrm>
            <a:off x="12731261" y="22760205"/>
            <a:ext cx="20046949" cy="153357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9770" tIns="149770" rIns="149770" bIns="149770" numCol="1" spcCol="38100" rtlCol="0" anchor="ctr">
            <a:spAutoFit/>
          </a:bodyPr>
          <a:lstStyle/>
          <a:p>
            <a:pPr marL="0" marR="0" indent="0" algn="l" defTabSz="2962076" rtl="0" fontAlgn="auto" latinLnBrk="0" hangingPunct="0">
              <a:lnSpc>
                <a:spcPct val="100000"/>
              </a:lnSpc>
              <a:spcBef>
                <a:spcPts val="0"/>
              </a:spcBef>
              <a:spcAft>
                <a:spcPts val="0"/>
              </a:spcAft>
              <a:buClrTx/>
              <a:buSzTx/>
              <a:buFontTx/>
              <a:buNone/>
              <a:tabLst/>
            </a:pPr>
            <a:r>
              <a:rPr kumimoji="0" lang="en-US" sz="4000" b="0" i="0" u="none" strike="noStrike" cap="none" spc="0" normalizeH="0" baseline="0" dirty="0">
                <a:ln>
                  <a:noFill/>
                </a:ln>
                <a:effectLst/>
                <a:uFillTx/>
                <a:latin typeface="+mn-lt"/>
                <a:ea typeface="Helvetica Neue"/>
                <a:cs typeface="Helvetica Neue"/>
                <a:sym typeface="Helvetica Neue"/>
              </a:rPr>
              <a:t>Preparation Time:15 minutes</a:t>
            </a:r>
          </a:p>
          <a:p>
            <a:pPr marL="0" marR="0" indent="0" algn="l" defTabSz="2962076" rtl="0" fontAlgn="auto" latinLnBrk="0" hangingPunct="0">
              <a:lnSpc>
                <a:spcPct val="100000"/>
              </a:lnSpc>
              <a:spcBef>
                <a:spcPts val="0"/>
              </a:spcBef>
              <a:spcAft>
                <a:spcPts val="0"/>
              </a:spcAft>
              <a:buClrTx/>
              <a:buSzTx/>
              <a:buFontTx/>
              <a:buNone/>
              <a:tabLst/>
            </a:pPr>
            <a:r>
              <a:rPr lang="en-US" sz="4000" b="0" dirty="0">
                <a:latin typeface="+mn-lt"/>
              </a:rPr>
              <a:t>Servings: 2</a:t>
            </a:r>
            <a:endParaRPr kumimoji="0" lang="en-US" sz="4000" b="0" i="0" u="none" strike="noStrike" cap="none" spc="0" normalizeH="0" baseline="0" dirty="0">
              <a:ln>
                <a:noFill/>
              </a:ln>
              <a:effectLst/>
              <a:uFillTx/>
              <a:latin typeface="+mn-lt"/>
              <a:ea typeface="Helvetica Neue"/>
              <a:cs typeface="Helvetica Neue"/>
              <a:sym typeface="Helvetica Neue"/>
            </a:endParaRPr>
          </a:p>
        </p:txBody>
      </p:sp>
      <p:sp>
        <p:nvSpPr>
          <p:cNvPr id="9" name="Slide Number Placeholder 8">
            <a:extLst>
              <a:ext uri="{FF2B5EF4-FFF2-40B4-BE49-F238E27FC236}">
                <a16:creationId xmlns:a16="http://schemas.microsoft.com/office/drawing/2014/main" id="{A1F3BC1E-2987-C1DC-7D7F-F12BE85AFE35}"/>
              </a:ext>
            </a:extLst>
          </p:cNvPr>
          <p:cNvSpPr>
            <a:spLocks noGrp="1"/>
          </p:cNvSpPr>
          <p:nvPr>
            <p:ph type="sldNum" sz="quarter" idx="2"/>
          </p:nvPr>
        </p:nvSpPr>
        <p:spPr>
          <a:xfrm>
            <a:off x="33949983" y="44764129"/>
            <a:ext cx="1442034" cy="1489271"/>
          </a:xfrm>
        </p:spPr>
        <p:txBody>
          <a:bodyPr/>
          <a:lstStyle/>
          <a:p>
            <a:fld id="{86CB4B4D-7CA3-9044-876B-883B54F8677D}" type="slidenum">
              <a:rPr lang="en-US" smtClean="0"/>
              <a:t>38</a:t>
            </a:fld>
            <a:endParaRPr lang="en-US" dirty="0"/>
          </a:p>
        </p:txBody>
      </p:sp>
    </p:spTree>
    <p:extLst>
      <p:ext uri="{BB962C8B-B14F-4D97-AF65-F5344CB8AC3E}">
        <p14:creationId xmlns:p14="http://schemas.microsoft.com/office/powerpoint/2010/main" val="2617723481"/>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34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0EFE13-A31E-B3CE-A515-48FFC73F2880}"/>
              </a:ext>
              <a:ext uri="{C183D7F6-B498-43B3-948B-1728B52AA6E4}">
                <adec:decorative xmlns:adec="http://schemas.microsoft.com/office/drawing/2017/decorative" val="1"/>
              </a:ext>
            </a:extLst>
          </p:cNvPr>
          <p:cNvPicPr>
            <a:picLocks noChangeAspect="1"/>
          </p:cNvPicPr>
          <p:nvPr/>
        </p:nvPicPr>
        <p:blipFill>
          <a:blip r:embed="rId2">
            <a:grayscl/>
          </a:blip>
          <a:stretch>
            <a:fillRect/>
          </a:stretch>
        </p:blipFill>
        <p:spPr>
          <a:xfrm>
            <a:off x="10896599" y="12906388"/>
            <a:ext cx="23641023" cy="23641023"/>
          </a:xfrm>
          <a:prstGeom prst="rect">
            <a:avLst/>
          </a:prstGeom>
        </p:spPr>
      </p:pic>
      <p:sp>
        <p:nvSpPr>
          <p:cNvPr id="6" name="Text Placeholder 7">
            <a:extLst>
              <a:ext uri="{FF2B5EF4-FFF2-40B4-BE49-F238E27FC236}">
                <a16:creationId xmlns:a16="http://schemas.microsoft.com/office/drawing/2014/main" id="{4CEC9FD7-2415-AAA1-03E6-5B105BA1452C}"/>
              </a:ext>
            </a:extLst>
          </p:cNvPr>
          <p:cNvSpPr txBox="1">
            <a:spLocks/>
          </p:cNvSpPr>
          <p:nvPr/>
        </p:nvSpPr>
        <p:spPr>
          <a:xfrm>
            <a:off x="0" y="0"/>
            <a:ext cx="10058399" cy="49453800"/>
          </a:xfrm>
          <a:prstGeom prst="rect">
            <a:avLst/>
          </a:prstGeom>
          <a:solidFill>
            <a:srgbClr val="E1DEDB"/>
          </a:solidFill>
        </p:spPr>
        <p:txBody>
          <a:bodyPr vert="vert270">
            <a:noAutofit/>
          </a:bodyPr>
          <a:lstStyle>
            <a:lvl1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1pPr>
            <a:lvl2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2pPr>
            <a:lvl3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3pPr>
            <a:lvl4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4pPr>
            <a:lvl5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5pPr>
            <a:lvl6pPr marL="0" marR="0" indent="3556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6pPr>
            <a:lvl7pPr marL="0" marR="0" indent="7112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7pPr>
            <a:lvl8pPr marL="0" marR="0" indent="10668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8pPr>
            <a:lvl9pPr marL="0" marR="0" indent="14224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9pPr>
          </a:lstStyle>
          <a:p>
            <a:pPr hangingPunct="1"/>
            <a:endParaRPr lang="en-US" sz="25000" b="1" spc="600" dirty="0">
              <a:solidFill>
                <a:schemeClr val="bg1"/>
              </a:solidFill>
              <a:latin typeface="Open Sans" panose="020B0606030504020204" pitchFamily="34" charset="0"/>
            </a:endParaRPr>
          </a:p>
          <a:p>
            <a:pPr hangingPunct="1"/>
            <a:r>
              <a:rPr lang="en-US" sz="25000" b="1" spc="600" dirty="0">
                <a:latin typeface="Open Sans" panose="020B0606030504020204" pitchFamily="34" charset="0"/>
              </a:rPr>
              <a:t>DINNER</a:t>
            </a:r>
          </a:p>
          <a:p>
            <a:pPr hangingPunct="1"/>
            <a:endParaRPr lang="en-US" sz="25000" b="1" spc="600" dirty="0">
              <a:latin typeface="Open Sans" panose="020B0606030504020204" pitchFamily="34" charset="0"/>
            </a:endParaRPr>
          </a:p>
        </p:txBody>
      </p:sp>
    </p:spTree>
    <p:extLst>
      <p:ext uri="{BB962C8B-B14F-4D97-AF65-F5344CB8AC3E}">
        <p14:creationId xmlns:p14="http://schemas.microsoft.com/office/powerpoint/2010/main" val="2441745594"/>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0552A-C6D5-6A7D-4CF4-2FCB8A64D21E}"/>
            </a:ext>
          </a:extLst>
        </p:cNvPr>
        <p:cNvGrpSpPr/>
        <p:nvPr/>
      </p:nvGrpSpPr>
      <p:grpSpPr>
        <a:xfrm>
          <a:off x="0" y="0"/>
          <a:ext cx="0" cy="0"/>
          <a:chOff x="0" y="0"/>
          <a:chExt cx="0" cy="0"/>
        </a:xfrm>
      </p:grpSpPr>
      <p:graphicFrame>
        <p:nvGraphicFramePr>
          <p:cNvPr id="10" name="Table Placeholder 9">
            <a:extLst>
              <a:ext uri="{FF2B5EF4-FFF2-40B4-BE49-F238E27FC236}">
                <a16:creationId xmlns:a16="http://schemas.microsoft.com/office/drawing/2014/main" id="{0DC6E9F5-E522-90A4-D37E-07DF140FB9D6}"/>
              </a:ext>
            </a:extLst>
          </p:cNvPr>
          <p:cNvGraphicFramePr>
            <a:graphicFrameLocks noGrp="1"/>
          </p:cNvGraphicFramePr>
          <p:nvPr>
            <p:ph type="tbl" sz="quarter" idx="14"/>
            <p:extLst>
              <p:ext uri="{D42A27DB-BD31-4B8C-83A1-F6EECF244321}">
                <p14:modId xmlns:p14="http://schemas.microsoft.com/office/powerpoint/2010/main" val="4246653473"/>
              </p:ext>
            </p:extLst>
          </p:nvPr>
        </p:nvGraphicFramePr>
        <p:xfrm>
          <a:off x="19170650" y="2233491"/>
          <a:ext cx="17009106" cy="33215040"/>
        </p:xfrm>
        <a:graphic>
          <a:graphicData uri="http://schemas.openxmlformats.org/drawingml/2006/table">
            <a:tbl>
              <a:tblPr firstRow="1" bandRow="1">
                <a:tableStyleId>{2D5ABB26-0587-4C30-8999-92F81FD0307C}</a:tableStyleId>
              </a:tblPr>
              <a:tblGrid>
                <a:gridCol w="10830287">
                  <a:extLst>
                    <a:ext uri="{9D8B030D-6E8A-4147-A177-3AD203B41FA5}">
                      <a16:colId xmlns:a16="http://schemas.microsoft.com/office/drawing/2014/main" val="2513654051"/>
                    </a:ext>
                  </a:extLst>
                </a:gridCol>
                <a:gridCol w="3244011">
                  <a:extLst>
                    <a:ext uri="{9D8B030D-6E8A-4147-A177-3AD203B41FA5}">
                      <a16:colId xmlns:a16="http://schemas.microsoft.com/office/drawing/2014/main" val="4209027838"/>
                    </a:ext>
                  </a:extLst>
                </a:gridCol>
                <a:gridCol w="2934808">
                  <a:extLst>
                    <a:ext uri="{9D8B030D-6E8A-4147-A177-3AD203B41FA5}">
                      <a16:colId xmlns:a16="http://schemas.microsoft.com/office/drawing/2014/main" val="213416173"/>
                    </a:ext>
                  </a:extLst>
                </a:gridCol>
              </a:tblGrid>
              <a:tr h="0">
                <a:tc>
                  <a:txBody>
                    <a:bodyPr/>
                    <a:lstStyle/>
                    <a:p>
                      <a:pPr algn="l"/>
                      <a:r>
                        <a:rPr lang="en-US" sz="5900" b="0" strike="noStrike" dirty="0">
                          <a:solidFill>
                            <a:srgbClr val="000000"/>
                          </a:solidFill>
                          <a:latin typeface="+mn-lt"/>
                        </a:rPr>
                        <a:t>Recipe </a:t>
                      </a:r>
                    </a:p>
                    <a:p>
                      <a:pPr algn="l"/>
                      <a:endParaRPr lang="en-US" sz="5900" b="0" strike="noStrike" dirty="0">
                        <a:solidFill>
                          <a:srgbClr val="000000"/>
                        </a:solidFill>
                        <a:latin typeface="+mn-lt"/>
                      </a:endParaRPr>
                    </a:p>
                  </a:txBody>
                  <a:tcPr marL="449580" marR="449580" marT="224790" marB="224790"/>
                </a:tc>
                <a:tc>
                  <a:txBody>
                    <a:bodyPr/>
                    <a:lstStyle/>
                    <a:p>
                      <a:pPr algn="l"/>
                      <a:endParaRPr lang="en-US" sz="5900" b="0" strike="sngStrike" dirty="0">
                        <a:solidFill>
                          <a:srgbClr val="000000"/>
                        </a:solidFill>
                        <a:latin typeface="+mn-lt"/>
                      </a:endParaRPr>
                    </a:p>
                  </a:txBody>
                  <a:tcPr marL="449580" marR="449580" marT="224790" marB="224790"/>
                </a:tc>
                <a:tc>
                  <a:txBody>
                    <a:bodyPr/>
                    <a:lstStyle/>
                    <a:p>
                      <a:pPr algn="l"/>
                      <a:r>
                        <a:rPr lang="en-US" sz="5900" b="0" strike="noStrike" dirty="0">
                          <a:solidFill>
                            <a:srgbClr val="000000"/>
                          </a:solidFill>
                          <a:latin typeface="+mn-lt"/>
                        </a:rPr>
                        <a:t>Pg#</a:t>
                      </a:r>
                    </a:p>
                    <a:p>
                      <a:pPr algn="l"/>
                      <a:endParaRPr lang="en-US" sz="5900" b="0" strike="noStrike" dirty="0">
                        <a:solidFill>
                          <a:srgbClr val="000000"/>
                        </a:solidFill>
                        <a:latin typeface="+mn-lt"/>
                      </a:endParaRPr>
                    </a:p>
                  </a:txBody>
                  <a:tcPr marL="449580" marR="449580" marT="224790" marB="224790"/>
                </a:tc>
                <a:extLst>
                  <a:ext uri="{0D108BD9-81ED-4DB2-BD59-A6C34878D82A}">
                    <a16:rowId xmlns:a16="http://schemas.microsoft.com/office/drawing/2014/main" val="4268671574"/>
                  </a:ext>
                </a:extLst>
              </a:tr>
              <a:tr h="1846286">
                <a:tc>
                  <a:txBody>
                    <a:bodyPr/>
                    <a:lstStyle/>
                    <a:p>
                      <a:pPr algn="l"/>
                      <a:r>
                        <a:rPr lang="en-US" sz="5900" b="1" strike="noStrike" dirty="0">
                          <a:solidFill>
                            <a:srgbClr val="000000"/>
                          </a:solidFill>
                          <a:latin typeface="+mn-lt"/>
                        </a:rPr>
                        <a:t>DESSERTS</a:t>
                      </a:r>
                    </a:p>
                  </a:txBody>
                  <a:tcPr marL="449580" marR="449580" marT="224790" marB="224790"/>
                </a:tc>
                <a:tc>
                  <a:txBody>
                    <a:bodyPr/>
                    <a:lstStyle/>
                    <a:p>
                      <a:pPr algn="l"/>
                      <a:endParaRPr lang="en-US" sz="5900" b="0" strike="sngStrike" dirty="0">
                        <a:solidFill>
                          <a:srgbClr val="000000"/>
                        </a:solidFill>
                        <a:latin typeface="+mn-lt"/>
                      </a:endParaRPr>
                    </a:p>
                  </a:txBody>
                  <a:tcPr marL="449580" marR="449580" marT="224790" marB="224790">
                    <a:lnB w="3175" cap="flat" cmpd="sng" algn="ctr">
                      <a:solidFill>
                        <a:schemeClr val="tx1"/>
                      </a:solidFill>
                      <a:prstDash val="solid"/>
                      <a:round/>
                      <a:headEnd type="none" w="med" len="med"/>
                      <a:tailEnd type="none" w="med" len="med"/>
                    </a:lnB>
                  </a:tcPr>
                </a:tc>
                <a:tc>
                  <a:txBody>
                    <a:bodyPr/>
                    <a:lstStyle/>
                    <a:p>
                      <a:pPr algn="l"/>
                      <a:endParaRPr lang="en-US" sz="5900" b="0" strike="noStrike" dirty="0">
                        <a:solidFill>
                          <a:srgbClr val="000000"/>
                        </a:solidFill>
                        <a:latin typeface="+mn-lt"/>
                      </a:endParaRPr>
                    </a:p>
                  </a:txBody>
                  <a:tcPr marL="449580" marR="449580" marT="224790" marB="224790"/>
                </a:tc>
                <a:extLst>
                  <a:ext uri="{0D108BD9-81ED-4DB2-BD59-A6C34878D82A}">
                    <a16:rowId xmlns:a16="http://schemas.microsoft.com/office/drawing/2014/main" val="4134811670"/>
                  </a:ext>
                </a:extLst>
              </a:tr>
              <a:tr h="0">
                <a:tc>
                  <a:txBody>
                    <a:bodyPr/>
                    <a:lstStyle/>
                    <a:p>
                      <a:pPr algn="l"/>
                      <a:r>
                        <a:rPr lang="en-US" sz="5900" b="0" strike="noStrike" dirty="0">
                          <a:solidFill>
                            <a:srgbClr val="000000"/>
                          </a:solidFill>
                          <a:latin typeface="+mn-lt"/>
                        </a:rPr>
                        <a:t>Sous Vide Poached Pears with Spiced Maple Syrup</a:t>
                      </a:r>
                    </a:p>
                    <a:p>
                      <a:pPr algn="l"/>
                      <a:endParaRPr lang="en-US" sz="5900" b="0" strike="sngStrike" dirty="0">
                        <a:solidFill>
                          <a:srgbClr val="000000"/>
                        </a:solidFill>
                        <a:latin typeface="+mn-lt"/>
                      </a:endParaRPr>
                    </a:p>
                  </a:txBody>
                  <a:tcPr marL="449580" marR="449580" marT="224790" marB="224790"/>
                </a:tc>
                <a:tc>
                  <a:txBody>
                    <a:bodyPr/>
                    <a:lstStyle/>
                    <a:p>
                      <a:pPr algn="l"/>
                      <a:endParaRPr lang="en-US" sz="5900" b="0" strike="sngStrike" dirty="0">
                        <a:solidFill>
                          <a:srgbClr val="000000"/>
                        </a:solidFill>
                        <a:latin typeface="+mn-lt"/>
                      </a:endParaRPr>
                    </a:p>
                  </a:txBody>
                  <a:tcPr marL="449580" marR="449580" marT="224790" marB="224790">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a:r>
                        <a:rPr lang="en-US" sz="5900" b="0" strike="noStrike" dirty="0">
                          <a:solidFill>
                            <a:srgbClr val="000000"/>
                          </a:solidFill>
                          <a:latin typeface="+mn-lt"/>
                        </a:rPr>
                        <a:t>60</a:t>
                      </a:r>
                    </a:p>
                  </a:txBody>
                  <a:tcPr marL="449580" marR="449580" marT="224790" marB="224790"/>
                </a:tc>
                <a:extLst>
                  <a:ext uri="{0D108BD9-81ED-4DB2-BD59-A6C34878D82A}">
                    <a16:rowId xmlns:a16="http://schemas.microsoft.com/office/drawing/2014/main" val="370609609"/>
                  </a:ext>
                </a:extLst>
              </a:tr>
              <a:tr h="1617067">
                <a:tc>
                  <a:txBody>
                    <a:bodyPr/>
                    <a:lstStyle/>
                    <a:p>
                      <a:pPr algn="l"/>
                      <a:r>
                        <a:rPr lang="fr-FR" sz="5900" b="0" strike="noStrike" dirty="0">
                          <a:solidFill>
                            <a:srgbClr val="000000"/>
                          </a:solidFill>
                          <a:latin typeface="+mn-lt"/>
                        </a:rPr>
                        <a:t>Sous Vide </a:t>
                      </a:r>
                      <a:r>
                        <a:rPr lang="fr-FR" sz="5900" b="0" strike="noStrike" dirty="0" err="1">
                          <a:solidFill>
                            <a:srgbClr val="000000"/>
                          </a:solidFill>
                          <a:latin typeface="+mn-lt"/>
                        </a:rPr>
                        <a:t>Vanilla</a:t>
                      </a:r>
                      <a:r>
                        <a:rPr lang="fr-FR" sz="5900" b="0" strike="noStrike" dirty="0">
                          <a:solidFill>
                            <a:srgbClr val="000000"/>
                          </a:solidFill>
                          <a:latin typeface="+mn-lt"/>
                        </a:rPr>
                        <a:t> </a:t>
                      </a:r>
                    </a:p>
                    <a:p>
                      <a:pPr algn="l"/>
                      <a:r>
                        <a:rPr lang="fr-FR" sz="5900" b="0" strike="noStrike" dirty="0">
                          <a:solidFill>
                            <a:srgbClr val="000000"/>
                          </a:solidFill>
                          <a:latin typeface="+mn-lt"/>
                        </a:rPr>
                        <a:t>And Berry Compote</a:t>
                      </a:r>
                    </a:p>
                    <a:p>
                      <a:pPr algn="l"/>
                      <a:endParaRPr lang="en-US" sz="5900" b="0" strike="noStrike" dirty="0">
                        <a:solidFill>
                          <a:srgbClr val="000000"/>
                        </a:solidFill>
                        <a:latin typeface="+mn-lt"/>
                      </a:endParaRPr>
                    </a:p>
                  </a:txBody>
                  <a:tcPr marL="449580" marR="449580" marT="224790" marB="224790"/>
                </a:tc>
                <a:tc>
                  <a:txBody>
                    <a:bodyPr/>
                    <a:lstStyle/>
                    <a:p>
                      <a:pPr algn="l"/>
                      <a:endParaRPr lang="en-US" sz="5900" b="0" strike="sngStrike" dirty="0">
                        <a:solidFill>
                          <a:srgbClr val="000000"/>
                        </a:solidFill>
                        <a:latin typeface="+mn-lt"/>
                      </a:endParaRPr>
                    </a:p>
                  </a:txBody>
                  <a:tcPr marL="449580" marR="449580" marT="224790" marB="224790">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a:r>
                        <a:rPr lang="en-US" sz="5900" b="0" strike="noStrike" dirty="0">
                          <a:solidFill>
                            <a:srgbClr val="000000"/>
                          </a:solidFill>
                          <a:latin typeface="+mn-lt"/>
                        </a:rPr>
                        <a:t>62</a:t>
                      </a:r>
                    </a:p>
                  </a:txBody>
                  <a:tcPr marL="449580" marR="449580" marT="224790" marB="224790"/>
                </a:tc>
                <a:extLst>
                  <a:ext uri="{0D108BD9-81ED-4DB2-BD59-A6C34878D82A}">
                    <a16:rowId xmlns:a16="http://schemas.microsoft.com/office/drawing/2014/main" val="552827855"/>
                  </a:ext>
                </a:extLst>
              </a:tr>
              <a:tr h="2595634">
                <a:tc>
                  <a:txBody>
                    <a:bodyPr/>
                    <a:lstStyle/>
                    <a:p>
                      <a:pPr algn="l"/>
                      <a:r>
                        <a:rPr lang="en-US" sz="5900" b="0" strike="noStrike" dirty="0">
                          <a:solidFill>
                            <a:srgbClr val="000000"/>
                          </a:solidFill>
                          <a:latin typeface="+mn-lt"/>
                        </a:rPr>
                        <a:t>Steamed Mango </a:t>
                      </a:r>
                    </a:p>
                    <a:p>
                      <a:pPr algn="l"/>
                      <a:r>
                        <a:rPr lang="en-US" sz="5900" b="0" strike="noStrike" dirty="0">
                          <a:solidFill>
                            <a:srgbClr val="000000"/>
                          </a:solidFill>
                          <a:latin typeface="+mn-lt"/>
                        </a:rPr>
                        <a:t>And Sticky Rice</a:t>
                      </a:r>
                    </a:p>
                  </a:txBody>
                  <a:tcPr marL="449580" marR="449580" marT="224790" marB="224790"/>
                </a:tc>
                <a:tc>
                  <a:txBody>
                    <a:bodyPr/>
                    <a:lstStyle/>
                    <a:p>
                      <a:pPr algn="l"/>
                      <a:endParaRPr lang="en-US" sz="5900" b="0" strike="sngStrike" dirty="0">
                        <a:solidFill>
                          <a:srgbClr val="000000"/>
                        </a:solidFill>
                        <a:latin typeface="+mn-lt"/>
                      </a:endParaRPr>
                    </a:p>
                  </a:txBody>
                  <a:tcPr marL="449580" marR="449580" marT="224790" marB="224790">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a:r>
                        <a:rPr lang="en-US" sz="5900" b="0" strike="noStrike" dirty="0">
                          <a:solidFill>
                            <a:srgbClr val="000000"/>
                          </a:solidFill>
                          <a:latin typeface="+mn-lt"/>
                        </a:rPr>
                        <a:t>64</a:t>
                      </a:r>
                    </a:p>
                  </a:txBody>
                  <a:tcPr marL="449580" marR="449580" marT="224790" marB="224790"/>
                </a:tc>
                <a:extLst>
                  <a:ext uri="{0D108BD9-81ED-4DB2-BD59-A6C34878D82A}">
                    <a16:rowId xmlns:a16="http://schemas.microsoft.com/office/drawing/2014/main" val="1747140602"/>
                  </a:ext>
                </a:extLst>
              </a:tr>
              <a:tr h="1576313">
                <a:tc>
                  <a:txBody>
                    <a:bodyPr/>
                    <a:lstStyle/>
                    <a:p>
                      <a:pPr algn="l"/>
                      <a:r>
                        <a:rPr lang="en-US" sz="5900" b="0" strike="noStrike" spc="300" dirty="0">
                          <a:solidFill>
                            <a:srgbClr val="000000"/>
                          </a:solidFill>
                          <a:latin typeface="+mn-lt"/>
                        </a:rPr>
                        <a:t>Steamed Fruit Puddings With Apricot Glaze</a:t>
                      </a:r>
                    </a:p>
                    <a:p>
                      <a:pPr algn="l"/>
                      <a:endParaRPr lang="en-US" sz="5900" b="0" strike="noStrike" spc="300" dirty="0">
                        <a:solidFill>
                          <a:srgbClr val="000000"/>
                        </a:solidFill>
                        <a:latin typeface="+mn-lt"/>
                      </a:endParaRPr>
                    </a:p>
                    <a:p>
                      <a:pPr algn="l"/>
                      <a:r>
                        <a:rPr lang="en-US" sz="5900" b="0" strike="noStrike" spc="300" dirty="0">
                          <a:solidFill>
                            <a:srgbClr val="000000"/>
                          </a:solidFill>
                          <a:latin typeface="+mn-lt"/>
                        </a:rPr>
                        <a:t>Sautéed Apples With </a:t>
                      </a:r>
                    </a:p>
                    <a:p>
                      <a:pPr algn="l"/>
                      <a:r>
                        <a:rPr lang="en-US" sz="5900" b="0" strike="noStrike" spc="300" dirty="0">
                          <a:solidFill>
                            <a:srgbClr val="000000"/>
                          </a:solidFill>
                          <a:latin typeface="+mn-lt"/>
                        </a:rPr>
                        <a:t>Cinnamon And Nutmeg</a:t>
                      </a:r>
                    </a:p>
                    <a:p>
                      <a:pPr algn="l"/>
                      <a:endParaRPr lang="en-US" sz="5900" b="0" strike="noStrike" spc="300" dirty="0">
                        <a:solidFill>
                          <a:srgbClr val="000000"/>
                        </a:solidFill>
                        <a:latin typeface="+mn-lt"/>
                      </a:endParaRPr>
                    </a:p>
                    <a:p>
                      <a:pPr algn="l"/>
                      <a:r>
                        <a:rPr lang="en-US" sz="5900" b="0" strike="noStrike" spc="300" dirty="0">
                          <a:solidFill>
                            <a:srgbClr val="000000"/>
                          </a:solidFill>
                          <a:latin typeface="+mn-lt"/>
                        </a:rPr>
                        <a:t>Sautéed Pears </a:t>
                      </a:r>
                    </a:p>
                    <a:p>
                      <a:pPr algn="l"/>
                      <a:r>
                        <a:rPr lang="en-US" sz="5900" b="0" strike="noStrike" spc="300" dirty="0">
                          <a:solidFill>
                            <a:srgbClr val="000000"/>
                          </a:solidFill>
                          <a:latin typeface="+mn-lt"/>
                        </a:rPr>
                        <a:t>With Balsamic Reduction</a:t>
                      </a:r>
                    </a:p>
                    <a:p>
                      <a:pPr algn="l"/>
                      <a:endParaRPr lang="en-US" sz="5900" b="0" strike="noStrike" spc="300" dirty="0">
                        <a:solidFill>
                          <a:srgbClr val="000000"/>
                        </a:solidFill>
                        <a:latin typeface="+mn-lt"/>
                      </a:endParaRPr>
                    </a:p>
                    <a:p>
                      <a:pPr algn="l"/>
                      <a:r>
                        <a:rPr lang="en-US" sz="5900" b="0" strike="noStrike" spc="300" dirty="0">
                          <a:solidFill>
                            <a:srgbClr val="000000"/>
                          </a:solidFill>
                          <a:latin typeface="+mn-lt"/>
                        </a:rPr>
                        <a:t>Roasted Figs </a:t>
                      </a:r>
                    </a:p>
                    <a:p>
                      <a:pPr algn="l"/>
                      <a:r>
                        <a:rPr lang="en-US" sz="5900" b="0" strike="noStrike" spc="300" dirty="0">
                          <a:solidFill>
                            <a:srgbClr val="000000"/>
                          </a:solidFill>
                          <a:latin typeface="+mn-lt"/>
                        </a:rPr>
                        <a:t>With Honey And Thyme</a:t>
                      </a:r>
                    </a:p>
                    <a:p>
                      <a:pPr algn="l"/>
                      <a:endParaRPr lang="en-US" sz="5900" b="0" strike="noStrike" spc="300" dirty="0">
                        <a:solidFill>
                          <a:srgbClr val="000000"/>
                        </a:solidFill>
                        <a:latin typeface="+mn-lt"/>
                      </a:endParaRPr>
                    </a:p>
                    <a:p>
                      <a:pPr algn="l"/>
                      <a:r>
                        <a:rPr lang="en-US" sz="5900" b="0" strike="noStrike" spc="300" dirty="0">
                          <a:solidFill>
                            <a:srgbClr val="000000"/>
                          </a:solidFill>
                          <a:latin typeface="+mn-lt"/>
                        </a:rPr>
                        <a:t>Blanched Peach Slices </a:t>
                      </a:r>
                    </a:p>
                    <a:p>
                      <a:pPr algn="l"/>
                      <a:r>
                        <a:rPr lang="en-US" sz="5900" b="0" strike="noStrike" spc="300" dirty="0">
                          <a:solidFill>
                            <a:srgbClr val="000000"/>
                          </a:solidFill>
                          <a:latin typeface="+mn-lt"/>
                        </a:rPr>
                        <a:t>With Mint Sugar</a:t>
                      </a:r>
                    </a:p>
                    <a:p>
                      <a:pPr algn="l"/>
                      <a:endParaRPr lang="en-US" sz="5900" b="0" strike="noStrike" spc="300" dirty="0">
                        <a:solidFill>
                          <a:srgbClr val="000000"/>
                        </a:solidFill>
                        <a:latin typeface="+mn-lt"/>
                      </a:endParaRPr>
                    </a:p>
                    <a:p>
                      <a:pPr algn="l"/>
                      <a:r>
                        <a:rPr lang="en-US" sz="5900" b="0" strike="noStrike" spc="300" dirty="0">
                          <a:solidFill>
                            <a:srgbClr val="000000"/>
                          </a:solidFill>
                          <a:latin typeface="+mn-lt"/>
                        </a:rPr>
                        <a:t>Slow Cooker Pear Crisp With Oats And Almonds</a:t>
                      </a:r>
                    </a:p>
                    <a:p>
                      <a:pPr algn="l"/>
                      <a:endParaRPr lang="en-US" sz="5900" b="0" strike="noStrike" spc="300" dirty="0">
                        <a:solidFill>
                          <a:srgbClr val="000000"/>
                        </a:solidFill>
                        <a:latin typeface="+mn-lt"/>
                      </a:endParaRPr>
                    </a:p>
                    <a:p>
                      <a:pPr algn="l"/>
                      <a:r>
                        <a:rPr lang="en-US" sz="5900" b="0" strike="noStrike" spc="300" dirty="0" err="1">
                          <a:solidFill>
                            <a:srgbClr val="000000"/>
                          </a:solidFill>
                          <a:latin typeface="+mn-lt"/>
                        </a:rPr>
                        <a:t>Diy</a:t>
                      </a:r>
                      <a:r>
                        <a:rPr lang="en-US" sz="5900" b="0" strike="noStrike" spc="300" dirty="0">
                          <a:solidFill>
                            <a:srgbClr val="000000"/>
                          </a:solidFill>
                          <a:latin typeface="+mn-lt"/>
                        </a:rPr>
                        <a:t> Salt Free</a:t>
                      </a:r>
                    </a:p>
                    <a:p>
                      <a:pPr algn="l"/>
                      <a:r>
                        <a:rPr lang="en-US" sz="5900" b="0" strike="noStrike" spc="300" dirty="0">
                          <a:solidFill>
                            <a:srgbClr val="000000"/>
                          </a:solidFill>
                          <a:latin typeface="+mn-lt"/>
                        </a:rPr>
                        <a:t>Herbs &amp; Spice Mixes</a:t>
                      </a:r>
                    </a:p>
                    <a:p>
                      <a:pPr algn="l"/>
                      <a:endParaRPr lang="en-US" sz="5900" b="0" strike="noStrike" spc="300" dirty="0">
                        <a:solidFill>
                          <a:srgbClr val="000000"/>
                        </a:solidFill>
                        <a:latin typeface="+mn-lt"/>
                      </a:endParaRPr>
                    </a:p>
                    <a:p>
                      <a:pPr algn="l"/>
                      <a:endParaRPr lang="en-US" sz="5900" b="0" strike="noStrike" spc="300" dirty="0">
                        <a:solidFill>
                          <a:srgbClr val="000000"/>
                        </a:solidFill>
                        <a:latin typeface="+mn-lt"/>
                      </a:endParaRPr>
                    </a:p>
                  </a:txBody>
                  <a:tcPr marL="449580" marR="449580" marT="224790" marB="224790"/>
                </a:tc>
                <a:tc>
                  <a:txBody>
                    <a:bodyPr/>
                    <a:lstStyle/>
                    <a:p>
                      <a:pPr algn="l"/>
                      <a:endParaRPr lang="en-US" sz="5900" b="0" strike="sngStrike" dirty="0">
                        <a:solidFill>
                          <a:srgbClr val="000000"/>
                        </a:solidFill>
                        <a:latin typeface="+mn-lt"/>
                      </a:endParaRPr>
                    </a:p>
                  </a:txBody>
                  <a:tcPr marL="449580" marR="449580" marT="224790" marB="224790">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a:r>
                        <a:rPr lang="en-US" sz="5900" b="0" strike="noStrike" dirty="0">
                          <a:solidFill>
                            <a:srgbClr val="000000"/>
                          </a:solidFill>
                          <a:latin typeface="+mn-lt"/>
                        </a:rPr>
                        <a:t>66</a:t>
                      </a:r>
                    </a:p>
                    <a:p>
                      <a:pPr algn="l"/>
                      <a:endParaRPr lang="en-US" sz="5900" b="0" strike="noStrike" dirty="0">
                        <a:solidFill>
                          <a:srgbClr val="000000"/>
                        </a:solidFill>
                        <a:latin typeface="+mn-lt"/>
                      </a:endParaRPr>
                    </a:p>
                    <a:p>
                      <a:pPr algn="l"/>
                      <a:endParaRPr lang="en-US" sz="5900" b="0" strike="noStrike" dirty="0">
                        <a:solidFill>
                          <a:srgbClr val="000000"/>
                        </a:solidFill>
                        <a:latin typeface="+mn-lt"/>
                      </a:endParaRPr>
                    </a:p>
                    <a:p>
                      <a:pPr algn="l"/>
                      <a:r>
                        <a:rPr lang="en-US" sz="5900" b="0" strike="noStrike" dirty="0">
                          <a:solidFill>
                            <a:srgbClr val="000000"/>
                          </a:solidFill>
                          <a:latin typeface="+mn-lt"/>
                        </a:rPr>
                        <a:t>68</a:t>
                      </a:r>
                    </a:p>
                    <a:p>
                      <a:pPr algn="l"/>
                      <a:endParaRPr lang="en-US" sz="5900" b="0" strike="noStrike" dirty="0">
                        <a:solidFill>
                          <a:srgbClr val="000000"/>
                        </a:solidFill>
                        <a:latin typeface="+mn-lt"/>
                      </a:endParaRPr>
                    </a:p>
                    <a:p>
                      <a:pPr algn="l"/>
                      <a:endParaRPr lang="en-US" sz="5900" b="0" strike="noStrike" dirty="0">
                        <a:solidFill>
                          <a:srgbClr val="000000"/>
                        </a:solidFill>
                        <a:latin typeface="+mn-lt"/>
                      </a:endParaRPr>
                    </a:p>
                    <a:p>
                      <a:pPr algn="l"/>
                      <a:r>
                        <a:rPr lang="en-US" sz="5900" b="0" strike="noStrike" dirty="0">
                          <a:solidFill>
                            <a:srgbClr val="000000"/>
                          </a:solidFill>
                          <a:latin typeface="+mn-lt"/>
                        </a:rPr>
                        <a:t>70</a:t>
                      </a:r>
                    </a:p>
                    <a:p>
                      <a:pPr algn="l"/>
                      <a:endParaRPr lang="en-US" sz="5900" b="0" strike="noStrike" dirty="0">
                        <a:solidFill>
                          <a:srgbClr val="000000"/>
                        </a:solidFill>
                        <a:latin typeface="+mn-lt"/>
                      </a:endParaRPr>
                    </a:p>
                    <a:p>
                      <a:pPr algn="l"/>
                      <a:endParaRPr lang="en-US" sz="5900" b="0" strike="noStrike" dirty="0">
                        <a:solidFill>
                          <a:srgbClr val="000000"/>
                        </a:solidFill>
                        <a:latin typeface="+mn-lt"/>
                      </a:endParaRPr>
                    </a:p>
                    <a:p>
                      <a:pPr algn="l"/>
                      <a:r>
                        <a:rPr lang="en-US" sz="5900" b="0" strike="noStrike" dirty="0">
                          <a:solidFill>
                            <a:srgbClr val="000000"/>
                          </a:solidFill>
                          <a:latin typeface="+mn-lt"/>
                        </a:rPr>
                        <a:t>72</a:t>
                      </a:r>
                    </a:p>
                    <a:p>
                      <a:pPr algn="l"/>
                      <a:endParaRPr lang="en-US" sz="5900" b="0" strike="noStrike" dirty="0">
                        <a:solidFill>
                          <a:srgbClr val="000000"/>
                        </a:solidFill>
                        <a:latin typeface="+mn-lt"/>
                      </a:endParaRPr>
                    </a:p>
                    <a:p>
                      <a:pPr algn="l"/>
                      <a:endParaRPr lang="en-US" sz="5900" b="0" strike="noStrike" dirty="0">
                        <a:solidFill>
                          <a:srgbClr val="000000"/>
                        </a:solidFill>
                        <a:latin typeface="+mn-lt"/>
                      </a:endParaRPr>
                    </a:p>
                    <a:p>
                      <a:pPr algn="l"/>
                      <a:r>
                        <a:rPr lang="en-US" sz="5900" b="0" strike="noStrike" dirty="0">
                          <a:solidFill>
                            <a:srgbClr val="000000"/>
                          </a:solidFill>
                          <a:latin typeface="+mn-lt"/>
                        </a:rPr>
                        <a:t>74</a:t>
                      </a:r>
                    </a:p>
                    <a:p>
                      <a:pPr algn="l"/>
                      <a:endParaRPr lang="en-US" sz="5900" b="0" strike="noStrike" dirty="0">
                        <a:solidFill>
                          <a:srgbClr val="000000"/>
                        </a:solidFill>
                        <a:latin typeface="+mn-lt"/>
                      </a:endParaRPr>
                    </a:p>
                    <a:p>
                      <a:pPr algn="l"/>
                      <a:endParaRPr lang="en-US" sz="5900" b="0" strike="noStrike" dirty="0">
                        <a:solidFill>
                          <a:srgbClr val="000000"/>
                        </a:solidFill>
                        <a:latin typeface="+mn-lt"/>
                      </a:endParaRPr>
                    </a:p>
                    <a:p>
                      <a:pPr algn="l"/>
                      <a:r>
                        <a:rPr lang="en-US" sz="5900" b="0" strike="noStrike" dirty="0">
                          <a:solidFill>
                            <a:srgbClr val="000000"/>
                          </a:solidFill>
                          <a:latin typeface="+mn-lt"/>
                        </a:rPr>
                        <a:t>76</a:t>
                      </a:r>
                    </a:p>
                    <a:p>
                      <a:pPr algn="l"/>
                      <a:endParaRPr lang="en-US" sz="5900" b="0" strike="noStrike" dirty="0">
                        <a:solidFill>
                          <a:srgbClr val="000000"/>
                        </a:solidFill>
                        <a:latin typeface="+mn-lt"/>
                      </a:endParaRPr>
                    </a:p>
                    <a:p>
                      <a:pPr algn="l"/>
                      <a:endParaRPr lang="en-US" sz="5900" b="0" strike="noStrike" dirty="0">
                        <a:solidFill>
                          <a:srgbClr val="000000"/>
                        </a:solidFill>
                        <a:latin typeface="+mn-lt"/>
                      </a:endParaRPr>
                    </a:p>
                    <a:p>
                      <a:pPr algn="l"/>
                      <a:r>
                        <a:rPr lang="en-US" sz="5900" b="0" strike="noStrike" dirty="0">
                          <a:solidFill>
                            <a:srgbClr val="000000"/>
                          </a:solidFill>
                          <a:latin typeface="+mn-lt"/>
                        </a:rPr>
                        <a:t>77</a:t>
                      </a:r>
                    </a:p>
                    <a:p>
                      <a:pPr algn="l"/>
                      <a:endParaRPr lang="en-US" sz="5900" b="0" strike="noStrike" dirty="0">
                        <a:solidFill>
                          <a:srgbClr val="000000"/>
                        </a:solidFill>
                        <a:latin typeface="+mn-lt"/>
                      </a:endParaRPr>
                    </a:p>
                    <a:p>
                      <a:pPr algn="l"/>
                      <a:endParaRPr lang="en-US" sz="5900" b="0" strike="noStrike" dirty="0">
                        <a:solidFill>
                          <a:srgbClr val="000000"/>
                        </a:solidFill>
                        <a:latin typeface="+mn-lt"/>
                      </a:endParaRPr>
                    </a:p>
                  </a:txBody>
                  <a:tcPr marL="449580" marR="449580" marT="224790" marB="224790"/>
                </a:tc>
                <a:extLst>
                  <a:ext uri="{0D108BD9-81ED-4DB2-BD59-A6C34878D82A}">
                    <a16:rowId xmlns:a16="http://schemas.microsoft.com/office/drawing/2014/main" val="3607294422"/>
                  </a:ext>
                </a:extLst>
              </a:tr>
            </a:tbl>
          </a:graphicData>
        </a:graphic>
      </p:graphicFrame>
      <p:sp>
        <p:nvSpPr>
          <p:cNvPr id="4" name="Text Placeholder 7">
            <a:extLst>
              <a:ext uri="{FF2B5EF4-FFF2-40B4-BE49-F238E27FC236}">
                <a16:creationId xmlns:a16="http://schemas.microsoft.com/office/drawing/2014/main" id="{A39BBB14-A9C3-DD39-B33B-27485C5BF8B4}"/>
              </a:ext>
            </a:extLst>
          </p:cNvPr>
          <p:cNvSpPr txBox="1">
            <a:spLocks/>
          </p:cNvSpPr>
          <p:nvPr/>
        </p:nvSpPr>
        <p:spPr>
          <a:xfrm>
            <a:off x="-1" y="0"/>
            <a:ext cx="18288001" cy="49453800"/>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txBody>
          <a:bodyPr vert="vert270">
            <a:noAutofit/>
          </a:bodyPr>
          <a:lstStyle>
            <a:lvl1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1pPr>
            <a:lvl2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2pPr>
            <a:lvl3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3pPr>
            <a:lvl4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4pPr>
            <a:lvl5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5pPr>
            <a:lvl6pPr marL="0" marR="0" indent="3556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6pPr>
            <a:lvl7pPr marL="0" marR="0" indent="7112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7pPr>
            <a:lvl8pPr marL="0" marR="0" indent="10668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8pPr>
            <a:lvl9pPr marL="0" marR="0" indent="14224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9pPr>
          </a:lstStyle>
          <a:p>
            <a:pPr hangingPunct="1"/>
            <a:endParaRPr lang="en-US" sz="20000" dirty="0">
              <a:solidFill>
                <a:schemeClr val="bg1"/>
              </a:solidFill>
              <a:latin typeface="Open Sans" panose="020B0606030504020204" pitchFamily="34" charset="0"/>
            </a:endParaRPr>
          </a:p>
        </p:txBody>
      </p:sp>
    </p:spTree>
    <p:extLst>
      <p:ext uri="{BB962C8B-B14F-4D97-AF65-F5344CB8AC3E}">
        <p14:creationId xmlns:p14="http://schemas.microsoft.com/office/powerpoint/2010/main" val="42432442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7CD2DD-4EAE-DBEC-E3DA-C0522A095D7C}"/>
            </a:ext>
          </a:extLst>
        </p:cNvPr>
        <p:cNvGrpSpPr/>
        <p:nvPr/>
      </p:nvGrpSpPr>
      <p:grpSpPr>
        <a:xfrm>
          <a:off x="0" y="0"/>
          <a:ext cx="0" cy="0"/>
          <a:chOff x="0" y="0"/>
          <a:chExt cx="0" cy="0"/>
        </a:xfrm>
      </p:grpSpPr>
      <p:sp>
        <p:nvSpPr>
          <p:cNvPr id="158" name="Rectangle">
            <a:extLst>
              <a:ext uri="{FF2B5EF4-FFF2-40B4-BE49-F238E27FC236}">
                <a16:creationId xmlns:a16="http://schemas.microsoft.com/office/drawing/2014/main" id="{95ED119A-68A9-C7BD-773F-FC7C2ACB2D05}"/>
              </a:ext>
            </a:extLst>
          </p:cNvPr>
          <p:cNvSpPr/>
          <p:nvPr/>
        </p:nvSpPr>
        <p:spPr>
          <a:xfrm>
            <a:off x="7499691" y="4287528"/>
            <a:ext cx="23341918" cy="29430282"/>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25400">
            <a:miter lim="400000"/>
          </a:ln>
        </p:spPr>
        <p:txBody>
          <a:bodyPr lIns="149770" tIns="149770" rIns="149770" bIns="149770" anchor="ctr"/>
          <a:lstStyle/>
          <a:p>
            <a:pPr>
              <a:defRPr sz="11000" b="0">
                <a:solidFill>
                  <a:srgbClr val="FFFFFF"/>
                </a:solidFill>
                <a:latin typeface="+mn-lt"/>
                <a:ea typeface="+mn-ea"/>
                <a:cs typeface="+mn-cs"/>
                <a:sym typeface="Helvetica Neue Medium"/>
              </a:defRPr>
            </a:pPr>
            <a:endParaRPr dirty="0">
              <a:latin typeface="Open Sans" panose="020B0606030504020204" pitchFamily="34" charset="0"/>
            </a:endParaRPr>
          </a:p>
        </p:txBody>
      </p:sp>
      <p:sp>
        <p:nvSpPr>
          <p:cNvPr id="160"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1F20FA36-E71A-A98C-0121-EA38683E7DC4}"/>
              </a:ext>
            </a:extLst>
          </p:cNvPr>
          <p:cNvSpPr txBox="1"/>
          <p:nvPr/>
        </p:nvSpPr>
        <p:spPr>
          <a:xfrm>
            <a:off x="7197370" y="34997668"/>
            <a:ext cx="23870360" cy="9048386"/>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49770" tIns="149770" rIns="149770" bIns="149770" anchor="ctr">
            <a:spAutoFit/>
          </a:bodyPr>
          <a:lstStyle>
            <a:lvl1pPr algn="l">
              <a:defRPr sz="4800" b="0" baseline="31250">
                <a:latin typeface="Playfair Display"/>
                <a:ea typeface="Playfair Display"/>
                <a:cs typeface="Playfair Display"/>
                <a:sym typeface="Playfair Display"/>
              </a:defRPr>
            </a:lvl1pPr>
          </a:lstStyle>
          <a:p>
            <a:pPr>
              <a:lnSpc>
                <a:spcPct val="150000"/>
              </a:lnSpc>
            </a:pPr>
            <a:r>
              <a:rPr lang="en-US" sz="7200" dirty="0">
                <a:latin typeface="Open Sans" panose="020B0606030504020204" pitchFamily="34" charset="0"/>
                <a:ea typeface="Open Sans" panose="020B0606030504020204" pitchFamily="34" charset="0"/>
                <a:cs typeface="Open Sans" panose="020B0606030504020204" pitchFamily="34" charset="0"/>
              </a:rPr>
              <a:t>The Slow Cooker Lemongrass Barramundi with Vegetables is a vibrant, flavorful dish that brings the exotic tastes of Southeast Asia right to your dinner table. The infusion of lemongrass lends a citrusy, floral aroma to the delicate, flaky texture of the barramundi, while coconut milk creates a creamy sauce that complements the natural sweetness of the carrots and bell peppers. This slow-cooked meal not only fills the kitchen with enticing aromas but also offers a light, nutritious dinner option. Perfect for a busy weeknight, this dish simplifies gourmet cooking without sacrificing depth of flavor, providing a refreshing change to your culinary routine.</a:t>
            </a:r>
          </a:p>
        </p:txBody>
      </p:sp>
      <p:sp>
        <p:nvSpPr>
          <p:cNvPr id="6" name="Line">
            <a:extLst>
              <a:ext uri="{FF2B5EF4-FFF2-40B4-BE49-F238E27FC236}">
                <a16:creationId xmlns:a16="http://schemas.microsoft.com/office/drawing/2014/main" id="{4F3C206D-63BC-5B3E-9DED-686D16E7932A}"/>
              </a:ext>
            </a:extLst>
          </p:cNvPr>
          <p:cNvSpPr/>
          <p:nvPr/>
        </p:nvSpPr>
        <p:spPr>
          <a:xfrm>
            <a:off x="7382460" y="34145026"/>
            <a:ext cx="23576379" cy="0"/>
          </a:xfrm>
          <a:prstGeom prst="line">
            <a:avLst/>
          </a:prstGeom>
          <a:ln w="190500">
            <a:solidFill>
              <a:srgbClr val="E1DEDB"/>
            </a:solidFill>
            <a:miter lim="400000"/>
          </a:ln>
        </p:spPr>
        <p:txBody>
          <a:bodyPr lIns="149770" tIns="149770" rIns="149770" bIns="149770" anchor="ctr"/>
          <a:lstStyle/>
          <a:p>
            <a:pPr>
              <a:defRPr sz="11000" b="0">
                <a:solidFill>
                  <a:srgbClr val="FFFFFF"/>
                </a:solidFill>
                <a:latin typeface="+mn-lt"/>
                <a:ea typeface="+mn-ea"/>
                <a:cs typeface="+mn-cs"/>
                <a:sym typeface="Helvetica Neue Medium"/>
              </a:defRPr>
            </a:pPr>
            <a:endParaRPr dirty="0">
              <a:latin typeface="Open Sans" panose="020B0606030504020204" pitchFamily="34" charset="0"/>
            </a:endParaRPr>
          </a:p>
        </p:txBody>
      </p:sp>
      <p:sp>
        <p:nvSpPr>
          <p:cNvPr id="2" name="TextBox 1">
            <a:extLst>
              <a:ext uri="{FF2B5EF4-FFF2-40B4-BE49-F238E27FC236}">
                <a16:creationId xmlns:a16="http://schemas.microsoft.com/office/drawing/2014/main" id="{44E522D8-2D76-E5CE-9771-8BDB3EF2AD91}"/>
              </a:ext>
            </a:extLst>
          </p:cNvPr>
          <p:cNvSpPr txBox="1"/>
          <p:nvPr/>
        </p:nvSpPr>
        <p:spPr>
          <a:xfrm>
            <a:off x="6350" y="29507402"/>
            <a:ext cx="27654249" cy="3688007"/>
          </a:xfrm>
          <a:prstGeom prst="rect">
            <a:avLst/>
          </a:prstGeom>
          <a:solidFill>
            <a:srgbClr val="E1DEDB"/>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9770" tIns="149770" rIns="149770" bIns="149770" numCol="1" spcCol="38100" rtlCol="0" anchor="ctr">
            <a:spAutoFit/>
          </a:bodyPr>
          <a:lstStyle/>
          <a:p>
            <a:pPr marL="0" marR="0" indent="0" algn="ctr" defTabSz="2962076" rtl="0" fontAlgn="auto" latinLnBrk="0" hangingPunct="0">
              <a:lnSpc>
                <a:spcPct val="100000"/>
              </a:lnSpc>
              <a:spcBef>
                <a:spcPts val="0"/>
              </a:spcBef>
              <a:spcAft>
                <a:spcPts val="0"/>
              </a:spcAft>
              <a:buClrTx/>
              <a:buSzTx/>
              <a:buFontTx/>
              <a:buNone/>
              <a:tabLst/>
            </a:pPr>
            <a:r>
              <a:rPr kumimoji="0" lang="en-US" sz="11000" i="0" u="none" strike="noStrike" cap="none" spc="0" normalizeH="0" baseline="0" dirty="0">
                <a:ln>
                  <a:noFill/>
                </a:ln>
                <a:effectLst/>
                <a:uFillTx/>
                <a:latin typeface="Montserrat" panose="00000500000000000000" pitchFamily="50" charset="0"/>
                <a:sym typeface="Helvetica Neue"/>
              </a:rPr>
              <a:t>SLOW COOKER LEMONGRASS BARRAMUNDI WITH VEGETABLES</a:t>
            </a:r>
          </a:p>
        </p:txBody>
      </p:sp>
    </p:spTree>
    <p:extLst>
      <p:ext uri="{BB962C8B-B14F-4D97-AF65-F5344CB8AC3E}">
        <p14:creationId xmlns:p14="http://schemas.microsoft.com/office/powerpoint/2010/main" val="4029137481"/>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F144D-ECFF-22A9-0360-3904B41E8B38}"/>
            </a:ext>
          </a:extLst>
        </p:cNvPr>
        <p:cNvGrpSpPr/>
        <p:nvPr/>
      </p:nvGrpSpPr>
      <p:grpSpPr>
        <a:xfrm>
          <a:off x="0" y="0"/>
          <a:ext cx="0" cy="0"/>
          <a:chOff x="0" y="0"/>
          <a:chExt cx="0" cy="0"/>
        </a:xfrm>
      </p:grpSpPr>
      <p:sp>
        <p:nvSpPr>
          <p:cNvPr id="3" name="Text Placeholder 7">
            <a:extLst>
              <a:ext uri="{FF2B5EF4-FFF2-40B4-BE49-F238E27FC236}">
                <a16:creationId xmlns:a16="http://schemas.microsoft.com/office/drawing/2014/main" id="{AD358B1F-6A37-7B88-36BD-D63392E48654}"/>
              </a:ext>
            </a:extLst>
          </p:cNvPr>
          <p:cNvSpPr txBox="1">
            <a:spLocks/>
          </p:cNvSpPr>
          <p:nvPr/>
        </p:nvSpPr>
        <p:spPr>
          <a:xfrm>
            <a:off x="0" y="0"/>
            <a:ext cx="10058399" cy="49453800"/>
          </a:xfrm>
          <a:prstGeom prst="rect">
            <a:avLst/>
          </a:prstGeom>
          <a:solidFill>
            <a:srgbClr val="E1DEDB"/>
          </a:solidFill>
        </p:spPr>
        <p:txBody>
          <a:bodyPr vert="vert270">
            <a:noAutofit/>
          </a:bodyPr>
          <a:lstStyle>
            <a:lvl1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1pPr>
            <a:lvl2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2pPr>
            <a:lvl3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3pPr>
            <a:lvl4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4pPr>
            <a:lvl5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5pPr>
            <a:lvl6pPr marL="0" marR="0" indent="3556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6pPr>
            <a:lvl7pPr marL="0" marR="0" indent="7112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7pPr>
            <a:lvl8pPr marL="0" marR="0" indent="10668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8pPr>
            <a:lvl9pPr marL="0" marR="0" indent="14224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9pPr>
          </a:lstStyle>
          <a:p>
            <a:pPr marL="0" marR="0" indent="0" algn="ctr" defTabSz="2962076" rtl="0" fontAlgn="auto" latinLnBrk="0" hangingPunct="0">
              <a:lnSpc>
                <a:spcPct val="100000"/>
              </a:lnSpc>
              <a:spcBef>
                <a:spcPts val="0"/>
              </a:spcBef>
              <a:spcAft>
                <a:spcPts val="0"/>
              </a:spcAft>
              <a:buClrTx/>
              <a:buSzTx/>
              <a:buFontTx/>
              <a:buNone/>
              <a:tabLst/>
            </a:pPr>
            <a:endParaRPr kumimoji="0" lang="en-US" sz="15000" b="1" i="0" u="none" strike="noStrike" cap="none" spc="0" normalizeH="0" baseline="0" dirty="0">
              <a:ln>
                <a:noFill/>
              </a:ln>
              <a:effectLst/>
              <a:uFillTx/>
              <a:latin typeface="Montserrat" panose="00000500000000000000" pitchFamily="50" charset="0"/>
              <a:sym typeface="Helvetica Neue"/>
            </a:endParaRPr>
          </a:p>
          <a:p>
            <a:pPr marL="0" marR="0" indent="0" algn="ctr" defTabSz="2962076" rtl="0" fontAlgn="auto" latinLnBrk="0" hangingPunct="0">
              <a:lnSpc>
                <a:spcPct val="100000"/>
              </a:lnSpc>
              <a:spcBef>
                <a:spcPts val="0"/>
              </a:spcBef>
              <a:spcAft>
                <a:spcPts val="0"/>
              </a:spcAft>
              <a:buClrTx/>
              <a:buSzTx/>
              <a:buFontTx/>
              <a:buNone/>
              <a:tabLst/>
            </a:pPr>
            <a:r>
              <a:rPr kumimoji="0" lang="en-US" sz="15000" b="1" i="0" u="none" strike="noStrike" cap="none" spc="0" normalizeH="0" baseline="0" dirty="0">
                <a:ln>
                  <a:noFill/>
                </a:ln>
                <a:effectLst/>
                <a:uFillTx/>
                <a:latin typeface="Montserrat" panose="00000500000000000000" pitchFamily="50" charset="0"/>
                <a:sym typeface="Helvetica Neue"/>
              </a:rPr>
              <a:t>SLOW COOKER LEMONGRASS </a:t>
            </a:r>
          </a:p>
          <a:p>
            <a:pPr marL="0" marR="0" indent="0" algn="ctr" defTabSz="2962076" rtl="0" fontAlgn="auto" latinLnBrk="0" hangingPunct="0">
              <a:lnSpc>
                <a:spcPct val="100000"/>
              </a:lnSpc>
              <a:spcBef>
                <a:spcPts val="0"/>
              </a:spcBef>
              <a:spcAft>
                <a:spcPts val="0"/>
              </a:spcAft>
              <a:buClrTx/>
              <a:buSzTx/>
              <a:buFontTx/>
              <a:buNone/>
              <a:tabLst/>
            </a:pPr>
            <a:r>
              <a:rPr kumimoji="0" lang="en-US" sz="15000" b="1" i="0" u="none" strike="noStrike" cap="none" spc="0" normalizeH="0" baseline="0" dirty="0">
                <a:ln>
                  <a:noFill/>
                </a:ln>
                <a:effectLst/>
                <a:uFillTx/>
                <a:latin typeface="Montserrat" panose="00000500000000000000" pitchFamily="50" charset="0"/>
                <a:sym typeface="Helvetica Neue"/>
              </a:rPr>
              <a:t>BARRAMUNDI WITH VEGETABLES</a:t>
            </a:r>
          </a:p>
        </p:txBody>
      </p:sp>
      <p:graphicFrame>
        <p:nvGraphicFramePr>
          <p:cNvPr id="4" name="Table Placeholder 10">
            <a:extLst>
              <a:ext uri="{FF2B5EF4-FFF2-40B4-BE49-F238E27FC236}">
                <a16:creationId xmlns:a16="http://schemas.microsoft.com/office/drawing/2014/main" id="{1929C238-14CB-B24A-EF24-93E4E5478ED7}"/>
              </a:ext>
            </a:extLst>
          </p:cNvPr>
          <p:cNvGraphicFramePr>
            <a:graphicFrameLocks noGrp="1" noDrilldown="1" noMove="1" noResize="1"/>
          </p:cNvGraphicFramePr>
          <p:nvPr>
            <p:extLst>
              <p:ext uri="{D42A27DB-BD31-4B8C-83A1-F6EECF244321}">
                <p14:modId xmlns:p14="http://schemas.microsoft.com/office/powerpoint/2010/main" val="1409855888"/>
              </p:ext>
            </p:extLst>
          </p:nvPr>
        </p:nvGraphicFramePr>
        <p:xfrm>
          <a:off x="12265515" y="2503862"/>
          <a:ext cx="23126502" cy="44202223"/>
        </p:xfrm>
        <a:graphic>
          <a:graphicData uri="http://schemas.openxmlformats.org/drawingml/2006/table">
            <a:tbl>
              <a:tblPr firstRow="1" bandRow="1"/>
              <a:tblGrid>
                <a:gridCol w="23126502">
                  <a:extLst>
                    <a:ext uri="{9D8B030D-6E8A-4147-A177-3AD203B41FA5}">
                      <a16:colId xmlns:a16="http://schemas.microsoft.com/office/drawing/2014/main" val="2921685139"/>
                    </a:ext>
                  </a:extLst>
                </a:gridCol>
              </a:tblGrid>
              <a:tr h="0">
                <a:tc>
                  <a:txBody>
                    <a:bodyPr/>
                    <a:lstStyle>
                      <a:lvl1pPr marL="0" marR="0" indent="0" algn="ctr" defTabSz="2962076" latinLnBrk="0">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ontserrat Light"/>
                          <a:sym typeface="Helvetica Neue Thin"/>
                        </a:defRPr>
                      </a:lvl1pPr>
                      <a:lvl2pPr marL="0" marR="0" indent="228600" algn="ctr" defTabSz="2962076" latinLnBrk="0">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ontserrat Light"/>
                          <a:sym typeface="Helvetica Neue Thin"/>
                        </a:defRPr>
                      </a:lvl2pPr>
                      <a:lvl3pPr marL="0" marR="0" indent="457200" algn="ctr" defTabSz="2962076" latinLnBrk="0">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ontserrat Light"/>
                          <a:sym typeface="Helvetica Neue Thin"/>
                        </a:defRPr>
                      </a:lvl3pPr>
                      <a:lvl4pPr marL="0" marR="0" indent="685800" algn="ctr" defTabSz="2962076" latinLnBrk="0">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ontserrat Light"/>
                          <a:sym typeface="Helvetica Neue Thin"/>
                        </a:defRPr>
                      </a:lvl4pPr>
                      <a:lvl5pPr marL="0" marR="0" indent="914400" algn="ctr" defTabSz="2962076" latinLnBrk="0">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ontserrat Light"/>
                          <a:sym typeface="Helvetica Neue Thin"/>
                        </a:defRPr>
                      </a:lvl5pPr>
                      <a:lvl6pPr marL="0" marR="0" indent="1143000" algn="ctr" defTabSz="2962076" latinLnBrk="0">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ontserrat Light"/>
                          <a:sym typeface="Helvetica Neue Thin"/>
                        </a:defRPr>
                      </a:lvl6pPr>
                      <a:lvl7pPr marL="0" marR="0" indent="1371600" algn="ctr" defTabSz="2962076" latinLnBrk="0">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ontserrat Light"/>
                          <a:sym typeface="Helvetica Neue Thin"/>
                        </a:defRPr>
                      </a:lvl7pPr>
                      <a:lvl8pPr marL="0" marR="0" indent="1600200" algn="ctr" defTabSz="2962076" latinLnBrk="0">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ontserrat Light"/>
                          <a:sym typeface="Helvetica Neue Thin"/>
                        </a:defRPr>
                      </a:lvl8pPr>
                      <a:lvl9pPr marL="0" marR="0" indent="1828800" algn="ctr" defTabSz="2962076" latinLnBrk="0">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ontserrat Light"/>
                          <a:sym typeface="Helvetica Neue Thin"/>
                        </a:defRPr>
                      </a:lvl9pPr>
                    </a:lstStyle>
                    <a:p>
                      <a:pPr algn="l"/>
                      <a:r>
                        <a:rPr lang="en-US" sz="6000" b="1" dirty="0">
                          <a:solidFill>
                            <a:srgbClr val="000000"/>
                          </a:solidFill>
                          <a:latin typeface="Open Sans" panose="020B0606030504020204" pitchFamily="34" charset="0"/>
                        </a:rPr>
                        <a:t>INGREDIENTS</a:t>
                      </a:r>
                      <a:endParaRPr lang="en-US" sz="6000" dirty="0">
                        <a:solidFill>
                          <a:srgbClr val="000000"/>
                        </a:solidFill>
                        <a:latin typeface="Open Sans" panose="020B0606030504020204" pitchFamily="34" charset="0"/>
                      </a:endParaRPr>
                    </a:p>
                    <a:p>
                      <a:pPr algn="l">
                        <a:lnSpc>
                          <a:spcPct val="150000"/>
                        </a:lnSpc>
                      </a:pPr>
                      <a:r>
                        <a:rPr lang="en-US" sz="6000" dirty="0">
                          <a:solidFill>
                            <a:srgbClr val="000000"/>
                          </a:solidFill>
                          <a:latin typeface="Open Sans" panose="020B0606030504020204" pitchFamily="34" charset="0"/>
                        </a:rPr>
                        <a:t>Barramundi fillets: 2 (6 oz each)</a:t>
                      </a:r>
                    </a:p>
                    <a:p>
                      <a:pPr algn="l">
                        <a:lnSpc>
                          <a:spcPct val="150000"/>
                        </a:lnSpc>
                      </a:pPr>
                      <a:r>
                        <a:rPr lang="en-US" sz="6000" dirty="0">
                          <a:solidFill>
                            <a:srgbClr val="000000"/>
                          </a:solidFill>
                          <a:latin typeface="Open Sans" panose="020B0606030504020204" pitchFamily="34" charset="0"/>
                        </a:rPr>
                        <a:t>Lemongrass: 2 stalks, finely chopped</a:t>
                      </a:r>
                    </a:p>
                    <a:p>
                      <a:pPr algn="l">
                        <a:lnSpc>
                          <a:spcPct val="150000"/>
                        </a:lnSpc>
                      </a:pPr>
                      <a:r>
                        <a:rPr lang="en-US" sz="6000" dirty="0">
                          <a:solidFill>
                            <a:srgbClr val="000000"/>
                          </a:solidFill>
                          <a:latin typeface="Open Sans" panose="020B0606030504020204" pitchFamily="34" charset="0"/>
                        </a:rPr>
                        <a:t>Garlic: 2 cloves, minced</a:t>
                      </a:r>
                    </a:p>
                    <a:p>
                      <a:pPr algn="l">
                        <a:lnSpc>
                          <a:spcPct val="150000"/>
                        </a:lnSpc>
                      </a:pPr>
                      <a:r>
                        <a:rPr lang="en-US" sz="6000" dirty="0">
                          <a:solidFill>
                            <a:srgbClr val="000000"/>
                          </a:solidFill>
                          <a:latin typeface="Open Sans" panose="020B0606030504020204" pitchFamily="34" charset="0"/>
                        </a:rPr>
                        <a:t>Ginger: 1 inch piece, grated</a:t>
                      </a:r>
                    </a:p>
                    <a:p>
                      <a:pPr algn="l">
                        <a:lnSpc>
                          <a:spcPct val="150000"/>
                        </a:lnSpc>
                      </a:pPr>
                      <a:r>
                        <a:rPr lang="en-US" sz="6000" dirty="0">
                          <a:solidFill>
                            <a:srgbClr val="000000"/>
                          </a:solidFill>
                          <a:latin typeface="Open Sans" panose="020B0606030504020204" pitchFamily="34" charset="0"/>
                        </a:rPr>
                        <a:t>Carrots: 2 medium, sliced</a:t>
                      </a:r>
                    </a:p>
                    <a:p>
                      <a:pPr algn="l">
                        <a:lnSpc>
                          <a:spcPct val="150000"/>
                        </a:lnSpc>
                      </a:pPr>
                      <a:r>
                        <a:rPr lang="en-US" sz="6000" dirty="0">
                          <a:solidFill>
                            <a:srgbClr val="000000"/>
                          </a:solidFill>
                          <a:latin typeface="Open Sans" panose="020B0606030504020204" pitchFamily="34" charset="0"/>
                        </a:rPr>
                        <a:t>Bell peppers: 1 cup, sliced (mix of red and yellow)</a:t>
                      </a:r>
                    </a:p>
                    <a:p>
                      <a:pPr algn="l">
                        <a:lnSpc>
                          <a:spcPct val="150000"/>
                        </a:lnSpc>
                      </a:pPr>
                      <a:r>
                        <a:rPr lang="en-US" sz="6000" dirty="0">
                          <a:solidFill>
                            <a:srgbClr val="000000"/>
                          </a:solidFill>
                          <a:latin typeface="Open Sans" panose="020B0606030504020204" pitchFamily="34" charset="0"/>
                        </a:rPr>
                        <a:t>Coconut milk: 1 cup</a:t>
                      </a:r>
                    </a:p>
                    <a:p>
                      <a:pPr algn="l">
                        <a:lnSpc>
                          <a:spcPct val="150000"/>
                        </a:lnSpc>
                      </a:pPr>
                      <a:r>
                        <a:rPr lang="en-US" sz="6000" dirty="0">
                          <a:solidFill>
                            <a:srgbClr val="000000"/>
                          </a:solidFill>
                          <a:latin typeface="Open Sans" panose="020B0606030504020204" pitchFamily="34" charset="0"/>
                        </a:rPr>
                        <a:t>Fish sauce: 1 tbsp</a:t>
                      </a:r>
                    </a:p>
                    <a:p>
                      <a:pPr algn="l">
                        <a:lnSpc>
                          <a:spcPct val="150000"/>
                        </a:lnSpc>
                      </a:pPr>
                      <a:r>
                        <a:rPr lang="en-US" sz="6000" dirty="0">
                          <a:solidFill>
                            <a:srgbClr val="000000"/>
                          </a:solidFill>
                          <a:latin typeface="Open Sans" panose="020B0606030504020204" pitchFamily="34" charset="0"/>
                        </a:rPr>
                        <a:t>Lime: juice of 1 lime</a:t>
                      </a:r>
                    </a:p>
                    <a:p>
                      <a:pPr algn="l">
                        <a:lnSpc>
                          <a:spcPct val="150000"/>
                        </a:lnSpc>
                      </a:pPr>
                      <a:r>
                        <a:rPr lang="en-US" sz="6000" dirty="0">
                          <a:solidFill>
                            <a:srgbClr val="000000"/>
                          </a:solidFill>
                          <a:latin typeface="Open Sans" panose="020B0606030504020204" pitchFamily="34" charset="0"/>
                        </a:rPr>
                        <a:t>Cilantro: 1/4 cup, chopped for garnish</a:t>
                      </a:r>
                    </a:p>
                    <a:p>
                      <a:pPr algn="l">
                        <a:lnSpc>
                          <a:spcPct val="150000"/>
                        </a:lnSpc>
                      </a:pPr>
                      <a:r>
                        <a:rPr lang="en-US" sz="6000" dirty="0">
                          <a:solidFill>
                            <a:srgbClr val="000000"/>
                          </a:solidFill>
                          <a:latin typeface="Open Sans" panose="020B0606030504020204" pitchFamily="34" charset="0"/>
                        </a:rPr>
                        <a:t>Salt and pepper: to taste</a:t>
                      </a:r>
                    </a:p>
                    <a:p>
                      <a:pPr algn="l">
                        <a:lnSpc>
                          <a:spcPct val="150000"/>
                        </a:lnSpc>
                      </a:pPr>
                      <a:endParaRPr lang="en-US" sz="6000" dirty="0">
                        <a:solidFill>
                          <a:srgbClr val="000000"/>
                        </a:solidFill>
                        <a:latin typeface="Open Sans" panose="020B0606030504020204" pitchFamily="34" charset="0"/>
                      </a:endParaRPr>
                    </a:p>
                    <a:p>
                      <a:pPr algn="l">
                        <a:lnSpc>
                          <a:spcPct val="150000"/>
                        </a:lnSpc>
                      </a:pPr>
                      <a:endParaRPr lang="en-US" sz="6000" dirty="0">
                        <a:solidFill>
                          <a:srgbClr val="000000"/>
                        </a:solidFill>
                        <a:latin typeface="Open Sans" panose="020B0606030504020204" pitchFamily="34" charset="0"/>
                      </a:endParaRPr>
                    </a:p>
                    <a:p>
                      <a:pPr algn="l">
                        <a:lnSpc>
                          <a:spcPct val="150000"/>
                        </a:lnSpc>
                      </a:pPr>
                      <a:endParaRPr lang="en-US" sz="6000" dirty="0">
                        <a:solidFill>
                          <a:srgbClr val="000000"/>
                        </a:solidFill>
                        <a:latin typeface="Open Sans" panose="020B0606030504020204" pitchFamily="34" charset="0"/>
                      </a:endParaRPr>
                    </a:p>
                    <a:p>
                      <a:pPr algn="l">
                        <a:lnSpc>
                          <a:spcPct val="150000"/>
                        </a:lnSpc>
                      </a:pPr>
                      <a:r>
                        <a:rPr lang="en-US" sz="6000" b="1" dirty="0">
                          <a:solidFill>
                            <a:srgbClr val="000000"/>
                          </a:solidFill>
                          <a:latin typeface="Open Sans" panose="020B0606030504020204" pitchFamily="34" charset="0"/>
                        </a:rPr>
                        <a:t>INSTRUCTIONS</a:t>
                      </a:r>
                    </a:p>
                    <a:p>
                      <a:pPr algn="l">
                        <a:lnSpc>
                          <a:spcPct val="150000"/>
                        </a:lnSpc>
                      </a:pPr>
                      <a:r>
                        <a:rPr lang="en-US" sz="6000" b="1" dirty="0">
                          <a:solidFill>
                            <a:srgbClr val="000000"/>
                          </a:solidFill>
                          <a:latin typeface="Open Sans" panose="020B0606030504020204" pitchFamily="34" charset="0"/>
                        </a:rPr>
                        <a:t>Prep Time: </a:t>
                      </a:r>
                      <a:r>
                        <a:rPr lang="en-US" sz="6000" dirty="0">
                          <a:solidFill>
                            <a:srgbClr val="000000"/>
                          </a:solidFill>
                          <a:latin typeface="Open Sans" panose="020B0606030504020204" pitchFamily="34" charset="0"/>
                        </a:rPr>
                        <a:t>10 minutes</a:t>
                      </a:r>
                    </a:p>
                    <a:p>
                      <a:pPr algn="l">
                        <a:lnSpc>
                          <a:spcPct val="150000"/>
                        </a:lnSpc>
                      </a:pPr>
                      <a:r>
                        <a:rPr lang="en-US" sz="6000" dirty="0">
                          <a:solidFill>
                            <a:srgbClr val="000000"/>
                          </a:solidFill>
                          <a:latin typeface="Open Sans" panose="020B0606030504020204" pitchFamily="34" charset="0"/>
                        </a:rPr>
                        <a:t>Place the chopped lemongrass, minced garlic, and grated ginger at the bottom of the slow cooker. - Lay the barramundi fillets on top and season with salt and pepper. - Scatter the sliced carrots and bell peppers around the fish.</a:t>
                      </a:r>
                    </a:p>
                    <a:p>
                      <a:pPr algn="l">
                        <a:lnSpc>
                          <a:spcPct val="150000"/>
                        </a:lnSpc>
                      </a:pPr>
                      <a:r>
                        <a:rPr lang="en-US" sz="6000" dirty="0">
                          <a:solidFill>
                            <a:srgbClr val="000000"/>
                          </a:solidFill>
                          <a:latin typeface="Open Sans" panose="020B0606030504020204" pitchFamily="34" charset="0"/>
                        </a:rPr>
                        <a:t>In a bowl, mix the coconut milk, fish sauce, and lime juice, then pour this mixture over the fish and vegetables in the slow cooker. - </a:t>
                      </a:r>
                      <a:r>
                        <a:rPr lang="en-US" sz="6000" b="1" dirty="0">
                          <a:solidFill>
                            <a:srgbClr val="000000"/>
                          </a:solidFill>
                          <a:latin typeface="Open Sans" panose="020B0606030504020204" pitchFamily="34" charset="0"/>
                        </a:rPr>
                        <a:t>Set the slow cooker to low and cook for 2-3 hours </a:t>
                      </a:r>
                      <a:r>
                        <a:rPr lang="en-US" sz="6000" dirty="0">
                          <a:solidFill>
                            <a:srgbClr val="000000"/>
                          </a:solidFill>
                          <a:latin typeface="Open Sans" panose="020B0606030504020204" pitchFamily="34" charset="0"/>
                        </a:rPr>
                        <a:t>until the fish is tender, and vegetables are cooked but still crisp.</a:t>
                      </a:r>
                    </a:p>
                    <a:p>
                      <a:pPr algn="l">
                        <a:lnSpc>
                          <a:spcPct val="150000"/>
                        </a:lnSpc>
                      </a:pPr>
                      <a:r>
                        <a:rPr lang="en-US" sz="6000" b="1" dirty="0">
                          <a:solidFill>
                            <a:srgbClr val="000000"/>
                          </a:solidFill>
                          <a:latin typeface="Open Sans" panose="020B0606030504020204" pitchFamily="34" charset="0"/>
                        </a:rPr>
                        <a:t>Cook Time: 2-3 hours - </a:t>
                      </a:r>
                      <a:r>
                        <a:rPr lang="en-US" sz="6000" dirty="0">
                          <a:solidFill>
                            <a:srgbClr val="000000"/>
                          </a:solidFill>
                          <a:latin typeface="Open Sans" panose="020B0606030504020204" pitchFamily="34" charset="0"/>
                        </a:rPr>
                        <a:t>Garnish with chopped cilantro before serving.</a:t>
                      </a:r>
                    </a:p>
                    <a:p>
                      <a:pPr algn="l">
                        <a:lnSpc>
                          <a:spcPct val="150000"/>
                        </a:lnSpc>
                      </a:pPr>
                      <a:endParaRPr lang="en-US" sz="6000" dirty="0">
                        <a:solidFill>
                          <a:srgbClr val="000000"/>
                        </a:solidFill>
                        <a:latin typeface="Open Sans" panose="020B0606030504020204" pitchFamily="34" charset="0"/>
                      </a:endParaRPr>
                    </a:p>
                    <a:p>
                      <a:pPr algn="l">
                        <a:lnSpc>
                          <a:spcPct val="100000"/>
                        </a:lnSpc>
                      </a:pPr>
                      <a:r>
                        <a:rPr lang="en-US" sz="5400" dirty="0">
                          <a:solidFill>
                            <a:srgbClr val="000000"/>
                          </a:solidFill>
                          <a:latin typeface="Open Sans" panose="020B0606030504020204" pitchFamily="34" charset="0"/>
                        </a:rPr>
                        <a:t>Calories: 310</a:t>
                      </a:r>
                    </a:p>
                    <a:p>
                      <a:pPr algn="l">
                        <a:lnSpc>
                          <a:spcPct val="100000"/>
                        </a:lnSpc>
                      </a:pPr>
                      <a:r>
                        <a:rPr lang="en-US" sz="5400" dirty="0">
                          <a:solidFill>
                            <a:srgbClr val="000000"/>
                          </a:solidFill>
                          <a:latin typeface="Open Sans" panose="020B0606030504020204" pitchFamily="34" charset="0"/>
                        </a:rPr>
                        <a:t>Fat: 15 g</a:t>
                      </a:r>
                    </a:p>
                    <a:p>
                      <a:pPr algn="l">
                        <a:lnSpc>
                          <a:spcPct val="100000"/>
                        </a:lnSpc>
                      </a:pPr>
                      <a:r>
                        <a:rPr lang="en-US" sz="5400" dirty="0">
                          <a:solidFill>
                            <a:srgbClr val="000000"/>
                          </a:solidFill>
                          <a:latin typeface="Open Sans" panose="020B0606030504020204" pitchFamily="34" charset="0"/>
                        </a:rPr>
                        <a:t>Protein: 25 g</a:t>
                      </a:r>
                    </a:p>
                    <a:p>
                      <a:pPr algn="l">
                        <a:lnSpc>
                          <a:spcPct val="100000"/>
                        </a:lnSpc>
                      </a:pPr>
                      <a:r>
                        <a:rPr lang="en-US" sz="5400" dirty="0">
                          <a:solidFill>
                            <a:srgbClr val="000000"/>
                          </a:solidFill>
                          <a:latin typeface="Open Sans" panose="020B0606030504020204" pitchFamily="34" charset="0"/>
                        </a:rPr>
                        <a:t>Carbohydrates: 15 g</a:t>
                      </a:r>
                    </a:p>
                    <a:p>
                      <a:pPr algn="l">
                        <a:lnSpc>
                          <a:spcPct val="100000"/>
                        </a:lnSpc>
                      </a:pPr>
                      <a:r>
                        <a:rPr lang="en-US" sz="5400" dirty="0">
                          <a:solidFill>
                            <a:srgbClr val="000000"/>
                          </a:solidFill>
                          <a:latin typeface="Open Sans" panose="020B0606030504020204" pitchFamily="34" charset="0"/>
                        </a:rPr>
                        <a:t>Cholesterol: 80 mg</a:t>
                      </a:r>
                    </a:p>
                    <a:p>
                      <a:pPr algn="l">
                        <a:lnSpc>
                          <a:spcPct val="100000"/>
                        </a:lnSpc>
                      </a:pPr>
                      <a:r>
                        <a:rPr lang="en-US" sz="5400" dirty="0">
                          <a:solidFill>
                            <a:srgbClr val="000000"/>
                          </a:solidFill>
                          <a:latin typeface="Open Sans" panose="020B0606030504020204" pitchFamily="34" charset="0"/>
                        </a:rPr>
                        <a:t>Fiber: 3 g</a:t>
                      </a:r>
                    </a:p>
                    <a:p>
                      <a:pPr algn="l">
                        <a:lnSpc>
                          <a:spcPct val="150000"/>
                        </a:lnSpc>
                      </a:pPr>
                      <a:endParaRPr lang="en-US" sz="6000" dirty="0">
                        <a:solidFill>
                          <a:srgbClr val="000000"/>
                        </a:solidFill>
                        <a:latin typeface="Open Sans" panose="020B0606030504020204" pitchFamily="34" charset="0"/>
                      </a:endParaRPr>
                    </a:p>
                  </a:txBody>
                  <a:tcPr marL="116087" marR="116087">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108483849"/>
                  </a:ext>
                </a:extLst>
              </a:tr>
            </a:tbl>
          </a:graphicData>
        </a:graphic>
      </p:graphicFrame>
      <p:pic>
        <p:nvPicPr>
          <p:cNvPr id="2" name="Picture 1">
            <a:extLst>
              <a:ext uri="{FF2B5EF4-FFF2-40B4-BE49-F238E27FC236}">
                <a16:creationId xmlns:a16="http://schemas.microsoft.com/office/drawing/2014/main" id="{E0F7AA08-E669-2652-EAF6-527895CF710D}"/>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p:blipFill>
        <p:spPr>
          <a:xfrm>
            <a:off x="11591438" y="19422353"/>
            <a:ext cx="11459307" cy="3819769"/>
          </a:xfrm>
          <a:prstGeom prst="rect">
            <a:avLst/>
          </a:prstGeom>
        </p:spPr>
      </p:pic>
      <p:sp>
        <p:nvSpPr>
          <p:cNvPr id="9" name="Slide Number Placeholder 8">
            <a:extLst>
              <a:ext uri="{FF2B5EF4-FFF2-40B4-BE49-F238E27FC236}">
                <a16:creationId xmlns:a16="http://schemas.microsoft.com/office/drawing/2014/main" id="{5B75FD97-2FA8-CB86-B72F-3D6F12F7FD42}"/>
              </a:ext>
            </a:extLst>
          </p:cNvPr>
          <p:cNvSpPr>
            <a:spLocks noGrp="1"/>
          </p:cNvSpPr>
          <p:nvPr>
            <p:ph type="sldNum" sz="quarter" idx="2"/>
          </p:nvPr>
        </p:nvSpPr>
        <p:spPr>
          <a:xfrm>
            <a:off x="33949983" y="44764129"/>
            <a:ext cx="1442034" cy="1489271"/>
          </a:xfrm>
        </p:spPr>
        <p:txBody>
          <a:bodyPr/>
          <a:lstStyle/>
          <a:p>
            <a:fld id="{86CB4B4D-7CA3-9044-876B-883B54F8677D}" type="slidenum">
              <a:rPr lang="en-US" smtClean="0"/>
              <a:t>41</a:t>
            </a:fld>
            <a:endParaRPr lang="en-US" dirty="0"/>
          </a:p>
        </p:txBody>
      </p:sp>
    </p:spTree>
    <p:extLst>
      <p:ext uri="{BB962C8B-B14F-4D97-AF65-F5344CB8AC3E}">
        <p14:creationId xmlns:p14="http://schemas.microsoft.com/office/powerpoint/2010/main" val="4193043247"/>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06060E-6AD5-0ACB-2AA1-578E1CB93973}"/>
            </a:ext>
          </a:extLst>
        </p:cNvPr>
        <p:cNvGrpSpPr/>
        <p:nvPr/>
      </p:nvGrpSpPr>
      <p:grpSpPr>
        <a:xfrm>
          <a:off x="0" y="0"/>
          <a:ext cx="0" cy="0"/>
          <a:chOff x="0" y="0"/>
          <a:chExt cx="0" cy="0"/>
        </a:xfrm>
      </p:grpSpPr>
      <p:sp>
        <p:nvSpPr>
          <p:cNvPr id="158" name="Rectangle">
            <a:extLst>
              <a:ext uri="{FF2B5EF4-FFF2-40B4-BE49-F238E27FC236}">
                <a16:creationId xmlns:a16="http://schemas.microsoft.com/office/drawing/2014/main" id="{F4287A75-E379-3536-963D-B9C7DE64F079}"/>
              </a:ext>
            </a:extLst>
          </p:cNvPr>
          <p:cNvSpPr/>
          <p:nvPr/>
        </p:nvSpPr>
        <p:spPr>
          <a:xfrm>
            <a:off x="7499691" y="4287528"/>
            <a:ext cx="23341918" cy="29430282"/>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25400">
            <a:miter lim="400000"/>
          </a:ln>
        </p:spPr>
        <p:txBody>
          <a:bodyPr lIns="149770" tIns="149770" rIns="149770" bIns="149770" anchor="ctr"/>
          <a:lstStyle/>
          <a:p>
            <a:pPr>
              <a:defRPr sz="11000" b="0">
                <a:solidFill>
                  <a:srgbClr val="FFFFFF"/>
                </a:solidFill>
                <a:latin typeface="+mn-lt"/>
                <a:ea typeface="+mn-ea"/>
                <a:cs typeface="+mn-cs"/>
                <a:sym typeface="Helvetica Neue Medium"/>
              </a:defRPr>
            </a:pPr>
            <a:endParaRPr dirty="0">
              <a:latin typeface="Open Sans" panose="020B0606030504020204" pitchFamily="34" charset="0"/>
            </a:endParaRPr>
          </a:p>
        </p:txBody>
      </p:sp>
      <p:sp>
        <p:nvSpPr>
          <p:cNvPr id="160"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061343E2-249A-4FC0-B3BA-AEC0A934417E}"/>
              </a:ext>
            </a:extLst>
          </p:cNvPr>
          <p:cNvSpPr txBox="1"/>
          <p:nvPr/>
        </p:nvSpPr>
        <p:spPr>
          <a:xfrm>
            <a:off x="7235469" y="35734647"/>
            <a:ext cx="23870360" cy="6832394"/>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9770" tIns="149770" rIns="149770" bIns="149770" anchor="ctr">
            <a:spAutoFit/>
          </a:bodyPr>
          <a:lstStyle>
            <a:lvl1pPr algn="l">
              <a:defRPr sz="4800" b="0" baseline="31250">
                <a:latin typeface="Playfair Display"/>
                <a:ea typeface="Playfair Display"/>
                <a:cs typeface="Playfair Display"/>
                <a:sym typeface="Playfair Display"/>
              </a:defRPr>
            </a:lvl1pPr>
          </a:lstStyle>
          <a:p>
            <a:pPr>
              <a:lnSpc>
                <a:spcPct val="150000"/>
              </a:lnSpc>
            </a:pPr>
            <a:r>
              <a:rPr lang="en-US" sz="7200" dirty="0">
                <a:latin typeface="Open Sans" panose="020B0606030504020204" pitchFamily="34" charset="0"/>
                <a:ea typeface="Open Sans" panose="020B0606030504020204" pitchFamily="34" charset="0"/>
                <a:cs typeface="Open Sans" panose="020B0606030504020204" pitchFamily="34" charset="0"/>
              </a:rPr>
              <a:t>The Sautéed Tempeh with Red Cabbage and Apple Slaw is a vibrant dish that bursts with color and crunch. The nutty flavors of the tempeh, sautéed to golden perfection, make a perfect contrast with the tangy crispness of the slaw, proving that plant-based eating can be both exciting and flavor-packed. This meal is not only a visual delight but also a fusion of textures and tastes that promote digestive health and satisfaction.</a:t>
            </a:r>
          </a:p>
        </p:txBody>
      </p:sp>
      <p:sp>
        <p:nvSpPr>
          <p:cNvPr id="6" name="Line">
            <a:extLst>
              <a:ext uri="{FF2B5EF4-FFF2-40B4-BE49-F238E27FC236}">
                <a16:creationId xmlns:a16="http://schemas.microsoft.com/office/drawing/2014/main" id="{1A5F99B7-93CA-DDD8-3200-0937160839C2}"/>
              </a:ext>
            </a:extLst>
          </p:cNvPr>
          <p:cNvSpPr/>
          <p:nvPr/>
        </p:nvSpPr>
        <p:spPr>
          <a:xfrm>
            <a:off x="7382460" y="34145026"/>
            <a:ext cx="23576379" cy="0"/>
          </a:xfrm>
          <a:prstGeom prst="line">
            <a:avLst/>
          </a:prstGeom>
          <a:ln w="190500">
            <a:solidFill>
              <a:srgbClr val="E1DEDB"/>
            </a:solidFill>
            <a:miter lim="400000"/>
          </a:ln>
        </p:spPr>
        <p:txBody>
          <a:bodyPr lIns="149770" tIns="149770" rIns="149770" bIns="149770" anchor="ctr"/>
          <a:lstStyle/>
          <a:p>
            <a:pPr>
              <a:defRPr sz="11000" b="0">
                <a:solidFill>
                  <a:srgbClr val="FFFFFF"/>
                </a:solidFill>
                <a:latin typeface="+mn-lt"/>
                <a:ea typeface="+mn-ea"/>
                <a:cs typeface="+mn-cs"/>
                <a:sym typeface="Helvetica Neue Medium"/>
              </a:defRPr>
            </a:pPr>
            <a:endParaRPr dirty="0">
              <a:latin typeface="Open Sans" panose="020B0606030504020204" pitchFamily="34" charset="0"/>
            </a:endParaRPr>
          </a:p>
        </p:txBody>
      </p:sp>
      <p:sp>
        <p:nvSpPr>
          <p:cNvPr id="2" name="TextBox 1">
            <a:extLst>
              <a:ext uri="{FF2B5EF4-FFF2-40B4-BE49-F238E27FC236}">
                <a16:creationId xmlns:a16="http://schemas.microsoft.com/office/drawing/2014/main" id="{E585EC28-934E-AEFA-93EE-B5F3D1AEB8E4}"/>
              </a:ext>
            </a:extLst>
          </p:cNvPr>
          <p:cNvSpPr txBox="1"/>
          <p:nvPr/>
        </p:nvSpPr>
        <p:spPr>
          <a:xfrm>
            <a:off x="6350" y="29507402"/>
            <a:ext cx="27654249" cy="3688007"/>
          </a:xfrm>
          <a:prstGeom prst="rect">
            <a:avLst/>
          </a:prstGeom>
          <a:solidFill>
            <a:srgbClr val="E1DEDB"/>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9770" tIns="149770" rIns="149770" bIns="149770" numCol="1" spcCol="38100" rtlCol="0" anchor="ctr">
            <a:spAutoFit/>
          </a:bodyPr>
          <a:lstStyle/>
          <a:p>
            <a:pPr marL="0" marR="0" indent="0" algn="ctr" defTabSz="2962076" rtl="0" fontAlgn="auto" latinLnBrk="0" hangingPunct="0">
              <a:lnSpc>
                <a:spcPct val="100000"/>
              </a:lnSpc>
              <a:spcBef>
                <a:spcPts val="0"/>
              </a:spcBef>
              <a:spcAft>
                <a:spcPts val="0"/>
              </a:spcAft>
              <a:buClrTx/>
              <a:buSzTx/>
              <a:buFontTx/>
              <a:buNone/>
              <a:tabLst/>
            </a:pPr>
            <a:r>
              <a:rPr kumimoji="0" lang="en-US" sz="11000" i="0" u="none" cap="none" spc="0" normalizeH="0" baseline="0" dirty="0">
                <a:ln>
                  <a:noFill/>
                </a:ln>
                <a:uFillTx/>
                <a:latin typeface="Montserrat" panose="00000500000000000000" pitchFamily="50" charset="0"/>
                <a:sym typeface="Helvetica Neue"/>
              </a:rPr>
              <a:t>SAUTÉED TEMPEH WITH RED CABBAGE AND APPLE SLAW</a:t>
            </a:r>
          </a:p>
        </p:txBody>
      </p:sp>
    </p:spTree>
    <p:extLst>
      <p:ext uri="{BB962C8B-B14F-4D97-AF65-F5344CB8AC3E}">
        <p14:creationId xmlns:p14="http://schemas.microsoft.com/office/powerpoint/2010/main" val="118037128"/>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F13829-A6BB-4E5D-18D1-98BD03173F61}"/>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2D0EAA63-09ED-7A5A-88B3-BFCE6DCFDCC5}"/>
              </a:ext>
            </a:extLst>
          </p:cNvPr>
          <p:cNvSpPr txBox="1">
            <a:spLocks noGrp="1" noRot="1" noMove="1" noResize="1" noEditPoints="1" noAdjustHandles="1" noChangeArrowheads="1" noChangeShapeType="1"/>
          </p:cNvSpPr>
          <p:nvPr/>
        </p:nvSpPr>
        <p:spPr>
          <a:xfrm>
            <a:off x="13182599" y="4906461"/>
            <a:ext cx="21488401" cy="3956467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gn="l">
              <a:spcBef>
                <a:spcPts val="0"/>
              </a:spcBef>
              <a:spcAft>
                <a:spcPts val="0"/>
              </a:spcAft>
            </a:pPr>
            <a:r>
              <a:rPr lang="en-US" sz="6600" kern="100" dirty="0">
                <a:effectLst/>
                <a:latin typeface="+mn-lt"/>
                <a:ea typeface="Aptos" panose="020B0004020202020204" pitchFamily="34" charset="0"/>
                <a:cs typeface="Times New Roman" panose="02020603050405020304" pitchFamily="18" charset="0"/>
              </a:rPr>
              <a:t>INGREDIENTS</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Tempeh: 8 oz, sliced</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Red cabbage: 2 cups, shredded</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Apple: 1 large, julienned</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Carrot: 1 large, julienned</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Olive oil: 2 tbsp</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Apple cider vinegar: 2 tbsp</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Honey: 1 tbsp</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Salt and pepper: to taste</a:t>
            </a:r>
          </a:p>
          <a:p>
            <a:pPr marL="0" marR="0" algn="l">
              <a:spcBef>
                <a:spcPts val="0"/>
              </a:spcBef>
              <a:spcAft>
                <a:spcPts val="0"/>
              </a:spcAft>
            </a:pPr>
            <a:endParaRPr lang="en-US" sz="6600" b="0" kern="100" dirty="0">
              <a:latin typeface="+mn-lt"/>
              <a:ea typeface="Aptos" panose="020B0004020202020204" pitchFamily="34" charset="0"/>
              <a:cs typeface="Times New Roman" panose="02020603050405020304" pitchFamily="18" charset="0"/>
            </a:endParaRPr>
          </a:p>
          <a:p>
            <a:pPr marL="0" marR="0" algn="l">
              <a:spcBef>
                <a:spcPts val="0"/>
              </a:spcBef>
              <a:spcAft>
                <a:spcPts val="0"/>
              </a:spcAft>
            </a:pPr>
            <a:endParaRPr lang="en-US" sz="6600" b="0" kern="100" dirty="0">
              <a:latin typeface="+mn-lt"/>
              <a:ea typeface="Aptos" panose="020B0004020202020204" pitchFamily="34" charset="0"/>
              <a:cs typeface="Times New Roman" panose="02020603050405020304" pitchFamily="18" charset="0"/>
            </a:endParaRPr>
          </a:p>
          <a:p>
            <a:pPr marL="0" marR="0" algn="l">
              <a:spcBef>
                <a:spcPts val="0"/>
              </a:spcBef>
              <a:spcAft>
                <a:spcPts val="0"/>
              </a:spcAft>
            </a:pPr>
            <a:endParaRPr lang="en-US" sz="6600" b="0" kern="100" dirty="0">
              <a:latin typeface="+mn-lt"/>
              <a:ea typeface="Aptos" panose="020B0004020202020204" pitchFamily="34" charset="0"/>
              <a:cs typeface="Times New Roman" panose="02020603050405020304" pitchFamily="18" charset="0"/>
            </a:endParaRPr>
          </a:p>
          <a:p>
            <a:pPr marL="0" marR="0" algn="l">
              <a:spcBef>
                <a:spcPts val="0"/>
              </a:spcBef>
              <a:spcAft>
                <a:spcPts val="0"/>
              </a:spcAft>
            </a:pPr>
            <a:endParaRPr lang="en-US" sz="6600" b="0" kern="100" dirty="0">
              <a:latin typeface="+mn-lt"/>
              <a:ea typeface="Aptos" panose="020B0004020202020204" pitchFamily="34" charset="0"/>
              <a:cs typeface="Times New Roman" panose="02020603050405020304" pitchFamily="18" charset="0"/>
            </a:endParaRPr>
          </a:p>
          <a:p>
            <a:pPr marL="0" marR="0" algn="l">
              <a:spcBef>
                <a:spcPts val="0"/>
              </a:spcBef>
              <a:spcAft>
                <a:spcPts val="0"/>
              </a:spcAft>
            </a:pPr>
            <a:endParaRPr lang="en-US" sz="6600" b="0" kern="100" dirty="0">
              <a:latin typeface="+mn-lt"/>
              <a:ea typeface="Aptos" panose="020B0004020202020204" pitchFamily="34" charset="0"/>
              <a:cs typeface="Times New Roman" panose="02020603050405020304" pitchFamily="18" charset="0"/>
            </a:endParaRPr>
          </a:p>
          <a:p>
            <a:pPr marL="0" marR="0" algn="l">
              <a:spcBef>
                <a:spcPts val="0"/>
              </a:spcBef>
              <a:spcAft>
                <a:spcPts val="0"/>
              </a:spcAft>
            </a:pPr>
            <a:r>
              <a:rPr lang="en-US" sz="6600" kern="100" dirty="0">
                <a:effectLst/>
                <a:latin typeface="+mn-lt"/>
                <a:ea typeface="Aptos" panose="020B0004020202020204" pitchFamily="34" charset="0"/>
                <a:cs typeface="Times New Roman" panose="02020603050405020304" pitchFamily="18" charset="0"/>
              </a:rPr>
              <a:t>INSTRUCTIONS</a:t>
            </a:r>
          </a:p>
          <a:p>
            <a:pPr marL="0" marR="0" algn="l">
              <a:lnSpc>
                <a:spcPct val="150000"/>
              </a:lnSpc>
              <a:spcBef>
                <a:spcPts val="0"/>
              </a:spcBef>
              <a:spcAft>
                <a:spcPts val="0"/>
              </a:spcAft>
            </a:pPr>
            <a:r>
              <a:rPr lang="en-US" sz="6600" kern="100" dirty="0">
                <a:effectLst/>
                <a:latin typeface="+mn-lt"/>
                <a:ea typeface="Aptos" panose="020B0004020202020204" pitchFamily="34" charset="0"/>
                <a:cs typeface="Times New Roman" panose="02020603050405020304" pitchFamily="18" charset="0"/>
              </a:rPr>
              <a:t>Prep Time: </a:t>
            </a:r>
            <a:r>
              <a:rPr lang="en-US" sz="6600" b="0" kern="100" dirty="0">
                <a:effectLst/>
                <a:latin typeface="+mn-lt"/>
                <a:ea typeface="Aptos" panose="020B0004020202020204" pitchFamily="34" charset="0"/>
                <a:cs typeface="Times New Roman" panose="02020603050405020304" pitchFamily="18" charset="0"/>
              </a:rPr>
              <a:t>10 minutes</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Heat olive oil in a pan, sauté tempeh until golden brown.</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Combine cabbage, apple, carrot, vinegar, honey in a bowl, toss well.</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Serve sautéed tempeh with the slaw.</a:t>
            </a:r>
          </a:p>
          <a:p>
            <a:pPr marL="0" marR="0" algn="l">
              <a:lnSpc>
                <a:spcPct val="150000"/>
              </a:lnSpc>
              <a:spcBef>
                <a:spcPts val="0"/>
              </a:spcBef>
              <a:spcAft>
                <a:spcPts val="0"/>
              </a:spcAft>
            </a:pPr>
            <a:r>
              <a:rPr lang="en-US" sz="6600" kern="100" dirty="0">
                <a:effectLst/>
                <a:latin typeface="+mn-lt"/>
                <a:ea typeface="Aptos" panose="020B0004020202020204" pitchFamily="34" charset="0"/>
                <a:cs typeface="Times New Roman" panose="02020603050405020304" pitchFamily="18" charset="0"/>
              </a:rPr>
              <a:t>Cook Time: 10 minutes</a:t>
            </a:r>
            <a:endParaRPr lang="en-US" sz="6600" b="0" kern="100" dirty="0">
              <a:effectLst/>
              <a:latin typeface="+mn-lt"/>
              <a:ea typeface="Aptos" panose="020B0004020202020204" pitchFamily="34" charset="0"/>
              <a:cs typeface="Times New Roman" panose="02020603050405020304" pitchFamily="18" charset="0"/>
            </a:endParaRPr>
          </a:p>
          <a:p>
            <a:pPr marL="0" marR="0" algn="l">
              <a:spcBef>
                <a:spcPts val="0"/>
              </a:spcBef>
              <a:spcAft>
                <a:spcPts val="0"/>
              </a:spcAft>
            </a:pPr>
            <a:endParaRPr lang="en-US" sz="6600" b="0" kern="100" dirty="0">
              <a:effectLst/>
              <a:latin typeface="+mn-lt"/>
              <a:ea typeface="Aptos" panose="020B0004020202020204" pitchFamily="34" charset="0"/>
              <a:cs typeface="Times New Roman" panose="02020603050405020304" pitchFamily="18" charset="0"/>
            </a:endParaRPr>
          </a:p>
          <a:p>
            <a:pPr marL="0" marR="0" algn="l">
              <a:spcBef>
                <a:spcPts val="0"/>
              </a:spcBef>
              <a:spcAft>
                <a:spcPts val="0"/>
              </a:spcAft>
            </a:pPr>
            <a:endParaRPr lang="en-US" sz="6600" b="0" kern="100" dirty="0">
              <a:effectLst/>
              <a:latin typeface="+mn-lt"/>
              <a:ea typeface="Aptos" panose="020B0004020202020204" pitchFamily="34" charset="0"/>
              <a:cs typeface="Times New Roman" panose="02020603050405020304" pitchFamily="18" charset="0"/>
            </a:endParaRPr>
          </a:p>
          <a:p>
            <a:pPr marL="0" marR="0" algn="l">
              <a:spcBef>
                <a:spcPts val="0"/>
              </a:spcBef>
              <a:spcAft>
                <a:spcPts val="0"/>
              </a:spcAft>
            </a:pPr>
            <a:r>
              <a:rPr lang="en-US" sz="5400" b="0" kern="100" dirty="0">
                <a:effectLst/>
                <a:latin typeface="+mn-lt"/>
                <a:ea typeface="Aptos" panose="020B0004020202020204" pitchFamily="34" charset="0"/>
                <a:cs typeface="Times New Roman" panose="02020603050405020304" pitchFamily="18" charset="0"/>
              </a:rPr>
              <a:t>Per serving</a:t>
            </a:r>
          </a:p>
          <a:p>
            <a:pPr marL="0" marR="0" algn="l">
              <a:spcBef>
                <a:spcPts val="0"/>
              </a:spcBef>
              <a:spcAft>
                <a:spcPts val="0"/>
              </a:spcAft>
            </a:pPr>
            <a:r>
              <a:rPr lang="en-US" sz="5400" b="0" kern="100" dirty="0">
                <a:effectLst/>
                <a:latin typeface="+mn-lt"/>
                <a:ea typeface="Aptos" panose="020B0004020202020204" pitchFamily="34" charset="0"/>
                <a:cs typeface="Times New Roman" panose="02020603050405020304" pitchFamily="18" charset="0"/>
              </a:rPr>
              <a:t>Calories: 380</a:t>
            </a:r>
          </a:p>
          <a:p>
            <a:pPr marL="0" marR="0" algn="l">
              <a:spcBef>
                <a:spcPts val="0"/>
              </a:spcBef>
              <a:spcAft>
                <a:spcPts val="0"/>
              </a:spcAft>
            </a:pPr>
            <a:r>
              <a:rPr lang="en-US" sz="5400" b="0" kern="100" dirty="0">
                <a:effectLst/>
                <a:latin typeface="+mn-lt"/>
                <a:ea typeface="Aptos" panose="020B0004020202020204" pitchFamily="34" charset="0"/>
                <a:cs typeface="Times New Roman" panose="02020603050405020304" pitchFamily="18" charset="0"/>
              </a:rPr>
              <a:t>Fat: 22 g</a:t>
            </a:r>
          </a:p>
          <a:p>
            <a:pPr marL="0" marR="0" algn="l">
              <a:spcBef>
                <a:spcPts val="0"/>
              </a:spcBef>
              <a:spcAft>
                <a:spcPts val="0"/>
              </a:spcAft>
            </a:pPr>
            <a:r>
              <a:rPr lang="en-US" sz="5400" b="0" kern="100" dirty="0">
                <a:effectLst/>
                <a:latin typeface="+mn-lt"/>
                <a:ea typeface="Aptos" panose="020B0004020202020204" pitchFamily="34" charset="0"/>
                <a:cs typeface="Times New Roman" panose="02020603050405020304" pitchFamily="18" charset="0"/>
              </a:rPr>
              <a:t>Protein: 21 g</a:t>
            </a:r>
          </a:p>
          <a:p>
            <a:pPr marL="0" marR="0" algn="l">
              <a:spcBef>
                <a:spcPts val="0"/>
              </a:spcBef>
              <a:spcAft>
                <a:spcPts val="0"/>
              </a:spcAft>
            </a:pPr>
            <a:r>
              <a:rPr lang="en-US" sz="5400" b="0" kern="100" dirty="0">
                <a:effectLst/>
                <a:latin typeface="+mn-lt"/>
                <a:ea typeface="Aptos" panose="020B0004020202020204" pitchFamily="34" charset="0"/>
                <a:cs typeface="Times New Roman" panose="02020603050405020304" pitchFamily="18" charset="0"/>
              </a:rPr>
              <a:t>Carbohydrates: 30 g</a:t>
            </a:r>
          </a:p>
          <a:p>
            <a:pPr marL="0" marR="0" algn="l">
              <a:spcBef>
                <a:spcPts val="0"/>
              </a:spcBef>
              <a:spcAft>
                <a:spcPts val="0"/>
              </a:spcAft>
            </a:pPr>
            <a:r>
              <a:rPr lang="en-US" sz="5400" b="0" kern="100" dirty="0">
                <a:effectLst/>
                <a:latin typeface="+mn-lt"/>
                <a:ea typeface="Aptos" panose="020B0004020202020204" pitchFamily="34" charset="0"/>
                <a:cs typeface="Times New Roman" panose="02020603050405020304" pitchFamily="18" charset="0"/>
              </a:rPr>
              <a:t>Cholesterol: 0 mg</a:t>
            </a:r>
          </a:p>
          <a:p>
            <a:pPr marL="0" marR="0" algn="l">
              <a:spcBef>
                <a:spcPts val="0"/>
              </a:spcBef>
              <a:spcAft>
                <a:spcPts val="0"/>
              </a:spcAft>
            </a:pPr>
            <a:r>
              <a:rPr lang="en-US" sz="5400" b="0" kern="100" dirty="0">
                <a:effectLst/>
                <a:latin typeface="+mn-lt"/>
                <a:ea typeface="Aptos" panose="020B0004020202020204" pitchFamily="34" charset="0"/>
                <a:cs typeface="Times New Roman" panose="02020603050405020304" pitchFamily="18" charset="0"/>
              </a:rPr>
              <a:t>Fiber: 7 g</a:t>
            </a:r>
          </a:p>
          <a:p>
            <a:pPr marL="0" marR="0" algn="l">
              <a:spcBef>
                <a:spcPts val="0"/>
              </a:spcBef>
              <a:spcAft>
                <a:spcPts val="0"/>
              </a:spcAft>
            </a:pPr>
            <a:r>
              <a:rPr lang="en-US" sz="5400" b="0" kern="100" dirty="0">
                <a:effectLst/>
                <a:latin typeface="+mn-lt"/>
                <a:ea typeface="Aptos" panose="020B0004020202020204" pitchFamily="34" charset="0"/>
                <a:cs typeface="Times New Roman" panose="02020603050405020304" pitchFamily="18" charset="0"/>
              </a:rPr>
              <a:t>Sugars: 15 g</a:t>
            </a:r>
          </a:p>
          <a:p>
            <a:pPr marL="0" marR="0" algn="l">
              <a:spcBef>
                <a:spcPts val="0"/>
              </a:spcBef>
              <a:spcAft>
                <a:spcPts val="0"/>
              </a:spcAft>
            </a:pPr>
            <a:r>
              <a:rPr lang="en-US" sz="5400" b="0" kern="100" dirty="0">
                <a:effectLst/>
                <a:latin typeface="+mn-lt"/>
                <a:ea typeface="Aptos" panose="020B0004020202020204" pitchFamily="34" charset="0"/>
                <a:cs typeface="Times New Roman" panose="02020603050405020304" pitchFamily="18" charset="0"/>
              </a:rPr>
              <a:t>Salt: 0.5 g</a:t>
            </a:r>
          </a:p>
        </p:txBody>
      </p:sp>
      <p:sp>
        <p:nvSpPr>
          <p:cNvPr id="3" name="Text Placeholder 7">
            <a:extLst>
              <a:ext uri="{FF2B5EF4-FFF2-40B4-BE49-F238E27FC236}">
                <a16:creationId xmlns:a16="http://schemas.microsoft.com/office/drawing/2014/main" id="{0EED6488-E695-8008-9DB0-4EB45BE591B1}"/>
              </a:ext>
            </a:extLst>
          </p:cNvPr>
          <p:cNvSpPr txBox="1">
            <a:spLocks/>
          </p:cNvSpPr>
          <p:nvPr/>
        </p:nvSpPr>
        <p:spPr>
          <a:xfrm>
            <a:off x="0" y="0"/>
            <a:ext cx="10058399" cy="49453800"/>
          </a:xfrm>
          <a:prstGeom prst="rect">
            <a:avLst/>
          </a:prstGeom>
          <a:solidFill>
            <a:srgbClr val="E1DEDB"/>
          </a:solidFill>
        </p:spPr>
        <p:txBody>
          <a:bodyPr vert="vert270">
            <a:noAutofit/>
          </a:bodyPr>
          <a:lstStyle>
            <a:lvl1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1pPr>
            <a:lvl2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2pPr>
            <a:lvl3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3pPr>
            <a:lvl4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4pPr>
            <a:lvl5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5pPr>
            <a:lvl6pPr marL="0" marR="0" indent="3556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6pPr>
            <a:lvl7pPr marL="0" marR="0" indent="7112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7pPr>
            <a:lvl8pPr marL="0" marR="0" indent="10668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8pPr>
            <a:lvl9pPr marL="0" marR="0" indent="14224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9pPr>
          </a:lstStyle>
          <a:p>
            <a:pPr marL="0" marR="0" indent="0" algn="ctr" defTabSz="2962076" rtl="0" fontAlgn="auto" latinLnBrk="0" hangingPunct="0">
              <a:lnSpc>
                <a:spcPct val="100000"/>
              </a:lnSpc>
              <a:spcBef>
                <a:spcPts val="0"/>
              </a:spcBef>
              <a:spcAft>
                <a:spcPts val="0"/>
              </a:spcAft>
              <a:buClrTx/>
              <a:buSzTx/>
              <a:buFontTx/>
              <a:buNone/>
              <a:tabLst/>
            </a:pPr>
            <a:endParaRPr kumimoji="0" lang="en-US" sz="15000" b="1" i="0" u="none" strike="noStrike" cap="none" spc="0" normalizeH="0" baseline="0" dirty="0">
              <a:ln>
                <a:noFill/>
              </a:ln>
              <a:effectLst/>
              <a:uFillTx/>
              <a:latin typeface="Montserrat" panose="00000500000000000000" pitchFamily="50" charset="0"/>
              <a:sym typeface="Helvetica Neue"/>
            </a:endParaRPr>
          </a:p>
          <a:p>
            <a:pPr marL="0" marR="0" indent="0" algn="ctr" defTabSz="2962076" rtl="0" fontAlgn="auto" latinLnBrk="0" hangingPunct="0">
              <a:lnSpc>
                <a:spcPct val="100000"/>
              </a:lnSpc>
              <a:spcBef>
                <a:spcPts val="0"/>
              </a:spcBef>
              <a:spcAft>
                <a:spcPts val="0"/>
              </a:spcAft>
              <a:buClrTx/>
              <a:buSzTx/>
              <a:buFontTx/>
              <a:buNone/>
              <a:tabLst/>
            </a:pPr>
            <a:r>
              <a:rPr kumimoji="0" lang="en-US" sz="15000" b="1" i="0" u="none" strike="noStrike" cap="none" spc="0" normalizeH="0" baseline="0" dirty="0">
                <a:ln>
                  <a:noFill/>
                </a:ln>
                <a:effectLst/>
                <a:uFillTx/>
                <a:latin typeface="Montserrat" panose="00000500000000000000" pitchFamily="50" charset="0"/>
                <a:sym typeface="Helvetica Neue"/>
              </a:rPr>
              <a:t>SAUTÉED TEMPEH WITH </a:t>
            </a:r>
          </a:p>
          <a:p>
            <a:pPr marL="0" marR="0" indent="0" algn="ctr" defTabSz="2962076" rtl="0" fontAlgn="auto" latinLnBrk="0" hangingPunct="0">
              <a:lnSpc>
                <a:spcPct val="100000"/>
              </a:lnSpc>
              <a:spcBef>
                <a:spcPts val="0"/>
              </a:spcBef>
              <a:spcAft>
                <a:spcPts val="0"/>
              </a:spcAft>
              <a:buClrTx/>
              <a:buSzTx/>
              <a:buFontTx/>
              <a:buNone/>
              <a:tabLst/>
            </a:pPr>
            <a:r>
              <a:rPr kumimoji="0" lang="en-US" sz="15000" b="1" i="0" u="none" strike="noStrike" cap="none" spc="0" normalizeH="0" baseline="0" dirty="0">
                <a:ln>
                  <a:noFill/>
                </a:ln>
                <a:effectLst/>
                <a:uFillTx/>
                <a:latin typeface="Montserrat" panose="00000500000000000000" pitchFamily="50" charset="0"/>
                <a:sym typeface="Helvetica Neue"/>
              </a:rPr>
              <a:t>RED CABBAGE AND APPLE SLAW</a:t>
            </a:r>
          </a:p>
        </p:txBody>
      </p:sp>
      <p:pic>
        <p:nvPicPr>
          <p:cNvPr id="2" name="Picture 1">
            <a:extLst>
              <a:ext uri="{FF2B5EF4-FFF2-40B4-BE49-F238E27FC236}">
                <a16:creationId xmlns:a16="http://schemas.microsoft.com/office/drawing/2014/main" id="{56DBC96D-479C-5F8F-BB25-00D3F09876B8}"/>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p:blipFill>
        <p:spPr>
          <a:xfrm>
            <a:off x="12467492" y="19316590"/>
            <a:ext cx="11459307" cy="3819769"/>
          </a:xfrm>
          <a:prstGeom prst="rect">
            <a:avLst/>
          </a:prstGeom>
        </p:spPr>
      </p:pic>
      <p:sp>
        <p:nvSpPr>
          <p:cNvPr id="9" name="Slide Number Placeholder 8">
            <a:extLst>
              <a:ext uri="{FF2B5EF4-FFF2-40B4-BE49-F238E27FC236}">
                <a16:creationId xmlns:a16="http://schemas.microsoft.com/office/drawing/2014/main" id="{3C6AA1E4-FED6-E046-9CC4-BF6423346D1C}"/>
              </a:ext>
            </a:extLst>
          </p:cNvPr>
          <p:cNvSpPr>
            <a:spLocks noGrp="1"/>
          </p:cNvSpPr>
          <p:nvPr>
            <p:ph type="sldNum" sz="quarter" idx="2"/>
          </p:nvPr>
        </p:nvSpPr>
        <p:spPr>
          <a:xfrm>
            <a:off x="33949983" y="44764129"/>
            <a:ext cx="1442034" cy="1489271"/>
          </a:xfrm>
        </p:spPr>
        <p:txBody>
          <a:bodyPr/>
          <a:lstStyle/>
          <a:p>
            <a:fld id="{86CB4B4D-7CA3-9044-876B-883B54F8677D}" type="slidenum">
              <a:rPr lang="en-US" smtClean="0"/>
              <a:t>43</a:t>
            </a:fld>
            <a:endParaRPr lang="en-US" dirty="0"/>
          </a:p>
        </p:txBody>
      </p:sp>
    </p:spTree>
    <p:extLst>
      <p:ext uri="{BB962C8B-B14F-4D97-AF65-F5344CB8AC3E}">
        <p14:creationId xmlns:p14="http://schemas.microsoft.com/office/powerpoint/2010/main" val="834594053"/>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2D2FB5-1209-974E-0C75-67BAA6C9E326}"/>
            </a:ext>
          </a:extLst>
        </p:cNvPr>
        <p:cNvGrpSpPr/>
        <p:nvPr/>
      </p:nvGrpSpPr>
      <p:grpSpPr>
        <a:xfrm>
          <a:off x="0" y="0"/>
          <a:ext cx="0" cy="0"/>
          <a:chOff x="0" y="0"/>
          <a:chExt cx="0" cy="0"/>
        </a:xfrm>
      </p:grpSpPr>
      <p:sp>
        <p:nvSpPr>
          <p:cNvPr id="158" name="Rectangle">
            <a:extLst>
              <a:ext uri="{FF2B5EF4-FFF2-40B4-BE49-F238E27FC236}">
                <a16:creationId xmlns:a16="http://schemas.microsoft.com/office/drawing/2014/main" id="{0E0C2364-127E-701D-D185-EC14669B2328}"/>
              </a:ext>
            </a:extLst>
          </p:cNvPr>
          <p:cNvSpPr/>
          <p:nvPr/>
        </p:nvSpPr>
        <p:spPr>
          <a:xfrm>
            <a:off x="7499691" y="4287528"/>
            <a:ext cx="23341918" cy="29430282"/>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25400">
            <a:miter lim="400000"/>
          </a:ln>
        </p:spPr>
        <p:txBody>
          <a:bodyPr lIns="149770" tIns="149770" rIns="149770" bIns="149770" anchor="ctr"/>
          <a:lstStyle/>
          <a:p>
            <a:pPr>
              <a:defRPr sz="11000" b="0">
                <a:solidFill>
                  <a:srgbClr val="FFFFFF"/>
                </a:solidFill>
                <a:latin typeface="+mn-lt"/>
                <a:ea typeface="+mn-ea"/>
                <a:cs typeface="+mn-cs"/>
                <a:sym typeface="Helvetica Neue Medium"/>
              </a:defRPr>
            </a:pPr>
            <a:endParaRPr dirty="0">
              <a:latin typeface="Open Sans" panose="020B0606030504020204" pitchFamily="34" charset="0"/>
            </a:endParaRPr>
          </a:p>
        </p:txBody>
      </p:sp>
      <p:sp>
        <p:nvSpPr>
          <p:cNvPr id="160"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1D968149-4291-627E-7610-B96296DF52AF}"/>
              </a:ext>
            </a:extLst>
          </p:cNvPr>
          <p:cNvSpPr txBox="1"/>
          <p:nvPr/>
        </p:nvSpPr>
        <p:spPr>
          <a:xfrm>
            <a:off x="7197370" y="36009044"/>
            <a:ext cx="23870360" cy="5724399"/>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49770" tIns="149770" rIns="149770" bIns="149770" anchor="ctr">
            <a:spAutoFit/>
          </a:bodyPr>
          <a:lstStyle>
            <a:lvl1pPr algn="l">
              <a:defRPr sz="4800" b="0" baseline="31250">
                <a:latin typeface="Playfair Display"/>
                <a:ea typeface="Playfair Display"/>
                <a:cs typeface="Playfair Display"/>
                <a:sym typeface="Playfair Display"/>
              </a:defRPr>
            </a:lvl1pPr>
          </a:lstStyle>
          <a:p>
            <a:pPr>
              <a:lnSpc>
                <a:spcPct val="150000"/>
              </a:lnSpc>
            </a:pPr>
            <a:r>
              <a:rPr lang="en-US" sz="7200" dirty="0">
                <a:latin typeface="Open Sans" panose="020B0606030504020204" pitchFamily="34" charset="0"/>
                <a:ea typeface="Open Sans" panose="020B0606030504020204" pitchFamily="34" charset="0"/>
                <a:cs typeface="Open Sans" panose="020B0606030504020204" pitchFamily="34" charset="0"/>
              </a:rPr>
              <a:t>Blanching Broccoli and Cauliflower with Chickpeas highlights the bright, fresh flavors of the vegetables, enhanced by the slight crunch retained through blanching. Combined with protein-rich chickpeas and dressed with a light olive oil and lemon zest, this dish is a testament to the health benefits and culinary delight of minimalistic cooking, perfect for a light yet filling dinner.</a:t>
            </a:r>
          </a:p>
        </p:txBody>
      </p:sp>
      <p:sp>
        <p:nvSpPr>
          <p:cNvPr id="6" name="Line">
            <a:extLst>
              <a:ext uri="{FF2B5EF4-FFF2-40B4-BE49-F238E27FC236}">
                <a16:creationId xmlns:a16="http://schemas.microsoft.com/office/drawing/2014/main" id="{BA6DD1B3-1026-D5FD-93E7-AD6B58407087}"/>
              </a:ext>
            </a:extLst>
          </p:cNvPr>
          <p:cNvSpPr/>
          <p:nvPr/>
        </p:nvSpPr>
        <p:spPr>
          <a:xfrm>
            <a:off x="7382460" y="34145026"/>
            <a:ext cx="23576379" cy="0"/>
          </a:xfrm>
          <a:prstGeom prst="line">
            <a:avLst/>
          </a:prstGeom>
          <a:ln w="190500">
            <a:solidFill>
              <a:srgbClr val="E1DEDB"/>
            </a:solidFill>
            <a:miter lim="400000"/>
          </a:ln>
        </p:spPr>
        <p:txBody>
          <a:bodyPr lIns="149770" tIns="149770" rIns="149770" bIns="149770" anchor="ctr"/>
          <a:lstStyle/>
          <a:p>
            <a:pPr>
              <a:defRPr sz="11000" b="0">
                <a:solidFill>
                  <a:srgbClr val="FFFFFF"/>
                </a:solidFill>
                <a:latin typeface="+mn-lt"/>
                <a:ea typeface="+mn-ea"/>
                <a:cs typeface="+mn-cs"/>
                <a:sym typeface="Helvetica Neue Medium"/>
              </a:defRPr>
            </a:pPr>
            <a:endParaRPr dirty="0">
              <a:latin typeface="Open Sans" panose="020B0606030504020204" pitchFamily="34" charset="0"/>
            </a:endParaRPr>
          </a:p>
        </p:txBody>
      </p:sp>
      <p:sp>
        <p:nvSpPr>
          <p:cNvPr id="2" name="TextBox 1">
            <a:extLst>
              <a:ext uri="{FF2B5EF4-FFF2-40B4-BE49-F238E27FC236}">
                <a16:creationId xmlns:a16="http://schemas.microsoft.com/office/drawing/2014/main" id="{F33F0B32-746E-B572-0C57-76B9083EFAB0}"/>
              </a:ext>
            </a:extLst>
          </p:cNvPr>
          <p:cNvSpPr txBox="1"/>
          <p:nvPr/>
        </p:nvSpPr>
        <p:spPr>
          <a:xfrm>
            <a:off x="6350" y="29507402"/>
            <a:ext cx="27654249" cy="3688007"/>
          </a:xfrm>
          <a:prstGeom prst="rect">
            <a:avLst/>
          </a:prstGeom>
          <a:solidFill>
            <a:srgbClr val="E1DEDB"/>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9770" tIns="149770" rIns="149770" bIns="149770" numCol="1" spcCol="38100" rtlCol="0" anchor="ctr">
            <a:spAutoFit/>
          </a:bodyPr>
          <a:lstStyle/>
          <a:p>
            <a:pPr marL="0" marR="0" indent="0" algn="ctr" defTabSz="2962076" rtl="0" fontAlgn="auto" latinLnBrk="0" hangingPunct="0">
              <a:lnSpc>
                <a:spcPct val="100000"/>
              </a:lnSpc>
              <a:spcBef>
                <a:spcPts val="0"/>
              </a:spcBef>
              <a:spcAft>
                <a:spcPts val="0"/>
              </a:spcAft>
              <a:buClrTx/>
              <a:buSzTx/>
              <a:buFontTx/>
              <a:buNone/>
              <a:tabLst/>
            </a:pPr>
            <a:r>
              <a:rPr kumimoji="0" lang="en-US" sz="11000" i="0" u="none" strike="noStrike" cap="none" spc="0" normalizeH="0" baseline="0" dirty="0">
                <a:ln>
                  <a:noFill/>
                </a:ln>
                <a:effectLst/>
                <a:uFillTx/>
                <a:latin typeface="Montserrat" panose="00000500000000000000" pitchFamily="50" charset="0"/>
                <a:sym typeface="Helvetica Neue"/>
              </a:rPr>
              <a:t>BLANCHING BROCCOLI AND CAULIFLOWER WITH CHICKPEAS</a:t>
            </a:r>
          </a:p>
        </p:txBody>
      </p:sp>
    </p:spTree>
    <p:extLst>
      <p:ext uri="{BB962C8B-B14F-4D97-AF65-F5344CB8AC3E}">
        <p14:creationId xmlns:p14="http://schemas.microsoft.com/office/powerpoint/2010/main" val="2933869659"/>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AC4DA-B0DF-ED31-14F2-CA5C96844FE0}"/>
            </a:ext>
          </a:extLst>
        </p:cNvPr>
        <p:cNvGrpSpPr/>
        <p:nvPr/>
      </p:nvGrpSpPr>
      <p:grpSpPr>
        <a:xfrm>
          <a:off x="0" y="0"/>
          <a:ext cx="0" cy="0"/>
          <a:chOff x="0" y="0"/>
          <a:chExt cx="0" cy="0"/>
        </a:xfrm>
      </p:grpSpPr>
      <p:sp>
        <p:nvSpPr>
          <p:cNvPr id="3" name="Text Placeholder 7">
            <a:extLst>
              <a:ext uri="{FF2B5EF4-FFF2-40B4-BE49-F238E27FC236}">
                <a16:creationId xmlns:a16="http://schemas.microsoft.com/office/drawing/2014/main" id="{655D315B-85D8-0854-3513-6CF43D2AB987}"/>
              </a:ext>
            </a:extLst>
          </p:cNvPr>
          <p:cNvSpPr txBox="1">
            <a:spLocks/>
          </p:cNvSpPr>
          <p:nvPr/>
        </p:nvSpPr>
        <p:spPr>
          <a:xfrm>
            <a:off x="0" y="0"/>
            <a:ext cx="10058399" cy="49453800"/>
          </a:xfrm>
          <a:prstGeom prst="rect">
            <a:avLst/>
          </a:prstGeom>
          <a:solidFill>
            <a:srgbClr val="E1DEDB"/>
          </a:solidFill>
        </p:spPr>
        <p:txBody>
          <a:bodyPr vert="vert270">
            <a:noAutofit/>
          </a:bodyPr>
          <a:lstStyle>
            <a:lvl1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1pPr>
            <a:lvl2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2pPr>
            <a:lvl3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3pPr>
            <a:lvl4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4pPr>
            <a:lvl5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5pPr>
            <a:lvl6pPr marL="0" marR="0" indent="3556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6pPr>
            <a:lvl7pPr marL="0" marR="0" indent="7112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7pPr>
            <a:lvl8pPr marL="0" marR="0" indent="10668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8pPr>
            <a:lvl9pPr marL="0" marR="0" indent="14224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9pPr>
          </a:lstStyle>
          <a:p>
            <a:pPr marL="0" marR="0" indent="0" algn="ctr" defTabSz="2962076" rtl="0" fontAlgn="auto" latinLnBrk="0" hangingPunct="0">
              <a:lnSpc>
                <a:spcPct val="100000"/>
              </a:lnSpc>
              <a:spcBef>
                <a:spcPts val="0"/>
              </a:spcBef>
              <a:spcAft>
                <a:spcPts val="0"/>
              </a:spcAft>
              <a:buClrTx/>
              <a:buSzTx/>
              <a:buFontTx/>
              <a:buNone/>
              <a:tabLst/>
            </a:pPr>
            <a:endParaRPr kumimoji="0" lang="en-US" sz="15000" b="1" i="0" u="none" strike="noStrike" cap="none" spc="0" normalizeH="0" baseline="0" dirty="0">
              <a:ln>
                <a:noFill/>
              </a:ln>
              <a:effectLst/>
              <a:uFillTx/>
              <a:latin typeface="Montserrat" panose="00000500000000000000" pitchFamily="50" charset="0"/>
              <a:sym typeface="Helvetica Neue"/>
            </a:endParaRPr>
          </a:p>
          <a:p>
            <a:pPr marL="0" marR="0" indent="0" algn="ctr" defTabSz="2962076" rtl="0" fontAlgn="auto" latinLnBrk="0" hangingPunct="0">
              <a:lnSpc>
                <a:spcPct val="100000"/>
              </a:lnSpc>
              <a:spcBef>
                <a:spcPts val="0"/>
              </a:spcBef>
              <a:spcAft>
                <a:spcPts val="0"/>
              </a:spcAft>
              <a:buClrTx/>
              <a:buSzTx/>
              <a:buFontTx/>
              <a:buNone/>
              <a:tabLst/>
            </a:pPr>
            <a:r>
              <a:rPr kumimoji="0" lang="en-US" sz="15000" b="1" i="0" u="none" strike="noStrike" cap="none" spc="0" normalizeH="0" baseline="0" dirty="0">
                <a:ln>
                  <a:noFill/>
                </a:ln>
                <a:effectLst/>
                <a:uFillTx/>
                <a:latin typeface="Montserrat" panose="00000500000000000000" pitchFamily="50" charset="0"/>
                <a:sym typeface="Helvetica Neue"/>
              </a:rPr>
              <a:t>BLANCHING BROCCOLI AND </a:t>
            </a:r>
          </a:p>
          <a:p>
            <a:pPr marL="0" marR="0" indent="0" algn="ctr" defTabSz="2962076" rtl="0" fontAlgn="auto" latinLnBrk="0" hangingPunct="0">
              <a:lnSpc>
                <a:spcPct val="100000"/>
              </a:lnSpc>
              <a:spcBef>
                <a:spcPts val="0"/>
              </a:spcBef>
              <a:spcAft>
                <a:spcPts val="0"/>
              </a:spcAft>
              <a:buClrTx/>
              <a:buSzTx/>
              <a:buFontTx/>
              <a:buNone/>
              <a:tabLst/>
            </a:pPr>
            <a:r>
              <a:rPr kumimoji="0" lang="en-US" sz="15000" b="1" i="0" u="none" strike="noStrike" cap="none" spc="0" normalizeH="0" baseline="0" dirty="0">
                <a:ln>
                  <a:noFill/>
                </a:ln>
                <a:effectLst/>
                <a:uFillTx/>
                <a:latin typeface="Montserrat" panose="00000500000000000000" pitchFamily="50" charset="0"/>
                <a:sym typeface="Helvetica Neue"/>
              </a:rPr>
              <a:t>CAULIFLOWER WITH CHICKPEAS</a:t>
            </a:r>
          </a:p>
        </p:txBody>
      </p:sp>
      <p:sp>
        <p:nvSpPr>
          <p:cNvPr id="5" name="Text Placeholder 3">
            <a:extLst>
              <a:ext uri="{FF2B5EF4-FFF2-40B4-BE49-F238E27FC236}">
                <a16:creationId xmlns:a16="http://schemas.microsoft.com/office/drawing/2014/main" id="{21C8BE93-B196-1B4F-32C0-FF7221788E84}"/>
              </a:ext>
            </a:extLst>
          </p:cNvPr>
          <p:cNvSpPr txBox="1">
            <a:spLocks noGrp="1" noRot="1" noMove="1" noResize="1" noEditPoints="1" noAdjustHandles="1" noChangeArrowheads="1" noChangeShapeType="1"/>
          </p:cNvSpPr>
          <p:nvPr/>
        </p:nvSpPr>
        <p:spPr>
          <a:xfrm>
            <a:off x="12215224" y="3364124"/>
            <a:ext cx="22379575" cy="42889275"/>
          </a:xfrm>
          <a:prstGeom prst="rect">
            <a:avLst/>
          </a:prstGeom>
        </p:spPr>
        <p:txBody>
          <a:bodyPr vert="horz" lIns="91440" tIns="45720" rIns="91440" bIns="45720" rtlCol="0">
            <a:noAutofit/>
          </a:bodyPr>
          <a:lstStyle>
            <a:lvl1pPr marL="0" indent="0" algn="l" defTabSz="777240" rtl="0" eaLnBrk="1" latinLnBrk="0" hangingPunct="1">
              <a:lnSpc>
                <a:spcPct val="90000"/>
              </a:lnSpc>
              <a:spcBef>
                <a:spcPts val="850"/>
              </a:spcBef>
              <a:buFont typeface="Arial" panose="020B0604020202020204" pitchFamily="34" charset="0"/>
              <a:buNone/>
              <a:defRPr sz="1000" kern="1200">
                <a:solidFill>
                  <a:schemeClr val="tx1"/>
                </a:solidFill>
                <a:latin typeface="+mj-lt"/>
                <a:ea typeface="+mn-ea"/>
                <a:cs typeface="+mn-cs"/>
              </a:defRPr>
            </a:lvl1pPr>
            <a:lvl2pPr marL="388620" indent="0" algn="l" defTabSz="777240" rtl="0" eaLnBrk="1" latinLnBrk="0" hangingPunct="1">
              <a:lnSpc>
                <a:spcPct val="90000"/>
              </a:lnSpc>
              <a:spcBef>
                <a:spcPts val="425"/>
              </a:spcBef>
              <a:buFont typeface="Arial" panose="020B0604020202020204" pitchFamily="34" charset="0"/>
              <a:buNone/>
              <a:defRPr sz="1000" kern="1200">
                <a:solidFill>
                  <a:schemeClr val="tx1"/>
                </a:solidFill>
                <a:latin typeface="+mj-lt"/>
                <a:ea typeface="+mn-ea"/>
                <a:cs typeface="+mn-cs"/>
              </a:defRPr>
            </a:lvl2pPr>
            <a:lvl3pPr marL="777240" indent="0" algn="l" defTabSz="777240" rtl="0" eaLnBrk="1" latinLnBrk="0" hangingPunct="1">
              <a:lnSpc>
                <a:spcPct val="90000"/>
              </a:lnSpc>
              <a:spcBef>
                <a:spcPts val="425"/>
              </a:spcBef>
              <a:buFont typeface="Arial" panose="020B0604020202020204" pitchFamily="34" charset="0"/>
              <a:buNone/>
              <a:defRPr sz="1000" kern="1200">
                <a:solidFill>
                  <a:schemeClr val="tx1"/>
                </a:solidFill>
                <a:latin typeface="+mj-lt"/>
                <a:ea typeface="+mn-ea"/>
                <a:cs typeface="+mn-cs"/>
              </a:defRPr>
            </a:lvl3pPr>
            <a:lvl4pPr marL="1165860" indent="0" algn="l" defTabSz="777240" rtl="0" eaLnBrk="1" latinLnBrk="0" hangingPunct="1">
              <a:lnSpc>
                <a:spcPct val="90000"/>
              </a:lnSpc>
              <a:spcBef>
                <a:spcPts val="425"/>
              </a:spcBef>
              <a:buFont typeface="Arial" panose="020B0604020202020204" pitchFamily="34" charset="0"/>
              <a:buNone/>
              <a:defRPr sz="1000" kern="1200">
                <a:solidFill>
                  <a:schemeClr val="tx1"/>
                </a:solidFill>
                <a:latin typeface="+mj-lt"/>
                <a:ea typeface="+mn-ea"/>
                <a:cs typeface="+mn-cs"/>
              </a:defRPr>
            </a:lvl4pPr>
            <a:lvl5pPr marL="1554480" indent="0" algn="l" defTabSz="777240" rtl="0" eaLnBrk="1" latinLnBrk="0" hangingPunct="1">
              <a:lnSpc>
                <a:spcPct val="90000"/>
              </a:lnSpc>
              <a:spcBef>
                <a:spcPts val="425"/>
              </a:spcBef>
              <a:buFont typeface="Arial" panose="020B0604020202020204" pitchFamily="34" charset="0"/>
              <a:buNone/>
              <a:defRPr sz="1000" kern="1200">
                <a:solidFill>
                  <a:schemeClr val="tx1"/>
                </a:solidFill>
                <a:latin typeface="+mj-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marR="0" lvl="0" indent="0" algn="l" defTabSz="777240" rtl="0" eaLnBrk="1" fontAlgn="auto" latinLnBrk="0" hangingPunct="1">
              <a:lnSpc>
                <a:spcPct val="120000"/>
              </a:lnSpc>
              <a:spcBef>
                <a:spcPts val="850"/>
              </a:spcBef>
              <a:spcAft>
                <a:spcPts val="0"/>
              </a:spcAft>
              <a:buClrTx/>
              <a:buSzTx/>
              <a:buFont typeface="Arial" panose="020B0604020202020204" pitchFamily="34" charset="0"/>
              <a:buNone/>
              <a:tabLst/>
              <a:defRPr/>
            </a:pPr>
            <a:r>
              <a:rPr kumimoji="0" lang="en-US" sz="660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INGREDIENTS</a:t>
            </a:r>
            <a:endParaRPr kumimoji="0" lang="en-US" sz="66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endParaRPr>
          </a:p>
          <a:p>
            <a:pPr marL="0" marR="0" lvl="0" indent="0" algn="l" defTabSz="777240" rtl="0" eaLnBrk="1" fontAlgn="auto" latinLnBrk="0" hangingPunct="1">
              <a:lnSpc>
                <a:spcPct val="120000"/>
              </a:lnSpc>
              <a:spcBef>
                <a:spcPts val="850"/>
              </a:spcBef>
              <a:spcAft>
                <a:spcPts val="0"/>
              </a:spcAft>
              <a:buClrTx/>
              <a:buSzTx/>
              <a:buFont typeface="Arial" panose="020B0604020202020204" pitchFamily="34" charset="0"/>
              <a:buNone/>
              <a:tabLst/>
              <a:defRPr/>
            </a:pPr>
            <a:r>
              <a:rPr kumimoji="0" lang="en-US" sz="66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Broccoli: 1 head, cut into florets</a:t>
            </a:r>
          </a:p>
          <a:p>
            <a:pPr marL="0" marR="0" lvl="0" indent="0" algn="l" defTabSz="777240" rtl="0" eaLnBrk="1" fontAlgn="auto" latinLnBrk="0" hangingPunct="1">
              <a:lnSpc>
                <a:spcPct val="120000"/>
              </a:lnSpc>
              <a:spcBef>
                <a:spcPts val="850"/>
              </a:spcBef>
              <a:spcAft>
                <a:spcPts val="0"/>
              </a:spcAft>
              <a:buClrTx/>
              <a:buSzTx/>
              <a:buFont typeface="Arial" panose="020B0604020202020204" pitchFamily="34" charset="0"/>
              <a:buNone/>
              <a:tabLst/>
              <a:defRPr/>
            </a:pPr>
            <a:r>
              <a:rPr kumimoji="0" lang="en-US" sz="66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Cauliflower: 1 head, cut into florets</a:t>
            </a:r>
          </a:p>
          <a:p>
            <a:pPr marL="0" marR="0" lvl="0" indent="0" algn="l" defTabSz="777240" rtl="0" eaLnBrk="1" fontAlgn="auto" latinLnBrk="0" hangingPunct="1">
              <a:lnSpc>
                <a:spcPct val="120000"/>
              </a:lnSpc>
              <a:spcBef>
                <a:spcPts val="850"/>
              </a:spcBef>
              <a:spcAft>
                <a:spcPts val="0"/>
              </a:spcAft>
              <a:buClrTx/>
              <a:buSzTx/>
              <a:buFont typeface="Arial" panose="020B0604020202020204" pitchFamily="34" charset="0"/>
              <a:buNone/>
              <a:tabLst/>
              <a:defRPr/>
            </a:pPr>
            <a:r>
              <a:rPr kumimoji="0" lang="en-US" sz="66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Chickpeas: 1 can (15 oz), drained and rinsed</a:t>
            </a:r>
          </a:p>
          <a:p>
            <a:pPr marL="0" marR="0" lvl="0" indent="0" algn="l" defTabSz="777240" rtl="0" eaLnBrk="1" fontAlgn="auto" latinLnBrk="0" hangingPunct="1">
              <a:lnSpc>
                <a:spcPct val="120000"/>
              </a:lnSpc>
              <a:spcBef>
                <a:spcPts val="850"/>
              </a:spcBef>
              <a:spcAft>
                <a:spcPts val="0"/>
              </a:spcAft>
              <a:buClrTx/>
              <a:buSzTx/>
              <a:buFont typeface="Arial" panose="020B0604020202020204" pitchFamily="34" charset="0"/>
              <a:buNone/>
              <a:tabLst/>
              <a:defRPr/>
            </a:pPr>
            <a:r>
              <a:rPr kumimoji="0" lang="en-US" sz="66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Olive oil: 2 tbsp</a:t>
            </a:r>
          </a:p>
          <a:p>
            <a:pPr marL="0" marR="0" lvl="0" indent="0" algn="l" defTabSz="777240" rtl="0" eaLnBrk="1" fontAlgn="auto" latinLnBrk="0" hangingPunct="1">
              <a:lnSpc>
                <a:spcPct val="120000"/>
              </a:lnSpc>
              <a:spcBef>
                <a:spcPts val="850"/>
              </a:spcBef>
              <a:spcAft>
                <a:spcPts val="0"/>
              </a:spcAft>
              <a:buClrTx/>
              <a:buSzTx/>
              <a:buFont typeface="Arial" panose="020B0604020202020204" pitchFamily="34" charset="0"/>
              <a:buNone/>
              <a:tabLst/>
              <a:defRPr/>
            </a:pPr>
            <a:r>
              <a:rPr kumimoji="0" lang="en-US" sz="66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Garlic powder: 1 tsp</a:t>
            </a:r>
          </a:p>
          <a:p>
            <a:pPr marL="0" marR="0" lvl="0" indent="0" algn="l" defTabSz="777240" rtl="0" eaLnBrk="1" fontAlgn="auto" latinLnBrk="0" hangingPunct="1">
              <a:lnSpc>
                <a:spcPct val="120000"/>
              </a:lnSpc>
              <a:spcBef>
                <a:spcPts val="850"/>
              </a:spcBef>
              <a:spcAft>
                <a:spcPts val="0"/>
              </a:spcAft>
              <a:buClrTx/>
              <a:buSzTx/>
              <a:buFont typeface="Arial" panose="020B0604020202020204" pitchFamily="34" charset="0"/>
              <a:buNone/>
              <a:tabLst/>
              <a:defRPr/>
            </a:pPr>
            <a:r>
              <a:rPr kumimoji="0" lang="en-US" sz="66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Lemon zest: 1 tsp</a:t>
            </a:r>
          </a:p>
          <a:p>
            <a:pPr marL="0" marR="0" lvl="0" indent="0" algn="l" defTabSz="777240" rtl="0" eaLnBrk="1" fontAlgn="auto" latinLnBrk="0" hangingPunct="1">
              <a:lnSpc>
                <a:spcPct val="120000"/>
              </a:lnSpc>
              <a:spcBef>
                <a:spcPts val="850"/>
              </a:spcBef>
              <a:spcAft>
                <a:spcPts val="0"/>
              </a:spcAft>
              <a:buClrTx/>
              <a:buSzTx/>
              <a:buFont typeface="Arial" panose="020B0604020202020204" pitchFamily="34" charset="0"/>
              <a:buNone/>
              <a:tabLst/>
              <a:defRPr/>
            </a:pPr>
            <a:r>
              <a:rPr kumimoji="0" lang="en-US" sz="66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Salt and pepper: to taste</a:t>
            </a:r>
          </a:p>
          <a:p>
            <a:pPr marL="0" marR="0" lvl="0" indent="0" algn="l" defTabSz="777240" rtl="0" eaLnBrk="1" fontAlgn="auto" latinLnBrk="0" hangingPunct="1">
              <a:lnSpc>
                <a:spcPct val="120000"/>
              </a:lnSpc>
              <a:spcBef>
                <a:spcPts val="850"/>
              </a:spcBef>
              <a:spcAft>
                <a:spcPts val="0"/>
              </a:spcAft>
              <a:buClrTx/>
              <a:buSzTx/>
              <a:buFont typeface="Arial" panose="020B0604020202020204" pitchFamily="34" charset="0"/>
              <a:buNone/>
              <a:tabLst/>
              <a:defRPr/>
            </a:pPr>
            <a:r>
              <a:rPr kumimoji="0" lang="en-US" sz="66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Parsley: 1/4 cup, chopped</a:t>
            </a:r>
          </a:p>
          <a:p>
            <a:pPr marL="0" marR="0" lvl="0" indent="0" algn="l" defTabSz="777240" rtl="0" eaLnBrk="1" fontAlgn="auto" latinLnBrk="0" hangingPunct="1">
              <a:lnSpc>
                <a:spcPct val="120000"/>
              </a:lnSpc>
              <a:spcBef>
                <a:spcPts val="850"/>
              </a:spcBef>
              <a:spcAft>
                <a:spcPts val="0"/>
              </a:spcAft>
              <a:buClrTx/>
              <a:buSzTx/>
              <a:buFont typeface="Arial" panose="020B0604020202020204" pitchFamily="34" charset="0"/>
              <a:buNone/>
              <a:tabLst/>
              <a:defRPr/>
            </a:pPr>
            <a:endParaRPr lang="en-US" sz="6600" b="0" dirty="0">
              <a:solidFill>
                <a:srgbClr val="000000"/>
              </a:solidFill>
              <a:latin typeface="Open Sans" panose="020B0606030504020204" pitchFamily="34" charset="0"/>
            </a:endParaRPr>
          </a:p>
          <a:p>
            <a:pPr marL="0" marR="0" lvl="0" indent="0" algn="l" defTabSz="777240" rtl="0" eaLnBrk="1" fontAlgn="auto" latinLnBrk="0" hangingPunct="1">
              <a:lnSpc>
                <a:spcPct val="120000"/>
              </a:lnSpc>
              <a:spcBef>
                <a:spcPts val="850"/>
              </a:spcBef>
              <a:spcAft>
                <a:spcPts val="0"/>
              </a:spcAft>
              <a:buClrTx/>
              <a:buSzTx/>
              <a:buFont typeface="Arial" panose="020B0604020202020204" pitchFamily="34" charset="0"/>
              <a:buNone/>
              <a:tabLst/>
              <a:defRPr/>
            </a:pPr>
            <a:endParaRPr kumimoji="0" lang="en-US" sz="66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endParaRPr>
          </a:p>
          <a:p>
            <a:pPr marL="0" marR="0" lvl="0" indent="0" algn="l" defTabSz="777240" rtl="0" eaLnBrk="1" fontAlgn="auto" latinLnBrk="0" hangingPunct="1">
              <a:lnSpc>
                <a:spcPct val="120000"/>
              </a:lnSpc>
              <a:spcBef>
                <a:spcPts val="850"/>
              </a:spcBef>
              <a:spcAft>
                <a:spcPts val="0"/>
              </a:spcAft>
              <a:buClrTx/>
              <a:buSzTx/>
              <a:buFont typeface="Arial" panose="020B0604020202020204" pitchFamily="34" charset="0"/>
              <a:buNone/>
              <a:tabLst/>
              <a:defRPr/>
            </a:pPr>
            <a:endParaRPr lang="en-US" sz="6600" b="0" dirty="0">
              <a:solidFill>
                <a:srgbClr val="000000"/>
              </a:solidFill>
              <a:latin typeface="Open Sans" panose="020B0606030504020204" pitchFamily="34" charset="0"/>
            </a:endParaRPr>
          </a:p>
          <a:p>
            <a:pPr marL="0" marR="0" lvl="0" indent="0" algn="l" defTabSz="777240" rtl="0" eaLnBrk="1" fontAlgn="auto" latinLnBrk="0" hangingPunct="1">
              <a:lnSpc>
                <a:spcPct val="120000"/>
              </a:lnSpc>
              <a:spcBef>
                <a:spcPts val="850"/>
              </a:spcBef>
              <a:spcAft>
                <a:spcPts val="0"/>
              </a:spcAft>
              <a:buClrTx/>
              <a:buSzTx/>
              <a:buFont typeface="Arial" panose="020B0604020202020204" pitchFamily="34" charset="0"/>
              <a:buNone/>
              <a:tabLst/>
              <a:defRPr/>
            </a:pPr>
            <a:endParaRPr kumimoji="0" lang="en-US" sz="66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endParaRPr>
          </a:p>
          <a:p>
            <a:pPr marL="0" marR="0" lvl="0" indent="0" algn="l" defTabSz="777240" rtl="0" eaLnBrk="1" fontAlgn="auto" latinLnBrk="0" hangingPunct="1">
              <a:lnSpc>
                <a:spcPct val="120000"/>
              </a:lnSpc>
              <a:spcBef>
                <a:spcPts val="850"/>
              </a:spcBef>
              <a:spcAft>
                <a:spcPts val="0"/>
              </a:spcAft>
              <a:buClrTx/>
              <a:buSzTx/>
              <a:buFont typeface="Arial" panose="020B0604020202020204" pitchFamily="34" charset="0"/>
              <a:buNone/>
              <a:tabLst/>
              <a:defRPr/>
            </a:pPr>
            <a:r>
              <a:rPr kumimoji="0" lang="en-US" sz="660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INSTRUCTIONS</a:t>
            </a:r>
          </a:p>
          <a:p>
            <a:pPr marL="0" marR="0" lvl="0" indent="0" algn="l" defTabSz="777240" rtl="0" eaLnBrk="1" fontAlgn="auto" latinLnBrk="0" hangingPunct="1">
              <a:lnSpc>
                <a:spcPct val="120000"/>
              </a:lnSpc>
              <a:spcBef>
                <a:spcPts val="850"/>
              </a:spcBef>
              <a:spcAft>
                <a:spcPts val="0"/>
              </a:spcAft>
              <a:buClrTx/>
              <a:buSzTx/>
              <a:buFont typeface="Arial" panose="020B0604020202020204" pitchFamily="34" charset="0"/>
              <a:buNone/>
              <a:tabLst/>
              <a:defRPr/>
            </a:pPr>
            <a:r>
              <a:rPr kumimoji="0" lang="en-US" sz="660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Prep Time: </a:t>
            </a:r>
            <a:r>
              <a:rPr kumimoji="0" lang="en-US" sz="66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5 minutes</a:t>
            </a:r>
          </a:p>
          <a:p>
            <a:pPr marL="0" marR="0" lvl="0" indent="0" algn="l" defTabSz="777240" rtl="0" eaLnBrk="1" fontAlgn="auto" latinLnBrk="0" hangingPunct="1">
              <a:lnSpc>
                <a:spcPct val="120000"/>
              </a:lnSpc>
              <a:spcBef>
                <a:spcPts val="850"/>
              </a:spcBef>
              <a:spcAft>
                <a:spcPts val="0"/>
              </a:spcAft>
              <a:buClrTx/>
              <a:buSzTx/>
              <a:buFont typeface="Arial" panose="020B0604020202020204" pitchFamily="34" charset="0"/>
              <a:buNone/>
              <a:tabLst/>
              <a:defRPr/>
            </a:pPr>
            <a:r>
              <a:rPr kumimoji="0" lang="en-US" sz="66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Bring a large pot of water to a </a:t>
            </a:r>
            <a:r>
              <a:rPr kumimoji="0" lang="en-US" sz="660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boil and blanch </a:t>
            </a:r>
            <a:r>
              <a:rPr kumimoji="0" lang="en-US" sz="66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broccoli and cauliflower </a:t>
            </a:r>
            <a:r>
              <a:rPr kumimoji="0" lang="en-US" sz="660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for 3-4 minutes </a:t>
            </a:r>
            <a:r>
              <a:rPr kumimoji="0" lang="en-US" sz="66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until vibrant and slightly tender.</a:t>
            </a:r>
          </a:p>
          <a:p>
            <a:pPr marL="0" marR="0" lvl="0" indent="0" algn="l" defTabSz="777240" rtl="0" eaLnBrk="1" fontAlgn="auto" latinLnBrk="0" hangingPunct="1">
              <a:lnSpc>
                <a:spcPct val="120000"/>
              </a:lnSpc>
              <a:spcBef>
                <a:spcPts val="850"/>
              </a:spcBef>
              <a:spcAft>
                <a:spcPts val="0"/>
              </a:spcAft>
              <a:buClrTx/>
              <a:buSzTx/>
              <a:buFont typeface="Arial" panose="020B0604020202020204" pitchFamily="34" charset="0"/>
              <a:buNone/>
              <a:tabLst/>
              <a:defRPr/>
            </a:pPr>
            <a:r>
              <a:rPr kumimoji="0" lang="en-US" sz="66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Drain and rinse under cold water to stop cooking.</a:t>
            </a:r>
          </a:p>
          <a:p>
            <a:pPr marL="0" marR="0" lvl="0" indent="0" algn="l" defTabSz="777240" rtl="0" eaLnBrk="1" fontAlgn="auto" latinLnBrk="0" hangingPunct="1">
              <a:lnSpc>
                <a:spcPct val="120000"/>
              </a:lnSpc>
              <a:spcBef>
                <a:spcPts val="850"/>
              </a:spcBef>
              <a:spcAft>
                <a:spcPts val="0"/>
              </a:spcAft>
              <a:buClrTx/>
              <a:buSzTx/>
              <a:buFont typeface="Arial" panose="020B0604020202020204" pitchFamily="34" charset="0"/>
              <a:buNone/>
              <a:tabLst/>
              <a:defRPr/>
            </a:pPr>
            <a:r>
              <a:rPr kumimoji="0" lang="en-US" sz="66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Toss the blanched vegetables with chickpeas, olive oil, garlic powder, lemon zest, and parsley.</a:t>
            </a:r>
          </a:p>
          <a:p>
            <a:pPr marL="0" marR="0" lvl="0" indent="0" algn="l" defTabSz="777240" rtl="0" eaLnBrk="1" fontAlgn="auto" latinLnBrk="0" hangingPunct="1">
              <a:lnSpc>
                <a:spcPct val="120000"/>
              </a:lnSpc>
              <a:spcBef>
                <a:spcPts val="850"/>
              </a:spcBef>
              <a:spcAft>
                <a:spcPts val="0"/>
              </a:spcAft>
              <a:buClrTx/>
              <a:buSzTx/>
              <a:buFont typeface="Arial" panose="020B0604020202020204" pitchFamily="34" charset="0"/>
              <a:buNone/>
              <a:tabLst/>
              <a:defRPr/>
            </a:pPr>
            <a:r>
              <a:rPr kumimoji="0" lang="en-US" sz="66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Season with salt and pepper.</a:t>
            </a:r>
          </a:p>
          <a:p>
            <a:pPr marL="0" marR="0" lvl="0" indent="0" algn="l" defTabSz="777240" rtl="0" eaLnBrk="1" fontAlgn="auto" latinLnBrk="0" hangingPunct="1">
              <a:lnSpc>
                <a:spcPct val="120000"/>
              </a:lnSpc>
              <a:spcBef>
                <a:spcPts val="850"/>
              </a:spcBef>
              <a:spcAft>
                <a:spcPts val="0"/>
              </a:spcAft>
              <a:buClrTx/>
              <a:buSzTx/>
              <a:buFont typeface="Arial" panose="020B0604020202020204" pitchFamily="34" charset="0"/>
              <a:buNone/>
              <a:tabLst/>
              <a:defRPr/>
            </a:pPr>
            <a:r>
              <a:rPr kumimoji="0" lang="en-US" sz="660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Cook Time: </a:t>
            </a:r>
            <a:r>
              <a:rPr kumimoji="0" lang="en-US" sz="66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4 minutes</a:t>
            </a:r>
          </a:p>
          <a:p>
            <a:pPr marL="0" marR="0" lvl="0" indent="0" algn="l" defTabSz="777240" rtl="0" eaLnBrk="1" fontAlgn="auto" latinLnBrk="0" hangingPunct="1">
              <a:lnSpc>
                <a:spcPct val="120000"/>
              </a:lnSpc>
              <a:spcBef>
                <a:spcPts val="850"/>
              </a:spcBef>
              <a:spcAft>
                <a:spcPts val="0"/>
              </a:spcAft>
              <a:buClrTx/>
              <a:buSzTx/>
              <a:buFont typeface="Arial" panose="020B0604020202020204" pitchFamily="34" charset="0"/>
              <a:buNone/>
              <a:tabLst/>
              <a:defRPr/>
            </a:pPr>
            <a:endParaRPr kumimoji="0" lang="en-US" sz="66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endParaRPr>
          </a:p>
          <a:p>
            <a:pPr marL="0" marR="0" lvl="0" indent="0" algn="l" defTabSz="777240" rtl="0" eaLnBrk="1" fontAlgn="auto" latinLnBrk="0" hangingPunct="1">
              <a:lnSpc>
                <a:spcPct val="120000"/>
              </a:lnSpc>
              <a:spcBef>
                <a:spcPts val="850"/>
              </a:spcBef>
              <a:spcAft>
                <a:spcPts val="0"/>
              </a:spcAft>
              <a:buClrTx/>
              <a:buSzTx/>
              <a:buFont typeface="Arial" panose="020B0604020202020204" pitchFamily="34" charset="0"/>
              <a:buNone/>
              <a:tabLst/>
              <a:defRPr/>
            </a:pPr>
            <a:endParaRPr kumimoji="0" lang="en-US" sz="66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endParaRP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kumimoji="0" lang="en-US" sz="54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Per serving</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kumimoji="0" lang="en-US" sz="54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Calories: 220</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kumimoji="0" lang="en-US" sz="54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Fat: 10 g</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kumimoji="0" lang="en-US" sz="54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Protein: 9 g</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kumimoji="0" lang="en-US" sz="54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Carbohydrates: 26 g</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kumimoji="0" lang="en-US" sz="54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Cholesterol: 0 mg</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kumimoji="0" lang="en-US" sz="54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Fiber: 8 g</a:t>
            </a:r>
          </a:p>
          <a:p>
            <a:pPr marL="0" marR="0" lvl="0" indent="0" algn="l" defTabSz="777240" rtl="0" eaLnBrk="1" fontAlgn="auto" latinLnBrk="0" hangingPunct="1">
              <a:lnSpc>
                <a:spcPct val="120000"/>
              </a:lnSpc>
              <a:spcBef>
                <a:spcPts val="850"/>
              </a:spcBef>
              <a:spcAft>
                <a:spcPts val="0"/>
              </a:spcAft>
              <a:buClrTx/>
              <a:buSzTx/>
              <a:buFont typeface="Arial" panose="020B0604020202020204" pitchFamily="34" charset="0"/>
              <a:buNone/>
              <a:tabLst/>
              <a:defRPr/>
            </a:pPr>
            <a:endParaRPr kumimoji="0" lang="en-US" sz="66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endParaRPr>
          </a:p>
          <a:p>
            <a:pPr marL="0" marR="0" lvl="0" indent="0" algn="l" defTabSz="777240" rtl="0" eaLnBrk="1" fontAlgn="auto" latinLnBrk="0" hangingPunct="1">
              <a:lnSpc>
                <a:spcPct val="120000"/>
              </a:lnSpc>
              <a:spcBef>
                <a:spcPts val="850"/>
              </a:spcBef>
              <a:spcAft>
                <a:spcPts val="0"/>
              </a:spcAft>
              <a:buClrTx/>
              <a:buSzTx/>
              <a:buFont typeface="Arial" panose="020B0604020202020204" pitchFamily="34" charset="0"/>
              <a:buNone/>
              <a:tabLst/>
              <a:defRPr/>
            </a:pPr>
            <a:endParaRPr kumimoji="0" lang="en-US" sz="66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endParaRPr>
          </a:p>
          <a:p>
            <a:pPr marL="0" marR="0" lvl="0" indent="0" algn="l" defTabSz="777240" rtl="0" eaLnBrk="1" fontAlgn="auto" latinLnBrk="0" hangingPunct="1">
              <a:lnSpc>
                <a:spcPct val="120000"/>
              </a:lnSpc>
              <a:spcBef>
                <a:spcPts val="850"/>
              </a:spcBef>
              <a:spcAft>
                <a:spcPts val="0"/>
              </a:spcAft>
              <a:buClrTx/>
              <a:buSzTx/>
              <a:buFont typeface="Arial" panose="020B0604020202020204" pitchFamily="34" charset="0"/>
              <a:buNone/>
              <a:tabLst/>
              <a:defRPr/>
            </a:pPr>
            <a:endParaRPr kumimoji="0" lang="en-US" sz="66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endParaRPr>
          </a:p>
        </p:txBody>
      </p:sp>
      <p:pic>
        <p:nvPicPr>
          <p:cNvPr id="2" name="Picture 1">
            <a:extLst>
              <a:ext uri="{FF2B5EF4-FFF2-40B4-BE49-F238E27FC236}">
                <a16:creationId xmlns:a16="http://schemas.microsoft.com/office/drawing/2014/main" id="{CB85310A-A410-0081-C7DE-F4823FF584CF}"/>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p:blipFill>
        <p:spPr>
          <a:xfrm>
            <a:off x="11418006" y="16986678"/>
            <a:ext cx="11459307" cy="3819769"/>
          </a:xfrm>
          <a:prstGeom prst="rect">
            <a:avLst/>
          </a:prstGeom>
        </p:spPr>
      </p:pic>
      <p:sp>
        <p:nvSpPr>
          <p:cNvPr id="9" name="Slide Number Placeholder 8">
            <a:extLst>
              <a:ext uri="{FF2B5EF4-FFF2-40B4-BE49-F238E27FC236}">
                <a16:creationId xmlns:a16="http://schemas.microsoft.com/office/drawing/2014/main" id="{B6E2FB3D-4E1B-3383-5DA4-7B7A64392793}"/>
              </a:ext>
            </a:extLst>
          </p:cNvPr>
          <p:cNvSpPr>
            <a:spLocks noGrp="1"/>
          </p:cNvSpPr>
          <p:nvPr>
            <p:ph type="sldNum" sz="quarter" idx="2"/>
          </p:nvPr>
        </p:nvSpPr>
        <p:spPr>
          <a:xfrm>
            <a:off x="33949983" y="44764129"/>
            <a:ext cx="1442034" cy="1489271"/>
          </a:xfrm>
        </p:spPr>
        <p:txBody>
          <a:bodyPr/>
          <a:lstStyle/>
          <a:p>
            <a:fld id="{86CB4B4D-7CA3-9044-876B-883B54F8677D}" type="slidenum">
              <a:rPr lang="en-US" smtClean="0"/>
              <a:t>45</a:t>
            </a:fld>
            <a:endParaRPr lang="en-US" dirty="0"/>
          </a:p>
        </p:txBody>
      </p:sp>
    </p:spTree>
    <p:extLst>
      <p:ext uri="{BB962C8B-B14F-4D97-AF65-F5344CB8AC3E}">
        <p14:creationId xmlns:p14="http://schemas.microsoft.com/office/powerpoint/2010/main" val="166104010"/>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3A56B2-987B-DEE5-3CDA-797ACA189488}"/>
            </a:ext>
          </a:extLst>
        </p:cNvPr>
        <p:cNvGrpSpPr/>
        <p:nvPr/>
      </p:nvGrpSpPr>
      <p:grpSpPr>
        <a:xfrm>
          <a:off x="0" y="0"/>
          <a:ext cx="0" cy="0"/>
          <a:chOff x="0" y="0"/>
          <a:chExt cx="0" cy="0"/>
        </a:xfrm>
      </p:grpSpPr>
      <p:sp>
        <p:nvSpPr>
          <p:cNvPr id="158" name="Rectangle">
            <a:extLst>
              <a:ext uri="{FF2B5EF4-FFF2-40B4-BE49-F238E27FC236}">
                <a16:creationId xmlns:a16="http://schemas.microsoft.com/office/drawing/2014/main" id="{4A8132CA-6E83-6F5D-53FE-BC9D7DB41904}"/>
              </a:ext>
            </a:extLst>
          </p:cNvPr>
          <p:cNvSpPr/>
          <p:nvPr/>
        </p:nvSpPr>
        <p:spPr>
          <a:xfrm>
            <a:off x="7499691" y="4287528"/>
            <a:ext cx="23341918" cy="29430282"/>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25400">
            <a:miter lim="400000"/>
          </a:ln>
        </p:spPr>
        <p:txBody>
          <a:bodyPr lIns="149770" tIns="149770" rIns="149770" bIns="149770" anchor="ctr"/>
          <a:lstStyle/>
          <a:p>
            <a:pPr>
              <a:defRPr sz="11000" b="0">
                <a:solidFill>
                  <a:srgbClr val="FFFFFF"/>
                </a:solidFill>
                <a:latin typeface="+mn-lt"/>
                <a:ea typeface="+mn-ea"/>
                <a:cs typeface="+mn-cs"/>
                <a:sym typeface="Helvetica Neue Medium"/>
              </a:defRPr>
            </a:pPr>
            <a:endParaRPr dirty="0">
              <a:latin typeface="Open Sans" panose="020B0606030504020204" pitchFamily="34" charset="0"/>
            </a:endParaRPr>
          </a:p>
        </p:txBody>
      </p:sp>
      <p:sp>
        <p:nvSpPr>
          <p:cNvPr id="160"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D672F99D-8132-091E-E1D2-998DCCD8636B}"/>
              </a:ext>
            </a:extLst>
          </p:cNvPr>
          <p:cNvSpPr txBox="1"/>
          <p:nvPr/>
        </p:nvSpPr>
        <p:spPr>
          <a:xfrm>
            <a:off x="7088479" y="35642818"/>
            <a:ext cx="23870360" cy="6832394"/>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9770" tIns="149770" rIns="149770" bIns="149770" anchor="ctr">
            <a:spAutoFit/>
          </a:bodyPr>
          <a:lstStyle>
            <a:lvl1pPr algn="l">
              <a:defRPr sz="4800" b="0" baseline="31250">
                <a:latin typeface="Playfair Display"/>
                <a:ea typeface="Playfair Display"/>
                <a:cs typeface="Playfair Display"/>
                <a:sym typeface="Playfair Display"/>
              </a:defRPr>
            </a:lvl1pPr>
          </a:lstStyle>
          <a:p>
            <a:pPr>
              <a:lnSpc>
                <a:spcPct val="150000"/>
              </a:lnSpc>
            </a:pPr>
            <a:r>
              <a:rPr lang="en-US" sz="7200" dirty="0">
                <a:latin typeface="Open Sans" panose="020B0606030504020204" pitchFamily="34" charset="0"/>
                <a:ea typeface="Open Sans" panose="020B0606030504020204" pitchFamily="34" charset="0"/>
                <a:cs typeface="Open Sans" panose="020B0606030504020204" pitchFamily="34" charset="0"/>
              </a:rPr>
              <a:t>Embark on a culinary journey with our Slow Cooker Moroccan Vegetable Tagine, where the rich spices of Morocco meld with a variety of vegetables to create a stew that’s bursting with flavor. Slow cooking allows each component to soak up the aromatic spices, resulting in a dish that’s both comforting and exotic. This tagine is not just a meal; it’s an adventure in every spoonful, offering a warm, inviting dish that nourishes both body and spirit.</a:t>
            </a:r>
          </a:p>
        </p:txBody>
      </p:sp>
      <p:sp>
        <p:nvSpPr>
          <p:cNvPr id="6" name="Line">
            <a:extLst>
              <a:ext uri="{FF2B5EF4-FFF2-40B4-BE49-F238E27FC236}">
                <a16:creationId xmlns:a16="http://schemas.microsoft.com/office/drawing/2014/main" id="{EB303A6F-5922-A9BF-8954-C604422CA2BA}"/>
              </a:ext>
            </a:extLst>
          </p:cNvPr>
          <p:cNvSpPr/>
          <p:nvPr/>
        </p:nvSpPr>
        <p:spPr>
          <a:xfrm>
            <a:off x="7382460" y="34145026"/>
            <a:ext cx="23576379" cy="0"/>
          </a:xfrm>
          <a:prstGeom prst="line">
            <a:avLst/>
          </a:prstGeom>
          <a:ln w="190500">
            <a:solidFill>
              <a:srgbClr val="E1DEDB"/>
            </a:solidFill>
            <a:miter lim="400000"/>
          </a:ln>
        </p:spPr>
        <p:txBody>
          <a:bodyPr lIns="149770" tIns="149770" rIns="149770" bIns="149770" anchor="ctr"/>
          <a:lstStyle/>
          <a:p>
            <a:pPr>
              <a:defRPr sz="11000" b="0">
                <a:solidFill>
                  <a:srgbClr val="FFFFFF"/>
                </a:solidFill>
                <a:latin typeface="+mn-lt"/>
                <a:ea typeface="+mn-ea"/>
                <a:cs typeface="+mn-cs"/>
                <a:sym typeface="Helvetica Neue Medium"/>
              </a:defRPr>
            </a:pPr>
            <a:endParaRPr dirty="0">
              <a:latin typeface="Open Sans" panose="020B0606030504020204" pitchFamily="34" charset="0"/>
            </a:endParaRPr>
          </a:p>
        </p:txBody>
      </p:sp>
      <p:sp>
        <p:nvSpPr>
          <p:cNvPr id="2" name="TextBox 1">
            <a:extLst>
              <a:ext uri="{FF2B5EF4-FFF2-40B4-BE49-F238E27FC236}">
                <a16:creationId xmlns:a16="http://schemas.microsoft.com/office/drawing/2014/main" id="{7DBB9C56-F36C-3EAE-7C95-D0EEFF53738F}"/>
              </a:ext>
            </a:extLst>
          </p:cNvPr>
          <p:cNvSpPr txBox="1"/>
          <p:nvPr/>
        </p:nvSpPr>
        <p:spPr>
          <a:xfrm>
            <a:off x="6350" y="29507402"/>
            <a:ext cx="27654249" cy="3688007"/>
          </a:xfrm>
          <a:prstGeom prst="rect">
            <a:avLst/>
          </a:prstGeom>
          <a:solidFill>
            <a:srgbClr val="E1DEDB"/>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9770" tIns="149770" rIns="149770" bIns="149770" numCol="1" spcCol="38100" rtlCol="0" anchor="ctr">
            <a:spAutoFit/>
          </a:bodyPr>
          <a:lstStyle/>
          <a:p>
            <a:pPr marL="0" marR="0" indent="0" algn="ctr" defTabSz="2962076" rtl="0" fontAlgn="auto" latinLnBrk="0" hangingPunct="0">
              <a:lnSpc>
                <a:spcPct val="100000"/>
              </a:lnSpc>
              <a:spcBef>
                <a:spcPts val="0"/>
              </a:spcBef>
              <a:spcAft>
                <a:spcPts val="0"/>
              </a:spcAft>
              <a:buClrTx/>
              <a:buSzTx/>
              <a:buFontTx/>
              <a:buNone/>
              <a:tabLst/>
            </a:pPr>
            <a:r>
              <a:rPr kumimoji="0" lang="en-US" sz="11000" i="0" u="none" strike="noStrike" cap="none" spc="0" normalizeH="0" baseline="0" dirty="0">
                <a:ln>
                  <a:noFill/>
                </a:ln>
                <a:effectLst/>
                <a:uFillTx/>
                <a:latin typeface="Montserrat" panose="00000500000000000000" pitchFamily="50" charset="0"/>
                <a:sym typeface="Helvetica Neue"/>
              </a:rPr>
              <a:t>SLOW COOKER MOROCCAN VEGETABLE TAGINE</a:t>
            </a:r>
          </a:p>
        </p:txBody>
      </p:sp>
    </p:spTree>
    <p:extLst>
      <p:ext uri="{BB962C8B-B14F-4D97-AF65-F5344CB8AC3E}">
        <p14:creationId xmlns:p14="http://schemas.microsoft.com/office/powerpoint/2010/main" val="2031862519"/>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2CA3D5-F459-6EC8-9A08-9F6C50CDBA78}"/>
            </a:ext>
          </a:extLst>
        </p:cNvPr>
        <p:cNvGrpSpPr/>
        <p:nvPr/>
      </p:nvGrpSpPr>
      <p:grpSpPr>
        <a:xfrm>
          <a:off x="0" y="0"/>
          <a:ext cx="0" cy="0"/>
          <a:chOff x="0" y="0"/>
          <a:chExt cx="0" cy="0"/>
        </a:xfrm>
      </p:grpSpPr>
      <p:graphicFrame>
        <p:nvGraphicFramePr>
          <p:cNvPr id="4" name="Table Placeholder 10">
            <a:extLst>
              <a:ext uri="{FF2B5EF4-FFF2-40B4-BE49-F238E27FC236}">
                <a16:creationId xmlns:a16="http://schemas.microsoft.com/office/drawing/2014/main" id="{BA1FC126-AFFF-3E6B-68E1-0DE1149A7B68}"/>
              </a:ext>
            </a:extLst>
          </p:cNvPr>
          <p:cNvGraphicFramePr>
            <a:graphicFrameLocks/>
          </p:cNvGraphicFramePr>
          <p:nvPr>
            <p:extLst>
              <p:ext uri="{D42A27DB-BD31-4B8C-83A1-F6EECF244321}">
                <p14:modId xmlns:p14="http://schemas.microsoft.com/office/powerpoint/2010/main" val="1801379356"/>
              </p:ext>
            </p:extLst>
          </p:nvPr>
        </p:nvGraphicFramePr>
        <p:xfrm>
          <a:off x="12115800" y="4020028"/>
          <a:ext cx="21834184" cy="20550378"/>
        </p:xfrm>
        <a:graphic>
          <a:graphicData uri="http://schemas.openxmlformats.org/drawingml/2006/table">
            <a:tbl>
              <a:tblPr firstRow="1" bandRow="1"/>
              <a:tblGrid>
                <a:gridCol w="21834184">
                  <a:extLst>
                    <a:ext uri="{9D8B030D-6E8A-4147-A177-3AD203B41FA5}">
                      <a16:colId xmlns:a16="http://schemas.microsoft.com/office/drawing/2014/main" val="2921685139"/>
                    </a:ext>
                  </a:extLst>
                </a:gridCol>
              </a:tblGrid>
              <a:tr h="10843846">
                <a:tc>
                  <a:txBody>
                    <a:bodyPr/>
                    <a:lstStyle>
                      <a:lvl1pPr marL="0" marR="0" indent="0" algn="ctr" defTabSz="2962076" latinLnBrk="0">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ontserrat Light"/>
                          <a:sym typeface="Helvetica Neue Thin"/>
                        </a:defRPr>
                      </a:lvl1pPr>
                      <a:lvl2pPr marL="0" marR="0" indent="228600" algn="ctr" defTabSz="2962076" latinLnBrk="0">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ontserrat Light"/>
                          <a:sym typeface="Helvetica Neue Thin"/>
                        </a:defRPr>
                      </a:lvl2pPr>
                      <a:lvl3pPr marL="0" marR="0" indent="457200" algn="ctr" defTabSz="2962076" latinLnBrk="0">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ontserrat Light"/>
                          <a:sym typeface="Helvetica Neue Thin"/>
                        </a:defRPr>
                      </a:lvl3pPr>
                      <a:lvl4pPr marL="0" marR="0" indent="685800" algn="ctr" defTabSz="2962076" latinLnBrk="0">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ontserrat Light"/>
                          <a:sym typeface="Helvetica Neue Thin"/>
                        </a:defRPr>
                      </a:lvl4pPr>
                      <a:lvl5pPr marL="0" marR="0" indent="914400" algn="ctr" defTabSz="2962076" latinLnBrk="0">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ontserrat Light"/>
                          <a:sym typeface="Helvetica Neue Thin"/>
                        </a:defRPr>
                      </a:lvl5pPr>
                      <a:lvl6pPr marL="0" marR="0" indent="1143000" algn="ctr" defTabSz="2962076" latinLnBrk="0">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ontserrat Light"/>
                          <a:sym typeface="Helvetica Neue Thin"/>
                        </a:defRPr>
                      </a:lvl6pPr>
                      <a:lvl7pPr marL="0" marR="0" indent="1371600" algn="ctr" defTabSz="2962076" latinLnBrk="0">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ontserrat Light"/>
                          <a:sym typeface="Helvetica Neue Thin"/>
                        </a:defRPr>
                      </a:lvl7pPr>
                      <a:lvl8pPr marL="0" marR="0" indent="1600200" algn="ctr" defTabSz="2962076" latinLnBrk="0">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ontserrat Light"/>
                          <a:sym typeface="Helvetica Neue Thin"/>
                        </a:defRPr>
                      </a:lvl8pPr>
                      <a:lvl9pPr marL="0" marR="0" indent="1828800" algn="ctr" defTabSz="2962076" latinLnBrk="0">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ontserrat Light"/>
                          <a:sym typeface="Helvetica Neue Thin"/>
                        </a:defRPr>
                      </a:lvl9pPr>
                    </a:lstStyle>
                    <a:p>
                      <a:pPr algn="l"/>
                      <a:r>
                        <a:rPr lang="en-US" sz="6600" b="1" dirty="0">
                          <a:solidFill>
                            <a:srgbClr val="000000"/>
                          </a:solidFill>
                          <a:latin typeface="Open Sans" panose="020B0606030504020204" pitchFamily="34" charset="0"/>
                        </a:rPr>
                        <a:t>INGREDIENTS</a:t>
                      </a:r>
                    </a:p>
                    <a:p>
                      <a:pPr algn="l">
                        <a:lnSpc>
                          <a:spcPct val="150000"/>
                        </a:lnSpc>
                      </a:pPr>
                      <a:r>
                        <a:rPr lang="en-US" sz="6600" dirty="0">
                          <a:solidFill>
                            <a:srgbClr val="000000"/>
                          </a:solidFill>
                          <a:latin typeface="Open Sans" panose="020B0606030504020204" pitchFamily="34" charset="0"/>
                        </a:rPr>
                        <a:t>Sweet potatoes: 2 medium, cubed</a:t>
                      </a:r>
                    </a:p>
                    <a:p>
                      <a:pPr algn="l">
                        <a:lnSpc>
                          <a:spcPct val="150000"/>
                        </a:lnSpc>
                      </a:pPr>
                      <a:r>
                        <a:rPr lang="en-US" sz="6600" dirty="0">
                          <a:solidFill>
                            <a:srgbClr val="000000"/>
                          </a:solidFill>
                          <a:latin typeface="Open Sans" panose="020B0606030504020204" pitchFamily="34" charset="0"/>
                        </a:rPr>
                        <a:t>Carrots: 2 large, sliced</a:t>
                      </a:r>
                    </a:p>
                    <a:p>
                      <a:pPr algn="l">
                        <a:lnSpc>
                          <a:spcPct val="150000"/>
                        </a:lnSpc>
                      </a:pPr>
                      <a:r>
                        <a:rPr lang="en-US" sz="6600" dirty="0">
                          <a:solidFill>
                            <a:srgbClr val="000000"/>
                          </a:solidFill>
                          <a:latin typeface="Open Sans" panose="020B0606030504020204" pitchFamily="34" charset="0"/>
                        </a:rPr>
                        <a:t>Zucchini: 2 medium, sliced</a:t>
                      </a:r>
                    </a:p>
                    <a:p>
                      <a:pPr algn="l">
                        <a:lnSpc>
                          <a:spcPct val="150000"/>
                        </a:lnSpc>
                      </a:pPr>
                      <a:r>
                        <a:rPr lang="en-US" sz="6600" dirty="0">
                          <a:solidFill>
                            <a:srgbClr val="000000"/>
                          </a:solidFill>
                          <a:latin typeface="Open Sans" panose="020B0606030504020204" pitchFamily="34" charset="0"/>
                        </a:rPr>
                        <a:t>Chickpeas: 1 can (15 oz), drained</a:t>
                      </a:r>
                    </a:p>
                    <a:p>
                      <a:pPr algn="l">
                        <a:lnSpc>
                          <a:spcPct val="150000"/>
                        </a:lnSpc>
                      </a:pPr>
                      <a:r>
                        <a:rPr lang="en-US" sz="6600" dirty="0">
                          <a:solidFill>
                            <a:srgbClr val="000000"/>
                          </a:solidFill>
                          <a:latin typeface="Open Sans" panose="020B0606030504020204" pitchFamily="34" charset="0"/>
                        </a:rPr>
                        <a:t>Diced tomatoes: 1 can (28 oz)</a:t>
                      </a:r>
                    </a:p>
                    <a:p>
                      <a:pPr algn="l">
                        <a:lnSpc>
                          <a:spcPct val="150000"/>
                        </a:lnSpc>
                      </a:pPr>
                      <a:r>
                        <a:rPr lang="en-US" sz="6600" dirty="0">
                          <a:solidFill>
                            <a:srgbClr val="000000"/>
                          </a:solidFill>
                          <a:latin typeface="Open Sans" panose="020B0606030504020204" pitchFamily="34" charset="0"/>
                        </a:rPr>
                        <a:t>Onion: 1, chopped</a:t>
                      </a:r>
                    </a:p>
                    <a:p>
                      <a:pPr algn="l">
                        <a:lnSpc>
                          <a:spcPct val="150000"/>
                        </a:lnSpc>
                      </a:pPr>
                      <a:r>
                        <a:rPr lang="en-US" sz="6600" dirty="0">
                          <a:solidFill>
                            <a:srgbClr val="000000"/>
                          </a:solidFill>
                          <a:latin typeface="Open Sans" panose="020B0606030504020204" pitchFamily="34" charset="0"/>
                        </a:rPr>
                        <a:t>Garlic: 3 cloves, minced</a:t>
                      </a:r>
                    </a:p>
                    <a:p>
                      <a:pPr algn="l">
                        <a:lnSpc>
                          <a:spcPct val="150000"/>
                        </a:lnSpc>
                      </a:pPr>
                      <a:r>
                        <a:rPr lang="en-US" sz="6600" dirty="0">
                          <a:solidFill>
                            <a:srgbClr val="000000"/>
                          </a:solidFill>
                          <a:latin typeface="Open Sans" panose="020B0606030504020204" pitchFamily="34" charset="0"/>
                        </a:rPr>
                        <a:t>Moroccan seasoning (cumin, coriander, cinnamon): 1 tbsp</a:t>
                      </a:r>
                    </a:p>
                    <a:p>
                      <a:pPr algn="l">
                        <a:lnSpc>
                          <a:spcPct val="150000"/>
                        </a:lnSpc>
                      </a:pPr>
                      <a:r>
                        <a:rPr lang="en-US" sz="6600" dirty="0">
                          <a:solidFill>
                            <a:srgbClr val="000000"/>
                          </a:solidFill>
                          <a:latin typeface="Open Sans" panose="020B0606030504020204" pitchFamily="34" charset="0"/>
                        </a:rPr>
                        <a:t>Vegetable broth: 1 cup</a:t>
                      </a:r>
                    </a:p>
                    <a:p>
                      <a:pPr algn="l">
                        <a:lnSpc>
                          <a:spcPct val="150000"/>
                        </a:lnSpc>
                      </a:pPr>
                      <a:r>
                        <a:rPr lang="en-US" sz="6600" dirty="0">
                          <a:solidFill>
                            <a:srgbClr val="000000"/>
                          </a:solidFill>
                          <a:latin typeface="Open Sans" panose="020B0606030504020204" pitchFamily="34" charset="0"/>
                        </a:rPr>
                        <a:t>Salt and pepper: to taste</a:t>
                      </a:r>
                    </a:p>
                    <a:p>
                      <a:pPr algn="l">
                        <a:lnSpc>
                          <a:spcPct val="150000"/>
                        </a:lnSpc>
                      </a:pPr>
                      <a:r>
                        <a:rPr lang="en-US" sz="6600" dirty="0">
                          <a:solidFill>
                            <a:srgbClr val="000000"/>
                          </a:solidFill>
                          <a:latin typeface="Open Sans" panose="020B0606030504020204" pitchFamily="34" charset="0"/>
                        </a:rPr>
                        <a:t>Fresh cilantro: 1/4 cup, chopped</a:t>
                      </a:r>
                    </a:p>
                    <a:p>
                      <a:pPr algn="l">
                        <a:lnSpc>
                          <a:spcPct val="150000"/>
                        </a:lnSpc>
                      </a:pPr>
                      <a:endParaRPr lang="en-US" sz="6600" dirty="0">
                        <a:solidFill>
                          <a:srgbClr val="000000"/>
                        </a:solidFill>
                        <a:latin typeface="Open Sans" panose="020B0606030504020204" pitchFamily="34" charset="0"/>
                      </a:endParaRPr>
                    </a:p>
                  </a:txBody>
                  <a:tcPr marL="116087" marR="116087">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108483849"/>
                  </a:ext>
                </a:extLst>
              </a:tr>
            </a:tbl>
          </a:graphicData>
        </a:graphic>
      </p:graphicFrame>
      <p:sp>
        <p:nvSpPr>
          <p:cNvPr id="5" name="Text Placeholder 3">
            <a:extLst>
              <a:ext uri="{FF2B5EF4-FFF2-40B4-BE49-F238E27FC236}">
                <a16:creationId xmlns:a16="http://schemas.microsoft.com/office/drawing/2014/main" id="{BFF4DA66-D8A3-5E92-A642-3ED00468136D}"/>
              </a:ext>
            </a:extLst>
          </p:cNvPr>
          <p:cNvSpPr txBox="1">
            <a:spLocks/>
          </p:cNvSpPr>
          <p:nvPr/>
        </p:nvSpPr>
        <p:spPr>
          <a:xfrm>
            <a:off x="12012394" y="28132453"/>
            <a:ext cx="22658606" cy="19545080"/>
          </a:xfrm>
          <a:prstGeom prst="rect">
            <a:avLst/>
          </a:prstGeom>
        </p:spPr>
        <p:txBody>
          <a:bodyPr vert="horz" lIns="91440" tIns="45720" rIns="91440" bIns="45720" rtlCol="0">
            <a:noAutofit/>
          </a:bodyPr>
          <a:lstStyle>
            <a:lvl1pPr marL="0" indent="0" algn="l" defTabSz="777240" rtl="0" eaLnBrk="1" latinLnBrk="0" hangingPunct="1">
              <a:lnSpc>
                <a:spcPct val="90000"/>
              </a:lnSpc>
              <a:spcBef>
                <a:spcPts val="850"/>
              </a:spcBef>
              <a:buFont typeface="Arial" panose="020B0604020202020204" pitchFamily="34" charset="0"/>
              <a:buNone/>
              <a:defRPr sz="1000" kern="1200">
                <a:solidFill>
                  <a:schemeClr val="tx1"/>
                </a:solidFill>
                <a:latin typeface="+mj-lt"/>
                <a:ea typeface="+mn-ea"/>
                <a:cs typeface="+mn-cs"/>
              </a:defRPr>
            </a:lvl1pPr>
            <a:lvl2pPr marL="388620" indent="0" algn="l" defTabSz="777240" rtl="0" eaLnBrk="1" latinLnBrk="0" hangingPunct="1">
              <a:lnSpc>
                <a:spcPct val="90000"/>
              </a:lnSpc>
              <a:spcBef>
                <a:spcPts val="425"/>
              </a:spcBef>
              <a:buFont typeface="Arial" panose="020B0604020202020204" pitchFamily="34" charset="0"/>
              <a:buNone/>
              <a:defRPr sz="1000" kern="1200">
                <a:solidFill>
                  <a:schemeClr val="tx1"/>
                </a:solidFill>
                <a:latin typeface="+mj-lt"/>
                <a:ea typeface="+mn-ea"/>
                <a:cs typeface="+mn-cs"/>
              </a:defRPr>
            </a:lvl2pPr>
            <a:lvl3pPr marL="777240" indent="0" algn="l" defTabSz="777240" rtl="0" eaLnBrk="1" latinLnBrk="0" hangingPunct="1">
              <a:lnSpc>
                <a:spcPct val="90000"/>
              </a:lnSpc>
              <a:spcBef>
                <a:spcPts val="425"/>
              </a:spcBef>
              <a:buFont typeface="Arial" panose="020B0604020202020204" pitchFamily="34" charset="0"/>
              <a:buNone/>
              <a:defRPr sz="1000" kern="1200">
                <a:solidFill>
                  <a:schemeClr val="tx1"/>
                </a:solidFill>
                <a:latin typeface="+mj-lt"/>
                <a:ea typeface="+mn-ea"/>
                <a:cs typeface="+mn-cs"/>
              </a:defRPr>
            </a:lvl3pPr>
            <a:lvl4pPr marL="1165860" indent="0" algn="l" defTabSz="777240" rtl="0" eaLnBrk="1" latinLnBrk="0" hangingPunct="1">
              <a:lnSpc>
                <a:spcPct val="90000"/>
              </a:lnSpc>
              <a:spcBef>
                <a:spcPts val="425"/>
              </a:spcBef>
              <a:buFont typeface="Arial" panose="020B0604020202020204" pitchFamily="34" charset="0"/>
              <a:buNone/>
              <a:defRPr sz="1000" kern="1200">
                <a:solidFill>
                  <a:schemeClr val="tx1"/>
                </a:solidFill>
                <a:latin typeface="+mj-lt"/>
                <a:ea typeface="+mn-ea"/>
                <a:cs typeface="+mn-cs"/>
              </a:defRPr>
            </a:lvl4pPr>
            <a:lvl5pPr marL="1554480" indent="0" algn="l" defTabSz="777240" rtl="0" eaLnBrk="1" latinLnBrk="0" hangingPunct="1">
              <a:lnSpc>
                <a:spcPct val="90000"/>
              </a:lnSpc>
              <a:spcBef>
                <a:spcPts val="425"/>
              </a:spcBef>
              <a:buFont typeface="Arial" panose="020B0604020202020204" pitchFamily="34" charset="0"/>
              <a:buNone/>
              <a:defRPr sz="1000" kern="1200">
                <a:solidFill>
                  <a:schemeClr val="tx1"/>
                </a:solidFill>
                <a:latin typeface="+mj-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marR="0" lvl="0" indent="0" algn="l" defTabSz="777240" rtl="0" eaLnBrk="1" fontAlgn="auto" latinLnBrk="0" hangingPunct="1">
              <a:lnSpc>
                <a:spcPct val="120000"/>
              </a:lnSpc>
              <a:spcBef>
                <a:spcPts val="850"/>
              </a:spcBef>
              <a:spcAft>
                <a:spcPts val="0"/>
              </a:spcAft>
              <a:buClrTx/>
              <a:buSzTx/>
              <a:buFont typeface="Arial" panose="020B0604020202020204" pitchFamily="34" charset="0"/>
              <a:buNone/>
              <a:tabLst/>
              <a:defRPr/>
            </a:pPr>
            <a:r>
              <a:rPr kumimoji="0" lang="en-US" sz="660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INSTRUCTIONS</a:t>
            </a:r>
          </a:p>
          <a:p>
            <a:pPr marL="0" marR="0" lvl="0" indent="0" algn="l" defTabSz="777240" rtl="0" eaLnBrk="1" fontAlgn="auto" latinLnBrk="0" hangingPunct="1">
              <a:lnSpc>
                <a:spcPct val="120000"/>
              </a:lnSpc>
              <a:spcBef>
                <a:spcPts val="850"/>
              </a:spcBef>
              <a:spcAft>
                <a:spcPts val="0"/>
              </a:spcAft>
              <a:buClrTx/>
              <a:buSzTx/>
              <a:buFont typeface="Arial" panose="020B0604020202020204" pitchFamily="34" charset="0"/>
              <a:buNone/>
              <a:tabLst/>
              <a:defRPr/>
            </a:pPr>
            <a:r>
              <a:rPr kumimoji="0" lang="en-US" sz="660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Prep Time: </a:t>
            </a:r>
            <a:r>
              <a:rPr kumimoji="0" lang="en-US" sz="66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10 minutes</a:t>
            </a:r>
          </a:p>
          <a:p>
            <a:pPr marL="0" marR="0" lvl="0" indent="0" algn="l" defTabSz="777240" rtl="0" eaLnBrk="1" fontAlgn="auto" latinLnBrk="0" hangingPunct="1">
              <a:lnSpc>
                <a:spcPct val="120000"/>
              </a:lnSpc>
              <a:spcBef>
                <a:spcPts val="850"/>
              </a:spcBef>
              <a:spcAft>
                <a:spcPts val="0"/>
              </a:spcAft>
              <a:buClrTx/>
              <a:buSzTx/>
              <a:buFont typeface="Arial" panose="020B0604020202020204" pitchFamily="34" charset="0"/>
              <a:buNone/>
              <a:tabLst/>
              <a:defRPr/>
            </a:pPr>
            <a:r>
              <a:rPr kumimoji="0" lang="en-US" sz="66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Place all ingredients except cilantro in a slow cooker.</a:t>
            </a:r>
          </a:p>
          <a:p>
            <a:pPr marL="0" marR="0" lvl="0" indent="0" algn="l" defTabSz="777240" rtl="0" eaLnBrk="1" fontAlgn="auto" latinLnBrk="0" hangingPunct="1">
              <a:lnSpc>
                <a:spcPct val="120000"/>
              </a:lnSpc>
              <a:spcBef>
                <a:spcPts val="850"/>
              </a:spcBef>
              <a:spcAft>
                <a:spcPts val="0"/>
              </a:spcAft>
              <a:buClrTx/>
              <a:buSzTx/>
              <a:buFont typeface="Arial" panose="020B0604020202020204" pitchFamily="34" charset="0"/>
              <a:buNone/>
              <a:tabLst/>
              <a:defRPr/>
            </a:pPr>
            <a:r>
              <a:rPr kumimoji="0" lang="en-US" sz="660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Cook on low for 6-8 hours.</a:t>
            </a:r>
          </a:p>
          <a:p>
            <a:pPr marL="0" marR="0" lvl="0" indent="0" algn="l" defTabSz="777240" rtl="0" eaLnBrk="1" fontAlgn="auto" latinLnBrk="0" hangingPunct="1">
              <a:lnSpc>
                <a:spcPct val="120000"/>
              </a:lnSpc>
              <a:spcBef>
                <a:spcPts val="850"/>
              </a:spcBef>
              <a:spcAft>
                <a:spcPts val="0"/>
              </a:spcAft>
              <a:buClrTx/>
              <a:buSzTx/>
              <a:buFont typeface="Arial" panose="020B0604020202020204" pitchFamily="34" charset="0"/>
              <a:buNone/>
              <a:tabLst/>
              <a:defRPr/>
            </a:pPr>
            <a:r>
              <a:rPr kumimoji="0" lang="en-US" sz="66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Stir in fresh cilantro before serving.</a:t>
            </a:r>
          </a:p>
          <a:p>
            <a:pPr marL="0" marR="0" lvl="0" indent="0" algn="l" defTabSz="777240" rtl="0" eaLnBrk="1" fontAlgn="auto" latinLnBrk="0" hangingPunct="1">
              <a:lnSpc>
                <a:spcPct val="120000"/>
              </a:lnSpc>
              <a:spcBef>
                <a:spcPts val="850"/>
              </a:spcBef>
              <a:spcAft>
                <a:spcPts val="0"/>
              </a:spcAft>
              <a:buClrTx/>
              <a:buSzTx/>
              <a:buFont typeface="Arial" panose="020B0604020202020204" pitchFamily="34" charset="0"/>
              <a:buNone/>
              <a:tabLst/>
              <a:defRPr/>
            </a:pPr>
            <a:r>
              <a:rPr kumimoji="0" lang="en-US" sz="660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Cook Time: </a:t>
            </a:r>
            <a:r>
              <a:rPr kumimoji="0" lang="en-US" sz="66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6-8 hours</a:t>
            </a:r>
          </a:p>
          <a:p>
            <a:pPr marL="0" marR="0" lvl="0" indent="0" algn="l" defTabSz="777240" rtl="0" eaLnBrk="1" fontAlgn="auto" latinLnBrk="0" hangingPunct="1">
              <a:lnSpc>
                <a:spcPct val="120000"/>
              </a:lnSpc>
              <a:spcBef>
                <a:spcPts val="850"/>
              </a:spcBef>
              <a:spcAft>
                <a:spcPts val="0"/>
              </a:spcAft>
              <a:buClrTx/>
              <a:buSzTx/>
              <a:buFont typeface="Arial" panose="020B0604020202020204" pitchFamily="34" charset="0"/>
              <a:buNone/>
              <a:tabLst/>
              <a:defRPr/>
            </a:pPr>
            <a:endParaRPr lang="en-US" sz="6600" b="0" dirty="0">
              <a:solidFill>
                <a:srgbClr val="000000"/>
              </a:solidFill>
              <a:latin typeface="Open Sans" panose="020B0606030504020204" pitchFamily="34" charset="0"/>
            </a:endParaRPr>
          </a:p>
          <a:p>
            <a:pPr marL="0" marR="0" lvl="0" indent="0" algn="l" defTabSz="777240" rtl="0" eaLnBrk="1" fontAlgn="auto" latinLnBrk="0" hangingPunct="1">
              <a:lnSpc>
                <a:spcPct val="120000"/>
              </a:lnSpc>
              <a:spcBef>
                <a:spcPts val="850"/>
              </a:spcBef>
              <a:spcAft>
                <a:spcPts val="0"/>
              </a:spcAft>
              <a:buClrTx/>
              <a:buSzTx/>
              <a:buFont typeface="Arial" panose="020B0604020202020204" pitchFamily="34" charset="0"/>
              <a:buNone/>
              <a:tabLst/>
              <a:defRPr/>
            </a:pPr>
            <a:endParaRPr kumimoji="0" lang="en-US" sz="66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endParaRP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kumimoji="0" lang="en-US" sz="54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(per serving):</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kumimoji="0" lang="en-US" sz="54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Calories: 250</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kumimoji="0" lang="en-US" sz="54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Fat: 3 g</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kumimoji="0" lang="en-US" sz="54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Protein: 8 g</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kumimoji="0" lang="en-US" sz="54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Carbohydrates: 50 g</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kumimoji="0" lang="en-US" sz="54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Cholesterol: 0 mg</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kumimoji="0" lang="en-US" sz="54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Fiber: 12 g</a:t>
            </a:r>
          </a:p>
        </p:txBody>
      </p:sp>
      <p:pic>
        <p:nvPicPr>
          <p:cNvPr id="2" name="Picture 1">
            <a:extLst>
              <a:ext uri="{FF2B5EF4-FFF2-40B4-BE49-F238E27FC236}">
                <a16:creationId xmlns:a16="http://schemas.microsoft.com/office/drawing/2014/main" id="{6E41365D-8427-50BA-26DB-AD1CAAB760E7}"/>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p:blipFill>
        <p:spPr>
          <a:xfrm>
            <a:off x="11498189" y="24312684"/>
            <a:ext cx="11459307" cy="3819769"/>
          </a:xfrm>
          <a:prstGeom prst="rect">
            <a:avLst/>
          </a:prstGeom>
        </p:spPr>
      </p:pic>
      <p:sp>
        <p:nvSpPr>
          <p:cNvPr id="9" name="Slide Number Placeholder 8">
            <a:extLst>
              <a:ext uri="{FF2B5EF4-FFF2-40B4-BE49-F238E27FC236}">
                <a16:creationId xmlns:a16="http://schemas.microsoft.com/office/drawing/2014/main" id="{F2E8F649-AC4F-4D33-98B4-9F536B0D6D5F}"/>
              </a:ext>
            </a:extLst>
          </p:cNvPr>
          <p:cNvSpPr>
            <a:spLocks noGrp="1"/>
          </p:cNvSpPr>
          <p:nvPr>
            <p:ph type="sldNum" sz="quarter" idx="2"/>
          </p:nvPr>
        </p:nvSpPr>
        <p:spPr>
          <a:xfrm>
            <a:off x="33949983" y="44764129"/>
            <a:ext cx="1442034" cy="1489271"/>
          </a:xfrm>
        </p:spPr>
        <p:txBody>
          <a:bodyPr/>
          <a:lstStyle/>
          <a:p>
            <a:fld id="{86CB4B4D-7CA3-9044-876B-883B54F8677D}" type="slidenum">
              <a:rPr lang="en-US" smtClean="0"/>
              <a:t>47</a:t>
            </a:fld>
            <a:endParaRPr lang="en-US" dirty="0"/>
          </a:p>
        </p:txBody>
      </p:sp>
      <p:sp>
        <p:nvSpPr>
          <p:cNvPr id="3" name="Text Placeholder 7">
            <a:extLst>
              <a:ext uri="{FF2B5EF4-FFF2-40B4-BE49-F238E27FC236}">
                <a16:creationId xmlns:a16="http://schemas.microsoft.com/office/drawing/2014/main" id="{9D3F5822-0882-E922-D2D9-E10331CF86A2}"/>
              </a:ext>
            </a:extLst>
          </p:cNvPr>
          <p:cNvSpPr txBox="1">
            <a:spLocks/>
          </p:cNvSpPr>
          <p:nvPr/>
        </p:nvSpPr>
        <p:spPr>
          <a:xfrm>
            <a:off x="0" y="0"/>
            <a:ext cx="10058399" cy="49453800"/>
          </a:xfrm>
          <a:prstGeom prst="rect">
            <a:avLst/>
          </a:prstGeom>
          <a:solidFill>
            <a:srgbClr val="E1DEDB"/>
          </a:solidFill>
        </p:spPr>
        <p:txBody>
          <a:bodyPr vert="vert270">
            <a:noAutofit/>
          </a:bodyPr>
          <a:lstStyle>
            <a:lvl1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1pPr>
            <a:lvl2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2pPr>
            <a:lvl3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3pPr>
            <a:lvl4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4pPr>
            <a:lvl5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5pPr>
            <a:lvl6pPr marL="0" marR="0" indent="3556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6pPr>
            <a:lvl7pPr marL="0" marR="0" indent="7112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7pPr>
            <a:lvl8pPr marL="0" marR="0" indent="10668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8pPr>
            <a:lvl9pPr marL="0" marR="0" indent="14224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9pPr>
          </a:lstStyle>
          <a:p>
            <a:pPr marL="0" marR="0" indent="0" algn="ctr" defTabSz="2962076" rtl="0" fontAlgn="auto" latinLnBrk="0" hangingPunct="0">
              <a:lnSpc>
                <a:spcPct val="100000"/>
              </a:lnSpc>
              <a:spcBef>
                <a:spcPts val="0"/>
              </a:spcBef>
              <a:spcAft>
                <a:spcPts val="0"/>
              </a:spcAft>
              <a:buClrTx/>
              <a:buSzTx/>
              <a:buFontTx/>
              <a:buNone/>
              <a:tabLst/>
            </a:pPr>
            <a:endParaRPr kumimoji="0" lang="en-US" sz="15000" b="1" i="0" u="none" strike="noStrike" cap="none" spc="0" normalizeH="0" baseline="0" dirty="0">
              <a:ln>
                <a:noFill/>
              </a:ln>
              <a:effectLst/>
              <a:uFillTx/>
              <a:latin typeface="Montserrat" panose="00000500000000000000" pitchFamily="50" charset="0"/>
              <a:sym typeface="Helvetica Neue"/>
            </a:endParaRPr>
          </a:p>
          <a:p>
            <a:pPr marL="0" marR="0" indent="0" algn="ctr" defTabSz="2962076" rtl="0" fontAlgn="auto" latinLnBrk="0" hangingPunct="0">
              <a:lnSpc>
                <a:spcPct val="100000"/>
              </a:lnSpc>
              <a:spcBef>
                <a:spcPts val="0"/>
              </a:spcBef>
              <a:spcAft>
                <a:spcPts val="0"/>
              </a:spcAft>
              <a:buClrTx/>
              <a:buSzTx/>
              <a:buFontTx/>
              <a:buNone/>
              <a:tabLst/>
            </a:pPr>
            <a:r>
              <a:rPr kumimoji="0" lang="en-US" sz="15000" b="1" i="0" u="none" strike="noStrike" cap="none" spc="0" normalizeH="0" baseline="0" dirty="0">
                <a:ln>
                  <a:noFill/>
                </a:ln>
                <a:effectLst/>
                <a:uFillTx/>
                <a:latin typeface="Montserrat" panose="00000500000000000000" pitchFamily="50" charset="0"/>
                <a:sym typeface="Helvetica Neue"/>
              </a:rPr>
              <a:t>SLOW COOKER MOROCCAN</a:t>
            </a:r>
          </a:p>
          <a:p>
            <a:pPr marL="0" marR="0" indent="0" algn="ctr" defTabSz="2962076" rtl="0" fontAlgn="auto" latinLnBrk="0" hangingPunct="0">
              <a:lnSpc>
                <a:spcPct val="100000"/>
              </a:lnSpc>
              <a:spcBef>
                <a:spcPts val="0"/>
              </a:spcBef>
              <a:spcAft>
                <a:spcPts val="0"/>
              </a:spcAft>
              <a:buClrTx/>
              <a:buSzTx/>
              <a:buFontTx/>
              <a:buNone/>
              <a:tabLst/>
            </a:pPr>
            <a:r>
              <a:rPr kumimoji="0" lang="en-US" sz="15000" b="1" i="0" u="none" strike="noStrike" cap="none" spc="0" normalizeH="0" baseline="0" dirty="0">
                <a:ln>
                  <a:noFill/>
                </a:ln>
                <a:effectLst/>
                <a:uFillTx/>
                <a:latin typeface="Montserrat" panose="00000500000000000000" pitchFamily="50" charset="0"/>
                <a:sym typeface="Helvetica Neue"/>
              </a:rPr>
              <a:t> VEGETABLE TAGINE</a:t>
            </a:r>
          </a:p>
        </p:txBody>
      </p:sp>
    </p:spTree>
    <p:extLst>
      <p:ext uri="{BB962C8B-B14F-4D97-AF65-F5344CB8AC3E}">
        <p14:creationId xmlns:p14="http://schemas.microsoft.com/office/powerpoint/2010/main" val="2300696503"/>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AC58D7-56CA-E938-7C1F-0870A29E7F35}"/>
            </a:ext>
          </a:extLst>
        </p:cNvPr>
        <p:cNvGrpSpPr/>
        <p:nvPr/>
      </p:nvGrpSpPr>
      <p:grpSpPr>
        <a:xfrm>
          <a:off x="0" y="0"/>
          <a:ext cx="0" cy="0"/>
          <a:chOff x="0" y="0"/>
          <a:chExt cx="0" cy="0"/>
        </a:xfrm>
      </p:grpSpPr>
      <p:sp>
        <p:nvSpPr>
          <p:cNvPr id="158" name="Rectangle">
            <a:extLst>
              <a:ext uri="{FF2B5EF4-FFF2-40B4-BE49-F238E27FC236}">
                <a16:creationId xmlns:a16="http://schemas.microsoft.com/office/drawing/2014/main" id="{6813ACBF-00D0-5608-500E-969926922170}"/>
              </a:ext>
            </a:extLst>
          </p:cNvPr>
          <p:cNvSpPr/>
          <p:nvPr/>
        </p:nvSpPr>
        <p:spPr>
          <a:xfrm>
            <a:off x="7499691" y="4287528"/>
            <a:ext cx="23341918" cy="29430282"/>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25400">
            <a:miter lim="400000"/>
          </a:ln>
        </p:spPr>
        <p:txBody>
          <a:bodyPr lIns="149770" tIns="149770" rIns="149770" bIns="149770" anchor="ctr"/>
          <a:lstStyle/>
          <a:p>
            <a:pPr>
              <a:defRPr sz="11000" b="0">
                <a:solidFill>
                  <a:srgbClr val="FFFFFF"/>
                </a:solidFill>
                <a:latin typeface="+mn-lt"/>
                <a:ea typeface="+mn-ea"/>
                <a:cs typeface="+mn-cs"/>
                <a:sym typeface="Helvetica Neue Medium"/>
              </a:defRPr>
            </a:pPr>
            <a:endParaRPr dirty="0">
              <a:latin typeface="Open Sans" panose="020B0606030504020204" pitchFamily="34" charset="0"/>
            </a:endParaRPr>
          </a:p>
        </p:txBody>
      </p:sp>
      <p:sp>
        <p:nvSpPr>
          <p:cNvPr id="160"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B78EAE41-DE05-ADF6-E23F-3C1286055EB6}"/>
              </a:ext>
            </a:extLst>
          </p:cNvPr>
          <p:cNvSpPr txBox="1"/>
          <p:nvPr/>
        </p:nvSpPr>
        <p:spPr>
          <a:xfrm>
            <a:off x="7382459" y="35587216"/>
            <a:ext cx="23576380" cy="5724399"/>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49770" tIns="149770" rIns="149770" bIns="149770" anchor="ctr">
            <a:spAutoFit/>
          </a:bodyPr>
          <a:lstStyle>
            <a:lvl1pPr algn="l">
              <a:defRPr sz="4800" b="0" baseline="31250">
                <a:latin typeface="Playfair Display"/>
                <a:ea typeface="Playfair Display"/>
                <a:cs typeface="Playfair Display"/>
                <a:sym typeface="Playfair Display"/>
              </a:defRPr>
            </a:lvl1pPr>
          </a:lstStyle>
          <a:p>
            <a:pPr>
              <a:lnSpc>
                <a:spcPct val="150000"/>
              </a:lnSpc>
            </a:pPr>
            <a:r>
              <a:rPr lang="en-US" sz="7200" dirty="0">
                <a:latin typeface="Open Sans" panose="020B0606030504020204" pitchFamily="34" charset="0"/>
                <a:ea typeface="Open Sans" panose="020B0606030504020204" pitchFamily="34" charset="0"/>
                <a:cs typeface="Open Sans" panose="020B0606030504020204" pitchFamily="34" charset="0"/>
              </a:rPr>
              <a:t>The Roasted Barramundi with Fennel and Tomatoes offers a feast for the senses, featuring omega-3 rich barramundi that's perfectly roasted alongside sweet fennel and juicy tomatoes. The roasting process caramelizes the fennel, releasing its aromatic sweetness, which complements the delicate, flaky fish, creating a dish that’s as nutritious as it is delicious.</a:t>
            </a:r>
          </a:p>
        </p:txBody>
      </p:sp>
      <p:sp>
        <p:nvSpPr>
          <p:cNvPr id="6" name="Line">
            <a:extLst>
              <a:ext uri="{FF2B5EF4-FFF2-40B4-BE49-F238E27FC236}">
                <a16:creationId xmlns:a16="http://schemas.microsoft.com/office/drawing/2014/main" id="{B20CAB02-1D59-EE31-7140-13490B6959E8}"/>
              </a:ext>
            </a:extLst>
          </p:cNvPr>
          <p:cNvSpPr/>
          <p:nvPr/>
        </p:nvSpPr>
        <p:spPr>
          <a:xfrm>
            <a:off x="7382460" y="34145026"/>
            <a:ext cx="23576379" cy="0"/>
          </a:xfrm>
          <a:prstGeom prst="line">
            <a:avLst/>
          </a:prstGeom>
          <a:ln w="190500">
            <a:solidFill>
              <a:srgbClr val="E1DEDB"/>
            </a:solidFill>
            <a:miter lim="400000"/>
          </a:ln>
        </p:spPr>
        <p:txBody>
          <a:bodyPr lIns="149770" tIns="149770" rIns="149770" bIns="149770" anchor="ctr"/>
          <a:lstStyle/>
          <a:p>
            <a:pPr>
              <a:defRPr sz="11000" b="0">
                <a:solidFill>
                  <a:srgbClr val="FFFFFF"/>
                </a:solidFill>
                <a:latin typeface="+mn-lt"/>
                <a:ea typeface="+mn-ea"/>
                <a:cs typeface="+mn-cs"/>
                <a:sym typeface="Helvetica Neue Medium"/>
              </a:defRPr>
            </a:pPr>
            <a:endParaRPr dirty="0">
              <a:latin typeface="Open Sans" panose="020B0606030504020204" pitchFamily="34" charset="0"/>
            </a:endParaRPr>
          </a:p>
        </p:txBody>
      </p:sp>
      <p:sp>
        <p:nvSpPr>
          <p:cNvPr id="2" name="TextBox 1">
            <a:extLst>
              <a:ext uri="{FF2B5EF4-FFF2-40B4-BE49-F238E27FC236}">
                <a16:creationId xmlns:a16="http://schemas.microsoft.com/office/drawing/2014/main" id="{4E30C431-EF29-1B2C-F163-C066EE6CBE0C}"/>
              </a:ext>
            </a:extLst>
          </p:cNvPr>
          <p:cNvSpPr txBox="1"/>
          <p:nvPr/>
        </p:nvSpPr>
        <p:spPr>
          <a:xfrm>
            <a:off x="6350" y="29507402"/>
            <a:ext cx="27654249" cy="3688007"/>
          </a:xfrm>
          <a:prstGeom prst="rect">
            <a:avLst/>
          </a:prstGeom>
          <a:solidFill>
            <a:srgbClr val="E1DEDB"/>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9770" tIns="149770" rIns="149770" bIns="149770" numCol="1" spcCol="38100" rtlCol="0" anchor="ctr">
            <a:spAutoFit/>
          </a:bodyPr>
          <a:lstStyle/>
          <a:p>
            <a:pPr marL="0" marR="0" indent="0" algn="ctr" defTabSz="2962076" rtl="0" fontAlgn="auto" latinLnBrk="0" hangingPunct="0">
              <a:lnSpc>
                <a:spcPct val="100000"/>
              </a:lnSpc>
              <a:spcBef>
                <a:spcPts val="0"/>
              </a:spcBef>
              <a:spcAft>
                <a:spcPts val="0"/>
              </a:spcAft>
              <a:buClrTx/>
              <a:buSzTx/>
              <a:buFontTx/>
              <a:buNone/>
              <a:tabLst/>
            </a:pPr>
            <a:r>
              <a:rPr kumimoji="0" lang="en-US" sz="11000" i="0" u="none" strike="noStrike" cap="none" spc="0" normalizeH="0" baseline="0" dirty="0">
                <a:ln>
                  <a:noFill/>
                </a:ln>
                <a:effectLst/>
                <a:uFillTx/>
                <a:latin typeface="Montserrat" panose="00000500000000000000" pitchFamily="50" charset="0"/>
                <a:sym typeface="Helvetica Neue"/>
              </a:rPr>
              <a:t>ROASTED BARRAMUNDI WITH </a:t>
            </a:r>
          </a:p>
          <a:p>
            <a:pPr marL="0" marR="0" indent="0" algn="ctr" defTabSz="2962076" rtl="0" fontAlgn="auto" latinLnBrk="0" hangingPunct="0">
              <a:lnSpc>
                <a:spcPct val="100000"/>
              </a:lnSpc>
              <a:spcBef>
                <a:spcPts val="0"/>
              </a:spcBef>
              <a:spcAft>
                <a:spcPts val="0"/>
              </a:spcAft>
              <a:buClrTx/>
              <a:buSzTx/>
              <a:buFontTx/>
              <a:buNone/>
              <a:tabLst/>
            </a:pPr>
            <a:r>
              <a:rPr kumimoji="0" lang="en-US" sz="11000" i="0" u="none" strike="noStrike" cap="none" spc="0" normalizeH="0" baseline="0" dirty="0">
                <a:ln>
                  <a:noFill/>
                </a:ln>
                <a:effectLst/>
                <a:uFillTx/>
                <a:latin typeface="Montserrat" panose="00000500000000000000" pitchFamily="50" charset="0"/>
                <a:sym typeface="Helvetica Neue"/>
              </a:rPr>
              <a:t>FENNEL AND TOMATOES</a:t>
            </a:r>
          </a:p>
        </p:txBody>
      </p:sp>
    </p:spTree>
    <p:extLst>
      <p:ext uri="{BB962C8B-B14F-4D97-AF65-F5344CB8AC3E}">
        <p14:creationId xmlns:p14="http://schemas.microsoft.com/office/powerpoint/2010/main" val="3093124744"/>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7FF43-EEF4-4246-94DD-12CA6317C8C8}"/>
            </a:ext>
          </a:extLst>
        </p:cNvPr>
        <p:cNvGrpSpPr/>
        <p:nvPr/>
      </p:nvGrpSpPr>
      <p:grpSpPr>
        <a:xfrm>
          <a:off x="0" y="0"/>
          <a:ext cx="0" cy="0"/>
          <a:chOff x="0" y="0"/>
          <a:chExt cx="0" cy="0"/>
        </a:xfrm>
      </p:grpSpPr>
      <p:graphicFrame>
        <p:nvGraphicFramePr>
          <p:cNvPr id="4" name="Table Placeholder 10">
            <a:extLst>
              <a:ext uri="{FF2B5EF4-FFF2-40B4-BE49-F238E27FC236}">
                <a16:creationId xmlns:a16="http://schemas.microsoft.com/office/drawing/2014/main" id="{A047B670-2BE9-7F53-C960-47A86A1F2019}"/>
              </a:ext>
            </a:extLst>
          </p:cNvPr>
          <p:cNvGraphicFramePr>
            <a:graphicFrameLocks noGrp="1" noDrilldown="1" noMove="1" noResize="1"/>
          </p:cNvGraphicFramePr>
          <p:nvPr>
            <p:extLst>
              <p:ext uri="{D42A27DB-BD31-4B8C-83A1-F6EECF244321}">
                <p14:modId xmlns:p14="http://schemas.microsoft.com/office/powerpoint/2010/main" val="1312694270"/>
              </p:ext>
            </p:extLst>
          </p:nvPr>
        </p:nvGraphicFramePr>
        <p:xfrm>
          <a:off x="13119104" y="4379764"/>
          <a:ext cx="21640799" cy="40712898"/>
        </p:xfrm>
        <a:graphic>
          <a:graphicData uri="http://schemas.openxmlformats.org/drawingml/2006/table">
            <a:tbl>
              <a:tblPr firstRow="1" bandRow="1"/>
              <a:tblGrid>
                <a:gridCol w="21640799">
                  <a:extLst>
                    <a:ext uri="{9D8B030D-6E8A-4147-A177-3AD203B41FA5}">
                      <a16:colId xmlns:a16="http://schemas.microsoft.com/office/drawing/2014/main" val="2921685139"/>
                    </a:ext>
                  </a:extLst>
                </a:gridCol>
              </a:tblGrid>
              <a:tr h="36218446">
                <a:tc>
                  <a:txBody>
                    <a:bodyPr/>
                    <a:lstStyle>
                      <a:lvl1pPr marL="0" marR="0" indent="0" algn="ctr" defTabSz="2962076" latinLnBrk="0">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ontserrat Light"/>
                          <a:sym typeface="Helvetica Neue Thin"/>
                        </a:defRPr>
                      </a:lvl1pPr>
                      <a:lvl2pPr marL="0" marR="0" indent="228600" algn="ctr" defTabSz="2962076" latinLnBrk="0">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ontserrat Light"/>
                          <a:sym typeface="Helvetica Neue Thin"/>
                        </a:defRPr>
                      </a:lvl2pPr>
                      <a:lvl3pPr marL="0" marR="0" indent="457200" algn="ctr" defTabSz="2962076" latinLnBrk="0">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ontserrat Light"/>
                          <a:sym typeface="Helvetica Neue Thin"/>
                        </a:defRPr>
                      </a:lvl3pPr>
                      <a:lvl4pPr marL="0" marR="0" indent="685800" algn="ctr" defTabSz="2962076" latinLnBrk="0">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ontserrat Light"/>
                          <a:sym typeface="Helvetica Neue Thin"/>
                        </a:defRPr>
                      </a:lvl4pPr>
                      <a:lvl5pPr marL="0" marR="0" indent="914400" algn="ctr" defTabSz="2962076" latinLnBrk="0">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ontserrat Light"/>
                          <a:sym typeface="Helvetica Neue Thin"/>
                        </a:defRPr>
                      </a:lvl5pPr>
                      <a:lvl6pPr marL="0" marR="0" indent="1143000" algn="ctr" defTabSz="2962076" latinLnBrk="0">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ontserrat Light"/>
                          <a:sym typeface="Helvetica Neue Thin"/>
                        </a:defRPr>
                      </a:lvl6pPr>
                      <a:lvl7pPr marL="0" marR="0" indent="1371600" algn="ctr" defTabSz="2962076" latinLnBrk="0">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ontserrat Light"/>
                          <a:sym typeface="Helvetica Neue Thin"/>
                        </a:defRPr>
                      </a:lvl7pPr>
                      <a:lvl8pPr marL="0" marR="0" indent="1600200" algn="ctr" defTabSz="2962076" latinLnBrk="0">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ontserrat Light"/>
                          <a:sym typeface="Helvetica Neue Thin"/>
                        </a:defRPr>
                      </a:lvl8pPr>
                      <a:lvl9pPr marL="0" marR="0" indent="1828800" algn="ctr" defTabSz="2962076" latinLnBrk="0">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ontserrat Light"/>
                          <a:sym typeface="Helvetica Neue Thin"/>
                        </a:defRPr>
                      </a:lvl9pPr>
                    </a:lstStyle>
                    <a:p>
                      <a:pPr algn="l"/>
                      <a:r>
                        <a:rPr lang="en-US" sz="6600" b="1" dirty="0">
                          <a:solidFill>
                            <a:srgbClr val="000000"/>
                          </a:solidFill>
                          <a:latin typeface="Open Sans" panose="020B0606030504020204" pitchFamily="34" charset="0"/>
                        </a:rPr>
                        <a:t>INGREDIENTS</a:t>
                      </a:r>
                    </a:p>
                    <a:p>
                      <a:pPr algn="l">
                        <a:lnSpc>
                          <a:spcPct val="150000"/>
                        </a:lnSpc>
                      </a:pPr>
                      <a:r>
                        <a:rPr lang="en-US" sz="6600" dirty="0">
                          <a:solidFill>
                            <a:srgbClr val="000000"/>
                          </a:solidFill>
                          <a:latin typeface="Open Sans" panose="020B0606030504020204" pitchFamily="34" charset="0"/>
                        </a:rPr>
                        <a:t>Barramundi fillets: 2 (6 oz each)</a:t>
                      </a:r>
                    </a:p>
                    <a:p>
                      <a:pPr algn="l">
                        <a:lnSpc>
                          <a:spcPct val="150000"/>
                        </a:lnSpc>
                      </a:pPr>
                      <a:r>
                        <a:rPr lang="en-US" sz="6600" dirty="0">
                          <a:solidFill>
                            <a:srgbClr val="000000"/>
                          </a:solidFill>
                          <a:latin typeface="Open Sans" panose="020B0606030504020204" pitchFamily="34" charset="0"/>
                        </a:rPr>
                        <a:t>Fennel bulb: 1, thinly sliced</a:t>
                      </a:r>
                    </a:p>
                    <a:p>
                      <a:pPr algn="l">
                        <a:lnSpc>
                          <a:spcPct val="150000"/>
                        </a:lnSpc>
                      </a:pPr>
                      <a:r>
                        <a:rPr lang="en-US" sz="6600" dirty="0">
                          <a:solidFill>
                            <a:srgbClr val="000000"/>
                          </a:solidFill>
                          <a:latin typeface="Open Sans" panose="020B0606030504020204" pitchFamily="34" charset="0"/>
                        </a:rPr>
                        <a:t>Cherry tomatoes: 1 cup</a:t>
                      </a:r>
                    </a:p>
                    <a:p>
                      <a:pPr algn="l">
                        <a:lnSpc>
                          <a:spcPct val="150000"/>
                        </a:lnSpc>
                      </a:pPr>
                      <a:r>
                        <a:rPr lang="en-US" sz="6600" dirty="0">
                          <a:solidFill>
                            <a:srgbClr val="000000"/>
                          </a:solidFill>
                          <a:latin typeface="Open Sans" panose="020B0606030504020204" pitchFamily="34" charset="0"/>
                        </a:rPr>
                        <a:t>Olive oil: 2 tbsp</a:t>
                      </a:r>
                    </a:p>
                    <a:p>
                      <a:pPr algn="l">
                        <a:lnSpc>
                          <a:spcPct val="150000"/>
                        </a:lnSpc>
                      </a:pPr>
                      <a:r>
                        <a:rPr lang="en-US" sz="6600" dirty="0">
                          <a:solidFill>
                            <a:srgbClr val="000000"/>
                          </a:solidFill>
                          <a:latin typeface="Open Sans" panose="020B0606030504020204" pitchFamily="34" charset="0"/>
                        </a:rPr>
                        <a:t>White wine: 1/4 cup</a:t>
                      </a:r>
                    </a:p>
                    <a:p>
                      <a:pPr algn="l">
                        <a:lnSpc>
                          <a:spcPct val="150000"/>
                        </a:lnSpc>
                      </a:pPr>
                      <a:r>
                        <a:rPr lang="en-US" sz="6600" dirty="0">
                          <a:solidFill>
                            <a:srgbClr val="000000"/>
                          </a:solidFill>
                          <a:latin typeface="Open Sans" panose="020B0606030504020204" pitchFamily="34" charset="0"/>
                        </a:rPr>
                        <a:t>Thyme: 1 tsp, fresh</a:t>
                      </a:r>
                    </a:p>
                    <a:p>
                      <a:pPr algn="l">
                        <a:lnSpc>
                          <a:spcPct val="150000"/>
                        </a:lnSpc>
                      </a:pPr>
                      <a:r>
                        <a:rPr lang="en-US" sz="6600" dirty="0">
                          <a:solidFill>
                            <a:srgbClr val="000000"/>
                          </a:solidFill>
                          <a:latin typeface="Open Sans" panose="020B0606030504020204" pitchFamily="34" charset="0"/>
                        </a:rPr>
                        <a:t>Salt and pepper: to taste</a:t>
                      </a:r>
                    </a:p>
                    <a:p>
                      <a:pPr algn="l">
                        <a:lnSpc>
                          <a:spcPct val="150000"/>
                        </a:lnSpc>
                      </a:pPr>
                      <a:endParaRPr lang="en-US" sz="6600" dirty="0">
                        <a:solidFill>
                          <a:srgbClr val="000000"/>
                        </a:solidFill>
                        <a:latin typeface="Open Sans" panose="020B0606030504020204" pitchFamily="34" charset="0"/>
                      </a:endParaRPr>
                    </a:p>
                    <a:p>
                      <a:pPr algn="l">
                        <a:lnSpc>
                          <a:spcPct val="150000"/>
                        </a:lnSpc>
                      </a:pPr>
                      <a:endParaRPr lang="en-US" sz="6600" dirty="0">
                        <a:solidFill>
                          <a:srgbClr val="000000"/>
                        </a:solidFill>
                        <a:latin typeface="Open Sans" panose="020B0606030504020204" pitchFamily="34" charset="0"/>
                      </a:endParaRPr>
                    </a:p>
                    <a:p>
                      <a:pPr algn="l">
                        <a:lnSpc>
                          <a:spcPct val="150000"/>
                        </a:lnSpc>
                      </a:pPr>
                      <a:endParaRPr lang="en-US" sz="6600" dirty="0">
                        <a:solidFill>
                          <a:srgbClr val="000000"/>
                        </a:solidFill>
                        <a:latin typeface="Open Sans" panose="020B0606030504020204" pitchFamily="34" charset="0"/>
                      </a:endParaRPr>
                    </a:p>
                    <a:p>
                      <a:pPr algn="l">
                        <a:lnSpc>
                          <a:spcPct val="150000"/>
                        </a:lnSpc>
                      </a:pPr>
                      <a:endParaRPr lang="en-US" sz="6600" dirty="0">
                        <a:solidFill>
                          <a:srgbClr val="000000"/>
                        </a:solidFill>
                        <a:latin typeface="Open Sans" panose="020B0606030504020204" pitchFamily="34" charset="0"/>
                      </a:endParaRPr>
                    </a:p>
                    <a:p>
                      <a:pPr algn="l">
                        <a:lnSpc>
                          <a:spcPct val="150000"/>
                        </a:lnSpc>
                      </a:pPr>
                      <a:r>
                        <a:rPr lang="en-US" sz="6600" b="1" dirty="0">
                          <a:solidFill>
                            <a:srgbClr val="000000"/>
                          </a:solidFill>
                          <a:latin typeface="Open Sans" panose="020B0606030504020204" pitchFamily="34" charset="0"/>
                        </a:rPr>
                        <a:t>Prep Time: </a:t>
                      </a:r>
                      <a:r>
                        <a:rPr lang="en-US" sz="6600" dirty="0">
                          <a:solidFill>
                            <a:srgbClr val="000000"/>
                          </a:solidFill>
                          <a:latin typeface="Open Sans" panose="020B0606030504020204" pitchFamily="34" charset="0"/>
                        </a:rPr>
                        <a:t>10 minutes</a:t>
                      </a:r>
                    </a:p>
                    <a:p>
                      <a:pPr algn="l">
                        <a:lnSpc>
                          <a:spcPct val="150000"/>
                        </a:lnSpc>
                      </a:pPr>
                      <a:r>
                        <a:rPr lang="en-US" sz="6600" b="1" dirty="0">
                          <a:solidFill>
                            <a:srgbClr val="000000"/>
                          </a:solidFill>
                          <a:latin typeface="Open Sans" panose="020B0606030504020204" pitchFamily="34" charset="0"/>
                        </a:rPr>
                        <a:t>Preheat oven to 400°F (200°C).</a:t>
                      </a:r>
                    </a:p>
                    <a:p>
                      <a:pPr algn="l">
                        <a:lnSpc>
                          <a:spcPct val="150000"/>
                        </a:lnSpc>
                      </a:pPr>
                      <a:r>
                        <a:rPr lang="en-US" sz="6600" dirty="0">
                          <a:solidFill>
                            <a:srgbClr val="000000"/>
                          </a:solidFill>
                          <a:latin typeface="Open Sans" panose="020B0606030504020204" pitchFamily="34" charset="0"/>
                        </a:rPr>
                        <a:t>Place barramundi on a baking sheet, surround with sliced fennel and tomatoes.</a:t>
                      </a:r>
                    </a:p>
                    <a:p>
                      <a:pPr algn="l">
                        <a:lnSpc>
                          <a:spcPct val="150000"/>
                        </a:lnSpc>
                      </a:pPr>
                      <a:r>
                        <a:rPr lang="en-US" sz="6600" dirty="0">
                          <a:solidFill>
                            <a:srgbClr val="000000"/>
                          </a:solidFill>
                          <a:latin typeface="Open Sans" panose="020B0606030504020204" pitchFamily="34" charset="0"/>
                        </a:rPr>
                        <a:t>Drizzle with olive oil and white wine, sprinkle thyme, salt, and pepper.</a:t>
                      </a:r>
                    </a:p>
                    <a:p>
                      <a:pPr algn="l">
                        <a:lnSpc>
                          <a:spcPct val="150000"/>
                        </a:lnSpc>
                      </a:pPr>
                      <a:r>
                        <a:rPr lang="en-US" sz="6600" b="1" dirty="0">
                          <a:solidFill>
                            <a:srgbClr val="000000"/>
                          </a:solidFill>
                          <a:latin typeface="Open Sans" panose="020B0606030504020204" pitchFamily="34" charset="0"/>
                        </a:rPr>
                        <a:t>Roast</a:t>
                      </a:r>
                      <a:r>
                        <a:rPr lang="en-US" sz="6600" dirty="0">
                          <a:solidFill>
                            <a:srgbClr val="000000"/>
                          </a:solidFill>
                          <a:latin typeface="Open Sans" panose="020B0606030504020204" pitchFamily="34" charset="0"/>
                        </a:rPr>
                        <a:t> for 20 minutes until fish is flaky.</a:t>
                      </a:r>
                    </a:p>
                    <a:p>
                      <a:pPr algn="l">
                        <a:lnSpc>
                          <a:spcPct val="150000"/>
                        </a:lnSpc>
                      </a:pPr>
                      <a:r>
                        <a:rPr lang="en-US" sz="6600" b="1" dirty="0">
                          <a:solidFill>
                            <a:srgbClr val="000000"/>
                          </a:solidFill>
                          <a:latin typeface="Open Sans" panose="020B0606030504020204" pitchFamily="34" charset="0"/>
                        </a:rPr>
                        <a:t>Cook Time: </a:t>
                      </a:r>
                      <a:r>
                        <a:rPr lang="en-US" sz="6600" dirty="0">
                          <a:solidFill>
                            <a:srgbClr val="000000"/>
                          </a:solidFill>
                          <a:latin typeface="Open Sans" panose="020B0606030504020204" pitchFamily="34" charset="0"/>
                        </a:rPr>
                        <a:t>20 minutes</a:t>
                      </a:r>
                    </a:p>
                    <a:p>
                      <a:pPr algn="l">
                        <a:lnSpc>
                          <a:spcPct val="150000"/>
                        </a:lnSpc>
                      </a:pPr>
                      <a:endParaRPr lang="en-US" sz="6600" dirty="0">
                        <a:solidFill>
                          <a:srgbClr val="000000"/>
                        </a:solidFill>
                        <a:latin typeface="Open Sans" panose="020B0606030504020204" pitchFamily="34" charset="0"/>
                      </a:endParaRPr>
                    </a:p>
                    <a:p>
                      <a:pPr algn="l">
                        <a:lnSpc>
                          <a:spcPct val="150000"/>
                        </a:lnSpc>
                      </a:pPr>
                      <a:endParaRPr lang="en-US" sz="6600" dirty="0">
                        <a:solidFill>
                          <a:srgbClr val="000000"/>
                        </a:solidFill>
                        <a:latin typeface="Open Sans" panose="020B0606030504020204" pitchFamily="34" charset="0"/>
                      </a:endParaRPr>
                    </a:p>
                    <a:p>
                      <a:pPr algn="l">
                        <a:lnSpc>
                          <a:spcPct val="100000"/>
                        </a:lnSpc>
                      </a:pPr>
                      <a:r>
                        <a:rPr lang="en-US" sz="5400" dirty="0">
                          <a:solidFill>
                            <a:srgbClr val="000000"/>
                          </a:solidFill>
                          <a:latin typeface="Open Sans" panose="020B0606030504020204" pitchFamily="34" charset="0"/>
                        </a:rPr>
                        <a:t>Calories: 340</a:t>
                      </a:r>
                    </a:p>
                    <a:p>
                      <a:pPr algn="l">
                        <a:lnSpc>
                          <a:spcPct val="100000"/>
                        </a:lnSpc>
                      </a:pPr>
                      <a:r>
                        <a:rPr lang="en-US" sz="5400" dirty="0">
                          <a:solidFill>
                            <a:srgbClr val="000000"/>
                          </a:solidFill>
                          <a:latin typeface="Open Sans" panose="020B0606030504020204" pitchFamily="34" charset="0"/>
                        </a:rPr>
                        <a:t>Fat: 16 g</a:t>
                      </a:r>
                    </a:p>
                    <a:p>
                      <a:pPr algn="l">
                        <a:lnSpc>
                          <a:spcPct val="100000"/>
                        </a:lnSpc>
                      </a:pPr>
                      <a:r>
                        <a:rPr lang="en-US" sz="5400" dirty="0">
                          <a:solidFill>
                            <a:srgbClr val="000000"/>
                          </a:solidFill>
                          <a:latin typeface="Open Sans" panose="020B0606030504020204" pitchFamily="34" charset="0"/>
                        </a:rPr>
                        <a:t>Protein: 35 g</a:t>
                      </a:r>
                    </a:p>
                    <a:p>
                      <a:pPr algn="l">
                        <a:lnSpc>
                          <a:spcPct val="100000"/>
                        </a:lnSpc>
                      </a:pPr>
                      <a:r>
                        <a:rPr lang="en-US" sz="5400" dirty="0">
                          <a:solidFill>
                            <a:srgbClr val="000000"/>
                          </a:solidFill>
                          <a:latin typeface="Open Sans" panose="020B0606030504020204" pitchFamily="34" charset="0"/>
                        </a:rPr>
                        <a:t>Carbohydrates: 12 g</a:t>
                      </a:r>
                    </a:p>
                    <a:p>
                      <a:pPr algn="l">
                        <a:lnSpc>
                          <a:spcPct val="100000"/>
                        </a:lnSpc>
                      </a:pPr>
                      <a:r>
                        <a:rPr lang="en-US" sz="5400" dirty="0">
                          <a:solidFill>
                            <a:srgbClr val="000000"/>
                          </a:solidFill>
                          <a:latin typeface="Open Sans" panose="020B0606030504020204" pitchFamily="34" charset="0"/>
                        </a:rPr>
                        <a:t>Cholesterol: 80 mg</a:t>
                      </a:r>
                    </a:p>
                    <a:p>
                      <a:pPr algn="l">
                        <a:lnSpc>
                          <a:spcPct val="100000"/>
                        </a:lnSpc>
                      </a:pPr>
                      <a:r>
                        <a:rPr lang="en-US" sz="5400" dirty="0">
                          <a:solidFill>
                            <a:srgbClr val="000000"/>
                          </a:solidFill>
                          <a:latin typeface="Open Sans" panose="020B0606030504020204" pitchFamily="34" charset="0"/>
                        </a:rPr>
                        <a:t>Fiber: 3 g</a:t>
                      </a:r>
                    </a:p>
                    <a:p>
                      <a:pPr algn="l">
                        <a:lnSpc>
                          <a:spcPct val="100000"/>
                        </a:lnSpc>
                      </a:pPr>
                      <a:r>
                        <a:rPr lang="en-US" sz="5400" dirty="0">
                          <a:solidFill>
                            <a:srgbClr val="000000"/>
                          </a:solidFill>
                          <a:latin typeface="Open Sans" panose="020B0606030504020204" pitchFamily="34" charset="0"/>
                        </a:rPr>
                        <a:t>Sugars: 4 g</a:t>
                      </a:r>
                    </a:p>
                    <a:p>
                      <a:pPr algn="l">
                        <a:lnSpc>
                          <a:spcPct val="100000"/>
                        </a:lnSpc>
                      </a:pPr>
                      <a:r>
                        <a:rPr lang="en-US" sz="5400" dirty="0">
                          <a:solidFill>
                            <a:srgbClr val="000000"/>
                          </a:solidFill>
                          <a:latin typeface="Open Sans" panose="020B0606030504020204" pitchFamily="34" charset="0"/>
                        </a:rPr>
                        <a:t>Salt: 0.5 g </a:t>
                      </a:r>
                    </a:p>
                    <a:p>
                      <a:pPr algn="l">
                        <a:lnSpc>
                          <a:spcPct val="150000"/>
                        </a:lnSpc>
                      </a:pPr>
                      <a:endParaRPr lang="en-US" sz="6600" dirty="0">
                        <a:solidFill>
                          <a:srgbClr val="000000"/>
                        </a:solidFill>
                        <a:latin typeface="Open Sans" panose="020B0606030504020204" pitchFamily="34" charset="0"/>
                      </a:endParaRPr>
                    </a:p>
                  </a:txBody>
                  <a:tcPr marL="116087" marR="116087">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108483849"/>
                  </a:ext>
                </a:extLst>
              </a:tr>
            </a:tbl>
          </a:graphicData>
        </a:graphic>
      </p:graphicFrame>
      <p:sp>
        <p:nvSpPr>
          <p:cNvPr id="3" name="Text Placeholder 7">
            <a:extLst>
              <a:ext uri="{FF2B5EF4-FFF2-40B4-BE49-F238E27FC236}">
                <a16:creationId xmlns:a16="http://schemas.microsoft.com/office/drawing/2014/main" id="{5A3233FA-B2C2-B1A5-05DF-4FD06DCE075C}"/>
              </a:ext>
            </a:extLst>
          </p:cNvPr>
          <p:cNvSpPr txBox="1">
            <a:spLocks/>
          </p:cNvSpPr>
          <p:nvPr/>
        </p:nvSpPr>
        <p:spPr>
          <a:xfrm>
            <a:off x="0" y="0"/>
            <a:ext cx="10058399" cy="49453800"/>
          </a:xfrm>
          <a:prstGeom prst="rect">
            <a:avLst/>
          </a:prstGeom>
          <a:solidFill>
            <a:srgbClr val="E1DEDB"/>
          </a:solidFill>
        </p:spPr>
        <p:txBody>
          <a:bodyPr vert="vert270">
            <a:noAutofit/>
          </a:bodyPr>
          <a:lstStyle>
            <a:lvl1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1pPr>
            <a:lvl2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2pPr>
            <a:lvl3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3pPr>
            <a:lvl4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4pPr>
            <a:lvl5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5pPr>
            <a:lvl6pPr marL="0" marR="0" indent="3556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6pPr>
            <a:lvl7pPr marL="0" marR="0" indent="7112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7pPr>
            <a:lvl8pPr marL="0" marR="0" indent="10668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8pPr>
            <a:lvl9pPr marL="0" marR="0" indent="14224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9pPr>
          </a:lstStyle>
          <a:p>
            <a:pPr marL="0" marR="0" indent="0" algn="ctr" defTabSz="2962076" rtl="0" fontAlgn="auto" latinLnBrk="0" hangingPunct="0">
              <a:lnSpc>
                <a:spcPct val="100000"/>
              </a:lnSpc>
              <a:spcBef>
                <a:spcPts val="0"/>
              </a:spcBef>
              <a:spcAft>
                <a:spcPts val="0"/>
              </a:spcAft>
              <a:buClrTx/>
              <a:buSzTx/>
              <a:buFontTx/>
              <a:buNone/>
              <a:tabLst/>
            </a:pPr>
            <a:endParaRPr kumimoji="0" lang="en-US" sz="15000" b="1" i="0" u="none" strike="noStrike" cap="none" spc="0" normalizeH="0" baseline="0" dirty="0">
              <a:ln>
                <a:noFill/>
              </a:ln>
              <a:effectLst/>
              <a:uFillTx/>
              <a:latin typeface="Montserrat" panose="00000500000000000000" pitchFamily="50" charset="0"/>
              <a:sym typeface="Helvetica Neue"/>
            </a:endParaRPr>
          </a:p>
          <a:p>
            <a:pPr marL="0" marR="0" indent="0" algn="ctr" defTabSz="2962076" rtl="0" fontAlgn="auto" latinLnBrk="0" hangingPunct="0">
              <a:lnSpc>
                <a:spcPct val="100000"/>
              </a:lnSpc>
              <a:spcBef>
                <a:spcPts val="0"/>
              </a:spcBef>
              <a:spcAft>
                <a:spcPts val="0"/>
              </a:spcAft>
              <a:buClrTx/>
              <a:buSzTx/>
              <a:buFontTx/>
              <a:buNone/>
              <a:tabLst/>
            </a:pPr>
            <a:r>
              <a:rPr kumimoji="0" lang="en-US" sz="15000" b="1" i="0" u="none" strike="noStrike" cap="none" spc="0" normalizeH="0" baseline="0" dirty="0">
                <a:ln>
                  <a:noFill/>
                </a:ln>
                <a:effectLst/>
                <a:uFillTx/>
                <a:latin typeface="Montserrat" panose="00000500000000000000" pitchFamily="50" charset="0"/>
                <a:sym typeface="Helvetica Neue"/>
              </a:rPr>
              <a:t>ROASTED BARRAMUNDI WITH </a:t>
            </a:r>
          </a:p>
          <a:p>
            <a:pPr marL="0" marR="0" indent="0" algn="ctr" defTabSz="2962076" rtl="0" fontAlgn="auto" latinLnBrk="0" hangingPunct="0">
              <a:lnSpc>
                <a:spcPct val="100000"/>
              </a:lnSpc>
              <a:spcBef>
                <a:spcPts val="0"/>
              </a:spcBef>
              <a:spcAft>
                <a:spcPts val="0"/>
              </a:spcAft>
              <a:buClrTx/>
              <a:buSzTx/>
              <a:buFontTx/>
              <a:buNone/>
              <a:tabLst/>
            </a:pPr>
            <a:r>
              <a:rPr kumimoji="0" lang="en-US" sz="15000" b="1" i="0" u="none" strike="noStrike" cap="none" spc="0" normalizeH="0" baseline="0" dirty="0">
                <a:ln>
                  <a:noFill/>
                </a:ln>
                <a:effectLst/>
                <a:uFillTx/>
                <a:latin typeface="Montserrat" panose="00000500000000000000" pitchFamily="50" charset="0"/>
                <a:sym typeface="Helvetica Neue"/>
              </a:rPr>
              <a:t>FENNEL AND TOMATOES</a:t>
            </a:r>
          </a:p>
        </p:txBody>
      </p:sp>
      <p:pic>
        <p:nvPicPr>
          <p:cNvPr id="2" name="Picture 1">
            <a:extLst>
              <a:ext uri="{FF2B5EF4-FFF2-40B4-BE49-F238E27FC236}">
                <a16:creationId xmlns:a16="http://schemas.microsoft.com/office/drawing/2014/main" id="{1D5020DC-8A03-9CBD-124E-9091EEF1BF11}"/>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p:blipFill>
        <p:spPr>
          <a:xfrm>
            <a:off x="12391293" y="18814499"/>
            <a:ext cx="11459307" cy="3819769"/>
          </a:xfrm>
          <a:prstGeom prst="rect">
            <a:avLst/>
          </a:prstGeom>
        </p:spPr>
      </p:pic>
      <p:sp>
        <p:nvSpPr>
          <p:cNvPr id="9" name="Slide Number Placeholder 8">
            <a:extLst>
              <a:ext uri="{FF2B5EF4-FFF2-40B4-BE49-F238E27FC236}">
                <a16:creationId xmlns:a16="http://schemas.microsoft.com/office/drawing/2014/main" id="{E9FFFF92-7317-E80D-1B2A-93F021F5FF07}"/>
              </a:ext>
            </a:extLst>
          </p:cNvPr>
          <p:cNvSpPr>
            <a:spLocks noGrp="1"/>
          </p:cNvSpPr>
          <p:nvPr>
            <p:ph type="sldNum" sz="quarter" idx="2"/>
          </p:nvPr>
        </p:nvSpPr>
        <p:spPr>
          <a:xfrm>
            <a:off x="33949983" y="44764129"/>
            <a:ext cx="1442034" cy="1489271"/>
          </a:xfrm>
        </p:spPr>
        <p:txBody>
          <a:bodyPr/>
          <a:lstStyle/>
          <a:p>
            <a:fld id="{86CB4B4D-7CA3-9044-876B-883B54F8677D}" type="slidenum">
              <a:rPr lang="en-US" smtClean="0"/>
              <a:t>49</a:t>
            </a:fld>
            <a:endParaRPr lang="en-US" dirty="0"/>
          </a:p>
        </p:txBody>
      </p:sp>
    </p:spTree>
    <p:extLst>
      <p:ext uri="{BB962C8B-B14F-4D97-AF65-F5344CB8AC3E}">
        <p14:creationId xmlns:p14="http://schemas.microsoft.com/office/powerpoint/2010/main" val="404456123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32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0EFE13-A31E-B3CE-A515-48FFC73F2880}"/>
              </a:ext>
              <a:ext uri="{C183D7F6-B498-43B3-948B-1728B52AA6E4}">
                <adec:decorative xmlns:adec="http://schemas.microsoft.com/office/drawing/2017/decorative" val="1"/>
              </a:ext>
            </a:extLst>
          </p:cNvPr>
          <p:cNvPicPr>
            <a:picLocks noChangeAspect="1"/>
          </p:cNvPicPr>
          <p:nvPr/>
        </p:nvPicPr>
        <p:blipFill>
          <a:blip r:embed="rId2">
            <a:grayscl/>
          </a:blip>
          <a:stretch>
            <a:fillRect/>
          </a:stretch>
        </p:blipFill>
        <p:spPr>
          <a:xfrm>
            <a:off x="10744199" y="13224071"/>
            <a:ext cx="23641023" cy="23641023"/>
          </a:xfrm>
          <a:prstGeom prst="rect">
            <a:avLst/>
          </a:prstGeom>
        </p:spPr>
      </p:pic>
      <p:sp>
        <p:nvSpPr>
          <p:cNvPr id="6" name="Text Placeholder 7">
            <a:extLst>
              <a:ext uri="{FF2B5EF4-FFF2-40B4-BE49-F238E27FC236}">
                <a16:creationId xmlns:a16="http://schemas.microsoft.com/office/drawing/2014/main" id="{4CEC9FD7-2415-AAA1-03E6-5B105BA1452C}"/>
              </a:ext>
            </a:extLst>
          </p:cNvPr>
          <p:cNvSpPr txBox="1">
            <a:spLocks/>
          </p:cNvSpPr>
          <p:nvPr/>
        </p:nvSpPr>
        <p:spPr>
          <a:xfrm>
            <a:off x="0" y="0"/>
            <a:ext cx="10744199" cy="49453800"/>
          </a:xfrm>
          <a:prstGeom prst="rect">
            <a:avLst/>
          </a:prstGeom>
          <a:solidFill>
            <a:srgbClr val="E1DEDB"/>
          </a:solidFill>
        </p:spPr>
        <p:txBody>
          <a:bodyPr vert="vert270">
            <a:noAutofit/>
          </a:bodyPr>
          <a:lstStyle>
            <a:lvl1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1pPr>
            <a:lvl2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2pPr>
            <a:lvl3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3pPr>
            <a:lvl4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4pPr>
            <a:lvl5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5pPr>
            <a:lvl6pPr marL="0" marR="0" indent="3556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6pPr>
            <a:lvl7pPr marL="0" marR="0" indent="7112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7pPr>
            <a:lvl8pPr marL="0" marR="0" indent="10668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8pPr>
            <a:lvl9pPr marL="0" marR="0" indent="14224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9pPr>
          </a:lstStyle>
          <a:p>
            <a:pPr hangingPunct="1"/>
            <a:endParaRPr lang="en-US" sz="25000" b="1" spc="600" dirty="0">
              <a:solidFill>
                <a:schemeClr val="bg1"/>
              </a:solidFill>
              <a:latin typeface="Open Sans" panose="020B0606030504020204" pitchFamily="34" charset="0"/>
            </a:endParaRPr>
          </a:p>
          <a:p>
            <a:pPr hangingPunct="1"/>
            <a:r>
              <a:rPr lang="en-US" sz="25000" b="1" spc="1710" dirty="0">
                <a:latin typeface="Open Sans" panose="020B0606030504020204" pitchFamily="34" charset="0"/>
              </a:rPr>
              <a:t>BREAKFAST</a:t>
            </a:r>
          </a:p>
        </p:txBody>
      </p:sp>
    </p:spTree>
    <p:extLst>
      <p:ext uri="{BB962C8B-B14F-4D97-AF65-F5344CB8AC3E}">
        <p14:creationId xmlns:p14="http://schemas.microsoft.com/office/powerpoint/2010/main" val="413076912"/>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86682D-158A-020B-1582-0AA00E6BDC9A}"/>
            </a:ext>
          </a:extLst>
        </p:cNvPr>
        <p:cNvGrpSpPr/>
        <p:nvPr/>
      </p:nvGrpSpPr>
      <p:grpSpPr>
        <a:xfrm>
          <a:off x="0" y="0"/>
          <a:ext cx="0" cy="0"/>
          <a:chOff x="0" y="0"/>
          <a:chExt cx="0" cy="0"/>
        </a:xfrm>
      </p:grpSpPr>
      <p:sp>
        <p:nvSpPr>
          <p:cNvPr id="158" name="Rectangle">
            <a:extLst>
              <a:ext uri="{FF2B5EF4-FFF2-40B4-BE49-F238E27FC236}">
                <a16:creationId xmlns:a16="http://schemas.microsoft.com/office/drawing/2014/main" id="{2C06EFF2-387F-55E7-1FBB-D3D1B574C986}"/>
              </a:ext>
            </a:extLst>
          </p:cNvPr>
          <p:cNvSpPr/>
          <p:nvPr/>
        </p:nvSpPr>
        <p:spPr>
          <a:xfrm>
            <a:off x="7499691" y="4287528"/>
            <a:ext cx="23341918" cy="29430282"/>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25400">
            <a:miter lim="400000"/>
          </a:ln>
        </p:spPr>
        <p:txBody>
          <a:bodyPr lIns="149770" tIns="149770" rIns="149770" bIns="149770" anchor="ctr"/>
          <a:lstStyle/>
          <a:p>
            <a:pPr>
              <a:defRPr sz="11000" b="0">
                <a:solidFill>
                  <a:srgbClr val="FFFFFF"/>
                </a:solidFill>
                <a:latin typeface="+mn-lt"/>
                <a:ea typeface="+mn-ea"/>
                <a:cs typeface="+mn-cs"/>
                <a:sym typeface="Helvetica Neue Medium"/>
              </a:defRPr>
            </a:pPr>
            <a:endParaRPr dirty="0">
              <a:latin typeface="Open Sans" panose="020B0606030504020204" pitchFamily="34" charset="0"/>
            </a:endParaRPr>
          </a:p>
        </p:txBody>
      </p:sp>
      <p:sp>
        <p:nvSpPr>
          <p:cNvPr id="160"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D98C6FE4-8CBC-134D-B2BD-698AD9E1FF6F}"/>
              </a:ext>
            </a:extLst>
          </p:cNvPr>
          <p:cNvSpPr txBox="1"/>
          <p:nvPr/>
        </p:nvSpPr>
        <p:spPr>
          <a:xfrm>
            <a:off x="8079079" y="35692095"/>
            <a:ext cx="24470044" cy="6832394"/>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9770" tIns="149770" rIns="149770" bIns="149770" anchor="ctr">
            <a:spAutoFit/>
          </a:bodyPr>
          <a:lstStyle>
            <a:lvl1pPr algn="l">
              <a:defRPr sz="4800" b="0" baseline="31250">
                <a:latin typeface="Playfair Display"/>
                <a:ea typeface="Playfair Display"/>
                <a:cs typeface="Playfair Display"/>
                <a:sym typeface="Playfair Display"/>
              </a:defRPr>
            </a:lvl1pPr>
          </a:lstStyle>
          <a:p>
            <a:pPr>
              <a:lnSpc>
                <a:spcPct val="150000"/>
              </a:lnSpc>
            </a:pPr>
            <a:r>
              <a:rPr lang="en-US" sz="7200" dirty="0">
                <a:latin typeface="Open Sans" panose="020B0606030504020204" pitchFamily="34" charset="0"/>
                <a:ea typeface="Open Sans" panose="020B0606030504020204" pitchFamily="34" charset="0"/>
                <a:cs typeface="Open Sans" panose="020B0606030504020204" pitchFamily="34" charset="0"/>
              </a:rPr>
              <a:t>The Sous Vide Miso Glazed Salmon is a delightful showcase of Asian-inspired flavors, where the subtle sweetness of miso meets the mild flavor of salmon. Sous vide cooking ensures that the fish is cooked to perfection, enhancing its texture while infusing it deeply with the umami-rich glaze. Paired with fluffy brown rice, this dish not only satisfies the palate but also offers a balanced meal rich in omega-3 fatty acids, promoting heart health in every succulent bite. </a:t>
            </a:r>
          </a:p>
        </p:txBody>
      </p:sp>
      <p:sp>
        <p:nvSpPr>
          <p:cNvPr id="6" name="Line">
            <a:extLst>
              <a:ext uri="{FF2B5EF4-FFF2-40B4-BE49-F238E27FC236}">
                <a16:creationId xmlns:a16="http://schemas.microsoft.com/office/drawing/2014/main" id="{03A1FB09-66A5-EBB3-41D5-89A07526969F}"/>
              </a:ext>
            </a:extLst>
          </p:cNvPr>
          <p:cNvSpPr/>
          <p:nvPr/>
        </p:nvSpPr>
        <p:spPr>
          <a:xfrm>
            <a:off x="7382460" y="34145026"/>
            <a:ext cx="23576379" cy="0"/>
          </a:xfrm>
          <a:prstGeom prst="line">
            <a:avLst/>
          </a:prstGeom>
          <a:ln w="190500">
            <a:solidFill>
              <a:srgbClr val="E1DEDB"/>
            </a:solidFill>
            <a:miter lim="400000"/>
          </a:ln>
        </p:spPr>
        <p:txBody>
          <a:bodyPr lIns="149770" tIns="149770" rIns="149770" bIns="149770" anchor="ctr"/>
          <a:lstStyle/>
          <a:p>
            <a:pPr>
              <a:defRPr sz="11000" b="0">
                <a:solidFill>
                  <a:srgbClr val="FFFFFF"/>
                </a:solidFill>
                <a:latin typeface="+mn-lt"/>
                <a:ea typeface="+mn-ea"/>
                <a:cs typeface="+mn-cs"/>
                <a:sym typeface="Helvetica Neue Medium"/>
              </a:defRPr>
            </a:pPr>
            <a:endParaRPr dirty="0">
              <a:latin typeface="Open Sans" panose="020B0606030504020204" pitchFamily="34" charset="0"/>
            </a:endParaRPr>
          </a:p>
        </p:txBody>
      </p:sp>
      <p:sp>
        <p:nvSpPr>
          <p:cNvPr id="2" name="TextBox 1">
            <a:extLst>
              <a:ext uri="{FF2B5EF4-FFF2-40B4-BE49-F238E27FC236}">
                <a16:creationId xmlns:a16="http://schemas.microsoft.com/office/drawing/2014/main" id="{05E901AA-D82F-C22F-410D-7619FDA869F0}"/>
              </a:ext>
            </a:extLst>
          </p:cNvPr>
          <p:cNvSpPr txBox="1"/>
          <p:nvPr/>
        </p:nvSpPr>
        <p:spPr>
          <a:xfrm>
            <a:off x="6350" y="29507402"/>
            <a:ext cx="27654249" cy="3688007"/>
          </a:xfrm>
          <a:prstGeom prst="rect">
            <a:avLst/>
          </a:prstGeom>
          <a:solidFill>
            <a:srgbClr val="E1DEDB"/>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9770" tIns="149770" rIns="149770" bIns="149770" numCol="1" spcCol="38100" rtlCol="0" anchor="ctr">
            <a:spAutoFit/>
          </a:bodyPr>
          <a:lstStyle/>
          <a:p>
            <a:pPr marL="0" marR="0" indent="0" algn="ctr" defTabSz="2962076" rtl="0" fontAlgn="auto" latinLnBrk="0" hangingPunct="0">
              <a:lnSpc>
                <a:spcPct val="100000"/>
              </a:lnSpc>
              <a:spcBef>
                <a:spcPts val="0"/>
              </a:spcBef>
              <a:spcAft>
                <a:spcPts val="0"/>
              </a:spcAft>
              <a:buClrTx/>
              <a:buSzTx/>
              <a:buFontTx/>
              <a:buNone/>
              <a:tabLst/>
            </a:pPr>
            <a:r>
              <a:rPr lang="fr-FR" sz="11000" dirty="0">
                <a:latin typeface="Montserrat" panose="00000500000000000000" pitchFamily="50" charset="0"/>
              </a:rPr>
              <a:t>SOUS VIDE MISO </a:t>
            </a:r>
          </a:p>
          <a:p>
            <a:pPr marL="0" marR="0" indent="0" algn="ctr" defTabSz="2962076" rtl="0" fontAlgn="auto" latinLnBrk="0" hangingPunct="0">
              <a:lnSpc>
                <a:spcPct val="100000"/>
              </a:lnSpc>
              <a:spcBef>
                <a:spcPts val="0"/>
              </a:spcBef>
              <a:spcAft>
                <a:spcPts val="0"/>
              </a:spcAft>
              <a:buClrTx/>
              <a:buSzTx/>
              <a:buFontTx/>
              <a:buNone/>
              <a:tabLst/>
            </a:pPr>
            <a:r>
              <a:rPr lang="fr-FR" sz="11000" dirty="0">
                <a:latin typeface="Montserrat" panose="00000500000000000000" pitchFamily="50" charset="0"/>
              </a:rPr>
              <a:t>GLAZED SALMON</a:t>
            </a:r>
            <a:endParaRPr lang="en-US" sz="11000" dirty="0">
              <a:latin typeface="Montserrat" panose="00000500000000000000" pitchFamily="50" charset="0"/>
            </a:endParaRPr>
          </a:p>
        </p:txBody>
      </p:sp>
    </p:spTree>
    <p:extLst>
      <p:ext uri="{BB962C8B-B14F-4D97-AF65-F5344CB8AC3E}">
        <p14:creationId xmlns:p14="http://schemas.microsoft.com/office/powerpoint/2010/main" val="2923351527"/>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3D2212-8BEB-E449-7B7B-466706E275C4}"/>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92FE0C2D-F0D2-DEC0-87D6-DD4E50D32C28}"/>
              </a:ext>
            </a:extLst>
          </p:cNvPr>
          <p:cNvSpPr txBox="1"/>
          <p:nvPr/>
        </p:nvSpPr>
        <p:spPr>
          <a:xfrm>
            <a:off x="12815900" y="3789301"/>
            <a:ext cx="21418533" cy="4275016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gn="l">
              <a:spcBef>
                <a:spcPts val="0"/>
              </a:spcBef>
              <a:spcAft>
                <a:spcPts val="0"/>
              </a:spcAft>
            </a:pPr>
            <a:r>
              <a:rPr lang="en-US" sz="6600" kern="100" dirty="0">
                <a:effectLst/>
                <a:latin typeface="+mn-lt"/>
                <a:ea typeface="Aptos" panose="020B0004020202020204" pitchFamily="34" charset="0"/>
                <a:cs typeface="Times New Roman" panose="02020603050405020304" pitchFamily="18" charset="0"/>
              </a:rPr>
              <a:t>INGREDIENTS</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Salmon fillets: 2 (6 oz each)</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White miso paste: 2 tbsp</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Mirin: 1 tbsp</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Soy sauce: 1 tbsp</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Ginger: 1 tsp, grated</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Garlic: 1 clove, minced</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Green onions: for garnish, chopped</a:t>
            </a:r>
          </a:p>
          <a:p>
            <a:pPr marL="0" marR="0" algn="l">
              <a:spcBef>
                <a:spcPts val="0"/>
              </a:spcBef>
              <a:spcAft>
                <a:spcPts val="0"/>
              </a:spcAft>
            </a:pPr>
            <a:endParaRPr lang="en-US" sz="6600" b="0" kern="100" dirty="0">
              <a:latin typeface="+mn-lt"/>
              <a:ea typeface="Aptos" panose="020B0004020202020204" pitchFamily="34" charset="0"/>
              <a:cs typeface="Times New Roman" panose="02020603050405020304" pitchFamily="18" charset="0"/>
            </a:endParaRPr>
          </a:p>
          <a:p>
            <a:pPr marL="0" marR="0" algn="l">
              <a:spcBef>
                <a:spcPts val="0"/>
              </a:spcBef>
              <a:spcAft>
                <a:spcPts val="0"/>
              </a:spcAft>
            </a:pPr>
            <a:endParaRPr lang="en-US" sz="6600" b="0" kern="100" dirty="0">
              <a:effectLst/>
              <a:latin typeface="+mn-lt"/>
              <a:ea typeface="Aptos" panose="020B0004020202020204" pitchFamily="34" charset="0"/>
              <a:cs typeface="Times New Roman" panose="02020603050405020304" pitchFamily="18" charset="0"/>
            </a:endParaRPr>
          </a:p>
          <a:p>
            <a:pPr marL="0" marR="0" algn="l">
              <a:spcBef>
                <a:spcPts val="0"/>
              </a:spcBef>
              <a:spcAft>
                <a:spcPts val="0"/>
              </a:spcAft>
            </a:pPr>
            <a:endParaRPr lang="en-US" sz="6600" b="0" kern="100" dirty="0">
              <a:latin typeface="+mn-lt"/>
              <a:ea typeface="Aptos" panose="020B0004020202020204" pitchFamily="34" charset="0"/>
              <a:cs typeface="Times New Roman" panose="02020603050405020304" pitchFamily="18" charset="0"/>
            </a:endParaRPr>
          </a:p>
          <a:p>
            <a:pPr marL="0" marR="0" algn="l">
              <a:spcBef>
                <a:spcPts val="0"/>
              </a:spcBef>
              <a:spcAft>
                <a:spcPts val="0"/>
              </a:spcAft>
            </a:pPr>
            <a:endParaRPr lang="en-US" sz="6600" b="0" kern="100" dirty="0">
              <a:latin typeface="+mn-lt"/>
              <a:ea typeface="Aptos" panose="020B0004020202020204" pitchFamily="34" charset="0"/>
              <a:cs typeface="Times New Roman" panose="02020603050405020304" pitchFamily="18" charset="0"/>
            </a:endParaRPr>
          </a:p>
          <a:p>
            <a:pPr marL="0" marR="0" algn="l">
              <a:spcBef>
                <a:spcPts val="0"/>
              </a:spcBef>
              <a:spcAft>
                <a:spcPts val="0"/>
              </a:spcAft>
            </a:pPr>
            <a:endParaRPr lang="en-US" sz="6600" b="0" kern="100" dirty="0">
              <a:latin typeface="+mn-lt"/>
              <a:ea typeface="Aptos" panose="020B0004020202020204" pitchFamily="34" charset="0"/>
              <a:cs typeface="Times New Roman" panose="02020603050405020304" pitchFamily="18" charset="0"/>
            </a:endParaRPr>
          </a:p>
          <a:p>
            <a:pPr marL="0" marR="0" algn="l">
              <a:spcBef>
                <a:spcPts val="0"/>
              </a:spcBef>
              <a:spcAft>
                <a:spcPts val="0"/>
              </a:spcAft>
            </a:pPr>
            <a:endParaRPr lang="en-US" sz="6600" b="0" kern="100" dirty="0">
              <a:latin typeface="+mn-lt"/>
              <a:ea typeface="Aptos" panose="020B0004020202020204" pitchFamily="34" charset="0"/>
              <a:cs typeface="Times New Roman" panose="02020603050405020304" pitchFamily="18" charset="0"/>
            </a:endParaRPr>
          </a:p>
          <a:p>
            <a:pPr marL="0" marR="0" algn="l">
              <a:spcBef>
                <a:spcPts val="0"/>
              </a:spcBef>
              <a:spcAft>
                <a:spcPts val="0"/>
              </a:spcAft>
            </a:pPr>
            <a:endParaRPr lang="en-US" sz="6600" b="0" kern="100" dirty="0">
              <a:effectLst/>
              <a:latin typeface="+mn-lt"/>
              <a:ea typeface="Aptos" panose="020B0004020202020204" pitchFamily="34" charset="0"/>
              <a:cs typeface="Times New Roman" panose="02020603050405020304" pitchFamily="18" charset="0"/>
            </a:endParaRPr>
          </a:p>
          <a:p>
            <a:pPr marL="0" marR="0" algn="l">
              <a:spcBef>
                <a:spcPts val="0"/>
              </a:spcBef>
              <a:spcAft>
                <a:spcPts val="0"/>
              </a:spcAft>
            </a:pPr>
            <a:r>
              <a:rPr lang="en-US" sz="6600" kern="100" spc="300" dirty="0">
                <a:effectLst/>
                <a:latin typeface="+mn-lt"/>
                <a:ea typeface="Aptos" panose="020B0004020202020204" pitchFamily="34" charset="0"/>
                <a:cs typeface="Times New Roman" panose="02020603050405020304" pitchFamily="18" charset="0"/>
              </a:rPr>
              <a:t>INSTRUCTIONS</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Combine miso, mirin, soy sauce, ginger, and garlic in a small bowl.</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Coat the barramundi fillets with the miso mixture, place in a vacuum-seal bag, and let </a:t>
            </a:r>
            <a:r>
              <a:rPr lang="en-US" sz="6600" kern="100" dirty="0">
                <a:effectLst/>
                <a:latin typeface="+mn-lt"/>
                <a:ea typeface="Aptos" panose="020B0004020202020204" pitchFamily="34" charset="0"/>
                <a:cs typeface="Times New Roman" panose="02020603050405020304" pitchFamily="18" charset="0"/>
              </a:rPr>
              <a:t>marinate for 30 minutes</a:t>
            </a:r>
            <a:r>
              <a:rPr lang="en-US" sz="6600" b="0" kern="100" dirty="0">
                <a:effectLst/>
                <a:latin typeface="+mn-lt"/>
                <a:ea typeface="Aptos" panose="020B0004020202020204" pitchFamily="34" charset="0"/>
                <a:cs typeface="Times New Roman" panose="02020603050405020304" pitchFamily="18" charset="0"/>
              </a:rPr>
              <a:t>.</a:t>
            </a:r>
          </a:p>
          <a:p>
            <a:pPr marL="0" marR="0" algn="l">
              <a:lnSpc>
                <a:spcPct val="150000"/>
              </a:lnSpc>
              <a:spcBef>
                <a:spcPts val="0"/>
              </a:spcBef>
              <a:spcAft>
                <a:spcPts val="0"/>
              </a:spcAft>
            </a:pPr>
            <a:r>
              <a:rPr lang="en-US" sz="6600" kern="100" dirty="0">
                <a:effectLst/>
                <a:latin typeface="+mn-lt"/>
                <a:ea typeface="Aptos" panose="020B0004020202020204" pitchFamily="34" charset="0"/>
                <a:cs typeface="Times New Roman" panose="02020603050405020304" pitchFamily="18" charset="0"/>
              </a:rPr>
              <a:t>Sous vide at 140°F (60°C) for 30 minutes.</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Finish by searing briefly in a hot skillet if desired.</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Garnish with green onions and serve over cooked whole grain.</a:t>
            </a:r>
          </a:p>
          <a:p>
            <a:pPr marL="0" marR="0" algn="l">
              <a:lnSpc>
                <a:spcPct val="150000"/>
              </a:lnSpc>
              <a:spcBef>
                <a:spcPts val="0"/>
              </a:spcBef>
              <a:spcAft>
                <a:spcPts val="0"/>
              </a:spcAft>
            </a:pPr>
            <a:endParaRPr lang="en-US" sz="6600" b="0" kern="100" dirty="0">
              <a:latin typeface="+mn-lt"/>
              <a:ea typeface="Aptos" panose="020B0004020202020204" pitchFamily="34" charset="0"/>
              <a:cs typeface="Times New Roman" panose="02020603050405020304" pitchFamily="18" charset="0"/>
            </a:endParaRPr>
          </a:p>
          <a:p>
            <a:pPr marL="0" marR="0" algn="l">
              <a:lnSpc>
                <a:spcPct val="150000"/>
              </a:lnSpc>
              <a:spcBef>
                <a:spcPts val="0"/>
              </a:spcBef>
              <a:spcAft>
                <a:spcPts val="0"/>
              </a:spcAft>
            </a:pPr>
            <a:endParaRPr lang="en-US" sz="6600" b="0" kern="100" dirty="0">
              <a:latin typeface="+mn-lt"/>
              <a:ea typeface="Aptos" panose="020B0004020202020204" pitchFamily="34" charset="0"/>
              <a:cs typeface="Times New Roman" panose="02020603050405020304" pitchFamily="18" charset="0"/>
            </a:endParaRPr>
          </a:p>
          <a:p>
            <a:pPr marL="0" marR="0" algn="l">
              <a:spcBef>
                <a:spcPts val="0"/>
              </a:spcBef>
              <a:spcAft>
                <a:spcPts val="0"/>
              </a:spcAft>
            </a:pPr>
            <a:r>
              <a:rPr lang="en-US" sz="5400" b="0" kern="100" dirty="0">
                <a:effectLst/>
                <a:latin typeface="+mn-lt"/>
                <a:ea typeface="Aptos" panose="020B0004020202020204" pitchFamily="34" charset="0"/>
                <a:cs typeface="Times New Roman" panose="02020603050405020304" pitchFamily="18" charset="0"/>
              </a:rPr>
              <a:t>Calories: 310</a:t>
            </a:r>
          </a:p>
          <a:p>
            <a:pPr marL="0" marR="0" algn="l">
              <a:spcBef>
                <a:spcPts val="0"/>
              </a:spcBef>
              <a:spcAft>
                <a:spcPts val="0"/>
              </a:spcAft>
            </a:pPr>
            <a:r>
              <a:rPr lang="en-US" sz="5400" b="0" kern="100" dirty="0">
                <a:effectLst/>
                <a:latin typeface="+mn-lt"/>
                <a:ea typeface="Aptos" panose="020B0004020202020204" pitchFamily="34" charset="0"/>
                <a:cs typeface="Times New Roman" panose="02020603050405020304" pitchFamily="18" charset="0"/>
              </a:rPr>
              <a:t>Fat: 12 g</a:t>
            </a:r>
          </a:p>
          <a:p>
            <a:pPr marL="0" marR="0" algn="l">
              <a:spcBef>
                <a:spcPts val="0"/>
              </a:spcBef>
              <a:spcAft>
                <a:spcPts val="0"/>
              </a:spcAft>
            </a:pPr>
            <a:r>
              <a:rPr lang="en-US" sz="5400" b="0" kern="100" dirty="0">
                <a:effectLst/>
                <a:latin typeface="+mn-lt"/>
                <a:ea typeface="Aptos" panose="020B0004020202020204" pitchFamily="34" charset="0"/>
                <a:cs typeface="Times New Roman" panose="02020603050405020304" pitchFamily="18" charset="0"/>
              </a:rPr>
              <a:t>Protein: 36 g</a:t>
            </a:r>
          </a:p>
          <a:p>
            <a:pPr marL="0" marR="0" algn="l">
              <a:spcBef>
                <a:spcPts val="0"/>
              </a:spcBef>
              <a:spcAft>
                <a:spcPts val="0"/>
              </a:spcAft>
            </a:pPr>
            <a:r>
              <a:rPr lang="en-US" sz="5400" b="0" kern="100" dirty="0">
                <a:effectLst/>
                <a:latin typeface="+mn-lt"/>
                <a:ea typeface="Aptos" panose="020B0004020202020204" pitchFamily="34" charset="0"/>
                <a:cs typeface="Times New Roman" panose="02020603050405020304" pitchFamily="18" charset="0"/>
              </a:rPr>
              <a:t>Carbohydrates: 18 g</a:t>
            </a:r>
          </a:p>
          <a:p>
            <a:pPr marL="0" marR="0" algn="l">
              <a:spcBef>
                <a:spcPts val="0"/>
              </a:spcBef>
              <a:spcAft>
                <a:spcPts val="0"/>
              </a:spcAft>
            </a:pPr>
            <a:r>
              <a:rPr lang="en-US" sz="5400" b="0" kern="100" dirty="0">
                <a:effectLst/>
                <a:latin typeface="+mn-lt"/>
                <a:ea typeface="Aptos" panose="020B0004020202020204" pitchFamily="34" charset="0"/>
                <a:cs typeface="Times New Roman" panose="02020603050405020304" pitchFamily="18" charset="0"/>
              </a:rPr>
              <a:t>Cholesterol: 80 mg</a:t>
            </a:r>
          </a:p>
          <a:p>
            <a:pPr marL="0" marR="0" algn="l">
              <a:spcBef>
                <a:spcPts val="0"/>
              </a:spcBef>
              <a:spcAft>
                <a:spcPts val="0"/>
              </a:spcAft>
            </a:pPr>
            <a:r>
              <a:rPr lang="en-US" sz="5400" b="0" kern="100" dirty="0">
                <a:effectLst/>
                <a:latin typeface="+mn-lt"/>
                <a:ea typeface="Aptos" panose="020B0004020202020204" pitchFamily="34" charset="0"/>
                <a:cs typeface="Times New Roman" panose="02020603050405020304" pitchFamily="18" charset="0"/>
              </a:rPr>
              <a:t>Fiber: 2 g</a:t>
            </a:r>
          </a:p>
        </p:txBody>
      </p:sp>
      <p:sp>
        <p:nvSpPr>
          <p:cNvPr id="3" name="Text Placeholder 7">
            <a:extLst>
              <a:ext uri="{FF2B5EF4-FFF2-40B4-BE49-F238E27FC236}">
                <a16:creationId xmlns:a16="http://schemas.microsoft.com/office/drawing/2014/main" id="{6D2BB6A0-DD43-0BA3-54CC-00E0FDB76451}"/>
              </a:ext>
            </a:extLst>
          </p:cNvPr>
          <p:cNvSpPr txBox="1">
            <a:spLocks/>
          </p:cNvSpPr>
          <p:nvPr/>
        </p:nvSpPr>
        <p:spPr>
          <a:xfrm>
            <a:off x="0" y="0"/>
            <a:ext cx="10058399" cy="49453800"/>
          </a:xfrm>
          <a:prstGeom prst="rect">
            <a:avLst/>
          </a:prstGeom>
          <a:solidFill>
            <a:srgbClr val="E1DEDB"/>
          </a:solidFill>
        </p:spPr>
        <p:txBody>
          <a:bodyPr vert="vert270">
            <a:noAutofit/>
          </a:bodyPr>
          <a:lstStyle>
            <a:lvl1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1pPr>
            <a:lvl2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2pPr>
            <a:lvl3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3pPr>
            <a:lvl4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4pPr>
            <a:lvl5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5pPr>
            <a:lvl6pPr marL="0" marR="0" indent="3556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6pPr>
            <a:lvl7pPr marL="0" marR="0" indent="7112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7pPr>
            <a:lvl8pPr marL="0" marR="0" indent="10668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8pPr>
            <a:lvl9pPr marL="0" marR="0" indent="14224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9pPr>
          </a:lstStyle>
          <a:p>
            <a:pPr hangingPunct="1"/>
            <a:endParaRPr lang="fr-FR" sz="15000" b="1" dirty="0">
              <a:latin typeface="Open Sans" panose="020B0606030504020204" pitchFamily="34" charset="0"/>
            </a:endParaRPr>
          </a:p>
          <a:p>
            <a:pPr hangingPunct="1"/>
            <a:r>
              <a:rPr lang="fr-FR" sz="15000" b="1" dirty="0">
                <a:latin typeface="Open Sans" panose="020B0606030504020204" pitchFamily="34" charset="0"/>
              </a:rPr>
              <a:t>SOUS VIDE MISO </a:t>
            </a:r>
          </a:p>
          <a:p>
            <a:pPr hangingPunct="1"/>
            <a:r>
              <a:rPr lang="fr-FR" sz="15000" b="1" dirty="0">
                <a:latin typeface="Open Sans" panose="020B0606030504020204" pitchFamily="34" charset="0"/>
              </a:rPr>
              <a:t>GLAZED BARRAMUNDI</a:t>
            </a:r>
          </a:p>
        </p:txBody>
      </p:sp>
      <p:pic>
        <p:nvPicPr>
          <p:cNvPr id="2" name="Picture 1">
            <a:extLst>
              <a:ext uri="{FF2B5EF4-FFF2-40B4-BE49-F238E27FC236}">
                <a16:creationId xmlns:a16="http://schemas.microsoft.com/office/drawing/2014/main" id="{9BE45FE5-34F2-E48C-A730-BFC600768409}"/>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p:blipFill>
        <p:spPr>
          <a:xfrm>
            <a:off x="11942766" y="18923535"/>
            <a:ext cx="11459307" cy="3819769"/>
          </a:xfrm>
          <a:prstGeom prst="rect">
            <a:avLst/>
          </a:prstGeom>
        </p:spPr>
      </p:pic>
      <p:sp>
        <p:nvSpPr>
          <p:cNvPr id="9" name="Slide Number Placeholder 8">
            <a:extLst>
              <a:ext uri="{FF2B5EF4-FFF2-40B4-BE49-F238E27FC236}">
                <a16:creationId xmlns:a16="http://schemas.microsoft.com/office/drawing/2014/main" id="{D8C5BBC3-BDB2-E8E1-444A-DC8D31090AE1}"/>
              </a:ext>
            </a:extLst>
          </p:cNvPr>
          <p:cNvSpPr>
            <a:spLocks noGrp="1"/>
          </p:cNvSpPr>
          <p:nvPr>
            <p:ph type="sldNum" sz="quarter" idx="2"/>
          </p:nvPr>
        </p:nvSpPr>
        <p:spPr>
          <a:xfrm>
            <a:off x="34234433" y="44764129"/>
            <a:ext cx="873134" cy="918018"/>
          </a:xfrm>
        </p:spPr>
        <p:txBody>
          <a:bodyPr/>
          <a:lstStyle/>
          <a:p>
            <a:fld id="{86CB4B4D-7CA3-9044-876B-883B54F8677D}" type="slidenum">
              <a:rPr lang="en-US" sz="4000" smtClean="0"/>
              <a:t>51</a:t>
            </a:fld>
            <a:endParaRPr lang="en-US" sz="4000" dirty="0"/>
          </a:p>
        </p:txBody>
      </p:sp>
    </p:spTree>
    <p:extLst>
      <p:ext uri="{BB962C8B-B14F-4D97-AF65-F5344CB8AC3E}">
        <p14:creationId xmlns:p14="http://schemas.microsoft.com/office/powerpoint/2010/main" val="2050078072"/>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E85F8-86DB-2F48-7399-C2424F70D321}"/>
            </a:ext>
          </a:extLst>
        </p:cNvPr>
        <p:cNvGrpSpPr/>
        <p:nvPr/>
      </p:nvGrpSpPr>
      <p:grpSpPr>
        <a:xfrm>
          <a:off x="0" y="0"/>
          <a:ext cx="0" cy="0"/>
          <a:chOff x="0" y="0"/>
          <a:chExt cx="0" cy="0"/>
        </a:xfrm>
      </p:grpSpPr>
      <p:sp>
        <p:nvSpPr>
          <p:cNvPr id="158" name="Rectangle">
            <a:extLst>
              <a:ext uri="{FF2B5EF4-FFF2-40B4-BE49-F238E27FC236}">
                <a16:creationId xmlns:a16="http://schemas.microsoft.com/office/drawing/2014/main" id="{E7E524A4-B3E2-E74F-8497-E3300FC9972F}"/>
              </a:ext>
            </a:extLst>
          </p:cNvPr>
          <p:cNvSpPr/>
          <p:nvPr/>
        </p:nvSpPr>
        <p:spPr>
          <a:xfrm>
            <a:off x="7499691" y="4287528"/>
            <a:ext cx="23341918" cy="29430282"/>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25400">
            <a:miter lim="400000"/>
          </a:ln>
        </p:spPr>
        <p:txBody>
          <a:bodyPr lIns="149770" tIns="149770" rIns="149770" bIns="149770" anchor="ctr"/>
          <a:lstStyle/>
          <a:p>
            <a:pPr>
              <a:defRPr sz="11000" b="0">
                <a:solidFill>
                  <a:srgbClr val="FFFFFF"/>
                </a:solidFill>
                <a:latin typeface="+mn-lt"/>
                <a:ea typeface="+mn-ea"/>
                <a:cs typeface="+mn-cs"/>
                <a:sym typeface="Helvetica Neue Medium"/>
              </a:defRPr>
            </a:pPr>
            <a:endParaRPr dirty="0">
              <a:latin typeface="Open Sans" panose="020B0606030504020204" pitchFamily="34" charset="0"/>
            </a:endParaRPr>
          </a:p>
        </p:txBody>
      </p:sp>
      <p:sp>
        <p:nvSpPr>
          <p:cNvPr id="160"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A097A9DE-2D23-5270-9822-0B6CF30594A0}"/>
              </a:ext>
            </a:extLst>
          </p:cNvPr>
          <p:cNvSpPr txBox="1"/>
          <p:nvPr/>
        </p:nvSpPr>
        <p:spPr>
          <a:xfrm>
            <a:off x="7088479" y="35642819"/>
            <a:ext cx="24164340" cy="6832394"/>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49770" tIns="149770" rIns="149770" bIns="149770" anchor="ctr">
            <a:spAutoFit/>
          </a:bodyPr>
          <a:lstStyle>
            <a:lvl1pPr algn="l">
              <a:defRPr sz="4800" b="0" baseline="31250">
                <a:latin typeface="Playfair Display"/>
                <a:ea typeface="Playfair Display"/>
                <a:cs typeface="Playfair Display"/>
                <a:sym typeface="Playfair Display"/>
              </a:defRPr>
            </a:lvl1pPr>
          </a:lstStyle>
          <a:p>
            <a:pPr>
              <a:lnSpc>
                <a:spcPct val="150000"/>
              </a:lnSpc>
            </a:pPr>
            <a:r>
              <a:rPr lang="en-US" sz="7200" dirty="0">
                <a:solidFill>
                  <a:srgbClr val="1E2F4D"/>
                </a:solidFill>
                <a:latin typeface="Open Sans" panose="020B0606030504020204" pitchFamily="34" charset="0"/>
                <a:ea typeface="Open Sans" panose="020B0606030504020204" pitchFamily="34" charset="0"/>
                <a:cs typeface="Open Sans" panose="020B0606030504020204" pitchFamily="34" charset="0"/>
              </a:rPr>
              <a:t>Sautéed Kale and Sweet Potato Hash with Poached Egg combines rustic ingredients in a modern twist on comfort food. The kale's slight bitterness perfectly complements the sweet, caramelized sweet potatoes, with a beautifully poached egg on top adding a creamy, rich finish. Served over wild rice, this dish is not just hearty—it's a nutrient-dense meal that provides a perfect blend of protein, fiber, and essential vitamins, ideal for energizing a chilly evening.</a:t>
            </a:r>
          </a:p>
        </p:txBody>
      </p:sp>
      <p:sp>
        <p:nvSpPr>
          <p:cNvPr id="6" name="Line">
            <a:extLst>
              <a:ext uri="{FF2B5EF4-FFF2-40B4-BE49-F238E27FC236}">
                <a16:creationId xmlns:a16="http://schemas.microsoft.com/office/drawing/2014/main" id="{CEFC04C8-BDCE-364F-82A1-FF77ACD79DD7}"/>
              </a:ext>
            </a:extLst>
          </p:cNvPr>
          <p:cNvSpPr/>
          <p:nvPr/>
        </p:nvSpPr>
        <p:spPr>
          <a:xfrm>
            <a:off x="7382460" y="34145026"/>
            <a:ext cx="23576379" cy="0"/>
          </a:xfrm>
          <a:prstGeom prst="line">
            <a:avLst/>
          </a:prstGeom>
          <a:ln w="190500">
            <a:solidFill>
              <a:srgbClr val="E1DEDB"/>
            </a:solidFill>
            <a:miter lim="400000"/>
          </a:ln>
        </p:spPr>
        <p:txBody>
          <a:bodyPr lIns="149770" tIns="149770" rIns="149770" bIns="149770" anchor="ctr"/>
          <a:lstStyle/>
          <a:p>
            <a:pPr>
              <a:defRPr sz="11000" b="0">
                <a:solidFill>
                  <a:srgbClr val="FFFFFF"/>
                </a:solidFill>
                <a:latin typeface="+mn-lt"/>
                <a:ea typeface="+mn-ea"/>
                <a:cs typeface="+mn-cs"/>
                <a:sym typeface="Helvetica Neue Medium"/>
              </a:defRPr>
            </a:pPr>
            <a:endParaRPr dirty="0">
              <a:latin typeface="Open Sans" panose="020B0606030504020204" pitchFamily="34" charset="0"/>
            </a:endParaRPr>
          </a:p>
        </p:txBody>
      </p:sp>
      <p:sp>
        <p:nvSpPr>
          <p:cNvPr id="2" name="TextBox 1">
            <a:extLst>
              <a:ext uri="{FF2B5EF4-FFF2-40B4-BE49-F238E27FC236}">
                <a16:creationId xmlns:a16="http://schemas.microsoft.com/office/drawing/2014/main" id="{92E25417-E6E4-69A9-D92E-E8CFDBC84064}"/>
              </a:ext>
            </a:extLst>
          </p:cNvPr>
          <p:cNvSpPr txBox="1"/>
          <p:nvPr/>
        </p:nvSpPr>
        <p:spPr>
          <a:xfrm>
            <a:off x="6350" y="29507402"/>
            <a:ext cx="27654249" cy="3688007"/>
          </a:xfrm>
          <a:prstGeom prst="rect">
            <a:avLst/>
          </a:prstGeom>
          <a:solidFill>
            <a:srgbClr val="E1DEDB"/>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9770" tIns="149770" rIns="149770" bIns="149770" numCol="1" spcCol="38100" rtlCol="0" anchor="ctr">
            <a:spAutoFit/>
          </a:bodyPr>
          <a:lstStyle/>
          <a:p>
            <a:pPr marL="0" marR="0" indent="0" algn="ctr" defTabSz="2962076" rtl="0" fontAlgn="auto" latinLnBrk="0" hangingPunct="0">
              <a:lnSpc>
                <a:spcPct val="100000"/>
              </a:lnSpc>
              <a:spcBef>
                <a:spcPts val="0"/>
              </a:spcBef>
              <a:spcAft>
                <a:spcPts val="0"/>
              </a:spcAft>
              <a:buClrTx/>
              <a:buSzTx/>
              <a:buFontTx/>
              <a:buNone/>
              <a:tabLst/>
            </a:pPr>
            <a:r>
              <a:rPr lang="en-US" sz="11000" dirty="0">
                <a:latin typeface="Montserrat" panose="00000500000000000000" pitchFamily="50" charset="0"/>
              </a:rPr>
              <a:t>SAUTÉED KALE AND SWEET POTATO HASH WITH POACHED EGG</a:t>
            </a:r>
            <a:endParaRPr kumimoji="0" lang="en-US" sz="11000" i="0" u="none" cap="none" spc="0" normalizeH="0" baseline="0" dirty="0">
              <a:ln>
                <a:noFill/>
              </a:ln>
              <a:effectLst/>
              <a:uFillTx/>
              <a:latin typeface="Montserrat" panose="00000500000000000000" pitchFamily="50" charset="0"/>
              <a:sym typeface="Helvetica Neue"/>
            </a:endParaRPr>
          </a:p>
        </p:txBody>
      </p:sp>
    </p:spTree>
    <p:extLst>
      <p:ext uri="{BB962C8B-B14F-4D97-AF65-F5344CB8AC3E}">
        <p14:creationId xmlns:p14="http://schemas.microsoft.com/office/powerpoint/2010/main" val="3182482905"/>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352632-0B94-AA8B-3A37-38BAC9284946}"/>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F7E1E6DF-FC54-FB97-2046-A13EBE7826DA}"/>
              </a:ext>
            </a:extLst>
          </p:cNvPr>
          <p:cNvSpPr txBox="1">
            <a:spLocks noGrp="1" noRot="1" noMove="1" noResize="1" noEditPoints="1" noAdjustHandles="1" noChangeArrowheads="1" noChangeShapeType="1"/>
          </p:cNvSpPr>
          <p:nvPr/>
        </p:nvSpPr>
        <p:spPr>
          <a:xfrm>
            <a:off x="12666059" y="3036981"/>
            <a:ext cx="22093844" cy="43350329"/>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gn="l">
              <a:spcBef>
                <a:spcPts val="0"/>
              </a:spcBef>
              <a:spcAft>
                <a:spcPts val="0"/>
              </a:spcAft>
            </a:pPr>
            <a:r>
              <a:rPr lang="en-US" sz="6600" kern="100" dirty="0">
                <a:effectLst/>
                <a:latin typeface="+mn-lt"/>
                <a:ea typeface="Aptos" panose="020B0004020202020204" pitchFamily="34" charset="0"/>
                <a:cs typeface="Times New Roman" panose="02020603050405020304" pitchFamily="18" charset="0"/>
              </a:rPr>
              <a:t>INGREDIENTS</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Sweet potatoes: 2 large, peeled and diced</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Kale: 1 bunch, stems removed, and leaves chopped</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Onion: 1, diced</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Paprika: 1 tsp</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Egg whites: 4, poached</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Olive oil: 2 tbsp</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Salt and pepper: to taste</a:t>
            </a:r>
          </a:p>
          <a:p>
            <a:pPr marL="0" marR="0" algn="l">
              <a:lnSpc>
                <a:spcPct val="150000"/>
              </a:lnSpc>
              <a:spcBef>
                <a:spcPts val="0"/>
              </a:spcBef>
              <a:spcAft>
                <a:spcPts val="0"/>
              </a:spcAft>
            </a:pPr>
            <a:endParaRPr lang="en-US" sz="6600" b="0" kern="100" dirty="0">
              <a:effectLst/>
              <a:latin typeface="+mn-lt"/>
              <a:ea typeface="Aptos" panose="020B0004020202020204" pitchFamily="34" charset="0"/>
              <a:cs typeface="Times New Roman" panose="02020603050405020304" pitchFamily="18" charset="0"/>
            </a:endParaRPr>
          </a:p>
          <a:p>
            <a:pPr marL="0" marR="0" algn="l">
              <a:lnSpc>
                <a:spcPct val="150000"/>
              </a:lnSpc>
              <a:spcBef>
                <a:spcPts val="0"/>
              </a:spcBef>
              <a:spcAft>
                <a:spcPts val="0"/>
              </a:spcAft>
            </a:pPr>
            <a:endParaRPr lang="en-US" sz="6600" b="0" kern="100" dirty="0">
              <a:latin typeface="+mn-lt"/>
              <a:ea typeface="Aptos" panose="020B0004020202020204" pitchFamily="34" charset="0"/>
              <a:cs typeface="Times New Roman" panose="02020603050405020304" pitchFamily="18" charset="0"/>
            </a:endParaRPr>
          </a:p>
          <a:p>
            <a:pPr marL="0" marR="0" algn="l">
              <a:lnSpc>
                <a:spcPct val="150000"/>
              </a:lnSpc>
              <a:spcBef>
                <a:spcPts val="0"/>
              </a:spcBef>
              <a:spcAft>
                <a:spcPts val="0"/>
              </a:spcAft>
            </a:pPr>
            <a:endParaRPr lang="en-US" sz="6600" b="0" kern="100" dirty="0">
              <a:effectLst/>
              <a:latin typeface="+mn-lt"/>
              <a:ea typeface="Aptos" panose="020B0004020202020204" pitchFamily="34" charset="0"/>
              <a:cs typeface="Times New Roman" panose="02020603050405020304" pitchFamily="18" charset="0"/>
            </a:endParaRPr>
          </a:p>
          <a:p>
            <a:pPr marL="0" marR="0" algn="l">
              <a:spcBef>
                <a:spcPts val="0"/>
              </a:spcBef>
              <a:spcAft>
                <a:spcPts val="0"/>
              </a:spcAft>
            </a:pPr>
            <a:endParaRPr lang="en-US" sz="6600" b="0" kern="100" dirty="0">
              <a:effectLst/>
              <a:latin typeface="+mn-lt"/>
              <a:ea typeface="Aptos" panose="020B0004020202020204" pitchFamily="34" charset="0"/>
              <a:cs typeface="Times New Roman" panose="02020603050405020304" pitchFamily="18" charset="0"/>
            </a:endParaRPr>
          </a:p>
          <a:p>
            <a:pPr marL="0" marR="0" algn="l">
              <a:spcBef>
                <a:spcPts val="0"/>
              </a:spcBef>
              <a:spcAft>
                <a:spcPts val="0"/>
              </a:spcAft>
            </a:pPr>
            <a:r>
              <a:rPr lang="en-US" sz="5400" b="0" kern="100" dirty="0">
                <a:latin typeface="+mn-lt"/>
                <a:ea typeface="Aptos" panose="020B0004020202020204" pitchFamily="34" charset="0"/>
                <a:cs typeface="Times New Roman" panose="02020603050405020304" pitchFamily="18" charset="0"/>
              </a:rPr>
              <a:t>Prep Time: 10 minutes</a:t>
            </a:r>
          </a:p>
          <a:p>
            <a:pPr marL="0" marR="0" algn="l">
              <a:spcBef>
                <a:spcPts val="0"/>
              </a:spcBef>
              <a:spcAft>
                <a:spcPts val="0"/>
              </a:spcAft>
            </a:pPr>
            <a:r>
              <a:rPr lang="en-US" sz="5400" b="0" kern="100" dirty="0">
                <a:latin typeface="+mn-lt"/>
                <a:ea typeface="Aptos" panose="020B0004020202020204" pitchFamily="34" charset="0"/>
                <a:cs typeface="Times New Roman" panose="02020603050405020304" pitchFamily="18" charset="0"/>
              </a:rPr>
              <a:t>Cook Time: 25 minutes (includes time to sauté vegetables and poach egg whites)</a:t>
            </a:r>
          </a:p>
          <a:p>
            <a:pPr marL="0" marR="0" algn="l">
              <a:spcBef>
                <a:spcPts val="0"/>
              </a:spcBef>
              <a:spcAft>
                <a:spcPts val="0"/>
              </a:spcAft>
            </a:pPr>
            <a:endParaRPr lang="en-US" sz="6600" b="0" kern="100" dirty="0">
              <a:latin typeface="+mn-lt"/>
              <a:ea typeface="Aptos" panose="020B0004020202020204" pitchFamily="34" charset="0"/>
              <a:cs typeface="Times New Roman" panose="02020603050405020304" pitchFamily="18" charset="0"/>
            </a:endParaRPr>
          </a:p>
          <a:p>
            <a:pPr marL="0" marR="0" algn="l">
              <a:spcBef>
                <a:spcPts val="0"/>
              </a:spcBef>
              <a:spcAft>
                <a:spcPts val="0"/>
              </a:spcAft>
            </a:pPr>
            <a:r>
              <a:rPr lang="en-US" sz="6600" kern="100" dirty="0">
                <a:effectLst/>
                <a:latin typeface="+mn-lt"/>
                <a:ea typeface="Aptos" panose="020B0004020202020204" pitchFamily="34" charset="0"/>
                <a:cs typeface="Times New Roman" panose="02020603050405020304" pitchFamily="18" charset="0"/>
              </a:rPr>
              <a:t>INSTRUCTIONS</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Heat olive oil in a large skillet over medium heat.</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Add onions and sweet potatoes, cook until soft.</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Add kale, paprika, salt, and pepper, cook until kale is wilted.</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In a separate pot, poach egg whites.</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Serve hash with a poached egg on top, alongside wild rice.</a:t>
            </a:r>
          </a:p>
          <a:p>
            <a:pPr marL="0" marR="0" algn="l">
              <a:lnSpc>
                <a:spcPct val="150000"/>
              </a:lnSpc>
              <a:spcBef>
                <a:spcPts val="0"/>
              </a:spcBef>
              <a:spcAft>
                <a:spcPts val="0"/>
              </a:spcAft>
            </a:pPr>
            <a:endParaRPr lang="en-US" sz="6600" b="0" kern="100" dirty="0">
              <a:latin typeface="+mn-lt"/>
              <a:ea typeface="Aptos" panose="020B0004020202020204" pitchFamily="34" charset="0"/>
              <a:cs typeface="Times New Roman" panose="02020603050405020304" pitchFamily="18" charset="0"/>
            </a:endParaRPr>
          </a:p>
          <a:p>
            <a:pPr marL="0" marR="0" algn="l">
              <a:lnSpc>
                <a:spcPct val="150000"/>
              </a:lnSpc>
              <a:spcBef>
                <a:spcPts val="0"/>
              </a:spcBef>
              <a:spcAft>
                <a:spcPts val="0"/>
              </a:spcAft>
            </a:pPr>
            <a:endParaRPr lang="en-US" sz="6600" b="0" kern="100" dirty="0">
              <a:latin typeface="+mn-lt"/>
              <a:ea typeface="Aptos" panose="020B0004020202020204" pitchFamily="34" charset="0"/>
              <a:cs typeface="Times New Roman" panose="02020603050405020304" pitchFamily="18" charset="0"/>
            </a:endParaRPr>
          </a:p>
          <a:p>
            <a:pPr marL="0" marR="0" algn="l">
              <a:lnSpc>
                <a:spcPct val="150000"/>
              </a:lnSpc>
              <a:spcBef>
                <a:spcPts val="0"/>
              </a:spcBef>
              <a:spcAft>
                <a:spcPts val="0"/>
              </a:spcAft>
            </a:pPr>
            <a:endParaRPr lang="en-US" sz="6600" b="0" kern="100" dirty="0">
              <a:latin typeface="+mn-lt"/>
              <a:ea typeface="Aptos" panose="020B0004020202020204" pitchFamily="34" charset="0"/>
              <a:cs typeface="Times New Roman" panose="02020603050405020304" pitchFamily="18" charset="0"/>
            </a:endParaRPr>
          </a:p>
          <a:p>
            <a:pPr marL="0" marR="0" algn="l">
              <a:lnSpc>
                <a:spcPct val="150000"/>
              </a:lnSpc>
              <a:spcBef>
                <a:spcPts val="0"/>
              </a:spcBef>
              <a:spcAft>
                <a:spcPts val="0"/>
              </a:spcAft>
            </a:pPr>
            <a:r>
              <a:rPr lang="en-US" sz="5400" b="0" kern="100" dirty="0">
                <a:effectLst/>
                <a:latin typeface="+mn-lt"/>
                <a:ea typeface="Aptos" panose="020B0004020202020204" pitchFamily="34" charset="0"/>
                <a:cs typeface="Times New Roman" panose="02020603050405020304" pitchFamily="18" charset="0"/>
              </a:rPr>
              <a:t>Per serving</a:t>
            </a:r>
          </a:p>
          <a:p>
            <a:pPr marL="0" marR="0" algn="l">
              <a:spcBef>
                <a:spcPts val="0"/>
              </a:spcBef>
              <a:spcAft>
                <a:spcPts val="0"/>
              </a:spcAft>
            </a:pPr>
            <a:r>
              <a:rPr lang="en-US" sz="5400" b="0" kern="100" dirty="0">
                <a:latin typeface="+mn-lt"/>
                <a:ea typeface="Aptos" panose="020B0004020202020204" pitchFamily="34" charset="0"/>
                <a:cs typeface="Times New Roman" panose="02020603050405020304" pitchFamily="18" charset="0"/>
              </a:rPr>
              <a:t>Calories: 330</a:t>
            </a:r>
          </a:p>
          <a:p>
            <a:pPr marL="0" marR="0" algn="l">
              <a:spcBef>
                <a:spcPts val="0"/>
              </a:spcBef>
              <a:spcAft>
                <a:spcPts val="0"/>
              </a:spcAft>
            </a:pPr>
            <a:r>
              <a:rPr lang="en-US" sz="5400" b="0" kern="100" dirty="0">
                <a:latin typeface="+mn-lt"/>
                <a:ea typeface="Aptos" panose="020B0004020202020204" pitchFamily="34" charset="0"/>
                <a:cs typeface="Times New Roman" panose="02020603050405020304" pitchFamily="18" charset="0"/>
              </a:rPr>
              <a:t>Fat: 15 g</a:t>
            </a:r>
          </a:p>
          <a:p>
            <a:pPr marL="0" marR="0" algn="l">
              <a:spcBef>
                <a:spcPts val="0"/>
              </a:spcBef>
              <a:spcAft>
                <a:spcPts val="0"/>
              </a:spcAft>
            </a:pPr>
            <a:r>
              <a:rPr lang="en-US" sz="5400" b="0" kern="100" dirty="0">
                <a:latin typeface="+mn-lt"/>
                <a:ea typeface="Aptos" panose="020B0004020202020204" pitchFamily="34" charset="0"/>
                <a:cs typeface="Times New Roman" panose="02020603050405020304" pitchFamily="18" charset="0"/>
              </a:rPr>
              <a:t>Protein: 14 g</a:t>
            </a:r>
          </a:p>
          <a:p>
            <a:pPr marL="0" marR="0" algn="l">
              <a:spcBef>
                <a:spcPts val="0"/>
              </a:spcBef>
              <a:spcAft>
                <a:spcPts val="0"/>
              </a:spcAft>
            </a:pPr>
            <a:r>
              <a:rPr lang="en-US" sz="5400" b="0" kern="100" dirty="0">
                <a:latin typeface="+mn-lt"/>
                <a:ea typeface="Aptos" panose="020B0004020202020204" pitchFamily="34" charset="0"/>
                <a:cs typeface="Times New Roman" panose="02020603050405020304" pitchFamily="18" charset="0"/>
              </a:rPr>
              <a:t>Carbohydrates: 38 g</a:t>
            </a:r>
          </a:p>
          <a:p>
            <a:pPr marL="0" marR="0" algn="l">
              <a:spcBef>
                <a:spcPts val="0"/>
              </a:spcBef>
              <a:spcAft>
                <a:spcPts val="0"/>
              </a:spcAft>
            </a:pPr>
            <a:r>
              <a:rPr lang="en-US" sz="5400" b="0" kern="100" dirty="0">
                <a:latin typeface="+mn-lt"/>
                <a:ea typeface="Aptos" panose="020B0004020202020204" pitchFamily="34" charset="0"/>
                <a:cs typeface="Times New Roman" panose="02020603050405020304" pitchFamily="18" charset="0"/>
              </a:rPr>
              <a:t>Cholesterol: 0 mg (egg whites only)</a:t>
            </a:r>
          </a:p>
          <a:p>
            <a:pPr marL="0" marR="0" algn="l">
              <a:spcBef>
                <a:spcPts val="0"/>
              </a:spcBef>
              <a:spcAft>
                <a:spcPts val="0"/>
              </a:spcAft>
            </a:pPr>
            <a:r>
              <a:rPr lang="en-US" sz="5400" b="0" kern="100" dirty="0">
                <a:latin typeface="+mn-lt"/>
                <a:ea typeface="Aptos" panose="020B0004020202020204" pitchFamily="34" charset="0"/>
                <a:cs typeface="Times New Roman" panose="02020603050405020304" pitchFamily="18" charset="0"/>
              </a:rPr>
              <a:t>Fiber: 6 g</a:t>
            </a:r>
          </a:p>
        </p:txBody>
      </p:sp>
      <p:sp>
        <p:nvSpPr>
          <p:cNvPr id="3" name="Text Placeholder 7">
            <a:extLst>
              <a:ext uri="{FF2B5EF4-FFF2-40B4-BE49-F238E27FC236}">
                <a16:creationId xmlns:a16="http://schemas.microsoft.com/office/drawing/2014/main" id="{09EF03EB-1A12-BE64-1F30-BC64B6E94C6B}"/>
              </a:ext>
            </a:extLst>
          </p:cNvPr>
          <p:cNvSpPr txBox="1">
            <a:spLocks/>
          </p:cNvSpPr>
          <p:nvPr/>
        </p:nvSpPr>
        <p:spPr>
          <a:xfrm>
            <a:off x="0" y="0"/>
            <a:ext cx="10058399" cy="49453800"/>
          </a:xfrm>
          <a:prstGeom prst="rect">
            <a:avLst/>
          </a:prstGeom>
          <a:solidFill>
            <a:srgbClr val="E1DEDB"/>
          </a:solidFill>
        </p:spPr>
        <p:txBody>
          <a:bodyPr vert="vert270">
            <a:noAutofit/>
          </a:bodyPr>
          <a:lstStyle>
            <a:lvl1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1pPr>
            <a:lvl2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2pPr>
            <a:lvl3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3pPr>
            <a:lvl4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4pPr>
            <a:lvl5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5pPr>
            <a:lvl6pPr marL="0" marR="0" indent="3556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6pPr>
            <a:lvl7pPr marL="0" marR="0" indent="7112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7pPr>
            <a:lvl8pPr marL="0" marR="0" indent="10668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8pPr>
            <a:lvl9pPr marL="0" marR="0" indent="14224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9pPr>
          </a:lstStyle>
          <a:p>
            <a:pPr hangingPunct="1"/>
            <a:endParaRPr lang="en-US" sz="15000" b="1" dirty="0">
              <a:solidFill>
                <a:srgbClr val="1E2F4D"/>
              </a:solidFill>
              <a:latin typeface="Open Sans" panose="020B0606030504020204" pitchFamily="34" charset="0"/>
            </a:endParaRPr>
          </a:p>
          <a:p>
            <a:pPr hangingPunct="1"/>
            <a:r>
              <a:rPr lang="en-US" sz="15000" b="1" dirty="0">
                <a:solidFill>
                  <a:srgbClr val="1E2F4D"/>
                </a:solidFill>
                <a:latin typeface="Open Sans" panose="020B0606030504020204" pitchFamily="34" charset="0"/>
              </a:rPr>
              <a:t>SAUTÉED KALE AND SWEET </a:t>
            </a:r>
          </a:p>
          <a:p>
            <a:pPr hangingPunct="1"/>
            <a:r>
              <a:rPr lang="en-US" sz="15000" b="1" dirty="0">
                <a:solidFill>
                  <a:srgbClr val="1E2F4D"/>
                </a:solidFill>
                <a:latin typeface="Open Sans" panose="020B0606030504020204" pitchFamily="34" charset="0"/>
              </a:rPr>
              <a:t>POTATO HASH WITH POACHED EGGE</a:t>
            </a:r>
          </a:p>
        </p:txBody>
      </p:sp>
      <p:pic>
        <p:nvPicPr>
          <p:cNvPr id="2" name="Picture 1">
            <a:extLst>
              <a:ext uri="{FF2B5EF4-FFF2-40B4-BE49-F238E27FC236}">
                <a16:creationId xmlns:a16="http://schemas.microsoft.com/office/drawing/2014/main" id="{823BB1B0-FCA4-2344-B6D8-6E5119611371}"/>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p:blipFill>
        <p:spPr>
          <a:xfrm>
            <a:off x="11822930" y="16834489"/>
            <a:ext cx="11459307" cy="3819769"/>
          </a:xfrm>
          <a:prstGeom prst="rect">
            <a:avLst/>
          </a:prstGeom>
        </p:spPr>
      </p:pic>
      <p:sp>
        <p:nvSpPr>
          <p:cNvPr id="9" name="Slide Number Placeholder 8">
            <a:extLst>
              <a:ext uri="{FF2B5EF4-FFF2-40B4-BE49-F238E27FC236}">
                <a16:creationId xmlns:a16="http://schemas.microsoft.com/office/drawing/2014/main" id="{C2B74013-47B3-11F9-3622-B1E5FC651BE1}"/>
              </a:ext>
            </a:extLst>
          </p:cNvPr>
          <p:cNvSpPr>
            <a:spLocks noGrp="1"/>
          </p:cNvSpPr>
          <p:nvPr>
            <p:ph type="sldNum" sz="quarter" idx="2"/>
          </p:nvPr>
        </p:nvSpPr>
        <p:spPr>
          <a:xfrm>
            <a:off x="33949983" y="44764129"/>
            <a:ext cx="1442034" cy="1489271"/>
          </a:xfrm>
        </p:spPr>
        <p:txBody>
          <a:bodyPr/>
          <a:lstStyle/>
          <a:p>
            <a:fld id="{86CB4B4D-7CA3-9044-876B-883B54F8677D}" type="slidenum">
              <a:rPr lang="en-US" smtClean="0"/>
              <a:t>53</a:t>
            </a:fld>
            <a:endParaRPr lang="en-US" dirty="0"/>
          </a:p>
        </p:txBody>
      </p:sp>
    </p:spTree>
    <p:extLst>
      <p:ext uri="{BB962C8B-B14F-4D97-AF65-F5344CB8AC3E}">
        <p14:creationId xmlns:p14="http://schemas.microsoft.com/office/powerpoint/2010/main" val="1946870097"/>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640EA2-181B-6F6E-D4D5-A7B5657DDB7F}"/>
            </a:ext>
          </a:extLst>
        </p:cNvPr>
        <p:cNvGrpSpPr/>
        <p:nvPr/>
      </p:nvGrpSpPr>
      <p:grpSpPr>
        <a:xfrm>
          <a:off x="0" y="0"/>
          <a:ext cx="0" cy="0"/>
          <a:chOff x="0" y="0"/>
          <a:chExt cx="0" cy="0"/>
        </a:xfrm>
      </p:grpSpPr>
      <p:sp>
        <p:nvSpPr>
          <p:cNvPr id="158" name="Rectangle">
            <a:extLst>
              <a:ext uri="{FF2B5EF4-FFF2-40B4-BE49-F238E27FC236}">
                <a16:creationId xmlns:a16="http://schemas.microsoft.com/office/drawing/2014/main" id="{7B1D40AA-BE0F-1E2C-474B-9D59854E915F}"/>
              </a:ext>
            </a:extLst>
          </p:cNvPr>
          <p:cNvSpPr/>
          <p:nvPr/>
        </p:nvSpPr>
        <p:spPr>
          <a:xfrm>
            <a:off x="7499691" y="4287528"/>
            <a:ext cx="23341918" cy="29430282"/>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25400">
            <a:miter lim="400000"/>
          </a:ln>
        </p:spPr>
        <p:txBody>
          <a:bodyPr lIns="149770" tIns="149770" rIns="149770" bIns="149770" anchor="ctr"/>
          <a:lstStyle/>
          <a:p>
            <a:pPr>
              <a:defRPr sz="11000" b="0">
                <a:solidFill>
                  <a:srgbClr val="FFFFFF"/>
                </a:solidFill>
                <a:latin typeface="+mn-lt"/>
                <a:ea typeface="+mn-ea"/>
                <a:cs typeface="+mn-cs"/>
                <a:sym typeface="Helvetica Neue Medium"/>
              </a:defRPr>
            </a:pPr>
            <a:endParaRPr dirty="0">
              <a:latin typeface="Open Sans" panose="020B0606030504020204" pitchFamily="34" charset="0"/>
            </a:endParaRPr>
          </a:p>
        </p:txBody>
      </p:sp>
      <p:sp>
        <p:nvSpPr>
          <p:cNvPr id="160"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A0B678B3-1733-0455-07A3-E4626EBDFAC5}"/>
              </a:ext>
            </a:extLst>
          </p:cNvPr>
          <p:cNvSpPr txBox="1"/>
          <p:nvPr/>
        </p:nvSpPr>
        <p:spPr>
          <a:xfrm>
            <a:off x="7088479" y="35642819"/>
            <a:ext cx="24164340" cy="6832394"/>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9770" tIns="149770" rIns="149770" bIns="149770" anchor="ctr">
            <a:spAutoFit/>
          </a:bodyPr>
          <a:lstStyle>
            <a:lvl1pPr algn="l">
              <a:defRPr sz="4800" b="0" baseline="31250">
                <a:latin typeface="Playfair Display"/>
                <a:ea typeface="Playfair Display"/>
                <a:cs typeface="Playfair Display"/>
                <a:sym typeface="Playfair Display"/>
              </a:defRPr>
            </a:lvl1pPr>
          </a:lstStyle>
          <a:p>
            <a:pPr>
              <a:lnSpc>
                <a:spcPct val="150000"/>
              </a:lnSpc>
            </a:pPr>
            <a:r>
              <a:rPr lang="en-US" sz="7200" dirty="0">
                <a:latin typeface="Open Sans" panose="020B0606030504020204" pitchFamily="34" charset="0"/>
                <a:ea typeface="Open Sans" panose="020B0606030504020204" pitchFamily="34" charset="0"/>
                <a:cs typeface="Open Sans" panose="020B0606030504020204" pitchFamily="34" charset="0"/>
              </a:rPr>
              <a:t>Blanched Broccoli and Carrot Salad dressed in a zesty lemon tahini sauce offers a fresh take on vegetable sides. The quick blanching process brightens and tenderizes the broccoli and carrots without losing their crunch and vibrant hues. The creamy, tangy tahini dressing complements the vegetables with a rich texture and bold flavors, making this dish not only a feast for the eyes but also a nutrient-rich meal that's perfect for those looking for a light yet satisfying dinner. </a:t>
            </a:r>
          </a:p>
        </p:txBody>
      </p:sp>
      <p:sp>
        <p:nvSpPr>
          <p:cNvPr id="6" name="Line">
            <a:extLst>
              <a:ext uri="{FF2B5EF4-FFF2-40B4-BE49-F238E27FC236}">
                <a16:creationId xmlns:a16="http://schemas.microsoft.com/office/drawing/2014/main" id="{7897B3EE-0FA8-1E3C-75DD-9D8A52366C2C}"/>
              </a:ext>
            </a:extLst>
          </p:cNvPr>
          <p:cNvSpPr/>
          <p:nvPr/>
        </p:nvSpPr>
        <p:spPr>
          <a:xfrm>
            <a:off x="7382460" y="34145026"/>
            <a:ext cx="23576379" cy="0"/>
          </a:xfrm>
          <a:prstGeom prst="line">
            <a:avLst/>
          </a:prstGeom>
          <a:ln w="190500">
            <a:solidFill>
              <a:srgbClr val="E1DEDB"/>
            </a:solidFill>
            <a:miter lim="400000"/>
          </a:ln>
        </p:spPr>
        <p:txBody>
          <a:bodyPr lIns="149770" tIns="149770" rIns="149770" bIns="149770" anchor="ctr"/>
          <a:lstStyle/>
          <a:p>
            <a:pPr>
              <a:defRPr sz="11000" b="0">
                <a:solidFill>
                  <a:srgbClr val="FFFFFF"/>
                </a:solidFill>
                <a:latin typeface="+mn-lt"/>
                <a:ea typeface="+mn-ea"/>
                <a:cs typeface="+mn-cs"/>
                <a:sym typeface="Helvetica Neue Medium"/>
              </a:defRPr>
            </a:pPr>
            <a:endParaRPr dirty="0">
              <a:latin typeface="Open Sans" panose="020B0606030504020204" pitchFamily="34" charset="0"/>
            </a:endParaRPr>
          </a:p>
        </p:txBody>
      </p:sp>
      <p:sp>
        <p:nvSpPr>
          <p:cNvPr id="2" name="TextBox 1">
            <a:extLst>
              <a:ext uri="{FF2B5EF4-FFF2-40B4-BE49-F238E27FC236}">
                <a16:creationId xmlns:a16="http://schemas.microsoft.com/office/drawing/2014/main" id="{968B1035-2DFA-E0CB-67CC-27F0FA62DDED}"/>
              </a:ext>
            </a:extLst>
          </p:cNvPr>
          <p:cNvSpPr txBox="1"/>
          <p:nvPr/>
        </p:nvSpPr>
        <p:spPr>
          <a:xfrm>
            <a:off x="6350" y="29584346"/>
            <a:ext cx="28105588" cy="3534119"/>
          </a:xfrm>
          <a:prstGeom prst="rect">
            <a:avLst/>
          </a:prstGeom>
          <a:solidFill>
            <a:srgbClr val="E1DEDB"/>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9770" tIns="149770" rIns="149770" bIns="149770" numCol="1" spcCol="38100" rtlCol="0" anchor="ctr">
            <a:spAutoFit/>
          </a:bodyPr>
          <a:lstStyle/>
          <a:p>
            <a:pPr marL="0" marR="0" indent="0" algn="ctr" defTabSz="2962076" rtl="0" fontAlgn="auto" latinLnBrk="0" hangingPunct="0">
              <a:lnSpc>
                <a:spcPct val="100000"/>
              </a:lnSpc>
              <a:spcBef>
                <a:spcPts val="0"/>
              </a:spcBef>
              <a:spcAft>
                <a:spcPts val="0"/>
              </a:spcAft>
              <a:buClrTx/>
              <a:buSzTx/>
              <a:buFontTx/>
              <a:buNone/>
              <a:tabLst/>
            </a:pPr>
            <a:r>
              <a:rPr kumimoji="0" lang="en-US" sz="10500" i="0" u="none" cap="none" spc="0" normalizeH="0" baseline="0" dirty="0">
                <a:ln>
                  <a:noFill/>
                </a:ln>
                <a:effectLst/>
                <a:uFillTx/>
                <a:latin typeface="Montserrat" panose="00000500000000000000" pitchFamily="50" charset="0"/>
                <a:sym typeface="Helvetica Neue"/>
              </a:rPr>
              <a:t>BLANCHED BROCCOLI AND CARROT SALAD WITH LEMON TAHINI DRESSING</a:t>
            </a:r>
          </a:p>
        </p:txBody>
      </p:sp>
    </p:spTree>
    <p:extLst>
      <p:ext uri="{BB962C8B-B14F-4D97-AF65-F5344CB8AC3E}">
        <p14:creationId xmlns:p14="http://schemas.microsoft.com/office/powerpoint/2010/main" val="959577062"/>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28114-906B-35E6-3702-3A1F09500AD0}"/>
            </a:ext>
          </a:extLst>
        </p:cNvPr>
        <p:cNvGrpSpPr/>
        <p:nvPr/>
      </p:nvGrpSpPr>
      <p:grpSpPr>
        <a:xfrm>
          <a:off x="0" y="0"/>
          <a:ext cx="0" cy="0"/>
          <a:chOff x="0" y="0"/>
          <a:chExt cx="0" cy="0"/>
        </a:xfrm>
      </p:grpSpPr>
      <p:graphicFrame>
        <p:nvGraphicFramePr>
          <p:cNvPr id="4" name="Table Placeholder 10">
            <a:extLst>
              <a:ext uri="{FF2B5EF4-FFF2-40B4-BE49-F238E27FC236}">
                <a16:creationId xmlns:a16="http://schemas.microsoft.com/office/drawing/2014/main" id="{9AFAD4DB-58C2-1A47-B827-D8FD83FEE9E4}"/>
              </a:ext>
            </a:extLst>
          </p:cNvPr>
          <p:cNvGraphicFramePr>
            <a:graphicFrameLocks noGrp="1" noDrilldown="1" noMove="1" noResize="1"/>
          </p:cNvGraphicFramePr>
          <p:nvPr>
            <p:extLst>
              <p:ext uri="{D42A27DB-BD31-4B8C-83A1-F6EECF244321}">
                <p14:modId xmlns:p14="http://schemas.microsoft.com/office/powerpoint/2010/main" val="1622921507"/>
              </p:ext>
            </p:extLst>
          </p:nvPr>
        </p:nvGraphicFramePr>
        <p:xfrm>
          <a:off x="12344401" y="3438618"/>
          <a:ext cx="21890032" cy="42748200"/>
        </p:xfrm>
        <a:graphic>
          <a:graphicData uri="http://schemas.openxmlformats.org/drawingml/2006/table">
            <a:tbl>
              <a:tblPr firstRow="1" bandRow="1"/>
              <a:tblGrid>
                <a:gridCol w="21890032">
                  <a:extLst>
                    <a:ext uri="{9D8B030D-6E8A-4147-A177-3AD203B41FA5}">
                      <a16:colId xmlns:a16="http://schemas.microsoft.com/office/drawing/2014/main" val="2921685139"/>
                    </a:ext>
                  </a:extLst>
                </a:gridCol>
              </a:tblGrid>
              <a:tr h="41325511">
                <a:tc>
                  <a:txBody>
                    <a:bodyPr/>
                    <a:lstStyle>
                      <a:lvl1pPr marL="0" marR="0" indent="0" algn="ctr" defTabSz="2962076" latinLnBrk="0">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ontserrat Light"/>
                          <a:sym typeface="Helvetica Neue Thin"/>
                        </a:defRPr>
                      </a:lvl1pPr>
                      <a:lvl2pPr marL="0" marR="0" indent="228600" algn="ctr" defTabSz="2962076" latinLnBrk="0">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ontserrat Light"/>
                          <a:sym typeface="Helvetica Neue Thin"/>
                        </a:defRPr>
                      </a:lvl2pPr>
                      <a:lvl3pPr marL="0" marR="0" indent="457200" algn="ctr" defTabSz="2962076" latinLnBrk="0">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ontserrat Light"/>
                          <a:sym typeface="Helvetica Neue Thin"/>
                        </a:defRPr>
                      </a:lvl3pPr>
                      <a:lvl4pPr marL="0" marR="0" indent="685800" algn="ctr" defTabSz="2962076" latinLnBrk="0">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ontserrat Light"/>
                          <a:sym typeface="Helvetica Neue Thin"/>
                        </a:defRPr>
                      </a:lvl4pPr>
                      <a:lvl5pPr marL="0" marR="0" indent="914400" algn="ctr" defTabSz="2962076" latinLnBrk="0">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ontserrat Light"/>
                          <a:sym typeface="Helvetica Neue Thin"/>
                        </a:defRPr>
                      </a:lvl5pPr>
                      <a:lvl6pPr marL="0" marR="0" indent="1143000" algn="ctr" defTabSz="2962076" latinLnBrk="0">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ontserrat Light"/>
                          <a:sym typeface="Helvetica Neue Thin"/>
                        </a:defRPr>
                      </a:lvl6pPr>
                      <a:lvl7pPr marL="0" marR="0" indent="1371600" algn="ctr" defTabSz="2962076" latinLnBrk="0">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ontserrat Light"/>
                          <a:sym typeface="Helvetica Neue Thin"/>
                        </a:defRPr>
                      </a:lvl7pPr>
                      <a:lvl8pPr marL="0" marR="0" indent="1600200" algn="ctr" defTabSz="2962076" latinLnBrk="0">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ontserrat Light"/>
                          <a:sym typeface="Helvetica Neue Thin"/>
                        </a:defRPr>
                      </a:lvl8pPr>
                      <a:lvl9pPr marL="0" marR="0" indent="1828800" algn="ctr" defTabSz="2962076" latinLnBrk="0">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ontserrat Light"/>
                          <a:sym typeface="Helvetica Neue Thin"/>
                        </a:defRPr>
                      </a:lvl9pPr>
                    </a:lstStyle>
                    <a:p>
                      <a:pPr algn="l"/>
                      <a:r>
                        <a:rPr lang="en-US" sz="6600" b="1" dirty="0">
                          <a:solidFill>
                            <a:srgbClr val="000000"/>
                          </a:solidFill>
                          <a:latin typeface="Open Sans" panose="020B0606030504020204" pitchFamily="34" charset="0"/>
                        </a:rPr>
                        <a:t>INGREDIENTS</a:t>
                      </a:r>
                    </a:p>
                    <a:p>
                      <a:pPr algn="l">
                        <a:lnSpc>
                          <a:spcPct val="150000"/>
                        </a:lnSpc>
                      </a:pPr>
                      <a:r>
                        <a:rPr lang="en-US" sz="6600" dirty="0">
                          <a:solidFill>
                            <a:srgbClr val="000000"/>
                          </a:solidFill>
                          <a:latin typeface="Open Sans" panose="020B0606030504020204" pitchFamily="34" charset="0"/>
                        </a:rPr>
                        <a:t>Broccoli: 1 head, cut into florets</a:t>
                      </a:r>
                    </a:p>
                    <a:p>
                      <a:pPr algn="l">
                        <a:lnSpc>
                          <a:spcPct val="150000"/>
                        </a:lnSpc>
                      </a:pPr>
                      <a:r>
                        <a:rPr lang="en-US" sz="6600" dirty="0">
                          <a:solidFill>
                            <a:srgbClr val="000000"/>
                          </a:solidFill>
                          <a:latin typeface="Open Sans" panose="020B0606030504020204" pitchFamily="34" charset="0"/>
                        </a:rPr>
                        <a:t>Carrots: 3 large, julienned</a:t>
                      </a:r>
                    </a:p>
                    <a:p>
                      <a:pPr algn="l">
                        <a:lnSpc>
                          <a:spcPct val="150000"/>
                        </a:lnSpc>
                      </a:pPr>
                      <a:r>
                        <a:rPr lang="en-US" sz="6600" dirty="0">
                          <a:solidFill>
                            <a:srgbClr val="000000"/>
                          </a:solidFill>
                          <a:latin typeface="Open Sans" panose="020B0606030504020204" pitchFamily="34" charset="0"/>
                        </a:rPr>
                        <a:t>Tahini: 3 tbsp</a:t>
                      </a:r>
                    </a:p>
                    <a:p>
                      <a:pPr algn="l">
                        <a:lnSpc>
                          <a:spcPct val="150000"/>
                        </a:lnSpc>
                      </a:pPr>
                      <a:r>
                        <a:rPr lang="en-US" sz="6600" dirty="0">
                          <a:solidFill>
                            <a:srgbClr val="000000"/>
                          </a:solidFill>
                          <a:latin typeface="Open Sans" panose="020B0606030504020204" pitchFamily="34" charset="0"/>
                        </a:rPr>
                        <a:t>Lemon juice: 2 tbsp</a:t>
                      </a:r>
                    </a:p>
                    <a:p>
                      <a:pPr algn="l">
                        <a:lnSpc>
                          <a:spcPct val="150000"/>
                        </a:lnSpc>
                      </a:pPr>
                      <a:r>
                        <a:rPr lang="en-US" sz="6600" dirty="0">
                          <a:solidFill>
                            <a:srgbClr val="000000"/>
                          </a:solidFill>
                          <a:latin typeface="Open Sans" panose="020B0606030504020204" pitchFamily="34" charset="0"/>
                        </a:rPr>
                        <a:t>Garlic: 1 clove, minced</a:t>
                      </a:r>
                    </a:p>
                    <a:p>
                      <a:pPr algn="l">
                        <a:lnSpc>
                          <a:spcPct val="150000"/>
                        </a:lnSpc>
                      </a:pPr>
                      <a:r>
                        <a:rPr lang="en-US" sz="6600" dirty="0">
                          <a:solidFill>
                            <a:srgbClr val="000000"/>
                          </a:solidFill>
                          <a:latin typeface="Open Sans" panose="020B0606030504020204" pitchFamily="34" charset="0"/>
                        </a:rPr>
                        <a:t>Water: to thin</a:t>
                      </a:r>
                    </a:p>
                    <a:p>
                      <a:pPr algn="l">
                        <a:lnSpc>
                          <a:spcPct val="150000"/>
                        </a:lnSpc>
                      </a:pPr>
                      <a:r>
                        <a:rPr lang="en-US" sz="6600" dirty="0">
                          <a:solidFill>
                            <a:srgbClr val="000000"/>
                          </a:solidFill>
                          <a:latin typeface="Open Sans" panose="020B0606030504020204" pitchFamily="34" charset="0"/>
                        </a:rPr>
                        <a:t>Salt and pepper: to taste</a:t>
                      </a:r>
                    </a:p>
                    <a:p>
                      <a:pPr algn="l"/>
                      <a:endParaRPr lang="en-US" sz="6600" dirty="0">
                        <a:solidFill>
                          <a:srgbClr val="000000"/>
                        </a:solidFill>
                        <a:latin typeface="Open Sans" panose="020B0606030504020204" pitchFamily="34" charset="0"/>
                      </a:endParaRPr>
                    </a:p>
                    <a:p>
                      <a:pPr algn="l"/>
                      <a:endParaRPr lang="en-US" sz="6600" dirty="0">
                        <a:solidFill>
                          <a:srgbClr val="000000"/>
                        </a:solidFill>
                        <a:latin typeface="Open Sans" panose="020B0606030504020204" pitchFamily="34" charset="0"/>
                      </a:endParaRPr>
                    </a:p>
                    <a:p>
                      <a:pPr algn="l"/>
                      <a:endParaRPr lang="en-US" sz="6600" dirty="0">
                        <a:solidFill>
                          <a:srgbClr val="000000"/>
                        </a:solidFill>
                        <a:latin typeface="Open Sans" panose="020B0606030504020204" pitchFamily="34" charset="0"/>
                      </a:endParaRPr>
                    </a:p>
                    <a:p>
                      <a:pPr algn="l"/>
                      <a:endParaRPr lang="en-US" sz="6600" dirty="0">
                        <a:solidFill>
                          <a:srgbClr val="000000"/>
                        </a:solidFill>
                        <a:latin typeface="Open Sans" panose="020B0606030504020204" pitchFamily="34" charset="0"/>
                      </a:endParaRPr>
                    </a:p>
                    <a:p>
                      <a:pPr algn="l"/>
                      <a:endParaRPr lang="en-US" sz="6600" dirty="0">
                        <a:solidFill>
                          <a:srgbClr val="000000"/>
                        </a:solidFill>
                        <a:latin typeface="Open Sans" panose="020B0606030504020204" pitchFamily="34" charset="0"/>
                      </a:endParaRPr>
                    </a:p>
                    <a:p>
                      <a:pPr algn="l"/>
                      <a:endParaRPr lang="en-US" sz="6600" dirty="0">
                        <a:solidFill>
                          <a:srgbClr val="000000"/>
                        </a:solidFill>
                        <a:latin typeface="Open Sans" panose="020B0606030504020204" pitchFamily="34" charset="0"/>
                      </a:endParaRPr>
                    </a:p>
                    <a:p>
                      <a:pPr algn="l"/>
                      <a:endParaRPr lang="en-US" sz="6600" dirty="0">
                        <a:solidFill>
                          <a:srgbClr val="000000"/>
                        </a:solidFill>
                        <a:latin typeface="Open Sans" panose="020B0606030504020204" pitchFamily="34" charset="0"/>
                      </a:endParaRPr>
                    </a:p>
                    <a:p>
                      <a:pPr algn="l"/>
                      <a:r>
                        <a:rPr lang="en-US" sz="6600" dirty="0">
                          <a:solidFill>
                            <a:srgbClr val="000000"/>
                          </a:solidFill>
                          <a:latin typeface="Open Sans" panose="020B0606030504020204" pitchFamily="34" charset="0"/>
                        </a:rPr>
                        <a:t>Prep Time: 10 minutes</a:t>
                      </a:r>
                    </a:p>
                    <a:p>
                      <a:pPr algn="l"/>
                      <a:r>
                        <a:rPr lang="en-US" sz="6600" dirty="0">
                          <a:solidFill>
                            <a:srgbClr val="000000"/>
                          </a:solidFill>
                          <a:latin typeface="Open Sans" panose="020B0606030504020204" pitchFamily="34" charset="0"/>
                        </a:rPr>
                        <a:t>Cook Time: 4 minutes (for blanching)</a:t>
                      </a:r>
                    </a:p>
                    <a:p>
                      <a:pPr algn="l"/>
                      <a:endParaRPr lang="en-US" sz="6600" dirty="0">
                        <a:solidFill>
                          <a:srgbClr val="000000"/>
                        </a:solidFill>
                        <a:latin typeface="Open Sans" panose="020B0606030504020204" pitchFamily="34" charset="0"/>
                      </a:endParaRPr>
                    </a:p>
                    <a:p>
                      <a:pPr algn="l"/>
                      <a:endParaRPr lang="en-US" sz="6600" dirty="0">
                        <a:solidFill>
                          <a:srgbClr val="000000"/>
                        </a:solidFill>
                        <a:latin typeface="Open Sans" panose="020B0606030504020204" pitchFamily="34" charset="0"/>
                      </a:endParaRPr>
                    </a:p>
                    <a:p>
                      <a:pPr algn="l"/>
                      <a:r>
                        <a:rPr lang="en-US" sz="6600" b="1" dirty="0">
                          <a:solidFill>
                            <a:srgbClr val="000000"/>
                          </a:solidFill>
                          <a:latin typeface="Open Sans" panose="020B0606030504020204" pitchFamily="34" charset="0"/>
                        </a:rPr>
                        <a:t>INSTRUCTIONS</a:t>
                      </a:r>
                    </a:p>
                    <a:p>
                      <a:pPr algn="l">
                        <a:lnSpc>
                          <a:spcPct val="150000"/>
                        </a:lnSpc>
                      </a:pPr>
                      <a:r>
                        <a:rPr lang="en-US" sz="6600" b="1" dirty="0">
                          <a:solidFill>
                            <a:srgbClr val="000000"/>
                          </a:solidFill>
                          <a:latin typeface="Open Sans" panose="020B0606030504020204" pitchFamily="34" charset="0"/>
                        </a:rPr>
                        <a:t>Blanch</a:t>
                      </a:r>
                      <a:r>
                        <a:rPr lang="en-US" sz="6600" dirty="0">
                          <a:solidFill>
                            <a:srgbClr val="000000"/>
                          </a:solidFill>
                          <a:latin typeface="Open Sans" panose="020B0606030504020204" pitchFamily="34" charset="0"/>
                        </a:rPr>
                        <a:t> broccoli and carrots in boiling water </a:t>
                      </a:r>
                      <a:r>
                        <a:rPr lang="en-US" sz="6600" b="1" dirty="0">
                          <a:solidFill>
                            <a:srgbClr val="000000"/>
                          </a:solidFill>
                          <a:latin typeface="Open Sans" panose="020B0606030504020204" pitchFamily="34" charset="0"/>
                        </a:rPr>
                        <a:t>for 3-4 minutes</a:t>
                      </a:r>
                      <a:r>
                        <a:rPr lang="en-US" sz="6600" dirty="0">
                          <a:solidFill>
                            <a:srgbClr val="000000"/>
                          </a:solidFill>
                          <a:latin typeface="Open Sans" panose="020B0606030504020204" pitchFamily="34" charset="0"/>
                        </a:rPr>
                        <a:t>, then rinse under cold water.</a:t>
                      </a:r>
                    </a:p>
                    <a:p>
                      <a:pPr algn="l">
                        <a:lnSpc>
                          <a:spcPct val="150000"/>
                        </a:lnSpc>
                      </a:pPr>
                      <a:r>
                        <a:rPr lang="en-US" sz="6600" dirty="0">
                          <a:solidFill>
                            <a:srgbClr val="000000"/>
                          </a:solidFill>
                          <a:latin typeface="Open Sans" panose="020B0606030504020204" pitchFamily="34" charset="0"/>
                        </a:rPr>
                        <a:t>Whisk together tahini, lemon juice, garlic, water, salt, and pepper to make dressing.</a:t>
                      </a:r>
                    </a:p>
                    <a:p>
                      <a:pPr algn="l">
                        <a:lnSpc>
                          <a:spcPct val="150000"/>
                        </a:lnSpc>
                      </a:pPr>
                      <a:r>
                        <a:rPr lang="en-US" sz="6600" dirty="0">
                          <a:solidFill>
                            <a:srgbClr val="000000"/>
                          </a:solidFill>
                          <a:latin typeface="Open Sans" panose="020B0606030504020204" pitchFamily="34" charset="0"/>
                        </a:rPr>
                        <a:t>Toss the blanched vegetables with the dressing.</a:t>
                      </a:r>
                    </a:p>
                    <a:p>
                      <a:pPr algn="l">
                        <a:lnSpc>
                          <a:spcPct val="150000"/>
                        </a:lnSpc>
                      </a:pPr>
                      <a:r>
                        <a:rPr lang="en-US" sz="6600" dirty="0">
                          <a:solidFill>
                            <a:srgbClr val="000000"/>
                          </a:solidFill>
                          <a:latin typeface="Open Sans" panose="020B0606030504020204" pitchFamily="34" charset="0"/>
                        </a:rPr>
                        <a:t>Serve chilled alongside a whole grain.</a:t>
                      </a:r>
                    </a:p>
                    <a:p>
                      <a:pPr algn="l"/>
                      <a:endParaRPr lang="en-US" sz="6600" dirty="0">
                        <a:solidFill>
                          <a:srgbClr val="000000"/>
                        </a:solidFill>
                        <a:latin typeface="Open Sans" panose="020B0606030504020204" pitchFamily="34" charset="0"/>
                      </a:endParaRPr>
                    </a:p>
                    <a:p>
                      <a:pPr algn="l"/>
                      <a:endParaRPr lang="en-US" sz="6600" dirty="0">
                        <a:solidFill>
                          <a:srgbClr val="000000"/>
                        </a:solidFill>
                        <a:latin typeface="Open Sans" panose="020B0606030504020204" pitchFamily="34" charset="0"/>
                      </a:endParaRPr>
                    </a:p>
                    <a:p>
                      <a:pPr algn="l"/>
                      <a:endParaRPr lang="en-US" sz="6600" dirty="0">
                        <a:solidFill>
                          <a:srgbClr val="000000"/>
                        </a:solidFill>
                        <a:latin typeface="Open Sans" panose="020B0606030504020204" pitchFamily="34" charset="0"/>
                      </a:endParaRPr>
                    </a:p>
                    <a:p>
                      <a:pPr algn="l"/>
                      <a:endParaRPr lang="en-US" sz="6600" dirty="0">
                        <a:solidFill>
                          <a:srgbClr val="000000"/>
                        </a:solidFill>
                        <a:latin typeface="Open Sans" panose="020B0606030504020204" pitchFamily="34" charset="0"/>
                      </a:endParaRPr>
                    </a:p>
                    <a:p>
                      <a:pPr algn="l"/>
                      <a:r>
                        <a:rPr lang="en-US" sz="5400" dirty="0">
                          <a:solidFill>
                            <a:srgbClr val="000000"/>
                          </a:solidFill>
                          <a:latin typeface="Open Sans" panose="020B0606030504020204" pitchFamily="34" charset="0"/>
                        </a:rPr>
                        <a:t>Calories: 220</a:t>
                      </a:r>
                    </a:p>
                    <a:p>
                      <a:pPr algn="l"/>
                      <a:r>
                        <a:rPr lang="en-US" sz="5400" dirty="0">
                          <a:solidFill>
                            <a:srgbClr val="000000"/>
                          </a:solidFill>
                          <a:latin typeface="Open Sans" panose="020B0606030504020204" pitchFamily="34" charset="0"/>
                        </a:rPr>
                        <a:t>Fat: 16 g</a:t>
                      </a:r>
                    </a:p>
                    <a:p>
                      <a:pPr algn="l"/>
                      <a:r>
                        <a:rPr lang="en-US" sz="5400" dirty="0">
                          <a:solidFill>
                            <a:srgbClr val="000000"/>
                          </a:solidFill>
                          <a:latin typeface="Open Sans" panose="020B0606030504020204" pitchFamily="34" charset="0"/>
                        </a:rPr>
                        <a:t>Protein: 5 g</a:t>
                      </a:r>
                    </a:p>
                    <a:p>
                      <a:pPr algn="l"/>
                      <a:r>
                        <a:rPr lang="en-US" sz="5400" dirty="0">
                          <a:solidFill>
                            <a:srgbClr val="000000"/>
                          </a:solidFill>
                          <a:latin typeface="Open Sans" panose="020B0606030504020204" pitchFamily="34" charset="0"/>
                        </a:rPr>
                        <a:t>Carbohydrates: 16 g</a:t>
                      </a:r>
                    </a:p>
                    <a:p>
                      <a:pPr algn="l"/>
                      <a:r>
                        <a:rPr lang="en-US" sz="5400" dirty="0">
                          <a:solidFill>
                            <a:srgbClr val="000000"/>
                          </a:solidFill>
                          <a:latin typeface="Open Sans" panose="020B0606030504020204" pitchFamily="34" charset="0"/>
                        </a:rPr>
                        <a:t>Cholesterol: 0 mg</a:t>
                      </a:r>
                    </a:p>
                    <a:p>
                      <a:pPr algn="l"/>
                      <a:r>
                        <a:rPr lang="en-US" sz="5400" dirty="0">
                          <a:solidFill>
                            <a:srgbClr val="000000"/>
                          </a:solidFill>
                          <a:latin typeface="Open Sans" panose="020B0606030504020204" pitchFamily="34" charset="0"/>
                        </a:rPr>
                        <a:t>Fiber: 5 g</a:t>
                      </a:r>
                    </a:p>
                    <a:p>
                      <a:pPr algn="l"/>
                      <a:endParaRPr lang="en-US" sz="6600" dirty="0">
                        <a:solidFill>
                          <a:srgbClr val="000000"/>
                        </a:solidFill>
                        <a:latin typeface="Open Sans" panose="020B0606030504020204" pitchFamily="34" charset="0"/>
                      </a:endParaRPr>
                    </a:p>
                  </a:txBody>
                  <a:tcPr marL="116087" marR="116087">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108483849"/>
                  </a:ext>
                </a:extLst>
              </a:tr>
            </a:tbl>
          </a:graphicData>
        </a:graphic>
      </p:graphicFrame>
      <p:sp>
        <p:nvSpPr>
          <p:cNvPr id="3" name="Text Placeholder 7">
            <a:extLst>
              <a:ext uri="{FF2B5EF4-FFF2-40B4-BE49-F238E27FC236}">
                <a16:creationId xmlns:a16="http://schemas.microsoft.com/office/drawing/2014/main" id="{17D73DB4-5B5A-D4FA-6B4F-F757132CEDB3}"/>
              </a:ext>
            </a:extLst>
          </p:cNvPr>
          <p:cNvSpPr txBox="1">
            <a:spLocks/>
          </p:cNvSpPr>
          <p:nvPr/>
        </p:nvSpPr>
        <p:spPr>
          <a:xfrm>
            <a:off x="0" y="-114300"/>
            <a:ext cx="10058399" cy="49453800"/>
          </a:xfrm>
          <a:prstGeom prst="rect">
            <a:avLst/>
          </a:prstGeom>
          <a:solidFill>
            <a:srgbClr val="E1DEDB"/>
          </a:solidFill>
        </p:spPr>
        <p:txBody>
          <a:bodyPr vert="vert270">
            <a:noAutofit/>
          </a:bodyPr>
          <a:lstStyle>
            <a:lvl1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1pPr>
            <a:lvl2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2pPr>
            <a:lvl3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3pPr>
            <a:lvl4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4pPr>
            <a:lvl5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5pPr>
            <a:lvl6pPr marL="0" marR="0" indent="3556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6pPr>
            <a:lvl7pPr marL="0" marR="0" indent="7112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7pPr>
            <a:lvl8pPr marL="0" marR="0" indent="10668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8pPr>
            <a:lvl9pPr marL="0" marR="0" indent="14224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9pPr>
          </a:lstStyle>
          <a:p>
            <a:pPr hangingPunct="1"/>
            <a:endParaRPr lang="en-US" sz="15000" dirty="0">
              <a:latin typeface="Open Sans" panose="020B0606030504020204" pitchFamily="34" charset="0"/>
            </a:endParaRPr>
          </a:p>
          <a:p>
            <a:pPr hangingPunct="1"/>
            <a:r>
              <a:rPr lang="en-US" sz="15000" b="1" dirty="0">
                <a:latin typeface="Open Sans" panose="020B0606030504020204" pitchFamily="34" charset="0"/>
              </a:rPr>
              <a:t>BLANCHED BROCCOLI AND CARROT SALAD </a:t>
            </a:r>
          </a:p>
          <a:p>
            <a:pPr hangingPunct="1"/>
            <a:r>
              <a:rPr lang="en-US" sz="15000" b="1" dirty="0">
                <a:latin typeface="Open Sans" panose="020B0606030504020204" pitchFamily="34" charset="0"/>
              </a:rPr>
              <a:t>WITH LEMON TAHINI DRESSING</a:t>
            </a:r>
          </a:p>
        </p:txBody>
      </p:sp>
      <p:pic>
        <p:nvPicPr>
          <p:cNvPr id="2" name="Picture 1">
            <a:extLst>
              <a:ext uri="{FF2B5EF4-FFF2-40B4-BE49-F238E27FC236}">
                <a16:creationId xmlns:a16="http://schemas.microsoft.com/office/drawing/2014/main" id="{A7B59602-6CF4-8107-DD60-1CDF9D12ECCB}"/>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p:blipFill>
        <p:spPr>
          <a:xfrm>
            <a:off x="11830110" y="18674035"/>
            <a:ext cx="11459307" cy="3819769"/>
          </a:xfrm>
          <a:prstGeom prst="rect">
            <a:avLst/>
          </a:prstGeom>
        </p:spPr>
      </p:pic>
      <p:sp>
        <p:nvSpPr>
          <p:cNvPr id="9" name="Slide Number Placeholder 8">
            <a:extLst>
              <a:ext uri="{FF2B5EF4-FFF2-40B4-BE49-F238E27FC236}">
                <a16:creationId xmlns:a16="http://schemas.microsoft.com/office/drawing/2014/main" id="{44753453-6AC4-99EB-2FC0-76F64CDDA34E}"/>
              </a:ext>
            </a:extLst>
          </p:cNvPr>
          <p:cNvSpPr>
            <a:spLocks noGrp="1"/>
          </p:cNvSpPr>
          <p:nvPr>
            <p:ph type="sldNum" sz="quarter" idx="2"/>
          </p:nvPr>
        </p:nvSpPr>
        <p:spPr>
          <a:xfrm>
            <a:off x="34234433" y="44764129"/>
            <a:ext cx="873134" cy="918018"/>
          </a:xfrm>
        </p:spPr>
        <p:txBody>
          <a:bodyPr/>
          <a:lstStyle/>
          <a:p>
            <a:fld id="{86CB4B4D-7CA3-9044-876B-883B54F8677D}" type="slidenum">
              <a:rPr lang="en-US" sz="4000" smtClean="0"/>
              <a:t>55</a:t>
            </a:fld>
            <a:endParaRPr lang="en-US" sz="4000" dirty="0"/>
          </a:p>
        </p:txBody>
      </p:sp>
    </p:spTree>
    <p:extLst>
      <p:ext uri="{BB962C8B-B14F-4D97-AF65-F5344CB8AC3E}">
        <p14:creationId xmlns:p14="http://schemas.microsoft.com/office/powerpoint/2010/main" val="1708923245"/>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DE52C-254C-3E6E-F358-496358E5589B}"/>
            </a:ext>
          </a:extLst>
        </p:cNvPr>
        <p:cNvGrpSpPr/>
        <p:nvPr/>
      </p:nvGrpSpPr>
      <p:grpSpPr>
        <a:xfrm>
          <a:off x="0" y="0"/>
          <a:ext cx="0" cy="0"/>
          <a:chOff x="0" y="0"/>
          <a:chExt cx="0" cy="0"/>
        </a:xfrm>
      </p:grpSpPr>
      <p:sp>
        <p:nvSpPr>
          <p:cNvPr id="158" name="Rectangle">
            <a:extLst>
              <a:ext uri="{FF2B5EF4-FFF2-40B4-BE49-F238E27FC236}">
                <a16:creationId xmlns:a16="http://schemas.microsoft.com/office/drawing/2014/main" id="{A44F7EDE-ADE6-AB50-AF55-3B0659180D49}"/>
              </a:ext>
            </a:extLst>
          </p:cNvPr>
          <p:cNvSpPr/>
          <p:nvPr/>
        </p:nvSpPr>
        <p:spPr>
          <a:xfrm>
            <a:off x="7499691" y="4287528"/>
            <a:ext cx="23341918" cy="29430282"/>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25400">
            <a:miter lim="400000"/>
          </a:ln>
        </p:spPr>
        <p:txBody>
          <a:bodyPr lIns="149770" tIns="149770" rIns="149770" bIns="149770" anchor="ctr"/>
          <a:lstStyle/>
          <a:p>
            <a:pPr>
              <a:defRPr sz="11000" b="0">
                <a:solidFill>
                  <a:srgbClr val="FFFFFF"/>
                </a:solidFill>
                <a:latin typeface="+mn-lt"/>
                <a:ea typeface="+mn-ea"/>
                <a:cs typeface="+mn-cs"/>
                <a:sym typeface="Helvetica Neue Medium"/>
              </a:defRPr>
            </a:pPr>
            <a:endParaRPr dirty="0">
              <a:latin typeface="Open Sans" panose="020B0606030504020204" pitchFamily="34" charset="0"/>
            </a:endParaRPr>
          </a:p>
        </p:txBody>
      </p:sp>
      <p:sp>
        <p:nvSpPr>
          <p:cNvPr id="160"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2F3C1B3D-C016-DD56-3B55-E3FF6C0BA84E}"/>
              </a:ext>
            </a:extLst>
          </p:cNvPr>
          <p:cNvSpPr txBox="1"/>
          <p:nvPr/>
        </p:nvSpPr>
        <p:spPr>
          <a:xfrm>
            <a:off x="7197370" y="35094644"/>
            <a:ext cx="23870359" cy="794039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49770" tIns="149770" rIns="149770" bIns="149770" anchor="ctr">
            <a:spAutoFit/>
          </a:bodyPr>
          <a:lstStyle>
            <a:lvl1pPr algn="l">
              <a:defRPr sz="4800" b="0" baseline="31250">
                <a:latin typeface="Playfair Display"/>
                <a:ea typeface="Playfair Display"/>
                <a:cs typeface="Playfair Display"/>
                <a:sym typeface="Playfair Display"/>
              </a:defRPr>
            </a:lvl1pPr>
          </a:lstStyle>
          <a:p>
            <a:pPr>
              <a:lnSpc>
                <a:spcPct val="150000"/>
              </a:lnSpc>
            </a:pPr>
            <a:r>
              <a:rPr lang="en-US" sz="7200" dirty="0">
                <a:latin typeface="Open Sans" panose="020B0606030504020204" pitchFamily="34" charset="0"/>
                <a:ea typeface="Open Sans" panose="020B0606030504020204" pitchFamily="34" charset="0"/>
                <a:cs typeface="Open Sans" panose="020B0606030504020204" pitchFamily="34" charset="0"/>
              </a:rPr>
              <a:t>The Sautéed Brussels Sprouts with Balsamic Glaze turn a common side into a star dish, featuring caramelized edges and a tangy glaze that makes every bite a treat. Sautéing quickly renders the sprouts tender on the inside and crisp on the outside, while the balsamic reduction adds a sweet and tart dimension that elevates the natural flavors of the vegetable. This dish not only packs a nutritional punch with its high fiber and vitamin C content but also showcases how a few simple ingredients can be transformed into a gourmet experience. </a:t>
            </a:r>
            <a:endParaRPr lang="en-US" sz="7200" strike="sngStrike"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Line">
            <a:extLst>
              <a:ext uri="{FF2B5EF4-FFF2-40B4-BE49-F238E27FC236}">
                <a16:creationId xmlns:a16="http://schemas.microsoft.com/office/drawing/2014/main" id="{DEC34E5C-9CA0-FB55-5098-54DD63DD8F27}"/>
              </a:ext>
            </a:extLst>
          </p:cNvPr>
          <p:cNvSpPr/>
          <p:nvPr/>
        </p:nvSpPr>
        <p:spPr>
          <a:xfrm>
            <a:off x="7382460" y="34145026"/>
            <a:ext cx="23576379" cy="0"/>
          </a:xfrm>
          <a:prstGeom prst="line">
            <a:avLst/>
          </a:prstGeom>
          <a:ln w="190500">
            <a:solidFill>
              <a:srgbClr val="E1DEDB"/>
            </a:solidFill>
            <a:miter lim="400000"/>
          </a:ln>
        </p:spPr>
        <p:txBody>
          <a:bodyPr lIns="149770" tIns="149770" rIns="149770" bIns="149770" anchor="ctr"/>
          <a:lstStyle/>
          <a:p>
            <a:pPr>
              <a:defRPr sz="11000" b="0">
                <a:solidFill>
                  <a:srgbClr val="FFFFFF"/>
                </a:solidFill>
                <a:latin typeface="+mn-lt"/>
                <a:ea typeface="+mn-ea"/>
                <a:cs typeface="+mn-cs"/>
                <a:sym typeface="Helvetica Neue Medium"/>
              </a:defRPr>
            </a:pPr>
            <a:endParaRPr dirty="0">
              <a:latin typeface="Open Sans" panose="020B0606030504020204" pitchFamily="34" charset="0"/>
            </a:endParaRPr>
          </a:p>
        </p:txBody>
      </p:sp>
      <p:sp>
        <p:nvSpPr>
          <p:cNvPr id="2" name="TextBox 1">
            <a:extLst>
              <a:ext uri="{FF2B5EF4-FFF2-40B4-BE49-F238E27FC236}">
                <a16:creationId xmlns:a16="http://schemas.microsoft.com/office/drawing/2014/main" id="{164B4540-E6EB-5373-095D-930F0E0FF6BB}"/>
              </a:ext>
            </a:extLst>
          </p:cNvPr>
          <p:cNvSpPr txBox="1"/>
          <p:nvPr/>
        </p:nvSpPr>
        <p:spPr>
          <a:xfrm>
            <a:off x="6350" y="29507402"/>
            <a:ext cx="27654249" cy="3688007"/>
          </a:xfrm>
          <a:prstGeom prst="rect">
            <a:avLst/>
          </a:prstGeom>
          <a:solidFill>
            <a:srgbClr val="E1DEDB"/>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9770" tIns="149770" rIns="149770" bIns="149770" numCol="1" spcCol="38100" rtlCol="0" anchor="ctr">
            <a:spAutoFit/>
          </a:bodyPr>
          <a:lstStyle/>
          <a:p>
            <a:pPr marL="0" marR="0" indent="0" algn="ctr" defTabSz="2962076" rtl="0" fontAlgn="auto" latinLnBrk="0" hangingPunct="0">
              <a:lnSpc>
                <a:spcPct val="100000"/>
              </a:lnSpc>
              <a:spcBef>
                <a:spcPts val="0"/>
              </a:spcBef>
              <a:spcAft>
                <a:spcPts val="0"/>
              </a:spcAft>
              <a:buClrTx/>
              <a:buSzTx/>
              <a:buFontTx/>
              <a:buNone/>
              <a:tabLst/>
            </a:pPr>
            <a:r>
              <a:rPr kumimoji="0" lang="en-US" sz="11000" i="0" u="none" cap="none" spc="0" normalizeH="0" baseline="0" dirty="0">
                <a:ln>
                  <a:noFill/>
                </a:ln>
                <a:effectLst/>
                <a:uFillTx/>
                <a:latin typeface="Montserrat" panose="00000500000000000000" pitchFamily="50" charset="0"/>
                <a:sym typeface="Helvetica Neue"/>
              </a:rPr>
              <a:t>SAUTÉED BRUSSELS SPROUTS </a:t>
            </a:r>
          </a:p>
          <a:p>
            <a:pPr marL="0" marR="0" indent="0" algn="ctr" defTabSz="2962076" rtl="0" fontAlgn="auto" latinLnBrk="0" hangingPunct="0">
              <a:lnSpc>
                <a:spcPct val="100000"/>
              </a:lnSpc>
              <a:spcBef>
                <a:spcPts val="0"/>
              </a:spcBef>
              <a:spcAft>
                <a:spcPts val="0"/>
              </a:spcAft>
              <a:buClrTx/>
              <a:buSzTx/>
              <a:buFontTx/>
              <a:buNone/>
              <a:tabLst/>
            </a:pPr>
            <a:r>
              <a:rPr kumimoji="0" lang="en-US" sz="11000" i="0" u="none" cap="none" spc="0" normalizeH="0" baseline="0" dirty="0">
                <a:ln>
                  <a:noFill/>
                </a:ln>
                <a:effectLst/>
                <a:uFillTx/>
                <a:latin typeface="Montserrat" panose="00000500000000000000" pitchFamily="50" charset="0"/>
                <a:sym typeface="Helvetica Neue"/>
              </a:rPr>
              <a:t>WITH BALSAMIC GLAZE</a:t>
            </a:r>
          </a:p>
        </p:txBody>
      </p:sp>
    </p:spTree>
    <p:extLst>
      <p:ext uri="{BB962C8B-B14F-4D97-AF65-F5344CB8AC3E}">
        <p14:creationId xmlns:p14="http://schemas.microsoft.com/office/powerpoint/2010/main" val="2084415827"/>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672351-65AC-BDCA-03BA-48131B8B3979}"/>
            </a:ext>
          </a:extLst>
        </p:cNvPr>
        <p:cNvGrpSpPr/>
        <p:nvPr/>
      </p:nvGrpSpPr>
      <p:grpSpPr>
        <a:xfrm>
          <a:off x="0" y="0"/>
          <a:ext cx="0" cy="0"/>
          <a:chOff x="0" y="0"/>
          <a:chExt cx="0" cy="0"/>
        </a:xfrm>
      </p:grpSpPr>
      <p:graphicFrame>
        <p:nvGraphicFramePr>
          <p:cNvPr id="4" name="Table Placeholder 10">
            <a:extLst>
              <a:ext uri="{FF2B5EF4-FFF2-40B4-BE49-F238E27FC236}">
                <a16:creationId xmlns:a16="http://schemas.microsoft.com/office/drawing/2014/main" id="{C9F91246-BB77-4F83-1FEA-72E074D3314A}"/>
              </a:ext>
            </a:extLst>
          </p:cNvPr>
          <p:cNvGraphicFramePr>
            <a:graphicFrameLocks noGrp="1" noDrilldown="1" noMove="1" noResize="1"/>
          </p:cNvGraphicFramePr>
          <p:nvPr>
            <p:extLst>
              <p:ext uri="{D42A27DB-BD31-4B8C-83A1-F6EECF244321}">
                <p14:modId xmlns:p14="http://schemas.microsoft.com/office/powerpoint/2010/main" val="3880281115"/>
              </p:ext>
            </p:extLst>
          </p:nvPr>
        </p:nvGraphicFramePr>
        <p:xfrm>
          <a:off x="13051204" y="4908756"/>
          <a:ext cx="21543596" cy="39547800"/>
        </p:xfrm>
        <a:graphic>
          <a:graphicData uri="http://schemas.openxmlformats.org/drawingml/2006/table">
            <a:tbl>
              <a:tblPr firstRow="1" bandRow="1"/>
              <a:tblGrid>
                <a:gridCol w="21543596">
                  <a:extLst>
                    <a:ext uri="{9D8B030D-6E8A-4147-A177-3AD203B41FA5}">
                      <a16:colId xmlns:a16="http://schemas.microsoft.com/office/drawing/2014/main" val="2921685139"/>
                    </a:ext>
                  </a:extLst>
                </a:gridCol>
              </a:tblGrid>
              <a:tr h="199003">
                <a:tc>
                  <a:txBody>
                    <a:bodyPr/>
                    <a:lstStyle>
                      <a:lvl1pPr marL="0" marR="0" indent="0" algn="ctr" defTabSz="2962076" latinLnBrk="0">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ontserrat Light"/>
                          <a:sym typeface="Helvetica Neue Thin"/>
                        </a:defRPr>
                      </a:lvl1pPr>
                      <a:lvl2pPr marL="0" marR="0" indent="228600" algn="ctr" defTabSz="2962076" latinLnBrk="0">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ontserrat Light"/>
                          <a:sym typeface="Helvetica Neue Thin"/>
                        </a:defRPr>
                      </a:lvl2pPr>
                      <a:lvl3pPr marL="0" marR="0" indent="457200" algn="ctr" defTabSz="2962076" latinLnBrk="0">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ontserrat Light"/>
                          <a:sym typeface="Helvetica Neue Thin"/>
                        </a:defRPr>
                      </a:lvl3pPr>
                      <a:lvl4pPr marL="0" marR="0" indent="685800" algn="ctr" defTabSz="2962076" latinLnBrk="0">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ontserrat Light"/>
                          <a:sym typeface="Helvetica Neue Thin"/>
                        </a:defRPr>
                      </a:lvl4pPr>
                      <a:lvl5pPr marL="0" marR="0" indent="914400" algn="ctr" defTabSz="2962076" latinLnBrk="0">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ontserrat Light"/>
                          <a:sym typeface="Helvetica Neue Thin"/>
                        </a:defRPr>
                      </a:lvl5pPr>
                      <a:lvl6pPr marL="0" marR="0" indent="1143000" algn="ctr" defTabSz="2962076" latinLnBrk="0">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ontserrat Light"/>
                          <a:sym typeface="Helvetica Neue Thin"/>
                        </a:defRPr>
                      </a:lvl6pPr>
                      <a:lvl7pPr marL="0" marR="0" indent="1371600" algn="ctr" defTabSz="2962076" latinLnBrk="0">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ontserrat Light"/>
                          <a:sym typeface="Helvetica Neue Thin"/>
                        </a:defRPr>
                      </a:lvl7pPr>
                      <a:lvl8pPr marL="0" marR="0" indent="1600200" algn="ctr" defTabSz="2962076" latinLnBrk="0">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ontserrat Light"/>
                          <a:sym typeface="Helvetica Neue Thin"/>
                        </a:defRPr>
                      </a:lvl8pPr>
                      <a:lvl9pPr marL="0" marR="0" indent="1828800" algn="ctr" defTabSz="2962076" latinLnBrk="0">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ontserrat Light"/>
                          <a:sym typeface="Helvetica Neue Thin"/>
                        </a:defRPr>
                      </a:lvl9pPr>
                    </a:lstStyle>
                    <a:p>
                      <a:pPr algn="l"/>
                      <a:r>
                        <a:rPr lang="en-US" sz="6600" b="1" dirty="0">
                          <a:solidFill>
                            <a:srgbClr val="000000"/>
                          </a:solidFill>
                          <a:latin typeface="Open Sans" panose="020B0606030504020204" pitchFamily="34" charset="0"/>
                        </a:rPr>
                        <a:t>INGREDIENTS</a:t>
                      </a:r>
                      <a:endParaRPr lang="en-US" sz="6600" b="0" dirty="0">
                        <a:solidFill>
                          <a:srgbClr val="000000"/>
                        </a:solidFill>
                        <a:latin typeface="Open Sans" panose="020B0606030504020204" pitchFamily="34" charset="0"/>
                      </a:endParaRPr>
                    </a:p>
                    <a:p>
                      <a:pPr algn="l">
                        <a:lnSpc>
                          <a:spcPct val="150000"/>
                        </a:lnSpc>
                      </a:pPr>
                      <a:r>
                        <a:rPr lang="en-US" sz="6600" b="0" dirty="0">
                          <a:solidFill>
                            <a:srgbClr val="000000"/>
                          </a:solidFill>
                          <a:latin typeface="Open Sans" panose="020B0606030504020204" pitchFamily="34" charset="0"/>
                        </a:rPr>
                        <a:t>Brussels sprouts: 1 </a:t>
                      </a:r>
                      <a:r>
                        <a:rPr lang="en-US" sz="6600" b="0" dirty="0" err="1">
                          <a:solidFill>
                            <a:srgbClr val="000000"/>
                          </a:solidFill>
                          <a:latin typeface="Open Sans" panose="020B0606030504020204" pitchFamily="34" charset="0"/>
                        </a:rPr>
                        <a:t>lb</a:t>
                      </a:r>
                      <a:r>
                        <a:rPr lang="en-US" sz="6600" b="0" dirty="0">
                          <a:solidFill>
                            <a:srgbClr val="000000"/>
                          </a:solidFill>
                          <a:latin typeface="Open Sans" panose="020B0606030504020204" pitchFamily="34" charset="0"/>
                        </a:rPr>
                        <a:t>, halved</a:t>
                      </a:r>
                    </a:p>
                    <a:p>
                      <a:pPr algn="l">
                        <a:lnSpc>
                          <a:spcPct val="150000"/>
                        </a:lnSpc>
                      </a:pPr>
                      <a:r>
                        <a:rPr lang="en-US" sz="6600" b="0" dirty="0">
                          <a:solidFill>
                            <a:srgbClr val="000000"/>
                          </a:solidFill>
                          <a:latin typeface="Open Sans" panose="020B0606030504020204" pitchFamily="34" charset="0"/>
                        </a:rPr>
                        <a:t>Olive oil: 1 tablespoon</a:t>
                      </a:r>
                    </a:p>
                    <a:p>
                      <a:pPr algn="l">
                        <a:lnSpc>
                          <a:spcPct val="150000"/>
                        </a:lnSpc>
                      </a:pPr>
                      <a:r>
                        <a:rPr lang="en-US" sz="6600" b="0" dirty="0">
                          <a:solidFill>
                            <a:srgbClr val="000000"/>
                          </a:solidFill>
                          <a:latin typeface="Open Sans" panose="020B0606030504020204" pitchFamily="34" charset="0"/>
                        </a:rPr>
                        <a:t>Balsamic vinegar: 2 tablespoons</a:t>
                      </a:r>
                    </a:p>
                    <a:p>
                      <a:pPr algn="l">
                        <a:lnSpc>
                          <a:spcPct val="150000"/>
                        </a:lnSpc>
                      </a:pPr>
                      <a:r>
                        <a:rPr lang="en-US" sz="6600" b="0" dirty="0">
                          <a:solidFill>
                            <a:srgbClr val="000000"/>
                          </a:solidFill>
                          <a:latin typeface="Open Sans" panose="020B0606030504020204" pitchFamily="34" charset="0"/>
                        </a:rPr>
                        <a:t>Garlic: 1 clove, minced</a:t>
                      </a:r>
                    </a:p>
                    <a:p>
                      <a:pPr algn="l">
                        <a:lnSpc>
                          <a:spcPct val="150000"/>
                        </a:lnSpc>
                      </a:pPr>
                      <a:r>
                        <a:rPr lang="en-US" sz="6600" b="0" dirty="0">
                          <a:solidFill>
                            <a:srgbClr val="000000"/>
                          </a:solidFill>
                          <a:latin typeface="Open Sans" panose="020B0606030504020204" pitchFamily="34" charset="0"/>
                        </a:rPr>
                        <a:t>Salt and pepper: to taste</a:t>
                      </a:r>
                    </a:p>
                    <a:p>
                      <a:pPr algn="l">
                        <a:lnSpc>
                          <a:spcPct val="150000"/>
                        </a:lnSpc>
                      </a:pPr>
                      <a:endParaRPr lang="en-US" sz="6600" b="0" dirty="0">
                        <a:solidFill>
                          <a:srgbClr val="000000"/>
                        </a:solidFill>
                        <a:latin typeface="Open Sans" panose="020B0606030504020204" pitchFamily="34" charset="0"/>
                      </a:endParaRPr>
                    </a:p>
                    <a:p>
                      <a:pPr algn="l">
                        <a:lnSpc>
                          <a:spcPct val="150000"/>
                        </a:lnSpc>
                      </a:pPr>
                      <a:endParaRPr lang="en-US" sz="6600" b="0" dirty="0">
                        <a:solidFill>
                          <a:srgbClr val="000000"/>
                        </a:solidFill>
                        <a:latin typeface="Open Sans" panose="020B0606030504020204" pitchFamily="34" charset="0"/>
                      </a:endParaRPr>
                    </a:p>
                    <a:p>
                      <a:pPr algn="l">
                        <a:lnSpc>
                          <a:spcPct val="150000"/>
                        </a:lnSpc>
                      </a:pPr>
                      <a:endParaRPr lang="en-US" sz="6600" b="0" dirty="0">
                        <a:solidFill>
                          <a:srgbClr val="000000"/>
                        </a:solidFill>
                        <a:latin typeface="Open Sans" panose="020B0606030504020204" pitchFamily="34" charset="0"/>
                      </a:endParaRPr>
                    </a:p>
                    <a:p>
                      <a:pPr algn="l">
                        <a:lnSpc>
                          <a:spcPct val="150000"/>
                        </a:lnSpc>
                      </a:pPr>
                      <a:endParaRPr lang="en-US" sz="6600" b="0" dirty="0">
                        <a:solidFill>
                          <a:srgbClr val="000000"/>
                        </a:solidFill>
                        <a:latin typeface="Open Sans" panose="020B0606030504020204" pitchFamily="34" charset="0"/>
                      </a:endParaRPr>
                    </a:p>
                    <a:p>
                      <a:pPr algn="l">
                        <a:lnSpc>
                          <a:spcPct val="150000"/>
                        </a:lnSpc>
                      </a:pPr>
                      <a:endParaRPr lang="en-US" sz="6600" b="0" dirty="0">
                        <a:solidFill>
                          <a:srgbClr val="000000"/>
                        </a:solidFill>
                        <a:latin typeface="Open Sans" panose="020B0606030504020204" pitchFamily="34" charset="0"/>
                      </a:endParaRPr>
                    </a:p>
                    <a:p>
                      <a:pPr algn="l"/>
                      <a:r>
                        <a:rPr lang="en-US" sz="6600" b="1" dirty="0">
                          <a:solidFill>
                            <a:srgbClr val="000000"/>
                          </a:solidFill>
                          <a:latin typeface="Open Sans" panose="020B0606030504020204" pitchFamily="34" charset="0"/>
                        </a:rPr>
                        <a:t>INSTRUCTIONS:</a:t>
                      </a:r>
                      <a:endParaRPr lang="en-US" sz="6600" b="0" dirty="0">
                        <a:solidFill>
                          <a:srgbClr val="000000"/>
                        </a:solidFill>
                        <a:latin typeface="Open Sans" panose="020B0606030504020204" pitchFamily="34" charset="0"/>
                      </a:endParaRPr>
                    </a:p>
                    <a:p>
                      <a:pPr algn="l">
                        <a:lnSpc>
                          <a:spcPct val="150000"/>
                        </a:lnSpc>
                      </a:pPr>
                      <a:r>
                        <a:rPr lang="en-US" sz="6600" b="0" dirty="0">
                          <a:solidFill>
                            <a:srgbClr val="000000"/>
                          </a:solidFill>
                          <a:latin typeface="Open Sans" panose="020B0606030504020204" pitchFamily="34" charset="0"/>
                        </a:rPr>
                        <a:t>Heat olive oil in a pan over medium heat.</a:t>
                      </a:r>
                    </a:p>
                    <a:p>
                      <a:pPr algn="l">
                        <a:lnSpc>
                          <a:spcPct val="150000"/>
                        </a:lnSpc>
                      </a:pPr>
                      <a:r>
                        <a:rPr lang="en-US" sz="6600" b="0" dirty="0">
                          <a:solidFill>
                            <a:srgbClr val="000000"/>
                          </a:solidFill>
                          <a:latin typeface="Open Sans" panose="020B0606030504020204" pitchFamily="34" charset="0"/>
                        </a:rPr>
                        <a:t>Add Brussels sprouts and garlic, </a:t>
                      </a:r>
                      <a:r>
                        <a:rPr lang="en-US" sz="6600" b="1" dirty="0">
                          <a:solidFill>
                            <a:srgbClr val="000000"/>
                          </a:solidFill>
                          <a:latin typeface="Open Sans" panose="020B0606030504020204" pitchFamily="34" charset="0"/>
                        </a:rPr>
                        <a:t>sauté for about 8-10 minutes </a:t>
                      </a:r>
                      <a:r>
                        <a:rPr lang="en-US" sz="6600" b="0" dirty="0">
                          <a:solidFill>
                            <a:srgbClr val="000000"/>
                          </a:solidFill>
                          <a:latin typeface="Open Sans" panose="020B0606030504020204" pitchFamily="34" charset="0"/>
                        </a:rPr>
                        <a:t>until caramelized.</a:t>
                      </a:r>
                    </a:p>
                    <a:p>
                      <a:pPr algn="l">
                        <a:lnSpc>
                          <a:spcPct val="150000"/>
                        </a:lnSpc>
                      </a:pPr>
                      <a:r>
                        <a:rPr lang="en-US" sz="6600" b="0" dirty="0">
                          <a:solidFill>
                            <a:srgbClr val="000000"/>
                          </a:solidFill>
                          <a:latin typeface="Open Sans" panose="020B0606030504020204" pitchFamily="34" charset="0"/>
                        </a:rPr>
                        <a:t>Drizzle with balsamic vinegar and season with salt and pepper.</a:t>
                      </a:r>
                    </a:p>
                    <a:p>
                      <a:pPr algn="l">
                        <a:lnSpc>
                          <a:spcPct val="150000"/>
                        </a:lnSpc>
                      </a:pPr>
                      <a:r>
                        <a:rPr lang="en-US" sz="6600" b="1" dirty="0">
                          <a:solidFill>
                            <a:srgbClr val="000000"/>
                          </a:solidFill>
                          <a:latin typeface="Open Sans" panose="020B0606030504020204" pitchFamily="34" charset="0"/>
                        </a:rPr>
                        <a:t>Cook for an additional 2 minutes until glazed</a:t>
                      </a:r>
                      <a:r>
                        <a:rPr lang="en-US" sz="6600" b="0" dirty="0">
                          <a:solidFill>
                            <a:srgbClr val="000000"/>
                          </a:solidFill>
                          <a:latin typeface="Open Sans" panose="020B0606030504020204" pitchFamily="34" charset="0"/>
                        </a:rPr>
                        <a:t>.</a:t>
                      </a:r>
                    </a:p>
                    <a:p>
                      <a:pPr algn="l">
                        <a:lnSpc>
                          <a:spcPct val="150000"/>
                        </a:lnSpc>
                      </a:pPr>
                      <a:r>
                        <a:rPr lang="en-US" sz="6600" b="0" dirty="0">
                          <a:solidFill>
                            <a:srgbClr val="000000"/>
                          </a:solidFill>
                          <a:latin typeface="Open Sans" panose="020B0606030504020204" pitchFamily="34" charset="0"/>
                        </a:rPr>
                        <a:t>Serve hot. </a:t>
                      </a:r>
                    </a:p>
                    <a:p>
                      <a:pPr algn="l"/>
                      <a:endParaRPr lang="en-US" sz="6600" b="0" dirty="0">
                        <a:solidFill>
                          <a:srgbClr val="000000"/>
                        </a:solidFill>
                        <a:latin typeface="Open Sans" panose="020B0606030504020204" pitchFamily="34" charset="0"/>
                      </a:endParaRPr>
                    </a:p>
                    <a:p>
                      <a:pPr algn="l"/>
                      <a:endParaRPr lang="en-US" sz="6600" b="0" dirty="0">
                        <a:solidFill>
                          <a:srgbClr val="000000"/>
                        </a:solidFill>
                        <a:latin typeface="Open Sans" panose="020B0606030504020204" pitchFamily="34" charset="0"/>
                      </a:endParaRPr>
                    </a:p>
                    <a:p>
                      <a:pPr algn="l"/>
                      <a:endParaRPr lang="en-US" sz="6600" b="0" dirty="0">
                        <a:solidFill>
                          <a:srgbClr val="000000"/>
                        </a:solidFill>
                        <a:latin typeface="Open Sans" panose="020B0606030504020204" pitchFamily="34" charset="0"/>
                      </a:endParaRPr>
                    </a:p>
                    <a:p>
                      <a:pPr algn="l"/>
                      <a:endParaRPr lang="en-US" sz="6600" b="0" dirty="0">
                        <a:solidFill>
                          <a:srgbClr val="000000"/>
                        </a:solidFill>
                        <a:latin typeface="Open Sans" panose="020B0606030504020204" pitchFamily="34" charset="0"/>
                      </a:endParaRPr>
                    </a:p>
                    <a:p>
                      <a:pPr algn="l"/>
                      <a:r>
                        <a:rPr lang="en-US" sz="5400" b="0" dirty="0">
                          <a:solidFill>
                            <a:srgbClr val="000000"/>
                          </a:solidFill>
                          <a:latin typeface="Open Sans" panose="020B0606030504020204" pitchFamily="34" charset="0"/>
                        </a:rPr>
                        <a:t>Per serving</a:t>
                      </a:r>
                    </a:p>
                    <a:p>
                      <a:pPr algn="l"/>
                      <a:r>
                        <a:rPr lang="en-US" sz="5400" b="0" dirty="0">
                          <a:solidFill>
                            <a:srgbClr val="000000"/>
                          </a:solidFill>
                          <a:latin typeface="Open Sans" panose="020B0606030504020204" pitchFamily="34" charset="0"/>
                        </a:rPr>
                        <a:t>Calories: 120</a:t>
                      </a:r>
                    </a:p>
                    <a:p>
                      <a:pPr algn="l"/>
                      <a:r>
                        <a:rPr lang="en-US" sz="5400" b="0" dirty="0">
                          <a:solidFill>
                            <a:srgbClr val="000000"/>
                          </a:solidFill>
                          <a:latin typeface="Open Sans" panose="020B0606030504020204" pitchFamily="34" charset="0"/>
                        </a:rPr>
                        <a:t>Protein: 4 g</a:t>
                      </a:r>
                    </a:p>
                    <a:p>
                      <a:pPr algn="l"/>
                      <a:r>
                        <a:rPr lang="en-US" sz="5400" b="0" dirty="0">
                          <a:solidFill>
                            <a:srgbClr val="000000"/>
                          </a:solidFill>
                          <a:latin typeface="Open Sans" panose="020B0606030504020204" pitchFamily="34" charset="0"/>
                        </a:rPr>
                        <a:t>Fat: 7 g</a:t>
                      </a:r>
                    </a:p>
                    <a:p>
                      <a:pPr algn="l"/>
                      <a:r>
                        <a:rPr lang="en-US" sz="5400" b="0" dirty="0">
                          <a:solidFill>
                            <a:srgbClr val="000000"/>
                          </a:solidFill>
                          <a:latin typeface="Open Sans" panose="020B0606030504020204" pitchFamily="34" charset="0"/>
                        </a:rPr>
                        <a:t>Fiber: 4 g</a:t>
                      </a:r>
                    </a:p>
                    <a:p>
                      <a:pPr algn="l"/>
                      <a:r>
                        <a:rPr lang="en-US" sz="5400" b="0" dirty="0">
                          <a:solidFill>
                            <a:srgbClr val="000000"/>
                          </a:solidFill>
                          <a:latin typeface="Open Sans" panose="020B0606030504020204" pitchFamily="34" charset="0"/>
                        </a:rPr>
                        <a:t>Carbohydrates: 10 g</a:t>
                      </a:r>
                    </a:p>
                    <a:p>
                      <a:pPr algn="l"/>
                      <a:r>
                        <a:rPr lang="en-US" sz="5400" b="0" dirty="0">
                          <a:solidFill>
                            <a:srgbClr val="000000"/>
                          </a:solidFill>
                          <a:latin typeface="Open Sans" panose="020B0606030504020204" pitchFamily="34" charset="0"/>
                        </a:rPr>
                        <a:t>Cholesterol: 0 mg</a:t>
                      </a:r>
                    </a:p>
                    <a:p>
                      <a:pPr algn="l"/>
                      <a:endParaRPr lang="en-US" sz="6600" b="0" dirty="0">
                        <a:solidFill>
                          <a:srgbClr val="000000"/>
                        </a:solidFill>
                        <a:latin typeface="Open Sans" panose="020B0606030504020204" pitchFamily="34" charset="0"/>
                      </a:endParaRPr>
                    </a:p>
                    <a:p>
                      <a:pPr algn="l"/>
                      <a:endParaRPr lang="en-US" sz="6600" b="0" dirty="0">
                        <a:solidFill>
                          <a:srgbClr val="000000"/>
                        </a:solidFill>
                        <a:latin typeface="Open Sans" panose="020B0606030504020204" pitchFamily="34" charset="0"/>
                      </a:endParaRPr>
                    </a:p>
                  </a:txBody>
                  <a:tcPr marL="116087" marR="116087">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108483849"/>
                  </a:ext>
                </a:extLst>
              </a:tr>
            </a:tbl>
          </a:graphicData>
        </a:graphic>
      </p:graphicFrame>
      <p:sp>
        <p:nvSpPr>
          <p:cNvPr id="3" name="Text Placeholder 7">
            <a:extLst>
              <a:ext uri="{FF2B5EF4-FFF2-40B4-BE49-F238E27FC236}">
                <a16:creationId xmlns:a16="http://schemas.microsoft.com/office/drawing/2014/main" id="{E7A5BB06-AD6B-6215-EDB2-93BA794C1CF6}"/>
              </a:ext>
            </a:extLst>
          </p:cNvPr>
          <p:cNvSpPr txBox="1">
            <a:spLocks/>
          </p:cNvSpPr>
          <p:nvPr/>
        </p:nvSpPr>
        <p:spPr>
          <a:xfrm>
            <a:off x="0" y="0"/>
            <a:ext cx="10058399" cy="49453800"/>
          </a:xfrm>
          <a:prstGeom prst="rect">
            <a:avLst/>
          </a:prstGeom>
          <a:solidFill>
            <a:srgbClr val="E1DEDB"/>
          </a:solidFill>
        </p:spPr>
        <p:txBody>
          <a:bodyPr vert="vert270">
            <a:noAutofit/>
          </a:bodyPr>
          <a:lstStyle>
            <a:lvl1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1pPr>
            <a:lvl2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2pPr>
            <a:lvl3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3pPr>
            <a:lvl4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4pPr>
            <a:lvl5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5pPr>
            <a:lvl6pPr marL="0" marR="0" indent="3556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6pPr>
            <a:lvl7pPr marL="0" marR="0" indent="7112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7pPr>
            <a:lvl8pPr marL="0" marR="0" indent="10668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8pPr>
            <a:lvl9pPr marL="0" marR="0" indent="14224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9pPr>
          </a:lstStyle>
          <a:p>
            <a:pPr hangingPunct="1"/>
            <a:endParaRPr lang="en-US" sz="15000" b="1" dirty="0">
              <a:latin typeface="+mn-lt"/>
            </a:endParaRPr>
          </a:p>
          <a:p>
            <a:pPr hangingPunct="1"/>
            <a:r>
              <a:rPr lang="en-US" sz="15000" b="1" dirty="0">
                <a:latin typeface="+mn-lt"/>
              </a:rPr>
              <a:t>SAUTÉED BRUSSELS SPROUTS </a:t>
            </a:r>
          </a:p>
          <a:p>
            <a:pPr hangingPunct="1"/>
            <a:r>
              <a:rPr lang="en-US" sz="15000" b="1" dirty="0">
                <a:latin typeface="+mn-lt"/>
              </a:rPr>
              <a:t>WITH BALSAMIC GLAZE</a:t>
            </a:r>
          </a:p>
        </p:txBody>
      </p:sp>
      <p:pic>
        <p:nvPicPr>
          <p:cNvPr id="2" name="Picture 1">
            <a:extLst>
              <a:ext uri="{FF2B5EF4-FFF2-40B4-BE49-F238E27FC236}">
                <a16:creationId xmlns:a16="http://schemas.microsoft.com/office/drawing/2014/main" id="{9E2049F3-7E07-602C-AC35-29E1C24F16B0}"/>
              </a:ext>
            </a:extLst>
          </p:cNvPr>
          <p:cNvPicPr>
            <a:picLocks noGrp="1" noRot="1" noChangeAspect="1" noMove="1" noResize="1" noEditPoints="1" noAdjustHandles="1" noChangeArrowheads="1" noChangeShapeType="1" noCrop="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p:blipFill>
        <p:spPr>
          <a:xfrm>
            <a:off x="12363695" y="17415760"/>
            <a:ext cx="11459307" cy="3819769"/>
          </a:xfrm>
          <a:prstGeom prst="rect">
            <a:avLst/>
          </a:prstGeom>
        </p:spPr>
      </p:pic>
      <p:sp>
        <p:nvSpPr>
          <p:cNvPr id="9" name="Slide Number Placeholder 8">
            <a:extLst>
              <a:ext uri="{FF2B5EF4-FFF2-40B4-BE49-F238E27FC236}">
                <a16:creationId xmlns:a16="http://schemas.microsoft.com/office/drawing/2014/main" id="{814E4095-1186-663F-E66E-F3538487BFE5}"/>
              </a:ext>
            </a:extLst>
          </p:cNvPr>
          <p:cNvSpPr>
            <a:spLocks noGrp="1"/>
          </p:cNvSpPr>
          <p:nvPr>
            <p:ph type="sldNum" sz="quarter" idx="2"/>
          </p:nvPr>
        </p:nvSpPr>
        <p:spPr>
          <a:xfrm>
            <a:off x="33949983" y="44764129"/>
            <a:ext cx="1442034" cy="1489271"/>
          </a:xfrm>
        </p:spPr>
        <p:txBody>
          <a:bodyPr/>
          <a:lstStyle/>
          <a:p>
            <a:fld id="{86CB4B4D-7CA3-9044-876B-883B54F8677D}" type="slidenum">
              <a:rPr lang="en-US" smtClean="0"/>
              <a:t>57</a:t>
            </a:fld>
            <a:endParaRPr lang="en-US" dirty="0"/>
          </a:p>
        </p:txBody>
      </p:sp>
    </p:spTree>
    <p:extLst>
      <p:ext uri="{BB962C8B-B14F-4D97-AF65-F5344CB8AC3E}">
        <p14:creationId xmlns:p14="http://schemas.microsoft.com/office/powerpoint/2010/main" val="3124757127"/>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34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0EFE13-A31E-B3CE-A515-48FFC73F2880}"/>
              </a:ext>
              <a:ext uri="{C183D7F6-B498-43B3-948B-1728B52AA6E4}">
                <adec:decorative xmlns:adec="http://schemas.microsoft.com/office/drawing/2017/decorative" val="1"/>
              </a:ext>
            </a:extLst>
          </p:cNvPr>
          <p:cNvPicPr>
            <a:picLocks noChangeAspect="1"/>
          </p:cNvPicPr>
          <p:nvPr/>
        </p:nvPicPr>
        <p:blipFill>
          <a:blip r:embed="rId2">
            <a:grayscl/>
          </a:blip>
          <a:stretch>
            <a:fillRect/>
          </a:stretch>
        </p:blipFill>
        <p:spPr>
          <a:xfrm>
            <a:off x="10896599" y="12906388"/>
            <a:ext cx="23641023" cy="23641023"/>
          </a:xfrm>
          <a:prstGeom prst="rect">
            <a:avLst/>
          </a:prstGeom>
        </p:spPr>
      </p:pic>
      <p:sp>
        <p:nvSpPr>
          <p:cNvPr id="6" name="Text Placeholder 7">
            <a:extLst>
              <a:ext uri="{FF2B5EF4-FFF2-40B4-BE49-F238E27FC236}">
                <a16:creationId xmlns:a16="http://schemas.microsoft.com/office/drawing/2014/main" id="{4CEC9FD7-2415-AAA1-03E6-5B105BA1452C}"/>
              </a:ext>
            </a:extLst>
          </p:cNvPr>
          <p:cNvSpPr txBox="1">
            <a:spLocks/>
          </p:cNvSpPr>
          <p:nvPr/>
        </p:nvSpPr>
        <p:spPr>
          <a:xfrm>
            <a:off x="0" y="0"/>
            <a:ext cx="10058399" cy="49453800"/>
          </a:xfrm>
          <a:prstGeom prst="rect">
            <a:avLst/>
          </a:prstGeom>
          <a:solidFill>
            <a:srgbClr val="E1DEDB"/>
          </a:solidFill>
        </p:spPr>
        <p:txBody>
          <a:bodyPr vert="vert270">
            <a:noAutofit/>
          </a:bodyPr>
          <a:lstStyle>
            <a:lvl1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1pPr>
            <a:lvl2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2pPr>
            <a:lvl3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3pPr>
            <a:lvl4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4pPr>
            <a:lvl5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5pPr>
            <a:lvl6pPr marL="0" marR="0" indent="3556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6pPr>
            <a:lvl7pPr marL="0" marR="0" indent="7112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7pPr>
            <a:lvl8pPr marL="0" marR="0" indent="10668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8pPr>
            <a:lvl9pPr marL="0" marR="0" indent="14224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9pPr>
          </a:lstStyle>
          <a:p>
            <a:pPr hangingPunct="1"/>
            <a:endParaRPr lang="en-US" sz="25000" b="1" spc="600" dirty="0">
              <a:solidFill>
                <a:schemeClr val="bg1"/>
              </a:solidFill>
              <a:latin typeface="Open Sans" panose="020B0606030504020204" pitchFamily="34" charset="0"/>
            </a:endParaRPr>
          </a:p>
          <a:p>
            <a:pPr hangingPunct="1"/>
            <a:r>
              <a:rPr lang="en-US" sz="25000" b="1" spc="600" dirty="0">
                <a:latin typeface="Open Sans" panose="020B0606030504020204" pitchFamily="34" charset="0"/>
              </a:rPr>
              <a:t>DESSERTS</a:t>
            </a:r>
          </a:p>
        </p:txBody>
      </p:sp>
    </p:spTree>
    <p:extLst>
      <p:ext uri="{BB962C8B-B14F-4D97-AF65-F5344CB8AC3E}">
        <p14:creationId xmlns:p14="http://schemas.microsoft.com/office/powerpoint/2010/main" val="4104562985"/>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385BCA-4063-2B58-D4A2-5CD66AE6360F}"/>
            </a:ext>
          </a:extLst>
        </p:cNvPr>
        <p:cNvGrpSpPr/>
        <p:nvPr/>
      </p:nvGrpSpPr>
      <p:grpSpPr>
        <a:xfrm>
          <a:off x="0" y="0"/>
          <a:ext cx="0" cy="0"/>
          <a:chOff x="0" y="0"/>
          <a:chExt cx="0" cy="0"/>
        </a:xfrm>
      </p:grpSpPr>
      <p:sp>
        <p:nvSpPr>
          <p:cNvPr id="158" name="Rectangle">
            <a:extLst>
              <a:ext uri="{FF2B5EF4-FFF2-40B4-BE49-F238E27FC236}">
                <a16:creationId xmlns:a16="http://schemas.microsoft.com/office/drawing/2014/main" id="{76D050D4-0A36-58CA-D10C-58DB2E34C909}"/>
              </a:ext>
            </a:extLst>
          </p:cNvPr>
          <p:cNvSpPr/>
          <p:nvPr/>
        </p:nvSpPr>
        <p:spPr>
          <a:xfrm>
            <a:off x="7499691" y="4287528"/>
            <a:ext cx="23341918" cy="29430282"/>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25400">
            <a:miter lim="400000"/>
          </a:ln>
        </p:spPr>
        <p:txBody>
          <a:bodyPr lIns="149770" tIns="149770" rIns="149770" bIns="149770" anchor="ctr"/>
          <a:lstStyle/>
          <a:p>
            <a:pPr>
              <a:defRPr sz="11000" b="0">
                <a:solidFill>
                  <a:srgbClr val="FFFFFF"/>
                </a:solidFill>
                <a:latin typeface="+mn-lt"/>
                <a:ea typeface="+mn-ea"/>
                <a:cs typeface="+mn-cs"/>
                <a:sym typeface="Helvetica Neue Medium"/>
              </a:defRPr>
            </a:pPr>
            <a:endParaRPr dirty="0">
              <a:latin typeface="Open Sans" panose="020B0606030504020204" pitchFamily="34" charset="0"/>
            </a:endParaRPr>
          </a:p>
        </p:txBody>
      </p:sp>
      <p:sp>
        <p:nvSpPr>
          <p:cNvPr id="160"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AFEFDEC2-C249-7FD4-477D-E19FC5C9F3B1}"/>
              </a:ext>
            </a:extLst>
          </p:cNvPr>
          <p:cNvSpPr txBox="1"/>
          <p:nvPr/>
        </p:nvSpPr>
        <p:spPr>
          <a:xfrm>
            <a:off x="7088479" y="35642818"/>
            <a:ext cx="24164340" cy="6832394"/>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9770" tIns="149770" rIns="149770" bIns="149770" anchor="ctr">
            <a:spAutoFit/>
          </a:bodyPr>
          <a:lstStyle>
            <a:lvl1pPr algn="l">
              <a:defRPr sz="4800" b="0" baseline="31250">
                <a:latin typeface="Playfair Display"/>
                <a:ea typeface="Playfair Display"/>
                <a:cs typeface="Playfair Display"/>
                <a:sym typeface="Playfair Display"/>
              </a:defRPr>
            </a:lvl1pPr>
          </a:lstStyle>
          <a:p>
            <a:pPr>
              <a:lnSpc>
                <a:spcPct val="150000"/>
              </a:lnSpc>
            </a:pPr>
            <a:r>
              <a:rPr lang="en-US" sz="7200" dirty="0">
                <a:latin typeface="Open Sans" panose="020B0606030504020204" pitchFamily="34" charset="0"/>
                <a:ea typeface="Open Sans" panose="020B0606030504020204" pitchFamily="34" charset="0"/>
                <a:cs typeface="Open Sans" panose="020B0606030504020204" pitchFamily="34" charset="0"/>
              </a:rPr>
              <a:t>Sous Vide Poached Pears with Spiced Maple Syrup bring out </a:t>
            </a:r>
            <a:r>
              <a:rPr lang="en-US" sz="7200" strike="sngStrike" dirty="0">
                <a:latin typeface="Open Sans" panose="020B0606030504020204" pitchFamily="34" charset="0"/>
                <a:ea typeface="Open Sans" panose="020B0606030504020204" pitchFamily="34" charset="0"/>
                <a:cs typeface="Open Sans" panose="020B0606030504020204" pitchFamily="34" charset="0"/>
              </a:rPr>
              <a:t>the</a:t>
            </a:r>
            <a:r>
              <a:rPr lang="en-US" sz="7200" dirty="0">
                <a:latin typeface="Open Sans" panose="020B0606030504020204" pitchFamily="34" charset="0"/>
                <a:ea typeface="Open Sans" panose="020B0606030504020204" pitchFamily="34" charset="0"/>
                <a:cs typeface="Open Sans" panose="020B0606030504020204" pitchFamily="34" charset="0"/>
              </a:rPr>
              <a:t> delicate sweetness of pears infused with a fragrant blend of spices. The gentle sous vide cooking ensures the pears are perfectly tender, absorbing the rich, warm flavors of cinnamon and vanilla. This sophisticated dessert not only pleases the palate but also fills the kitchen with an inviting aroma, making it an ideal treat for cozy evenings.</a:t>
            </a:r>
          </a:p>
        </p:txBody>
      </p:sp>
      <p:sp>
        <p:nvSpPr>
          <p:cNvPr id="6" name="Line">
            <a:extLst>
              <a:ext uri="{FF2B5EF4-FFF2-40B4-BE49-F238E27FC236}">
                <a16:creationId xmlns:a16="http://schemas.microsoft.com/office/drawing/2014/main" id="{F20D2774-134E-2D51-A1EE-3E3ADAA243FC}"/>
              </a:ext>
            </a:extLst>
          </p:cNvPr>
          <p:cNvSpPr/>
          <p:nvPr/>
        </p:nvSpPr>
        <p:spPr>
          <a:xfrm>
            <a:off x="7382460" y="34145026"/>
            <a:ext cx="23576379" cy="0"/>
          </a:xfrm>
          <a:prstGeom prst="line">
            <a:avLst/>
          </a:prstGeom>
          <a:ln w="190500">
            <a:solidFill>
              <a:srgbClr val="1F387B"/>
            </a:solidFill>
            <a:miter lim="400000"/>
          </a:ln>
        </p:spPr>
        <p:txBody>
          <a:bodyPr lIns="149770" tIns="149770" rIns="149770" bIns="149770" anchor="ctr"/>
          <a:lstStyle/>
          <a:p>
            <a:pPr>
              <a:defRPr sz="11000" b="0">
                <a:solidFill>
                  <a:srgbClr val="FFFFFF"/>
                </a:solidFill>
                <a:latin typeface="+mn-lt"/>
                <a:ea typeface="+mn-ea"/>
                <a:cs typeface="+mn-cs"/>
                <a:sym typeface="Helvetica Neue Medium"/>
              </a:defRPr>
            </a:pPr>
            <a:endParaRPr dirty="0">
              <a:latin typeface="Open Sans" panose="020B0606030504020204" pitchFamily="34" charset="0"/>
            </a:endParaRPr>
          </a:p>
        </p:txBody>
      </p:sp>
      <p:sp>
        <p:nvSpPr>
          <p:cNvPr id="2" name="TextBox 1">
            <a:extLst>
              <a:ext uri="{FF2B5EF4-FFF2-40B4-BE49-F238E27FC236}">
                <a16:creationId xmlns:a16="http://schemas.microsoft.com/office/drawing/2014/main" id="{99DBA51E-BC82-141E-9257-1713CF3C5722}"/>
              </a:ext>
            </a:extLst>
          </p:cNvPr>
          <p:cNvSpPr txBox="1"/>
          <p:nvPr/>
        </p:nvSpPr>
        <p:spPr>
          <a:xfrm>
            <a:off x="6350" y="29507402"/>
            <a:ext cx="27654249" cy="3688007"/>
          </a:xfrm>
          <a:prstGeom prst="rect">
            <a:avLst/>
          </a:prstGeom>
          <a:solidFill>
            <a:srgbClr val="E1DEDB"/>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9770" tIns="149770" rIns="149770" bIns="149770" numCol="1" spcCol="38100" rtlCol="0" anchor="ctr">
            <a:spAutoFit/>
          </a:bodyPr>
          <a:lstStyle/>
          <a:p>
            <a:pPr marL="0" marR="0" indent="0" algn="ctr" defTabSz="2962076" rtl="0" fontAlgn="auto" latinLnBrk="0" hangingPunct="0">
              <a:lnSpc>
                <a:spcPct val="100000"/>
              </a:lnSpc>
              <a:spcBef>
                <a:spcPts val="0"/>
              </a:spcBef>
              <a:spcAft>
                <a:spcPts val="0"/>
              </a:spcAft>
              <a:buClrTx/>
              <a:buSzTx/>
              <a:buFontTx/>
              <a:buNone/>
              <a:tabLst/>
            </a:pPr>
            <a:r>
              <a:rPr kumimoji="0" lang="en-US" sz="11000" i="0" u="none" cap="none" spc="0" normalizeH="0" baseline="0" dirty="0">
                <a:ln>
                  <a:noFill/>
                </a:ln>
                <a:effectLst/>
                <a:uFillTx/>
                <a:latin typeface="Montserrat" panose="00000500000000000000" pitchFamily="50" charset="0"/>
                <a:sym typeface="Helvetica Neue"/>
              </a:rPr>
              <a:t>SOUS VIDE POACHED PEARS </a:t>
            </a:r>
          </a:p>
          <a:p>
            <a:pPr marL="0" marR="0" indent="0" algn="ctr" defTabSz="2962076" rtl="0" fontAlgn="auto" latinLnBrk="0" hangingPunct="0">
              <a:lnSpc>
                <a:spcPct val="100000"/>
              </a:lnSpc>
              <a:spcBef>
                <a:spcPts val="0"/>
              </a:spcBef>
              <a:spcAft>
                <a:spcPts val="0"/>
              </a:spcAft>
              <a:buClrTx/>
              <a:buSzTx/>
              <a:buFontTx/>
              <a:buNone/>
              <a:tabLst/>
            </a:pPr>
            <a:r>
              <a:rPr kumimoji="0" lang="en-US" sz="11000" i="0" u="none" cap="none" spc="0" normalizeH="0" baseline="0" dirty="0">
                <a:ln>
                  <a:noFill/>
                </a:ln>
                <a:effectLst/>
                <a:uFillTx/>
                <a:latin typeface="Montserrat" panose="00000500000000000000" pitchFamily="50" charset="0"/>
                <a:sym typeface="Helvetica Neue"/>
              </a:rPr>
              <a:t>WITH SPICED MAPLE SYRUP</a:t>
            </a:r>
          </a:p>
        </p:txBody>
      </p:sp>
      <p:sp>
        <p:nvSpPr>
          <p:cNvPr id="3" name="Slide Number Placeholder 8">
            <a:extLst>
              <a:ext uri="{FF2B5EF4-FFF2-40B4-BE49-F238E27FC236}">
                <a16:creationId xmlns:a16="http://schemas.microsoft.com/office/drawing/2014/main" id="{10C85190-DC83-D005-E237-EDDF74B90B0D}"/>
              </a:ext>
            </a:extLst>
          </p:cNvPr>
          <p:cNvSpPr>
            <a:spLocks noGrp="1"/>
          </p:cNvSpPr>
          <p:nvPr>
            <p:ph type="sldNum" sz="quarter" idx="2"/>
          </p:nvPr>
        </p:nvSpPr>
        <p:spPr>
          <a:xfrm>
            <a:off x="34205579" y="44764129"/>
            <a:ext cx="930842" cy="979574"/>
          </a:xfrm>
        </p:spPr>
        <p:txBody>
          <a:bodyPr/>
          <a:lstStyle/>
          <a:p>
            <a:fld id="{86CB4B4D-7CA3-9044-876B-883B54F8677D}" type="slidenum">
              <a:rPr lang="en-US" sz="4400" smtClean="0">
                <a:solidFill>
                  <a:srgbClr val="A6A6A6"/>
                </a:solidFill>
              </a:rPr>
              <a:t>59</a:t>
            </a:fld>
            <a:endParaRPr lang="en-US" sz="4400" dirty="0">
              <a:solidFill>
                <a:srgbClr val="A6A6A6"/>
              </a:solidFill>
            </a:endParaRPr>
          </a:p>
        </p:txBody>
      </p:sp>
    </p:spTree>
    <p:extLst>
      <p:ext uri="{BB962C8B-B14F-4D97-AF65-F5344CB8AC3E}">
        <p14:creationId xmlns:p14="http://schemas.microsoft.com/office/powerpoint/2010/main" val="2878083846"/>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1ADCAC-43A5-4353-F891-85615465C1B7}"/>
            </a:ext>
          </a:extLst>
        </p:cNvPr>
        <p:cNvGrpSpPr/>
        <p:nvPr/>
      </p:nvGrpSpPr>
      <p:grpSpPr>
        <a:xfrm>
          <a:off x="0" y="0"/>
          <a:ext cx="0" cy="0"/>
          <a:chOff x="0" y="0"/>
          <a:chExt cx="0" cy="0"/>
        </a:xfrm>
      </p:grpSpPr>
      <p:sp>
        <p:nvSpPr>
          <p:cNvPr id="158" name="Rectangle">
            <a:extLst>
              <a:ext uri="{FF2B5EF4-FFF2-40B4-BE49-F238E27FC236}">
                <a16:creationId xmlns:a16="http://schemas.microsoft.com/office/drawing/2014/main" id="{ACE5DFFB-5664-DA9E-8A61-37D5EC32C3F0}"/>
              </a:ext>
            </a:extLst>
          </p:cNvPr>
          <p:cNvSpPr/>
          <p:nvPr/>
        </p:nvSpPr>
        <p:spPr>
          <a:xfrm>
            <a:off x="7499691" y="4287528"/>
            <a:ext cx="23341918" cy="29430282"/>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25400">
            <a:miter lim="400000"/>
          </a:ln>
        </p:spPr>
        <p:txBody>
          <a:bodyPr lIns="149770" tIns="149770" rIns="149770" bIns="149770" anchor="ctr"/>
          <a:lstStyle/>
          <a:p>
            <a:pPr>
              <a:defRPr sz="11000" b="0">
                <a:solidFill>
                  <a:srgbClr val="FFFFFF"/>
                </a:solidFill>
                <a:latin typeface="+mn-lt"/>
                <a:ea typeface="+mn-ea"/>
                <a:cs typeface="+mn-cs"/>
                <a:sym typeface="Helvetica Neue Medium"/>
              </a:defRPr>
            </a:pPr>
            <a:endParaRPr dirty="0">
              <a:latin typeface="Open Sans" panose="020B0606030504020204" pitchFamily="34" charset="0"/>
            </a:endParaRPr>
          </a:p>
        </p:txBody>
      </p:sp>
      <p:sp>
        <p:nvSpPr>
          <p:cNvPr id="160"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663E72C4-797D-8487-7BFA-0870FB2A20B1}"/>
              </a:ext>
            </a:extLst>
          </p:cNvPr>
          <p:cNvSpPr txBox="1"/>
          <p:nvPr/>
        </p:nvSpPr>
        <p:spPr>
          <a:xfrm>
            <a:off x="7499691" y="35736421"/>
            <a:ext cx="23693610" cy="5724399"/>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9770" tIns="149770" rIns="149770" bIns="149770" anchor="ctr">
            <a:spAutoFit/>
          </a:bodyPr>
          <a:lstStyle>
            <a:lvl1pPr algn="l">
              <a:defRPr sz="4800" b="0" baseline="31250">
                <a:latin typeface="Playfair Display"/>
                <a:ea typeface="Playfair Display"/>
                <a:cs typeface="Playfair Display"/>
                <a:sym typeface="Playfair Display"/>
              </a:defRPr>
            </a:lvl1pPr>
          </a:lstStyle>
          <a:p>
            <a:pPr>
              <a:lnSpc>
                <a:spcPct val="150000"/>
              </a:lnSpc>
              <a:spcBef>
                <a:spcPts val="0"/>
              </a:spcBef>
              <a:spcAft>
                <a:spcPts val="0"/>
              </a:spcAft>
            </a:pPr>
            <a:r>
              <a:rPr lang="en-US" sz="7200" kern="100" dirty="0">
                <a:effectLst/>
                <a:latin typeface="Open Sans" panose="020B0606030504020204" pitchFamily="34" charset="0"/>
                <a:ea typeface="Aptos" panose="020B0004020202020204" pitchFamily="34" charset="0"/>
                <a:cs typeface="Times New Roman" panose="02020603050405020304" pitchFamily="18" charset="0"/>
              </a:rPr>
              <a:t>These steamed egg cups are a delightful way to start your day, combining the nutritional powerhouse of spinach with protein-rich eggs. Steaming preserves the delicate structure of the eggs and mushrooms, keeping them moist and tender. This method also helps retain essential vitamins and minerals, ensuring a nutrient-dense breakfast that is low in calories but high in flavor.</a:t>
            </a:r>
          </a:p>
        </p:txBody>
      </p:sp>
      <p:sp>
        <p:nvSpPr>
          <p:cNvPr id="6" name="Line">
            <a:extLst>
              <a:ext uri="{FF2B5EF4-FFF2-40B4-BE49-F238E27FC236}">
                <a16:creationId xmlns:a16="http://schemas.microsoft.com/office/drawing/2014/main" id="{A02C22AB-29B8-C62E-FF8F-D58E45166A76}"/>
              </a:ext>
            </a:extLst>
          </p:cNvPr>
          <p:cNvSpPr/>
          <p:nvPr/>
        </p:nvSpPr>
        <p:spPr>
          <a:xfrm>
            <a:off x="7382460" y="34145026"/>
            <a:ext cx="23576379" cy="0"/>
          </a:xfrm>
          <a:prstGeom prst="line">
            <a:avLst/>
          </a:prstGeom>
          <a:ln w="190500">
            <a:solidFill>
              <a:srgbClr val="E1DEDB"/>
            </a:solidFill>
            <a:miter lim="400000"/>
          </a:ln>
        </p:spPr>
        <p:txBody>
          <a:bodyPr lIns="149770" tIns="149770" rIns="149770" bIns="149770" anchor="ctr"/>
          <a:lstStyle/>
          <a:p>
            <a:pPr>
              <a:defRPr sz="11000" b="0">
                <a:solidFill>
                  <a:srgbClr val="FFFFFF"/>
                </a:solidFill>
                <a:latin typeface="+mn-lt"/>
                <a:ea typeface="+mn-ea"/>
                <a:cs typeface="+mn-cs"/>
                <a:sym typeface="Helvetica Neue Medium"/>
              </a:defRPr>
            </a:pPr>
            <a:endParaRPr dirty="0">
              <a:latin typeface="Open Sans" panose="020B0606030504020204" pitchFamily="34" charset="0"/>
            </a:endParaRPr>
          </a:p>
        </p:txBody>
      </p:sp>
      <p:sp>
        <p:nvSpPr>
          <p:cNvPr id="2" name="TextBox 1">
            <a:extLst>
              <a:ext uri="{FF2B5EF4-FFF2-40B4-BE49-F238E27FC236}">
                <a16:creationId xmlns:a16="http://schemas.microsoft.com/office/drawing/2014/main" id="{019EA7EA-F0E2-8F65-96A7-E7C15BA4C77D}"/>
              </a:ext>
            </a:extLst>
          </p:cNvPr>
          <p:cNvSpPr txBox="1"/>
          <p:nvPr/>
        </p:nvSpPr>
        <p:spPr>
          <a:xfrm>
            <a:off x="6350" y="29507402"/>
            <a:ext cx="27654249" cy="3688007"/>
          </a:xfrm>
          <a:prstGeom prst="rect">
            <a:avLst/>
          </a:prstGeom>
          <a:solidFill>
            <a:srgbClr val="E1DEDB"/>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9770" tIns="149770" rIns="149770" bIns="149770" numCol="1" spcCol="38100" rtlCol="0" anchor="ctr">
            <a:spAutoFit/>
          </a:bodyPr>
          <a:lstStyle/>
          <a:p>
            <a:pPr marL="0" marR="0" indent="0" algn="ctr" defTabSz="2962076" rtl="0" fontAlgn="auto" latinLnBrk="0" hangingPunct="0">
              <a:lnSpc>
                <a:spcPct val="100000"/>
              </a:lnSpc>
              <a:spcBef>
                <a:spcPts val="0"/>
              </a:spcBef>
              <a:spcAft>
                <a:spcPts val="0"/>
              </a:spcAft>
              <a:buClrTx/>
              <a:buSzTx/>
              <a:buFontTx/>
              <a:buNone/>
              <a:tabLst/>
            </a:pPr>
            <a:r>
              <a:rPr kumimoji="0" lang="en-US" sz="11000" i="0" u="none" cap="none" spc="600" normalizeH="0" baseline="0" dirty="0">
                <a:ln>
                  <a:noFill/>
                </a:ln>
                <a:effectLst/>
                <a:uFillTx/>
                <a:latin typeface="Montserrat" panose="00000500000000000000" pitchFamily="50" charset="0"/>
                <a:sym typeface="Helvetica Neue"/>
              </a:rPr>
              <a:t>STEAMED SPINACH AND </a:t>
            </a:r>
          </a:p>
          <a:p>
            <a:pPr marL="0" marR="0" indent="0" algn="ctr" defTabSz="2962076" rtl="0" fontAlgn="auto" latinLnBrk="0" hangingPunct="0">
              <a:lnSpc>
                <a:spcPct val="100000"/>
              </a:lnSpc>
              <a:spcBef>
                <a:spcPts val="0"/>
              </a:spcBef>
              <a:spcAft>
                <a:spcPts val="0"/>
              </a:spcAft>
              <a:buClrTx/>
              <a:buSzTx/>
              <a:buFontTx/>
              <a:buNone/>
              <a:tabLst/>
            </a:pPr>
            <a:r>
              <a:rPr kumimoji="0" lang="en-US" sz="11000" i="0" u="none" cap="none" spc="600" normalizeH="0" baseline="0" dirty="0">
                <a:ln>
                  <a:noFill/>
                </a:ln>
                <a:effectLst/>
                <a:uFillTx/>
                <a:latin typeface="Montserrat" panose="00000500000000000000" pitchFamily="50" charset="0"/>
                <a:sym typeface="Helvetica Neue"/>
              </a:rPr>
              <a:t>MUSHROOM EGG CUPS</a:t>
            </a:r>
          </a:p>
        </p:txBody>
      </p:sp>
    </p:spTree>
    <p:extLst>
      <p:ext uri="{BB962C8B-B14F-4D97-AF65-F5344CB8AC3E}">
        <p14:creationId xmlns:p14="http://schemas.microsoft.com/office/powerpoint/2010/main" val="971717365"/>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92012C5-6FB3-5B79-D875-F1A18896250F}"/>
              </a:ext>
            </a:extLst>
          </p:cNvPr>
          <p:cNvSpPr txBox="1"/>
          <p:nvPr/>
        </p:nvSpPr>
        <p:spPr>
          <a:xfrm>
            <a:off x="12694626" y="4942765"/>
            <a:ext cx="21976373" cy="40257174"/>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gn="l">
              <a:spcBef>
                <a:spcPts val="0"/>
              </a:spcBef>
              <a:spcAft>
                <a:spcPts val="0"/>
              </a:spcAft>
            </a:pPr>
            <a:r>
              <a:rPr lang="en-US" sz="6600" kern="100" dirty="0">
                <a:effectLst/>
                <a:latin typeface="+mn-lt"/>
                <a:ea typeface="Aptos" panose="020B0004020202020204" pitchFamily="34" charset="0"/>
                <a:cs typeface="Times New Roman" panose="02020603050405020304" pitchFamily="18" charset="0"/>
              </a:rPr>
              <a:t>INGREDIENTS</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Pears: 4, peeled, halved, and cored</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Maple syrup: 1/2 cup</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Cinnamon: 1 stick</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Cloves: 4</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Vanilla bean: 1, split</a:t>
            </a:r>
          </a:p>
          <a:p>
            <a:pPr marL="0" marR="0" algn="l">
              <a:lnSpc>
                <a:spcPct val="150000"/>
              </a:lnSpc>
              <a:spcBef>
                <a:spcPts val="0"/>
              </a:spcBef>
              <a:spcAft>
                <a:spcPts val="0"/>
              </a:spcAft>
            </a:pPr>
            <a:endParaRPr lang="en-US" sz="6600" b="0" kern="100" dirty="0">
              <a:effectLst/>
              <a:latin typeface="+mn-lt"/>
              <a:ea typeface="Aptos" panose="020B0004020202020204" pitchFamily="34" charset="0"/>
              <a:cs typeface="Times New Roman" panose="02020603050405020304" pitchFamily="18" charset="0"/>
            </a:endParaRPr>
          </a:p>
          <a:p>
            <a:pPr marL="0" marR="0" algn="l">
              <a:spcBef>
                <a:spcPts val="0"/>
              </a:spcBef>
              <a:spcAft>
                <a:spcPts val="0"/>
              </a:spcAft>
            </a:pPr>
            <a:endParaRPr lang="en-US" sz="6600" b="0" kern="100" dirty="0">
              <a:latin typeface="+mn-lt"/>
              <a:ea typeface="Aptos" panose="020B0004020202020204" pitchFamily="34" charset="0"/>
              <a:cs typeface="Times New Roman" panose="02020603050405020304" pitchFamily="18" charset="0"/>
            </a:endParaRPr>
          </a:p>
          <a:p>
            <a:pPr marL="0" marR="0" algn="l">
              <a:spcBef>
                <a:spcPts val="0"/>
              </a:spcBef>
              <a:spcAft>
                <a:spcPts val="0"/>
              </a:spcAft>
            </a:pPr>
            <a:endParaRPr lang="en-US" sz="6600" b="0" kern="100" dirty="0">
              <a:effectLst/>
              <a:latin typeface="+mn-lt"/>
              <a:ea typeface="Aptos" panose="020B0004020202020204" pitchFamily="34" charset="0"/>
              <a:cs typeface="Times New Roman" panose="02020603050405020304" pitchFamily="18" charset="0"/>
            </a:endParaRPr>
          </a:p>
          <a:p>
            <a:pPr marL="0" marR="0" algn="l">
              <a:spcBef>
                <a:spcPts val="0"/>
              </a:spcBef>
              <a:spcAft>
                <a:spcPts val="0"/>
              </a:spcAft>
            </a:pPr>
            <a:endParaRPr lang="en-US" sz="6600" b="0" kern="100" dirty="0">
              <a:latin typeface="+mn-lt"/>
              <a:ea typeface="Aptos" panose="020B0004020202020204" pitchFamily="34" charset="0"/>
              <a:cs typeface="Times New Roman" panose="02020603050405020304" pitchFamily="18" charset="0"/>
            </a:endParaRPr>
          </a:p>
          <a:p>
            <a:pPr marL="0" marR="0" algn="l">
              <a:spcBef>
                <a:spcPts val="0"/>
              </a:spcBef>
              <a:spcAft>
                <a:spcPts val="0"/>
              </a:spcAft>
            </a:pPr>
            <a:endParaRPr lang="en-US" sz="6600" b="0" kern="100" dirty="0">
              <a:effectLst/>
              <a:latin typeface="+mn-lt"/>
              <a:ea typeface="Aptos" panose="020B0004020202020204" pitchFamily="34" charset="0"/>
              <a:cs typeface="Times New Roman" panose="02020603050405020304" pitchFamily="18" charset="0"/>
            </a:endParaRPr>
          </a:p>
          <a:p>
            <a:pPr marL="0" marR="0" algn="l">
              <a:spcBef>
                <a:spcPts val="0"/>
              </a:spcBef>
              <a:spcAft>
                <a:spcPts val="0"/>
              </a:spcAft>
            </a:pPr>
            <a:endParaRPr lang="en-US" sz="6600" b="0" kern="100" dirty="0">
              <a:latin typeface="+mn-lt"/>
              <a:ea typeface="Aptos" panose="020B0004020202020204" pitchFamily="34" charset="0"/>
              <a:cs typeface="Times New Roman" panose="02020603050405020304" pitchFamily="18" charset="0"/>
            </a:endParaRPr>
          </a:p>
          <a:p>
            <a:pPr marL="0" marR="0" algn="l">
              <a:spcBef>
                <a:spcPts val="0"/>
              </a:spcBef>
              <a:spcAft>
                <a:spcPts val="0"/>
              </a:spcAft>
            </a:pPr>
            <a:endParaRPr lang="en-US" sz="6600" b="0" kern="100" dirty="0">
              <a:effectLst/>
              <a:latin typeface="+mn-lt"/>
              <a:ea typeface="Aptos" panose="020B0004020202020204" pitchFamily="34" charset="0"/>
              <a:cs typeface="Times New Roman" panose="02020603050405020304" pitchFamily="18" charset="0"/>
            </a:endParaRPr>
          </a:p>
          <a:p>
            <a:pPr marL="0" marR="0" algn="l">
              <a:spcBef>
                <a:spcPts val="0"/>
              </a:spcBef>
              <a:spcAft>
                <a:spcPts val="0"/>
              </a:spcAft>
            </a:pPr>
            <a:endParaRPr lang="en-US" sz="6600" b="0" kern="100" dirty="0">
              <a:effectLst/>
              <a:latin typeface="+mn-lt"/>
              <a:ea typeface="Aptos" panose="020B0004020202020204" pitchFamily="34" charset="0"/>
              <a:cs typeface="Times New Roman" panose="02020603050405020304" pitchFamily="18" charset="0"/>
            </a:endParaRPr>
          </a:p>
          <a:p>
            <a:pPr marL="0" marR="0" algn="l">
              <a:spcBef>
                <a:spcPts val="0"/>
              </a:spcBef>
              <a:spcAft>
                <a:spcPts val="0"/>
              </a:spcAft>
            </a:pPr>
            <a:endParaRPr lang="en-US" sz="6600" b="0" kern="100" dirty="0">
              <a:effectLst/>
              <a:latin typeface="+mn-lt"/>
              <a:ea typeface="Aptos" panose="020B0004020202020204" pitchFamily="34" charset="0"/>
              <a:cs typeface="Times New Roman" panose="02020603050405020304" pitchFamily="18" charset="0"/>
            </a:endParaRPr>
          </a:p>
          <a:p>
            <a:pPr marL="0" marR="0" algn="l">
              <a:spcBef>
                <a:spcPts val="0"/>
              </a:spcBef>
              <a:spcAft>
                <a:spcPts val="0"/>
              </a:spcAft>
            </a:pPr>
            <a:r>
              <a:rPr lang="en-US" sz="6600" kern="100" dirty="0">
                <a:effectLst/>
                <a:latin typeface="+mn-lt"/>
                <a:ea typeface="Aptos" panose="020B0004020202020204" pitchFamily="34" charset="0"/>
                <a:cs typeface="Times New Roman" panose="02020603050405020304" pitchFamily="18" charset="0"/>
              </a:rPr>
              <a:t>INSTRUCTIONS</a:t>
            </a:r>
          </a:p>
          <a:p>
            <a:pPr marL="0" marR="0" algn="l">
              <a:lnSpc>
                <a:spcPct val="150000"/>
              </a:lnSpc>
              <a:spcBef>
                <a:spcPts val="0"/>
              </a:spcBef>
              <a:spcAft>
                <a:spcPts val="0"/>
              </a:spcAft>
            </a:pPr>
            <a:r>
              <a:rPr lang="en-US" sz="6600" kern="100" dirty="0">
                <a:effectLst/>
                <a:latin typeface="+mn-lt"/>
                <a:ea typeface="Aptos" panose="020B0004020202020204" pitchFamily="34" charset="0"/>
                <a:cs typeface="Times New Roman" panose="02020603050405020304" pitchFamily="18" charset="0"/>
              </a:rPr>
              <a:t>Prep Time: </a:t>
            </a:r>
            <a:r>
              <a:rPr lang="en-US" sz="6600" b="0" kern="100" dirty="0">
                <a:effectLst/>
                <a:latin typeface="+mn-lt"/>
                <a:ea typeface="Aptos" panose="020B0004020202020204" pitchFamily="34" charset="0"/>
                <a:cs typeface="Times New Roman" panose="02020603050405020304" pitchFamily="18" charset="0"/>
              </a:rPr>
              <a:t>10 minutes</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Place pears, maple syrup, cinnamon, cloves, and vanilla bean in a vacuum-seal bag.</a:t>
            </a:r>
          </a:p>
          <a:p>
            <a:pPr marL="0" marR="0" algn="l">
              <a:lnSpc>
                <a:spcPct val="150000"/>
              </a:lnSpc>
              <a:spcBef>
                <a:spcPts val="0"/>
              </a:spcBef>
              <a:spcAft>
                <a:spcPts val="0"/>
              </a:spcAft>
            </a:pPr>
            <a:r>
              <a:rPr lang="en-US" sz="6600" kern="100" dirty="0">
                <a:effectLst/>
                <a:latin typeface="+mn-lt"/>
                <a:ea typeface="Aptos" panose="020B0004020202020204" pitchFamily="34" charset="0"/>
                <a:cs typeface="Times New Roman" panose="02020603050405020304" pitchFamily="18" charset="0"/>
              </a:rPr>
              <a:t>Sous vide at 185°F (85°C) for 1 hour.</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Serve warm, drizzled with the cooking syrup.</a:t>
            </a:r>
          </a:p>
          <a:p>
            <a:pPr marL="0" marR="0" algn="l">
              <a:lnSpc>
                <a:spcPct val="150000"/>
              </a:lnSpc>
              <a:spcBef>
                <a:spcPts val="0"/>
              </a:spcBef>
              <a:spcAft>
                <a:spcPts val="0"/>
              </a:spcAft>
            </a:pPr>
            <a:r>
              <a:rPr lang="en-US" sz="6600" kern="100" dirty="0">
                <a:effectLst/>
                <a:latin typeface="+mn-lt"/>
                <a:ea typeface="Aptos" panose="020B0004020202020204" pitchFamily="34" charset="0"/>
                <a:cs typeface="Times New Roman" panose="02020603050405020304" pitchFamily="18" charset="0"/>
              </a:rPr>
              <a:t>Cook Time: 1 hour</a:t>
            </a:r>
          </a:p>
          <a:p>
            <a:pPr marL="0" marR="0" algn="l">
              <a:spcBef>
                <a:spcPts val="0"/>
              </a:spcBef>
              <a:spcAft>
                <a:spcPts val="0"/>
              </a:spcAft>
            </a:pPr>
            <a:endParaRPr lang="en-US" sz="6600" b="0" kern="100" dirty="0">
              <a:effectLst/>
              <a:latin typeface="+mn-lt"/>
              <a:ea typeface="Aptos" panose="020B0004020202020204" pitchFamily="34" charset="0"/>
              <a:cs typeface="Times New Roman" panose="02020603050405020304" pitchFamily="18" charset="0"/>
            </a:endParaRPr>
          </a:p>
          <a:p>
            <a:pPr marL="0" marR="0" algn="l">
              <a:spcBef>
                <a:spcPts val="0"/>
              </a:spcBef>
              <a:spcAft>
                <a:spcPts val="0"/>
              </a:spcAft>
            </a:pPr>
            <a:endParaRPr lang="en-US" sz="6600" b="0" kern="100" dirty="0">
              <a:latin typeface="+mn-lt"/>
              <a:ea typeface="Aptos" panose="020B0004020202020204" pitchFamily="34" charset="0"/>
              <a:cs typeface="Times New Roman" panose="02020603050405020304" pitchFamily="18" charset="0"/>
            </a:endParaRPr>
          </a:p>
          <a:p>
            <a:pPr marL="0" marR="0" algn="l">
              <a:spcBef>
                <a:spcPts val="0"/>
              </a:spcBef>
              <a:spcAft>
                <a:spcPts val="0"/>
              </a:spcAft>
            </a:pPr>
            <a:endParaRPr lang="en-US" sz="6600" b="0" kern="100" dirty="0">
              <a:latin typeface="+mn-lt"/>
              <a:ea typeface="Aptos" panose="020B0004020202020204" pitchFamily="34" charset="0"/>
              <a:cs typeface="Times New Roman" panose="02020603050405020304" pitchFamily="18" charset="0"/>
            </a:endParaRPr>
          </a:p>
          <a:p>
            <a:pPr marL="0" marR="0" algn="l">
              <a:spcBef>
                <a:spcPts val="0"/>
              </a:spcBef>
              <a:spcAft>
                <a:spcPts val="0"/>
              </a:spcAft>
            </a:pPr>
            <a:endParaRPr lang="en-US" sz="6600" b="0" kern="100" dirty="0">
              <a:latin typeface="+mn-lt"/>
              <a:ea typeface="Aptos" panose="020B0004020202020204" pitchFamily="34" charset="0"/>
              <a:cs typeface="Times New Roman" panose="02020603050405020304" pitchFamily="18" charset="0"/>
            </a:endParaRPr>
          </a:p>
          <a:p>
            <a:pPr marL="0" marR="0" algn="l">
              <a:spcBef>
                <a:spcPts val="0"/>
              </a:spcBef>
              <a:spcAft>
                <a:spcPts val="0"/>
              </a:spcAft>
            </a:pPr>
            <a:endParaRPr lang="en-US" sz="6600" b="0" kern="100" dirty="0">
              <a:latin typeface="+mn-lt"/>
              <a:ea typeface="Aptos" panose="020B0004020202020204" pitchFamily="34" charset="0"/>
              <a:cs typeface="Times New Roman" panose="02020603050405020304" pitchFamily="18" charset="0"/>
            </a:endParaRPr>
          </a:p>
          <a:p>
            <a:pPr marL="0" marR="0" algn="l">
              <a:spcBef>
                <a:spcPts val="0"/>
              </a:spcBef>
              <a:spcAft>
                <a:spcPts val="0"/>
              </a:spcAft>
            </a:pPr>
            <a:r>
              <a:rPr lang="en-US" sz="5400" b="0" kern="100" dirty="0">
                <a:effectLst/>
                <a:latin typeface="+mn-lt"/>
                <a:ea typeface="Aptos" panose="020B0004020202020204" pitchFamily="34" charset="0"/>
                <a:cs typeface="Times New Roman" panose="02020603050405020304" pitchFamily="18" charset="0"/>
              </a:rPr>
              <a:t>Per serving</a:t>
            </a:r>
          </a:p>
          <a:p>
            <a:pPr marL="0" marR="0" algn="l">
              <a:spcBef>
                <a:spcPts val="0"/>
              </a:spcBef>
              <a:spcAft>
                <a:spcPts val="0"/>
              </a:spcAft>
            </a:pPr>
            <a:r>
              <a:rPr lang="en-US" sz="5400" b="0" kern="100" dirty="0">
                <a:effectLst/>
                <a:latin typeface="+mn-lt"/>
                <a:ea typeface="Aptos" panose="020B0004020202020204" pitchFamily="34" charset="0"/>
                <a:cs typeface="Times New Roman" panose="02020603050405020304" pitchFamily="18" charset="0"/>
              </a:rPr>
              <a:t>Calories: 180</a:t>
            </a:r>
          </a:p>
          <a:p>
            <a:pPr marL="0" marR="0" algn="l">
              <a:spcBef>
                <a:spcPts val="0"/>
              </a:spcBef>
              <a:spcAft>
                <a:spcPts val="0"/>
              </a:spcAft>
            </a:pPr>
            <a:r>
              <a:rPr lang="en-US" sz="5400" b="0" kern="100" dirty="0">
                <a:effectLst/>
                <a:latin typeface="+mn-lt"/>
                <a:ea typeface="Aptos" panose="020B0004020202020204" pitchFamily="34" charset="0"/>
                <a:cs typeface="Times New Roman" panose="02020603050405020304" pitchFamily="18" charset="0"/>
              </a:rPr>
              <a:t>Fat: 0.2 g</a:t>
            </a:r>
          </a:p>
          <a:p>
            <a:pPr marL="0" marR="0" algn="l">
              <a:spcBef>
                <a:spcPts val="0"/>
              </a:spcBef>
              <a:spcAft>
                <a:spcPts val="0"/>
              </a:spcAft>
            </a:pPr>
            <a:r>
              <a:rPr lang="en-US" sz="5400" b="0" kern="100" dirty="0">
                <a:effectLst/>
                <a:latin typeface="+mn-lt"/>
                <a:ea typeface="Aptos" panose="020B0004020202020204" pitchFamily="34" charset="0"/>
                <a:cs typeface="Times New Roman" panose="02020603050405020304" pitchFamily="18" charset="0"/>
              </a:rPr>
              <a:t>Protein: 0.5 g</a:t>
            </a:r>
          </a:p>
          <a:p>
            <a:pPr marL="0" marR="0" algn="l">
              <a:spcBef>
                <a:spcPts val="0"/>
              </a:spcBef>
              <a:spcAft>
                <a:spcPts val="0"/>
              </a:spcAft>
            </a:pPr>
            <a:r>
              <a:rPr lang="en-US" sz="5400" b="0" kern="100" dirty="0">
                <a:effectLst/>
                <a:latin typeface="+mn-lt"/>
                <a:ea typeface="Aptos" panose="020B0004020202020204" pitchFamily="34" charset="0"/>
                <a:cs typeface="Times New Roman" panose="02020603050405020304" pitchFamily="18" charset="0"/>
              </a:rPr>
              <a:t>Carbohydrates: 47 g</a:t>
            </a:r>
          </a:p>
          <a:p>
            <a:pPr marL="0" marR="0" algn="l">
              <a:spcBef>
                <a:spcPts val="0"/>
              </a:spcBef>
              <a:spcAft>
                <a:spcPts val="0"/>
              </a:spcAft>
            </a:pPr>
            <a:r>
              <a:rPr lang="en-US" sz="5400" b="0" kern="100" dirty="0">
                <a:effectLst/>
                <a:latin typeface="+mn-lt"/>
                <a:ea typeface="Aptos" panose="020B0004020202020204" pitchFamily="34" charset="0"/>
                <a:cs typeface="Times New Roman" panose="02020603050405020304" pitchFamily="18" charset="0"/>
              </a:rPr>
              <a:t>Fiber: 5 g</a:t>
            </a:r>
          </a:p>
          <a:p>
            <a:pPr marL="0" marR="0" algn="l">
              <a:spcBef>
                <a:spcPts val="0"/>
              </a:spcBef>
              <a:spcAft>
                <a:spcPts val="0"/>
              </a:spcAft>
            </a:pPr>
            <a:r>
              <a:rPr lang="en-US" sz="5400" b="0" kern="100" dirty="0">
                <a:effectLst/>
                <a:latin typeface="+mn-lt"/>
                <a:ea typeface="Aptos" panose="020B0004020202020204" pitchFamily="34" charset="0"/>
                <a:cs typeface="Times New Roman" panose="02020603050405020304" pitchFamily="18" charset="0"/>
              </a:rPr>
              <a:t>Sugars: 38 g</a:t>
            </a:r>
          </a:p>
          <a:p>
            <a:pPr marL="0" marR="0" algn="l">
              <a:spcBef>
                <a:spcPts val="0"/>
              </a:spcBef>
              <a:spcAft>
                <a:spcPts val="0"/>
              </a:spcAft>
            </a:pPr>
            <a:r>
              <a:rPr lang="en-US" sz="5400" b="0" kern="100" dirty="0">
                <a:effectLst/>
                <a:latin typeface="+mn-lt"/>
                <a:ea typeface="Aptos" panose="020B0004020202020204" pitchFamily="34" charset="0"/>
                <a:cs typeface="Times New Roman" panose="02020603050405020304" pitchFamily="18" charset="0"/>
              </a:rPr>
              <a:t>Salt: 0 mg</a:t>
            </a:r>
          </a:p>
        </p:txBody>
      </p:sp>
      <p:sp>
        <p:nvSpPr>
          <p:cNvPr id="5" name="Text Placeholder 7">
            <a:extLst>
              <a:ext uri="{FF2B5EF4-FFF2-40B4-BE49-F238E27FC236}">
                <a16:creationId xmlns:a16="http://schemas.microsoft.com/office/drawing/2014/main" id="{B98549B2-E9E9-DDFA-C828-21EE0B8C76A1}"/>
              </a:ext>
            </a:extLst>
          </p:cNvPr>
          <p:cNvSpPr txBox="1">
            <a:spLocks/>
          </p:cNvSpPr>
          <p:nvPr/>
        </p:nvSpPr>
        <p:spPr>
          <a:xfrm>
            <a:off x="0" y="0"/>
            <a:ext cx="10058399" cy="49453800"/>
          </a:xfrm>
          <a:prstGeom prst="rect">
            <a:avLst/>
          </a:prstGeom>
          <a:solidFill>
            <a:srgbClr val="E1DEDB"/>
          </a:solidFill>
        </p:spPr>
        <p:txBody>
          <a:bodyPr vert="vert270">
            <a:noAutofit/>
          </a:bodyPr>
          <a:lstStyle>
            <a:lvl1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1pPr>
            <a:lvl2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2pPr>
            <a:lvl3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3pPr>
            <a:lvl4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4pPr>
            <a:lvl5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5pPr>
            <a:lvl6pPr marL="0" marR="0" indent="3556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6pPr>
            <a:lvl7pPr marL="0" marR="0" indent="7112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7pPr>
            <a:lvl8pPr marL="0" marR="0" indent="10668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8pPr>
            <a:lvl9pPr marL="0" marR="0" indent="14224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9pPr>
          </a:lstStyle>
          <a:p>
            <a:pPr hangingPunct="1"/>
            <a:endParaRPr lang="en-US" sz="15000" b="1" dirty="0">
              <a:latin typeface="Open Sans" panose="020B0606030504020204" pitchFamily="34" charset="0"/>
            </a:endParaRPr>
          </a:p>
          <a:p>
            <a:pPr hangingPunct="1"/>
            <a:r>
              <a:rPr lang="en-US" sz="15000" b="1" dirty="0">
                <a:latin typeface="Open Sans" panose="020B0606030504020204" pitchFamily="34" charset="0"/>
              </a:rPr>
              <a:t>SOUS VIDE POACHED PEARS </a:t>
            </a:r>
          </a:p>
          <a:p>
            <a:pPr hangingPunct="1"/>
            <a:r>
              <a:rPr lang="en-US" sz="15000" b="1" dirty="0">
                <a:latin typeface="Open Sans" panose="020B0606030504020204" pitchFamily="34" charset="0"/>
              </a:rPr>
              <a:t>WITH SPICED MAPLE SYRUP</a:t>
            </a:r>
          </a:p>
        </p:txBody>
      </p:sp>
      <p:pic>
        <p:nvPicPr>
          <p:cNvPr id="3" name="Picture 2">
            <a:extLst>
              <a:ext uri="{FF2B5EF4-FFF2-40B4-BE49-F238E27FC236}">
                <a16:creationId xmlns:a16="http://schemas.microsoft.com/office/drawing/2014/main" id="{85CD0647-AF22-4DAF-49B1-D776D32177B1}"/>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p:blipFill>
        <p:spPr>
          <a:xfrm>
            <a:off x="11934580" y="19395197"/>
            <a:ext cx="11459307" cy="3819769"/>
          </a:xfrm>
          <a:prstGeom prst="rect">
            <a:avLst/>
          </a:prstGeom>
        </p:spPr>
      </p:pic>
      <p:sp>
        <p:nvSpPr>
          <p:cNvPr id="6" name="Slide Number Placeholder 8">
            <a:extLst>
              <a:ext uri="{FF2B5EF4-FFF2-40B4-BE49-F238E27FC236}">
                <a16:creationId xmlns:a16="http://schemas.microsoft.com/office/drawing/2014/main" id="{BDFA28F8-6111-BBF9-AA89-561B726B2383}"/>
              </a:ext>
            </a:extLst>
          </p:cNvPr>
          <p:cNvSpPr>
            <a:spLocks noGrp="1"/>
          </p:cNvSpPr>
          <p:nvPr>
            <p:ph type="sldNum" sz="quarter" idx="2"/>
          </p:nvPr>
        </p:nvSpPr>
        <p:spPr>
          <a:xfrm>
            <a:off x="34205579" y="44764129"/>
            <a:ext cx="930842" cy="979574"/>
          </a:xfrm>
        </p:spPr>
        <p:txBody>
          <a:bodyPr/>
          <a:lstStyle/>
          <a:p>
            <a:fld id="{86CB4B4D-7CA3-9044-876B-883B54F8677D}" type="slidenum">
              <a:rPr lang="en-US" sz="4400" smtClean="0">
                <a:solidFill>
                  <a:srgbClr val="A6A6A6"/>
                </a:solidFill>
              </a:rPr>
              <a:t>60</a:t>
            </a:fld>
            <a:endParaRPr lang="en-US" sz="4400" dirty="0">
              <a:solidFill>
                <a:srgbClr val="A6A6A6"/>
              </a:solidFill>
            </a:endParaRPr>
          </a:p>
        </p:txBody>
      </p:sp>
    </p:spTree>
    <p:extLst>
      <p:ext uri="{BB962C8B-B14F-4D97-AF65-F5344CB8AC3E}">
        <p14:creationId xmlns:p14="http://schemas.microsoft.com/office/powerpoint/2010/main" val="2587444055"/>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385BCA-4063-2B58-D4A2-5CD66AE6360F}"/>
            </a:ext>
          </a:extLst>
        </p:cNvPr>
        <p:cNvGrpSpPr/>
        <p:nvPr/>
      </p:nvGrpSpPr>
      <p:grpSpPr>
        <a:xfrm>
          <a:off x="0" y="0"/>
          <a:ext cx="0" cy="0"/>
          <a:chOff x="0" y="0"/>
          <a:chExt cx="0" cy="0"/>
        </a:xfrm>
      </p:grpSpPr>
      <p:sp>
        <p:nvSpPr>
          <p:cNvPr id="158" name="Rectangle">
            <a:extLst>
              <a:ext uri="{FF2B5EF4-FFF2-40B4-BE49-F238E27FC236}">
                <a16:creationId xmlns:a16="http://schemas.microsoft.com/office/drawing/2014/main" id="{76D050D4-0A36-58CA-D10C-58DB2E34C909}"/>
              </a:ext>
            </a:extLst>
          </p:cNvPr>
          <p:cNvSpPr/>
          <p:nvPr/>
        </p:nvSpPr>
        <p:spPr>
          <a:xfrm>
            <a:off x="7499691" y="4287528"/>
            <a:ext cx="23341918" cy="29430282"/>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25400">
            <a:miter lim="400000"/>
          </a:ln>
        </p:spPr>
        <p:txBody>
          <a:bodyPr lIns="149770" tIns="149770" rIns="149770" bIns="149770" anchor="ctr"/>
          <a:lstStyle/>
          <a:p>
            <a:pPr>
              <a:defRPr sz="11000" b="0">
                <a:solidFill>
                  <a:srgbClr val="FFFFFF"/>
                </a:solidFill>
                <a:latin typeface="+mn-lt"/>
                <a:ea typeface="+mn-ea"/>
                <a:cs typeface="+mn-cs"/>
                <a:sym typeface="Helvetica Neue Medium"/>
              </a:defRPr>
            </a:pPr>
            <a:endParaRPr dirty="0">
              <a:latin typeface="Open Sans" panose="020B0606030504020204" pitchFamily="34" charset="0"/>
            </a:endParaRPr>
          </a:p>
        </p:txBody>
      </p:sp>
      <p:sp>
        <p:nvSpPr>
          <p:cNvPr id="160"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AFEFDEC2-C249-7FD4-477D-E19FC5C9F3B1}"/>
              </a:ext>
            </a:extLst>
          </p:cNvPr>
          <p:cNvSpPr txBox="1"/>
          <p:nvPr/>
        </p:nvSpPr>
        <p:spPr>
          <a:xfrm>
            <a:off x="7088479" y="36196816"/>
            <a:ext cx="24164340" cy="5724399"/>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49770" tIns="149770" rIns="149770" bIns="149770" anchor="ctr">
            <a:spAutoFit/>
          </a:bodyPr>
          <a:lstStyle>
            <a:lvl1pPr algn="l">
              <a:defRPr sz="4800" b="0" baseline="31250">
                <a:latin typeface="Playfair Display"/>
                <a:ea typeface="Playfair Display"/>
                <a:cs typeface="Playfair Display"/>
                <a:sym typeface="Playfair Display"/>
              </a:defRPr>
            </a:lvl1pPr>
          </a:lstStyle>
          <a:p>
            <a:pPr>
              <a:lnSpc>
                <a:spcPct val="150000"/>
              </a:lnSpc>
            </a:pPr>
            <a:r>
              <a:rPr lang="en-US" sz="7200" dirty="0">
                <a:latin typeface="Open Sans" panose="020B0606030504020204" pitchFamily="34" charset="0"/>
                <a:ea typeface="Open Sans" panose="020B0606030504020204" pitchFamily="34" charset="0"/>
                <a:cs typeface="Open Sans" panose="020B0606030504020204" pitchFamily="34" charset="0"/>
              </a:rPr>
              <a:t>Sous Vide Vanilla and Berry Compote is a vibrant, fruit-filled treat that encapsulates the essence of fresh berries enhanced with the exotic flavor of vanilla. This dessert captures the natural sweetness of the fruits, making it not just a delicious topping but also a nutrient-rich option that adds a splash of color and a boost of antioxidants to any meal.</a:t>
            </a:r>
          </a:p>
        </p:txBody>
      </p:sp>
      <p:sp>
        <p:nvSpPr>
          <p:cNvPr id="6" name="Line">
            <a:extLst>
              <a:ext uri="{FF2B5EF4-FFF2-40B4-BE49-F238E27FC236}">
                <a16:creationId xmlns:a16="http://schemas.microsoft.com/office/drawing/2014/main" id="{F20D2774-134E-2D51-A1EE-3E3ADAA243FC}"/>
              </a:ext>
            </a:extLst>
          </p:cNvPr>
          <p:cNvSpPr/>
          <p:nvPr/>
        </p:nvSpPr>
        <p:spPr>
          <a:xfrm>
            <a:off x="7382460" y="34145026"/>
            <a:ext cx="23576379" cy="0"/>
          </a:xfrm>
          <a:prstGeom prst="line">
            <a:avLst/>
          </a:prstGeom>
          <a:ln w="190500">
            <a:solidFill>
              <a:srgbClr val="E1DEDB"/>
            </a:solidFill>
            <a:miter lim="400000"/>
          </a:ln>
        </p:spPr>
        <p:txBody>
          <a:bodyPr lIns="149770" tIns="149770" rIns="149770" bIns="149770" anchor="ctr"/>
          <a:lstStyle/>
          <a:p>
            <a:pPr>
              <a:defRPr sz="11000" b="0">
                <a:solidFill>
                  <a:srgbClr val="FFFFFF"/>
                </a:solidFill>
                <a:latin typeface="+mn-lt"/>
                <a:ea typeface="+mn-ea"/>
                <a:cs typeface="+mn-cs"/>
                <a:sym typeface="Helvetica Neue Medium"/>
              </a:defRPr>
            </a:pPr>
            <a:endParaRPr dirty="0">
              <a:latin typeface="Open Sans" panose="020B0606030504020204" pitchFamily="34" charset="0"/>
            </a:endParaRPr>
          </a:p>
        </p:txBody>
      </p:sp>
      <p:sp>
        <p:nvSpPr>
          <p:cNvPr id="2" name="TextBox 1">
            <a:extLst>
              <a:ext uri="{FF2B5EF4-FFF2-40B4-BE49-F238E27FC236}">
                <a16:creationId xmlns:a16="http://schemas.microsoft.com/office/drawing/2014/main" id="{99DBA51E-BC82-141E-9257-1713CF3C5722}"/>
              </a:ext>
            </a:extLst>
          </p:cNvPr>
          <p:cNvSpPr txBox="1"/>
          <p:nvPr/>
        </p:nvSpPr>
        <p:spPr>
          <a:xfrm>
            <a:off x="6350" y="29507402"/>
            <a:ext cx="27654249" cy="3688007"/>
          </a:xfrm>
          <a:prstGeom prst="rect">
            <a:avLst/>
          </a:prstGeom>
          <a:solidFill>
            <a:srgbClr val="E1DEDB"/>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9770" tIns="149770" rIns="149770" bIns="149770" numCol="1" spcCol="38100" rtlCol="0" anchor="ctr">
            <a:spAutoFit/>
          </a:bodyPr>
          <a:lstStyle/>
          <a:p>
            <a:pPr marL="0" marR="0" indent="0" algn="ctr" defTabSz="2962076" rtl="0" fontAlgn="auto" latinLnBrk="0" hangingPunct="0">
              <a:lnSpc>
                <a:spcPct val="100000"/>
              </a:lnSpc>
              <a:spcBef>
                <a:spcPts val="0"/>
              </a:spcBef>
              <a:spcAft>
                <a:spcPts val="0"/>
              </a:spcAft>
              <a:buClrTx/>
              <a:buSzTx/>
              <a:buFontTx/>
              <a:buNone/>
              <a:tabLst/>
            </a:pPr>
            <a:r>
              <a:rPr kumimoji="0" lang="fr-FR" sz="11000" i="0" u="none" cap="none" spc="0" normalizeH="0" baseline="0" dirty="0">
                <a:ln>
                  <a:noFill/>
                </a:ln>
                <a:effectLst/>
                <a:uFillTx/>
                <a:latin typeface="Montserrat" panose="00000500000000000000" pitchFamily="50" charset="0"/>
                <a:sym typeface="Helvetica Neue"/>
              </a:rPr>
              <a:t>SOUS VIDE VANILLA </a:t>
            </a:r>
          </a:p>
          <a:p>
            <a:pPr marL="0" marR="0" indent="0" algn="ctr" defTabSz="2962076" rtl="0" fontAlgn="auto" latinLnBrk="0" hangingPunct="0">
              <a:lnSpc>
                <a:spcPct val="100000"/>
              </a:lnSpc>
              <a:spcBef>
                <a:spcPts val="0"/>
              </a:spcBef>
              <a:spcAft>
                <a:spcPts val="0"/>
              </a:spcAft>
              <a:buClrTx/>
              <a:buSzTx/>
              <a:buFontTx/>
              <a:buNone/>
              <a:tabLst/>
            </a:pPr>
            <a:r>
              <a:rPr kumimoji="0" lang="fr-FR" sz="11000" i="0" u="none" cap="none" spc="0" normalizeH="0" baseline="0" dirty="0">
                <a:ln>
                  <a:noFill/>
                </a:ln>
                <a:effectLst/>
                <a:uFillTx/>
                <a:latin typeface="Montserrat" panose="00000500000000000000" pitchFamily="50" charset="0"/>
                <a:sym typeface="Helvetica Neue"/>
              </a:rPr>
              <a:t>AND BERRY COMPOTE</a:t>
            </a:r>
          </a:p>
        </p:txBody>
      </p:sp>
      <p:sp>
        <p:nvSpPr>
          <p:cNvPr id="3" name="Slide Number Placeholder 8">
            <a:extLst>
              <a:ext uri="{FF2B5EF4-FFF2-40B4-BE49-F238E27FC236}">
                <a16:creationId xmlns:a16="http://schemas.microsoft.com/office/drawing/2014/main" id="{EE0C6E21-8A1E-3DF2-ED88-ED64A522000E}"/>
              </a:ext>
            </a:extLst>
          </p:cNvPr>
          <p:cNvSpPr>
            <a:spLocks noGrp="1"/>
          </p:cNvSpPr>
          <p:nvPr>
            <p:ph type="sldNum" sz="quarter" idx="2"/>
          </p:nvPr>
        </p:nvSpPr>
        <p:spPr>
          <a:xfrm>
            <a:off x="34205579" y="44764129"/>
            <a:ext cx="930842" cy="979574"/>
          </a:xfrm>
        </p:spPr>
        <p:txBody>
          <a:bodyPr/>
          <a:lstStyle/>
          <a:p>
            <a:fld id="{86CB4B4D-7CA3-9044-876B-883B54F8677D}" type="slidenum">
              <a:rPr lang="en-US" sz="4400" smtClean="0">
                <a:solidFill>
                  <a:srgbClr val="A6A6A6"/>
                </a:solidFill>
              </a:rPr>
              <a:t>61</a:t>
            </a:fld>
            <a:endParaRPr lang="en-US" sz="4400" dirty="0">
              <a:solidFill>
                <a:srgbClr val="A6A6A6"/>
              </a:solidFill>
            </a:endParaRPr>
          </a:p>
        </p:txBody>
      </p:sp>
    </p:spTree>
    <p:extLst>
      <p:ext uri="{BB962C8B-B14F-4D97-AF65-F5344CB8AC3E}">
        <p14:creationId xmlns:p14="http://schemas.microsoft.com/office/powerpoint/2010/main" val="3920132016"/>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505D368-BD65-B480-9CEE-0175F50BC388}"/>
              </a:ext>
            </a:extLst>
          </p:cNvPr>
          <p:cNvSpPr txBox="1"/>
          <p:nvPr/>
        </p:nvSpPr>
        <p:spPr>
          <a:xfrm>
            <a:off x="13182600" y="6002223"/>
            <a:ext cx="21022979" cy="4057399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R="0" lvl="0" algn="l">
              <a:lnSpc>
                <a:spcPct val="107000"/>
              </a:lnSpc>
              <a:spcBef>
                <a:spcPts val="0"/>
              </a:spcBef>
              <a:spcAft>
                <a:spcPts val="800"/>
              </a:spcAft>
              <a:buSzPts val="1000"/>
              <a:tabLst>
                <a:tab pos="457200" algn="l"/>
              </a:tabLst>
            </a:pPr>
            <a:r>
              <a:rPr lang="en-US" sz="6600" kern="100" dirty="0">
                <a:effectLst/>
                <a:latin typeface="+mn-lt"/>
                <a:ea typeface="Aptos" panose="020B0004020202020204" pitchFamily="34" charset="0"/>
                <a:cs typeface="Times New Roman" panose="02020603050405020304" pitchFamily="18" charset="0"/>
              </a:rPr>
              <a:t>INGREDIENTS</a:t>
            </a:r>
          </a:p>
          <a:p>
            <a:pPr marR="0" lvl="0" algn="l">
              <a:lnSpc>
                <a:spcPct val="150000"/>
              </a:lnSpc>
              <a:spcBef>
                <a:spcPts val="0"/>
              </a:spcBef>
              <a:spcAft>
                <a:spcPts val="800"/>
              </a:spcAft>
              <a:buSzPts val="1000"/>
              <a:tabLst>
                <a:tab pos="457200" algn="l"/>
              </a:tabLst>
            </a:pPr>
            <a:r>
              <a:rPr lang="en-US" sz="6600" b="0" kern="100" dirty="0">
                <a:effectLst/>
                <a:latin typeface="+mn-lt"/>
                <a:ea typeface="Aptos" panose="020B0004020202020204" pitchFamily="34" charset="0"/>
                <a:cs typeface="Times New Roman" panose="02020603050405020304" pitchFamily="18" charset="0"/>
              </a:rPr>
              <a:t>Mixed berries (strawberries, blueberries, raspberries): 2 cups</a:t>
            </a:r>
          </a:p>
          <a:p>
            <a:pPr marR="0" lvl="0" algn="l">
              <a:lnSpc>
                <a:spcPct val="150000"/>
              </a:lnSpc>
              <a:spcBef>
                <a:spcPts val="0"/>
              </a:spcBef>
              <a:spcAft>
                <a:spcPts val="800"/>
              </a:spcAft>
              <a:buSzPts val="1000"/>
              <a:tabLst>
                <a:tab pos="457200" algn="l"/>
              </a:tabLst>
            </a:pPr>
            <a:r>
              <a:rPr lang="en-US" sz="6600" b="0" kern="100" dirty="0">
                <a:effectLst/>
                <a:latin typeface="+mn-lt"/>
                <a:ea typeface="Aptos" panose="020B0004020202020204" pitchFamily="34" charset="0"/>
                <a:cs typeface="Times New Roman" panose="02020603050405020304" pitchFamily="18" charset="0"/>
              </a:rPr>
              <a:t>Vanilla pod: 1, seeds scraped</a:t>
            </a:r>
          </a:p>
          <a:p>
            <a:pPr marR="0" lvl="0" algn="l">
              <a:lnSpc>
                <a:spcPct val="150000"/>
              </a:lnSpc>
              <a:spcBef>
                <a:spcPts val="0"/>
              </a:spcBef>
              <a:spcAft>
                <a:spcPts val="800"/>
              </a:spcAft>
              <a:buSzPts val="1000"/>
              <a:tabLst>
                <a:tab pos="457200" algn="l"/>
              </a:tabLst>
            </a:pPr>
            <a:r>
              <a:rPr lang="en-US" sz="6600" b="0" kern="100" dirty="0">
                <a:effectLst/>
                <a:latin typeface="+mn-lt"/>
                <a:ea typeface="Aptos" panose="020B0004020202020204" pitchFamily="34" charset="0"/>
                <a:cs typeface="Times New Roman" panose="02020603050405020304" pitchFamily="18" charset="0"/>
              </a:rPr>
              <a:t>Agave syrup: 2 tbsp</a:t>
            </a:r>
          </a:p>
          <a:p>
            <a:pPr marR="0" lvl="0" algn="l">
              <a:lnSpc>
                <a:spcPct val="107000"/>
              </a:lnSpc>
              <a:spcBef>
                <a:spcPts val="0"/>
              </a:spcBef>
              <a:spcAft>
                <a:spcPts val="800"/>
              </a:spcAft>
              <a:buSzPts val="1000"/>
              <a:tabLst>
                <a:tab pos="457200" algn="l"/>
              </a:tabLst>
            </a:pPr>
            <a:endParaRPr lang="en-US" sz="6600" b="0" kern="100" dirty="0">
              <a:effectLst/>
              <a:latin typeface="+mn-lt"/>
              <a:ea typeface="Aptos" panose="020B0004020202020204" pitchFamily="34" charset="0"/>
              <a:cs typeface="Times New Roman" panose="02020603050405020304" pitchFamily="18" charset="0"/>
            </a:endParaRPr>
          </a:p>
          <a:p>
            <a:pPr marR="0" lvl="0" algn="l">
              <a:lnSpc>
                <a:spcPct val="107000"/>
              </a:lnSpc>
              <a:spcBef>
                <a:spcPts val="0"/>
              </a:spcBef>
              <a:spcAft>
                <a:spcPts val="800"/>
              </a:spcAft>
              <a:buSzPts val="1000"/>
              <a:tabLst>
                <a:tab pos="457200" algn="l"/>
              </a:tabLst>
            </a:pPr>
            <a:endParaRPr lang="en-US" sz="6600" b="0" kern="100" dirty="0">
              <a:latin typeface="+mn-lt"/>
              <a:ea typeface="Aptos" panose="020B0004020202020204" pitchFamily="34" charset="0"/>
              <a:cs typeface="Times New Roman" panose="02020603050405020304" pitchFamily="18" charset="0"/>
            </a:endParaRPr>
          </a:p>
          <a:p>
            <a:pPr marR="0" lvl="0" algn="l">
              <a:lnSpc>
                <a:spcPct val="107000"/>
              </a:lnSpc>
              <a:spcBef>
                <a:spcPts val="0"/>
              </a:spcBef>
              <a:spcAft>
                <a:spcPts val="800"/>
              </a:spcAft>
              <a:buSzPts val="1000"/>
              <a:tabLst>
                <a:tab pos="457200" algn="l"/>
              </a:tabLst>
            </a:pPr>
            <a:endParaRPr lang="en-US" sz="6600" b="0" kern="100" dirty="0">
              <a:effectLst/>
              <a:latin typeface="+mn-lt"/>
              <a:ea typeface="Aptos" panose="020B0004020202020204" pitchFamily="34" charset="0"/>
              <a:cs typeface="Times New Roman" panose="02020603050405020304" pitchFamily="18" charset="0"/>
            </a:endParaRPr>
          </a:p>
          <a:p>
            <a:pPr marR="0" lvl="0" algn="l">
              <a:lnSpc>
                <a:spcPct val="107000"/>
              </a:lnSpc>
              <a:spcBef>
                <a:spcPts val="0"/>
              </a:spcBef>
              <a:spcAft>
                <a:spcPts val="800"/>
              </a:spcAft>
              <a:buSzPts val="1000"/>
              <a:tabLst>
                <a:tab pos="457200" algn="l"/>
              </a:tabLst>
            </a:pPr>
            <a:endParaRPr lang="en-US" sz="6600" b="0" kern="100" dirty="0">
              <a:latin typeface="+mn-lt"/>
              <a:ea typeface="Aptos" panose="020B0004020202020204" pitchFamily="34" charset="0"/>
              <a:cs typeface="Times New Roman" panose="02020603050405020304" pitchFamily="18" charset="0"/>
            </a:endParaRPr>
          </a:p>
          <a:p>
            <a:pPr marR="0" lvl="0" algn="l">
              <a:lnSpc>
                <a:spcPct val="107000"/>
              </a:lnSpc>
              <a:spcBef>
                <a:spcPts val="0"/>
              </a:spcBef>
              <a:spcAft>
                <a:spcPts val="800"/>
              </a:spcAft>
              <a:buSzPts val="1000"/>
              <a:tabLst>
                <a:tab pos="457200" algn="l"/>
              </a:tabLst>
            </a:pPr>
            <a:endParaRPr lang="en-US" sz="6600" b="0" kern="100" dirty="0">
              <a:effectLst/>
              <a:latin typeface="+mn-lt"/>
              <a:ea typeface="Aptos" panose="020B0004020202020204" pitchFamily="34" charset="0"/>
              <a:cs typeface="Times New Roman" panose="02020603050405020304" pitchFamily="18" charset="0"/>
            </a:endParaRPr>
          </a:p>
          <a:p>
            <a:pPr marR="0" lvl="0" algn="l">
              <a:lnSpc>
                <a:spcPct val="107000"/>
              </a:lnSpc>
              <a:spcBef>
                <a:spcPts val="0"/>
              </a:spcBef>
              <a:spcAft>
                <a:spcPts val="800"/>
              </a:spcAft>
              <a:buSzPts val="1000"/>
              <a:tabLst>
                <a:tab pos="457200" algn="l"/>
              </a:tabLst>
            </a:pPr>
            <a:endParaRPr lang="en-US" sz="6600" b="0" kern="100" dirty="0">
              <a:effectLst/>
              <a:latin typeface="+mn-lt"/>
              <a:ea typeface="Aptos" panose="020B0004020202020204" pitchFamily="34" charset="0"/>
              <a:cs typeface="Times New Roman" panose="02020603050405020304" pitchFamily="18" charset="0"/>
            </a:endParaRPr>
          </a:p>
          <a:p>
            <a:pPr marR="0" lvl="0" algn="l">
              <a:lnSpc>
                <a:spcPct val="107000"/>
              </a:lnSpc>
              <a:spcBef>
                <a:spcPts val="0"/>
              </a:spcBef>
              <a:spcAft>
                <a:spcPts val="800"/>
              </a:spcAft>
              <a:buSzPts val="1000"/>
              <a:tabLst>
                <a:tab pos="457200" algn="l"/>
              </a:tabLst>
            </a:pPr>
            <a:endParaRPr lang="en-US" sz="6600" b="0" kern="100" dirty="0">
              <a:latin typeface="+mn-lt"/>
              <a:ea typeface="Aptos" panose="020B0004020202020204" pitchFamily="34" charset="0"/>
              <a:cs typeface="Times New Roman" panose="02020603050405020304" pitchFamily="18" charset="0"/>
            </a:endParaRPr>
          </a:p>
          <a:p>
            <a:pPr marR="0" lvl="0" algn="l">
              <a:lnSpc>
                <a:spcPct val="107000"/>
              </a:lnSpc>
              <a:spcBef>
                <a:spcPts val="0"/>
              </a:spcBef>
              <a:spcAft>
                <a:spcPts val="800"/>
              </a:spcAft>
              <a:buSzPts val="1000"/>
              <a:tabLst>
                <a:tab pos="457200" algn="l"/>
              </a:tabLst>
            </a:pPr>
            <a:r>
              <a:rPr lang="en-US" sz="6600" kern="100" dirty="0">
                <a:effectLst/>
                <a:latin typeface="+mn-lt"/>
                <a:ea typeface="Aptos" panose="020B0004020202020204" pitchFamily="34" charset="0"/>
                <a:cs typeface="Times New Roman" panose="02020603050405020304" pitchFamily="18" charset="0"/>
              </a:rPr>
              <a:t>INSTRUCTIONS</a:t>
            </a:r>
          </a:p>
          <a:p>
            <a:pPr marR="0" lvl="0" algn="l">
              <a:lnSpc>
                <a:spcPct val="150000"/>
              </a:lnSpc>
              <a:spcBef>
                <a:spcPts val="0"/>
              </a:spcBef>
              <a:spcAft>
                <a:spcPts val="800"/>
              </a:spcAft>
              <a:buSzPts val="1000"/>
              <a:tabLst>
                <a:tab pos="457200" algn="l"/>
              </a:tabLst>
            </a:pPr>
            <a:r>
              <a:rPr lang="en-US" sz="6600" kern="100" dirty="0">
                <a:effectLst/>
                <a:latin typeface="+mn-lt"/>
                <a:ea typeface="Aptos" panose="020B0004020202020204" pitchFamily="34" charset="0"/>
                <a:cs typeface="Times New Roman" panose="02020603050405020304" pitchFamily="18" charset="0"/>
              </a:rPr>
              <a:t>Prep Time: </a:t>
            </a:r>
            <a:r>
              <a:rPr lang="en-US" sz="6600" b="0" kern="100" dirty="0">
                <a:effectLst/>
                <a:latin typeface="+mn-lt"/>
                <a:ea typeface="Aptos" panose="020B0004020202020204" pitchFamily="34" charset="0"/>
                <a:cs typeface="Times New Roman" panose="02020603050405020304" pitchFamily="18" charset="0"/>
              </a:rPr>
              <a:t>5 minutes</a:t>
            </a:r>
          </a:p>
          <a:p>
            <a:pPr marR="0" lvl="0" algn="l">
              <a:lnSpc>
                <a:spcPct val="150000"/>
              </a:lnSpc>
              <a:spcBef>
                <a:spcPts val="0"/>
              </a:spcBef>
              <a:spcAft>
                <a:spcPts val="800"/>
              </a:spcAft>
              <a:buSzPts val="1000"/>
              <a:tabLst>
                <a:tab pos="457200" algn="l"/>
              </a:tabLst>
            </a:pPr>
            <a:r>
              <a:rPr lang="en-US" sz="6600" b="0" kern="100" dirty="0">
                <a:effectLst/>
                <a:latin typeface="+mn-lt"/>
                <a:ea typeface="Aptos" panose="020B0004020202020204" pitchFamily="34" charset="0"/>
                <a:cs typeface="Times New Roman" panose="02020603050405020304" pitchFamily="18" charset="0"/>
              </a:rPr>
              <a:t>Mix berries, vanilla seeds, and agave in a vacuum-seal bag.</a:t>
            </a:r>
          </a:p>
          <a:p>
            <a:pPr marR="0" lvl="0" algn="l">
              <a:lnSpc>
                <a:spcPct val="150000"/>
              </a:lnSpc>
              <a:spcBef>
                <a:spcPts val="0"/>
              </a:spcBef>
              <a:spcAft>
                <a:spcPts val="800"/>
              </a:spcAft>
              <a:buSzPts val="1000"/>
              <a:tabLst>
                <a:tab pos="457200" algn="l"/>
              </a:tabLst>
            </a:pPr>
            <a:r>
              <a:rPr lang="en-US" sz="6600" kern="100" dirty="0">
                <a:effectLst/>
                <a:latin typeface="+mn-lt"/>
                <a:ea typeface="Aptos" panose="020B0004020202020204" pitchFamily="34" charset="0"/>
                <a:cs typeface="Times New Roman" panose="02020603050405020304" pitchFamily="18" charset="0"/>
              </a:rPr>
              <a:t>Sous vide at 150°F (65°C) for 45 minutes</a:t>
            </a:r>
            <a:r>
              <a:rPr lang="en-US" sz="6600" b="0" kern="100" dirty="0">
                <a:effectLst/>
                <a:latin typeface="+mn-lt"/>
                <a:ea typeface="Aptos" panose="020B0004020202020204" pitchFamily="34" charset="0"/>
                <a:cs typeface="Times New Roman" panose="02020603050405020304" pitchFamily="18" charset="0"/>
              </a:rPr>
              <a:t>.</a:t>
            </a:r>
          </a:p>
          <a:p>
            <a:pPr marR="0" lvl="0" algn="l">
              <a:lnSpc>
                <a:spcPct val="150000"/>
              </a:lnSpc>
              <a:spcBef>
                <a:spcPts val="0"/>
              </a:spcBef>
              <a:spcAft>
                <a:spcPts val="800"/>
              </a:spcAft>
              <a:buSzPts val="1000"/>
              <a:tabLst>
                <a:tab pos="457200" algn="l"/>
              </a:tabLst>
            </a:pPr>
            <a:r>
              <a:rPr lang="en-US" sz="6600" b="0" kern="100" dirty="0">
                <a:effectLst/>
                <a:latin typeface="+mn-lt"/>
                <a:ea typeface="Aptos" panose="020B0004020202020204" pitchFamily="34" charset="0"/>
                <a:cs typeface="Times New Roman" panose="02020603050405020304" pitchFamily="18" charset="0"/>
              </a:rPr>
              <a:t>Serve warm or chilled as a topping for vegan ice cream or with a side of granola.</a:t>
            </a:r>
          </a:p>
          <a:p>
            <a:pPr marR="0" lvl="0" algn="l">
              <a:lnSpc>
                <a:spcPct val="150000"/>
              </a:lnSpc>
              <a:spcBef>
                <a:spcPts val="0"/>
              </a:spcBef>
              <a:spcAft>
                <a:spcPts val="800"/>
              </a:spcAft>
              <a:buSzPts val="1000"/>
              <a:tabLst>
                <a:tab pos="457200" algn="l"/>
              </a:tabLst>
            </a:pPr>
            <a:r>
              <a:rPr lang="en-US" sz="6600" kern="100" dirty="0">
                <a:effectLst/>
                <a:latin typeface="+mn-lt"/>
                <a:ea typeface="Aptos" panose="020B0004020202020204" pitchFamily="34" charset="0"/>
                <a:cs typeface="Times New Roman" panose="02020603050405020304" pitchFamily="18" charset="0"/>
              </a:rPr>
              <a:t>Cook Time: </a:t>
            </a:r>
            <a:r>
              <a:rPr lang="en-US" sz="6600" b="0" kern="100" dirty="0">
                <a:effectLst/>
                <a:latin typeface="+mn-lt"/>
                <a:ea typeface="Aptos" panose="020B0004020202020204" pitchFamily="34" charset="0"/>
                <a:cs typeface="Times New Roman" panose="02020603050405020304" pitchFamily="18" charset="0"/>
              </a:rPr>
              <a:t>45 minutes</a:t>
            </a:r>
          </a:p>
          <a:p>
            <a:pPr marL="457200" marR="0" lvl="1" indent="0" algn="l">
              <a:spcBef>
                <a:spcPts val="0"/>
              </a:spcBef>
              <a:spcAft>
                <a:spcPts val="800"/>
              </a:spcAft>
              <a:buSzPts val="1000"/>
              <a:tabLst>
                <a:tab pos="914400" algn="l"/>
              </a:tabLst>
            </a:pPr>
            <a:endParaRPr lang="en-US" sz="6600" b="0" kern="100" dirty="0">
              <a:effectLst/>
              <a:latin typeface="+mn-lt"/>
              <a:ea typeface="Aptos" panose="020B0004020202020204" pitchFamily="34" charset="0"/>
              <a:cs typeface="Times New Roman" panose="02020603050405020304" pitchFamily="18" charset="0"/>
            </a:endParaRPr>
          </a:p>
          <a:p>
            <a:pPr marL="457200" marR="0" lvl="1" indent="0" algn="l">
              <a:spcBef>
                <a:spcPts val="0"/>
              </a:spcBef>
              <a:spcAft>
                <a:spcPts val="800"/>
              </a:spcAft>
              <a:buSzPts val="1000"/>
              <a:tabLst>
                <a:tab pos="914400" algn="l"/>
              </a:tabLst>
            </a:pPr>
            <a:endParaRPr lang="en-US" sz="6600" b="0" kern="100" dirty="0">
              <a:latin typeface="+mn-lt"/>
              <a:ea typeface="Aptos" panose="020B0004020202020204" pitchFamily="34" charset="0"/>
              <a:cs typeface="Times New Roman" panose="02020603050405020304" pitchFamily="18" charset="0"/>
            </a:endParaRPr>
          </a:p>
          <a:p>
            <a:pPr marL="457200" marR="0" lvl="1" indent="0" algn="l">
              <a:spcBef>
                <a:spcPts val="0"/>
              </a:spcBef>
              <a:spcAft>
                <a:spcPts val="800"/>
              </a:spcAft>
              <a:buSzPts val="1000"/>
              <a:tabLst>
                <a:tab pos="914400" algn="l"/>
              </a:tabLst>
            </a:pPr>
            <a:endParaRPr lang="en-US" sz="6600" b="0" kern="100" dirty="0">
              <a:latin typeface="+mn-lt"/>
              <a:ea typeface="Aptos" panose="020B0004020202020204" pitchFamily="34" charset="0"/>
              <a:cs typeface="Times New Roman" panose="02020603050405020304" pitchFamily="18" charset="0"/>
            </a:endParaRPr>
          </a:p>
          <a:p>
            <a:pPr marL="457200" marR="0" lvl="1" indent="0" algn="l">
              <a:spcBef>
                <a:spcPts val="0"/>
              </a:spcBef>
              <a:spcAft>
                <a:spcPts val="800"/>
              </a:spcAft>
              <a:buSzPts val="1000"/>
              <a:tabLst>
                <a:tab pos="914400" algn="l"/>
              </a:tabLst>
            </a:pPr>
            <a:r>
              <a:rPr lang="en-US" sz="5400" b="0" kern="100" dirty="0">
                <a:effectLst/>
                <a:latin typeface="+mn-lt"/>
                <a:ea typeface="Aptos" panose="020B0004020202020204" pitchFamily="34" charset="0"/>
                <a:cs typeface="Times New Roman" panose="02020603050405020304" pitchFamily="18" charset="0"/>
              </a:rPr>
              <a:t>Per serving</a:t>
            </a:r>
          </a:p>
          <a:p>
            <a:pPr marL="457200" marR="0" lvl="1" indent="0" algn="l">
              <a:spcBef>
                <a:spcPts val="0"/>
              </a:spcBef>
              <a:spcAft>
                <a:spcPts val="800"/>
              </a:spcAft>
              <a:buSzPts val="1000"/>
              <a:tabLst>
                <a:tab pos="914400" algn="l"/>
              </a:tabLst>
            </a:pPr>
            <a:r>
              <a:rPr lang="en-US" sz="5400" b="0" kern="100" dirty="0">
                <a:effectLst/>
                <a:latin typeface="+mn-lt"/>
                <a:ea typeface="Aptos" panose="020B0004020202020204" pitchFamily="34" charset="0"/>
                <a:cs typeface="Times New Roman" panose="02020603050405020304" pitchFamily="18" charset="0"/>
              </a:rPr>
              <a:t>Calories: 90</a:t>
            </a:r>
          </a:p>
          <a:p>
            <a:pPr marL="457200" marR="0" lvl="1" indent="0" algn="l">
              <a:spcBef>
                <a:spcPts val="0"/>
              </a:spcBef>
              <a:spcAft>
                <a:spcPts val="800"/>
              </a:spcAft>
              <a:buSzPts val="1000"/>
              <a:tabLst>
                <a:tab pos="914400" algn="l"/>
              </a:tabLst>
            </a:pPr>
            <a:r>
              <a:rPr lang="en-US" sz="5400" b="0" kern="100" dirty="0">
                <a:effectLst/>
                <a:latin typeface="+mn-lt"/>
                <a:ea typeface="Aptos" panose="020B0004020202020204" pitchFamily="34" charset="0"/>
                <a:cs typeface="Times New Roman" panose="02020603050405020304" pitchFamily="18" charset="0"/>
              </a:rPr>
              <a:t>Fat: 0.3 g</a:t>
            </a:r>
          </a:p>
          <a:p>
            <a:pPr marL="457200" marR="0" lvl="1" indent="0" algn="l">
              <a:spcBef>
                <a:spcPts val="0"/>
              </a:spcBef>
              <a:spcAft>
                <a:spcPts val="800"/>
              </a:spcAft>
              <a:buSzPts val="1000"/>
              <a:tabLst>
                <a:tab pos="914400" algn="l"/>
              </a:tabLst>
            </a:pPr>
            <a:r>
              <a:rPr lang="en-US" sz="5400" b="0" kern="100" dirty="0">
                <a:effectLst/>
                <a:latin typeface="+mn-lt"/>
                <a:ea typeface="Aptos" panose="020B0004020202020204" pitchFamily="34" charset="0"/>
                <a:cs typeface="Times New Roman" panose="02020603050405020304" pitchFamily="18" charset="0"/>
              </a:rPr>
              <a:t>Protein: 1 g</a:t>
            </a:r>
          </a:p>
          <a:p>
            <a:pPr marL="457200" marR="0" lvl="1" indent="0" algn="l">
              <a:spcBef>
                <a:spcPts val="0"/>
              </a:spcBef>
              <a:spcAft>
                <a:spcPts val="800"/>
              </a:spcAft>
              <a:buSzPts val="1000"/>
              <a:tabLst>
                <a:tab pos="914400" algn="l"/>
              </a:tabLst>
            </a:pPr>
            <a:r>
              <a:rPr lang="en-US" sz="5400" b="0" kern="100" dirty="0">
                <a:effectLst/>
                <a:latin typeface="+mn-lt"/>
                <a:ea typeface="Aptos" panose="020B0004020202020204" pitchFamily="34" charset="0"/>
                <a:cs typeface="Times New Roman" panose="02020603050405020304" pitchFamily="18" charset="0"/>
              </a:rPr>
              <a:t>Carbohydrates: 22 g</a:t>
            </a:r>
          </a:p>
          <a:p>
            <a:pPr marL="457200" marR="0" lvl="1" indent="0" algn="l">
              <a:spcBef>
                <a:spcPts val="0"/>
              </a:spcBef>
              <a:spcAft>
                <a:spcPts val="800"/>
              </a:spcAft>
              <a:buSzPts val="1000"/>
              <a:tabLst>
                <a:tab pos="914400" algn="l"/>
              </a:tabLst>
            </a:pPr>
            <a:r>
              <a:rPr lang="en-US" sz="5400" b="0" kern="100" dirty="0">
                <a:effectLst/>
                <a:latin typeface="+mn-lt"/>
                <a:ea typeface="Aptos" panose="020B0004020202020204" pitchFamily="34" charset="0"/>
                <a:cs typeface="Times New Roman" panose="02020603050405020304" pitchFamily="18" charset="0"/>
              </a:rPr>
              <a:t>Fiber: 3 g</a:t>
            </a:r>
          </a:p>
          <a:p>
            <a:pPr marL="457200" marR="0" lvl="1" indent="0" algn="l">
              <a:spcBef>
                <a:spcPts val="0"/>
              </a:spcBef>
              <a:spcAft>
                <a:spcPts val="800"/>
              </a:spcAft>
              <a:buSzPts val="1000"/>
              <a:tabLst>
                <a:tab pos="914400" algn="l"/>
              </a:tabLst>
            </a:pPr>
            <a:r>
              <a:rPr lang="en-US" sz="5400" b="0" kern="100" dirty="0">
                <a:effectLst/>
                <a:latin typeface="+mn-lt"/>
                <a:ea typeface="Aptos" panose="020B0004020202020204" pitchFamily="34" charset="0"/>
                <a:cs typeface="Times New Roman" panose="02020603050405020304" pitchFamily="18" charset="0"/>
              </a:rPr>
              <a:t>Sugars: 18 g</a:t>
            </a:r>
          </a:p>
          <a:p>
            <a:pPr marL="457200" marR="0" lvl="1" indent="0" algn="l">
              <a:spcBef>
                <a:spcPts val="0"/>
              </a:spcBef>
              <a:spcAft>
                <a:spcPts val="800"/>
              </a:spcAft>
              <a:buSzPts val="1000"/>
              <a:tabLst>
                <a:tab pos="914400" algn="l"/>
              </a:tabLst>
            </a:pPr>
            <a:r>
              <a:rPr lang="en-US" sz="5400" b="0" kern="100" dirty="0">
                <a:effectLst/>
                <a:latin typeface="+mn-lt"/>
                <a:ea typeface="Aptos" panose="020B0004020202020204" pitchFamily="34" charset="0"/>
                <a:cs typeface="Times New Roman" panose="02020603050405020304" pitchFamily="18" charset="0"/>
              </a:rPr>
              <a:t>Salt: 0 mg</a:t>
            </a:r>
          </a:p>
        </p:txBody>
      </p:sp>
      <p:sp>
        <p:nvSpPr>
          <p:cNvPr id="5" name="Text Placeholder 7">
            <a:extLst>
              <a:ext uri="{FF2B5EF4-FFF2-40B4-BE49-F238E27FC236}">
                <a16:creationId xmlns:a16="http://schemas.microsoft.com/office/drawing/2014/main" id="{36FB9EF6-8E20-597F-BEBF-3C20941BF0B2}"/>
              </a:ext>
            </a:extLst>
          </p:cNvPr>
          <p:cNvSpPr txBox="1">
            <a:spLocks/>
          </p:cNvSpPr>
          <p:nvPr/>
        </p:nvSpPr>
        <p:spPr>
          <a:xfrm>
            <a:off x="0" y="0"/>
            <a:ext cx="10058399" cy="49453800"/>
          </a:xfrm>
          <a:prstGeom prst="rect">
            <a:avLst/>
          </a:prstGeom>
          <a:solidFill>
            <a:srgbClr val="E1DEDB"/>
          </a:solidFill>
        </p:spPr>
        <p:txBody>
          <a:bodyPr vert="vert270">
            <a:noAutofit/>
          </a:bodyPr>
          <a:lstStyle>
            <a:lvl1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1pPr>
            <a:lvl2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2pPr>
            <a:lvl3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3pPr>
            <a:lvl4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4pPr>
            <a:lvl5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5pPr>
            <a:lvl6pPr marL="0" marR="0" indent="3556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6pPr>
            <a:lvl7pPr marL="0" marR="0" indent="7112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7pPr>
            <a:lvl8pPr marL="0" marR="0" indent="10668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8pPr>
            <a:lvl9pPr marL="0" marR="0" indent="14224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9pPr>
          </a:lstStyle>
          <a:p>
            <a:pPr hangingPunct="1"/>
            <a:endParaRPr lang="fr-FR" sz="15000" b="1" dirty="0">
              <a:latin typeface="Open Sans" panose="020B0606030504020204" pitchFamily="34" charset="0"/>
            </a:endParaRPr>
          </a:p>
          <a:p>
            <a:pPr hangingPunct="1"/>
            <a:r>
              <a:rPr lang="fr-FR" sz="15000" b="1" dirty="0">
                <a:latin typeface="Open Sans" panose="020B0606030504020204" pitchFamily="34" charset="0"/>
              </a:rPr>
              <a:t>SOUS VIDE VANILLA </a:t>
            </a:r>
          </a:p>
          <a:p>
            <a:pPr hangingPunct="1"/>
            <a:r>
              <a:rPr lang="fr-FR" sz="15000" b="1" dirty="0">
                <a:latin typeface="Open Sans" panose="020B0606030504020204" pitchFamily="34" charset="0"/>
              </a:rPr>
              <a:t>AND BERRY COMPOTE</a:t>
            </a:r>
          </a:p>
        </p:txBody>
      </p:sp>
      <p:sp>
        <p:nvSpPr>
          <p:cNvPr id="3" name="Slide Number Placeholder 8">
            <a:extLst>
              <a:ext uri="{FF2B5EF4-FFF2-40B4-BE49-F238E27FC236}">
                <a16:creationId xmlns:a16="http://schemas.microsoft.com/office/drawing/2014/main" id="{D82DBA06-2A07-B14C-B5C5-907BC9BA1E0C}"/>
              </a:ext>
            </a:extLst>
          </p:cNvPr>
          <p:cNvSpPr txBox="1">
            <a:spLocks/>
          </p:cNvSpPr>
          <p:nvPr/>
        </p:nvSpPr>
        <p:spPr>
          <a:xfrm>
            <a:off x="34205579" y="44764129"/>
            <a:ext cx="930842" cy="979574"/>
          </a:xfrm>
          <a:prstGeom prst="rect">
            <a:avLst/>
          </a:prstGeom>
          <a:ln w="25400">
            <a:miter lim="400000"/>
          </a:ln>
        </p:spPr>
        <p:txBody>
          <a:bodyPr wrap="none" lIns="149770" tIns="149770" rIns="149770" bIns="14977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962076" rtl="0" fontAlgn="auto" latinLnBrk="0" hangingPunct="0">
              <a:lnSpc>
                <a:spcPct val="100000"/>
              </a:lnSpc>
              <a:spcBef>
                <a:spcPts val="0"/>
              </a:spcBef>
              <a:spcAft>
                <a:spcPts val="0"/>
              </a:spcAft>
              <a:buClrTx/>
              <a:buSzTx/>
              <a:buFontTx/>
              <a:buNone/>
              <a:tabLst/>
              <a:defRPr kumimoji="0" sz="8000" b="0" i="0" u="none" strike="noStrike" cap="none" spc="0" normalizeH="0" baseline="0">
                <a:ln>
                  <a:noFill/>
                </a:ln>
                <a:solidFill>
                  <a:srgbClr val="000000"/>
                </a:solidFill>
                <a:effectLst/>
                <a:uFillTx/>
                <a:latin typeface="Helvetica Neue Light"/>
                <a:ea typeface="Helvetica Neue Light"/>
                <a:cs typeface="Helvetica Neue Light"/>
                <a:sym typeface="Helvetica Neue Light"/>
              </a:defRPr>
            </a:lvl1pPr>
            <a:lvl2pPr marL="0" marR="0" indent="228600" algn="ctr" defTabSz="2962076" rtl="0" fontAlgn="auto" latinLnBrk="0" hangingPunct="0">
              <a:lnSpc>
                <a:spcPct val="100000"/>
              </a:lnSpc>
              <a:spcBef>
                <a:spcPts val="0"/>
              </a:spcBef>
              <a:spcAft>
                <a:spcPts val="0"/>
              </a:spcAft>
              <a:buClrTx/>
              <a:buSzTx/>
              <a:buFontTx/>
              <a:buNone/>
              <a:tabLst/>
              <a:defRPr kumimoji="0" sz="12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2962076" rtl="0" fontAlgn="auto" latinLnBrk="0" hangingPunct="0">
              <a:lnSpc>
                <a:spcPct val="100000"/>
              </a:lnSpc>
              <a:spcBef>
                <a:spcPts val="0"/>
              </a:spcBef>
              <a:spcAft>
                <a:spcPts val="0"/>
              </a:spcAft>
              <a:buClrTx/>
              <a:buSzTx/>
              <a:buFontTx/>
              <a:buNone/>
              <a:tabLst/>
              <a:defRPr kumimoji="0" sz="12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2962076" rtl="0" fontAlgn="auto" latinLnBrk="0" hangingPunct="0">
              <a:lnSpc>
                <a:spcPct val="100000"/>
              </a:lnSpc>
              <a:spcBef>
                <a:spcPts val="0"/>
              </a:spcBef>
              <a:spcAft>
                <a:spcPts val="0"/>
              </a:spcAft>
              <a:buClrTx/>
              <a:buSzTx/>
              <a:buFontTx/>
              <a:buNone/>
              <a:tabLst/>
              <a:defRPr kumimoji="0" sz="12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2962076" rtl="0" fontAlgn="auto" latinLnBrk="0" hangingPunct="0">
              <a:lnSpc>
                <a:spcPct val="100000"/>
              </a:lnSpc>
              <a:spcBef>
                <a:spcPts val="0"/>
              </a:spcBef>
              <a:spcAft>
                <a:spcPts val="0"/>
              </a:spcAft>
              <a:buClrTx/>
              <a:buSzTx/>
              <a:buFontTx/>
              <a:buNone/>
              <a:tabLst/>
              <a:defRPr kumimoji="0" sz="12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2962076" rtl="0" fontAlgn="auto" latinLnBrk="0" hangingPunct="0">
              <a:lnSpc>
                <a:spcPct val="100000"/>
              </a:lnSpc>
              <a:spcBef>
                <a:spcPts val="0"/>
              </a:spcBef>
              <a:spcAft>
                <a:spcPts val="0"/>
              </a:spcAft>
              <a:buClrTx/>
              <a:buSzTx/>
              <a:buFontTx/>
              <a:buNone/>
              <a:tabLst/>
              <a:defRPr kumimoji="0" sz="12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2962076" rtl="0" fontAlgn="auto" latinLnBrk="0" hangingPunct="0">
              <a:lnSpc>
                <a:spcPct val="100000"/>
              </a:lnSpc>
              <a:spcBef>
                <a:spcPts val="0"/>
              </a:spcBef>
              <a:spcAft>
                <a:spcPts val="0"/>
              </a:spcAft>
              <a:buClrTx/>
              <a:buSzTx/>
              <a:buFontTx/>
              <a:buNone/>
              <a:tabLst/>
              <a:defRPr kumimoji="0" sz="12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2962076" rtl="0" fontAlgn="auto" latinLnBrk="0" hangingPunct="0">
              <a:lnSpc>
                <a:spcPct val="100000"/>
              </a:lnSpc>
              <a:spcBef>
                <a:spcPts val="0"/>
              </a:spcBef>
              <a:spcAft>
                <a:spcPts val="0"/>
              </a:spcAft>
              <a:buClrTx/>
              <a:buSzTx/>
              <a:buFontTx/>
              <a:buNone/>
              <a:tabLst/>
              <a:defRPr kumimoji="0" sz="12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2962076" rtl="0" fontAlgn="auto" latinLnBrk="0" hangingPunct="0">
              <a:lnSpc>
                <a:spcPct val="100000"/>
              </a:lnSpc>
              <a:spcBef>
                <a:spcPts val="0"/>
              </a:spcBef>
              <a:spcAft>
                <a:spcPts val="0"/>
              </a:spcAft>
              <a:buClrTx/>
              <a:buSzTx/>
              <a:buFontTx/>
              <a:buNone/>
              <a:tabLst/>
              <a:defRPr kumimoji="0" sz="120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fld id="{86CB4B4D-7CA3-9044-876B-883B54F8677D}" type="slidenum">
              <a:rPr lang="en-US" sz="4400" smtClean="0">
                <a:solidFill>
                  <a:srgbClr val="A6A6A6"/>
                </a:solidFill>
              </a:rPr>
              <a:pPr/>
              <a:t>62</a:t>
            </a:fld>
            <a:endParaRPr lang="en-US" sz="4400" dirty="0">
              <a:solidFill>
                <a:srgbClr val="A6A6A6"/>
              </a:solidFill>
            </a:endParaRPr>
          </a:p>
        </p:txBody>
      </p:sp>
      <p:pic>
        <p:nvPicPr>
          <p:cNvPr id="6" name="Picture 5">
            <a:extLst>
              <a:ext uri="{FF2B5EF4-FFF2-40B4-BE49-F238E27FC236}">
                <a16:creationId xmlns:a16="http://schemas.microsoft.com/office/drawing/2014/main" id="{3D3ED372-AAA4-4DA9-5152-F926C1D16306}"/>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p:blipFill>
        <p:spPr>
          <a:xfrm>
            <a:off x="12482964" y="18040204"/>
            <a:ext cx="11459307" cy="3819769"/>
          </a:xfrm>
          <a:prstGeom prst="rect">
            <a:avLst/>
          </a:prstGeom>
        </p:spPr>
      </p:pic>
    </p:spTree>
    <p:extLst>
      <p:ext uri="{BB962C8B-B14F-4D97-AF65-F5344CB8AC3E}">
        <p14:creationId xmlns:p14="http://schemas.microsoft.com/office/powerpoint/2010/main" val="3327877187"/>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385BCA-4063-2B58-D4A2-5CD66AE6360F}"/>
            </a:ext>
          </a:extLst>
        </p:cNvPr>
        <p:cNvGrpSpPr/>
        <p:nvPr/>
      </p:nvGrpSpPr>
      <p:grpSpPr>
        <a:xfrm>
          <a:off x="0" y="0"/>
          <a:ext cx="0" cy="0"/>
          <a:chOff x="0" y="0"/>
          <a:chExt cx="0" cy="0"/>
        </a:xfrm>
      </p:grpSpPr>
      <p:sp>
        <p:nvSpPr>
          <p:cNvPr id="158" name="Rectangle">
            <a:extLst>
              <a:ext uri="{FF2B5EF4-FFF2-40B4-BE49-F238E27FC236}">
                <a16:creationId xmlns:a16="http://schemas.microsoft.com/office/drawing/2014/main" id="{76D050D4-0A36-58CA-D10C-58DB2E34C909}"/>
              </a:ext>
            </a:extLst>
          </p:cNvPr>
          <p:cNvSpPr/>
          <p:nvPr/>
        </p:nvSpPr>
        <p:spPr>
          <a:xfrm>
            <a:off x="7499691" y="4287528"/>
            <a:ext cx="23341918" cy="29430282"/>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25400">
            <a:miter lim="400000"/>
          </a:ln>
        </p:spPr>
        <p:txBody>
          <a:bodyPr lIns="149770" tIns="149770" rIns="149770" bIns="149770" anchor="ctr"/>
          <a:lstStyle/>
          <a:p>
            <a:pPr>
              <a:defRPr sz="11000" b="0">
                <a:solidFill>
                  <a:srgbClr val="FFFFFF"/>
                </a:solidFill>
                <a:latin typeface="+mn-lt"/>
                <a:ea typeface="+mn-ea"/>
                <a:cs typeface="+mn-cs"/>
                <a:sym typeface="Helvetica Neue Medium"/>
              </a:defRPr>
            </a:pPr>
            <a:endParaRPr dirty="0">
              <a:latin typeface="Open Sans" panose="020B0606030504020204" pitchFamily="34" charset="0"/>
            </a:endParaRPr>
          </a:p>
        </p:txBody>
      </p:sp>
      <p:sp>
        <p:nvSpPr>
          <p:cNvPr id="160"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AFEFDEC2-C249-7FD4-477D-E19FC5C9F3B1}"/>
              </a:ext>
            </a:extLst>
          </p:cNvPr>
          <p:cNvSpPr txBox="1"/>
          <p:nvPr/>
        </p:nvSpPr>
        <p:spPr>
          <a:xfrm>
            <a:off x="7382460" y="36196815"/>
            <a:ext cx="24763121" cy="5724399"/>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9770" tIns="149770" rIns="149770" bIns="149770" anchor="ctr">
            <a:spAutoFit/>
          </a:bodyPr>
          <a:lstStyle>
            <a:lvl1pPr algn="l">
              <a:defRPr sz="4800" b="0" baseline="31250">
                <a:latin typeface="Playfair Display"/>
                <a:ea typeface="Playfair Display"/>
                <a:cs typeface="Playfair Display"/>
                <a:sym typeface="Playfair Display"/>
              </a:defRPr>
            </a:lvl1pPr>
          </a:lstStyle>
          <a:p>
            <a:pPr>
              <a:lnSpc>
                <a:spcPct val="150000"/>
              </a:lnSpc>
            </a:pPr>
            <a:r>
              <a:rPr lang="en-US" sz="7200" dirty="0">
                <a:latin typeface="Open Sans" panose="020B0606030504020204" pitchFamily="34" charset="0"/>
                <a:ea typeface="Open Sans" panose="020B0606030504020204" pitchFamily="34" charset="0"/>
                <a:cs typeface="Open Sans" panose="020B0606030504020204" pitchFamily="34" charset="0"/>
              </a:rPr>
              <a:t>Sous Vide Poached Pears with Spiced Maple Syrup bring out the delicate sweetness of pears infused with a fragrant blend of spices. The gentle sous vide cooking ensures the pears are perfectly tender, absorbing the rich, warm flavors of cinnamon and vanilla. This sophisticated dessert not only pleases the palate but also fills the kitchen with an inviting aroma, making it an ideal treat for cozy evenings.</a:t>
            </a:r>
          </a:p>
        </p:txBody>
      </p:sp>
      <p:sp>
        <p:nvSpPr>
          <p:cNvPr id="6" name="Line">
            <a:extLst>
              <a:ext uri="{FF2B5EF4-FFF2-40B4-BE49-F238E27FC236}">
                <a16:creationId xmlns:a16="http://schemas.microsoft.com/office/drawing/2014/main" id="{F20D2774-134E-2D51-A1EE-3E3ADAA243FC}"/>
              </a:ext>
            </a:extLst>
          </p:cNvPr>
          <p:cNvSpPr/>
          <p:nvPr/>
        </p:nvSpPr>
        <p:spPr>
          <a:xfrm>
            <a:off x="7382460" y="34145026"/>
            <a:ext cx="23576379" cy="0"/>
          </a:xfrm>
          <a:prstGeom prst="line">
            <a:avLst/>
          </a:prstGeom>
          <a:ln w="190500">
            <a:solidFill>
              <a:srgbClr val="E1DEDB"/>
            </a:solidFill>
            <a:miter lim="400000"/>
          </a:ln>
        </p:spPr>
        <p:txBody>
          <a:bodyPr lIns="149770" tIns="149770" rIns="149770" bIns="149770" anchor="ctr"/>
          <a:lstStyle/>
          <a:p>
            <a:pPr>
              <a:defRPr sz="11000" b="0">
                <a:solidFill>
                  <a:srgbClr val="FFFFFF"/>
                </a:solidFill>
                <a:latin typeface="+mn-lt"/>
                <a:ea typeface="+mn-ea"/>
                <a:cs typeface="+mn-cs"/>
                <a:sym typeface="Helvetica Neue Medium"/>
              </a:defRPr>
            </a:pPr>
            <a:endParaRPr dirty="0">
              <a:latin typeface="Open Sans" panose="020B0606030504020204" pitchFamily="34" charset="0"/>
            </a:endParaRPr>
          </a:p>
        </p:txBody>
      </p:sp>
      <p:sp>
        <p:nvSpPr>
          <p:cNvPr id="2" name="TextBox 1">
            <a:extLst>
              <a:ext uri="{FF2B5EF4-FFF2-40B4-BE49-F238E27FC236}">
                <a16:creationId xmlns:a16="http://schemas.microsoft.com/office/drawing/2014/main" id="{99DBA51E-BC82-141E-9257-1713CF3C5722}"/>
              </a:ext>
            </a:extLst>
          </p:cNvPr>
          <p:cNvSpPr txBox="1"/>
          <p:nvPr/>
        </p:nvSpPr>
        <p:spPr>
          <a:xfrm>
            <a:off x="6350" y="29507402"/>
            <a:ext cx="27654249" cy="3688007"/>
          </a:xfrm>
          <a:prstGeom prst="rect">
            <a:avLst/>
          </a:prstGeom>
          <a:solidFill>
            <a:srgbClr val="E1DEDB"/>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9770" tIns="149770" rIns="149770" bIns="149770" numCol="1" spcCol="38100" rtlCol="0" anchor="ctr">
            <a:spAutoFit/>
          </a:bodyPr>
          <a:lstStyle/>
          <a:p>
            <a:pPr marL="0" marR="0" indent="0" algn="ctr" defTabSz="2962076" rtl="0" fontAlgn="auto" latinLnBrk="0" hangingPunct="0">
              <a:lnSpc>
                <a:spcPct val="100000"/>
              </a:lnSpc>
              <a:spcBef>
                <a:spcPts val="0"/>
              </a:spcBef>
              <a:spcAft>
                <a:spcPts val="0"/>
              </a:spcAft>
              <a:buClrTx/>
              <a:buSzTx/>
              <a:buFontTx/>
              <a:buNone/>
              <a:tabLst/>
            </a:pPr>
            <a:r>
              <a:rPr kumimoji="0" lang="en-US" sz="11000" i="0" u="none" cap="none" spc="0" normalizeH="0" baseline="0" dirty="0">
                <a:ln>
                  <a:noFill/>
                </a:ln>
                <a:effectLst/>
                <a:uFillTx/>
                <a:latin typeface="Montserrat" panose="00000500000000000000" pitchFamily="50" charset="0"/>
                <a:sym typeface="Helvetica Neue"/>
              </a:rPr>
              <a:t>STEAMED MANGO </a:t>
            </a:r>
          </a:p>
          <a:p>
            <a:pPr marL="0" marR="0" indent="0" algn="ctr" defTabSz="2962076" rtl="0" fontAlgn="auto" latinLnBrk="0" hangingPunct="0">
              <a:lnSpc>
                <a:spcPct val="100000"/>
              </a:lnSpc>
              <a:spcBef>
                <a:spcPts val="0"/>
              </a:spcBef>
              <a:spcAft>
                <a:spcPts val="0"/>
              </a:spcAft>
              <a:buClrTx/>
              <a:buSzTx/>
              <a:buFontTx/>
              <a:buNone/>
              <a:tabLst/>
            </a:pPr>
            <a:r>
              <a:rPr kumimoji="0" lang="en-US" sz="11000" i="0" u="none" cap="none" spc="0" normalizeH="0" baseline="0" dirty="0">
                <a:ln>
                  <a:noFill/>
                </a:ln>
                <a:effectLst/>
                <a:uFillTx/>
                <a:latin typeface="Montserrat" panose="00000500000000000000" pitchFamily="50" charset="0"/>
                <a:sym typeface="Helvetica Neue"/>
              </a:rPr>
              <a:t>AND STICKY RICE</a:t>
            </a:r>
          </a:p>
        </p:txBody>
      </p:sp>
      <p:sp>
        <p:nvSpPr>
          <p:cNvPr id="3" name="Slide Number Placeholder 8">
            <a:extLst>
              <a:ext uri="{FF2B5EF4-FFF2-40B4-BE49-F238E27FC236}">
                <a16:creationId xmlns:a16="http://schemas.microsoft.com/office/drawing/2014/main" id="{298BC441-DBDF-DD05-B9A2-4BD0BC4FB410}"/>
              </a:ext>
            </a:extLst>
          </p:cNvPr>
          <p:cNvSpPr>
            <a:spLocks noGrp="1"/>
          </p:cNvSpPr>
          <p:nvPr>
            <p:ph type="sldNum" sz="quarter" idx="2"/>
          </p:nvPr>
        </p:nvSpPr>
        <p:spPr>
          <a:xfrm>
            <a:off x="34205579" y="44764129"/>
            <a:ext cx="930842" cy="979574"/>
          </a:xfrm>
        </p:spPr>
        <p:txBody>
          <a:bodyPr/>
          <a:lstStyle/>
          <a:p>
            <a:fld id="{86CB4B4D-7CA3-9044-876B-883B54F8677D}" type="slidenum">
              <a:rPr lang="en-US" sz="4400" smtClean="0">
                <a:solidFill>
                  <a:srgbClr val="A6A6A6"/>
                </a:solidFill>
              </a:rPr>
              <a:t>63</a:t>
            </a:fld>
            <a:endParaRPr lang="en-US" sz="4400" dirty="0">
              <a:solidFill>
                <a:srgbClr val="A6A6A6"/>
              </a:solidFill>
            </a:endParaRPr>
          </a:p>
        </p:txBody>
      </p:sp>
    </p:spTree>
    <p:extLst>
      <p:ext uri="{BB962C8B-B14F-4D97-AF65-F5344CB8AC3E}">
        <p14:creationId xmlns:p14="http://schemas.microsoft.com/office/powerpoint/2010/main" val="587881392"/>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8E8C005-8270-D93E-58B9-182CE1B0E0EB}"/>
              </a:ext>
            </a:extLst>
          </p:cNvPr>
          <p:cNvSpPr txBox="1">
            <a:spLocks noGrp="1" noRot="1" noMove="1" noResize="1" noEditPoints="1" noAdjustHandles="1" noChangeArrowheads="1" noChangeShapeType="1"/>
          </p:cNvSpPr>
          <p:nvPr/>
        </p:nvSpPr>
        <p:spPr>
          <a:xfrm>
            <a:off x="12596691" y="4112335"/>
            <a:ext cx="22074309" cy="4122667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gn="l">
              <a:spcBef>
                <a:spcPts val="0"/>
              </a:spcBef>
              <a:spcAft>
                <a:spcPts val="0"/>
              </a:spcAft>
            </a:pPr>
            <a:r>
              <a:rPr lang="en-US" sz="6600" kern="100" dirty="0">
                <a:effectLst/>
                <a:latin typeface="+mn-lt"/>
                <a:ea typeface="Aptos" panose="020B0004020202020204" pitchFamily="34" charset="0"/>
                <a:cs typeface="Times New Roman" panose="02020603050405020304" pitchFamily="18" charset="0"/>
              </a:rPr>
              <a:t>INGREDIENTS</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Mangoes: 2, ripe, peeled and sliced</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Sticky rice: 1 cup, soaked overnight</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Coconut milk: 1/2 cup</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Agave syrup: 1 tbsp</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Sesame seeds: 1 tsp, toasted</a:t>
            </a:r>
          </a:p>
          <a:p>
            <a:pPr marL="0" marR="0" algn="l">
              <a:spcBef>
                <a:spcPts val="0"/>
              </a:spcBef>
              <a:spcAft>
                <a:spcPts val="0"/>
              </a:spcAft>
            </a:pPr>
            <a:endParaRPr lang="en-US" sz="6600" b="0" kern="100" dirty="0">
              <a:effectLst/>
              <a:latin typeface="+mn-lt"/>
              <a:ea typeface="Aptos" panose="020B0004020202020204" pitchFamily="34" charset="0"/>
              <a:cs typeface="Times New Roman" panose="02020603050405020304" pitchFamily="18" charset="0"/>
            </a:endParaRPr>
          </a:p>
          <a:p>
            <a:pPr marL="0" marR="0" algn="l">
              <a:spcBef>
                <a:spcPts val="0"/>
              </a:spcBef>
              <a:spcAft>
                <a:spcPts val="0"/>
              </a:spcAft>
            </a:pPr>
            <a:endParaRPr lang="en-US" sz="6600" kern="100" dirty="0">
              <a:effectLst/>
              <a:latin typeface="+mn-lt"/>
              <a:ea typeface="Aptos" panose="020B0004020202020204" pitchFamily="34" charset="0"/>
              <a:cs typeface="Times New Roman" panose="02020603050405020304" pitchFamily="18" charset="0"/>
            </a:endParaRPr>
          </a:p>
          <a:p>
            <a:pPr marL="0" marR="0" algn="l">
              <a:spcBef>
                <a:spcPts val="0"/>
              </a:spcBef>
              <a:spcAft>
                <a:spcPts val="0"/>
              </a:spcAft>
            </a:pPr>
            <a:endParaRPr lang="en-US" sz="6600" kern="100" dirty="0">
              <a:latin typeface="+mn-lt"/>
              <a:ea typeface="Aptos" panose="020B0004020202020204" pitchFamily="34" charset="0"/>
              <a:cs typeface="Times New Roman" panose="02020603050405020304" pitchFamily="18" charset="0"/>
            </a:endParaRPr>
          </a:p>
          <a:p>
            <a:pPr marL="0" marR="0" algn="l">
              <a:spcBef>
                <a:spcPts val="0"/>
              </a:spcBef>
              <a:spcAft>
                <a:spcPts val="0"/>
              </a:spcAft>
            </a:pPr>
            <a:endParaRPr lang="en-US" sz="6600" kern="100" dirty="0">
              <a:latin typeface="+mn-lt"/>
              <a:ea typeface="Aptos" panose="020B0004020202020204" pitchFamily="34" charset="0"/>
              <a:cs typeface="Times New Roman" panose="02020603050405020304" pitchFamily="18" charset="0"/>
            </a:endParaRPr>
          </a:p>
          <a:p>
            <a:pPr marL="0" marR="0" algn="l">
              <a:spcBef>
                <a:spcPts val="0"/>
              </a:spcBef>
              <a:spcAft>
                <a:spcPts val="0"/>
              </a:spcAft>
            </a:pPr>
            <a:endParaRPr lang="en-US" sz="6600" kern="100" dirty="0">
              <a:latin typeface="+mn-lt"/>
              <a:ea typeface="Aptos" panose="020B0004020202020204" pitchFamily="34" charset="0"/>
              <a:cs typeface="Times New Roman" panose="02020603050405020304" pitchFamily="18" charset="0"/>
            </a:endParaRPr>
          </a:p>
          <a:p>
            <a:pPr marL="0" marR="0" algn="l">
              <a:spcBef>
                <a:spcPts val="0"/>
              </a:spcBef>
              <a:spcAft>
                <a:spcPts val="0"/>
              </a:spcAft>
            </a:pPr>
            <a:endParaRPr lang="en-US" sz="6600" kern="100" dirty="0">
              <a:latin typeface="+mn-lt"/>
              <a:ea typeface="Aptos" panose="020B0004020202020204" pitchFamily="34" charset="0"/>
              <a:cs typeface="Times New Roman" panose="02020603050405020304" pitchFamily="18" charset="0"/>
            </a:endParaRPr>
          </a:p>
          <a:p>
            <a:pPr marL="0" marR="0" algn="l">
              <a:spcBef>
                <a:spcPts val="0"/>
              </a:spcBef>
              <a:spcAft>
                <a:spcPts val="0"/>
              </a:spcAft>
            </a:pPr>
            <a:endParaRPr lang="en-US" sz="6600" kern="100" dirty="0">
              <a:effectLst/>
              <a:latin typeface="+mn-lt"/>
              <a:ea typeface="Aptos" panose="020B0004020202020204" pitchFamily="34" charset="0"/>
              <a:cs typeface="Times New Roman" panose="02020603050405020304" pitchFamily="18" charset="0"/>
            </a:endParaRPr>
          </a:p>
          <a:p>
            <a:pPr marL="0" marR="0" algn="l">
              <a:spcBef>
                <a:spcPts val="0"/>
              </a:spcBef>
              <a:spcAft>
                <a:spcPts val="0"/>
              </a:spcAft>
            </a:pPr>
            <a:endParaRPr lang="en-US" sz="6600" kern="100" dirty="0">
              <a:latin typeface="+mn-lt"/>
              <a:ea typeface="Aptos" panose="020B0004020202020204" pitchFamily="34" charset="0"/>
              <a:cs typeface="Times New Roman" panose="02020603050405020304" pitchFamily="18" charset="0"/>
            </a:endParaRPr>
          </a:p>
          <a:p>
            <a:pPr marL="0" marR="0" algn="l">
              <a:spcBef>
                <a:spcPts val="0"/>
              </a:spcBef>
              <a:spcAft>
                <a:spcPts val="0"/>
              </a:spcAft>
            </a:pPr>
            <a:endParaRPr lang="en-US" sz="6600" kern="100" dirty="0">
              <a:effectLst/>
              <a:latin typeface="+mn-lt"/>
              <a:ea typeface="Aptos" panose="020B0004020202020204" pitchFamily="34" charset="0"/>
              <a:cs typeface="Times New Roman" panose="02020603050405020304" pitchFamily="18" charset="0"/>
            </a:endParaRPr>
          </a:p>
          <a:p>
            <a:pPr marL="0" marR="0" algn="l">
              <a:spcBef>
                <a:spcPts val="0"/>
              </a:spcBef>
              <a:spcAft>
                <a:spcPts val="0"/>
              </a:spcAft>
            </a:pPr>
            <a:endParaRPr lang="en-US" sz="6600" kern="100" dirty="0">
              <a:latin typeface="+mn-lt"/>
              <a:ea typeface="Aptos" panose="020B0004020202020204" pitchFamily="34" charset="0"/>
              <a:cs typeface="Times New Roman" panose="02020603050405020304" pitchFamily="18" charset="0"/>
            </a:endParaRPr>
          </a:p>
          <a:p>
            <a:pPr marL="0" marR="0" algn="l">
              <a:spcBef>
                <a:spcPts val="0"/>
              </a:spcBef>
              <a:spcAft>
                <a:spcPts val="0"/>
              </a:spcAft>
            </a:pPr>
            <a:r>
              <a:rPr lang="en-US" sz="6600" kern="100" dirty="0">
                <a:effectLst/>
                <a:latin typeface="+mn-lt"/>
                <a:ea typeface="Aptos" panose="020B0004020202020204" pitchFamily="34" charset="0"/>
                <a:cs typeface="Times New Roman" panose="02020603050405020304" pitchFamily="18" charset="0"/>
              </a:rPr>
              <a:t>INSTRUCTIONS</a:t>
            </a:r>
          </a:p>
          <a:p>
            <a:pPr marL="0" marR="0" algn="l">
              <a:lnSpc>
                <a:spcPct val="150000"/>
              </a:lnSpc>
              <a:spcBef>
                <a:spcPts val="0"/>
              </a:spcBef>
              <a:spcAft>
                <a:spcPts val="0"/>
              </a:spcAft>
            </a:pPr>
            <a:r>
              <a:rPr lang="en-US" sz="6600" kern="100" dirty="0">
                <a:effectLst/>
                <a:latin typeface="+mn-lt"/>
                <a:ea typeface="Aptos" panose="020B0004020202020204" pitchFamily="34" charset="0"/>
                <a:cs typeface="Times New Roman" panose="02020603050405020304" pitchFamily="18" charset="0"/>
              </a:rPr>
              <a:t>Prep Time: </a:t>
            </a:r>
            <a:r>
              <a:rPr lang="en-US" sz="6600" b="0" kern="100" dirty="0">
                <a:effectLst/>
                <a:latin typeface="+mn-lt"/>
                <a:ea typeface="Aptos" panose="020B0004020202020204" pitchFamily="34" charset="0"/>
                <a:cs typeface="Times New Roman" panose="02020603050405020304" pitchFamily="18" charset="0"/>
              </a:rPr>
              <a:t>10 minutes (plus soaking time for rice)</a:t>
            </a:r>
          </a:p>
          <a:p>
            <a:pPr marL="0" marR="0" algn="l">
              <a:lnSpc>
                <a:spcPct val="150000"/>
              </a:lnSpc>
              <a:spcBef>
                <a:spcPts val="0"/>
              </a:spcBef>
              <a:spcAft>
                <a:spcPts val="0"/>
              </a:spcAft>
            </a:pPr>
            <a:r>
              <a:rPr lang="en-US" sz="6600" kern="100" dirty="0">
                <a:effectLst/>
                <a:latin typeface="+mn-lt"/>
                <a:ea typeface="Aptos" panose="020B0004020202020204" pitchFamily="34" charset="0"/>
                <a:cs typeface="Times New Roman" panose="02020603050405020304" pitchFamily="18" charset="0"/>
              </a:rPr>
              <a:t>Steam</a:t>
            </a:r>
            <a:r>
              <a:rPr lang="en-US" sz="6600" b="0" kern="100" dirty="0">
                <a:effectLst/>
                <a:latin typeface="+mn-lt"/>
                <a:ea typeface="Aptos" panose="020B0004020202020204" pitchFamily="34" charset="0"/>
                <a:cs typeface="Times New Roman" panose="02020603050405020304" pitchFamily="18" charset="0"/>
              </a:rPr>
              <a:t> sticky rice until tender, about 20 minutes.</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Heat coconut milk with agave syrup until dissolved.</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Serve rice with warm coconut milk, topped with mango slices and sprinkled with sesame seeds.</a:t>
            </a:r>
          </a:p>
          <a:p>
            <a:pPr marL="0" marR="0" algn="l">
              <a:lnSpc>
                <a:spcPct val="150000"/>
              </a:lnSpc>
              <a:spcBef>
                <a:spcPts val="0"/>
              </a:spcBef>
              <a:spcAft>
                <a:spcPts val="0"/>
              </a:spcAft>
            </a:pPr>
            <a:r>
              <a:rPr lang="en-US" sz="6600" kern="100" dirty="0">
                <a:effectLst/>
                <a:latin typeface="+mn-lt"/>
                <a:ea typeface="Aptos" panose="020B0004020202020204" pitchFamily="34" charset="0"/>
                <a:cs typeface="Times New Roman" panose="02020603050405020304" pitchFamily="18" charset="0"/>
              </a:rPr>
              <a:t>Cook Time</a:t>
            </a:r>
            <a:r>
              <a:rPr lang="en-US" sz="6600" b="0" kern="100" dirty="0">
                <a:effectLst/>
                <a:latin typeface="+mn-lt"/>
                <a:ea typeface="Aptos" panose="020B0004020202020204" pitchFamily="34" charset="0"/>
                <a:cs typeface="Times New Roman" panose="02020603050405020304" pitchFamily="18" charset="0"/>
              </a:rPr>
              <a:t>: 20 minutes</a:t>
            </a:r>
          </a:p>
          <a:p>
            <a:pPr marL="0" marR="0" algn="l">
              <a:spcBef>
                <a:spcPts val="0"/>
              </a:spcBef>
              <a:spcAft>
                <a:spcPts val="0"/>
              </a:spcAft>
            </a:pPr>
            <a:endParaRPr lang="en-US" sz="6600" b="0" kern="100" dirty="0">
              <a:effectLst/>
              <a:latin typeface="+mn-lt"/>
              <a:ea typeface="Aptos" panose="020B0004020202020204" pitchFamily="34" charset="0"/>
              <a:cs typeface="Times New Roman" panose="02020603050405020304" pitchFamily="18" charset="0"/>
            </a:endParaRPr>
          </a:p>
          <a:p>
            <a:pPr marL="0" marR="0" algn="l">
              <a:spcBef>
                <a:spcPts val="0"/>
              </a:spcBef>
              <a:spcAft>
                <a:spcPts val="0"/>
              </a:spcAft>
            </a:pPr>
            <a:endParaRPr lang="en-US" sz="6600" b="0" kern="100" dirty="0">
              <a:latin typeface="+mn-lt"/>
              <a:ea typeface="Aptos" panose="020B0004020202020204" pitchFamily="34" charset="0"/>
              <a:cs typeface="Times New Roman" panose="02020603050405020304" pitchFamily="18" charset="0"/>
            </a:endParaRPr>
          </a:p>
          <a:p>
            <a:pPr marL="0" marR="0" algn="l">
              <a:spcBef>
                <a:spcPts val="0"/>
              </a:spcBef>
              <a:spcAft>
                <a:spcPts val="0"/>
              </a:spcAft>
            </a:pPr>
            <a:endParaRPr lang="en-US" sz="6600" b="0" kern="100" dirty="0">
              <a:effectLst/>
              <a:latin typeface="+mn-lt"/>
              <a:ea typeface="Aptos" panose="020B0004020202020204" pitchFamily="34" charset="0"/>
              <a:cs typeface="Times New Roman" panose="02020603050405020304" pitchFamily="18" charset="0"/>
            </a:endParaRPr>
          </a:p>
          <a:p>
            <a:pPr marL="0" marR="0" algn="l">
              <a:spcBef>
                <a:spcPts val="0"/>
              </a:spcBef>
              <a:spcAft>
                <a:spcPts val="0"/>
              </a:spcAft>
            </a:pPr>
            <a:endParaRPr lang="en-US" sz="6600" b="0" kern="100" dirty="0">
              <a:effectLst/>
              <a:latin typeface="+mn-lt"/>
              <a:ea typeface="Aptos" panose="020B0004020202020204" pitchFamily="34" charset="0"/>
              <a:cs typeface="Times New Roman" panose="02020603050405020304" pitchFamily="18" charset="0"/>
            </a:endParaRPr>
          </a:p>
          <a:p>
            <a:pPr marL="0" marR="0" algn="l">
              <a:spcBef>
                <a:spcPts val="0"/>
              </a:spcBef>
              <a:spcAft>
                <a:spcPts val="0"/>
              </a:spcAft>
            </a:pPr>
            <a:r>
              <a:rPr lang="en-US" sz="5400" b="0" kern="100" dirty="0">
                <a:latin typeface="+mn-lt"/>
                <a:ea typeface="Aptos" panose="020B0004020202020204" pitchFamily="34" charset="0"/>
                <a:cs typeface="Times New Roman" panose="02020603050405020304" pitchFamily="18" charset="0"/>
              </a:rPr>
              <a:t>Per serving</a:t>
            </a:r>
          </a:p>
          <a:p>
            <a:pPr marL="0" marR="0" algn="l">
              <a:spcBef>
                <a:spcPts val="0"/>
              </a:spcBef>
              <a:spcAft>
                <a:spcPts val="0"/>
              </a:spcAft>
            </a:pPr>
            <a:r>
              <a:rPr lang="en-US" sz="5400" b="0" kern="100" dirty="0">
                <a:effectLst/>
                <a:latin typeface="+mn-lt"/>
                <a:ea typeface="Aptos" panose="020B0004020202020204" pitchFamily="34" charset="0"/>
                <a:cs typeface="Times New Roman" panose="02020603050405020304" pitchFamily="18" charset="0"/>
              </a:rPr>
              <a:t>Calories: 350</a:t>
            </a:r>
          </a:p>
          <a:p>
            <a:pPr marL="0" marR="0" algn="l">
              <a:spcBef>
                <a:spcPts val="0"/>
              </a:spcBef>
              <a:spcAft>
                <a:spcPts val="0"/>
              </a:spcAft>
            </a:pPr>
            <a:r>
              <a:rPr lang="en-US" sz="5400" b="0" kern="100" dirty="0">
                <a:effectLst/>
                <a:latin typeface="+mn-lt"/>
                <a:ea typeface="Aptos" panose="020B0004020202020204" pitchFamily="34" charset="0"/>
                <a:cs typeface="Times New Roman" panose="02020603050405020304" pitchFamily="18" charset="0"/>
              </a:rPr>
              <a:t>Fat: 9 g</a:t>
            </a:r>
          </a:p>
          <a:p>
            <a:pPr marL="0" marR="0" algn="l">
              <a:spcBef>
                <a:spcPts val="0"/>
              </a:spcBef>
              <a:spcAft>
                <a:spcPts val="0"/>
              </a:spcAft>
            </a:pPr>
            <a:r>
              <a:rPr lang="en-US" sz="5400" b="0" kern="100" dirty="0">
                <a:effectLst/>
                <a:latin typeface="+mn-lt"/>
                <a:ea typeface="Aptos" panose="020B0004020202020204" pitchFamily="34" charset="0"/>
                <a:cs typeface="Times New Roman" panose="02020603050405020304" pitchFamily="18" charset="0"/>
              </a:rPr>
              <a:t>Protein: 6 g</a:t>
            </a:r>
          </a:p>
          <a:p>
            <a:pPr marL="0" marR="0" algn="l">
              <a:spcBef>
                <a:spcPts val="0"/>
              </a:spcBef>
              <a:spcAft>
                <a:spcPts val="0"/>
              </a:spcAft>
            </a:pPr>
            <a:r>
              <a:rPr lang="en-US" sz="5400" b="0" kern="100" dirty="0">
                <a:effectLst/>
                <a:latin typeface="+mn-lt"/>
                <a:ea typeface="Aptos" panose="020B0004020202020204" pitchFamily="34" charset="0"/>
                <a:cs typeface="Times New Roman" panose="02020603050405020304" pitchFamily="18" charset="0"/>
              </a:rPr>
              <a:t>Carbohydrates: 64 g</a:t>
            </a:r>
          </a:p>
          <a:p>
            <a:pPr marL="0" marR="0" algn="l">
              <a:spcBef>
                <a:spcPts val="0"/>
              </a:spcBef>
              <a:spcAft>
                <a:spcPts val="0"/>
              </a:spcAft>
            </a:pPr>
            <a:r>
              <a:rPr lang="en-US" sz="5400" b="0" kern="100" dirty="0">
                <a:effectLst/>
                <a:latin typeface="+mn-lt"/>
                <a:ea typeface="Aptos" panose="020B0004020202020204" pitchFamily="34" charset="0"/>
                <a:cs typeface="Times New Roman" panose="02020603050405020304" pitchFamily="18" charset="0"/>
              </a:rPr>
              <a:t>Fiber: 3 g</a:t>
            </a:r>
          </a:p>
          <a:p>
            <a:pPr marL="0" marR="0" algn="l">
              <a:spcBef>
                <a:spcPts val="0"/>
              </a:spcBef>
              <a:spcAft>
                <a:spcPts val="0"/>
              </a:spcAft>
            </a:pPr>
            <a:r>
              <a:rPr lang="en-US" sz="5400" b="0" kern="100" dirty="0">
                <a:effectLst/>
                <a:latin typeface="+mn-lt"/>
                <a:ea typeface="Aptos" panose="020B0004020202020204" pitchFamily="34" charset="0"/>
                <a:cs typeface="Times New Roman" panose="02020603050405020304" pitchFamily="18" charset="0"/>
              </a:rPr>
              <a:t>Sugars: 24 g</a:t>
            </a:r>
          </a:p>
          <a:p>
            <a:pPr marL="0" marR="0" algn="l">
              <a:spcBef>
                <a:spcPts val="0"/>
              </a:spcBef>
              <a:spcAft>
                <a:spcPts val="0"/>
              </a:spcAft>
            </a:pPr>
            <a:r>
              <a:rPr lang="en-US" sz="5400" b="0" kern="100" dirty="0">
                <a:effectLst/>
                <a:latin typeface="+mn-lt"/>
                <a:ea typeface="Aptos" panose="020B0004020202020204" pitchFamily="34" charset="0"/>
                <a:cs typeface="Times New Roman" panose="02020603050405020304" pitchFamily="18" charset="0"/>
              </a:rPr>
              <a:t>Salt: 15 mg</a:t>
            </a:r>
          </a:p>
        </p:txBody>
      </p:sp>
      <p:sp>
        <p:nvSpPr>
          <p:cNvPr id="5" name="Text Placeholder 7">
            <a:extLst>
              <a:ext uri="{FF2B5EF4-FFF2-40B4-BE49-F238E27FC236}">
                <a16:creationId xmlns:a16="http://schemas.microsoft.com/office/drawing/2014/main" id="{C4DDCE34-F5E7-7B8E-BCC6-DB10FC2B8346}"/>
              </a:ext>
            </a:extLst>
          </p:cNvPr>
          <p:cNvSpPr txBox="1">
            <a:spLocks/>
          </p:cNvSpPr>
          <p:nvPr/>
        </p:nvSpPr>
        <p:spPr>
          <a:xfrm>
            <a:off x="0" y="0"/>
            <a:ext cx="10058399" cy="49453800"/>
          </a:xfrm>
          <a:prstGeom prst="rect">
            <a:avLst/>
          </a:prstGeom>
          <a:solidFill>
            <a:srgbClr val="E1DEDB"/>
          </a:solidFill>
        </p:spPr>
        <p:txBody>
          <a:bodyPr vert="vert270">
            <a:noAutofit/>
          </a:bodyPr>
          <a:lstStyle>
            <a:lvl1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1pPr>
            <a:lvl2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2pPr>
            <a:lvl3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3pPr>
            <a:lvl4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4pPr>
            <a:lvl5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5pPr>
            <a:lvl6pPr marL="0" marR="0" indent="3556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6pPr>
            <a:lvl7pPr marL="0" marR="0" indent="7112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7pPr>
            <a:lvl8pPr marL="0" marR="0" indent="10668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8pPr>
            <a:lvl9pPr marL="0" marR="0" indent="14224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9pPr>
          </a:lstStyle>
          <a:p>
            <a:pPr hangingPunct="1"/>
            <a:endParaRPr lang="en-US" sz="15000" b="1" dirty="0">
              <a:latin typeface="Open Sans" panose="020B0606030504020204" pitchFamily="34" charset="0"/>
            </a:endParaRPr>
          </a:p>
          <a:p>
            <a:pPr hangingPunct="1"/>
            <a:r>
              <a:rPr lang="en-US" sz="15000" b="1" dirty="0">
                <a:latin typeface="Open Sans" panose="020B0606030504020204" pitchFamily="34" charset="0"/>
              </a:rPr>
              <a:t>STEAMED MANGO </a:t>
            </a:r>
          </a:p>
          <a:p>
            <a:pPr hangingPunct="1"/>
            <a:r>
              <a:rPr lang="en-US" sz="15000" b="1" dirty="0">
                <a:latin typeface="Open Sans" panose="020B0606030504020204" pitchFamily="34" charset="0"/>
              </a:rPr>
              <a:t>AND STICKY RICE</a:t>
            </a:r>
          </a:p>
        </p:txBody>
      </p:sp>
      <p:sp>
        <p:nvSpPr>
          <p:cNvPr id="3" name="Slide Number Placeholder 8">
            <a:extLst>
              <a:ext uri="{FF2B5EF4-FFF2-40B4-BE49-F238E27FC236}">
                <a16:creationId xmlns:a16="http://schemas.microsoft.com/office/drawing/2014/main" id="{15833148-158F-F0B6-3C5F-1AB6A7B3FDC7}"/>
              </a:ext>
            </a:extLst>
          </p:cNvPr>
          <p:cNvSpPr txBox="1">
            <a:spLocks/>
          </p:cNvSpPr>
          <p:nvPr/>
        </p:nvSpPr>
        <p:spPr>
          <a:xfrm>
            <a:off x="34205579" y="44764129"/>
            <a:ext cx="930842" cy="979574"/>
          </a:xfrm>
          <a:prstGeom prst="rect">
            <a:avLst/>
          </a:prstGeom>
          <a:ln w="25400">
            <a:miter lim="400000"/>
          </a:ln>
        </p:spPr>
        <p:txBody>
          <a:bodyPr wrap="none" lIns="149770" tIns="149770" rIns="149770" bIns="14977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962076" rtl="0" fontAlgn="auto" latinLnBrk="0" hangingPunct="0">
              <a:lnSpc>
                <a:spcPct val="100000"/>
              </a:lnSpc>
              <a:spcBef>
                <a:spcPts val="0"/>
              </a:spcBef>
              <a:spcAft>
                <a:spcPts val="0"/>
              </a:spcAft>
              <a:buClrTx/>
              <a:buSzTx/>
              <a:buFontTx/>
              <a:buNone/>
              <a:tabLst/>
              <a:defRPr kumimoji="0" sz="8000" b="0" i="0" u="none" strike="noStrike" cap="none" spc="0" normalizeH="0" baseline="0">
                <a:ln>
                  <a:noFill/>
                </a:ln>
                <a:solidFill>
                  <a:srgbClr val="000000"/>
                </a:solidFill>
                <a:effectLst/>
                <a:uFillTx/>
                <a:latin typeface="Helvetica Neue Light"/>
                <a:ea typeface="Helvetica Neue Light"/>
                <a:cs typeface="Helvetica Neue Light"/>
                <a:sym typeface="Helvetica Neue Light"/>
              </a:defRPr>
            </a:lvl1pPr>
            <a:lvl2pPr marL="0" marR="0" indent="228600" algn="ctr" defTabSz="2962076" rtl="0" fontAlgn="auto" latinLnBrk="0" hangingPunct="0">
              <a:lnSpc>
                <a:spcPct val="100000"/>
              </a:lnSpc>
              <a:spcBef>
                <a:spcPts val="0"/>
              </a:spcBef>
              <a:spcAft>
                <a:spcPts val="0"/>
              </a:spcAft>
              <a:buClrTx/>
              <a:buSzTx/>
              <a:buFontTx/>
              <a:buNone/>
              <a:tabLst/>
              <a:defRPr kumimoji="0" sz="12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2962076" rtl="0" fontAlgn="auto" latinLnBrk="0" hangingPunct="0">
              <a:lnSpc>
                <a:spcPct val="100000"/>
              </a:lnSpc>
              <a:spcBef>
                <a:spcPts val="0"/>
              </a:spcBef>
              <a:spcAft>
                <a:spcPts val="0"/>
              </a:spcAft>
              <a:buClrTx/>
              <a:buSzTx/>
              <a:buFontTx/>
              <a:buNone/>
              <a:tabLst/>
              <a:defRPr kumimoji="0" sz="12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2962076" rtl="0" fontAlgn="auto" latinLnBrk="0" hangingPunct="0">
              <a:lnSpc>
                <a:spcPct val="100000"/>
              </a:lnSpc>
              <a:spcBef>
                <a:spcPts val="0"/>
              </a:spcBef>
              <a:spcAft>
                <a:spcPts val="0"/>
              </a:spcAft>
              <a:buClrTx/>
              <a:buSzTx/>
              <a:buFontTx/>
              <a:buNone/>
              <a:tabLst/>
              <a:defRPr kumimoji="0" sz="12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2962076" rtl="0" fontAlgn="auto" latinLnBrk="0" hangingPunct="0">
              <a:lnSpc>
                <a:spcPct val="100000"/>
              </a:lnSpc>
              <a:spcBef>
                <a:spcPts val="0"/>
              </a:spcBef>
              <a:spcAft>
                <a:spcPts val="0"/>
              </a:spcAft>
              <a:buClrTx/>
              <a:buSzTx/>
              <a:buFontTx/>
              <a:buNone/>
              <a:tabLst/>
              <a:defRPr kumimoji="0" sz="12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2962076" rtl="0" fontAlgn="auto" latinLnBrk="0" hangingPunct="0">
              <a:lnSpc>
                <a:spcPct val="100000"/>
              </a:lnSpc>
              <a:spcBef>
                <a:spcPts val="0"/>
              </a:spcBef>
              <a:spcAft>
                <a:spcPts val="0"/>
              </a:spcAft>
              <a:buClrTx/>
              <a:buSzTx/>
              <a:buFontTx/>
              <a:buNone/>
              <a:tabLst/>
              <a:defRPr kumimoji="0" sz="12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2962076" rtl="0" fontAlgn="auto" latinLnBrk="0" hangingPunct="0">
              <a:lnSpc>
                <a:spcPct val="100000"/>
              </a:lnSpc>
              <a:spcBef>
                <a:spcPts val="0"/>
              </a:spcBef>
              <a:spcAft>
                <a:spcPts val="0"/>
              </a:spcAft>
              <a:buClrTx/>
              <a:buSzTx/>
              <a:buFontTx/>
              <a:buNone/>
              <a:tabLst/>
              <a:defRPr kumimoji="0" sz="12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2962076" rtl="0" fontAlgn="auto" latinLnBrk="0" hangingPunct="0">
              <a:lnSpc>
                <a:spcPct val="100000"/>
              </a:lnSpc>
              <a:spcBef>
                <a:spcPts val="0"/>
              </a:spcBef>
              <a:spcAft>
                <a:spcPts val="0"/>
              </a:spcAft>
              <a:buClrTx/>
              <a:buSzTx/>
              <a:buFontTx/>
              <a:buNone/>
              <a:tabLst/>
              <a:defRPr kumimoji="0" sz="12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2962076" rtl="0" fontAlgn="auto" latinLnBrk="0" hangingPunct="0">
              <a:lnSpc>
                <a:spcPct val="100000"/>
              </a:lnSpc>
              <a:spcBef>
                <a:spcPts val="0"/>
              </a:spcBef>
              <a:spcAft>
                <a:spcPts val="0"/>
              </a:spcAft>
              <a:buClrTx/>
              <a:buSzTx/>
              <a:buFontTx/>
              <a:buNone/>
              <a:tabLst/>
              <a:defRPr kumimoji="0" sz="120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fld id="{86CB4B4D-7CA3-9044-876B-883B54F8677D}" type="slidenum">
              <a:rPr lang="en-US" sz="4400" smtClean="0">
                <a:solidFill>
                  <a:srgbClr val="A6A6A6"/>
                </a:solidFill>
              </a:rPr>
              <a:pPr/>
              <a:t>64</a:t>
            </a:fld>
            <a:endParaRPr lang="en-US" sz="4400" dirty="0">
              <a:solidFill>
                <a:srgbClr val="A6A6A6"/>
              </a:solidFill>
            </a:endParaRPr>
          </a:p>
        </p:txBody>
      </p:sp>
      <p:pic>
        <p:nvPicPr>
          <p:cNvPr id="6" name="Picture 5">
            <a:extLst>
              <a:ext uri="{FF2B5EF4-FFF2-40B4-BE49-F238E27FC236}">
                <a16:creationId xmlns:a16="http://schemas.microsoft.com/office/drawing/2014/main" id="{448D7925-25E7-7416-F5C8-A37D2F5D8155}"/>
              </a:ext>
            </a:extLst>
          </p:cNvPr>
          <p:cNvPicPr>
            <a:picLocks noGrp="1" noRot="1" noChangeAspect="1" noMove="1" noResize="1" noEditPoints="1" noAdjustHandles="1" noChangeArrowheads="1" noChangeShapeType="1" noCrop="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p:blipFill>
        <p:spPr>
          <a:xfrm>
            <a:off x="11529891" y="18963599"/>
            <a:ext cx="11459307" cy="3819769"/>
          </a:xfrm>
          <a:prstGeom prst="rect">
            <a:avLst/>
          </a:prstGeom>
        </p:spPr>
      </p:pic>
    </p:spTree>
    <p:extLst>
      <p:ext uri="{BB962C8B-B14F-4D97-AF65-F5344CB8AC3E}">
        <p14:creationId xmlns:p14="http://schemas.microsoft.com/office/powerpoint/2010/main" val="3016975139"/>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385BCA-4063-2B58-D4A2-5CD66AE6360F}"/>
            </a:ext>
          </a:extLst>
        </p:cNvPr>
        <p:cNvGrpSpPr/>
        <p:nvPr/>
      </p:nvGrpSpPr>
      <p:grpSpPr>
        <a:xfrm>
          <a:off x="0" y="0"/>
          <a:ext cx="0" cy="0"/>
          <a:chOff x="0" y="0"/>
          <a:chExt cx="0" cy="0"/>
        </a:xfrm>
      </p:grpSpPr>
      <p:sp>
        <p:nvSpPr>
          <p:cNvPr id="158" name="Rectangle">
            <a:extLst>
              <a:ext uri="{FF2B5EF4-FFF2-40B4-BE49-F238E27FC236}">
                <a16:creationId xmlns:a16="http://schemas.microsoft.com/office/drawing/2014/main" id="{76D050D4-0A36-58CA-D10C-58DB2E34C909}"/>
              </a:ext>
            </a:extLst>
          </p:cNvPr>
          <p:cNvSpPr/>
          <p:nvPr/>
        </p:nvSpPr>
        <p:spPr>
          <a:xfrm>
            <a:off x="7499691" y="4287528"/>
            <a:ext cx="23341918" cy="29430282"/>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25400">
            <a:miter lim="400000"/>
          </a:ln>
        </p:spPr>
        <p:txBody>
          <a:bodyPr lIns="149770" tIns="149770" rIns="149770" bIns="149770" anchor="ctr"/>
          <a:lstStyle/>
          <a:p>
            <a:pPr>
              <a:defRPr sz="11000" b="0">
                <a:solidFill>
                  <a:srgbClr val="FFFFFF"/>
                </a:solidFill>
                <a:latin typeface="+mn-lt"/>
                <a:ea typeface="+mn-ea"/>
                <a:cs typeface="+mn-cs"/>
                <a:sym typeface="Helvetica Neue Medium"/>
              </a:defRPr>
            </a:pPr>
            <a:endParaRPr dirty="0">
              <a:latin typeface="Open Sans" panose="020B0606030504020204" pitchFamily="34" charset="0"/>
            </a:endParaRPr>
          </a:p>
        </p:txBody>
      </p:sp>
      <p:sp>
        <p:nvSpPr>
          <p:cNvPr id="160"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AFEFDEC2-C249-7FD4-477D-E19FC5C9F3B1}"/>
              </a:ext>
            </a:extLst>
          </p:cNvPr>
          <p:cNvSpPr txBox="1"/>
          <p:nvPr/>
        </p:nvSpPr>
        <p:spPr>
          <a:xfrm>
            <a:off x="7088479" y="35642818"/>
            <a:ext cx="24164340" cy="6832394"/>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9770" tIns="149770" rIns="149770" bIns="149770" anchor="ctr">
            <a:spAutoFit/>
          </a:bodyPr>
          <a:lstStyle>
            <a:lvl1pPr algn="l">
              <a:defRPr sz="4800" b="0" baseline="31250">
                <a:latin typeface="Playfair Display"/>
                <a:ea typeface="Playfair Display"/>
                <a:cs typeface="Playfair Display"/>
                <a:sym typeface="Playfair Display"/>
              </a:defRPr>
            </a:lvl1pPr>
          </a:lstStyle>
          <a:p>
            <a:pPr>
              <a:lnSpc>
                <a:spcPct val="150000"/>
              </a:lnSpc>
            </a:pPr>
            <a:r>
              <a:rPr lang="en-US" sz="7200" dirty="0">
                <a:latin typeface="Open Sans" panose="020B0606030504020204" pitchFamily="34" charset="0"/>
                <a:ea typeface="Open Sans" panose="020B0606030504020204" pitchFamily="34" charset="0"/>
                <a:cs typeface="Open Sans" panose="020B0606030504020204" pitchFamily="34" charset="0"/>
              </a:rPr>
              <a:t>Steamed Fruit Puddings with Apricot Glaze are a delightful nod to traditional British desserts, made healthier with whole grains and a bounty of dried fruits. Each pudding is steam-cooked to perfection, ensuring a moist, fluffy texture that contrasts beautifully with the sweet, sticky apricot glaze. This warming dessert is not only comforting on a cold day but also packs a nutritional punch with fiber and iron, making it a satisfying end to any meals.</a:t>
            </a:r>
          </a:p>
        </p:txBody>
      </p:sp>
      <p:sp>
        <p:nvSpPr>
          <p:cNvPr id="6" name="Line">
            <a:extLst>
              <a:ext uri="{FF2B5EF4-FFF2-40B4-BE49-F238E27FC236}">
                <a16:creationId xmlns:a16="http://schemas.microsoft.com/office/drawing/2014/main" id="{F20D2774-134E-2D51-A1EE-3E3ADAA243FC}"/>
              </a:ext>
            </a:extLst>
          </p:cNvPr>
          <p:cNvSpPr/>
          <p:nvPr/>
        </p:nvSpPr>
        <p:spPr>
          <a:xfrm>
            <a:off x="7382460" y="34145026"/>
            <a:ext cx="23576379" cy="0"/>
          </a:xfrm>
          <a:prstGeom prst="line">
            <a:avLst/>
          </a:prstGeom>
          <a:ln w="190500">
            <a:solidFill>
              <a:srgbClr val="E1DEDB"/>
            </a:solidFill>
            <a:miter lim="400000"/>
          </a:ln>
        </p:spPr>
        <p:txBody>
          <a:bodyPr lIns="149770" tIns="149770" rIns="149770" bIns="149770" anchor="ctr"/>
          <a:lstStyle/>
          <a:p>
            <a:pPr>
              <a:defRPr sz="11000" b="0">
                <a:solidFill>
                  <a:srgbClr val="FFFFFF"/>
                </a:solidFill>
                <a:latin typeface="+mn-lt"/>
                <a:ea typeface="+mn-ea"/>
                <a:cs typeface="+mn-cs"/>
                <a:sym typeface="Helvetica Neue Medium"/>
              </a:defRPr>
            </a:pPr>
            <a:endParaRPr dirty="0">
              <a:latin typeface="Open Sans" panose="020B0606030504020204" pitchFamily="34" charset="0"/>
            </a:endParaRPr>
          </a:p>
        </p:txBody>
      </p:sp>
      <p:sp>
        <p:nvSpPr>
          <p:cNvPr id="2" name="TextBox 1">
            <a:extLst>
              <a:ext uri="{FF2B5EF4-FFF2-40B4-BE49-F238E27FC236}">
                <a16:creationId xmlns:a16="http://schemas.microsoft.com/office/drawing/2014/main" id="{99DBA51E-BC82-141E-9257-1713CF3C5722}"/>
              </a:ext>
            </a:extLst>
          </p:cNvPr>
          <p:cNvSpPr txBox="1"/>
          <p:nvPr/>
        </p:nvSpPr>
        <p:spPr>
          <a:xfrm>
            <a:off x="6350" y="29507402"/>
            <a:ext cx="27654249" cy="3688007"/>
          </a:xfrm>
          <a:prstGeom prst="rect">
            <a:avLst/>
          </a:prstGeom>
          <a:solidFill>
            <a:srgbClr val="E1DEDB"/>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9770" tIns="149770" rIns="149770" bIns="149770" numCol="1" spcCol="38100" rtlCol="0" anchor="ctr">
            <a:spAutoFit/>
          </a:bodyPr>
          <a:lstStyle/>
          <a:p>
            <a:pPr marL="0" marR="0" indent="0" algn="ctr" defTabSz="2962076" rtl="0" fontAlgn="auto" latinLnBrk="0" hangingPunct="0">
              <a:lnSpc>
                <a:spcPct val="100000"/>
              </a:lnSpc>
              <a:spcBef>
                <a:spcPts val="0"/>
              </a:spcBef>
              <a:spcAft>
                <a:spcPts val="0"/>
              </a:spcAft>
              <a:buClrTx/>
              <a:buSzTx/>
              <a:buFontTx/>
              <a:buNone/>
              <a:tabLst/>
            </a:pPr>
            <a:r>
              <a:rPr kumimoji="0" lang="en-US" sz="11000" i="0" u="none" cap="none" spc="0" normalizeH="0" baseline="0" dirty="0">
                <a:ln>
                  <a:noFill/>
                </a:ln>
                <a:effectLst/>
                <a:uFillTx/>
                <a:latin typeface="Montserrat" panose="00000500000000000000" pitchFamily="50" charset="0"/>
                <a:sym typeface="Helvetica Neue"/>
              </a:rPr>
              <a:t>STEAMED FRUIT PUDDING </a:t>
            </a:r>
          </a:p>
          <a:p>
            <a:pPr marL="0" marR="0" indent="0" algn="ctr" defTabSz="2962076" rtl="0" fontAlgn="auto" latinLnBrk="0" hangingPunct="0">
              <a:lnSpc>
                <a:spcPct val="100000"/>
              </a:lnSpc>
              <a:spcBef>
                <a:spcPts val="0"/>
              </a:spcBef>
              <a:spcAft>
                <a:spcPts val="0"/>
              </a:spcAft>
              <a:buClrTx/>
              <a:buSzTx/>
              <a:buFontTx/>
              <a:buNone/>
              <a:tabLst/>
            </a:pPr>
            <a:r>
              <a:rPr kumimoji="0" lang="en-US" sz="11000" i="0" u="none" cap="none" spc="0" normalizeH="0" baseline="0" dirty="0">
                <a:ln>
                  <a:noFill/>
                </a:ln>
                <a:effectLst/>
                <a:uFillTx/>
                <a:latin typeface="Montserrat" panose="00000500000000000000" pitchFamily="50" charset="0"/>
                <a:sym typeface="Helvetica Neue"/>
              </a:rPr>
              <a:t>WITH APRICOT GLAZE</a:t>
            </a:r>
          </a:p>
        </p:txBody>
      </p:sp>
      <p:sp>
        <p:nvSpPr>
          <p:cNvPr id="3" name="Slide Number Placeholder 8">
            <a:extLst>
              <a:ext uri="{FF2B5EF4-FFF2-40B4-BE49-F238E27FC236}">
                <a16:creationId xmlns:a16="http://schemas.microsoft.com/office/drawing/2014/main" id="{10BD7EDC-F922-A478-D82E-1E86BC0BE852}"/>
              </a:ext>
            </a:extLst>
          </p:cNvPr>
          <p:cNvSpPr>
            <a:spLocks noGrp="1"/>
          </p:cNvSpPr>
          <p:nvPr>
            <p:ph type="sldNum" sz="quarter" idx="2"/>
          </p:nvPr>
        </p:nvSpPr>
        <p:spPr>
          <a:xfrm>
            <a:off x="34205579" y="44764129"/>
            <a:ext cx="930842" cy="979574"/>
          </a:xfrm>
        </p:spPr>
        <p:txBody>
          <a:bodyPr/>
          <a:lstStyle/>
          <a:p>
            <a:fld id="{86CB4B4D-7CA3-9044-876B-883B54F8677D}" type="slidenum">
              <a:rPr lang="en-US" sz="4400" smtClean="0">
                <a:solidFill>
                  <a:srgbClr val="A6A6A6"/>
                </a:solidFill>
              </a:rPr>
              <a:t>65</a:t>
            </a:fld>
            <a:endParaRPr lang="en-US" sz="4400" dirty="0">
              <a:solidFill>
                <a:srgbClr val="A6A6A6"/>
              </a:solidFill>
            </a:endParaRPr>
          </a:p>
        </p:txBody>
      </p:sp>
    </p:spTree>
    <p:extLst>
      <p:ext uri="{BB962C8B-B14F-4D97-AF65-F5344CB8AC3E}">
        <p14:creationId xmlns:p14="http://schemas.microsoft.com/office/powerpoint/2010/main" val="486907114"/>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EF1595C-ACCB-A36A-62E9-248E01B53101}"/>
              </a:ext>
            </a:extLst>
          </p:cNvPr>
          <p:cNvSpPr txBox="1">
            <a:spLocks noGrp="1" noRot="1" noMove="1" noResize="1" noEditPoints="1" noAdjustHandles="1" noChangeArrowheads="1" noChangeShapeType="1"/>
          </p:cNvSpPr>
          <p:nvPr/>
        </p:nvSpPr>
        <p:spPr>
          <a:xfrm>
            <a:off x="12693979" y="4962570"/>
            <a:ext cx="21511600" cy="40257174"/>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gn="l">
              <a:spcBef>
                <a:spcPts val="0"/>
              </a:spcBef>
              <a:spcAft>
                <a:spcPts val="0"/>
              </a:spcAft>
            </a:pPr>
            <a:r>
              <a:rPr lang="en-US" sz="6600" kern="100" dirty="0">
                <a:effectLst/>
                <a:latin typeface="+mn-lt"/>
                <a:ea typeface="Aptos" panose="020B0004020202020204" pitchFamily="34" charset="0"/>
                <a:cs typeface="Times New Roman" panose="02020603050405020304" pitchFamily="18" charset="0"/>
              </a:rPr>
              <a:t>INGREDIENTS</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Dried mixed fruit (raisins, apricots, dates): 1 cup, chopped</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Whole wheat flour: 1 cup</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Baking powder: 1 tsp</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Cinnamon: 1 tsp</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Nut milk: 1/2 cup</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Apricot jam: 2 tbsp, for glaze</a:t>
            </a:r>
          </a:p>
          <a:p>
            <a:pPr marL="0" marR="0" algn="l">
              <a:spcBef>
                <a:spcPts val="0"/>
              </a:spcBef>
              <a:spcAft>
                <a:spcPts val="0"/>
              </a:spcAft>
            </a:pPr>
            <a:endParaRPr lang="en-US" sz="6600" b="0" kern="100" dirty="0">
              <a:latin typeface="+mn-lt"/>
              <a:ea typeface="Aptos" panose="020B0004020202020204" pitchFamily="34" charset="0"/>
              <a:cs typeface="Times New Roman" panose="02020603050405020304" pitchFamily="18" charset="0"/>
            </a:endParaRPr>
          </a:p>
          <a:p>
            <a:pPr marL="0" marR="0" algn="l">
              <a:spcBef>
                <a:spcPts val="0"/>
              </a:spcBef>
              <a:spcAft>
                <a:spcPts val="0"/>
              </a:spcAft>
            </a:pPr>
            <a:endParaRPr lang="en-US" sz="6600" b="0" kern="100" dirty="0">
              <a:latin typeface="+mn-lt"/>
              <a:ea typeface="Aptos" panose="020B0004020202020204" pitchFamily="34" charset="0"/>
              <a:cs typeface="Times New Roman" panose="02020603050405020304" pitchFamily="18" charset="0"/>
            </a:endParaRPr>
          </a:p>
          <a:p>
            <a:pPr marL="0" marR="0" algn="l">
              <a:spcBef>
                <a:spcPts val="0"/>
              </a:spcBef>
              <a:spcAft>
                <a:spcPts val="0"/>
              </a:spcAft>
            </a:pPr>
            <a:endParaRPr lang="en-US" sz="6600" b="0" kern="100" dirty="0">
              <a:latin typeface="+mn-lt"/>
              <a:ea typeface="Aptos" panose="020B0004020202020204" pitchFamily="34" charset="0"/>
              <a:cs typeface="Times New Roman" panose="02020603050405020304" pitchFamily="18" charset="0"/>
            </a:endParaRPr>
          </a:p>
          <a:p>
            <a:pPr marL="0" marR="0" algn="l">
              <a:spcBef>
                <a:spcPts val="0"/>
              </a:spcBef>
              <a:spcAft>
                <a:spcPts val="0"/>
              </a:spcAft>
            </a:pPr>
            <a:endParaRPr lang="en-US" sz="6600" b="0" kern="100" dirty="0">
              <a:latin typeface="+mn-lt"/>
              <a:ea typeface="Aptos" panose="020B0004020202020204" pitchFamily="34" charset="0"/>
              <a:cs typeface="Times New Roman" panose="02020603050405020304" pitchFamily="18" charset="0"/>
            </a:endParaRPr>
          </a:p>
          <a:p>
            <a:pPr marL="0" marR="0" algn="l">
              <a:spcBef>
                <a:spcPts val="0"/>
              </a:spcBef>
              <a:spcAft>
                <a:spcPts val="0"/>
              </a:spcAft>
            </a:pPr>
            <a:endParaRPr lang="en-US" sz="6600" kern="100" dirty="0">
              <a:effectLst/>
              <a:latin typeface="+mn-lt"/>
              <a:ea typeface="Aptos" panose="020B0004020202020204" pitchFamily="34" charset="0"/>
              <a:cs typeface="Times New Roman" panose="02020603050405020304" pitchFamily="18" charset="0"/>
            </a:endParaRPr>
          </a:p>
          <a:p>
            <a:pPr marL="0" marR="0" algn="l">
              <a:spcBef>
                <a:spcPts val="0"/>
              </a:spcBef>
              <a:spcAft>
                <a:spcPts val="0"/>
              </a:spcAft>
            </a:pPr>
            <a:r>
              <a:rPr lang="en-US" sz="6600" kern="100" dirty="0">
                <a:effectLst/>
                <a:latin typeface="+mn-lt"/>
                <a:ea typeface="Aptos" panose="020B0004020202020204" pitchFamily="34" charset="0"/>
                <a:cs typeface="Times New Roman" panose="02020603050405020304" pitchFamily="18" charset="0"/>
              </a:rPr>
              <a:t>INSTRUCTIONS</a:t>
            </a:r>
          </a:p>
          <a:p>
            <a:pPr marL="0" marR="0" algn="l">
              <a:lnSpc>
                <a:spcPct val="150000"/>
              </a:lnSpc>
              <a:spcBef>
                <a:spcPts val="0"/>
              </a:spcBef>
              <a:spcAft>
                <a:spcPts val="0"/>
              </a:spcAft>
            </a:pPr>
            <a:r>
              <a:rPr lang="en-US" sz="6600" kern="100" dirty="0">
                <a:effectLst/>
                <a:latin typeface="+mn-lt"/>
                <a:ea typeface="Aptos" panose="020B0004020202020204" pitchFamily="34" charset="0"/>
                <a:cs typeface="Times New Roman" panose="02020603050405020304" pitchFamily="18" charset="0"/>
              </a:rPr>
              <a:t>Prep Time: </a:t>
            </a:r>
            <a:r>
              <a:rPr lang="en-US" sz="6600" b="0" kern="100" dirty="0">
                <a:effectLst/>
                <a:latin typeface="+mn-lt"/>
                <a:ea typeface="Aptos" panose="020B0004020202020204" pitchFamily="34" charset="0"/>
                <a:cs typeface="Times New Roman" panose="02020603050405020304" pitchFamily="18" charset="0"/>
              </a:rPr>
              <a:t>15 minutes</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Mix flour, baking powder, and cinnamon. Stir in dried fruit and nut milk until well combined.</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Spoon into greased individual pudding molds.</a:t>
            </a:r>
          </a:p>
          <a:p>
            <a:pPr marL="0" marR="0" algn="l">
              <a:lnSpc>
                <a:spcPct val="150000"/>
              </a:lnSpc>
              <a:spcBef>
                <a:spcPts val="0"/>
              </a:spcBef>
              <a:spcAft>
                <a:spcPts val="0"/>
              </a:spcAft>
            </a:pPr>
            <a:r>
              <a:rPr lang="en-US" sz="6600" kern="100" dirty="0">
                <a:effectLst/>
                <a:latin typeface="+mn-lt"/>
                <a:ea typeface="Aptos" panose="020B0004020202020204" pitchFamily="34" charset="0"/>
                <a:cs typeface="Times New Roman" panose="02020603050405020304" pitchFamily="18" charset="0"/>
              </a:rPr>
              <a:t>Steam for 30 minutes </a:t>
            </a:r>
            <a:r>
              <a:rPr lang="en-US" sz="6600" b="0" kern="100" dirty="0">
                <a:effectLst/>
                <a:latin typeface="+mn-lt"/>
                <a:ea typeface="Aptos" panose="020B0004020202020204" pitchFamily="34" charset="0"/>
                <a:cs typeface="Times New Roman" panose="02020603050405020304" pitchFamily="18" charset="0"/>
              </a:rPr>
              <a:t>or until a toothpick comes out clean.</a:t>
            </a:r>
          </a:p>
          <a:p>
            <a:pPr marL="0" marR="0" algn="l">
              <a:lnSpc>
                <a:spcPct val="150000"/>
              </a:lnSpc>
              <a:spcBef>
                <a:spcPts val="0"/>
              </a:spcBef>
              <a:spcAft>
                <a:spcPts val="0"/>
              </a:spcAft>
            </a:pPr>
            <a:r>
              <a:rPr lang="en-US" sz="6600" b="0" kern="100" dirty="0">
                <a:effectLst/>
                <a:latin typeface="+mn-lt"/>
                <a:ea typeface="Aptos" panose="020B0004020202020204" pitchFamily="34" charset="0"/>
                <a:cs typeface="Times New Roman" panose="02020603050405020304" pitchFamily="18" charset="0"/>
              </a:rPr>
              <a:t>Heat apricot jam until runny and brush over warm puddings.</a:t>
            </a:r>
          </a:p>
          <a:p>
            <a:pPr marL="0" marR="0" algn="l">
              <a:lnSpc>
                <a:spcPct val="150000"/>
              </a:lnSpc>
              <a:spcBef>
                <a:spcPts val="0"/>
              </a:spcBef>
              <a:spcAft>
                <a:spcPts val="0"/>
              </a:spcAft>
            </a:pPr>
            <a:r>
              <a:rPr lang="en-US" sz="6600" kern="100" dirty="0">
                <a:effectLst/>
                <a:latin typeface="+mn-lt"/>
                <a:ea typeface="Aptos" panose="020B0004020202020204" pitchFamily="34" charset="0"/>
                <a:cs typeface="Times New Roman" panose="02020603050405020304" pitchFamily="18" charset="0"/>
              </a:rPr>
              <a:t>Cook Time: 30 minutes</a:t>
            </a:r>
          </a:p>
          <a:p>
            <a:pPr marL="0" marR="0" algn="l">
              <a:spcBef>
                <a:spcPts val="0"/>
              </a:spcBef>
              <a:spcAft>
                <a:spcPts val="0"/>
              </a:spcAft>
            </a:pPr>
            <a:endParaRPr lang="en-US" sz="6600" b="0" kern="100" dirty="0">
              <a:latin typeface="+mn-lt"/>
              <a:ea typeface="Aptos" panose="020B0004020202020204" pitchFamily="34" charset="0"/>
              <a:cs typeface="Times New Roman" panose="02020603050405020304" pitchFamily="18" charset="0"/>
            </a:endParaRPr>
          </a:p>
          <a:p>
            <a:pPr marL="0" marR="0" algn="l">
              <a:spcBef>
                <a:spcPts val="0"/>
              </a:spcBef>
              <a:spcAft>
                <a:spcPts val="0"/>
              </a:spcAft>
            </a:pPr>
            <a:endParaRPr lang="en-US" sz="6600" b="0" kern="100" dirty="0">
              <a:effectLst/>
              <a:latin typeface="+mn-lt"/>
              <a:ea typeface="Aptos" panose="020B0004020202020204" pitchFamily="34" charset="0"/>
              <a:cs typeface="Times New Roman" panose="02020603050405020304" pitchFamily="18" charset="0"/>
            </a:endParaRPr>
          </a:p>
          <a:p>
            <a:pPr marL="0" marR="0" algn="l">
              <a:spcBef>
                <a:spcPts val="0"/>
              </a:spcBef>
              <a:spcAft>
                <a:spcPts val="0"/>
              </a:spcAft>
            </a:pPr>
            <a:r>
              <a:rPr lang="en-US" sz="5400" b="0" kern="100" dirty="0">
                <a:effectLst/>
                <a:latin typeface="+mn-lt"/>
                <a:ea typeface="Aptos" panose="020B0004020202020204" pitchFamily="34" charset="0"/>
                <a:cs typeface="Times New Roman" panose="02020603050405020304" pitchFamily="18" charset="0"/>
              </a:rPr>
              <a:t>Per serving</a:t>
            </a:r>
          </a:p>
          <a:p>
            <a:pPr marL="0" marR="0" algn="l">
              <a:spcBef>
                <a:spcPts val="0"/>
              </a:spcBef>
              <a:spcAft>
                <a:spcPts val="0"/>
              </a:spcAft>
            </a:pPr>
            <a:r>
              <a:rPr lang="en-US" sz="5400" b="0" kern="100" dirty="0">
                <a:effectLst/>
                <a:latin typeface="+mn-lt"/>
                <a:ea typeface="Aptos" panose="020B0004020202020204" pitchFamily="34" charset="0"/>
                <a:cs typeface="Times New Roman" panose="02020603050405020304" pitchFamily="18" charset="0"/>
              </a:rPr>
              <a:t>Calories: 240</a:t>
            </a:r>
          </a:p>
          <a:p>
            <a:pPr marL="0" marR="0" algn="l">
              <a:spcBef>
                <a:spcPts val="0"/>
              </a:spcBef>
              <a:spcAft>
                <a:spcPts val="0"/>
              </a:spcAft>
            </a:pPr>
            <a:r>
              <a:rPr lang="en-US" sz="5400" b="0" kern="100" dirty="0">
                <a:effectLst/>
                <a:latin typeface="+mn-lt"/>
                <a:ea typeface="Aptos" panose="020B0004020202020204" pitchFamily="34" charset="0"/>
                <a:cs typeface="Times New Roman" panose="02020603050405020304" pitchFamily="18" charset="0"/>
              </a:rPr>
              <a:t>Fat: 2 g</a:t>
            </a:r>
          </a:p>
          <a:p>
            <a:pPr marL="0" marR="0" algn="l">
              <a:spcBef>
                <a:spcPts val="0"/>
              </a:spcBef>
              <a:spcAft>
                <a:spcPts val="0"/>
              </a:spcAft>
            </a:pPr>
            <a:r>
              <a:rPr lang="en-US" sz="5400" b="0" kern="100" dirty="0">
                <a:effectLst/>
                <a:latin typeface="+mn-lt"/>
                <a:ea typeface="Aptos" panose="020B0004020202020204" pitchFamily="34" charset="0"/>
                <a:cs typeface="Times New Roman" panose="02020603050405020304" pitchFamily="18" charset="0"/>
              </a:rPr>
              <a:t>Protein: 4 g</a:t>
            </a:r>
          </a:p>
          <a:p>
            <a:pPr marL="0" marR="0" algn="l">
              <a:spcBef>
                <a:spcPts val="0"/>
              </a:spcBef>
              <a:spcAft>
                <a:spcPts val="0"/>
              </a:spcAft>
            </a:pPr>
            <a:r>
              <a:rPr lang="en-US" sz="5400" b="0" kern="100" dirty="0">
                <a:effectLst/>
                <a:latin typeface="+mn-lt"/>
                <a:ea typeface="Aptos" panose="020B0004020202020204" pitchFamily="34" charset="0"/>
                <a:cs typeface="Times New Roman" panose="02020603050405020304" pitchFamily="18" charset="0"/>
              </a:rPr>
              <a:t>Carbohydrates: 52 g</a:t>
            </a:r>
          </a:p>
          <a:p>
            <a:pPr marL="0" marR="0" algn="l">
              <a:spcBef>
                <a:spcPts val="0"/>
              </a:spcBef>
              <a:spcAft>
                <a:spcPts val="0"/>
              </a:spcAft>
            </a:pPr>
            <a:r>
              <a:rPr lang="en-US" sz="5400" b="0" kern="100" dirty="0">
                <a:effectLst/>
                <a:latin typeface="+mn-lt"/>
                <a:ea typeface="Aptos" panose="020B0004020202020204" pitchFamily="34" charset="0"/>
                <a:cs typeface="Times New Roman" panose="02020603050405020304" pitchFamily="18" charset="0"/>
              </a:rPr>
              <a:t>Fiber: 4 g</a:t>
            </a:r>
          </a:p>
          <a:p>
            <a:pPr marL="0" marR="0" algn="l">
              <a:spcBef>
                <a:spcPts val="0"/>
              </a:spcBef>
              <a:spcAft>
                <a:spcPts val="0"/>
              </a:spcAft>
            </a:pPr>
            <a:r>
              <a:rPr lang="en-US" sz="5400" b="0" kern="100" dirty="0">
                <a:effectLst/>
                <a:latin typeface="+mn-lt"/>
                <a:ea typeface="Aptos" panose="020B0004020202020204" pitchFamily="34" charset="0"/>
                <a:cs typeface="Times New Roman" panose="02020603050405020304" pitchFamily="18" charset="0"/>
              </a:rPr>
              <a:t>Sugars: 32 g</a:t>
            </a:r>
          </a:p>
          <a:p>
            <a:pPr marL="0" marR="0" algn="l">
              <a:spcBef>
                <a:spcPts val="0"/>
              </a:spcBef>
              <a:spcAft>
                <a:spcPts val="0"/>
              </a:spcAft>
            </a:pPr>
            <a:r>
              <a:rPr lang="en-US" sz="5400" b="0" kern="100" dirty="0">
                <a:effectLst/>
                <a:latin typeface="+mn-lt"/>
                <a:ea typeface="Aptos" panose="020B0004020202020204" pitchFamily="34" charset="0"/>
                <a:cs typeface="Times New Roman" panose="02020603050405020304" pitchFamily="18" charset="0"/>
              </a:rPr>
              <a:t>Salt: 150 mg</a:t>
            </a:r>
          </a:p>
        </p:txBody>
      </p:sp>
      <p:sp>
        <p:nvSpPr>
          <p:cNvPr id="5" name="Text Placeholder 7">
            <a:extLst>
              <a:ext uri="{FF2B5EF4-FFF2-40B4-BE49-F238E27FC236}">
                <a16:creationId xmlns:a16="http://schemas.microsoft.com/office/drawing/2014/main" id="{0CBFF5D5-6C7F-4D85-838F-C3F8ED10D8AE}"/>
              </a:ext>
            </a:extLst>
          </p:cNvPr>
          <p:cNvSpPr txBox="1">
            <a:spLocks/>
          </p:cNvSpPr>
          <p:nvPr/>
        </p:nvSpPr>
        <p:spPr>
          <a:xfrm>
            <a:off x="0" y="0"/>
            <a:ext cx="10058399" cy="49453800"/>
          </a:xfrm>
          <a:prstGeom prst="rect">
            <a:avLst/>
          </a:prstGeom>
          <a:solidFill>
            <a:srgbClr val="E1DEDB"/>
          </a:solidFill>
        </p:spPr>
        <p:txBody>
          <a:bodyPr vert="vert270">
            <a:noAutofit/>
          </a:bodyPr>
          <a:lstStyle>
            <a:lvl1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1pPr>
            <a:lvl2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2pPr>
            <a:lvl3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3pPr>
            <a:lvl4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4pPr>
            <a:lvl5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5pPr>
            <a:lvl6pPr marL="0" marR="0" indent="3556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6pPr>
            <a:lvl7pPr marL="0" marR="0" indent="7112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7pPr>
            <a:lvl8pPr marL="0" marR="0" indent="10668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8pPr>
            <a:lvl9pPr marL="0" marR="0" indent="14224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9pPr>
          </a:lstStyle>
          <a:p>
            <a:pPr hangingPunct="1"/>
            <a:endParaRPr lang="en-US" sz="15000" b="1" dirty="0">
              <a:latin typeface="Open Sans" panose="020B0606030504020204" pitchFamily="34" charset="0"/>
            </a:endParaRPr>
          </a:p>
          <a:p>
            <a:pPr hangingPunct="1"/>
            <a:r>
              <a:rPr lang="en-US" sz="15000" b="1" dirty="0">
                <a:latin typeface="Open Sans" panose="020B0606030504020204" pitchFamily="34" charset="0"/>
              </a:rPr>
              <a:t>STEAMED FRUIT PUDDING </a:t>
            </a:r>
          </a:p>
          <a:p>
            <a:pPr hangingPunct="1"/>
            <a:r>
              <a:rPr lang="en-US" sz="15000" b="1" dirty="0">
                <a:latin typeface="Open Sans" panose="020B0606030504020204" pitchFamily="34" charset="0"/>
              </a:rPr>
              <a:t>WITH APRICOT GLAZE</a:t>
            </a:r>
          </a:p>
        </p:txBody>
      </p:sp>
      <p:sp>
        <p:nvSpPr>
          <p:cNvPr id="3" name="Slide Number Placeholder 8">
            <a:extLst>
              <a:ext uri="{FF2B5EF4-FFF2-40B4-BE49-F238E27FC236}">
                <a16:creationId xmlns:a16="http://schemas.microsoft.com/office/drawing/2014/main" id="{8DADCE98-8963-A7B8-5B62-117031AA6FEA}"/>
              </a:ext>
            </a:extLst>
          </p:cNvPr>
          <p:cNvSpPr txBox="1">
            <a:spLocks/>
          </p:cNvSpPr>
          <p:nvPr/>
        </p:nvSpPr>
        <p:spPr>
          <a:xfrm>
            <a:off x="34205579" y="44764129"/>
            <a:ext cx="930842" cy="979574"/>
          </a:xfrm>
          <a:prstGeom prst="rect">
            <a:avLst/>
          </a:prstGeom>
          <a:ln w="25400">
            <a:miter lim="400000"/>
          </a:ln>
        </p:spPr>
        <p:txBody>
          <a:bodyPr wrap="none" lIns="149770" tIns="149770" rIns="149770" bIns="14977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962076" rtl="0" fontAlgn="auto" latinLnBrk="0" hangingPunct="0">
              <a:lnSpc>
                <a:spcPct val="100000"/>
              </a:lnSpc>
              <a:spcBef>
                <a:spcPts val="0"/>
              </a:spcBef>
              <a:spcAft>
                <a:spcPts val="0"/>
              </a:spcAft>
              <a:buClrTx/>
              <a:buSzTx/>
              <a:buFontTx/>
              <a:buNone/>
              <a:tabLst/>
              <a:defRPr kumimoji="0" sz="8000" b="0" i="0" u="none" strike="noStrike" cap="none" spc="0" normalizeH="0" baseline="0">
                <a:ln>
                  <a:noFill/>
                </a:ln>
                <a:solidFill>
                  <a:srgbClr val="000000"/>
                </a:solidFill>
                <a:effectLst/>
                <a:uFillTx/>
                <a:latin typeface="Helvetica Neue Light"/>
                <a:ea typeface="Helvetica Neue Light"/>
                <a:cs typeface="Helvetica Neue Light"/>
                <a:sym typeface="Helvetica Neue Light"/>
              </a:defRPr>
            </a:lvl1pPr>
            <a:lvl2pPr marL="0" marR="0" indent="228600" algn="ctr" defTabSz="2962076" rtl="0" fontAlgn="auto" latinLnBrk="0" hangingPunct="0">
              <a:lnSpc>
                <a:spcPct val="100000"/>
              </a:lnSpc>
              <a:spcBef>
                <a:spcPts val="0"/>
              </a:spcBef>
              <a:spcAft>
                <a:spcPts val="0"/>
              </a:spcAft>
              <a:buClrTx/>
              <a:buSzTx/>
              <a:buFontTx/>
              <a:buNone/>
              <a:tabLst/>
              <a:defRPr kumimoji="0" sz="12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2962076" rtl="0" fontAlgn="auto" latinLnBrk="0" hangingPunct="0">
              <a:lnSpc>
                <a:spcPct val="100000"/>
              </a:lnSpc>
              <a:spcBef>
                <a:spcPts val="0"/>
              </a:spcBef>
              <a:spcAft>
                <a:spcPts val="0"/>
              </a:spcAft>
              <a:buClrTx/>
              <a:buSzTx/>
              <a:buFontTx/>
              <a:buNone/>
              <a:tabLst/>
              <a:defRPr kumimoji="0" sz="12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2962076" rtl="0" fontAlgn="auto" latinLnBrk="0" hangingPunct="0">
              <a:lnSpc>
                <a:spcPct val="100000"/>
              </a:lnSpc>
              <a:spcBef>
                <a:spcPts val="0"/>
              </a:spcBef>
              <a:spcAft>
                <a:spcPts val="0"/>
              </a:spcAft>
              <a:buClrTx/>
              <a:buSzTx/>
              <a:buFontTx/>
              <a:buNone/>
              <a:tabLst/>
              <a:defRPr kumimoji="0" sz="12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2962076" rtl="0" fontAlgn="auto" latinLnBrk="0" hangingPunct="0">
              <a:lnSpc>
                <a:spcPct val="100000"/>
              </a:lnSpc>
              <a:spcBef>
                <a:spcPts val="0"/>
              </a:spcBef>
              <a:spcAft>
                <a:spcPts val="0"/>
              </a:spcAft>
              <a:buClrTx/>
              <a:buSzTx/>
              <a:buFontTx/>
              <a:buNone/>
              <a:tabLst/>
              <a:defRPr kumimoji="0" sz="12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2962076" rtl="0" fontAlgn="auto" latinLnBrk="0" hangingPunct="0">
              <a:lnSpc>
                <a:spcPct val="100000"/>
              </a:lnSpc>
              <a:spcBef>
                <a:spcPts val="0"/>
              </a:spcBef>
              <a:spcAft>
                <a:spcPts val="0"/>
              </a:spcAft>
              <a:buClrTx/>
              <a:buSzTx/>
              <a:buFontTx/>
              <a:buNone/>
              <a:tabLst/>
              <a:defRPr kumimoji="0" sz="12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2962076" rtl="0" fontAlgn="auto" latinLnBrk="0" hangingPunct="0">
              <a:lnSpc>
                <a:spcPct val="100000"/>
              </a:lnSpc>
              <a:spcBef>
                <a:spcPts val="0"/>
              </a:spcBef>
              <a:spcAft>
                <a:spcPts val="0"/>
              </a:spcAft>
              <a:buClrTx/>
              <a:buSzTx/>
              <a:buFontTx/>
              <a:buNone/>
              <a:tabLst/>
              <a:defRPr kumimoji="0" sz="12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2962076" rtl="0" fontAlgn="auto" latinLnBrk="0" hangingPunct="0">
              <a:lnSpc>
                <a:spcPct val="100000"/>
              </a:lnSpc>
              <a:spcBef>
                <a:spcPts val="0"/>
              </a:spcBef>
              <a:spcAft>
                <a:spcPts val="0"/>
              </a:spcAft>
              <a:buClrTx/>
              <a:buSzTx/>
              <a:buFontTx/>
              <a:buNone/>
              <a:tabLst/>
              <a:defRPr kumimoji="0" sz="12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2962076" rtl="0" fontAlgn="auto" latinLnBrk="0" hangingPunct="0">
              <a:lnSpc>
                <a:spcPct val="100000"/>
              </a:lnSpc>
              <a:spcBef>
                <a:spcPts val="0"/>
              </a:spcBef>
              <a:spcAft>
                <a:spcPts val="0"/>
              </a:spcAft>
              <a:buClrTx/>
              <a:buSzTx/>
              <a:buFontTx/>
              <a:buNone/>
              <a:tabLst/>
              <a:defRPr kumimoji="0" sz="120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fld id="{86CB4B4D-7CA3-9044-876B-883B54F8677D}" type="slidenum">
              <a:rPr lang="en-US" sz="4400" smtClean="0">
                <a:solidFill>
                  <a:srgbClr val="A6A6A6"/>
                </a:solidFill>
              </a:rPr>
              <a:pPr/>
              <a:t>66</a:t>
            </a:fld>
            <a:endParaRPr lang="en-US" sz="4400" dirty="0">
              <a:solidFill>
                <a:srgbClr val="A6A6A6"/>
              </a:solidFill>
            </a:endParaRPr>
          </a:p>
        </p:txBody>
      </p:sp>
      <p:pic>
        <p:nvPicPr>
          <p:cNvPr id="6" name="Picture 5">
            <a:extLst>
              <a:ext uri="{FF2B5EF4-FFF2-40B4-BE49-F238E27FC236}">
                <a16:creationId xmlns:a16="http://schemas.microsoft.com/office/drawing/2014/main" id="{6F497607-9103-FAC7-453B-CD5EEA009626}"/>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p:blipFill>
        <p:spPr>
          <a:xfrm>
            <a:off x="11990472" y="18025320"/>
            <a:ext cx="11459307" cy="3819769"/>
          </a:xfrm>
          <a:prstGeom prst="rect">
            <a:avLst/>
          </a:prstGeom>
        </p:spPr>
      </p:pic>
    </p:spTree>
    <p:extLst>
      <p:ext uri="{BB962C8B-B14F-4D97-AF65-F5344CB8AC3E}">
        <p14:creationId xmlns:p14="http://schemas.microsoft.com/office/powerpoint/2010/main" val="3372535"/>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385BCA-4063-2B58-D4A2-5CD66AE6360F}"/>
            </a:ext>
          </a:extLst>
        </p:cNvPr>
        <p:cNvGrpSpPr/>
        <p:nvPr/>
      </p:nvGrpSpPr>
      <p:grpSpPr>
        <a:xfrm>
          <a:off x="0" y="0"/>
          <a:ext cx="0" cy="0"/>
          <a:chOff x="0" y="0"/>
          <a:chExt cx="0" cy="0"/>
        </a:xfrm>
      </p:grpSpPr>
      <p:sp>
        <p:nvSpPr>
          <p:cNvPr id="158" name="Rectangle">
            <a:extLst>
              <a:ext uri="{FF2B5EF4-FFF2-40B4-BE49-F238E27FC236}">
                <a16:creationId xmlns:a16="http://schemas.microsoft.com/office/drawing/2014/main" id="{76D050D4-0A36-58CA-D10C-58DB2E34C909}"/>
              </a:ext>
            </a:extLst>
          </p:cNvPr>
          <p:cNvSpPr/>
          <p:nvPr/>
        </p:nvSpPr>
        <p:spPr>
          <a:xfrm>
            <a:off x="7499691" y="4287528"/>
            <a:ext cx="23341918" cy="29430282"/>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25400">
            <a:miter lim="400000"/>
          </a:ln>
        </p:spPr>
        <p:txBody>
          <a:bodyPr lIns="149770" tIns="149770" rIns="149770" bIns="149770" anchor="ctr"/>
          <a:lstStyle/>
          <a:p>
            <a:pPr>
              <a:defRPr sz="11000" b="0">
                <a:solidFill>
                  <a:srgbClr val="FFFFFF"/>
                </a:solidFill>
                <a:latin typeface="+mn-lt"/>
                <a:ea typeface="+mn-ea"/>
                <a:cs typeface="+mn-cs"/>
                <a:sym typeface="Helvetica Neue Medium"/>
              </a:defRPr>
            </a:pPr>
            <a:endParaRPr dirty="0">
              <a:latin typeface="Open Sans" panose="020B0606030504020204" pitchFamily="34" charset="0"/>
            </a:endParaRPr>
          </a:p>
        </p:txBody>
      </p:sp>
      <p:sp>
        <p:nvSpPr>
          <p:cNvPr id="160"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AFEFDEC2-C249-7FD4-477D-E19FC5C9F3B1}"/>
              </a:ext>
            </a:extLst>
          </p:cNvPr>
          <p:cNvSpPr txBox="1"/>
          <p:nvPr/>
        </p:nvSpPr>
        <p:spPr>
          <a:xfrm>
            <a:off x="7088479" y="36196815"/>
            <a:ext cx="24164340" cy="5724399"/>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9770" tIns="149770" rIns="149770" bIns="149770" anchor="ctr">
            <a:spAutoFit/>
          </a:bodyPr>
          <a:lstStyle>
            <a:lvl1pPr algn="l">
              <a:defRPr sz="4800" b="0" baseline="31250">
                <a:latin typeface="Playfair Display"/>
                <a:ea typeface="Playfair Display"/>
                <a:cs typeface="Playfair Display"/>
                <a:sym typeface="Playfair Display"/>
              </a:defRPr>
            </a:lvl1pPr>
          </a:lstStyle>
          <a:p>
            <a:pPr>
              <a:lnSpc>
                <a:spcPct val="150000"/>
              </a:lnSpc>
            </a:pPr>
            <a:r>
              <a:rPr lang="en-US" sz="7200" dirty="0">
                <a:latin typeface="Open Sans" panose="020B0606030504020204" pitchFamily="34" charset="0"/>
                <a:ea typeface="Open Sans" panose="020B0606030504020204" pitchFamily="34" charset="0"/>
                <a:cs typeface="Open Sans" panose="020B0606030504020204" pitchFamily="34" charset="0"/>
              </a:rPr>
              <a:t>Sautéed Apples with Cinnamon and Nutmeg offer a quick and delightful dessert that harnesses the natural sweetness of apples enhanced by the warmth of autumn spices. This simple yet elegant dish is perfect for a cozy evening, providing a comforting taste with every spoonful, and pairs wonderfully with a scoop of dairy-free vanilla ice cream for an indulgent finish.</a:t>
            </a:r>
          </a:p>
        </p:txBody>
      </p:sp>
      <p:sp>
        <p:nvSpPr>
          <p:cNvPr id="6" name="Line">
            <a:extLst>
              <a:ext uri="{FF2B5EF4-FFF2-40B4-BE49-F238E27FC236}">
                <a16:creationId xmlns:a16="http://schemas.microsoft.com/office/drawing/2014/main" id="{F20D2774-134E-2D51-A1EE-3E3ADAA243FC}"/>
              </a:ext>
            </a:extLst>
          </p:cNvPr>
          <p:cNvSpPr/>
          <p:nvPr/>
        </p:nvSpPr>
        <p:spPr>
          <a:xfrm>
            <a:off x="7382460" y="34145026"/>
            <a:ext cx="23576379" cy="0"/>
          </a:xfrm>
          <a:prstGeom prst="line">
            <a:avLst/>
          </a:prstGeom>
          <a:ln w="190500">
            <a:solidFill>
              <a:srgbClr val="E1DEDB"/>
            </a:solidFill>
            <a:miter lim="400000"/>
          </a:ln>
        </p:spPr>
        <p:txBody>
          <a:bodyPr lIns="149770" tIns="149770" rIns="149770" bIns="149770" anchor="ctr"/>
          <a:lstStyle/>
          <a:p>
            <a:pPr>
              <a:defRPr sz="11000" b="0">
                <a:solidFill>
                  <a:srgbClr val="FFFFFF"/>
                </a:solidFill>
                <a:latin typeface="+mn-lt"/>
                <a:ea typeface="+mn-ea"/>
                <a:cs typeface="+mn-cs"/>
                <a:sym typeface="Helvetica Neue Medium"/>
              </a:defRPr>
            </a:pPr>
            <a:endParaRPr dirty="0">
              <a:latin typeface="Open Sans" panose="020B0606030504020204" pitchFamily="34" charset="0"/>
            </a:endParaRPr>
          </a:p>
        </p:txBody>
      </p:sp>
      <p:sp>
        <p:nvSpPr>
          <p:cNvPr id="2" name="TextBox 1">
            <a:extLst>
              <a:ext uri="{FF2B5EF4-FFF2-40B4-BE49-F238E27FC236}">
                <a16:creationId xmlns:a16="http://schemas.microsoft.com/office/drawing/2014/main" id="{99DBA51E-BC82-141E-9257-1713CF3C5722}"/>
              </a:ext>
            </a:extLst>
          </p:cNvPr>
          <p:cNvSpPr txBox="1"/>
          <p:nvPr/>
        </p:nvSpPr>
        <p:spPr>
          <a:xfrm>
            <a:off x="6350" y="29507402"/>
            <a:ext cx="27654249" cy="3688007"/>
          </a:xfrm>
          <a:prstGeom prst="rect">
            <a:avLst/>
          </a:prstGeom>
          <a:solidFill>
            <a:srgbClr val="E1DEDB"/>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9770" tIns="149770" rIns="149770" bIns="149770" numCol="1" spcCol="38100" rtlCol="0" anchor="ctr">
            <a:spAutoFit/>
          </a:bodyPr>
          <a:lstStyle/>
          <a:p>
            <a:pPr marL="0" marR="0" indent="0" algn="ctr" defTabSz="2962076" rtl="0" fontAlgn="auto" latinLnBrk="0" hangingPunct="0">
              <a:lnSpc>
                <a:spcPct val="100000"/>
              </a:lnSpc>
              <a:spcBef>
                <a:spcPts val="0"/>
              </a:spcBef>
              <a:spcAft>
                <a:spcPts val="0"/>
              </a:spcAft>
              <a:buClrTx/>
              <a:buSzTx/>
              <a:buFontTx/>
              <a:buNone/>
              <a:tabLst/>
            </a:pPr>
            <a:r>
              <a:rPr kumimoji="0" lang="en-US" sz="11000" i="0" u="none" cap="none" spc="0" normalizeH="0" baseline="0" dirty="0">
                <a:ln>
                  <a:noFill/>
                </a:ln>
                <a:effectLst/>
                <a:uFillTx/>
                <a:latin typeface="Montserrat" panose="00000500000000000000" pitchFamily="50" charset="0"/>
                <a:sym typeface="Helvetica Neue"/>
              </a:rPr>
              <a:t>SAUTÉED APPLES WITH </a:t>
            </a:r>
          </a:p>
          <a:p>
            <a:pPr marL="0" marR="0" indent="0" algn="ctr" defTabSz="2962076" rtl="0" fontAlgn="auto" latinLnBrk="0" hangingPunct="0">
              <a:lnSpc>
                <a:spcPct val="100000"/>
              </a:lnSpc>
              <a:spcBef>
                <a:spcPts val="0"/>
              </a:spcBef>
              <a:spcAft>
                <a:spcPts val="0"/>
              </a:spcAft>
              <a:buClrTx/>
              <a:buSzTx/>
              <a:buFontTx/>
              <a:buNone/>
              <a:tabLst/>
            </a:pPr>
            <a:r>
              <a:rPr kumimoji="0" lang="en-US" sz="11000" i="0" u="none" cap="none" spc="0" normalizeH="0" baseline="0" dirty="0">
                <a:ln>
                  <a:noFill/>
                </a:ln>
                <a:effectLst/>
                <a:uFillTx/>
                <a:latin typeface="Montserrat" panose="00000500000000000000" pitchFamily="50" charset="0"/>
                <a:sym typeface="Helvetica Neue"/>
              </a:rPr>
              <a:t>CINNAMON AND NUTMEG</a:t>
            </a:r>
          </a:p>
        </p:txBody>
      </p:sp>
      <p:sp>
        <p:nvSpPr>
          <p:cNvPr id="3" name="Slide Number Placeholder 8">
            <a:extLst>
              <a:ext uri="{FF2B5EF4-FFF2-40B4-BE49-F238E27FC236}">
                <a16:creationId xmlns:a16="http://schemas.microsoft.com/office/drawing/2014/main" id="{E07CAB68-7B13-3756-BF4B-E647FD05D432}"/>
              </a:ext>
            </a:extLst>
          </p:cNvPr>
          <p:cNvSpPr>
            <a:spLocks noGrp="1"/>
          </p:cNvSpPr>
          <p:nvPr>
            <p:ph type="sldNum" sz="quarter" idx="2"/>
          </p:nvPr>
        </p:nvSpPr>
        <p:spPr>
          <a:xfrm>
            <a:off x="34205579" y="44764129"/>
            <a:ext cx="930842" cy="979574"/>
          </a:xfrm>
        </p:spPr>
        <p:txBody>
          <a:bodyPr/>
          <a:lstStyle/>
          <a:p>
            <a:fld id="{86CB4B4D-7CA3-9044-876B-883B54F8677D}" type="slidenum">
              <a:rPr lang="en-US" sz="4400" smtClean="0">
                <a:solidFill>
                  <a:srgbClr val="A6A6A6"/>
                </a:solidFill>
              </a:rPr>
              <a:t>67</a:t>
            </a:fld>
            <a:endParaRPr lang="en-US" sz="4400" dirty="0">
              <a:solidFill>
                <a:srgbClr val="A6A6A6"/>
              </a:solidFill>
            </a:endParaRPr>
          </a:p>
        </p:txBody>
      </p:sp>
    </p:spTree>
    <p:extLst>
      <p:ext uri="{BB962C8B-B14F-4D97-AF65-F5344CB8AC3E}">
        <p14:creationId xmlns:p14="http://schemas.microsoft.com/office/powerpoint/2010/main" val="1894444538"/>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A926D97-A602-1F2F-F7F2-DA4DED1553FA}"/>
              </a:ext>
            </a:extLst>
          </p:cNvPr>
          <p:cNvSpPr txBox="1">
            <a:spLocks noGrp="1" noRot="1" noMove="1" noResize="1" noEditPoints="1" noAdjustHandles="1" noChangeArrowheads="1" noChangeShapeType="1"/>
          </p:cNvSpPr>
          <p:nvPr/>
        </p:nvSpPr>
        <p:spPr>
          <a:xfrm>
            <a:off x="12840070" y="4029524"/>
            <a:ext cx="21365509" cy="40864969"/>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R="0" lvl="0" algn="l">
              <a:lnSpc>
                <a:spcPct val="107000"/>
              </a:lnSpc>
              <a:spcBef>
                <a:spcPts val="0"/>
              </a:spcBef>
              <a:spcAft>
                <a:spcPts val="800"/>
              </a:spcAft>
              <a:buSzPts val="1000"/>
              <a:tabLst>
                <a:tab pos="457200" algn="l"/>
              </a:tabLst>
            </a:pPr>
            <a:r>
              <a:rPr lang="en-US" sz="6600" kern="100" dirty="0">
                <a:effectLst/>
                <a:latin typeface="+mn-lt"/>
                <a:ea typeface="Aptos" panose="020B0004020202020204" pitchFamily="34" charset="0"/>
                <a:cs typeface="Times New Roman" panose="02020603050405020304" pitchFamily="18" charset="0"/>
              </a:rPr>
              <a:t>INGREDIENTS</a:t>
            </a:r>
          </a:p>
          <a:p>
            <a:pPr marR="0" lvl="0" algn="l">
              <a:lnSpc>
                <a:spcPct val="107000"/>
              </a:lnSpc>
              <a:spcBef>
                <a:spcPts val="0"/>
              </a:spcBef>
              <a:spcAft>
                <a:spcPts val="800"/>
              </a:spcAft>
              <a:buSzPts val="1000"/>
              <a:tabLst>
                <a:tab pos="457200" algn="l"/>
              </a:tabLst>
            </a:pPr>
            <a:r>
              <a:rPr lang="en-US" sz="6600" b="0" kern="100" dirty="0">
                <a:effectLst/>
                <a:latin typeface="+mn-lt"/>
                <a:ea typeface="Aptos" panose="020B0004020202020204" pitchFamily="34" charset="0"/>
                <a:cs typeface="Times New Roman" panose="02020603050405020304" pitchFamily="18" charset="0"/>
              </a:rPr>
              <a:t>Apples: 4 large, peeled, cored, and sliced</a:t>
            </a:r>
          </a:p>
          <a:p>
            <a:pPr marR="0" lvl="0" algn="l">
              <a:lnSpc>
                <a:spcPct val="107000"/>
              </a:lnSpc>
              <a:spcBef>
                <a:spcPts val="0"/>
              </a:spcBef>
              <a:spcAft>
                <a:spcPts val="800"/>
              </a:spcAft>
              <a:buSzPts val="1000"/>
              <a:tabLst>
                <a:tab pos="457200" algn="l"/>
              </a:tabLst>
            </a:pPr>
            <a:r>
              <a:rPr lang="en-US" sz="6600" b="0" kern="100" dirty="0">
                <a:effectLst/>
                <a:latin typeface="+mn-lt"/>
                <a:ea typeface="Aptos" panose="020B0004020202020204" pitchFamily="34" charset="0"/>
                <a:cs typeface="Times New Roman" panose="02020603050405020304" pitchFamily="18" charset="0"/>
              </a:rPr>
              <a:t>Cinnamon: 1 tsp</a:t>
            </a:r>
          </a:p>
          <a:p>
            <a:pPr marR="0" lvl="0" algn="l">
              <a:lnSpc>
                <a:spcPct val="107000"/>
              </a:lnSpc>
              <a:spcBef>
                <a:spcPts val="0"/>
              </a:spcBef>
              <a:spcAft>
                <a:spcPts val="800"/>
              </a:spcAft>
              <a:buSzPts val="1000"/>
              <a:tabLst>
                <a:tab pos="457200" algn="l"/>
              </a:tabLst>
            </a:pPr>
            <a:r>
              <a:rPr lang="en-US" sz="6600" b="0" kern="100" dirty="0">
                <a:effectLst/>
                <a:latin typeface="+mn-lt"/>
                <a:ea typeface="Aptos" panose="020B0004020202020204" pitchFamily="34" charset="0"/>
                <a:cs typeface="Times New Roman" panose="02020603050405020304" pitchFamily="18" charset="0"/>
              </a:rPr>
              <a:t>Nutmeg: 1/2 tsp</a:t>
            </a:r>
          </a:p>
          <a:p>
            <a:pPr marR="0" lvl="0" algn="l">
              <a:lnSpc>
                <a:spcPct val="107000"/>
              </a:lnSpc>
              <a:spcBef>
                <a:spcPts val="0"/>
              </a:spcBef>
              <a:spcAft>
                <a:spcPts val="800"/>
              </a:spcAft>
              <a:buSzPts val="1000"/>
              <a:tabLst>
                <a:tab pos="457200" algn="l"/>
              </a:tabLst>
            </a:pPr>
            <a:r>
              <a:rPr lang="en-US" sz="6600" b="0" kern="100" dirty="0">
                <a:effectLst/>
                <a:latin typeface="+mn-lt"/>
                <a:ea typeface="Aptos" panose="020B0004020202020204" pitchFamily="34" charset="0"/>
                <a:cs typeface="Times New Roman" panose="02020603050405020304" pitchFamily="18" charset="0"/>
              </a:rPr>
              <a:t>Coconut oil: 1 tbsp</a:t>
            </a:r>
          </a:p>
          <a:p>
            <a:pPr marR="0" lvl="0" algn="l">
              <a:lnSpc>
                <a:spcPct val="107000"/>
              </a:lnSpc>
              <a:spcBef>
                <a:spcPts val="0"/>
              </a:spcBef>
              <a:spcAft>
                <a:spcPts val="800"/>
              </a:spcAft>
              <a:buSzPts val="1000"/>
              <a:tabLst>
                <a:tab pos="457200" algn="l"/>
              </a:tabLst>
            </a:pPr>
            <a:r>
              <a:rPr lang="en-US" sz="6600" b="0" kern="100" dirty="0">
                <a:effectLst/>
                <a:latin typeface="+mn-lt"/>
                <a:ea typeface="Aptos" panose="020B0004020202020204" pitchFamily="34" charset="0"/>
                <a:cs typeface="Times New Roman" panose="02020603050405020304" pitchFamily="18" charset="0"/>
              </a:rPr>
              <a:t>Maple syrup: 2 tbsp</a:t>
            </a:r>
          </a:p>
          <a:p>
            <a:pPr marL="342900" marR="0" lvl="0" indent="-342900" algn="l">
              <a:lnSpc>
                <a:spcPct val="107000"/>
              </a:lnSpc>
              <a:spcBef>
                <a:spcPts val="0"/>
              </a:spcBef>
              <a:spcAft>
                <a:spcPts val="800"/>
              </a:spcAft>
              <a:buSzPts val="1000"/>
              <a:buFont typeface="Symbol" panose="05050102010706020507" pitchFamily="18" charset="2"/>
              <a:buChar char=""/>
              <a:tabLst>
                <a:tab pos="457200" algn="l"/>
              </a:tabLst>
            </a:pPr>
            <a:endParaRPr lang="en-US" sz="6600" b="0" kern="100" dirty="0">
              <a:effectLst/>
              <a:latin typeface="+mn-lt"/>
              <a:ea typeface="Aptos" panose="020B0004020202020204" pitchFamily="34" charset="0"/>
              <a:cs typeface="Times New Roman" panose="02020603050405020304" pitchFamily="18" charset="0"/>
            </a:endParaRPr>
          </a:p>
          <a:p>
            <a:pPr marL="342900" marR="0" lvl="0" indent="-342900" algn="l">
              <a:lnSpc>
                <a:spcPct val="107000"/>
              </a:lnSpc>
              <a:spcBef>
                <a:spcPts val="0"/>
              </a:spcBef>
              <a:spcAft>
                <a:spcPts val="800"/>
              </a:spcAft>
              <a:buSzPts val="1000"/>
              <a:buFont typeface="Symbol" panose="05050102010706020507" pitchFamily="18" charset="2"/>
              <a:buChar char=""/>
              <a:tabLst>
                <a:tab pos="457200" algn="l"/>
              </a:tabLst>
            </a:pPr>
            <a:endParaRPr lang="en-US" sz="6600" b="0" kern="100" dirty="0">
              <a:latin typeface="+mn-lt"/>
              <a:ea typeface="Aptos" panose="020B0004020202020204" pitchFamily="34" charset="0"/>
              <a:cs typeface="Times New Roman" panose="02020603050405020304" pitchFamily="18" charset="0"/>
            </a:endParaRPr>
          </a:p>
          <a:p>
            <a:pPr marL="342900" marR="0" lvl="0" indent="-342900" algn="l">
              <a:lnSpc>
                <a:spcPct val="107000"/>
              </a:lnSpc>
              <a:spcBef>
                <a:spcPts val="0"/>
              </a:spcBef>
              <a:spcAft>
                <a:spcPts val="800"/>
              </a:spcAft>
              <a:buSzPts val="1000"/>
              <a:buFont typeface="Symbol" panose="05050102010706020507" pitchFamily="18" charset="2"/>
              <a:buChar char=""/>
              <a:tabLst>
                <a:tab pos="457200" algn="l"/>
              </a:tabLst>
            </a:pPr>
            <a:endParaRPr lang="en-US" sz="6600" b="0" kern="100" dirty="0">
              <a:latin typeface="+mn-lt"/>
              <a:ea typeface="Aptos" panose="020B0004020202020204" pitchFamily="34" charset="0"/>
              <a:cs typeface="Times New Roman" panose="02020603050405020304" pitchFamily="18" charset="0"/>
            </a:endParaRPr>
          </a:p>
          <a:p>
            <a:pPr marL="342900" marR="0" lvl="0" indent="-342900" algn="l">
              <a:lnSpc>
                <a:spcPct val="107000"/>
              </a:lnSpc>
              <a:spcBef>
                <a:spcPts val="0"/>
              </a:spcBef>
              <a:spcAft>
                <a:spcPts val="800"/>
              </a:spcAft>
              <a:buSzPts val="1000"/>
              <a:buFont typeface="Symbol" panose="05050102010706020507" pitchFamily="18" charset="2"/>
              <a:buChar char=""/>
              <a:tabLst>
                <a:tab pos="457200" algn="l"/>
              </a:tabLst>
            </a:pPr>
            <a:endParaRPr lang="en-US" sz="6600" b="0" kern="100" dirty="0">
              <a:latin typeface="+mn-lt"/>
              <a:ea typeface="Aptos" panose="020B0004020202020204" pitchFamily="34" charset="0"/>
              <a:cs typeface="Times New Roman" panose="02020603050405020304" pitchFamily="18" charset="0"/>
            </a:endParaRPr>
          </a:p>
          <a:p>
            <a:pPr marL="342900" marR="0" lvl="0" indent="-342900" algn="l">
              <a:lnSpc>
                <a:spcPct val="107000"/>
              </a:lnSpc>
              <a:spcBef>
                <a:spcPts val="0"/>
              </a:spcBef>
              <a:spcAft>
                <a:spcPts val="800"/>
              </a:spcAft>
              <a:buSzPts val="1000"/>
              <a:buFont typeface="Symbol" panose="05050102010706020507" pitchFamily="18" charset="2"/>
              <a:buChar char=""/>
              <a:tabLst>
                <a:tab pos="457200" algn="l"/>
              </a:tabLst>
            </a:pPr>
            <a:endParaRPr lang="en-US" sz="6600" b="0" kern="100" dirty="0">
              <a:latin typeface="+mn-lt"/>
              <a:ea typeface="Aptos" panose="020B0004020202020204" pitchFamily="34" charset="0"/>
              <a:cs typeface="Times New Roman" panose="02020603050405020304" pitchFamily="18" charset="0"/>
            </a:endParaRPr>
          </a:p>
          <a:p>
            <a:pPr marR="0" lvl="0" algn="l">
              <a:lnSpc>
                <a:spcPct val="107000"/>
              </a:lnSpc>
              <a:spcBef>
                <a:spcPts val="0"/>
              </a:spcBef>
              <a:spcAft>
                <a:spcPts val="800"/>
              </a:spcAft>
              <a:buSzPts val="1000"/>
              <a:tabLst>
                <a:tab pos="457200" algn="l"/>
              </a:tabLst>
            </a:pPr>
            <a:endParaRPr lang="en-US" sz="6600" b="0" kern="100" dirty="0">
              <a:effectLst/>
              <a:latin typeface="+mn-lt"/>
              <a:ea typeface="Aptos" panose="020B0004020202020204" pitchFamily="34" charset="0"/>
              <a:cs typeface="Times New Roman" panose="02020603050405020304" pitchFamily="18" charset="0"/>
            </a:endParaRPr>
          </a:p>
          <a:p>
            <a:pPr marL="342900" marR="0" lvl="0" indent="-342900" algn="l">
              <a:lnSpc>
                <a:spcPct val="107000"/>
              </a:lnSpc>
              <a:spcBef>
                <a:spcPts val="0"/>
              </a:spcBef>
              <a:spcAft>
                <a:spcPts val="800"/>
              </a:spcAft>
              <a:buSzPts val="1000"/>
              <a:buFont typeface="Symbol" panose="05050102010706020507" pitchFamily="18" charset="2"/>
              <a:buChar char=""/>
              <a:tabLst>
                <a:tab pos="457200" algn="l"/>
              </a:tabLst>
            </a:pPr>
            <a:endParaRPr lang="en-US" sz="6600" b="0" kern="100" dirty="0">
              <a:latin typeface="+mn-lt"/>
              <a:ea typeface="Aptos" panose="020B0004020202020204" pitchFamily="34" charset="0"/>
              <a:cs typeface="Times New Roman" panose="02020603050405020304" pitchFamily="18" charset="0"/>
            </a:endParaRPr>
          </a:p>
          <a:p>
            <a:pPr marR="0" lvl="0" algn="l">
              <a:lnSpc>
                <a:spcPct val="107000"/>
              </a:lnSpc>
              <a:spcBef>
                <a:spcPts val="0"/>
              </a:spcBef>
              <a:spcAft>
                <a:spcPts val="800"/>
              </a:spcAft>
              <a:buSzPts val="1000"/>
              <a:tabLst>
                <a:tab pos="457200" algn="l"/>
              </a:tabLst>
            </a:pPr>
            <a:r>
              <a:rPr lang="en-US" sz="6600" kern="100" dirty="0">
                <a:effectLst/>
                <a:latin typeface="+mn-lt"/>
                <a:ea typeface="Aptos" panose="020B0004020202020204" pitchFamily="34" charset="0"/>
                <a:cs typeface="Times New Roman" panose="02020603050405020304" pitchFamily="18" charset="0"/>
              </a:rPr>
              <a:t>INSTRUCTIONS</a:t>
            </a:r>
          </a:p>
          <a:p>
            <a:pPr marR="0" lvl="0" algn="l">
              <a:lnSpc>
                <a:spcPct val="107000"/>
              </a:lnSpc>
              <a:spcBef>
                <a:spcPts val="0"/>
              </a:spcBef>
              <a:spcAft>
                <a:spcPts val="800"/>
              </a:spcAft>
              <a:buSzPts val="1000"/>
              <a:tabLst>
                <a:tab pos="457200" algn="l"/>
              </a:tabLst>
            </a:pPr>
            <a:r>
              <a:rPr lang="en-US" sz="6600" kern="100" dirty="0">
                <a:effectLst/>
                <a:latin typeface="+mn-lt"/>
                <a:ea typeface="Aptos" panose="020B0004020202020204" pitchFamily="34" charset="0"/>
                <a:cs typeface="Times New Roman" panose="02020603050405020304" pitchFamily="18" charset="0"/>
              </a:rPr>
              <a:t>Prep Time: </a:t>
            </a:r>
            <a:r>
              <a:rPr lang="en-US" sz="6600" b="0" kern="100" dirty="0">
                <a:effectLst/>
                <a:latin typeface="+mn-lt"/>
                <a:ea typeface="Aptos" panose="020B0004020202020204" pitchFamily="34" charset="0"/>
                <a:cs typeface="Times New Roman" panose="02020603050405020304" pitchFamily="18" charset="0"/>
              </a:rPr>
              <a:t>10 minutes</a:t>
            </a:r>
          </a:p>
          <a:p>
            <a:pPr marR="0" lvl="0" algn="l">
              <a:lnSpc>
                <a:spcPct val="107000"/>
              </a:lnSpc>
              <a:spcBef>
                <a:spcPts val="0"/>
              </a:spcBef>
              <a:spcAft>
                <a:spcPts val="800"/>
              </a:spcAft>
              <a:buSzPts val="1000"/>
              <a:tabLst>
                <a:tab pos="457200" algn="l"/>
              </a:tabLst>
            </a:pPr>
            <a:r>
              <a:rPr lang="en-US" sz="6600" b="0" kern="100" dirty="0">
                <a:effectLst/>
                <a:latin typeface="+mn-lt"/>
                <a:ea typeface="Aptos" panose="020B0004020202020204" pitchFamily="34" charset="0"/>
                <a:cs typeface="Times New Roman" panose="02020603050405020304" pitchFamily="18" charset="0"/>
              </a:rPr>
              <a:t>Heat coconut oil in a skillet over medium heat.</a:t>
            </a:r>
          </a:p>
          <a:p>
            <a:pPr marR="0" lvl="0" algn="l">
              <a:lnSpc>
                <a:spcPct val="107000"/>
              </a:lnSpc>
              <a:spcBef>
                <a:spcPts val="0"/>
              </a:spcBef>
              <a:spcAft>
                <a:spcPts val="800"/>
              </a:spcAft>
              <a:buSzPts val="1000"/>
              <a:tabLst>
                <a:tab pos="457200" algn="l"/>
              </a:tabLst>
            </a:pPr>
            <a:r>
              <a:rPr lang="en-US" sz="6600" b="0" kern="100" dirty="0">
                <a:effectLst/>
                <a:latin typeface="+mn-lt"/>
                <a:ea typeface="Aptos" panose="020B0004020202020204" pitchFamily="34" charset="0"/>
                <a:cs typeface="Times New Roman" panose="02020603050405020304" pitchFamily="18" charset="0"/>
              </a:rPr>
              <a:t>Add apples and </a:t>
            </a:r>
            <a:r>
              <a:rPr lang="en-US" sz="6600" kern="100" dirty="0">
                <a:effectLst/>
                <a:latin typeface="+mn-lt"/>
                <a:ea typeface="Aptos" panose="020B0004020202020204" pitchFamily="34" charset="0"/>
                <a:cs typeface="Times New Roman" panose="02020603050405020304" pitchFamily="18" charset="0"/>
              </a:rPr>
              <a:t>sauté</a:t>
            </a:r>
            <a:r>
              <a:rPr lang="en-US" sz="6600" b="0" kern="100" dirty="0">
                <a:effectLst/>
                <a:latin typeface="+mn-lt"/>
                <a:ea typeface="Aptos" panose="020B0004020202020204" pitchFamily="34" charset="0"/>
                <a:cs typeface="Times New Roman" panose="02020603050405020304" pitchFamily="18" charset="0"/>
              </a:rPr>
              <a:t> until they start to soften, </a:t>
            </a:r>
            <a:r>
              <a:rPr lang="en-US" sz="6600" kern="100" dirty="0">
                <a:effectLst/>
                <a:latin typeface="+mn-lt"/>
                <a:ea typeface="Aptos" panose="020B0004020202020204" pitchFamily="34" charset="0"/>
                <a:cs typeface="Times New Roman" panose="02020603050405020304" pitchFamily="18" charset="0"/>
              </a:rPr>
              <a:t>about 5 minutes.</a:t>
            </a:r>
          </a:p>
          <a:p>
            <a:pPr marR="0" lvl="0" algn="l">
              <a:lnSpc>
                <a:spcPct val="107000"/>
              </a:lnSpc>
              <a:spcBef>
                <a:spcPts val="0"/>
              </a:spcBef>
              <a:spcAft>
                <a:spcPts val="800"/>
              </a:spcAft>
              <a:buSzPts val="1000"/>
              <a:tabLst>
                <a:tab pos="457200" algn="l"/>
              </a:tabLst>
            </a:pPr>
            <a:r>
              <a:rPr lang="en-US" sz="6600" b="0" kern="100" dirty="0">
                <a:effectLst/>
                <a:latin typeface="+mn-lt"/>
                <a:ea typeface="Aptos" panose="020B0004020202020204" pitchFamily="34" charset="0"/>
                <a:cs typeface="Times New Roman" panose="02020603050405020304" pitchFamily="18" charset="0"/>
              </a:rPr>
              <a:t>Sprinkle cinnamon and nutmeg, then drizzle with maple syrup.</a:t>
            </a:r>
            <a:endParaRPr lang="en-US" sz="6600" b="0" kern="100" dirty="0">
              <a:latin typeface="+mn-lt"/>
              <a:ea typeface="Aptos" panose="020B0004020202020204" pitchFamily="34" charset="0"/>
              <a:cs typeface="Times New Roman" panose="02020603050405020304" pitchFamily="18" charset="0"/>
            </a:endParaRPr>
          </a:p>
          <a:p>
            <a:pPr marR="0" lvl="0" algn="l">
              <a:lnSpc>
                <a:spcPct val="107000"/>
              </a:lnSpc>
              <a:spcBef>
                <a:spcPts val="0"/>
              </a:spcBef>
              <a:spcAft>
                <a:spcPts val="800"/>
              </a:spcAft>
              <a:buSzPts val="1000"/>
              <a:tabLst>
                <a:tab pos="457200" algn="l"/>
              </a:tabLst>
            </a:pPr>
            <a:r>
              <a:rPr lang="en-US" sz="6600" kern="100" dirty="0">
                <a:effectLst/>
                <a:latin typeface="+mn-lt"/>
                <a:ea typeface="Aptos" panose="020B0004020202020204" pitchFamily="34" charset="0"/>
                <a:cs typeface="Times New Roman" panose="02020603050405020304" pitchFamily="18" charset="0"/>
              </a:rPr>
              <a:t>Continue to sauté </a:t>
            </a:r>
            <a:r>
              <a:rPr lang="en-US" sz="6600" b="0" kern="100" dirty="0">
                <a:effectLst/>
                <a:latin typeface="+mn-lt"/>
                <a:ea typeface="Aptos" panose="020B0004020202020204" pitchFamily="34" charset="0"/>
                <a:cs typeface="Times New Roman" panose="02020603050405020304" pitchFamily="18" charset="0"/>
              </a:rPr>
              <a:t>until apples are tender and caramelized, about </a:t>
            </a:r>
            <a:r>
              <a:rPr lang="en-US" sz="6600" kern="100" dirty="0">
                <a:effectLst/>
                <a:latin typeface="+mn-lt"/>
                <a:ea typeface="Aptos" panose="020B0004020202020204" pitchFamily="34" charset="0"/>
                <a:cs typeface="Times New Roman" panose="02020603050405020304" pitchFamily="18" charset="0"/>
              </a:rPr>
              <a:t>5 more minutes.</a:t>
            </a:r>
          </a:p>
          <a:p>
            <a:pPr marR="0" lvl="0" algn="l">
              <a:lnSpc>
                <a:spcPct val="107000"/>
              </a:lnSpc>
              <a:spcBef>
                <a:spcPts val="0"/>
              </a:spcBef>
              <a:spcAft>
                <a:spcPts val="800"/>
              </a:spcAft>
              <a:buSzPts val="1000"/>
              <a:tabLst>
                <a:tab pos="457200" algn="l"/>
              </a:tabLst>
            </a:pPr>
            <a:r>
              <a:rPr lang="en-US" sz="6600" kern="100" dirty="0">
                <a:effectLst/>
                <a:latin typeface="+mn-lt"/>
                <a:ea typeface="Aptos" panose="020B0004020202020204" pitchFamily="34" charset="0"/>
                <a:cs typeface="Times New Roman" panose="02020603050405020304" pitchFamily="18" charset="0"/>
              </a:rPr>
              <a:t>Cook Time: 10 minutes</a:t>
            </a:r>
          </a:p>
          <a:p>
            <a:pPr marL="457200" marR="0" lvl="1" indent="0" algn="l">
              <a:lnSpc>
                <a:spcPct val="107000"/>
              </a:lnSpc>
              <a:spcBef>
                <a:spcPts val="0"/>
              </a:spcBef>
              <a:spcAft>
                <a:spcPts val="800"/>
              </a:spcAft>
              <a:buSzPts val="1000"/>
            </a:pPr>
            <a:endParaRPr lang="en-US" sz="6600" b="0" kern="100" dirty="0">
              <a:effectLst/>
              <a:latin typeface="+mn-lt"/>
              <a:ea typeface="Aptos" panose="020B0004020202020204" pitchFamily="34" charset="0"/>
              <a:cs typeface="Times New Roman" panose="02020603050405020304" pitchFamily="18" charset="0"/>
            </a:endParaRPr>
          </a:p>
          <a:p>
            <a:pPr marR="0" lvl="0" algn="l">
              <a:lnSpc>
                <a:spcPct val="107000"/>
              </a:lnSpc>
              <a:spcBef>
                <a:spcPts val="0"/>
              </a:spcBef>
              <a:spcAft>
                <a:spcPts val="800"/>
              </a:spcAft>
              <a:buSzPts val="1000"/>
              <a:tabLst>
                <a:tab pos="457200" algn="l"/>
              </a:tabLst>
            </a:pPr>
            <a:endParaRPr lang="en-US" sz="6600" b="0" kern="100" dirty="0">
              <a:latin typeface="+mn-lt"/>
              <a:ea typeface="Aptos" panose="020B0004020202020204" pitchFamily="34" charset="0"/>
              <a:cs typeface="Times New Roman" panose="02020603050405020304" pitchFamily="18" charset="0"/>
            </a:endParaRPr>
          </a:p>
          <a:p>
            <a:pPr marR="0" lvl="0" algn="l">
              <a:lnSpc>
                <a:spcPct val="107000"/>
              </a:lnSpc>
              <a:spcBef>
                <a:spcPts val="0"/>
              </a:spcBef>
              <a:spcAft>
                <a:spcPts val="800"/>
              </a:spcAft>
              <a:buSzPts val="1000"/>
              <a:tabLst>
                <a:tab pos="457200" algn="l"/>
              </a:tabLst>
            </a:pPr>
            <a:endParaRPr lang="en-US" sz="6600" b="0" kern="100" dirty="0">
              <a:effectLst/>
              <a:latin typeface="+mn-lt"/>
              <a:ea typeface="Aptos" panose="020B0004020202020204" pitchFamily="34" charset="0"/>
              <a:cs typeface="Times New Roman" panose="02020603050405020304" pitchFamily="18" charset="0"/>
            </a:endParaRPr>
          </a:p>
          <a:p>
            <a:pPr marR="0" lvl="0" algn="l">
              <a:lnSpc>
                <a:spcPct val="107000"/>
              </a:lnSpc>
              <a:spcBef>
                <a:spcPts val="0"/>
              </a:spcBef>
              <a:spcAft>
                <a:spcPts val="800"/>
              </a:spcAft>
              <a:buSzPts val="1000"/>
              <a:tabLst>
                <a:tab pos="457200" algn="l"/>
              </a:tabLst>
            </a:pPr>
            <a:endParaRPr lang="en-US" sz="6600" b="0" kern="100" dirty="0">
              <a:latin typeface="+mn-lt"/>
              <a:ea typeface="Aptos" panose="020B0004020202020204" pitchFamily="34" charset="0"/>
              <a:cs typeface="Times New Roman" panose="02020603050405020304" pitchFamily="18" charset="0"/>
            </a:endParaRPr>
          </a:p>
          <a:p>
            <a:pPr marR="0" lvl="0" algn="l">
              <a:lnSpc>
                <a:spcPct val="107000"/>
              </a:lnSpc>
              <a:spcBef>
                <a:spcPts val="0"/>
              </a:spcBef>
              <a:spcAft>
                <a:spcPts val="800"/>
              </a:spcAft>
              <a:buSzPts val="1000"/>
              <a:tabLst>
                <a:tab pos="457200" algn="l"/>
              </a:tabLst>
            </a:pPr>
            <a:r>
              <a:rPr lang="en-US" sz="5400" b="0" kern="100" dirty="0">
                <a:effectLst/>
                <a:latin typeface="+mn-lt"/>
                <a:ea typeface="Aptos" panose="020B0004020202020204" pitchFamily="34" charset="0"/>
                <a:cs typeface="Times New Roman" panose="02020603050405020304" pitchFamily="18" charset="0"/>
              </a:rPr>
              <a:t>Per serving</a:t>
            </a:r>
          </a:p>
          <a:p>
            <a:pPr marR="0" lvl="0" algn="l">
              <a:lnSpc>
                <a:spcPct val="107000"/>
              </a:lnSpc>
              <a:spcBef>
                <a:spcPts val="0"/>
              </a:spcBef>
              <a:spcAft>
                <a:spcPts val="800"/>
              </a:spcAft>
              <a:buSzPts val="1000"/>
              <a:tabLst>
                <a:tab pos="457200" algn="l"/>
              </a:tabLst>
            </a:pPr>
            <a:r>
              <a:rPr lang="en-US" sz="5400" b="0" kern="100" dirty="0">
                <a:effectLst/>
                <a:latin typeface="+mn-lt"/>
                <a:ea typeface="Aptos" panose="020B0004020202020204" pitchFamily="34" charset="0"/>
                <a:cs typeface="Times New Roman" panose="02020603050405020304" pitchFamily="18" charset="0"/>
              </a:rPr>
              <a:t>Calories: 180</a:t>
            </a:r>
          </a:p>
          <a:p>
            <a:pPr marR="0" lvl="0" algn="l">
              <a:lnSpc>
                <a:spcPct val="107000"/>
              </a:lnSpc>
              <a:spcBef>
                <a:spcPts val="0"/>
              </a:spcBef>
              <a:spcAft>
                <a:spcPts val="800"/>
              </a:spcAft>
              <a:buSzPts val="1000"/>
              <a:tabLst>
                <a:tab pos="457200" algn="l"/>
              </a:tabLst>
            </a:pPr>
            <a:r>
              <a:rPr lang="en-US" sz="5400" b="0" kern="100" dirty="0">
                <a:effectLst/>
                <a:latin typeface="+mn-lt"/>
                <a:ea typeface="Aptos" panose="020B0004020202020204" pitchFamily="34" charset="0"/>
                <a:cs typeface="Times New Roman" panose="02020603050405020304" pitchFamily="18" charset="0"/>
              </a:rPr>
              <a:t>Fat: 5 g</a:t>
            </a:r>
          </a:p>
          <a:p>
            <a:pPr marR="0" lvl="0" algn="l">
              <a:lnSpc>
                <a:spcPct val="107000"/>
              </a:lnSpc>
              <a:spcBef>
                <a:spcPts val="0"/>
              </a:spcBef>
              <a:spcAft>
                <a:spcPts val="800"/>
              </a:spcAft>
              <a:buSzPts val="1000"/>
              <a:tabLst>
                <a:tab pos="457200" algn="l"/>
              </a:tabLst>
            </a:pPr>
            <a:r>
              <a:rPr lang="en-US" sz="5400" b="0" kern="100" dirty="0">
                <a:effectLst/>
                <a:latin typeface="+mn-lt"/>
                <a:ea typeface="Aptos" panose="020B0004020202020204" pitchFamily="34" charset="0"/>
                <a:cs typeface="Times New Roman" panose="02020603050405020304" pitchFamily="18" charset="0"/>
              </a:rPr>
              <a:t>Protein: 0 g</a:t>
            </a:r>
          </a:p>
          <a:p>
            <a:pPr marR="0" lvl="0" algn="l">
              <a:lnSpc>
                <a:spcPct val="107000"/>
              </a:lnSpc>
              <a:spcBef>
                <a:spcPts val="0"/>
              </a:spcBef>
              <a:spcAft>
                <a:spcPts val="800"/>
              </a:spcAft>
              <a:buSzPts val="1000"/>
              <a:tabLst>
                <a:tab pos="457200" algn="l"/>
              </a:tabLst>
            </a:pPr>
            <a:r>
              <a:rPr lang="en-US" sz="5400" b="0" kern="100" dirty="0">
                <a:effectLst/>
                <a:latin typeface="+mn-lt"/>
                <a:ea typeface="Aptos" panose="020B0004020202020204" pitchFamily="34" charset="0"/>
                <a:cs typeface="Times New Roman" panose="02020603050405020304" pitchFamily="18" charset="0"/>
              </a:rPr>
              <a:t>Carbohydrates: 35 g</a:t>
            </a:r>
          </a:p>
          <a:p>
            <a:pPr marR="0" lvl="0" algn="l">
              <a:lnSpc>
                <a:spcPct val="107000"/>
              </a:lnSpc>
              <a:spcBef>
                <a:spcPts val="0"/>
              </a:spcBef>
              <a:spcAft>
                <a:spcPts val="800"/>
              </a:spcAft>
              <a:buSzPts val="1000"/>
              <a:tabLst>
                <a:tab pos="457200" algn="l"/>
              </a:tabLst>
            </a:pPr>
            <a:r>
              <a:rPr lang="en-US" sz="5400" b="0" kern="100" dirty="0">
                <a:effectLst/>
                <a:latin typeface="+mn-lt"/>
                <a:ea typeface="Aptos" panose="020B0004020202020204" pitchFamily="34" charset="0"/>
                <a:cs typeface="Times New Roman" panose="02020603050405020304" pitchFamily="18" charset="0"/>
              </a:rPr>
              <a:t>Fiber: 4 g</a:t>
            </a:r>
          </a:p>
          <a:p>
            <a:pPr marR="0" lvl="0" algn="l">
              <a:lnSpc>
                <a:spcPct val="107000"/>
              </a:lnSpc>
              <a:spcBef>
                <a:spcPts val="0"/>
              </a:spcBef>
              <a:spcAft>
                <a:spcPts val="800"/>
              </a:spcAft>
              <a:buSzPts val="1000"/>
              <a:tabLst>
                <a:tab pos="457200" algn="l"/>
              </a:tabLst>
            </a:pPr>
            <a:r>
              <a:rPr lang="en-US" sz="5400" b="0" kern="100" dirty="0">
                <a:effectLst/>
                <a:latin typeface="+mn-lt"/>
                <a:ea typeface="Aptos" panose="020B0004020202020204" pitchFamily="34" charset="0"/>
                <a:cs typeface="Times New Roman" panose="02020603050405020304" pitchFamily="18" charset="0"/>
              </a:rPr>
              <a:t>Sugars: 30 g</a:t>
            </a:r>
          </a:p>
          <a:p>
            <a:pPr marR="0" lvl="0" algn="l">
              <a:lnSpc>
                <a:spcPct val="107000"/>
              </a:lnSpc>
              <a:spcBef>
                <a:spcPts val="0"/>
              </a:spcBef>
              <a:spcAft>
                <a:spcPts val="800"/>
              </a:spcAft>
              <a:buSzPts val="1000"/>
              <a:tabLst>
                <a:tab pos="457200" algn="l"/>
              </a:tabLst>
            </a:pPr>
            <a:r>
              <a:rPr lang="en-US" sz="5400" b="0" kern="100" dirty="0">
                <a:effectLst/>
                <a:latin typeface="+mn-lt"/>
                <a:ea typeface="Aptos" panose="020B0004020202020204" pitchFamily="34" charset="0"/>
                <a:cs typeface="Times New Roman" panose="02020603050405020304" pitchFamily="18" charset="0"/>
              </a:rPr>
              <a:t>Salt: 0 mg</a:t>
            </a:r>
          </a:p>
          <a:p>
            <a:pPr marL="0" marR="0" algn="l">
              <a:lnSpc>
                <a:spcPct val="107000"/>
              </a:lnSpc>
              <a:spcBef>
                <a:spcPts val="0"/>
              </a:spcBef>
              <a:spcAft>
                <a:spcPts val="800"/>
              </a:spcAft>
            </a:pPr>
            <a:endParaRPr lang="en-US" sz="6600" b="0" kern="100" dirty="0">
              <a:effectLst/>
              <a:latin typeface="+mn-lt"/>
              <a:ea typeface="Aptos" panose="020B0004020202020204" pitchFamily="34" charset="0"/>
              <a:cs typeface="Times New Roman" panose="02020603050405020304" pitchFamily="18" charset="0"/>
            </a:endParaRPr>
          </a:p>
        </p:txBody>
      </p:sp>
      <p:sp>
        <p:nvSpPr>
          <p:cNvPr id="5" name="Text Placeholder 7">
            <a:extLst>
              <a:ext uri="{FF2B5EF4-FFF2-40B4-BE49-F238E27FC236}">
                <a16:creationId xmlns:a16="http://schemas.microsoft.com/office/drawing/2014/main" id="{A6670775-1D47-7E1E-CD87-9B6108025599}"/>
              </a:ext>
            </a:extLst>
          </p:cNvPr>
          <p:cNvSpPr txBox="1">
            <a:spLocks/>
          </p:cNvSpPr>
          <p:nvPr/>
        </p:nvSpPr>
        <p:spPr>
          <a:xfrm>
            <a:off x="0" y="0"/>
            <a:ext cx="10058399" cy="49453800"/>
          </a:xfrm>
          <a:prstGeom prst="rect">
            <a:avLst/>
          </a:prstGeom>
          <a:solidFill>
            <a:srgbClr val="E1DEDB"/>
          </a:solidFill>
        </p:spPr>
        <p:txBody>
          <a:bodyPr vert="vert270">
            <a:noAutofit/>
          </a:bodyPr>
          <a:lstStyle>
            <a:lvl1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1pPr>
            <a:lvl2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2pPr>
            <a:lvl3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3pPr>
            <a:lvl4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4pPr>
            <a:lvl5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5pPr>
            <a:lvl6pPr marL="0" marR="0" indent="3556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6pPr>
            <a:lvl7pPr marL="0" marR="0" indent="7112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7pPr>
            <a:lvl8pPr marL="0" marR="0" indent="10668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8pPr>
            <a:lvl9pPr marL="0" marR="0" indent="14224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9pPr>
          </a:lstStyle>
          <a:p>
            <a:pPr hangingPunct="1"/>
            <a:endParaRPr lang="en-US" sz="15000" b="1" dirty="0">
              <a:latin typeface="Open Sans" panose="020B0606030504020204" pitchFamily="34" charset="0"/>
            </a:endParaRPr>
          </a:p>
          <a:p>
            <a:pPr hangingPunct="1"/>
            <a:r>
              <a:rPr lang="en-US" sz="15000" b="1" dirty="0">
                <a:latin typeface="Open Sans" panose="020B0606030504020204" pitchFamily="34" charset="0"/>
              </a:rPr>
              <a:t>SAUTÉED APPLES WITH </a:t>
            </a:r>
          </a:p>
          <a:p>
            <a:pPr hangingPunct="1"/>
            <a:r>
              <a:rPr lang="en-US" sz="15000" b="1" dirty="0">
                <a:latin typeface="Open Sans" panose="020B0606030504020204" pitchFamily="34" charset="0"/>
              </a:rPr>
              <a:t>CINNAMON AND NUTMEG</a:t>
            </a:r>
          </a:p>
        </p:txBody>
      </p:sp>
      <p:sp>
        <p:nvSpPr>
          <p:cNvPr id="3" name="Slide Number Placeholder 8">
            <a:extLst>
              <a:ext uri="{FF2B5EF4-FFF2-40B4-BE49-F238E27FC236}">
                <a16:creationId xmlns:a16="http://schemas.microsoft.com/office/drawing/2014/main" id="{C4EDD284-EE93-2FDF-4A9B-44BF8F981366}"/>
              </a:ext>
            </a:extLst>
          </p:cNvPr>
          <p:cNvSpPr txBox="1">
            <a:spLocks/>
          </p:cNvSpPr>
          <p:nvPr/>
        </p:nvSpPr>
        <p:spPr>
          <a:xfrm>
            <a:off x="34205579" y="44764129"/>
            <a:ext cx="930842" cy="979574"/>
          </a:xfrm>
          <a:prstGeom prst="rect">
            <a:avLst/>
          </a:prstGeom>
          <a:ln w="25400">
            <a:miter lim="400000"/>
          </a:ln>
        </p:spPr>
        <p:txBody>
          <a:bodyPr wrap="none" lIns="149770" tIns="149770" rIns="149770" bIns="14977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962076" rtl="0" fontAlgn="auto" latinLnBrk="0" hangingPunct="0">
              <a:lnSpc>
                <a:spcPct val="100000"/>
              </a:lnSpc>
              <a:spcBef>
                <a:spcPts val="0"/>
              </a:spcBef>
              <a:spcAft>
                <a:spcPts val="0"/>
              </a:spcAft>
              <a:buClrTx/>
              <a:buSzTx/>
              <a:buFontTx/>
              <a:buNone/>
              <a:tabLst/>
              <a:defRPr kumimoji="0" sz="8000" b="0" i="0" u="none" strike="noStrike" cap="none" spc="0" normalizeH="0" baseline="0">
                <a:ln>
                  <a:noFill/>
                </a:ln>
                <a:solidFill>
                  <a:srgbClr val="000000"/>
                </a:solidFill>
                <a:effectLst/>
                <a:uFillTx/>
                <a:latin typeface="Helvetica Neue Light"/>
                <a:ea typeface="Helvetica Neue Light"/>
                <a:cs typeface="Helvetica Neue Light"/>
                <a:sym typeface="Helvetica Neue Light"/>
              </a:defRPr>
            </a:lvl1pPr>
            <a:lvl2pPr marL="0" marR="0" indent="228600" algn="ctr" defTabSz="2962076" rtl="0" fontAlgn="auto" latinLnBrk="0" hangingPunct="0">
              <a:lnSpc>
                <a:spcPct val="100000"/>
              </a:lnSpc>
              <a:spcBef>
                <a:spcPts val="0"/>
              </a:spcBef>
              <a:spcAft>
                <a:spcPts val="0"/>
              </a:spcAft>
              <a:buClrTx/>
              <a:buSzTx/>
              <a:buFontTx/>
              <a:buNone/>
              <a:tabLst/>
              <a:defRPr kumimoji="0" sz="12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2962076" rtl="0" fontAlgn="auto" latinLnBrk="0" hangingPunct="0">
              <a:lnSpc>
                <a:spcPct val="100000"/>
              </a:lnSpc>
              <a:spcBef>
                <a:spcPts val="0"/>
              </a:spcBef>
              <a:spcAft>
                <a:spcPts val="0"/>
              </a:spcAft>
              <a:buClrTx/>
              <a:buSzTx/>
              <a:buFontTx/>
              <a:buNone/>
              <a:tabLst/>
              <a:defRPr kumimoji="0" sz="12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2962076" rtl="0" fontAlgn="auto" latinLnBrk="0" hangingPunct="0">
              <a:lnSpc>
                <a:spcPct val="100000"/>
              </a:lnSpc>
              <a:spcBef>
                <a:spcPts val="0"/>
              </a:spcBef>
              <a:spcAft>
                <a:spcPts val="0"/>
              </a:spcAft>
              <a:buClrTx/>
              <a:buSzTx/>
              <a:buFontTx/>
              <a:buNone/>
              <a:tabLst/>
              <a:defRPr kumimoji="0" sz="12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2962076" rtl="0" fontAlgn="auto" latinLnBrk="0" hangingPunct="0">
              <a:lnSpc>
                <a:spcPct val="100000"/>
              </a:lnSpc>
              <a:spcBef>
                <a:spcPts val="0"/>
              </a:spcBef>
              <a:spcAft>
                <a:spcPts val="0"/>
              </a:spcAft>
              <a:buClrTx/>
              <a:buSzTx/>
              <a:buFontTx/>
              <a:buNone/>
              <a:tabLst/>
              <a:defRPr kumimoji="0" sz="12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2962076" rtl="0" fontAlgn="auto" latinLnBrk="0" hangingPunct="0">
              <a:lnSpc>
                <a:spcPct val="100000"/>
              </a:lnSpc>
              <a:spcBef>
                <a:spcPts val="0"/>
              </a:spcBef>
              <a:spcAft>
                <a:spcPts val="0"/>
              </a:spcAft>
              <a:buClrTx/>
              <a:buSzTx/>
              <a:buFontTx/>
              <a:buNone/>
              <a:tabLst/>
              <a:defRPr kumimoji="0" sz="12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2962076" rtl="0" fontAlgn="auto" latinLnBrk="0" hangingPunct="0">
              <a:lnSpc>
                <a:spcPct val="100000"/>
              </a:lnSpc>
              <a:spcBef>
                <a:spcPts val="0"/>
              </a:spcBef>
              <a:spcAft>
                <a:spcPts val="0"/>
              </a:spcAft>
              <a:buClrTx/>
              <a:buSzTx/>
              <a:buFontTx/>
              <a:buNone/>
              <a:tabLst/>
              <a:defRPr kumimoji="0" sz="12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2962076" rtl="0" fontAlgn="auto" latinLnBrk="0" hangingPunct="0">
              <a:lnSpc>
                <a:spcPct val="100000"/>
              </a:lnSpc>
              <a:spcBef>
                <a:spcPts val="0"/>
              </a:spcBef>
              <a:spcAft>
                <a:spcPts val="0"/>
              </a:spcAft>
              <a:buClrTx/>
              <a:buSzTx/>
              <a:buFontTx/>
              <a:buNone/>
              <a:tabLst/>
              <a:defRPr kumimoji="0" sz="12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2962076" rtl="0" fontAlgn="auto" latinLnBrk="0" hangingPunct="0">
              <a:lnSpc>
                <a:spcPct val="100000"/>
              </a:lnSpc>
              <a:spcBef>
                <a:spcPts val="0"/>
              </a:spcBef>
              <a:spcAft>
                <a:spcPts val="0"/>
              </a:spcAft>
              <a:buClrTx/>
              <a:buSzTx/>
              <a:buFontTx/>
              <a:buNone/>
              <a:tabLst/>
              <a:defRPr kumimoji="0" sz="120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fld id="{86CB4B4D-7CA3-9044-876B-883B54F8677D}" type="slidenum">
              <a:rPr lang="en-US" sz="4400" smtClean="0">
                <a:solidFill>
                  <a:srgbClr val="A6A6A6"/>
                </a:solidFill>
              </a:rPr>
              <a:pPr/>
              <a:t>68</a:t>
            </a:fld>
            <a:endParaRPr lang="en-US" sz="4400" dirty="0">
              <a:solidFill>
                <a:srgbClr val="A6A6A6"/>
              </a:solidFill>
            </a:endParaRPr>
          </a:p>
        </p:txBody>
      </p:sp>
      <p:pic>
        <p:nvPicPr>
          <p:cNvPr id="6" name="Picture 5">
            <a:extLst>
              <a:ext uri="{FF2B5EF4-FFF2-40B4-BE49-F238E27FC236}">
                <a16:creationId xmlns:a16="http://schemas.microsoft.com/office/drawing/2014/main" id="{8394F4C8-A319-846D-D9CF-261338D547C9}"/>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p:blipFill>
        <p:spPr>
          <a:xfrm>
            <a:off x="12063517" y="15949471"/>
            <a:ext cx="11459307" cy="3819769"/>
          </a:xfrm>
          <a:prstGeom prst="rect">
            <a:avLst/>
          </a:prstGeom>
        </p:spPr>
      </p:pic>
    </p:spTree>
    <p:extLst>
      <p:ext uri="{BB962C8B-B14F-4D97-AF65-F5344CB8AC3E}">
        <p14:creationId xmlns:p14="http://schemas.microsoft.com/office/powerpoint/2010/main" val="2810939160"/>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385BCA-4063-2B58-D4A2-5CD66AE6360F}"/>
            </a:ext>
          </a:extLst>
        </p:cNvPr>
        <p:cNvGrpSpPr/>
        <p:nvPr/>
      </p:nvGrpSpPr>
      <p:grpSpPr>
        <a:xfrm>
          <a:off x="0" y="0"/>
          <a:ext cx="0" cy="0"/>
          <a:chOff x="0" y="0"/>
          <a:chExt cx="0" cy="0"/>
        </a:xfrm>
      </p:grpSpPr>
      <p:sp>
        <p:nvSpPr>
          <p:cNvPr id="158" name="Rectangle">
            <a:extLst>
              <a:ext uri="{FF2B5EF4-FFF2-40B4-BE49-F238E27FC236}">
                <a16:creationId xmlns:a16="http://schemas.microsoft.com/office/drawing/2014/main" id="{76D050D4-0A36-58CA-D10C-58DB2E34C909}"/>
              </a:ext>
            </a:extLst>
          </p:cNvPr>
          <p:cNvSpPr/>
          <p:nvPr/>
        </p:nvSpPr>
        <p:spPr>
          <a:xfrm>
            <a:off x="7499691" y="4287528"/>
            <a:ext cx="23341918" cy="29430282"/>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25400">
            <a:miter lim="400000"/>
          </a:ln>
        </p:spPr>
        <p:txBody>
          <a:bodyPr lIns="149770" tIns="149770" rIns="149770" bIns="149770" anchor="ctr"/>
          <a:lstStyle/>
          <a:p>
            <a:pPr>
              <a:defRPr sz="11000" b="0">
                <a:solidFill>
                  <a:srgbClr val="FFFFFF"/>
                </a:solidFill>
                <a:latin typeface="+mn-lt"/>
                <a:ea typeface="+mn-ea"/>
                <a:cs typeface="+mn-cs"/>
                <a:sym typeface="Helvetica Neue Medium"/>
              </a:defRPr>
            </a:pPr>
            <a:endParaRPr dirty="0">
              <a:latin typeface="Open Sans" panose="020B0606030504020204" pitchFamily="34" charset="0"/>
            </a:endParaRPr>
          </a:p>
        </p:txBody>
      </p:sp>
      <p:sp>
        <p:nvSpPr>
          <p:cNvPr id="160"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AFEFDEC2-C249-7FD4-477D-E19FC5C9F3B1}"/>
              </a:ext>
            </a:extLst>
          </p:cNvPr>
          <p:cNvSpPr txBox="1"/>
          <p:nvPr/>
        </p:nvSpPr>
        <p:spPr>
          <a:xfrm>
            <a:off x="7088479" y="36196816"/>
            <a:ext cx="24164340" cy="5724399"/>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9770" tIns="149770" rIns="149770" bIns="149770" anchor="ctr">
            <a:spAutoFit/>
          </a:bodyPr>
          <a:lstStyle>
            <a:lvl1pPr algn="l">
              <a:defRPr sz="4800" b="0" baseline="31250">
                <a:latin typeface="Playfair Display"/>
                <a:ea typeface="Playfair Display"/>
                <a:cs typeface="Playfair Display"/>
                <a:sym typeface="Playfair Display"/>
              </a:defRPr>
            </a:lvl1pPr>
          </a:lstStyle>
          <a:p>
            <a:pPr>
              <a:lnSpc>
                <a:spcPct val="150000"/>
              </a:lnSpc>
            </a:pPr>
            <a:r>
              <a:rPr lang="en-US" sz="7200" dirty="0">
                <a:latin typeface="Open Sans" panose="020B0606030504020204" pitchFamily="34" charset="0"/>
                <a:ea typeface="Open Sans" panose="020B0606030504020204" pitchFamily="34" charset="0"/>
                <a:cs typeface="Open Sans" panose="020B0606030504020204" pitchFamily="34" charset="0"/>
              </a:rPr>
              <a:t>Sautéed Pears with Balsamic Reduction is a sophisticated and delicious dessert that combines the natural sweetness of pears with the rich, tangy flavor of balsamic vinegar. This dish not only pleases the palate with its perfect balance of flavors but also impresses with its gourmet appeal, making it an excellent choice for dinner parties or a special family meal</a:t>
            </a:r>
          </a:p>
        </p:txBody>
      </p:sp>
      <p:sp>
        <p:nvSpPr>
          <p:cNvPr id="6" name="Line">
            <a:extLst>
              <a:ext uri="{FF2B5EF4-FFF2-40B4-BE49-F238E27FC236}">
                <a16:creationId xmlns:a16="http://schemas.microsoft.com/office/drawing/2014/main" id="{F20D2774-134E-2D51-A1EE-3E3ADAA243FC}"/>
              </a:ext>
            </a:extLst>
          </p:cNvPr>
          <p:cNvSpPr/>
          <p:nvPr/>
        </p:nvSpPr>
        <p:spPr>
          <a:xfrm>
            <a:off x="7382460" y="34145026"/>
            <a:ext cx="23576379" cy="0"/>
          </a:xfrm>
          <a:prstGeom prst="line">
            <a:avLst/>
          </a:prstGeom>
          <a:ln w="190500">
            <a:solidFill>
              <a:srgbClr val="E1DEDB"/>
            </a:solidFill>
            <a:miter lim="400000"/>
          </a:ln>
        </p:spPr>
        <p:txBody>
          <a:bodyPr lIns="149770" tIns="149770" rIns="149770" bIns="149770" anchor="ctr"/>
          <a:lstStyle/>
          <a:p>
            <a:pPr>
              <a:defRPr sz="11000" b="0">
                <a:solidFill>
                  <a:srgbClr val="FFFFFF"/>
                </a:solidFill>
                <a:latin typeface="+mn-lt"/>
                <a:ea typeface="+mn-ea"/>
                <a:cs typeface="+mn-cs"/>
                <a:sym typeface="Helvetica Neue Medium"/>
              </a:defRPr>
            </a:pPr>
            <a:endParaRPr dirty="0">
              <a:latin typeface="Open Sans" panose="020B0606030504020204" pitchFamily="34" charset="0"/>
            </a:endParaRPr>
          </a:p>
        </p:txBody>
      </p:sp>
      <p:sp>
        <p:nvSpPr>
          <p:cNvPr id="2" name="TextBox 1">
            <a:extLst>
              <a:ext uri="{FF2B5EF4-FFF2-40B4-BE49-F238E27FC236}">
                <a16:creationId xmlns:a16="http://schemas.microsoft.com/office/drawing/2014/main" id="{99DBA51E-BC82-141E-9257-1713CF3C5722}"/>
              </a:ext>
            </a:extLst>
          </p:cNvPr>
          <p:cNvSpPr txBox="1"/>
          <p:nvPr/>
        </p:nvSpPr>
        <p:spPr>
          <a:xfrm>
            <a:off x="6350" y="29507402"/>
            <a:ext cx="27654249" cy="3688007"/>
          </a:xfrm>
          <a:prstGeom prst="rect">
            <a:avLst/>
          </a:prstGeom>
          <a:solidFill>
            <a:srgbClr val="E1DEDB"/>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9770" tIns="149770" rIns="149770" bIns="149770" numCol="1" spcCol="38100" rtlCol="0" anchor="ctr">
            <a:spAutoFit/>
          </a:bodyPr>
          <a:lstStyle/>
          <a:p>
            <a:pPr marL="0" marR="0" indent="0" algn="ctr" defTabSz="2962076" rtl="0" fontAlgn="auto" latinLnBrk="0" hangingPunct="0">
              <a:lnSpc>
                <a:spcPct val="100000"/>
              </a:lnSpc>
              <a:spcBef>
                <a:spcPts val="0"/>
              </a:spcBef>
              <a:spcAft>
                <a:spcPts val="0"/>
              </a:spcAft>
              <a:buClrTx/>
              <a:buSzTx/>
              <a:buFontTx/>
              <a:buNone/>
              <a:tabLst/>
            </a:pPr>
            <a:r>
              <a:rPr kumimoji="0" lang="en-US" sz="11000" i="0" u="none" cap="none" spc="0" normalizeH="0" baseline="0" dirty="0">
                <a:ln>
                  <a:noFill/>
                </a:ln>
                <a:effectLst/>
                <a:uFillTx/>
                <a:latin typeface="Montserrat" panose="00000500000000000000" pitchFamily="50" charset="0"/>
                <a:sym typeface="Helvetica Neue"/>
              </a:rPr>
              <a:t>SAUTÉED PEARS </a:t>
            </a:r>
          </a:p>
          <a:p>
            <a:pPr marL="0" marR="0" indent="0" algn="ctr" defTabSz="2962076" rtl="0" fontAlgn="auto" latinLnBrk="0" hangingPunct="0">
              <a:lnSpc>
                <a:spcPct val="100000"/>
              </a:lnSpc>
              <a:spcBef>
                <a:spcPts val="0"/>
              </a:spcBef>
              <a:spcAft>
                <a:spcPts val="0"/>
              </a:spcAft>
              <a:buClrTx/>
              <a:buSzTx/>
              <a:buFontTx/>
              <a:buNone/>
              <a:tabLst/>
            </a:pPr>
            <a:r>
              <a:rPr kumimoji="0" lang="en-US" sz="11000" i="0" u="none" cap="none" spc="0" normalizeH="0" baseline="0" dirty="0">
                <a:ln>
                  <a:noFill/>
                </a:ln>
                <a:effectLst/>
                <a:uFillTx/>
                <a:latin typeface="Montserrat" panose="00000500000000000000" pitchFamily="50" charset="0"/>
                <a:sym typeface="Helvetica Neue"/>
              </a:rPr>
              <a:t>WITH BALSAMIC REDUCTION</a:t>
            </a:r>
          </a:p>
        </p:txBody>
      </p:sp>
      <p:sp>
        <p:nvSpPr>
          <p:cNvPr id="3" name="Slide Number Placeholder 8">
            <a:extLst>
              <a:ext uri="{FF2B5EF4-FFF2-40B4-BE49-F238E27FC236}">
                <a16:creationId xmlns:a16="http://schemas.microsoft.com/office/drawing/2014/main" id="{6FF9CFFC-67B8-2B86-ED07-B3907335EB3C}"/>
              </a:ext>
            </a:extLst>
          </p:cNvPr>
          <p:cNvSpPr>
            <a:spLocks noGrp="1"/>
          </p:cNvSpPr>
          <p:nvPr>
            <p:ph type="sldNum" sz="quarter" idx="2"/>
          </p:nvPr>
        </p:nvSpPr>
        <p:spPr>
          <a:xfrm>
            <a:off x="34205579" y="44764129"/>
            <a:ext cx="930842" cy="979574"/>
          </a:xfrm>
        </p:spPr>
        <p:txBody>
          <a:bodyPr/>
          <a:lstStyle/>
          <a:p>
            <a:fld id="{86CB4B4D-7CA3-9044-876B-883B54F8677D}" type="slidenum">
              <a:rPr lang="en-US" sz="4400" smtClean="0">
                <a:solidFill>
                  <a:srgbClr val="A6A6A6"/>
                </a:solidFill>
              </a:rPr>
              <a:t>69</a:t>
            </a:fld>
            <a:endParaRPr lang="en-US" sz="4400" dirty="0">
              <a:solidFill>
                <a:srgbClr val="A6A6A6"/>
              </a:solidFill>
            </a:endParaRPr>
          </a:p>
        </p:txBody>
      </p:sp>
    </p:spTree>
    <p:extLst>
      <p:ext uri="{BB962C8B-B14F-4D97-AF65-F5344CB8AC3E}">
        <p14:creationId xmlns:p14="http://schemas.microsoft.com/office/powerpoint/2010/main" val="4098231137"/>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1BF3A5-85F2-2BAB-FC70-235CE71E74D0}"/>
            </a:ext>
          </a:extLst>
        </p:cNvPr>
        <p:cNvGrpSpPr/>
        <p:nvPr/>
      </p:nvGrpSpPr>
      <p:grpSpPr>
        <a:xfrm>
          <a:off x="0" y="0"/>
          <a:ext cx="0" cy="0"/>
          <a:chOff x="0" y="0"/>
          <a:chExt cx="0" cy="0"/>
        </a:xfrm>
      </p:grpSpPr>
      <p:sp>
        <p:nvSpPr>
          <p:cNvPr id="5" name="Text Placeholder 3">
            <a:extLst>
              <a:ext uri="{FF2B5EF4-FFF2-40B4-BE49-F238E27FC236}">
                <a16:creationId xmlns:a16="http://schemas.microsoft.com/office/drawing/2014/main" id="{ADE7CF28-C0A8-1E33-7FC1-ED0030163BC0}"/>
              </a:ext>
            </a:extLst>
          </p:cNvPr>
          <p:cNvSpPr txBox="1">
            <a:spLocks/>
          </p:cNvSpPr>
          <p:nvPr/>
        </p:nvSpPr>
        <p:spPr>
          <a:xfrm>
            <a:off x="12472483" y="18793036"/>
            <a:ext cx="21771400" cy="27794471"/>
          </a:xfrm>
          <a:prstGeom prst="rect">
            <a:avLst/>
          </a:prstGeom>
        </p:spPr>
        <p:txBody>
          <a:bodyPr vert="horz" lIns="91440" tIns="45720" rIns="91440" bIns="45720" rtlCol="0">
            <a:noAutofit/>
          </a:bodyPr>
          <a:lstStyle>
            <a:lvl1pPr marL="0" indent="0" algn="l" defTabSz="777240" rtl="0" eaLnBrk="1" latinLnBrk="0" hangingPunct="1">
              <a:lnSpc>
                <a:spcPct val="90000"/>
              </a:lnSpc>
              <a:spcBef>
                <a:spcPts val="850"/>
              </a:spcBef>
              <a:buFont typeface="Arial" panose="020B0604020202020204" pitchFamily="34" charset="0"/>
              <a:buNone/>
              <a:defRPr sz="1000" kern="1200">
                <a:solidFill>
                  <a:schemeClr val="tx1"/>
                </a:solidFill>
                <a:latin typeface="+mj-lt"/>
                <a:ea typeface="+mn-ea"/>
                <a:cs typeface="+mn-cs"/>
              </a:defRPr>
            </a:lvl1pPr>
            <a:lvl2pPr marL="388620" indent="0" algn="l" defTabSz="777240" rtl="0" eaLnBrk="1" latinLnBrk="0" hangingPunct="1">
              <a:lnSpc>
                <a:spcPct val="90000"/>
              </a:lnSpc>
              <a:spcBef>
                <a:spcPts val="425"/>
              </a:spcBef>
              <a:buFont typeface="Arial" panose="020B0604020202020204" pitchFamily="34" charset="0"/>
              <a:buNone/>
              <a:defRPr sz="1000" kern="1200">
                <a:solidFill>
                  <a:schemeClr val="tx1"/>
                </a:solidFill>
                <a:latin typeface="+mj-lt"/>
                <a:ea typeface="+mn-ea"/>
                <a:cs typeface="+mn-cs"/>
              </a:defRPr>
            </a:lvl2pPr>
            <a:lvl3pPr marL="777240" indent="0" algn="l" defTabSz="777240" rtl="0" eaLnBrk="1" latinLnBrk="0" hangingPunct="1">
              <a:lnSpc>
                <a:spcPct val="90000"/>
              </a:lnSpc>
              <a:spcBef>
                <a:spcPts val="425"/>
              </a:spcBef>
              <a:buFont typeface="Arial" panose="020B0604020202020204" pitchFamily="34" charset="0"/>
              <a:buNone/>
              <a:defRPr sz="1000" kern="1200">
                <a:solidFill>
                  <a:schemeClr val="tx1"/>
                </a:solidFill>
                <a:latin typeface="+mj-lt"/>
                <a:ea typeface="+mn-ea"/>
                <a:cs typeface="+mn-cs"/>
              </a:defRPr>
            </a:lvl3pPr>
            <a:lvl4pPr marL="1165860" indent="0" algn="l" defTabSz="777240" rtl="0" eaLnBrk="1" latinLnBrk="0" hangingPunct="1">
              <a:lnSpc>
                <a:spcPct val="90000"/>
              </a:lnSpc>
              <a:spcBef>
                <a:spcPts val="425"/>
              </a:spcBef>
              <a:buFont typeface="Arial" panose="020B0604020202020204" pitchFamily="34" charset="0"/>
              <a:buNone/>
              <a:defRPr sz="1000" kern="1200">
                <a:solidFill>
                  <a:schemeClr val="tx1"/>
                </a:solidFill>
                <a:latin typeface="+mj-lt"/>
                <a:ea typeface="+mn-ea"/>
                <a:cs typeface="+mn-cs"/>
              </a:defRPr>
            </a:lvl4pPr>
            <a:lvl5pPr marL="1554480" indent="0" algn="l" defTabSz="777240" rtl="0" eaLnBrk="1" latinLnBrk="0" hangingPunct="1">
              <a:lnSpc>
                <a:spcPct val="90000"/>
              </a:lnSpc>
              <a:spcBef>
                <a:spcPts val="425"/>
              </a:spcBef>
              <a:buFont typeface="Arial" panose="020B0604020202020204" pitchFamily="34" charset="0"/>
              <a:buNone/>
              <a:defRPr sz="1000" kern="1200">
                <a:solidFill>
                  <a:schemeClr val="tx1"/>
                </a:solidFill>
                <a:latin typeface="+mj-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marR="0" lvl="0" indent="0" algn="l" defTabSz="777240" rtl="0" eaLnBrk="1" fontAlgn="auto" latinLnBrk="0" hangingPunct="1">
              <a:lnSpc>
                <a:spcPct val="120000"/>
              </a:lnSpc>
              <a:spcBef>
                <a:spcPts val="850"/>
              </a:spcBef>
              <a:spcAft>
                <a:spcPts val="0"/>
              </a:spcAft>
              <a:buClrTx/>
              <a:buSzTx/>
              <a:buFont typeface="Arial" panose="020B0604020202020204" pitchFamily="34" charset="0"/>
              <a:buNone/>
              <a:tabLst/>
              <a:defRPr/>
            </a:pPr>
            <a:r>
              <a:rPr kumimoji="0" lang="en-US" sz="660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INSTRUCTIONS</a:t>
            </a:r>
          </a:p>
          <a:p>
            <a:pPr marL="0" marR="0" lvl="0" indent="0" algn="l" defTabSz="777240" rtl="0" eaLnBrk="1" fontAlgn="auto" latinLnBrk="0" hangingPunct="1">
              <a:lnSpc>
                <a:spcPct val="150000"/>
              </a:lnSpc>
              <a:spcBef>
                <a:spcPts val="850"/>
              </a:spcBef>
              <a:spcAft>
                <a:spcPts val="0"/>
              </a:spcAft>
              <a:buClrTx/>
              <a:buSzTx/>
              <a:buFont typeface="Arial" panose="020B0604020202020204" pitchFamily="34" charset="0"/>
              <a:buNone/>
              <a:tabLst/>
              <a:defRPr/>
            </a:pPr>
            <a:r>
              <a:rPr lang="en-US" sz="6600" b="0" dirty="0">
                <a:solidFill>
                  <a:srgbClr val="000000"/>
                </a:solidFill>
                <a:latin typeface="Open Sans" panose="020B0606030504020204" pitchFamily="34" charset="0"/>
              </a:rPr>
              <a:t>Whisk eggs in a bowl and season with salt and pepper.</a:t>
            </a:r>
          </a:p>
          <a:p>
            <a:pPr marL="0" marR="0" lvl="0" indent="0" algn="l" defTabSz="777240" rtl="0" eaLnBrk="1" fontAlgn="auto" latinLnBrk="0" hangingPunct="1">
              <a:lnSpc>
                <a:spcPct val="150000"/>
              </a:lnSpc>
              <a:spcBef>
                <a:spcPts val="850"/>
              </a:spcBef>
              <a:spcAft>
                <a:spcPts val="0"/>
              </a:spcAft>
              <a:buClrTx/>
              <a:buSzTx/>
              <a:buFont typeface="Arial" panose="020B0604020202020204" pitchFamily="34" charset="0"/>
              <a:buNone/>
              <a:tabLst/>
              <a:defRPr/>
            </a:pPr>
            <a:r>
              <a:rPr lang="en-US" sz="6600" b="0" dirty="0">
                <a:solidFill>
                  <a:srgbClr val="000000"/>
                </a:solidFill>
                <a:latin typeface="Open Sans" panose="020B0606030504020204" pitchFamily="34" charset="0"/>
              </a:rPr>
              <a:t>Grease muffin tins lightly with olive oil.</a:t>
            </a:r>
          </a:p>
          <a:p>
            <a:pPr marL="0" marR="0" lvl="0" indent="0" algn="l" defTabSz="777240" rtl="0" eaLnBrk="1" fontAlgn="auto" latinLnBrk="0" hangingPunct="1">
              <a:lnSpc>
                <a:spcPct val="150000"/>
              </a:lnSpc>
              <a:spcBef>
                <a:spcPts val="850"/>
              </a:spcBef>
              <a:spcAft>
                <a:spcPts val="0"/>
              </a:spcAft>
              <a:buClrTx/>
              <a:buSzTx/>
              <a:buFont typeface="Arial" panose="020B0604020202020204" pitchFamily="34" charset="0"/>
              <a:buNone/>
              <a:tabLst/>
              <a:defRPr/>
            </a:pPr>
            <a:r>
              <a:rPr lang="en-US" sz="6600" b="0" dirty="0">
                <a:solidFill>
                  <a:srgbClr val="000000"/>
                </a:solidFill>
                <a:latin typeface="Open Sans" panose="020B0606030504020204" pitchFamily="34" charset="0"/>
              </a:rPr>
              <a:t>Place spinach and mushrooms in each tin and pour over the eggs.</a:t>
            </a:r>
          </a:p>
          <a:p>
            <a:pPr marL="0" marR="0" lvl="0" indent="0" algn="l" defTabSz="777240" rtl="0" eaLnBrk="1" fontAlgn="auto" latinLnBrk="0" hangingPunct="1">
              <a:lnSpc>
                <a:spcPct val="150000"/>
              </a:lnSpc>
              <a:spcBef>
                <a:spcPts val="850"/>
              </a:spcBef>
              <a:spcAft>
                <a:spcPts val="0"/>
              </a:spcAft>
              <a:buClrTx/>
              <a:buSzTx/>
              <a:buFont typeface="Arial" panose="020B0604020202020204" pitchFamily="34" charset="0"/>
              <a:buNone/>
              <a:tabLst/>
              <a:defRPr/>
            </a:pPr>
            <a:r>
              <a:rPr lang="en-US" sz="6600" dirty="0">
                <a:solidFill>
                  <a:srgbClr val="000000"/>
                </a:solidFill>
                <a:latin typeface="Open Sans" panose="020B0606030504020204" pitchFamily="34" charset="0"/>
              </a:rPr>
              <a:t>Steam</a:t>
            </a:r>
            <a:r>
              <a:rPr lang="en-US" sz="6600" b="0" dirty="0">
                <a:solidFill>
                  <a:srgbClr val="000000"/>
                </a:solidFill>
                <a:latin typeface="Open Sans" panose="020B0606030504020204" pitchFamily="34" charset="0"/>
              </a:rPr>
              <a:t> in a steamer basket over boiling water for about </a:t>
            </a:r>
            <a:r>
              <a:rPr lang="en-US" sz="6600" dirty="0">
                <a:solidFill>
                  <a:srgbClr val="000000"/>
                </a:solidFill>
                <a:latin typeface="Open Sans" panose="020B0606030504020204" pitchFamily="34" charset="0"/>
              </a:rPr>
              <a:t>10-15 minutes</a:t>
            </a:r>
            <a:r>
              <a:rPr lang="en-US" sz="6600" b="0" dirty="0">
                <a:solidFill>
                  <a:srgbClr val="000000"/>
                </a:solidFill>
                <a:latin typeface="Open Sans" panose="020B0606030504020204" pitchFamily="34" charset="0"/>
              </a:rPr>
              <a:t>, until the eggs are set.</a:t>
            </a:r>
          </a:p>
          <a:p>
            <a:pPr marL="0" marR="0" lvl="0" indent="0" algn="l" defTabSz="777240" rtl="0" eaLnBrk="1" fontAlgn="auto" latinLnBrk="0" hangingPunct="1">
              <a:lnSpc>
                <a:spcPct val="150000"/>
              </a:lnSpc>
              <a:spcBef>
                <a:spcPts val="850"/>
              </a:spcBef>
              <a:spcAft>
                <a:spcPts val="0"/>
              </a:spcAft>
              <a:buClrTx/>
              <a:buSzTx/>
              <a:buFont typeface="Arial" panose="020B0604020202020204" pitchFamily="34" charset="0"/>
              <a:buNone/>
              <a:tabLst/>
              <a:defRPr/>
            </a:pPr>
            <a:endParaRPr lang="en-US" sz="6600" b="0" dirty="0">
              <a:solidFill>
                <a:srgbClr val="000000"/>
              </a:solidFill>
              <a:latin typeface="Open Sans" panose="020B0606030504020204" pitchFamily="34" charset="0"/>
            </a:endParaRP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endParaRPr lang="en-US" sz="6600" b="0" dirty="0">
              <a:solidFill>
                <a:srgbClr val="000000"/>
              </a:solidFill>
              <a:latin typeface="Open Sans" panose="020B0606030504020204" pitchFamily="34" charset="0"/>
            </a:endParaRP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endParaRPr lang="en-US" sz="6600" b="0" dirty="0">
              <a:solidFill>
                <a:srgbClr val="000000"/>
              </a:solidFill>
              <a:latin typeface="Open Sans" panose="020B0606030504020204" pitchFamily="34" charset="0"/>
            </a:endParaRP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endParaRPr lang="en-US" sz="6600" b="0" dirty="0">
              <a:solidFill>
                <a:srgbClr val="000000"/>
              </a:solidFill>
              <a:latin typeface="Open Sans" panose="020B0606030504020204" pitchFamily="34" charset="0"/>
            </a:endParaRP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endParaRPr lang="en-US" sz="6600" b="0" dirty="0">
              <a:solidFill>
                <a:srgbClr val="000000"/>
              </a:solidFill>
              <a:latin typeface="Open Sans" panose="020B0606030504020204" pitchFamily="34" charset="0"/>
            </a:endParaRP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endParaRPr lang="en-US" sz="6600" b="0" dirty="0">
              <a:solidFill>
                <a:srgbClr val="000000"/>
              </a:solidFill>
              <a:latin typeface="Open Sans" panose="020B0606030504020204" pitchFamily="34" charset="0"/>
            </a:endParaRP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lang="en-US" sz="5400" b="0" dirty="0">
                <a:solidFill>
                  <a:srgbClr val="000000"/>
                </a:solidFill>
                <a:latin typeface="Open Sans" panose="020B0606030504020204" pitchFamily="34" charset="0"/>
              </a:rPr>
              <a:t>Per serving</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lang="en-US" sz="5400" b="0" dirty="0">
                <a:solidFill>
                  <a:srgbClr val="000000"/>
                </a:solidFill>
                <a:latin typeface="Open Sans" panose="020B0606030504020204" pitchFamily="34" charset="0"/>
              </a:rPr>
              <a:t>Calories: 90</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lang="en-US" sz="5400" b="0" dirty="0">
                <a:solidFill>
                  <a:srgbClr val="000000"/>
                </a:solidFill>
                <a:latin typeface="Open Sans" panose="020B0606030504020204" pitchFamily="34" charset="0"/>
              </a:rPr>
              <a:t>Protein: 7 g</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lang="en-US" sz="5400" b="0" dirty="0">
                <a:solidFill>
                  <a:srgbClr val="000000"/>
                </a:solidFill>
                <a:latin typeface="Open Sans" panose="020B0606030504020204" pitchFamily="34" charset="0"/>
              </a:rPr>
              <a:t>Fat: 5 g</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lang="en-US" sz="5400" b="0" dirty="0">
                <a:solidFill>
                  <a:srgbClr val="000000"/>
                </a:solidFill>
                <a:latin typeface="Open Sans" panose="020B0606030504020204" pitchFamily="34" charset="0"/>
              </a:rPr>
              <a:t>Fiber: 1 g</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lang="en-US" sz="5400" b="0" dirty="0">
                <a:solidFill>
                  <a:srgbClr val="000000"/>
                </a:solidFill>
                <a:latin typeface="Open Sans" panose="020B0606030504020204" pitchFamily="34" charset="0"/>
              </a:rPr>
              <a:t>Carbohydrates: 2 g</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lang="en-US" sz="5400" b="0" dirty="0">
                <a:solidFill>
                  <a:srgbClr val="000000"/>
                </a:solidFill>
                <a:latin typeface="Open Sans" panose="020B0606030504020204" pitchFamily="34" charset="0"/>
              </a:rPr>
              <a:t>Cholesterol: 184 mg</a:t>
            </a:r>
          </a:p>
          <a:p>
            <a:pPr marL="0" marR="0" lvl="0" indent="0" algn="l" defTabSz="777240" rtl="0" eaLnBrk="1" fontAlgn="auto" latinLnBrk="0" hangingPunct="1">
              <a:lnSpc>
                <a:spcPct val="120000"/>
              </a:lnSpc>
              <a:spcBef>
                <a:spcPts val="850"/>
              </a:spcBef>
              <a:spcAft>
                <a:spcPts val="0"/>
              </a:spcAft>
              <a:buClrTx/>
              <a:buSzTx/>
              <a:buFont typeface="Arial" panose="020B0604020202020204" pitchFamily="34" charset="0"/>
              <a:buNone/>
              <a:tabLst/>
              <a:defRPr/>
            </a:pPr>
            <a:endParaRPr lang="en-US" sz="6600" b="0" dirty="0">
              <a:solidFill>
                <a:srgbClr val="000000"/>
              </a:solidFill>
              <a:latin typeface="Open Sans" panose="020B0606030504020204" pitchFamily="34" charset="0"/>
            </a:endParaRPr>
          </a:p>
          <a:p>
            <a:pPr marL="0" marR="0" lvl="0" indent="0" algn="l" defTabSz="777240" rtl="0" eaLnBrk="1" fontAlgn="auto" latinLnBrk="0" hangingPunct="1">
              <a:lnSpc>
                <a:spcPct val="120000"/>
              </a:lnSpc>
              <a:spcBef>
                <a:spcPts val="850"/>
              </a:spcBef>
              <a:spcAft>
                <a:spcPts val="0"/>
              </a:spcAft>
              <a:buClrTx/>
              <a:buSzTx/>
              <a:buFont typeface="Arial" panose="020B0604020202020204" pitchFamily="34" charset="0"/>
              <a:buNone/>
              <a:tabLst/>
              <a:defRPr/>
            </a:pPr>
            <a:endParaRPr lang="en-US" sz="6600" b="0" dirty="0">
              <a:solidFill>
                <a:srgbClr val="000000"/>
              </a:solidFill>
              <a:latin typeface="Open Sans" panose="020B0606030504020204" pitchFamily="34" charset="0"/>
            </a:endParaRPr>
          </a:p>
        </p:txBody>
      </p:sp>
      <p:sp>
        <p:nvSpPr>
          <p:cNvPr id="3" name="Text Placeholder 7">
            <a:extLst>
              <a:ext uri="{FF2B5EF4-FFF2-40B4-BE49-F238E27FC236}">
                <a16:creationId xmlns:a16="http://schemas.microsoft.com/office/drawing/2014/main" id="{E1A35A99-201F-FA23-AE98-CB096183426C}"/>
              </a:ext>
            </a:extLst>
          </p:cNvPr>
          <p:cNvSpPr txBox="1">
            <a:spLocks/>
          </p:cNvSpPr>
          <p:nvPr/>
        </p:nvSpPr>
        <p:spPr>
          <a:xfrm>
            <a:off x="0" y="0"/>
            <a:ext cx="10058399" cy="49453800"/>
          </a:xfrm>
          <a:prstGeom prst="rect">
            <a:avLst/>
          </a:prstGeom>
          <a:solidFill>
            <a:srgbClr val="E1DEDB"/>
          </a:solidFill>
        </p:spPr>
        <p:txBody>
          <a:bodyPr vert="vert270">
            <a:noAutofit/>
          </a:bodyPr>
          <a:lstStyle>
            <a:lvl1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1pPr>
            <a:lvl2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2pPr>
            <a:lvl3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3pPr>
            <a:lvl4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4pPr>
            <a:lvl5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5pPr>
            <a:lvl6pPr marL="0" marR="0" indent="3556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6pPr>
            <a:lvl7pPr marL="0" marR="0" indent="7112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7pPr>
            <a:lvl8pPr marL="0" marR="0" indent="10668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8pPr>
            <a:lvl9pPr marL="0" marR="0" indent="14224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9pPr>
          </a:lstStyle>
          <a:p>
            <a:pPr hangingPunct="1"/>
            <a:endParaRPr lang="en-US" sz="14000" b="1" spc="600" dirty="0">
              <a:solidFill>
                <a:schemeClr val="bg1"/>
              </a:solidFill>
              <a:latin typeface="Open Sans" panose="020B0606030504020204" pitchFamily="34" charset="0"/>
            </a:endParaRPr>
          </a:p>
          <a:p>
            <a:pPr hangingPunct="1"/>
            <a:r>
              <a:rPr lang="en-US" sz="14000" b="1" spc="600" dirty="0">
                <a:latin typeface="Open Sans" panose="020B0606030504020204" pitchFamily="34" charset="0"/>
              </a:rPr>
              <a:t>STEAMED SPINACH AND </a:t>
            </a:r>
          </a:p>
          <a:p>
            <a:pPr hangingPunct="1"/>
            <a:r>
              <a:rPr lang="en-US" sz="14000" b="1" spc="600" dirty="0">
                <a:latin typeface="Open Sans" panose="020B0606030504020204" pitchFamily="34" charset="0"/>
              </a:rPr>
              <a:t>MUSHROOM EGG CUPS</a:t>
            </a:r>
          </a:p>
        </p:txBody>
      </p:sp>
      <p:graphicFrame>
        <p:nvGraphicFramePr>
          <p:cNvPr id="4" name="Table Placeholder 10">
            <a:extLst>
              <a:ext uri="{FF2B5EF4-FFF2-40B4-BE49-F238E27FC236}">
                <a16:creationId xmlns:a16="http://schemas.microsoft.com/office/drawing/2014/main" id="{A2949C94-0A12-39DB-20AB-FDF98D800513}"/>
              </a:ext>
            </a:extLst>
          </p:cNvPr>
          <p:cNvGraphicFramePr>
            <a:graphicFrameLocks/>
          </p:cNvGraphicFramePr>
          <p:nvPr>
            <p:extLst>
              <p:ext uri="{D42A27DB-BD31-4B8C-83A1-F6EECF244321}">
                <p14:modId xmlns:p14="http://schemas.microsoft.com/office/powerpoint/2010/main" val="3234492452"/>
              </p:ext>
            </p:extLst>
          </p:nvPr>
        </p:nvGraphicFramePr>
        <p:xfrm>
          <a:off x="12472483" y="3707423"/>
          <a:ext cx="21183600" cy="9989058"/>
        </p:xfrm>
        <a:graphic>
          <a:graphicData uri="http://schemas.openxmlformats.org/drawingml/2006/table">
            <a:tbl>
              <a:tblPr firstRow="1" bandRow="1"/>
              <a:tblGrid>
                <a:gridCol w="21183600">
                  <a:extLst>
                    <a:ext uri="{9D8B030D-6E8A-4147-A177-3AD203B41FA5}">
                      <a16:colId xmlns:a16="http://schemas.microsoft.com/office/drawing/2014/main" val="2921685139"/>
                    </a:ext>
                  </a:extLst>
                </a:gridCol>
              </a:tblGrid>
              <a:tr h="199003">
                <a:tc>
                  <a:txBody>
                    <a:bodyPr/>
                    <a:lstStyle>
                      <a:lvl1pPr marL="0" marR="0" indent="0" algn="ctr" defTabSz="2962076" latinLnBrk="0">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ontserrat Light"/>
                          <a:sym typeface="Helvetica Neue Thin"/>
                        </a:defRPr>
                      </a:lvl1pPr>
                      <a:lvl2pPr marL="0" marR="0" indent="228600" algn="ctr" defTabSz="2962076" latinLnBrk="0">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ontserrat Light"/>
                          <a:sym typeface="Helvetica Neue Thin"/>
                        </a:defRPr>
                      </a:lvl2pPr>
                      <a:lvl3pPr marL="0" marR="0" indent="457200" algn="ctr" defTabSz="2962076" latinLnBrk="0">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ontserrat Light"/>
                          <a:sym typeface="Helvetica Neue Thin"/>
                        </a:defRPr>
                      </a:lvl3pPr>
                      <a:lvl4pPr marL="0" marR="0" indent="685800" algn="ctr" defTabSz="2962076" latinLnBrk="0">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ontserrat Light"/>
                          <a:sym typeface="Helvetica Neue Thin"/>
                        </a:defRPr>
                      </a:lvl4pPr>
                      <a:lvl5pPr marL="0" marR="0" indent="914400" algn="ctr" defTabSz="2962076" latinLnBrk="0">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ontserrat Light"/>
                          <a:sym typeface="Helvetica Neue Thin"/>
                        </a:defRPr>
                      </a:lvl5pPr>
                      <a:lvl6pPr marL="0" marR="0" indent="1143000" algn="ctr" defTabSz="2962076" latinLnBrk="0">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ontserrat Light"/>
                          <a:sym typeface="Helvetica Neue Thin"/>
                        </a:defRPr>
                      </a:lvl6pPr>
                      <a:lvl7pPr marL="0" marR="0" indent="1371600" algn="ctr" defTabSz="2962076" latinLnBrk="0">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ontserrat Light"/>
                          <a:sym typeface="Helvetica Neue Thin"/>
                        </a:defRPr>
                      </a:lvl7pPr>
                      <a:lvl8pPr marL="0" marR="0" indent="1600200" algn="ctr" defTabSz="2962076" latinLnBrk="0">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ontserrat Light"/>
                          <a:sym typeface="Helvetica Neue Thin"/>
                        </a:defRPr>
                      </a:lvl8pPr>
                      <a:lvl9pPr marL="0" marR="0" indent="1828800" algn="ctr" defTabSz="2962076" latinLnBrk="0">
                        <a:lnSpc>
                          <a:spcPct val="100000"/>
                        </a:lnSpc>
                        <a:spcBef>
                          <a:spcPts val="0"/>
                        </a:spcBef>
                        <a:spcAft>
                          <a:spcPts val="0"/>
                        </a:spcAft>
                        <a:buClrTx/>
                        <a:buSzTx/>
                        <a:buFontTx/>
                        <a:buNone/>
                        <a:tabLst/>
                        <a:defRPr sz="8000" b="0" i="0" u="none" strike="noStrike" cap="none" spc="0" baseline="0">
                          <a:ln>
                            <a:noFill/>
                          </a:ln>
                          <a:solidFill>
                            <a:schemeClr val="tx1"/>
                          </a:solidFill>
                          <a:uFillTx/>
                          <a:latin typeface="Montserrat Light"/>
                          <a:sym typeface="Helvetica Neue Thin"/>
                        </a:defRPr>
                      </a:lvl9pPr>
                    </a:lstStyle>
                    <a:p>
                      <a:pPr algn="l"/>
                      <a:r>
                        <a:rPr lang="en-US" sz="6600" b="1" dirty="0">
                          <a:solidFill>
                            <a:srgbClr val="000000"/>
                          </a:solidFill>
                          <a:latin typeface="Open Sans" panose="020B0606030504020204" pitchFamily="34" charset="0"/>
                        </a:rPr>
                        <a:t>INGREDIENTS</a:t>
                      </a:r>
                    </a:p>
                    <a:p>
                      <a:pPr algn="l">
                        <a:lnSpc>
                          <a:spcPct val="150000"/>
                        </a:lnSpc>
                      </a:pPr>
                      <a:r>
                        <a:rPr lang="en-US" sz="6600" dirty="0">
                          <a:solidFill>
                            <a:srgbClr val="000000"/>
                          </a:solidFill>
                          <a:latin typeface="Open Sans" panose="020B0606030504020204" pitchFamily="34" charset="0"/>
                        </a:rPr>
                        <a:t>Eggs: 4</a:t>
                      </a:r>
                    </a:p>
                    <a:p>
                      <a:pPr algn="l">
                        <a:lnSpc>
                          <a:spcPct val="150000"/>
                        </a:lnSpc>
                      </a:pPr>
                      <a:r>
                        <a:rPr lang="en-US" sz="6600" dirty="0">
                          <a:solidFill>
                            <a:srgbClr val="000000"/>
                          </a:solidFill>
                          <a:latin typeface="Open Sans" panose="020B0606030504020204" pitchFamily="34" charset="0"/>
                        </a:rPr>
                        <a:t>Fresh spinach: 1 cup, chopped</a:t>
                      </a:r>
                    </a:p>
                    <a:p>
                      <a:pPr algn="l">
                        <a:lnSpc>
                          <a:spcPct val="150000"/>
                        </a:lnSpc>
                      </a:pPr>
                      <a:r>
                        <a:rPr lang="en-US" sz="6600" dirty="0">
                          <a:solidFill>
                            <a:srgbClr val="000000"/>
                          </a:solidFill>
                          <a:latin typeface="Open Sans" panose="020B0606030504020204" pitchFamily="34" charset="0"/>
                        </a:rPr>
                        <a:t>Mushrooms: 1/2 cup, sliced</a:t>
                      </a:r>
                    </a:p>
                    <a:p>
                      <a:pPr algn="l">
                        <a:lnSpc>
                          <a:spcPct val="150000"/>
                        </a:lnSpc>
                      </a:pPr>
                      <a:r>
                        <a:rPr lang="en-US" sz="6600" dirty="0">
                          <a:solidFill>
                            <a:srgbClr val="000000"/>
                          </a:solidFill>
                          <a:latin typeface="Open Sans" panose="020B0606030504020204" pitchFamily="34" charset="0"/>
                        </a:rPr>
                        <a:t>Red bell pepper sliced: optional</a:t>
                      </a:r>
                    </a:p>
                    <a:p>
                      <a:pPr algn="l">
                        <a:lnSpc>
                          <a:spcPct val="150000"/>
                        </a:lnSpc>
                      </a:pPr>
                      <a:r>
                        <a:rPr lang="en-US" sz="6600" dirty="0">
                          <a:solidFill>
                            <a:srgbClr val="000000"/>
                          </a:solidFill>
                          <a:latin typeface="Open Sans" panose="020B0606030504020204" pitchFamily="34" charset="0"/>
                        </a:rPr>
                        <a:t>Salt and pepper: to taste</a:t>
                      </a:r>
                    </a:p>
                    <a:p>
                      <a:pPr algn="l">
                        <a:lnSpc>
                          <a:spcPct val="150000"/>
                        </a:lnSpc>
                      </a:pPr>
                      <a:endParaRPr lang="en-US" sz="6600" dirty="0">
                        <a:solidFill>
                          <a:srgbClr val="000000"/>
                        </a:solidFill>
                        <a:latin typeface="Open Sans" panose="020B0606030504020204" pitchFamily="34" charset="0"/>
                      </a:endParaRPr>
                    </a:p>
                  </a:txBody>
                  <a:tcPr marL="116087" marR="116087">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108483849"/>
                  </a:ext>
                </a:extLst>
              </a:tr>
            </a:tbl>
          </a:graphicData>
        </a:graphic>
      </p:graphicFrame>
      <p:sp>
        <p:nvSpPr>
          <p:cNvPr id="18" name="Slide Number Placeholder 17">
            <a:extLst>
              <a:ext uri="{FF2B5EF4-FFF2-40B4-BE49-F238E27FC236}">
                <a16:creationId xmlns:a16="http://schemas.microsoft.com/office/drawing/2014/main" id="{D53F522D-CA0C-C4D8-B6DF-0B6D02726514}"/>
              </a:ext>
            </a:extLst>
          </p:cNvPr>
          <p:cNvSpPr>
            <a:spLocks noGrp="1"/>
          </p:cNvSpPr>
          <p:nvPr>
            <p:ph type="sldNum" sz="quarter" idx="2"/>
          </p:nvPr>
        </p:nvSpPr>
        <p:spPr>
          <a:xfrm>
            <a:off x="33656083" y="44974963"/>
            <a:ext cx="587800" cy="918018"/>
          </a:xfrm>
        </p:spPr>
        <p:txBody>
          <a:bodyPr/>
          <a:lstStyle/>
          <a:p>
            <a:fld id="{86CB4B4D-7CA3-9044-876B-883B54F8677D}" type="slidenum">
              <a:rPr lang="en-US" sz="4000" smtClean="0"/>
              <a:t>7</a:t>
            </a:fld>
            <a:endParaRPr lang="en-US" sz="4000" dirty="0"/>
          </a:p>
        </p:txBody>
      </p:sp>
      <p:pic>
        <p:nvPicPr>
          <p:cNvPr id="2" name="Picture 1">
            <a:extLst>
              <a:ext uri="{FF2B5EF4-FFF2-40B4-BE49-F238E27FC236}">
                <a16:creationId xmlns:a16="http://schemas.microsoft.com/office/drawing/2014/main" id="{DA585155-9567-1DBC-F674-A3125EACE67D}"/>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p:blipFill>
        <p:spPr>
          <a:xfrm>
            <a:off x="11898876" y="14973268"/>
            <a:ext cx="11459307" cy="3819769"/>
          </a:xfrm>
          <a:prstGeom prst="rect">
            <a:avLst/>
          </a:prstGeom>
        </p:spPr>
      </p:pic>
    </p:spTree>
    <p:extLst>
      <p:ext uri="{BB962C8B-B14F-4D97-AF65-F5344CB8AC3E}">
        <p14:creationId xmlns:p14="http://schemas.microsoft.com/office/powerpoint/2010/main" val="195372934"/>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2E75534-9749-ED1E-46AC-19EAC9CAAD5D}"/>
              </a:ext>
            </a:extLst>
          </p:cNvPr>
          <p:cNvSpPr txBox="1">
            <a:spLocks noGrp="1" noRot="1" noMove="1" noResize="1" noEditPoints="1" noAdjustHandles="1" noChangeArrowheads="1" noChangeShapeType="1"/>
          </p:cNvSpPr>
          <p:nvPr/>
        </p:nvSpPr>
        <p:spPr>
          <a:xfrm>
            <a:off x="12709996" y="4149808"/>
            <a:ext cx="22426426" cy="4159619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R="0" lvl="0" algn="l">
              <a:lnSpc>
                <a:spcPct val="107000"/>
              </a:lnSpc>
              <a:spcBef>
                <a:spcPts val="0"/>
              </a:spcBef>
              <a:spcAft>
                <a:spcPts val="800"/>
              </a:spcAft>
              <a:buSzPts val="1000"/>
              <a:tabLst>
                <a:tab pos="457200" algn="l"/>
              </a:tabLst>
            </a:pPr>
            <a:r>
              <a:rPr lang="en-US" sz="6600" kern="100" dirty="0">
                <a:effectLst/>
                <a:latin typeface="+mn-lt"/>
                <a:ea typeface="Aptos" panose="020B0004020202020204" pitchFamily="34" charset="0"/>
                <a:cs typeface="Times New Roman" panose="02020603050405020304" pitchFamily="18" charset="0"/>
              </a:rPr>
              <a:t>INGREDIENTS</a:t>
            </a:r>
          </a:p>
          <a:p>
            <a:pPr marR="0" lvl="0" algn="l">
              <a:lnSpc>
                <a:spcPct val="150000"/>
              </a:lnSpc>
              <a:spcBef>
                <a:spcPts val="0"/>
              </a:spcBef>
              <a:spcAft>
                <a:spcPts val="800"/>
              </a:spcAft>
              <a:buSzPts val="1000"/>
              <a:tabLst>
                <a:tab pos="457200" algn="l"/>
              </a:tabLst>
            </a:pPr>
            <a:r>
              <a:rPr lang="en-US" sz="6600" b="0" kern="100" dirty="0">
                <a:effectLst/>
                <a:latin typeface="+mn-lt"/>
                <a:ea typeface="Aptos" panose="020B0004020202020204" pitchFamily="34" charset="0"/>
                <a:cs typeface="Times New Roman" panose="02020603050405020304" pitchFamily="18" charset="0"/>
              </a:rPr>
              <a:t>Pears: 4, peeled, cored, and sliced</a:t>
            </a:r>
          </a:p>
          <a:p>
            <a:pPr marR="0" lvl="0" algn="l">
              <a:lnSpc>
                <a:spcPct val="150000"/>
              </a:lnSpc>
              <a:spcBef>
                <a:spcPts val="0"/>
              </a:spcBef>
              <a:spcAft>
                <a:spcPts val="800"/>
              </a:spcAft>
              <a:buSzPts val="1000"/>
              <a:tabLst>
                <a:tab pos="457200" algn="l"/>
              </a:tabLst>
            </a:pPr>
            <a:r>
              <a:rPr lang="en-US" sz="6600" b="0" kern="100" dirty="0">
                <a:effectLst/>
                <a:latin typeface="+mn-lt"/>
                <a:ea typeface="Aptos" panose="020B0004020202020204" pitchFamily="34" charset="0"/>
                <a:cs typeface="Times New Roman" panose="02020603050405020304" pitchFamily="18" charset="0"/>
              </a:rPr>
              <a:t>Balsamic vinegar: 1/4 cup</a:t>
            </a:r>
          </a:p>
          <a:p>
            <a:pPr marR="0" lvl="0" algn="l">
              <a:lnSpc>
                <a:spcPct val="150000"/>
              </a:lnSpc>
              <a:spcBef>
                <a:spcPts val="0"/>
              </a:spcBef>
              <a:spcAft>
                <a:spcPts val="800"/>
              </a:spcAft>
              <a:buSzPts val="1000"/>
              <a:tabLst>
                <a:tab pos="457200" algn="l"/>
              </a:tabLst>
            </a:pPr>
            <a:r>
              <a:rPr lang="en-US" sz="6600" b="0" kern="100" dirty="0">
                <a:effectLst/>
                <a:latin typeface="+mn-lt"/>
                <a:ea typeface="Aptos" panose="020B0004020202020204" pitchFamily="34" charset="0"/>
                <a:cs typeface="Times New Roman" panose="02020603050405020304" pitchFamily="18" charset="0"/>
              </a:rPr>
              <a:t>Brown sugar: 1 tbsp</a:t>
            </a:r>
          </a:p>
          <a:p>
            <a:pPr marR="0" lvl="0" algn="l">
              <a:lnSpc>
                <a:spcPct val="150000"/>
              </a:lnSpc>
              <a:spcBef>
                <a:spcPts val="0"/>
              </a:spcBef>
              <a:spcAft>
                <a:spcPts val="800"/>
              </a:spcAft>
              <a:buSzPts val="1000"/>
              <a:tabLst>
                <a:tab pos="457200" algn="l"/>
              </a:tabLst>
            </a:pPr>
            <a:r>
              <a:rPr lang="en-US" sz="6600" b="0" kern="100" dirty="0">
                <a:effectLst/>
                <a:latin typeface="+mn-lt"/>
                <a:ea typeface="Aptos" panose="020B0004020202020204" pitchFamily="34" charset="0"/>
                <a:cs typeface="Times New Roman" panose="02020603050405020304" pitchFamily="18" charset="0"/>
              </a:rPr>
              <a:t>Vegan butter: 1 tbsp</a:t>
            </a:r>
          </a:p>
          <a:p>
            <a:pPr marR="0" lvl="0" algn="l">
              <a:lnSpc>
                <a:spcPct val="150000"/>
              </a:lnSpc>
              <a:spcBef>
                <a:spcPts val="0"/>
              </a:spcBef>
              <a:spcAft>
                <a:spcPts val="800"/>
              </a:spcAft>
              <a:buSzPts val="1000"/>
              <a:tabLst>
                <a:tab pos="457200" algn="l"/>
              </a:tabLst>
            </a:pPr>
            <a:endParaRPr lang="en-US" sz="6600" b="0" kern="100" dirty="0">
              <a:latin typeface="+mn-lt"/>
              <a:ea typeface="Aptos" panose="020B0004020202020204" pitchFamily="34" charset="0"/>
              <a:cs typeface="Times New Roman" panose="02020603050405020304" pitchFamily="18" charset="0"/>
            </a:endParaRPr>
          </a:p>
          <a:p>
            <a:pPr marR="0" lvl="0" algn="l">
              <a:lnSpc>
                <a:spcPct val="150000"/>
              </a:lnSpc>
              <a:spcBef>
                <a:spcPts val="0"/>
              </a:spcBef>
              <a:spcAft>
                <a:spcPts val="800"/>
              </a:spcAft>
              <a:buSzPts val="1000"/>
              <a:tabLst>
                <a:tab pos="457200" algn="l"/>
              </a:tabLst>
            </a:pPr>
            <a:endParaRPr lang="en-US" sz="6600" b="0" kern="100" dirty="0">
              <a:effectLst/>
              <a:latin typeface="+mn-lt"/>
              <a:ea typeface="Aptos" panose="020B0004020202020204" pitchFamily="34" charset="0"/>
              <a:cs typeface="Times New Roman" panose="02020603050405020304" pitchFamily="18" charset="0"/>
            </a:endParaRPr>
          </a:p>
          <a:p>
            <a:pPr marR="0" lvl="0" algn="l">
              <a:lnSpc>
                <a:spcPct val="150000"/>
              </a:lnSpc>
              <a:spcBef>
                <a:spcPts val="0"/>
              </a:spcBef>
              <a:spcAft>
                <a:spcPts val="800"/>
              </a:spcAft>
              <a:buSzPts val="1000"/>
              <a:tabLst>
                <a:tab pos="457200" algn="l"/>
              </a:tabLst>
            </a:pPr>
            <a:endParaRPr lang="en-US" sz="6600" b="0" kern="100" dirty="0">
              <a:effectLst/>
              <a:latin typeface="+mn-lt"/>
              <a:ea typeface="Aptos" panose="020B0004020202020204" pitchFamily="34" charset="0"/>
              <a:cs typeface="Times New Roman" panose="02020603050405020304" pitchFamily="18" charset="0"/>
            </a:endParaRPr>
          </a:p>
          <a:p>
            <a:pPr marL="457200" marR="0" lvl="1" indent="0" algn="l">
              <a:lnSpc>
                <a:spcPct val="150000"/>
              </a:lnSpc>
              <a:spcBef>
                <a:spcPts val="0"/>
              </a:spcBef>
              <a:spcAft>
                <a:spcPts val="800"/>
              </a:spcAft>
              <a:buSzPts val="1000"/>
              <a:tabLst>
                <a:tab pos="914400" algn="l"/>
              </a:tabLst>
            </a:pPr>
            <a:endParaRPr lang="en-US" sz="6600" b="0" kern="100" dirty="0">
              <a:latin typeface="+mn-lt"/>
              <a:ea typeface="Aptos" panose="020B0004020202020204" pitchFamily="34" charset="0"/>
              <a:cs typeface="Times New Roman" panose="02020603050405020304" pitchFamily="18" charset="0"/>
            </a:endParaRPr>
          </a:p>
          <a:p>
            <a:pPr marL="457200" marR="0" lvl="1" indent="0" algn="l">
              <a:lnSpc>
                <a:spcPct val="150000"/>
              </a:lnSpc>
              <a:spcBef>
                <a:spcPts val="0"/>
              </a:spcBef>
              <a:spcAft>
                <a:spcPts val="800"/>
              </a:spcAft>
              <a:buSzPts val="1000"/>
              <a:tabLst>
                <a:tab pos="914400" algn="l"/>
              </a:tabLst>
            </a:pPr>
            <a:endParaRPr lang="en-US" sz="6600" b="0" kern="100" dirty="0">
              <a:effectLst/>
              <a:latin typeface="+mn-lt"/>
              <a:ea typeface="Aptos" panose="020B0004020202020204" pitchFamily="34" charset="0"/>
              <a:cs typeface="Times New Roman" panose="02020603050405020304" pitchFamily="18" charset="0"/>
            </a:endParaRPr>
          </a:p>
          <a:p>
            <a:pPr marR="0" lvl="0" algn="l">
              <a:lnSpc>
                <a:spcPct val="107000"/>
              </a:lnSpc>
              <a:spcBef>
                <a:spcPts val="0"/>
              </a:spcBef>
              <a:spcAft>
                <a:spcPts val="800"/>
              </a:spcAft>
              <a:buSzPts val="1000"/>
              <a:tabLst>
                <a:tab pos="457200" algn="l"/>
              </a:tabLst>
            </a:pPr>
            <a:r>
              <a:rPr lang="en-US" sz="6600" kern="100" dirty="0">
                <a:effectLst/>
                <a:latin typeface="+mn-lt"/>
                <a:ea typeface="Aptos" panose="020B0004020202020204" pitchFamily="34" charset="0"/>
                <a:cs typeface="Times New Roman" panose="02020603050405020304" pitchFamily="18" charset="0"/>
              </a:rPr>
              <a:t>INSTRUCTIONS</a:t>
            </a:r>
          </a:p>
          <a:p>
            <a:pPr marR="0" lvl="0" algn="l">
              <a:lnSpc>
                <a:spcPct val="150000"/>
              </a:lnSpc>
              <a:spcBef>
                <a:spcPts val="0"/>
              </a:spcBef>
              <a:spcAft>
                <a:spcPts val="800"/>
              </a:spcAft>
              <a:buSzPts val="1000"/>
              <a:tabLst>
                <a:tab pos="457200" algn="l"/>
              </a:tabLst>
            </a:pPr>
            <a:r>
              <a:rPr lang="en-US" sz="6600" kern="100" dirty="0">
                <a:effectLst/>
                <a:latin typeface="+mn-lt"/>
                <a:ea typeface="Aptos" panose="020B0004020202020204" pitchFamily="34" charset="0"/>
                <a:cs typeface="Times New Roman" panose="02020603050405020304" pitchFamily="18" charset="0"/>
              </a:rPr>
              <a:t>Prep Time: </a:t>
            </a:r>
            <a:r>
              <a:rPr lang="en-US" sz="6600" b="0" kern="100" dirty="0">
                <a:effectLst/>
                <a:latin typeface="+mn-lt"/>
                <a:ea typeface="Aptos" panose="020B0004020202020204" pitchFamily="34" charset="0"/>
                <a:cs typeface="Times New Roman" panose="02020603050405020304" pitchFamily="18" charset="0"/>
              </a:rPr>
              <a:t>10 minutes</a:t>
            </a:r>
          </a:p>
          <a:p>
            <a:pPr marR="0" lvl="0" algn="l">
              <a:lnSpc>
                <a:spcPct val="150000"/>
              </a:lnSpc>
              <a:spcBef>
                <a:spcPts val="0"/>
              </a:spcBef>
              <a:spcAft>
                <a:spcPts val="800"/>
              </a:spcAft>
              <a:buSzPts val="1000"/>
              <a:tabLst>
                <a:tab pos="457200" algn="l"/>
              </a:tabLst>
            </a:pPr>
            <a:r>
              <a:rPr lang="en-US" sz="6600" b="0" kern="100" dirty="0">
                <a:effectLst/>
                <a:latin typeface="+mn-lt"/>
                <a:ea typeface="Aptos" panose="020B0004020202020204" pitchFamily="34" charset="0"/>
                <a:cs typeface="Times New Roman" panose="02020603050405020304" pitchFamily="18" charset="0"/>
              </a:rPr>
              <a:t>In a skillet, melt vegan butter over medium heat.</a:t>
            </a:r>
          </a:p>
          <a:p>
            <a:pPr marR="0" lvl="0" algn="l">
              <a:lnSpc>
                <a:spcPct val="150000"/>
              </a:lnSpc>
              <a:spcBef>
                <a:spcPts val="0"/>
              </a:spcBef>
              <a:spcAft>
                <a:spcPts val="800"/>
              </a:spcAft>
              <a:buSzPts val="1000"/>
              <a:tabLst>
                <a:tab pos="457200" algn="l"/>
              </a:tabLst>
            </a:pPr>
            <a:r>
              <a:rPr lang="en-US" sz="6600" b="0" kern="100" dirty="0">
                <a:effectLst/>
                <a:latin typeface="+mn-lt"/>
                <a:ea typeface="Aptos" panose="020B0004020202020204" pitchFamily="34" charset="0"/>
                <a:cs typeface="Times New Roman" panose="02020603050405020304" pitchFamily="18" charset="0"/>
              </a:rPr>
              <a:t>Add pears and sauté until golden and soft, about 7 minutes.</a:t>
            </a:r>
          </a:p>
          <a:p>
            <a:pPr marR="0" lvl="0" algn="l">
              <a:lnSpc>
                <a:spcPct val="150000"/>
              </a:lnSpc>
              <a:spcBef>
                <a:spcPts val="0"/>
              </a:spcBef>
              <a:spcAft>
                <a:spcPts val="800"/>
              </a:spcAft>
              <a:buSzPts val="1000"/>
              <a:tabLst>
                <a:tab pos="457200" algn="l"/>
              </a:tabLst>
            </a:pPr>
            <a:r>
              <a:rPr lang="en-US" sz="6600" b="0" kern="100" dirty="0">
                <a:effectLst/>
                <a:latin typeface="+mn-lt"/>
                <a:ea typeface="Aptos" panose="020B0004020202020204" pitchFamily="34" charset="0"/>
                <a:cs typeface="Times New Roman" panose="02020603050405020304" pitchFamily="18" charset="0"/>
              </a:rPr>
              <a:t>Add balsamic vinegar and brown sugar, </a:t>
            </a:r>
            <a:r>
              <a:rPr lang="en-US" sz="6600" kern="100" dirty="0">
                <a:effectLst/>
                <a:latin typeface="+mn-lt"/>
                <a:ea typeface="Aptos" panose="020B0004020202020204" pitchFamily="34" charset="0"/>
                <a:cs typeface="Times New Roman" panose="02020603050405020304" pitchFamily="18" charset="0"/>
              </a:rPr>
              <a:t>cook until reduced to a thick syrup, about 3 minutes.</a:t>
            </a:r>
          </a:p>
          <a:p>
            <a:pPr marR="0" lvl="0" algn="l">
              <a:lnSpc>
                <a:spcPct val="150000"/>
              </a:lnSpc>
              <a:spcBef>
                <a:spcPts val="0"/>
              </a:spcBef>
              <a:spcAft>
                <a:spcPts val="800"/>
              </a:spcAft>
              <a:buSzPts val="1000"/>
              <a:tabLst>
                <a:tab pos="457200" algn="l"/>
              </a:tabLst>
            </a:pPr>
            <a:r>
              <a:rPr lang="en-US" sz="6600" kern="100" dirty="0">
                <a:effectLst/>
                <a:latin typeface="+mn-lt"/>
                <a:ea typeface="Aptos" panose="020B0004020202020204" pitchFamily="34" charset="0"/>
                <a:cs typeface="Times New Roman" panose="02020603050405020304" pitchFamily="18" charset="0"/>
              </a:rPr>
              <a:t>Cook Time: 10 minutes</a:t>
            </a:r>
          </a:p>
          <a:p>
            <a:pPr marL="457200" marR="0" lvl="1" indent="0" algn="l">
              <a:lnSpc>
                <a:spcPct val="107000"/>
              </a:lnSpc>
              <a:spcBef>
                <a:spcPts val="0"/>
              </a:spcBef>
              <a:spcAft>
                <a:spcPts val="800"/>
              </a:spcAft>
              <a:buSzPts val="1000"/>
            </a:pPr>
            <a:endParaRPr lang="en-US" sz="6600" b="0" kern="100" dirty="0">
              <a:latin typeface="+mn-lt"/>
              <a:ea typeface="Aptos" panose="020B0004020202020204" pitchFamily="34" charset="0"/>
              <a:cs typeface="Times New Roman" panose="02020603050405020304" pitchFamily="18" charset="0"/>
            </a:endParaRPr>
          </a:p>
          <a:p>
            <a:pPr marL="457200" marR="0" lvl="1" indent="0" algn="l">
              <a:lnSpc>
                <a:spcPct val="107000"/>
              </a:lnSpc>
              <a:spcBef>
                <a:spcPts val="0"/>
              </a:spcBef>
              <a:spcAft>
                <a:spcPts val="800"/>
              </a:spcAft>
              <a:buSzPts val="1000"/>
            </a:pPr>
            <a:endParaRPr lang="en-US" sz="6600" b="0" kern="100" dirty="0">
              <a:effectLst/>
              <a:latin typeface="+mn-lt"/>
              <a:ea typeface="Aptos" panose="020B0004020202020204" pitchFamily="34" charset="0"/>
              <a:cs typeface="Times New Roman" panose="02020603050405020304" pitchFamily="18" charset="0"/>
            </a:endParaRPr>
          </a:p>
          <a:p>
            <a:pPr marL="457200" marR="0" lvl="1" indent="0" algn="l">
              <a:lnSpc>
                <a:spcPct val="107000"/>
              </a:lnSpc>
              <a:spcBef>
                <a:spcPts val="0"/>
              </a:spcBef>
              <a:spcAft>
                <a:spcPts val="800"/>
              </a:spcAft>
              <a:buSzPts val="1000"/>
            </a:pPr>
            <a:endParaRPr lang="en-US" sz="6600" b="0" kern="100" dirty="0">
              <a:latin typeface="+mn-lt"/>
              <a:ea typeface="Aptos" panose="020B0004020202020204" pitchFamily="34" charset="0"/>
              <a:cs typeface="Times New Roman" panose="02020603050405020304" pitchFamily="18" charset="0"/>
            </a:endParaRPr>
          </a:p>
          <a:p>
            <a:pPr marL="457200" marR="0" lvl="1" indent="0" algn="l">
              <a:lnSpc>
                <a:spcPct val="107000"/>
              </a:lnSpc>
              <a:spcBef>
                <a:spcPts val="0"/>
              </a:spcBef>
              <a:spcAft>
                <a:spcPts val="800"/>
              </a:spcAft>
              <a:buSzPts val="1000"/>
            </a:pPr>
            <a:endParaRPr lang="en-US" sz="6600" b="0" kern="100" dirty="0">
              <a:effectLst/>
              <a:latin typeface="+mn-lt"/>
              <a:ea typeface="Aptos" panose="020B0004020202020204" pitchFamily="34" charset="0"/>
              <a:cs typeface="Times New Roman" panose="02020603050405020304" pitchFamily="18" charset="0"/>
            </a:endParaRPr>
          </a:p>
          <a:p>
            <a:pPr marL="457200" marR="0" lvl="1" indent="0" algn="l">
              <a:lnSpc>
                <a:spcPct val="107000"/>
              </a:lnSpc>
              <a:spcBef>
                <a:spcPts val="0"/>
              </a:spcBef>
              <a:spcAft>
                <a:spcPts val="800"/>
              </a:spcAft>
              <a:buSzPts val="1000"/>
            </a:pPr>
            <a:endParaRPr lang="en-US" sz="6600" b="0" kern="100" dirty="0">
              <a:latin typeface="+mn-lt"/>
              <a:ea typeface="Aptos" panose="020B0004020202020204" pitchFamily="34" charset="0"/>
              <a:cs typeface="Times New Roman" panose="02020603050405020304" pitchFamily="18" charset="0"/>
            </a:endParaRPr>
          </a:p>
          <a:p>
            <a:pPr marL="457200" marR="0" lvl="1" indent="0" algn="l">
              <a:spcBef>
                <a:spcPts val="0"/>
              </a:spcBef>
              <a:spcAft>
                <a:spcPts val="800"/>
              </a:spcAft>
              <a:buSzPts val="1000"/>
            </a:pPr>
            <a:r>
              <a:rPr lang="en-US" sz="5400" b="0" kern="100" dirty="0">
                <a:effectLst/>
                <a:latin typeface="+mn-lt"/>
                <a:ea typeface="Aptos" panose="020B0004020202020204" pitchFamily="34" charset="0"/>
                <a:cs typeface="Times New Roman" panose="02020603050405020304" pitchFamily="18" charset="0"/>
              </a:rPr>
              <a:t>Per serving</a:t>
            </a:r>
          </a:p>
          <a:p>
            <a:pPr marL="457200" marR="0" lvl="1" indent="0" algn="l">
              <a:spcBef>
                <a:spcPts val="0"/>
              </a:spcBef>
              <a:spcAft>
                <a:spcPts val="800"/>
              </a:spcAft>
              <a:buSzPts val="1000"/>
              <a:tabLst>
                <a:tab pos="914400" algn="l"/>
              </a:tabLst>
            </a:pPr>
            <a:r>
              <a:rPr lang="en-US" sz="5400" b="0" kern="100" dirty="0">
                <a:effectLst/>
                <a:latin typeface="+mn-lt"/>
                <a:ea typeface="Aptos" panose="020B0004020202020204" pitchFamily="34" charset="0"/>
                <a:cs typeface="Times New Roman" panose="02020603050405020304" pitchFamily="18" charset="0"/>
              </a:rPr>
              <a:t>Calories: 160</a:t>
            </a:r>
          </a:p>
          <a:p>
            <a:pPr marL="457200" marR="0" lvl="1" indent="0" algn="l">
              <a:spcBef>
                <a:spcPts val="0"/>
              </a:spcBef>
              <a:spcAft>
                <a:spcPts val="800"/>
              </a:spcAft>
              <a:buSzPts val="1000"/>
              <a:tabLst>
                <a:tab pos="914400" algn="l"/>
              </a:tabLst>
            </a:pPr>
            <a:r>
              <a:rPr lang="en-US" sz="5400" b="0" kern="100" dirty="0">
                <a:effectLst/>
                <a:latin typeface="+mn-lt"/>
                <a:ea typeface="Aptos" panose="020B0004020202020204" pitchFamily="34" charset="0"/>
                <a:cs typeface="Times New Roman" panose="02020603050405020304" pitchFamily="18" charset="0"/>
              </a:rPr>
              <a:t>Fat: 3 g</a:t>
            </a:r>
          </a:p>
          <a:p>
            <a:pPr marL="457200" marR="0" lvl="1" indent="0" algn="l">
              <a:spcBef>
                <a:spcPts val="0"/>
              </a:spcBef>
              <a:spcAft>
                <a:spcPts val="800"/>
              </a:spcAft>
              <a:buSzPts val="1000"/>
              <a:tabLst>
                <a:tab pos="914400" algn="l"/>
              </a:tabLst>
            </a:pPr>
            <a:r>
              <a:rPr lang="en-US" sz="5400" b="0" kern="100" dirty="0">
                <a:effectLst/>
                <a:latin typeface="+mn-lt"/>
                <a:ea typeface="Aptos" panose="020B0004020202020204" pitchFamily="34" charset="0"/>
                <a:cs typeface="Times New Roman" panose="02020603050405020304" pitchFamily="18" charset="0"/>
              </a:rPr>
              <a:t>Protein: 0 g</a:t>
            </a:r>
          </a:p>
          <a:p>
            <a:pPr marL="457200" marR="0" lvl="1" indent="0" algn="l">
              <a:spcBef>
                <a:spcPts val="0"/>
              </a:spcBef>
              <a:spcAft>
                <a:spcPts val="800"/>
              </a:spcAft>
              <a:buSzPts val="1000"/>
              <a:tabLst>
                <a:tab pos="914400" algn="l"/>
              </a:tabLst>
            </a:pPr>
            <a:r>
              <a:rPr lang="en-US" sz="5400" b="0" kern="100" dirty="0">
                <a:effectLst/>
                <a:latin typeface="+mn-lt"/>
                <a:ea typeface="Aptos" panose="020B0004020202020204" pitchFamily="34" charset="0"/>
                <a:cs typeface="Times New Roman" panose="02020603050405020304" pitchFamily="18" charset="0"/>
              </a:rPr>
              <a:t>Carbohydrates: 33 g</a:t>
            </a:r>
          </a:p>
          <a:p>
            <a:pPr marL="457200" marR="0" lvl="1" indent="0" algn="l">
              <a:spcBef>
                <a:spcPts val="0"/>
              </a:spcBef>
              <a:spcAft>
                <a:spcPts val="800"/>
              </a:spcAft>
              <a:buSzPts val="1000"/>
              <a:tabLst>
                <a:tab pos="914400" algn="l"/>
              </a:tabLst>
            </a:pPr>
            <a:r>
              <a:rPr lang="en-US" sz="5400" b="0" kern="100" dirty="0">
                <a:effectLst/>
                <a:latin typeface="+mn-lt"/>
                <a:ea typeface="Aptos" panose="020B0004020202020204" pitchFamily="34" charset="0"/>
                <a:cs typeface="Times New Roman" panose="02020603050405020304" pitchFamily="18" charset="0"/>
              </a:rPr>
              <a:t>Fiber: 3 g</a:t>
            </a:r>
          </a:p>
          <a:p>
            <a:pPr marL="457200" marR="0" lvl="1" indent="0" algn="l">
              <a:spcBef>
                <a:spcPts val="0"/>
              </a:spcBef>
              <a:spcAft>
                <a:spcPts val="800"/>
              </a:spcAft>
              <a:buSzPts val="1000"/>
              <a:tabLst>
                <a:tab pos="914400" algn="l"/>
              </a:tabLst>
            </a:pPr>
            <a:r>
              <a:rPr lang="en-US" sz="5400" b="0" kern="100" dirty="0">
                <a:effectLst/>
                <a:latin typeface="+mn-lt"/>
                <a:ea typeface="Aptos" panose="020B0004020202020204" pitchFamily="34" charset="0"/>
                <a:cs typeface="Times New Roman" panose="02020603050405020304" pitchFamily="18" charset="0"/>
              </a:rPr>
              <a:t>Sugars: 27 g</a:t>
            </a:r>
          </a:p>
          <a:p>
            <a:pPr marL="457200" marR="0" lvl="1" indent="0" algn="l">
              <a:spcBef>
                <a:spcPts val="0"/>
              </a:spcBef>
              <a:spcAft>
                <a:spcPts val="800"/>
              </a:spcAft>
              <a:buSzPts val="1000"/>
              <a:tabLst>
                <a:tab pos="914400" algn="l"/>
              </a:tabLst>
            </a:pPr>
            <a:r>
              <a:rPr lang="en-US" sz="5400" b="0" kern="100" dirty="0">
                <a:effectLst/>
                <a:latin typeface="+mn-lt"/>
                <a:ea typeface="Aptos" panose="020B0004020202020204" pitchFamily="34" charset="0"/>
                <a:cs typeface="Times New Roman" panose="02020603050405020304" pitchFamily="18" charset="0"/>
              </a:rPr>
              <a:t>Salt: 0 mg</a:t>
            </a:r>
          </a:p>
        </p:txBody>
      </p:sp>
      <p:sp>
        <p:nvSpPr>
          <p:cNvPr id="5" name="Text Placeholder 7">
            <a:extLst>
              <a:ext uri="{FF2B5EF4-FFF2-40B4-BE49-F238E27FC236}">
                <a16:creationId xmlns:a16="http://schemas.microsoft.com/office/drawing/2014/main" id="{5DA751F4-2706-9A21-BFB9-A06C07AAEDEC}"/>
              </a:ext>
            </a:extLst>
          </p:cNvPr>
          <p:cNvSpPr txBox="1">
            <a:spLocks/>
          </p:cNvSpPr>
          <p:nvPr/>
        </p:nvSpPr>
        <p:spPr>
          <a:xfrm>
            <a:off x="0" y="0"/>
            <a:ext cx="10058399" cy="49453800"/>
          </a:xfrm>
          <a:prstGeom prst="rect">
            <a:avLst/>
          </a:prstGeom>
          <a:solidFill>
            <a:srgbClr val="E1DEDB"/>
          </a:solidFill>
        </p:spPr>
        <p:txBody>
          <a:bodyPr vert="vert270">
            <a:noAutofit/>
          </a:bodyPr>
          <a:lstStyle>
            <a:lvl1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1pPr>
            <a:lvl2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2pPr>
            <a:lvl3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3pPr>
            <a:lvl4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4pPr>
            <a:lvl5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5pPr>
            <a:lvl6pPr marL="0" marR="0" indent="3556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6pPr>
            <a:lvl7pPr marL="0" marR="0" indent="7112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7pPr>
            <a:lvl8pPr marL="0" marR="0" indent="10668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8pPr>
            <a:lvl9pPr marL="0" marR="0" indent="14224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9pPr>
          </a:lstStyle>
          <a:p>
            <a:pPr hangingPunct="1"/>
            <a:endParaRPr lang="en-US" sz="15000" b="1" dirty="0">
              <a:latin typeface="Open Sans" panose="020B0606030504020204" pitchFamily="34" charset="0"/>
            </a:endParaRPr>
          </a:p>
          <a:p>
            <a:pPr hangingPunct="1"/>
            <a:r>
              <a:rPr lang="en-US" sz="15000" b="1" dirty="0">
                <a:latin typeface="Open Sans" panose="020B0606030504020204" pitchFamily="34" charset="0"/>
              </a:rPr>
              <a:t>SAUTÉED PEARS </a:t>
            </a:r>
          </a:p>
          <a:p>
            <a:pPr hangingPunct="1"/>
            <a:r>
              <a:rPr lang="en-US" sz="15000" b="1" dirty="0">
                <a:latin typeface="Open Sans" panose="020B0606030504020204" pitchFamily="34" charset="0"/>
              </a:rPr>
              <a:t>WITH BALSAMIC REDUCTION</a:t>
            </a:r>
          </a:p>
        </p:txBody>
      </p:sp>
      <p:sp>
        <p:nvSpPr>
          <p:cNvPr id="3" name="Slide Number Placeholder 8">
            <a:extLst>
              <a:ext uri="{FF2B5EF4-FFF2-40B4-BE49-F238E27FC236}">
                <a16:creationId xmlns:a16="http://schemas.microsoft.com/office/drawing/2014/main" id="{690CD7AE-CD68-A44E-A965-47D31AB0B700}"/>
              </a:ext>
            </a:extLst>
          </p:cNvPr>
          <p:cNvSpPr txBox="1">
            <a:spLocks/>
          </p:cNvSpPr>
          <p:nvPr/>
        </p:nvSpPr>
        <p:spPr>
          <a:xfrm>
            <a:off x="34205579" y="44764129"/>
            <a:ext cx="930842" cy="979574"/>
          </a:xfrm>
          <a:prstGeom prst="rect">
            <a:avLst/>
          </a:prstGeom>
          <a:ln w="25400">
            <a:miter lim="400000"/>
          </a:ln>
        </p:spPr>
        <p:txBody>
          <a:bodyPr wrap="none" lIns="149770" tIns="149770" rIns="149770" bIns="14977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962076" rtl="0" fontAlgn="auto" latinLnBrk="0" hangingPunct="0">
              <a:lnSpc>
                <a:spcPct val="100000"/>
              </a:lnSpc>
              <a:spcBef>
                <a:spcPts val="0"/>
              </a:spcBef>
              <a:spcAft>
                <a:spcPts val="0"/>
              </a:spcAft>
              <a:buClrTx/>
              <a:buSzTx/>
              <a:buFontTx/>
              <a:buNone/>
              <a:tabLst/>
              <a:defRPr kumimoji="0" sz="8000" b="0" i="0" u="none" strike="noStrike" cap="none" spc="0" normalizeH="0" baseline="0">
                <a:ln>
                  <a:noFill/>
                </a:ln>
                <a:solidFill>
                  <a:srgbClr val="000000"/>
                </a:solidFill>
                <a:effectLst/>
                <a:uFillTx/>
                <a:latin typeface="Helvetica Neue Light"/>
                <a:ea typeface="Helvetica Neue Light"/>
                <a:cs typeface="Helvetica Neue Light"/>
                <a:sym typeface="Helvetica Neue Light"/>
              </a:defRPr>
            </a:lvl1pPr>
            <a:lvl2pPr marL="0" marR="0" indent="228600" algn="ctr" defTabSz="2962076" rtl="0" fontAlgn="auto" latinLnBrk="0" hangingPunct="0">
              <a:lnSpc>
                <a:spcPct val="100000"/>
              </a:lnSpc>
              <a:spcBef>
                <a:spcPts val="0"/>
              </a:spcBef>
              <a:spcAft>
                <a:spcPts val="0"/>
              </a:spcAft>
              <a:buClrTx/>
              <a:buSzTx/>
              <a:buFontTx/>
              <a:buNone/>
              <a:tabLst/>
              <a:defRPr kumimoji="0" sz="12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2962076" rtl="0" fontAlgn="auto" latinLnBrk="0" hangingPunct="0">
              <a:lnSpc>
                <a:spcPct val="100000"/>
              </a:lnSpc>
              <a:spcBef>
                <a:spcPts val="0"/>
              </a:spcBef>
              <a:spcAft>
                <a:spcPts val="0"/>
              </a:spcAft>
              <a:buClrTx/>
              <a:buSzTx/>
              <a:buFontTx/>
              <a:buNone/>
              <a:tabLst/>
              <a:defRPr kumimoji="0" sz="12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2962076" rtl="0" fontAlgn="auto" latinLnBrk="0" hangingPunct="0">
              <a:lnSpc>
                <a:spcPct val="100000"/>
              </a:lnSpc>
              <a:spcBef>
                <a:spcPts val="0"/>
              </a:spcBef>
              <a:spcAft>
                <a:spcPts val="0"/>
              </a:spcAft>
              <a:buClrTx/>
              <a:buSzTx/>
              <a:buFontTx/>
              <a:buNone/>
              <a:tabLst/>
              <a:defRPr kumimoji="0" sz="12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2962076" rtl="0" fontAlgn="auto" latinLnBrk="0" hangingPunct="0">
              <a:lnSpc>
                <a:spcPct val="100000"/>
              </a:lnSpc>
              <a:spcBef>
                <a:spcPts val="0"/>
              </a:spcBef>
              <a:spcAft>
                <a:spcPts val="0"/>
              </a:spcAft>
              <a:buClrTx/>
              <a:buSzTx/>
              <a:buFontTx/>
              <a:buNone/>
              <a:tabLst/>
              <a:defRPr kumimoji="0" sz="12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2962076" rtl="0" fontAlgn="auto" latinLnBrk="0" hangingPunct="0">
              <a:lnSpc>
                <a:spcPct val="100000"/>
              </a:lnSpc>
              <a:spcBef>
                <a:spcPts val="0"/>
              </a:spcBef>
              <a:spcAft>
                <a:spcPts val="0"/>
              </a:spcAft>
              <a:buClrTx/>
              <a:buSzTx/>
              <a:buFontTx/>
              <a:buNone/>
              <a:tabLst/>
              <a:defRPr kumimoji="0" sz="12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2962076" rtl="0" fontAlgn="auto" latinLnBrk="0" hangingPunct="0">
              <a:lnSpc>
                <a:spcPct val="100000"/>
              </a:lnSpc>
              <a:spcBef>
                <a:spcPts val="0"/>
              </a:spcBef>
              <a:spcAft>
                <a:spcPts val="0"/>
              </a:spcAft>
              <a:buClrTx/>
              <a:buSzTx/>
              <a:buFontTx/>
              <a:buNone/>
              <a:tabLst/>
              <a:defRPr kumimoji="0" sz="12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2962076" rtl="0" fontAlgn="auto" latinLnBrk="0" hangingPunct="0">
              <a:lnSpc>
                <a:spcPct val="100000"/>
              </a:lnSpc>
              <a:spcBef>
                <a:spcPts val="0"/>
              </a:spcBef>
              <a:spcAft>
                <a:spcPts val="0"/>
              </a:spcAft>
              <a:buClrTx/>
              <a:buSzTx/>
              <a:buFontTx/>
              <a:buNone/>
              <a:tabLst/>
              <a:defRPr kumimoji="0" sz="12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2962076" rtl="0" fontAlgn="auto" latinLnBrk="0" hangingPunct="0">
              <a:lnSpc>
                <a:spcPct val="100000"/>
              </a:lnSpc>
              <a:spcBef>
                <a:spcPts val="0"/>
              </a:spcBef>
              <a:spcAft>
                <a:spcPts val="0"/>
              </a:spcAft>
              <a:buClrTx/>
              <a:buSzTx/>
              <a:buFontTx/>
              <a:buNone/>
              <a:tabLst/>
              <a:defRPr kumimoji="0" sz="120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fld id="{86CB4B4D-7CA3-9044-876B-883B54F8677D}" type="slidenum">
              <a:rPr lang="en-US" sz="4400" smtClean="0">
                <a:solidFill>
                  <a:srgbClr val="A6A6A6"/>
                </a:solidFill>
              </a:rPr>
              <a:pPr/>
              <a:t>70</a:t>
            </a:fld>
            <a:endParaRPr lang="en-US" sz="4400" dirty="0">
              <a:solidFill>
                <a:srgbClr val="A6A6A6"/>
              </a:solidFill>
            </a:endParaRPr>
          </a:p>
        </p:txBody>
      </p:sp>
      <p:pic>
        <p:nvPicPr>
          <p:cNvPr id="6" name="Picture 5">
            <a:extLst>
              <a:ext uri="{FF2B5EF4-FFF2-40B4-BE49-F238E27FC236}">
                <a16:creationId xmlns:a16="http://schemas.microsoft.com/office/drawing/2014/main" id="{D350A701-C476-884E-D460-0F86E67BE6C5}"/>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p:blipFill>
        <p:spPr>
          <a:xfrm>
            <a:off x="11871795" y="15850062"/>
            <a:ext cx="11459307" cy="3819769"/>
          </a:xfrm>
          <a:prstGeom prst="rect">
            <a:avLst/>
          </a:prstGeom>
        </p:spPr>
      </p:pic>
    </p:spTree>
    <p:extLst>
      <p:ext uri="{BB962C8B-B14F-4D97-AF65-F5344CB8AC3E}">
        <p14:creationId xmlns:p14="http://schemas.microsoft.com/office/powerpoint/2010/main" val="424579097"/>
      </p:ext>
    </p:extLst>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385BCA-4063-2B58-D4A2-5CD66AE6360F}"/>
            </a:ext>
          </a:extLst>
        </p:cNvPr>
        <p:cNvGrpSpPr/>
        <p:nvPr/>
      </p:nvGrpSpPr>
      <p:grpSpPr>
        <a:xfrm>
          <a:off x="0" y="0"/>
          <a:ext cx="0" cy="0"/>
          <a:chOff x="0" y="0"/>
          <a:chExt cx="0" cy="0"/>
        </a:xfrm>
      </p:grpSpPr>
      <p:sp>
        <p:nvSpPr>
          <p:cNvPr id="158" name="Rectangle">
            <a:extLst>
              <a:ext uri="{FF2B5EF4-FFF2-40B4-BE49-F238E27FC236}">
                <a16:creationId xmlns:a16="http://schemas.microsoft.com/office/drawing/2014/main" id="{76D050D4-0A36-58CA-D10C-58DB2E34C909}"/>
              </a:ext>
            </a:extLst>
          </p:cNvPr>
          <p:cNvSpPr/>
          <p:nvPr/>
        </p:nvSpPr>
        <p:spPr>
          <a:xfrm>
            <a:off x="7499691" y="4287528"/>
            <a:ext cx="23341918" cy="29430282"/>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25400">
            <a:miter lim="400000"/>
          </a:ln>
        </p:spPr>
        <p:txBody>
          <a:bodyPr lIns="149770" tIns="149770" rIns="149770" bIns="149770" anchor="ctr"/>
          <a:lstStyle/>
          <a:p>
            <a:pPr>
              <a:defRPr sz="11000" b="0">
                <a:solidFill>
                  <a:srgbClr val="FFFFFF"/>
                </a:solidFill>
                <a:latin typeface="+mn-lt"/>
                <a:ea typeface="+mn-ea"/>
                <a:cs typeface="+mn-cs"/>
                <a:sym typeface="Helvetica Neue Medium"/>
              </a:defRPr>
            </a:pPr>
            <a:endParaRPr dirty="0">
              <a:latin typeface="Open Sans" panose="020B0606030504020204" pitchFamily="34" charset="0"/>
            </a:endParaRPr>
          </a:p>
        </p:txBody>
      </p:sp>
      <p:sp>
        <p:nvSpPr>
          <p:cNvPr id="160"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AFEFDEC2-C249-7FD4-477D-E19FC5C9F3B1}"/>
              </a:ext>
            </a:extLst>
          </p:cNvPr>
          <p:cNvSpPr txBox="1"/>
          <p:nvPr/>
        </p:nvSpPr>
        <p:spPr>
          <a:xfrm>
            <a:off x="7088479" y="36196816"/>
            <a:ext cx="24164340" cy="5724399"/>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9770" tIns="149770" rIns="149770" bIns="149770" anchor="ctr">
            <a:spAutoFit/>
          </a:bodyPr>
          <a:lstStyle>
            <a:lvl1pPr algn="l">
              <a:defRPr sz="4800" b="0" baseline="31250">
                <a:latin typeface="Playfair Display"/>
                <a:ea typeface="Playfair Display"/>
                <a:cs typeface="Playfair Display"/>
                <a:sym typeface="Playfair Display"/>
              </a:defRPr>
            </a:lvl1pPr>
          </a:lstStyle>
          <a:p>
            <a:pPr>
              <a:lnSpc>
                <a:spcPct val="150000"/>
              </a:lnSpc>
            </a:pPr>
            <a:r>
              <a:rPr lang="en-US" sz="7200" dirty="0">
                <a:latin typeface="Open Sans" panose="020B0606030504020204" pitchFamily="34" charset="0"/>
                <a:ea typeface="Open Sans" panose="020B0606030504020204" pitchFamily="34" charset="0"/>
                <a:cs typeface="Open Sans" panose="020B0606030504020204" pitchFamily="34" charset="0"/>
              </a:rPr>
              <a:t>Roasted Figs with Honey and Thyme is a stunningly simple dessert that transforms fresh figs into a luscious, caramelized treat. The natural sugars in the figs intensify with roasting, while the honey and thyme add layers of sweetness and a savory touch. This dessert is not only visually appealing but also packed with nutrients, offering a healthy but decadent end to any meal.</a:t>
            </a:r>
          </a:p>
        </p:txBody>
      </p:sp>
      <p:sp>
        <p:nvSpPr>
          <p:cNvPr id="6" name="Line">
            <a:extLst>
              <a:ext uri="{FF2B5EF4-FFF2-40B4-BE49-F238E27FC236}">
                <a16:creationId xmlns:a16="http://schemas.microsoft.com/office/drawing/2014/main" id="{F20D2774-134E-2D51-A1EE-3E3ADAA243FC}"/>
              </a:ext>
            </a:extLst>
          </p:cNvPr>
          <p:cNvSpPr/>
          <p:nvPr/>
        </p:nvSpPr>
        <p:spPr>
          <a:xfrm>
            <a:off x="7382460" y="34145026"/>
            <a:ext cx="23576379" cy="0"/>
          </a:xfrm>
          <a:prstGeom prst="line">
            <a:avLst/>
          </a:prstGeom>
          <a:ln w="190500">
            <a:solidFill>
              <a:srgbClr val="E1DEDB"/>
            </a:solidFill>
            <a:miter lim="400000"/>
          </a:ln>
        </p:spPr>
        <p:txBody>
          <a:bodyPr lIns="149770" tIns="149770" rIns="149770" bIns="149770" anchor="ctr"/>
          <a:lstStyle/>
          <a:p>
            <a:pPr>
              <a:defRPr sz="11000" b="0">
                <a:solidFill>
                  <a:srgbClr val="FFFFFF"/>
                </a:solidFill>
                <a:latin typeface="+mn-lt"/>
                <a:ea typeface="+mn-ea"/>
                <a:cs typeface="+mn-cs"/>
                <a:sym typeface="Helvetica Neue Medium"/>
              </a:defRPr>
            </a:pPr>
            <a:endParaRPr dirty="0">
              <a:latin typeface="Open Sans" panose="020B0606030504020204" pitchFamily="34" charset="0"/>
            </a:endParaRPr>
          </a:p>
        </p:txBody>
      </p:sp>
      <p:sp>
        <p:nvSpPr>
          <p:cNvPr id="2" name="TextBox 1">
            <a:extLst>
              <a:ext uri="{FF2B5EF4-FFF2-40B4-BE49-F238E27FC236}">
                <a16:creationId xmlns:a16="http://schemas.microsoft.com/office/drawing/2014/main" id="{99DBA51E-BC82-141E-9257-1713CF3C5722}"/>
              </a:ext>
            </a:extLst>
          </p:cNvPr>
          <p:cNvSpPr txBox="1"/>
          <p:nvPr/>
        </p:nvSpPr>
        <p:spPr>
          <a:xfrm>
            <a:off x="6350" y="29507402"/>
            <a:ext cx="27654249" cy="3688007"/>
          </a:xfrm>
          <a:prstGeom prst="rect">
            <a:avLst/>
          </a:prstGeom>
          <a:solidFill>
            <a:srgbClr val="E1DEDB"/>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9770" tIns="149770" rIns="149770" bIns="149770" numCol="1" spcCol="38100" rtlCol="0" anchor="ctr">
            <a:spAutoFit/>
          </a:bodyPr>
          <a:lstStyle/>
          <a:p>
            <a:pPr marL="0" marR="0" indent="0" algn="ctr" defTabSz="2962076" rtl="0" fontAlgn="auto" latinLnBrk="0" hangingPunct="0">
              <a:lnSpc>
                <a:spcPct val="100000"/>
              </a:lnSpc>
              <a:spcBef>
                <a:spcPts val="0"/>
              </a:spcBef>
              <a:spcAft>
                <a:spcPts val="0"/>
              </a:spcAft>
              <a:buClrTx/>
              <a:buSzTx/>
              <a:buFontTx/>
              <a:buNone/>
              <a:tabLst/>
            </a:pPr>
            <a:r>
              <a:rPr kumimoji="0" lang="en-US" sz="11000" i="0" u="none" cap="none" spc="0" normalizeH="0" baseline="0" dirty="0">
                <a:ln>
                  <a:noFill/>
                </a:ln>
                <a:effectLst/>
                <a:uFillTx/>
                <a:latin typeface="Montserrat" panose="00000500000000000000" pitchFamily="50" charset="0"/>
                <a:sym typeface="Helvetica Neue"/>
              </a:rPr>
              <a:t>ROASTED FIGS </a:t>
            </a:r>
          </a:p>
          <a:p>
            <a:pPr marL="0" marR="0" indent="0" algn="ctr" defTabSz="2962076" rtl="0" fontAlgn="auto" latinLnBrk="0" hangingPunct="0">
              <a:lnSpc>
                <a:spcPct val="100000"/>
              </a:lnSpc>
              <a:spcBef>
                <a:spcPts val="0"/>
              </a:spcBef>
              <a:spcAft>
                <a:spcPts val="0"/>
              </a:spcAft>
              <a:buClrTx/>
              <a:buSzTx/>
              <a:buFontTx/>
              <a:buNone/>
              <a:tabLst/>
            </a:pPr>
            <a:r>
              <a:rPr kumimoji="0" lang="en-US" sz="11000" i="0" u="none" cap="none" spc="0" normalizeH="0" baseline="0" dirty="0">
                <a:ln>
                  <a:noFill/>
                </a:ln>
                <a:effectLst/>
                <a:uFillTx/>
                <a:latin typeface="Montserrat" panose="00000500000000000000" pitchFamily="50" charset="0"/>
                <a:sym typeface="Helvetica Neue"/>
              </a:rPr>
              <a:t>WITH HONEY AND THYME</a:t>
            </a:r>
          </a:p>
        </p:txBody>
      </p:sp>
      <p:sp>
        <p:nvSpPr>
          <p:cNvPr id="3" name="Slide Number Placeholder 8">
            <a:extLst>
              <a:ext uri="{FF2B5EF4-FFF2-40B4-BE49-F238E27FC236}">
                <a16:creationId xmlns:a16="http://schemas.microsoft.com/office/drawing/2014/main" id="{EF746647-70FE-3112-DB02-8B0CC1FF7AD5}"/>
              </a:ext>
            </a:extLst>
          </p:cNvPr>
          <p:cNvSpPr>
            <a:spLocks noGrp="1"/>
          </p:cNvSpPr>
          <p:nvPr>
            <p:ph type="sldNum" sz="quarter" idx="2"/>
          </p:nvPr>
        </p:nvSpPr>
        <p:spPr>
          <a:xfrm>
            <a:off x="34205579" y="44764129"/>
            <a:ext cx="930842" cy="979574"/>
          </a:xfrm>
        </p:spPr>
        <p:txBody>
          <a:bodyPr/>
          <a:lstStyle/>
          <a:p>
            <a:fld id="{86CB4B4D-7CA3-9044-876B-883B54F8677D}" type="slidenum">
              <a:rPr lang="en-US" sz="4400" smtClean="0">
                <a:solidFill>
                  <a:srgbClr val="A6A6A6"/>
                </a:solidFill>
              </a:rPr>
              <a:t>71</a:t>
            </a:fld>
            <a:endParaRPr lang="en-US" sz="4400" dirty="0">
              <a:solidFill>
                <a:srgbClr val="A6A6A6"/>
              </a:solidFill>
            </a:endParaRPr>
          </a:p>
        </p:txBody>
      </p:sp>
    </p:spTree>
    <p:extLst>
      <p:ext uri="{BB962C8B-B14F-4D97-AF65-F5344CB8AC3E}">
        <p14:creationId xmlns:p14="http://schemas.microsoft.com/office/powerpoint/2010/main" val="2771074394"/>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7336AC1-1205-0449-A122-E105E01F2F88}"/>
              </a:ext>
            </a:extLst>
          </p:cNvPr>
          <p:cNvSpPr txBox="1">
            <a:spLocks noGrp="1" noRot="1" noMove="1" noResize="1" noEditPoints="1" noAdjustHandles="1" noChangeArrowheads="1" noChangeShapeType="1"/>
          </p:cNvSpPr>
          <p:nvPr/>
        </p:nvSpPr>
        <p:spPr>
          <a:xfrm>
            <a:off x="12975575" y="3710097"/>
            <a:ext cx="21695425" cy="40601949"/>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R="0" lvl="0" algn="l">
              <a:lnSpc>
                <a:spcPct val="107000"/>
              </a:lnSpc>
              <a:spcBef>
                <a:spcPts val="0"/>
              </a:spcBef>
              <a:spcAft>
                <a:spcPts val="800"/>
              </a:spcAft>
              <a:buSzPts val="1000"/>
              <a:tabLst>
                <a:tab pos="457200" algn="l"/>
              </a:tabLst>
            </a:pPr>
            <a:r>
              <a:rPr lang="en-US" sz="6600" kern="100" dirty="0">
                <a:effectLst/>
                <a:latin typeface="+mn-lt"/>
                <a:ea typeface="Aptos" panose="020B0004020202020204" pitchFamily="34" charset="0"/>
                <a:cs typeface="Times New Roman" panose="02020603050405020304" pitchFamily="18" charset="0"/>
              </a:rPr>
              <a:t>INGREDIENTS</a:t>
            </a:r>
            <a:endParaRPr lang="en-US" sz="6600" kern="100" dirty="0">
              <a:latin typeface="+mn-lt"/>
              <a:ea typeface="Aptos" panose="020B0004020202020204" pitchFamily="34" charset="0"/>
              <a:cs typeface="Times New Roman" panose="02020603050405020304" pitchFamily="18" charset="0"/>
            </a:endParaRPr>
          </a:p>
          <a:p>
            <a:pPr marR="0" lvl="0" algn="l">
              <a:lnSpc>
                <a:spcPct val="150000"/>
              </a:lnSpc>
              <a:spcBef>
                <a:spcPts val="0"/>
              </a:spcBef>
              <a:spcAft>
                <a:spcPts val="800"/>
              </a:spcAft>
              <a:buSzPts val="1000"/>
              <a:tabLst>
                <a:tab pos="457200" algn="l"/>
              </a:tabLst>
            </a:pPr>
            <a:r>
              <a:rPr lang="en-US" sz="6600" b="0" kern="100" dirty="0">
                <a:effectLst/>
                <a:latin typeface="+mn-lt"/>
                <a:ea typeface="Aptos" panose="020B0004020202020204" pitchFamily="34" charset="0"/>
                <a:cs typeface="Times New Roman" panose="02020603050405020304" pitchFamily="18" charset="0"/>
              </a:rPr>
              <a:t>Figs: 12, halved</a:t>
            </a:r>
          </a:p>
          <a:p>
            <a:pPr marR="0" lvl="0" algn="l">
              <a:lnSpc>
                <a:spcPct val="150000"/>
              </a:lnSpc>
              <a:spcBef>
                <a:spcPts val="0"/>
              </a:spcBef>
              <a:spcAft>
                <a:spcPts val="800"/>
              </a:spcAft>
              <a:buSzPts val="1000"/>
              <a:tabLst>
                <a:tab pos="457200" algn="l"/>
              </a:tabLst>
            </a:pPr>
            <a:r>
              <a:rPr lang="en-US" sz="6600" b="0" kern="100" dirty="0">
                <a:effectLst/>
                <a:latin typeface="+mn-lt"/>
                <a:ea typeface="Aptos" panose="020B0004020202020204" pitchFamily="34" charset="0"/>
                <a:cs typeface="Times New Roman" panose="02020603050405020304" pitchFamily="18" charset="0"/>
              </a:rPr>
              <a:t>Honey: 3 tbsp</a:t>
            </a:r>
          </a:p>
          <a:p>
            <a:pPr marR="0" lvl="0" algn="l">
              <a:lnSpc>
                <a:spcPct val="150000"/>
              </a:lnSpc>
              <a:spcBef>
                <a:spcPts val="0"/>
              </a:spcBef>
              <a:spcAft>
                <a:spcPts val="800"/>
              </a:spcAft>
              <a:buSzPts val="1000"/>
              <a:tabLst>
                <a:tab pos="457200" algn="l"/>
              </a:tabLst>
            </a:pPr>
            <a:r>
              <a:rPr lang="en-US" sz="6600" b="0" kern="100" dirty="0">
                <a:effectLst/>
                <a:latin typeface="+mn-lt"/>
                <a:ea typeface="Aptos" panose="020B0004020202020204" pitchFamily="34" charset="0"/>
                <a:cs typeface="Times New Roman" panose="02020603050405020304" pitchFamily="18" charset="0"/>
              </a:rPr>
              <a:t>Thyme: 1 tbsp, fresh leaves</a:t>
            </a:r>
          </a:p>
          <a:p>
            <a:pPr marR="0" lvl="0" algn="l">
              <a:lnSpc>
                <a:spcPct val="150000"/>
              </a:lnSpc>
              <a:spcBef>
                <a:spcPts val="0"/>
              </a:spcBef>
              <a:spcAft>
                <a:spcPts val="800"/>
              </a:spcAft>
              <a:buSzPts val="1000"/>
              <a:tabLst>
                <a:tab pos="457200" algn="l"/>
              </a:tabLst>
            </a:pPr>
            <a:r>
              <a:rPr lang="en-US" sz="6600" b="0" kern="100" dirty="0">
                <a:effectLst/>
                <a:latin typeface="+mn-lt"/>
                <a:ea typeface="Aptos" panose="020B0004020202020204" pitchFamily="34" charset="0"/>
                <a:cs typeface="Times New Roman" panose="02020603050405020304" pitchFamily="18" charset="0"/>
              </a:rPr>
              <a:t>Olive oil: 1 tsp</a:t>
            </a:r>
          </a:p>
          <a:p>
            <a:pPr marR="0" lvl="0" algn="l">
              <a:lnSpc>
                <a:spcPct val="107000"/>
              </a:lnSpc>
              <a:spcBef>
                <a:spcPts val="0"/>
              </a:spcBef>
              <a:spcAft>
                <a:spcPts val="800"/>
              </a:spcAft>
              <a:buSzPts val="1000"/>
              <a:tabLst>
                <a:tab pos="457200" algn="l"/>
              </a:tabLst>
            </a:pPr>
            <a:endParaRPr lang="en-US" sz="6600" b="0" kern="100" dirty="0">
              <a:latin typeface="+mn-lt"/>
              <a:ea typeface="Aptos" panose="020B0004020202020204" pitchFamily="34" charset="0"/>
              <a:cs typeface="Times New Roman" panose="02020603050405020304" pitchFamily="18" charset="0"/>
            </a:endParaRPr>
          </a:p>
          <a:p>
            <a:pPr marR="0" lvl="0" algn="l">
              <a:lnSpc>
                <a:spcPct val="107000"/>
              </a:lnSpc>
              <a:spcBef>
                <a:spcPts val="0"/>
              </a:spcBef>
              <a:spcAft>
                <a:spcPts val="800"/>
              </a:spcAft>
              <a:buSzPts val="1000"/>
              <a:tabLst>
                <a:tab pos="457200" algn="l"/>
              </a:tabLst>
            </a:pPr>
            <a:endParaRPr lang="en-US" sz="6600" b="0" kern="100" dirty="0">
              <a:latin typeface="+mn-lt"/>
              <a:ea typeface="Aptos" panose="020B0004020202020204" pitchFamily="34" charset="0"/>
              <a:cs typeface="Times New Roman" panose="02020603050405020304" pitchFamily="18" charset="0"/>
            </a:endParaRPr>
          </a:p>
          <a:p>
            <a:pPr marR="0" lvl="0" algn="l">
              <a:lnSpc>
                <a:spcPct val="107000"/>
              </a:lnSpc>
              <a:spcBef>
                <a:spcPts val="0"/>
              </a:spcBef>
              <a:spcAft>
                <a:spcPts val="800"/>
              </a:spcAft>
              <a:buSzPts val="1000"/>
              <a:tabLst>
                <a:tab pos="457200" algn="l"/>
              </a:tabLst>
            </a:pPr>
            <a:endParaRPr lang="en-US" sz="6600" b="0" kern="100" dirty="0">
              <a:latin typeface="+mn-lt"/>
              <a:ea typeface="Aptos" panose="020B0004020202020204" pitchFamily="34" charset="0"/>
              <a:cs typeface="Times New Roman" panose="02020603050405020304" pitchFamily="18" charset="0"/>
            </a:endParaRPr>
          </a:p>
          <a:p>
            <a:pPr marR="0" lvl="0" algn="l">
              <a:lnSpc>
                <a:spcPct val="107000"/>
              </a:lnSpc>
              <a:spcBef>
                <a:spcPts val="0"/>
              </a:spcBef>
              <a:spcAft>
                <a:spcPts val="800"/>
              </a:spcAft>
              <a:buSzPts val="1000"/>
              <a:tabLst>
                <a:tab pos="457200" algn="l"/>
              </a:tabLst>
            </a:pPr>
            <a:endParaRPr lang="en-US" sz="6600" b="0" kern="100" dirty="0">
              <a:latin typeface="+mn-lt"/>
              <a:ea typeface="Aptos" panose="020B0004020202020204" pitchFamily="34" charset="0"/>
              <a:cs typeface="Times New Roman" panose="02020603050405020304" pitchFamily="18" charset="0"/>
            </a:endParaRPr>
          </a:p>
          <a:p>
            <a:pPr marR="0" lvl="0" algn="l">
              <a:lnSpc>
                <a:spcPct val="107000"/>
              </a:lnSpc>
              <a:spcBef>
                <a:spcPts val="0"/>
              </a:spcBef>
              <a:spcAft>
                <a:spcPts val="800"/>
              </a:spcAft>
              <a:buSzPts val="1000"/>
              <a:tabLst>
                <a:tab pos="457200" algn="l"/>
              </a:tabLst>
            </a:pPr>
            <a:endParaRPr lang="en-US" sz="6600" b="0" kern="100" dirty="0">
              <a:effectLst/>
              <a:latin typeface="+mn-lt"/>
              <a:ea typeface="Aptos" panose="020B0004020202020204" pitchFamily="34" charset="0"/>
              <a:cs typeface="Times New Roman" panose="02020603050405020304" pitchFamily="18" charset="0"/>
            </a:endParaRPr>
          </a:p>
          <a:p>
            <a:pPr marR="0" lvl="0" algn="l">
              <a:lnSpc>
                <a:spcPct val="107000"/>
              </a:lnSpc>
              <a:spcBef>
                <a:spcPts val="0"/>
              </a:spcBef>
              <a:spcAft>
                <a:spcPts val="800"/>
              </a:spcAft>
              <a:buSzPts val="1000"/>
              <a:tabLst>
                <a:tab pos="457200" algn="l"/>
              </a:tabLst>
            </a:pPr>
            <a:r>
              <a:rPr lang="en-US" sz="6600" kern="100" dirty="0">
                <a:effectLst/>
                <a:latin typeface="+mn-lt"/>
                <a:ea typeface="Aptos" panose="020B0004020202020204" pitchFamily="34" charset="0"/>
                <a:cs typeface="Times New Roman" panose="02020603050405020304" pitchFamily="18" charset="0"/>
              </a:rPr>
              <a:t>INSTRUCTIONS</a:t>
            </a:r>
          </a:p>
          <a:p>
            <a:pPr marR="0" lvl="0" algn="l">
              <a:lnSpc>
                <a:spcPct val="150000"/>
              </a:lnSpc>
              <a:spcBef>
                <a:spcPts val="0"/>
              </a:spcBef>
              <a:spcAft>
                <a:spcPts val="800"/>
              </a:spcAft>
              <a:buSzPts val="1000"/>
              <a:tabLst>
                <a:tab pos="457200" algn="l"/>
              </a:tabLst>
            </a:pPr>
            <a:r>
              <a:rPr lang="en-US" sz="6600" kern="100" dirty="0">
                <a:effectLst/>
                <a:latin typeface="+mn-lt"/>
                <a:ea typeface="Aptos" panose="020B0004020202020204" pitchFamily="34" charset="0"/>
                <a:cs typeface="Times New Roman" panose="02020603050405020304" pitchFamily="18" charset="0"/>
              </a:rPr>
              <a:t>Prep Time: </a:t>
            </a:r>
            <a:r>
              <a:rPr lang="en-US" sz="6600" b="0" kern="100" dirty="0">
                <a:effectLst/>
                <a:latin typeface="+mn-lt"/>
                <a:ea typeface="Aptos" panose="020B0004020202020204" pitchFamily="34" charset="0"/>
                <a:cs typeface="Times New Roman" panose="02020603050405020304" pitchFamily="18" charset="0"/>
              </a:rPr>
              <a:t>5 minutes</a:t>
            </a:r>
          </a:p>
          <a:p>
            <a:pPr marR="0" lvl="0" algn="l">
              <a:lnSpc>
                <a:spcPct val="150000"/>
              </a:lnSpc>
              <a:spcBef>
                <a:spcPts val="0"/>
              </a:spcBef>
              <a:spcAft>
                <a:spcPts val="800"/>
              </a:spcAft>
              <a:buSzPts val="1000"/>
              <a:tabLst>
                <a:tab pos="457200" algn="l"/>
              </a:tabLst>
            </a:pPr>
            <a:r>
              <a:rPr lang="en-US" sz="6600" b="0" kern="100" dirty="0">
                <a:effectLst/>
                <a:latin typeface="+mn-lt"/>
                <a:ea typeface="Aptos" panose="020B0004020202020204" pitchFamily="34" charset="0"/>
                <a:cs typeface="Times New Roman" panose="02020603050405020304" pitchFamily="18" charset="0"/>
              </a:rPr>
              <a:t>Preheat the oven to 375°F (190°C).</a:t>
            </a:r>
          </a:p>
          <a:p>
            <a:pPr marR="0" lvl="0" algn="l">
              <a:lnSpc>
                <a:spcPct val="150000"/>
              </a:lnSpc>
              <a:spcBef>
                <a:spcPts val="0"/>
              </a:spcBef>
              <a:spcAft>
                <a:spcPts val="800"/>
              </a:spcAft>
              <a:buSzPts val="1000"/>
              <a:tabLst>
                <a:tab pos="457200" algn="l"/>
              </a:tabLst>
            </a:pPr>
            <a:r>
              <a:rPr lang="en-US" sz="6600" b="0" kern="100" dirty="0">
                <a:effectLst/>
                <a:latin typeface="+mn-lt"/>
                <a:ea typeface="Aptos" panose="020B0004020202020204" pitchFamily="34" charset="0"/>
                <a:cs typeface="Times New Roman" panose="02020603050405020304" pitchFamily="18" charset="0"/>
              </a:rPr>
              <a:t>Arrange fig halves on a baking sheet, drizzle with honey and olive oil, then sprinkle with thyme leaves.</a:t>
            </a:r>
          </a:p>
          <a:p>
            <a:pPr marR="0" lvl="0" algn="l">
              <a:lnSpc>
                <a:spcPct val="150000"/>
              </a:lnSpc>
              <a:spcBef>
                <a:spcPts val="0"/>
              </a:spcBef>
              <a:spcAft>
                <a:spcPts val="800"/>
              </a:spcAft>
              <a:buSzPts val="1000"/>
              <a:tabLst>
                <a:tab pos="457200" algn="l"/>
              </a:tabLst>
            </a:pPr>
            <a:r>
              <a:rPr lang="en-US" sz="6600" kern="100" dirty="0">
                <a:effectLst/>
                <a:latin typeface="+mn-lt"/>
                <a:ea typeface="Aptos" panose="020B0004020202020204" pitchFamily="34" charset="0"/>
                <a:cs typeface="Times New Roman" panose="02020603050405020304" pitchFamily="18" charset="0"/>
              </a:rPr>
              <a:t>Roast for 15-20 minutes</a:t>
            </a:r>
            <a:r>
              <a:rPr lang="en-US" sz="6600" b="0" kern="100" dirty="0">
                <a:effectLst/>
                <a:latin typeface="+mn-lt"/>
                <a:ea typeface="Aptos" panose="020B0004020202020204" pitchFamily="34" charset="0"/>
                <a:cs typeface="Times New Roman" panose="02020603050405020304" pitchFamily="18" charset="0"/>
              </a:rPr>
              <a:t>, until juicy and slightly caramelized.</a:t>
            </a:r>
          </a:p>
          <a:p>
            <a:pPr marR="0" lvl="0" algn="l">
              <a:lnSpc>
                <a:spcPct val="150000"/>
              </a:lnSpc>
              <a:spcBef>
                <a:spcPts val="0"/>
              </a:spcBef>
              <a:spcAft>
                <a:spcPts val="800"/>
              </a:spcAft>
              <a:buSzPts val="1000"/>
              <a:tabLst>
                <a:tab pos="457200" algn="l"/>
              </a:tabLst>
            </a:pPr>
            <a:r>
              <a:rPr lang="en-US" sz="6600" kern="100" dirty="0">
                <a:effectLst/>
                <a:latin typeface="+mn-lt"/>
                <a:ea typeface="Aptos" panose="020B0004020202020204" pitchFamily="34" charset="0"/>
                <a:cs typeface="Times New Roman" panose="02020603050405020304" pitchFamily="18" charset="0"/>
              </a:rPr>
              <a:t>Cook Time: 20 minutes</a:t>
            </a:r>
          </a:p>
          <a:p>
            <a:pPr marR="0" lvl="0" algn="l">
              <a:lnSpc>
                <a:spcPct val="107000"/>
              </a:lnSpc>
              <a:spcBef>
                <a:spcPts val="0"/>
              </a:spcBef>
              <a:spcAft>
                <a:spcPts val="800"/>
              </a:spcAft>
              <a:buSzPts val="1000"/>
              <a:tabLst>
                <a:tab pos="457200" algn="l"/>
              </a:tabLst>
            </a:pPr>
            <a:endParaRPr lang="en-US" sz="6600" b="0" kern="100" dirty="0">
              <a:latin typeface="+mn-lt"/>
              <a:ea typeface="Aptos" panose="020B0004020202020204" pitchFamily="34" charset="0"/>
              <a:cs typeface="Times New Roman" panose="02020603050405020304" pitchFamily="18" charset="0"/>
            </a:endParaRPr>
          </a:p>
          <a:p>
            <a:pPr marR="0" lvl="0" algn="l">
              <a:lnSpc>
                <a:spcPct val="107000"/>
              </a:lnSpc>
              <a:spcBef>
                <a:spcPts val="0"/>
              </a:spcBef>
              <a:spcAft>
                <a:spcPts val="800"/>
              </a:spcAft>
              <a:buSzPts val="1000"/>
              <a:tabLst>
                <a:tab pos="457200" algn="l"/>
              </a:tabLst>
            </a:pPr>
            <a:endParaRPr lang="en-US" sz="6600" b="0" kern="100" dirty="0">
              <a:latin typeface="+mn-lt"/>
              <a:ea typeface="Aptos" panose="020B0004020202020204" pitchFamily="34" charset="0"/>
              <a:cs typeface="Times New Roman" panose="02020603050405020304" pitchFamily="18" charset="0"/>
            </a:endParaRPr>
          </a:p>
          <a:p>
            <a:pPr marR="0" lvl="0" algn="l">
              <a:lnSpc>
                <a:spcPct val="107000"/>
              </a:lnSpc>
              <a:spcBef>
                <a:spcPts val="0"/>
              </a:spcBef>
              <a:spcAft>
                <a:spcPts val="800"/>
              </a:spcAft>
              <a:buSzPts val="1000"/>
              <a:tabLst>
                <a:tab pos="457200" algn="l"/>
              </a:tabLst>
            </a:pPr>
            <a:endParaRPr lang="en-US" sz="6600" b="0" kern="100" dirty="0">
              <a:latin typeface="+mn-lt"/>
              <a:ea typeface="Aptos" panose="020B0004020202020204" pitchFamily="34" charset="0"/>
              <a:cs typeface="Times New Roman" panose="02020603050405020304" pitchFamily="18" charset="0"/>
            </a:endParaRPr>
          </a:p>
          <a:p>
            <a:pPr marR="0" lvl="0" algn="l">
              <a:lnSpc>
                <a:spcPct val="107000"/>
              </a:lnSpc>
              <a:spcBef>
                <a:spcPts val="0"/>
              </a:spcBef>
              <a:spcAft>
                <a:spcPts val="800"/>
              </a:spcAft>
              <a:buSzPts val="1000"/>
              <a:tabLst>
                <a:tab pos="457200" algn="l"/>
              </a:tabLst>
            </a:pPr>
            <a:endParaRPr lang="en-US" sz="6600" b="0" kern="100" dirty="0">
              <a:latin typeface="+mn-lt"/>
              <a:ea typeface="Aptos" panose="020B0004020202020204" pitchFamily="34" charset="0"/>
              <a:cs typeface="Times New Roman" panose="02020603050405020304" pitchFamily="18" charset="0"/>
            </a:endParaRPr>
          </a:p>
          <a:p>
            <a:pPr marR="0" lvl="0" algn="l">
              <a:lnSpc>
                <a:spcPct val="107000"/>
              </a:lnSpc>
              <a:spcBef>
                <a:spcPts val="0"/>
              </a:spcBef>
              <a:spcAft>
                <a:spcPts val="800"/>
              </a:spcAft>
              <a:buSzPts val="1000"/>
              <a:tabLst>
                <a:tab pos="457200" algn="l"/>
              </a:tabLst>
            </a:pPr>
            <a:endParaRPr lang="en-US" sz="6600" b="0" kern="100" dirty="0">
              <a:effectLst/>
              <a:latin typeface="+mn-lt"/>
              <a:ea typeface="Aptos" panose="020B0004020202020204" pitchFamily="34" charset="0"/>
              <a:cs typeface="Times New Roman" panose="02020603050405020304" pitchFamily="18" charset="0"/>
            </a:endParaRPr>
          </a:p>
          <a:p>
            <a:pPr marR="0" lvl="0" algn="l">
              <a:spcBef>
                <a:spcPts val="0"/>
              </a:spcBef>
              <a:spcAft>
                <a:spcPts val="800"/>
              </a:spcAft>
              <a:buSzPts val="1000"/>
              <a:tabLst>
                <a:tab pos="457200" algn="l"/>
              </a:tabLst>
            </a:pPr>
            <a:r>
              <a:rPr lang="en-US" sz="5400" b="0" kern="100" dirty="0">
                <a:effectLst/>
                <a:latin typeface="+mn-lt"/>
                <a:ea typeface="Aptos" panose="020B0004020202020204" pitchFamily="34" charset="0"/>
                <a:cs typeface="Times New Roman" panose="02020603050405020304" pitchFamily="18" charset="0"/>
              </a:rPr>
              <a:t>Per serving</a:t>
            </a:r>
          </a:p>
          <a:p>
            <a:pPr marR="0" lvl="0" algn="l">
              <a:spcBef>
                <a:spcPts val="0"/>
              </a:spcBef>
              <a:spcAft>
                <a:spcPts val="800"/>
              </a:spcAft>
              <a:buSzPts val="1000"/>
              <a:tabLst>
                <a:tab pos="457200" algn="l"/>
              </a:tabLst>
            </a:pPr>
            <a:r>
              <a:rPr lang="en-US" sz="5400" b="0" kern="100" dirty="0">
                <a:effectLst/>
                <a:latin typeface="+mn-lt"/>
                <a:ea typeface="Aptos" panose="020B0004020202020204" pitchFamily="34" charset="0"/>
                <a:cs typeface="Times New Roman" panose="02020603050405020304" pitchFamily="18" charset="0"/>
              </a:rPr>
              <a:t>Calories: 150</a:t>
            </a:r>
          </a:p>
          <a:p>
            <a:pPr marR="0" lvl="0" algn="l">
              <a:spcBef>
                <a:spcPts val="0"/>
              </a:spcBef>
              <a:spcAft>
                <a:spcPts val="800"/>
              </a:spcAft>
              <a:buSzPts val="1000"/>
              <a:tabLst>
                <a:tab pos="457200" algn="l"/>
              </a:tabLst>
            </a:pPr>
            <a:r>
              <a:rPr lang="en-US" sz="5400" b="0" kern="100" dirty="0">
                <a:effectLst/>
                <a:latin typeface="+mn-lt"/>
                <a:ea typeface="Aptos" panose="020B0004020202020204" pitchFamily="34" charset="0"/>
                <a:cs typeface="Times New Roman" panose="02020603050405020304" pitchFamily="18" charset="0"/>
              </a:rPr>
              <a:t>Fat: 1 g</a:t>
            </a:r>
          </a:p>
          <a:p>
            <a:pPr marR="0" lvl="0" algn="l">
              <a:spcBef>
                <a:spcPts val="0"/>
              </a:spcBef>
              <a:spcAft>
                <a:spcPts val="800"/>
              </a:spcAft>
              <a:buSzPts val="1000"/>
              <a:tabLst>
                <a:tab pos="457200" algn="l"/>
              </a:tabLst>
            </a:pPr>
            <a:r>
              <a:rPr lang="en-US" sz="5400" b="0" kern="100" dirty="0">
                <a:effectLst/>
                <a:latin typeface="+mn-lt"/>
                <a:ea typeface="Aptos" panose="020B0004020202020204" pitchFamily="34" charset="0"/>
                <a:cs typeface="Times New Roman" panose="02020603050405020304" pitchFamily="18" charset="0"/>
              </a:rPr>
              <a:t>Protein: 1 g</a:t>
            </a:r>
          </a:p>
          <a:p>
            <a:pPr marR="0" lvl="0" algn="l">
              <a:spcBef>
                <a:spcPts val="0"/>
              </a:spcBef>
              <a:spcAft>
                <a:spcPts val="800"/>
              </a:spcAft>
              <a:buSzPts val="1000"/>
              <a:tabLst>
                <a:tab pos="457200" algn="l"/>
              </a:tabLst>
            </a:pPr>
            <a:r>
              <a:rPr lang="en-US" sz="5400" b="0" kern="100" dirty="0">
                <a:effectLst/>
                <a:latin typeface="+mn-lt"/>
                <a:ea typeface="Aptos" panose="020B0004020202020204" pitchFamily="34" charset="0"/>
                <a:cs typeface="Times New Roman" panose="02020603050405020304" pitchFamily="18" charset="0"/>
              </a:rPr>
              <a:t>Carbohydrates: 36 g</a:t>
            </a:r>
          </a:p>
          <a:p>
            <a:pPr marR="0" lvl="0" algn="l">
              <a:spcBef>
                <a:spcPts val="0"/>
              </a:spcBef>
              <a:spcAft>
                <a:spcPts val="800"/>
              </a:spcAft>
              <a:buSzPts val="1000"/>
              <a:tabLst>
                <a:tab pos="457200" algn="l"/>
              </a:tabLst>
            </a:pPr>
            <a:r>
              <a:rPr lang="en-US" sz="5400" b="0" kern="100" dirty="0">
                <a:effectLst/>
                <a:latin typeface="+mn-lt"/>
                <a:ea typeface="Aptos" panose="020B0004020202020204" pitchFamily="34" charset="0"/>
                <a:cs typeface="Times New Roman" panose="02020603050405020304" pitchFamily="18" charset="0"/>
              </a:rPr>
              <a:t>Fiber: 5 g</a:t>
            </a:r>
          </a:p>
          <a:p>
            <a:pPr marR="0" lvl="0" algn="l">
              <a:spcBef>
                <a:spcPts val="0"/>
              </a:spcBef>
              <a:spcAft>
                <a:spcPts val="800"/>
              </a:spcAft>
              <a:buSzPts val="1000"/>
              <a:tabLst>
                <a:tab pos="457200" algn="l"/>
              </a:tabLst>
            </a:pPr>
            <a:r>
              <a:rPr lang="en-US" sz="5400" b="0" kern="100" dirty="0">
                <a:effectLst/>
                <a:latin typeface="+mn-lt"/>
                <a:ea typeface="Aptos" panose="020B0004020202020204" pitchFamily="34" charset="0"/>
                <a:cs typeface="Times New Roman" panose="02020603050405020304" pitchFamily="18" charset="0"/>
              </a:rPr>
              <a:t>Sugars: 31 g</a:t>
            </a:r>
          </a:p>
          <a:p>
            <a:pPr marR="0" lvl="0" algn="l">
              <a:spcBef>
                <a:spcPts val="0"/>
              </a:spcBef>
              <a:spcAft>
                <a:spcPts val="800"/>
              </a:spcAft>
              <a:buSzPts val="1000"/>
              <a:tabLst>
                <a:tab pos="457200" algn="l"/>
              </a:tabLst>
            </a:pPr>
            <a:r>
              <a:rPr lang="en-US" sz="5400" b="0" kern="100" dirty="0">
                <a:effectLst/>
                <a:latin typeface="+mn-lt"/>
                <a:ea typeface="Aptos" panose="020B0004020202020204" pitchFamily="34" charset="0"/>
                <a:cs typeface="Times New Roman" panose="02020603050405020304" pitchFamily="18" charset="0"/>
              </a:rPr>
              <a:t>Salt: 0 mg</a:t>
            </a:r>
          </a:p>
        </p:txBody>
      </p:sp>
      <p:sp>
        <p:nvSpPr>
          <p:cNvPr id="7" name="Text Placeholder 7">
            <a:extLst>
              <a:ext uri="{FF2B5EF4-FFF2-40B4-BE49-F238E27FC236}">
                <a16:creationId xmlns:a16="http://schemas.microsoft.com/office/drawing/2014/main" id="{6699FE08-7860-AF72-011A-77F35B9D9EF7}"/>
              </a:ext>
            </a:extLst>
          </p:cNvPr>
          <p:cNvSpPr txBox="1">
            <a:spLocks/>
          </p:cNvSpPr>
          <p:nvPr/>
        </p:nvSpPr>
        <p:spPr>
          <a:xfrm>
            <a:off x="0" y="0"/>
            <a:ext cx="10058399" cy="49453800"/>
          </a:xfrm>
          <a:prstGeom prst="rect">
            <a:avLst/>
          </a:prstGeom>
          <a:solidFill>
            <a:srgbClr val="E1DEDB"/>
          </a:solidFill>
        </p:spPr>
        <p:txBody>
          <a:bodyPr vert="vert270">
            <a:noAutofit/>
          </a:bodyPr>
          <a:lstStyle>
            <a:lvl1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1pPr>
            <a:lvl2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2pPr>
            <a:lvl3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3pPr>
            <a:lvl4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4pPr>
            <a:lvl5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5pPr>
            <a:lvl6pPr marL="0" marR="0" indent="3556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6pPr>
            <a:lvl7pPr marL="0" marR="0" indent="7112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7pPr>
            <a:lvl8pPr marL="0" marR="0" indent="10668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8pPr>
            <a:lvl9pPr marL="0" marR="0" indent="14224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9pPr>
          </a:lstStyle>
          <a:p>
            <a:pPr hangingPunct="1"/>
            <a:endParaRPr lang="en-US" sz="15000" b="1" dirty="0">
              <a:latin typeface="Open Sans" panose="020B0606030504020204" pitchFamily="34" charset="0"/>
            </a:endParaRPr>
          </a:p>
          <a:p>
            <a:pPr hangingPunct="1"/>
            <a:r>
              <a:rPr lang="en-US" sz="15000" b="1" dirty="0">
                <a:latin typeface="Open Sans" panose="020B0606030504020204" pitchFamily="34" charset="0"/>
              </a:rPr>
              <a:t>ROASTED FIGS </a:t>
            </a:r>
          </a:p>
          <a:p>
            <a:pPr hangingPunct="1"/>
            <a:r>
              <a:rPr lang="en-US" sz="15000" b="1" dirty="0">
                <a:latin typeface="Open Sans" panose="020B0606030504020204" pitchFamily="34" charset="0"/>
              </a:rPr>
              <a:t>WITH HONEY AND THYME</a:t>
            </a:r>
          </a:p>
        </p:txBody>
      </p:sp>
      <p:sp>
        <p:nvSpPr>
          <p:cNvPr id="3" name="Slide Number Placeholder 8">
            <a:extLst>
              <a:ext uri="{FF2B5EF4-FFF2-40B4-BE49-F238E27FC236}">
                <a16:creationId xmlns:a16="http://schemas.microsoft.com/office/drawing/2014/main" id="{55481DB2-C7CD-639C-1590-6259ACCE7B1E}"/>
              </a:ext>
            </a:extLst>
          </p:cNvPr>
          <p:cNvSpPr txBox="1">
            <a:spLocks/>
          </p:cNvSpPr>
          <p:nvPr/>
        </p:nvSpPr>
        <p:spPr>
          <a:xfrm>
            <a:off x="34205579" y="44764129"/>
            <a:ext cx="930842" cy="979574"/>
          </a:xfrm>
          <a:prstGeom prst="rect">
            <a:avLst/>
          </a:prstGeom>
          <a:ln w="25400">
            <a:miter lim="400000"/>
          </a:ln>
        </p:spPr>
        <p:txBody>
          <a:bodyPr wrap="none" lIns="149770" tIns="149770" rIns="149770" bIns="14977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962076" rtl="0" fontAlgn="auto" latinLnBrk="0" hangingPunct="0">
              <a:lnSpc>
                <a:spcPct val="100000"/>
              </a:lnSpc>
              <a:spcBef>
                <a:spcPts val="0"/>
              </a:spcBef>
              <a:spcAft>
                <a:spcPts val="0"/>
              </a:spcAft>
              <a:buClrTx/>
              <a:buSzTx/>
              <a:buFontTx/>
              <a:buNone/>
              <a:tabLst/>
              <a:defRPr kumimoji="0" sz="8000" b="0" i="0" u="none" strike="noStrike" cap="none" spc="0" normalizeH="0" baseline="0">
                <a:ln>
                  <a:noFill/>
                </a:ln>
                <a:solidFill>
                  <a:srgbClr val="000000"/>
                </a:solidFill>
                <a:effectLst/>
                <a:uFillTx/>
                <a:latin typeface="Helvetica Neue Light"/>
                <a:ea typeface="Helvetica Neue Light"/>
                <a:cs typeface="Helvetica Neue Light"/>
                <a:sym typeface="Helvetica Neue Light"/>
              </a:defRPr>
            </a:lvl1pPr>
            <a:lvl2pPr marL="0" marR="0" indent="228600" algn="ctr" defTabSz="2962076" rtl="0" fontAlgn="auto" latinLnBrk="0" hangingPunct="0">
              <a:lnSpc>
                <a:spcPct val="100000"/>
              </a:lnSpc>
              <a:spcBef>
                <a:spcPts val="0"/>
              </a:spcBef>
              <a:spcAft>
                <a:spcPts val="0"/>
              </a:spcAft>
              <a:buClrTx/>
              <a:buSzTx/>
              <a:buFontTx/>
              <a:buNone/>
              <a:tabLst/>
              <a:defRPr kumimoji="0" sz="12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2962076" rtl="0" fontAlgn="auto" latinLnBrk="0" hangingPunct="0">
              <a:lnSpc>
                <a:spcPct val="100000"/>
              </a:lnSpc>
              <a:spcBef>
                <a:spcPts val="0"/>
              </a:spcBef>
              <a:spcAft>
                <a:spcPts val="0"/>
              </a:spcAft>
              <a:buClrTx/>
              <a:buSzTx/>
              <a:buFontTx/>
              <a:buNone/>
              <a:tabLst/>
              <a:defRPr kumimoji="0" sz="12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2962076" rtl="0" fontAlgn="auto" latinLnBrk="0" hangingPunct="0">
              <a:lnSpc>
                <a:spcPct val="100000"/>
              </a:lnSpc>
              <a:spcBef>
                <a:spcPts val="0"/>
              </a:spcBef>
              <a:spcAft>
                <a:spcPts val="0"/>
              </a:spcAft>
              <a:buClrTx/>
              <a:buSzTx/>
              <a:buFontTx/>
              <a:buNone/>
              <a:tabLst/>
              <a:defRPr kumimoji="0" sz="12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2962076" rtl="0" fontAlgn="auto" latinLnBrk="0" hangingPunct="0">
              <a:lnSpc>
                <a:spcPct val="100000"/>
              </a:lnSpc>
              <a:spcBef>
                <a:spcPts val="0"/>
              </a:spcBef>
              <a:spcAft>
                <a:spcPts val="0"/>
              </a:spcAft>
              <a:buClrTx/>
              <a:buSzTx/>
              <a:buFontTx/>
              <a:buNone/>
              <a:tabLst/>
              <a:defRPr kumimoji="0" sz="12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2962076" rtl="0" fontAlgn="auto" latinLnBrk="0" hangingPunct="0">
              <a:lnSpc>
                <a:spcPct val="100000"/>
              </a:lnSpc>
              <a:spcBef>
                <a:spcPts val="0"/>
              </a:spcBef>
              <a:spcAft>
                <a:spcPts val="0"/>
              </a:spcAft>
              <a:buClrTx/>
              <a:buSzTx/>
              <a:buFontTx/>
              <a:buNone/>
              <a:tabLst/>
              <a:defRPr kumimoji="0" sz="12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2962076" rtl="0" fontAlgn="auto" latinLnBrk="0" hangingPunct="0">
              <a:lnSpc>
                <a:spcPct val="100000"/>
              </a:lnSpc>
              <a:spcBef>
                <a:spcPts val="0"/>
              </a:spcBef>
              <a:spcAft>
                <a:spcPts val="0"/>
              </a:spcAft>
              <a:buClrTx/>
              <a:buSzTx/>
              <a:buFontTx/>
              <a:buNone/>
              <a:tabLst/>
              <a:defRPr kumimoji="0" sz="12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2962076" rtl="0" fontAlgn="auto" latinLnBrk="0" hangingPunct="0">
              <a:lnSpc>
                <a:spcPct val="100000"/>
              </a:lnSpc>
              <a:spcBef>
                <a:spcPts val="0"/>
              </a:spcBef>
              <a:spcAft>
                <a:spcPts val="0"/>
              </a:spcAft>
              <a:buClrTx/>
              <a:buSzTx/>
              <a:buFontTx/>
              <a:buNone/>
              <a:tabLst/>
              <a:defRPr kumimoji="0" sz="12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2962076" rtl="0" fontAlgn="auto" latinLnBrk="0" hangingPunct="0">
              <a:lnSpc>
                <a:spcPct val="100000"/>
              </a:lnSpc>
              <a:spcBef>
                <a:spcPts val="0"/>
              </a:spcBef>
              <a:spcAft>
                <a:spcPts val="0"/>
              </a:spcAft>
              <a:buClrTx/>
              <a:buSzTx/>
              <a:buFontTx/>
              <a:buNone/>
              <a:tabLst/>
              <a:defRPr kumimoji="0" sz="120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fld id="{86CB4B4D-7CA3-9044-876B-883B54F8677D}" type="slidenum">
              <a:rPr lang="en-US" sz="4400" smtClean="0">
                <a:solidFill>
                  <a:srgbClr val="A6A6A6"/>
                </a:solidFill>
              </a:rPr>
              <a:pPr/>
              <a:t>72</a:t>
            </a:fld>
            <a:endParaRPr lang="en-US" sz="4400" dirty="0">
              <a:solidFill>
                <a:srgbClr val="A6A6A6"/>
              </a:solidFill>
            </a:endParaRPr>
          </a:p>
        </p:txBody>
      </p:sp>
      <p:pic>
        <p:nvPicPr>
          <p:cNvPr id="4" name="Picture 3">
            <a:extLst>
              <a:ext uri="{FF2B5EF4-FFF2-40B4-BE49-F238E27FC236}">
                <a16:creationId xmlns:a16="http://schemas.microsoft.com/office/drawing/2014/main" id="{B9739C25-851C-B58D-94C4-5D27E94FF9A8}"/>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p:blipFill>
        <p:spPr>
          <a:xfrm>
            <a:off x="12363980" y="13142994"/>
            <a:ext cx="11459307" cy="3819769"/>
          </a:xfrm>
          <a:prstGeom prst="rect">
            <a:avLst/>
          </a:prstGeom>
        </p:spPr>
      </p:pic>
    </p:spTree>
    <p:extLst>
      <p:ext uri="{BB962C8B-B14F-4D97-AF65-F5344CB8AC3E}">
        <p14:creationId xmlns:p14="http://schemas.microsoft.com/office/powerpoint/2010/main" val="3444928437"/>
      </p:ext>
    </p:extLst>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385BCA-4063-2B58-D4A2-5CD66AE6360F}"/>
            </a:ext>
          </a:extLst>
        </p:cNvPr>
        <p:cNvGrpSpPr/>
        <p:nvPr/>
      </p:nvGrpSpPr>
      <p:grpSpPr>
        <a:xfrm>
          <a:off x="0" y="0"/>
          <a:ext cx="0" cy="0"/>
          <a:chOff x="0" y="0"/>
          <a:chExt cx="0" cy="0"/>
        </a:xfrm>
      </p:grpSpPr>
      <p:sp>
        <p:nvSpPr>
          <p:cNvPr id="158" name="Rectangle">
            <a:extLst>
              <a:ext uri="{FF2B5EF4-FFF2-40B4-BE49-F238E27FC236}">
                <a16:creationId xmlns:a16="http://schemas.microsoft.com/office/drawing/2014/main" id="{76D050D4-0A36-58CA-D10C-58DB2E34C909}"/>
              </a:ext>
            </a:extLst>
          </p:cNvPr>
          <p:cNvSpPr/>
          <p:nvPr/>
        </p:nvSpPr>
        <p:spPr>
          <a:xfrm>
            <a:off x="7499691" y="4287528"/>
            <a:ext cx="23341918" cy="29430282"/>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25400">
            <a:miter lim="400000"/>
          </a:ln>
        </p:spPr>
        <p:txBody>
          <a:bodyPr lIns="149770" tIns="149770" rIns="149770" bIns="149770" anchor="ctr"/>
          <a:lstStyle/>
          <a:p>
            <a:pPr>
              <a:defRPr sz="11000" b="0">
                <a:solidFill>
                  <a:srgbClr val="FFFFFF"/>
                </a:solidFill>
                <a:latin typeface="+mn-lt"/>
                <a:ea typeface="+mn-ea"/>
                <a:cs typeface="+mn-cs"/>
                <a:sym typeface="Helvetica Neue Medium"/>
              </a:defRPr>
            </a:pPr>
            <a:endParaRPr dirty="0">
              <a:latin typeface="Open Sans" panose="020B0606030504020204" pitchFamily="34" charset="0"/>
            </a:endParaRPr>
          </a:p>
        </p:txBody>
      </p:sp>
      <p:sp>
        <p:nvSpPr>
          <p:cNvPr id="160"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AFEFDEC2-C249-7FD4-477D-E19FC5C9F3B1}"/>
              </a:ext>
            </a:extLst>
          </p:cNvPr>
          <p:cNvSpPr txBox="1"/>
          <p:nvPr/>
        </p:nvSpPr>
        <p:spPr>
          <a:xfrm>
            <a:off x="7088479" y="36196816"/>
            <a:ext cx="24164340" cy="5724399"/>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49770" tIns="149770" rIns="149770" bIns="149770" anchor="ctr">
            <a:spAutoFit/>
          </a:bodyPr>
          <a:lstStyle>
            <a:lvl1pPr algn="l">
              <a:defRPr sz="4800" b="0" baseline="31250">
                <a:latin typeface="Playfair Display"/>
                <a:ea typeface="Playfair Display"/>
                <a:cs typeface="Playfair Display"/>
                <a:sym typeface="Playfair Display"/>
              </a:defRPr>
            </a:lvl1pPr>
          </a:lstStyle>
          <a:p>
            <a:pPr>
              <a:lnSpc>
                <a:spcPct val="150000"/>
              </a:lnSpc>
            </a:pPr>
            <a:r>
              <a:rPr lang="en-US" sz="7200" dirty="0">
                <a:latin typeface="Open Sans" panose="020B0606030504020204" pitchFamily="34" charset="0"/>
                <a:ea typeface="Open Sans" panose="020B0606030504020204" pitchFamily="34" charset="0"/>
                <a:cs typeface="Open Sans" panose="020B0606030504020204" pitchFamily="34" charset="0"/>
              </a:rPr>
              <a:t>Blanched Peach Slices with Mint Sugar offer a refreshingly light dessert option that captures the essence of summer. The quick blanching process brings out the natural sweetness of the peaches, while the mint sugar adds a delightful zest that tickles the palate. This simple yet elegant dessert is perfect for ending a meal on a fresh note, providing a burst of flavors that cleanse and invigorate the taste buds.</a:t>
            </a:r>
          </a:p>
        </p:txBody>
      </p:sp>
      <p:sp>
        <p:nvSpPr>
          <p:cNvPr id="6" name="Line">
            <a:extLst>
              <a:ext uri="{FF2B5EF4-FFF2-40B4-BE49-F238E27FC236}">
                <a16:creationId xmlns:a16="http://schemas.microsoft.com/office/drawing/2014/main" id="{F20D2774-134E-2D51-A1EE-3E3ADAA243FC}"/>
              </a:ext>
            </a:extLst>
          </p:cNvPr>
          <p:cNvSpPr/>
          <p:nvPr/>
        </p:nvSpPr>
        <p:spPr>
          <a:xfrm>
            <a:off x="7382460" y="34145026"/>
            <a:ext cx="23576379" cy="0"/>
          </a:xfrm>
          <a:prstGeom prst="line">
            <a:avLst/>
          </a:prstGeom>
          <a:ln w="190500">
            <a:solidFill>
              <a:srgbClr val="E1DEDB"/>
            </a:solidFill>
            <a:miter lim="400000"/>
          </a:ln>
        </p:spPr>
        <p:txBody>
          <a:bodyPr lIns="149770" tIns="149770" rIns="149770" bIns="149770" anchor="ctr"/>
          <a:lstStyle/>
          <a:p>
            <a:pPr>
              <a:defRPr sz="11000" b="0">
                <a:solidFill>
                  <a:srgbClr val="FFFFFF"/>
                </a:solidFill>
                <a:latin typeface="+mn-lt"/>
                <a:ea typeface="+mn-ea"/>
                <a:cs typeface="+mn-cs"/>
                <a:sym typeface="Helvetica Neue Medium"/>
              </a:defRPr>
            </a:pPr>
            <a:endParaRPr dirty="0">
              <a:latin typeface="Open Sans" panose="020B0606030504020204" pitchFamily="34" charset="0"/>
            </a:endParaRPr>
          </a:p>
        </p:txBody>
      </p:sp>
      <p:sp>
        <p:nvSpPr>
          <p:cNvPr id="2" name="TextBox 1">
            <a:extLst>
              <a:ext uri="{FF2B5EF4-FFF2-40B4-BE49-F238E27FC236}">
                <a16:creationId xmlns:a16="http://schemas.microsoft.com/office/drawing/2014/main" id="{99DBA51E-BC82-141E-9257-1713CF3C5722}"/>
              </a:ext>
            </a:extLst>
          </p:cNvPr>
          <p:cNvSpPr txBox="1"/>
          <p:nvPr/>
        </p:nvSpPr>
        <p:spPr>
          <a:xfrm>
            <a:off x="6350" y="29507402"/>
            <a:ext cx="27654249" cy="3688007"/>
          </a:xfrm>
          <a:prstGeom prst="rect">
            <a:avLst/>
          </a:prstGeom>
          <a:solidFill>
            <a:srgbClr val="E1DEDB"/>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9770" tIns="149770" rIns="149770" bIns="149770" numCol="1" spcCol="38100" rtlCol="0" anchor="ctr">
            <a:spAutoFit/>
          </a:bodyPr>
          <a:lstStyle/>
          <a:p>
            <a:pPr marL="0" marR="0" indent="0" algn="ctr" defTabSz="2962076" rtl="0" fontAlgn="auto" latinLnBrk="0" hangingPunct="0">
              <a:lnSpc>
                <a:spcPct val="100000"/>
              </a:lnSpc>
              <a:spcBef>
                <a:spcPts val="0"/>
              </a:spcBef>
              <a:spcAft>
                <a:spcPts val="0"/>
              </a:spcAft>
              <a:buClrTx/>
              <a:buSzTx/>
              <a:buFontTx/>
              <a:buNone/>
              <a:tabLst/>
            </a:pPr>
            <a:r>
              <a:rPr kumimoji="0" lang="en-US" sz="11000" i="0" u="none" cap="none" spc="0" normalizeH="0" baseline="0" dirty="0">
                <a:ln>
                  <a:noFill/>
                </a:ln>
                <a:effectLst/>
                <a:uFillTx/>
                <a:latin typeface="Montserrat" panose="00000500000000000000" pitchFamily="50" charset="0"/>
                <a:sym typeface="Helvetica Neue"/>
              </a:rPr>
              <a:t>BLANCHED PEACH SLICES </a:t>
            </a:r>
          </a:p>
          <a:p>
            <a:pPr marL="0" marR="0" indent="0" algn="ctr" defTabSz="2962076" rtl="0" fontAlgn="auto" latinLnBrk="0" hangingPunct="0">
              <a:lnSpc>
                <a:spcPct val="100000"/>
              </a:lnSpc>
              <a:spcBef>
                <a:spcPts val="0"/>
              </a:spcBef>
              <a:spcAft>
                <a:spcPts val="0"/>
              </a:spcAft>
              <a:buClrTx/>
              <a:buSzTx/>
              <a:buFontTx/>
              <a:buNone/>
              <a:tabLst/>
            </a:pPr>
            <a:r>
              <a:rPr kumimoji="0" lang="en-US" sz="11000" i="0" u="none" cap="none" spc="0" normalizeH="0" baseline="0" dirty="0">
                <a:ln>
                  <a:noFill/>
                </a:ln>
                <a:effectLst/>
                <a:uFillTx/>
                <a:latin typeface="Montserrat" panose="00000500000000000000" pitchFamily="50" charset="0"/>
                <a:sym typeface="Helvetica Neue"/>
              </a:rPr>
              <a:t>WITH MINT SUGAR</a:t>
            </a:r>
          </a:p>
        </p:txBody>
      </p:sp>
      <p:sp>
        <p:nvSpPr>
          <p:cNvPr id="3" name="Slide Number Placeholder 8">
            <a:extLst>
              <a:ext uri="{FF2B5EF4-FFF2-40B4-BE49-F238E27FC236}">
                <a16:creationId xmlns:a16="http://schemas.microsoft.com/office/drawing/2014/main" id="{D1D7E9DA-6829-FB29-9829-2BAD30159AC1}"/>
              </a:ext>
            </a:extLst>
          </p:cNvPr>
          <p:cNvSpPr>
            <a:spLocks noGrp="1"/>
          </p:cNvSpPr>
          <p:nvPr>
            <p:ph type="sldNum" sz="quarter" idx="2"/>
          </p:nvPr>
        </p:nvSpPr>
        <p:spPr>
          <a:xfrm>
            <a:off x="34205579" y="44764129"/>
            <a:ext cx="930842" cy="979574"/>
          </a:xfrm>
        </p:spPr>
        <p:txBody>
          <a:bodyPr/>
          <a:lstStyle/>
          <a:p>
            <a:fld id="{86CB4B4D-7CA3-9044-876B-883B54F8677D}" type="slidenum">
              <a:rPr lang="en-US" sz="4400" smtClean="0">
                <a:solidFill>
                  <a:srgbClr val="A6A6A6"/>
                </a:solidFill>
              </a:rPr>
              <a:t>73</a:t>
            </a:fld>
            <a:endParaRPr lang="en-US" sz="4400" dirty="0">
              <a:solidFill>
                <a:srgbClr val="A6A6A6"/>
              </a:solidFill>
            </a:endParaRPr>
          </a:p>
        </p:txBody>
      </p:sp>
    </p:spTree>
    <p:extLst>
      <p:ext uri="{BB962C8B-B14F-4D97-AF65-F5344CB8AC3E}">
        <p14:creationId xmlns:p14="http://schemas.microsoft.com/office/powerpoint/2010/main" val="189865879"/>
      </p:ext>
    </p:extLst>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5AA0B53-34E9-2181-7D59-B9AE294C2F9B}"/>
              </a:ext>
            </a:extLst>
          </p:cNvPr>
          <p:cNvSpPr txBox="1">
            <a:spLocks noGrp="1" noRot="1" noMove="1" noResize="1" noEditPoints="1" noAdjustHandles="1" noChangeArrowheads="1" noChangeShapeType="1"/>
          </p:cNvSpPr>
          <p:nvPr/>
        </p:nvSpPr>
        <p:spPr>
          <a:xfrm>
            <a:off x="12235779" y="3664343"/>
            <a:ext cx="21969799" cy="4503373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R="0" lvl="0" algn="l">
              <a:lnSpc>
                <a:spcPct val="107000"/>
              </a:lnSpc>
              <a:spcBef>
                <a:spcPts val="0"/>
              </a:spcBef>
              <a:spcAft>
                <a:spcPts val="800"/>
              </a:spcAft>
              <a:buSzPts val="1000"/>
              <a:tabLst>
                <a:tab pos="457200" algn="l"/>
              </a:tabLst>
            </a:pPr>
            <a:r>
              <a:rPr lang="en-US" sz="6600" kern="100" dirty="0">
                <a:effectLst/>
                <a:latin typeface="+mn-lt"/>
                <a:ea typeface="Aptos" panose="020B0004020202020204" pitchFamily="34" charset="0"/>
                <a:cs typeface="Times New Roman" panose="02020603050405020304" pitchFamily="18" charset="0"/>
              </a:rPr>
              <a:t>INGREDIENTS</a:t>
            </a:r>
          </a:p>
          <a:p>
            <a:pPr marR="0" lvl="0" algn="l">
              <a:lnSpc>
                <a:spcPct val="150000"/>
              </a:lnSpc>
              <a:spcBef>
                <a:spcPts val="0"/>
              </a:spcBef>
              <a:spcAft>
                <a:spcPts val="800"/>
              </a:spcAft>
              <a:buSzPts val="1000"/>
              <a:tabLst>
                <a:tab pos="457200" algn="l"/>
              </a:tabLst>
            </a:pPr>
            <a:r>
              <a:rPr lang="en-US" sz="6600" b="0" kern="100" dirty="0">
                <a:effectLst/>
                <a:latin typeface="+mn-lt"/>
                <a:ea typeface="Aptos" panose="020B0004020202020204" pitchFamily="34" charset="0"/>
                <a:cs typeface="Times New Roman" panose="02020603050405020304" pitchFamily="18" charset="0"/>
              </a:rPr>
              <a:t>Peaches: 4, pitted and sliced</a:t>
            </a:r>
          </a:p>
          <a:p>
            <a:pPr marR="0" lvl="0" algn="l">
              <a:lnSpc>
                <a:spcPct val="150000"/>
              </a:lnSpc>
              <a:spcBef>
                <a:spcPts val="0"/>
              </a:spcBef>
              <a:spcAft>
                <a:spcPts val="800"/>
              </a:spcAft>
              <a:buSzPts val="1000"/>
              <a:tabLst>
                <a:tab pos="457200" algn="l"/>
              </a:tabLst>
            </a:pPr>
            <a:r>
              <a:rPr lang="en-US" sz="6600" b="0" kern="100" dirty="0">
                <a:effectLst/>
                <a:latin typeface="+mn-lt"/>
                <a:ea typeface="Aptos" panose="020B0004020202020204" pitchFamily="34" charset="0"/>
                <a:cs typeface="Times New Roman" panose="02020603050405020304" pitchFamily="18" charset="0"/>
              </a:rPr>
              <a:t>Sugar: 2 tbsp (use a low-glycemic sugar like coconut sugar)</a:t>
            </a:r>
          </a:p>
          <a:p>
            <a:pPr marR="0" lvl="0" algn="l">
              <a:lnSpc>
                <a:spcPct val="150000"/>
              </a:lnSpc>
              <a:spcBef>
                <a:spcPts val="0"/>
              </a:spcBef>
              <a:spcAft>
                <a:spcPts val="800"/>
              </a:spcAft>
              <a:buSzPts val="1000"/>
              <a:tabLst>
                <a:tab pos="457200" algn="l"/>
              </a:tabLst>
            </a:pPr>
            <a:r>
              <a:rPr lang="en-US" sz="6600" b="0" kern="100" dirty="0">
                <a:effectLst/>
                <a:latin typeface="+mn-lt"/>
                <a:ea typeface="Aptos" panose="020B0004020202020204" pitchFamily="34" charset="0"/>
                <a:cs typeface="Times New Roman" panose="02020603050405020304" pitchFamily="18" charset="0"/>
              </a:rPr>
              <a:t>Fresh mint: 1/4 cup, finely chopped</a:t>
            </a:r>
          </a:p>
          <a:p>
            <a:pPr marR="0" lvl="0" algn="l">
              <a:lnSpc>
                <a:spcPct val="150000"/>
              </a:lnSpc>
              <a:spcBef>
                <a:spcPts val="0"/>
              </a:spcBef>
              <a:spcAft>
                <a:spcPts val="800"/>
              </a:spcAft>
              <a:buSzPts val="1000"/>
              <a:tabLst>
                <a:tab pos="457200" algn="l"/>
              </a:tabLst>
            </a:pPr>
            <a:r>
              <a:rPr lang="en-US" sz="6600" b="0" kern="100" dirty="0">
                <a:effectLst/>
                <a:latin typeface="+mn-lt"/>
                <a:ea typeface="Aptos" panose="020B0004020202020204" pitchFamily="34" charset="0"/>
                <a:cs typeface="Times New Roman" panose="02020603050405020304" pitchFamily="18" charset="0"/>
              </a:rPr>
              <a:t>Lemon zest: 1 tsp</a:t>
            </a:r>
          </a:p>
          <a:p>
            <a:pPr marL="457200" marR="0" lvl="1" indent="0" algn="l">
              <a:lnSpc>
                <a:spcPct val="150000"/>
              </a:lnSpc>
              <a:spcBef>
                <a:spcPts val="0"/>
              </a:spcBef>
              <a:spcAft>
                <a:spcPts val="800"/>
              </a:spcAft>
              <a:buSzPts val="1000"/>
              <a:tabLst>
                <a:tab pos="914400" algn="l"/>
              </a:tabLst>
            </a:pPr>
            <a:endParaRPr lang="en-US" sz="6600" b="0" kern="100" dirty="0">
              <a:latin typeface="+mn-lt"/>
              <a:ea typeface="Aptos" panose="020B0004020202020204" pitchFamily="34" charset="0"/>
              <a:cs typeface="Times New Roman" panose="02020603050405020304" pitchFamily="18" charset="0"/>
            </a:endParaRPr>
          </a:p>
          <a:p>
            <a:pPr marL="457200" marR="0" lvl="1" indent="0" algn="l">
              <a:lnSpc>
                <a:spcPct val="150000"/>
              </a:lnSpc>
              <a:spcBef>
                <a:spcPts val="0"/>
              </a:spcBef>
              <a:spcAft>
                <a:spcPts val="800"/>
              </a:spcAft>
              <a:buSzPts val="1000"/>
              <a:tabLst>
                <a:tab pos="914400" algn="l"/>
              </a:tabLst>
            </a:pPr>
            <a:endParaRPr lang="en-US" sz="6600" b="0" kern="100" dirty="0">
              <a:effectLst/>
              <a:latin typeface="+mn-lt"/>
              <a:ea typeface="Aptos" panose="020B0004020202020204" pitchFamily="34" charset="0"/>
              <a:cs typeface="Times New Roman" panose="02020603050405020304" pitchFamily="18" charset="0"/>
            </a:endParaRPr>
          </a:p>
          <a:p>
            <a:pPr marL="457200" marR="0" lvl="1" indent="0" algn="l">
              <a:lnSpc>
                <a:spcPct val="150000"/>
              </a:lnSpc>
              <a:spcBef>
                <a:spcPts val="0"/>
              </a:spcBef>
              <a:spcAft>
                <a:spcPts val="800"/>
              </a:spcAft>
              <a:buSzPts val="1000"/>
              <a:tabLst>
                <a:tab pos="914400" algn="l"/>
              </a:tabLst>
            </a:pPr>
            <a:endParaRPr lang="en-US" sz="6600" b="0" kern="100" dirty="0">
              <a:latin typeface="+mn-lt"/>
              <a:ea typeface="Aptos" panose="020B0004020202020204" pitchFamily="34" charset="0"/>
              <a:cs typeface="Times New Roman" panose="02020603050405020304" pitchFamily="18" charset="0"/>
            </a:endParaRPr>
          </a:p>
          <a:p>
            <a:pPr marL="457200" marR="0" lvl="1" indent="0" algn="l">
              <a:lnSpc>
                <a:spcPct val="150000"/>
              </a:lnSpc>
              <a:spcBef>
                <a:spcPts val="0"/>
              </a:spcBef>
              <a:spcAft>
                <a:spcPts val="800"/>
              </a:spcAft>
              <a:buSzPts val="1000"/>
              <a:tabLst>
                <a:tab pos="914400" algn="l"/>
              </a:tabLst>
            </a:pPr>
            <a:endParaRPr lang="en-US" sz="6600" b="0" kern="100" dirty="0">
              <a:effectLst/>
              <a:latin typeface="+mn-lt"/>
              <a:ea typeface="Aptos" panose="020B0004020202020204" pitchFamily="34" charset="0"/>
              <a:cs typeface="Times New Roman" panose="02020603050405020304" pitchFamily="18" charset="0"/>
            </a:endParaRPr>
          </a:p>
          <a:p>
            <a:pPr marL="457200" marR="0" lvl="1" indent="0" algn="l">
              <a:lnSpc>
                <a:spcPct val="150000"/>
              </a:lnSpc>
              <a:spcBef>
                <a:spcPts val="0"/>
              </a:spcBef>
              <a:spcAft>
                <a:spcPts val="800"/>
              </a:spcAft>
              <a:buSzPts val="1000"/>
              <a:tabLst>
                <a:tab pos="914400" algn="l"/>
              </a:tabLst>
            </a:pPr>
            <a:endParaRPr lang="en-US" sz="6600" b="0" kern="100" dirty="0">
              <a:latin typeface="+mn-lt"/>
              <a:ea typeface="Aptos" panose="020B0004020202020204" pitchFamily="34" charset="0"/>
              <a:cs typeface="Times New Roman" panose="02020603050405020304" pitchFamily="18" charset="0"/>
            </a:endParaRPr>
          </a:p>
          <a:p>
            <a:pPr marL="457200" marR="0" lvl="1" indent="0" algn="l">
              <a:lnSpc>
                <a:spcPct val="107000"/>
              </a:lnSpc>
              <a:spcBef>
                <a:spcPts val="0"/>
              </a:spcBef>
              <a:spcAft>
                <a:spcPts val="800"/>
              </a:spcAft>
              <a:buSzPts val="1000"/>
              <a:tabLst>
                <a:tab pos="914400" algn="l"/>
              </a:tabLst>
            </a:pPr>
            <a:endParaRPr lang="en-US" sz="6600" b="0" kern="100" dirty="0">
              <a:effectLst/>
              <a:latin typeface="+mn-lt"/>
              <a:ea typeface="Aptos" panose="020B0004020202020204" pitchFamily="34" charset="0"/>
              <a:cs typeface="Times New Roman" panose="02020603050405020304" pitchFamily="18" charset="0"/>
            </a:endParaRPr>
          </a:p>
          <a:p>
            <a:pPr marR="0" lvl="0" algn="l">
              <a:lnSpc>
                <a:spcPct val="107000"/>
              </a:lnSpc>
              <a:spcBef>
                <a:spcPts val="0"/>
              </a:spcBef>
              <a:spcAft>
                <a:spcPts val="800"/>
              </a:spcAft>
              <a:buSzPts val="1000"/>
              <a:tabLst>
                <a:tab pos="457200" algn="l"/>
              </a:tabLst>
            </a:pPr>
            <a:r>
              <a:rPr lang="en-US" sz="6600" kern="100" dirty="0">
                <a:effectLst/>
                <a:latin typeface="+mn-lt"/>
                <a:ea typeface="Aptos" panose="020B0004020202020204" pitchFamily="34" charset="0"/>
                <a:cs typeface="Times New Roman" panose="02020603050405020304" pitchFamily="18" charset="0"/>
              </a:rPr>
              <a:t>INSTRUCTIONS</a:t>
            </a:r>
          </a:p>
          <a:p>
            <a:pPr marR="0" lvl="0" algn="l">
              <a:lnSpc>
                <a:spcPct val="150000"/>
              </a:lnSpc>
              <a:spcBef>
                <a:spcPts val="0"/>
              </a:spcBef>
              <a:spcAft>
                <a:spcPts val="800"/>
              </a:spcAft>
              <a:buSzPts val="1000"/>
              <a:tabLst>
                <a:tab pos="457200" algn="l"/>
              </a:tabLst>
            </a:pPr>
            <a:r>
              <a:rPr lang="en-US" sz="6600" kern="100" dirty="0">
                <a:effectLst/>
                <a:latin typeface="+mn-lt"/>
                <a:ea typeface="Aptos" panose="020B0004020202020204" pitchFamily="34" charset="0"/>
                <a:cs typeface="Times New Roman" panose="02020603050405020304" pitchFamily="18" charset="0"/>
              </a:rPr>
              <a:t>Prep Time: </a:t>
            </a:r>
            <a:r>
              <a:rPr lang="en-US" sz="6600" b="0" kern="100" dirty="0">
                <a:effectLst/>
                <a:latin typeface="+mn-lt"/>
                <a:ea typeface="Aptos" panose="020B0004020202020204" pitchFamily="34" charset="0"/>
                <a:cs typeface="Times New Roman" panose="02020603050405020304" pitchFamily="18" charset="0"/>
              </a:rPr>
              <a:t>10 minutes</a:t>
            </a:r>
          </a:p>
          <a:p>
            <a:pPr marR="0" lvl="0" algn="l">
              <a:lnSpc>
                <a:spcPct val="150000"/>
              </a:lnSpc>
              <a:spcBef>
                <a:spcPts val="0"/>
              </a:spcBef>
              <a:spcAft>
                <a:spcPts val="800"/>
              </a:spcAft>
              <a:buSzPts val="1000"/>
              <a:tabLst>
                <a:tab pos="457200" algn="l"/>
              </a:tabLst>
            </a:pPr>
            <a:r>
              <a:rPr lang="en-US" sz="6600" b="0" kern="100" dirty="0">
                <a:effectLst/>
                <a:latin typeface="+mn-lt"/>
                <a:ea typeface="Aptos" panose="020B0004020202020204" pitchFamily="34" charset="0"/>
                <a:cs typeface="Times New Roman" panose="02020603050405020304" pitchFamily="18" charset="0"/>
              </a:rPr>
              <a:t>Bring a large pot of water to a boil and </a:t>
            </a:r>
            <a:r>
              <a:rPr lang="en-US" sz="6600" kern="100" dirty="0">
                <a:effectLst/>
                <a:latin typeface="+mn-lt"/>
                <a:ea typeface="Aptos" panose="020B0004020202020204" pitchFamily="34" charset="0"/>
                <a:cs typeface="Times New Roman" panose="02020603050405020304" pitchFamily="18" charset="0"/>
              </a:rPr>
              <a:t>blanch peach slices for about 2 minutes.</a:t>
            </a:r>
          </a:p>
          <a:p>
            <a:pPr marR="0" lvl="0" algn="l">
              <a:lnSpc>
                <a:spcPct val="150000"/>
              </a:lnSpc>
              <a:spcBef>
                <a:spcPts val="0"/>
              </a:spcBef>
              <a:spcAft>
                <a:spcPts val="800"/>
              </a:spcAft>
              <a:buSzPts val="1000"/>
              <a:tabLst>
                <a:tab pos="457200" algn="l"/>
              </a:tabLst>
            </a:pPr>
            <a:r>
              <a:rPr lang="en-US" sz="6600" b="0" kern="100" dirty="0">
                <a:effectLst/>
                <a:latin typeface="+mn-lt"/>
                <a:ea typeface="Aptos" panose="020B0004020202020204" pitchFamily="34" charset="0"/>
                <a:cs typeface="Times New Roman" panose="02020603050405020304" pitchFamily="18" charset="0"/>
              </a:rPr>
              <a:t>Remove peaches and immediately place them in ice water to halt cooking.</a:t>
            </a:r>
          </a:p>
          <a:p>
            <a:pPr marR="0" lvl="0" algn="l">
              <a:lnSpc>
                <a:spcPct val="150000"/>
              </a:lnSpc>
              <a:spcBef>
                <a:spcPts val="0"/>
              </a:spcBef>
              <a:spcAft>
                <a:spcPts val="800"/>
              </a:spcAft>
              <a:buSzPts val="1000"/>
              <a:tabLst>
                <a:tab pos="457200" algn="l"/>
              </a:tabLst>
            </a:pPr>
            <a:r>
              <a:rPr lang="en-US" sz="6600" b="0" kern="100" dirty="0">
                <a:effectLst/>
                <a:latin typeface="+mn-lt"/>
                <a:ea typeface="Aptos" panose="020B0004020202020204" pitchFamily="34" charset="0"/>
                <a:cs typeface="Times New Roman" panose="02020603050405020304" pitchFamily="18" charset="0"/>
              </a:rPr>
              <a:t>Mix sugar, chopped mint, and lemon zest.</a:t>
            </a:r>
          </a:p>
          <a:p>
            <a:pPr marR="0" lvl="0" algn="l">
              <a:lnSpc>
                <a:spcPct val="150000"/>
              </a:lnSpc>
              <a:spcBef>
                <a:spcPts val="0"/>
              </a:spcBef>
              <a:spcAft>
                <a:spcPts val="800"/>
              </a:spcAft>
              <a:buSzPts val="1000"/>
              <a:tabLst>
                <a:tab pos="457200" algn="l"/>
              </a:tabLst>
            </a:pPr>
            <a:r>
              <a:rPr lang="en-US" sz="6600" b="0" kern="100" dirty="0">
                <a:effectLst/>
                <a:latin typeface="+mn-lt"/>
                <a:ea typeface="Aptos" panose="020B0004020202020204" pitchFamily="34" charset="0"/>
                <a:cs typeface="Times New Roman" panose="02020603050405020304" pitchFamily="18" charset="0"/>
              </a:rPr>
              <a:t>Toss blanched peaches in mint sugar mixture.</a:t>
            </a:r>
          </a:p>
          <a:p>
            <a:pPr marR="0" lvl="0" algn="l">
              <a:lnSpc>
                <a:spcPct val="150000"/>
              </a:lnSpc>
              <a:spcBef>
                <a:spcPts val="0"/>
              </a:spcBef>
              <a:spcAft>
                <a:spcPts val="800"/>
              </a:spcAft>
              <a:buSzPts val="1000"/>
              <a:tabLst>
                <a:tab pos="457200" algn="l"/>
              </a:tabLst>
            </a:pPr>
            <a:r>
              <a:rPr lang="en-US" sz="6600" kern="100" dirty="0">
                <a:effectLst/>
                <a:latin typeface="+mn-lt"/>
                <a:ea typeface="Aptos" panose="020B0004020202020204" pitchFamily="34" charset="0"/>
                <a:cs typeface="Times New Roman" panose="02020603050405020304" pitchFamily="18" charset="0"/>
              </a:rPr>
              <a:t>Cook Time: 2 minutes</a:t>
            </a:r>
          </a:p>
          <a:p>
            <a:pPr marL="457200" marR="0" lvl="1" indent="0" algn="l">
              <a:lnSpc>
                <a:spcPct val="107000"/>
              </a:lnSpc>
              <a:spcBef>
                <a:spcPts val="0"/>
              </a:spcBef>
              <a:spcAft>
                <a:spcPts val="800"/>
              </a:spcAft>
              <a:buSzPts val="1000"/>
            </a:pPr>
            <a:endParaRPr lang="en-US" sz="6600" b="0" kern="100" dirty="0">
              <a:latin typeface="+mn-lt"/>
              <a:ea typeface="Aptos" panose="020B0004020202020204" pitchFamily="34" charset="0"/>
              <a:cs typeface="Times New Roman" panose="02020603050405020304" pitchFamily="18" charset="0"/>
            </a:endParaRPr>
          </a:p>
          <a:p>
            <a:pPr marL="457200" marR="0" lvl="1" indent="0" algn="l">
              <a:lnSpc>
                <a:spcPct val="107000"/>
              </a:lnSpc>
              <a:spcBef>
                <a:spcPts val="0"/>
              </a:spcBef>
              <a:spcAft>
                <a:spcPts val="800"/>
              </a:spcAft>
              <a:buSzPts val="1000"/>
            </a:pPr>
            <a:endParaRPr lang="en-US" sz="6600" b="0" kern="100" dirty="0">
              <a:effectLst/>
              <a:latin typeface="+mn-lt"/>
              <a:ea typeface="Aptos" panose="020B0004020202020204" pitchFamily="34" charset="0"/>
              <a:cs typeface="Times New Roman" panose="02020603050405020304" pitchFamily="18" charset="0"/>
            </a:endParaRPr>
          </a:p>
          <a:p>
            <a:pPr marL="457200" marR="0" lvl="1" indent="0" algn="l">
              <a:lnSpc>
                <a:spcPct val="107000"/>
              </a:lnSpc>
              <a:spcBef>
                <a:spcPts val="0"/>
              </a:spcBef>
              <a:spcAft>
                <a:spcPts val="800"/>
              </a:spcAft>
              <a:buSzPts val="1000"/>
            </a:pPr>
            <a:endParaRPr lang="en-US" sz="6600" b="0" kern="100" dirty="0">
              <a:effectLst/>
              <a:latin typeface="+mn-lt"/>
              <a:ea typeface="Aptos" panose="020B0004020202020204" pitchFamily="34" charset="0"/>
              <a:cs typeface="Times New Roman" panose="02020603050405020304" pitchFamily="18" charset="0"/>
            </a:endParaRPr>
          </a:p>
          <a:p>
            <a:pPr marL="457200" marR="0" lvl="1" indent="0" algn="l">
              <a:spcBef>
                <a:spcPts val="0"/>
              </a:spcBef>
              <a:spcAft>
                <a:spcPts val="800"/>
              </a:spcAft>
              <a:buSzPts val="1000"/>
            </a:pPr>
            <a:r>
              <a:rPr lang="en-US" sz="5400" b="0" kern="100" dirty="0">
                <a:effectLst/>
                <a:latin typeface="+mn-lt"/>
                <a:ea typeface="Aptos" panose="020B0004020202020204" pitchFamily="34" charset="0"/>
                <a:cs typeface="Times New Roman" panose="02020603050405020304" pitchFamily="18" charset="0"/>
              </a:rPr>
              <a:t>Per serving</a:t>
            </a:r>
          </a:p>
          <a:p>
            <a:pPr marL="457200" marR="0" lvl="1" indent="0" algn="l">
              <a:spcBef>
                <a:spcPts val="0"/>
              </a:spcBef>
              <a:spcAft>
                <a:spcPts val="800"/>
              </a:spcAft>
              <a:buSzPts val="1000"/>
              <a:tabLst>
                <a:tab pos="914400" algn="l"/>
              </a:tabLst>
            </a:pPr>
            <a:r>
              <a:rPr lang="en-US" sz="5400" b="0" kern="100" dirty="0">
                <a:effectLst/>
                <a:latin typeface="+mn-lt"/>
                <a:ea typeface="Aptos" panose="020B0004020202020204" pitchFamily="34" charset="0"/>
                <a:cs typeface="Times New Roman" panose="02020603050405020304" pitchFamily="18" charset="0"/>
              </a:rPr>
              <a:t>Calories: 70</a:t>
            </a:r>
          </a:p>
          <a:p>
            <a:pPr marL="457200" marR="0" lvl="1" indent="0" algn="l">
              <a:spcBef>
                <a:spcPts val="0"/>
              </a:spcBef>
              <a:spcAft>
                <a:spcPts val="800"/>
              </a:spcAft>
              <a:buSzPts val="1000"/>
              <a:tabLst>
                <a:tab pos="914400" algn="l"/>
              </a:tabLst>
            </a:pPr>
            <a:r>
              <a:rPr lang="en-US" sz="5400" b="0" kern="100" dirty="0">
                <a:effectLst/>
                <a:latin typeface="+mn-lt"/>
                <a:ea typeface="Aptos" panose="020B0004020202020204" pitchFamily="34" charset="0"/>
                <a:cs typeface="Times New Roman" panose="02020603050405020304" pitchFamily="18" charset="0"/>
              </a:rPr>
              <a:t>Fat: 0 g</a:t>
            </a:r>
          </a:p>
          <a:p>
            <a:pPr marL="457200" marR="0" lvl="1" indent="0" algn="l">
              <a:spcBef>
                <a:spcPts val="0"/>
              </a:spcBef>
              <a:spcAft>
                <a:spcPts val="800"/>
              </a:spcAft>
              <a:buSzPts val="1000"/>
              <a:tabLst>
                <a:tab pos="914400" algn="l"/>
              </a:tabLst>
            </a:pPr>
            <a:r>
              <a:rPr lang="en-US" sz="5400" b="0" kern="100" dirty="0">
                <a:effectLst/>
                <a:latin typeface="+mn-lt"/>
                <a:ea typeface="Aptos" panose="020B0004020202020204" pitchFamily="34" charset="0"/>
                <a:cs typeface="Times New Roman" panose="02020603050405020304" pitchFamily="18" charset="0"/>
              </a:rPr>
              <a:t>Protein: 1 g</a:t>
            </a:r>
          </a:p>
          <a:p>
            <a:pPr marL="457200" marR="0" lvl="1" indent="0" algn="l">
              <a:spcBef>
                <a:spcPts val="0"/>
              </a:spcBef>
              <a:spcAft>
                <a:spcPts val="800"/>
              </a:spcAft>
              <a:buSzPts val="1000"/>
              <a:tabLst>
                <a:tab pos="914400" algn="l"/>
              </a:tabLst>
            </a:pPr>
            <a:r>
              <a:rPr lang="en-US" sz="5400" b="0" kern="100" dirty="0">
                <a:effectLst/>
                <a:latin typeface="+mn-lt"/>
                <a:ea typeface="Aptos" panose="020B0004020202020204" pitchFamily="34" charset="0"/>
                <a:cs typeface="Times New Roman" panose="02020603050405020304" pitchFamily="18" charset="0"/>
              </a:rPr>
              <a:t>Carbohydrates: 18 g</a:t>
            </a:r>
          </a:p>
          <a:p>
            <a:pPr marL="457200" marR="0" lvl="1" indent="0" algn="l">
              <a:spcBef>
                <a:spcPts val="0"/>
              </a:spcBef>
              <a:spcAft>
                <a:spcPts val="800"/>
              </a:spcAft>
              <a:buSzPts val="1000"/>
              <a:tabLst>
                <a:tab pos="914400" algn="l"/>
              </a:tabLst>
            </a:pPr>
            <a:r>
              <a:rPr lang="en-US" sz="5400" b="0" kern="100" dirty="0">
                <a:effectLst/>
                <a:latin typeface="+mn-lt"/>
                <a:ea typeface="Aptos" panose="020B0004020202020204" pitchFamily="34" charset="0"/>
                <a:cs typeface="Times New Roman" panose="02020603050405020304" pitchFamily="18" charset="0"/>
              </a:rPr>
              <a:t>Fiber: 2 g</a:t>
            </a:r>
          </a:p>
          <a:p>
            <a:pPr marL="457200" marR="0" lvl="1" indent="0" algn="l">
              <a:spcBef>
                <a:spcPts val="0"/>
              </a:spcBef>
              <a:spcAft>
                <a:spcPts val="800"/>
              </a:spcAft>
              <a:buSzPts val="1000"/>
              <a:tabLst>
                <a:tab pos="914400" algn="l"/>
              </a:tabLst>
            </a:pPr>
            <a:r>
              <a:rPr lang="en-US" sz="5400" b="0" kern="100" dirty="0">
                <a:effectLst/>
                <a:latin typeface="+mn-lt"/>
                <a:ea typeface="Aptos" panose="020B0004020202020204" pitchFamily="34" charset="0"/>
                <a:cs typeface="Times New Roman" panose="02020603050405020304" pitchFamily="18" charset="0"/>
              </a:rPr>
              <a:t>Sugars: 16 g</a:t>
            </a:r>
          </a:p>
          <a:p>
            <a:pPr marL="457200" marR="0" lvl="1" indent="0" algn="l">
              <a:spcBef>
                <a:spcPts val="0"/>
              </a:spcBef>
              <a:spcAft>
                <a:spcPts val="800"/>
              </a:spcAft>
              <a:buSzPts val="1000"/>
              <a:tabLst>
                <a:tab pos="914400" algn="l"/>
              </a:tabLst>
            </a:pPr>
            <a:r>
              <a:rPr lang="en-US" sz="5400" b="0" kern="100" dirty="0">
                <a:effectLst/>
                <a:latin typeface="+mn-lt"/>
                <a:ea typeface="Aptos" panose="020B0004020202020204" pitchFamily="34" charset="0"/>
                <a:cs typeface="Times New Roman" panose="02020603050405020304" pitchFamily="18" charset="0"/>
              </a:rPr>
              <a:t>Salt: 0 mg</a:t>
            </a:r>
          </a:p>
        </p:txBody>
      </p:sp>
      <p:sp>
        <p:nvSpPr>
          <p:cNvPr id="5" name="Text Placeholder 7">
            <a:extLst>
              <a:ext uri="{FF2B5EF4-FFF2-40B4-BE49-F238E27FC236}">
                <a16:creationId xmlns:a16="http://schemas.microsoft.com/office/drawing/2014/main" id="{B90B964E-8FB1-E75D-43B4-96448C43EA3E}"/>
              </a:ext>
            </a:extLst>
          </p:cNvPr>
          <p:cNvSpPr txBox="1">
            <a:spLocks/>
          </p:cNvSpPr>
          <p:nvPr/>
        </p:nvSpPr>
        <p:spPr>
          <a:xfrm>
            <a:off x="0" y="0"/>
            <a:ext cx="10058399" cy="49453800"/>
          </a:xfrm>
          <a:prstGeom prst="rect">
            <a:avLst/>
          </a:prstGeom>
          <a:solidFill>
            <a:srgbClr val="E1DEDB"/>
          </a:solidFill>
        </p:spPr>
        <p:txBody>
          <a:bodyPr vert="vert270">
            <a:noAutofit/>
          </a:bodyPr>
          <a:lstStyle>
            <a:lvl1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1pPr>
            <a:lvl2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2pPr>
            <a:lvl3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3pPr>
            <a:lvl4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4pPr>
            <a:lvl5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5pPr>
            <a:lvl6pPr marL="0" marR="0" indent="3556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6pPr>
            <a:lvl7pPr marL="0" marR="0" indent="7112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7pPr>
            <a:lvl8pPr marL="0" marR="0" indent="10668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8pPr>
            <a:lvl9pPr marL="0" marR="0" indent="14224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9pPr>
          </a:lstStyle>
          <a:p>
            <a:pPr hangingPunct="1"/>
            <a:endParaRPr lang="en-US" sz="15000" b="1" dirty="0">
              <a:latin typeface="Open Sans" panose="020B0606030504020204" pitchFamily="34" charset="0"/>
            </a:endParaRPr>
          </a:p>
          <a:p>
            <a:pPr hangingPunct="1"/>
            <a:r>
              <a:rPr lang="en-US" sz="15000" b="1" dirty="0">
                <a:latin typeface="Open Sans" panose="020B0606030504020204" pitchFamily="34" charset="0"/>
              </a:rPr>
              <a:t>BLANCHED PEACH SLICES </a:t>
            </a:r>
          </a:p>
          <a:p>
            <a:pPr hangingPunct="1"/>
            <a:r>
              <a:rPr lang="en-US" sz="15000" b="1" dirty="0">
                <a:latin typeface="Open Sans" panose="020B0606030504020204" pitchFamily="34" charset="0"/>
              </a:rPr>
              <a:t>WITH MINT SUGAR</a:t>
            </a:r>
          </a:p>
        </p:txBody>
      </p:sp>
      <p:sp>
        <p:nvSpPr>
          <p:cNvPr id="3" name="Slide Number Placeholder 8">
            <a:extLst>
              <a:ext uri="{FF2B5EF4-FFF2-40B4-BE49-F238E27FC236}">
                <a16:creationId xmlns:a16="http://schemas.microsoft.com/office/drawing/2014/main" id="{2BA4CE1E-D7B3-C280-C0BF-C2AFDEE02F1B}"/>
              </a:ext>
            </a:extLst>
          </p:cNvPr>
          <p:cNvSpPr txBox="1">
            <a:spLocks/>
          </p:cNvSpPr>
          <p:nvPr/>
        </p:nvSpPr>
        <p:spPr>
          <a:xfrm>
            <a:off x="34205579" y="44764129"/>
            <a:ext cx="930842" cy="979574"/>
          </a:xfrm>
          <a:prstGeom prst="rect">
            <a:avLst/>
          </a:prstGeom>
          <a:ln w="25400">
            <a:miter lim="400000"/>
          </a:ln>
        </p:spPr>
        <p:txBody>
          <a:bodyPr wrap="none" lIns="149770" tIns="149770" rIns="149770" bIns="14977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962076" rtl="0" fontAlgn="auto" latinLnBrk="0" hangingPunct="0">
              <a:lnSpc>
                <a:spcPct val="100000"/>
              </a:lnSpc>
              <a:spcBef>
                <a:spcPts val="0"/>
              </a:spcBef>
              <a:spcAft>
                <a:spcPts val="0"/>
              </a:spcAft>
              <a:buClrTx/>
              <a:buSzTx/>
              <a:buFontTx/>
              <a:buNone/>
              <a:tabLst/>
              <a:defRPr kumimoji="0" sz="8000" b="0" i="0" u="none" strike="noStrike" cap="none" spc="0" normalizeH="0" baseline="0">
                <a:ln>
                  <a:noFill/>
                </a:ln>
                <a:solidFill>
                  <a:srgbClr val="000000"/>
                </a:solidFill>
                <a:effectLst/>
                <a:uFillTx/>
                <a:latin typeface="Helvetica Neue Light"/>
                <a:ea typeface="Helvetica Neue Light"/>
                <a:cs typeface="Helvetica Neue Light"/>
                <a:sym typeface="Helvetica Neue Light"/>
              </a:defRPr>
            </a:lvl1pPr>
            <a:lvl2pPr marL="0" marR="0" indent="228600" algn="ctr" defTabSz="2962076" rtl="0" fontAlgn="auto" latinLnBrk="0" hangingPunct="0">
              <a:lnSpc>
                <a:spcPct val="100000"/>
              </a:lnSpc>
              <a:spcBef>
                <a:spcPts val="0"/>
              </a:spcBef>
              <a:spcAft>
                <a:spcPts val="0"/>
              </a:spcAft>
              <a:buClrTx/>
              <a:buSzTx/>
              <a:buFontTx/>
              <a:buNone/>
              <a:tabLst/>
              <a:defRPr kumimoji="0" sz="12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2962076" rtl="0" fontAlgn="auto" latinLnBrk="0" hangingPunct="0">
              <a:lnSpc>
                <a:spcPct val="100000"/>
              </a:lnSpc>
              <a:spcBef>
                <a:spcPts val="0"/>
              </a:spcBef>
              <a:spcAft>
                <a:spcPts val="0"/>
              </a:spcAft>
              <a:buClrTx/>
              <a:buSzTx/>
              <a:buFontTx/>
              <a:buNone/>
              <a:tabLst/>
              <a:defRPr kumimoji="0" sz="12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2962076" rtl="0" fontAlgn="auto" latinLnBrk="0" hangingPunct="0">
              <a:lnSpc>
                <a:spcPct val="100000"/>
              </a:lnSpc>
              <a:spcBef>
                <a:spcPts val="0"/>
              </a:spcBef>
              <a:spcAft>
                <a:spcPts val="0"/>
              </a:spcAft>
              <a:buClrTx/>
              <a:buSzTx/>
              <a:buFontTx/>
              <a:buNone/>
              <a:tabLst/>
              <a:defRPr kumimoji="0" sz="12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2962076" rtl="0" fontAlgn="auto" latinLnBrk="0" hangingPunct="0">
              <a:lnSpc>
                <a:spcPct val="100000"/>
              </a:lnSpc>
              <a:spcBef>
                <a:spcPts val="0"/>
              </a:spcBef>
              <a:spcAft>
                <a:spcPts val="0"/>
              </a:spcAft>
              <a:buClrTx/>
              <a:buSzTx/>
              <a:buFontTx/>
              <a:buNone/>
              <a:tabLst/>
              <a:defRPr kumimoji="0" sz="12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2962076" rtl="0" fontAlgn="auto" latinLnBrk="0" hangingPunct="0">
              <a:lnSpc>
                <a:spcPct val="100000"/>
              </a:lnSpc>
              <a:spcBef>
                <a:spcPts val="0"/>
              </a:spcBef>
              <a:spcAft>
                <a:spcPts val="0"/>
              </a:spcAft>
              <a:buClrTx/>
              <a:buSzTx/>
              <a:buFontTx/>
              <a:buNone/>
              <a:tabLst/>
              <a:defRPr kumimoji="0" sz="12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2962076" rtl="0" fontAlgn="auto" latinLnBrk="0" hangingPunct="0">
              <a:lnSpc>
                <a:spcPct val="100000"/>
              </a:lnSpc>
              <a:spcBef>
                <a:spcPts val="0"/>
              </a:spcBef>
              <a:spcAft>
                <a:spcPts val="0"/>
              </a:spcAft>
              <a:buClrTx/>
              <a:buSzTx/>
              <a:buFontTx/>
              <a:buNone/>
              <a:tabLst/>
              <a:defRPr kumimoji="0" sz="12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2962076" rtl="0" fontAlgn="auto" latinLnBrk="0" hangingPunct="0">
              <a:lnSpc>
                <a:spcPct val="100000"/>
              </a:lnSpc>
              <a:spcBef>
                <a:spcPts val="0"/>
              </a:spcBef>
              <a:spcAft>
                <a:spcPts val="0"/>
              </a:spcAft>
              <a:buClrTx/>
              <a:buSzTx/>
              <a:buFontTx/>
              <a:buNone/>
              <a:tabLst/>
              <a:defRPr kumimoji="0" sz="12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2962076" rtl="0" fontAlgn="auto" latinLnBrk="0" hangingPunct="0">
              <a:lnSpc>
                <a:spcPct val="100000"/>
              </a:lnSpc>
              <a:spcBef>
                <a:spcPts val="0"/>
              </a:spcBef>
              <a:spcAft>
                <a:spcPts val="0"/>
              </a:spcAft>
              <a:buClrTx/>
              <a:buSzTx/>
              <a:buFontTx/>
              <a:buNone/>
              <a:tabLst/>
              <a:defRPr kumimoji="0" sz="120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fld id="{86CB4B4D-7CA3-9044-876B-883B54F8677D}" type="slidenum">
              <a:rPr lang="en-US" sz="4400" smtClean="0">
                <a:solidFill>
                  <a:srgbClr val="A6A6A6"/>
                </a:solidFill>
              </a:rPr>
              <a:pPr/>
              <a:t>74</a:t>
            </a:fld>
            <a:endParaRPr lang="en-US" sz="4400" dirty="0">
              <a:solidFill>
                <a:srgbClr val="A6A6A6"/>
              </a:solidFill>
            </a:endParaRPr>
          </a:p>
        </p:txBody>
      </p:sp>
      <p:pic>
        <p:nvPicPr>
          <p:cNvPr id="6" name="Picture 5">
            <a:extLst>
              <a:ext uri="{FF2B5EF4-FFF2-40B4-BE49-F238E27FC236}">
                <a16:creationId xmlns:a16="http://schemas.microsoft.com/office/drawing/2014/main" id="{E25602A4-4B3F-508C-216F-5B9E5EB33F39}"/>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p:blipFill>
        <p:spPr>
          <a:xfrm>
            <a:off x="11761371" y="18839432"/>
            <a:ext cx="11459307" cy="3819769"/>
          </a:xfrm>
          <a:prstGeom prst="rect">
            <a:avLst/>
          </a:prstGeom>
        </p:spPr>
      </p:pic>
    </p:spTree>
    <p:extLst>
      <p:ext uri="{BB962C8B-B14F-4D97-AF65-F5344CB8AC3E}">
        <p14:creationId xmlns:p14="http://schemas.microsoft.com/office/powerpoint/2010/main" val="1497745738"/>
      </p:ext>
    </p:extLst>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385BCA-4063-2B58-D4A2-5CD66AE6360F}"/>
            </a:ext>
          </a:extLst>
        </p:cNvPr>
        <p:cNvGrpSpPr/>
        <p:nvPr/>
      </p:nvGrpSpPr>
      <p:grpSpPr>
        <a:xfrm>
          <a:off x="0" y="0"/>
          <a:ext cx="0" cy="0"/>
          <a:chOff x="0" y="0"/>
          <a:chExt cx="0" cy="0"/>
        </a:xfrm>
      </p:grpSpPr>
      <p:sp>
        <p:nvSpPr>
          <p:cNvPr id="158" name="Rectangle">
            <a:extLst>
              <a:ext uri="{FF2B5EF4-FFF2-40B4-BE49-F238E27FC236}">
                <a16:creationId xmlns:a16="http://schemas.microsoft.com/office/drawing/2014/main" id="{76D050D4-0A36-58CA-D10C-58DB2E34C909}"/>
              </a:ext>
            </a:extLst>
          </p:cNvPr>
          <p:cNvSpPr/>
          <p:nvPr/>
        </p:nvSpPr>
        <p:spPr>
          <a:xfrm>
            <a:off x="7499691" y="4287528"/>
            <a:ext cx="23341918" cy="29430282"/>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25400">
            <a:miter lim="400000"/>
          </a:ln>
        </p:spPr>
        <p:txBody>
          <a:bodyPr lIns="149770" tIns="149770" rIns="149770" bIns="149770" anchor="ctr"/>
          <a:lstStyle/>
          <a:p>
            <a:pPr>
              <a:defRPr sz="11000" b="0">
                <a:solidFill>
                  <a:srgbClr val="FFFFFF"/>
                </a:solidFill>
                <a:latin typeface="+mn-lt"/>
                <a:ea typeface="+mn-ea"/>
                <a:cs typeface="+mn-cs"/>
                <a:sym typeface="Helvetica Neue Medium"/>
              </a:defRPr>
            </a:pPr>
            <a:endParaRPr dirty="0">
              <a:latin typeface="Open Sans" panose="020B0606030504020204" pitchFamily="34" charset="0"/>
            </a:endParaRPr>
          </a:p>
        </p:txBody>
      </p:sp>
      <p:sp>
        <p:nvSpPr>
          <p:cNvPr id="160"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AFEFDEC2-C249-7FD4-477D-E19FC5C9F3B1}"/>
              </a:ext>
            </a:extLst>
          </p:cNvPr>
          <p:cNvSpPr txBox="1"/>
          <p:nvPr/>
        </p:nvSpPr>
        <p:spPr>
          <a:xfrm>
            <a:off x="7088479" y="35642818"/>
            <a:ext cx="24164340" cy="6832394"/>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49770" tIns="149770" rIns="149770" bIns="149770" anchor="ctr">
            <a:spAutoFit/>
          </a:bodyPr>
          <a:lstStyle>
            <a:lvl1pPr algn="l">
              <a:defRPr sz="4800" b="0" baseline="31250">
                <a:latin typeface="Playfair Display"/>
                <a:ea typeface="Playfair Display"/>
                <a:cs typeface="Playfair Display"/>
                <a:sym typeface="Playfair Display"/>
              </a:defRPr>
            </a:lvl1pPr>
          </a:lstStyle>
          <a:p>
            <a:pPr>
              <a:lnSpc>
                <a:spcPct val="150000"/>
              </a:lnSpc>
            </a:pPr>
            <a:r>
              <a:rPr lang="en-US" sz="7200" dirty="0">
                <a:latin typeface="Open Sans" panose="020B0606030504020204" pitchFamily="34" charset="0"/>
                <a:ea typeface="Open Sans" panose="020B0606030504020204" pitchFamily="34" charset="0"/>
                <a:cs typeface="Open Sans" panose="020B0606030504020204" pitchFamily="34" charset="0"/>
              </a:rPr>
              <a:t>Slow Cooker Pear Crisp with Oats and Almonds brings a comforting conclusion to any meal, combining the soft sweetness of pears with a crunchy, nutty topping. The slow cooker gently coaxes out the juice from the pears, which melds beautifully with the crisp, creating a dessert that’s both wholesome and indulgent. Ideal for a relaxed weekend treat, this pear crisp offers a delightful texture contrast and a nutritious profile that will satisfy any sweet tooth responsibly.</a:t>
            </a:r>
          </a:p>
        </p:txBody>
      </p:sp>
      <p:sp>
        <p:nvSpPr>
          <p:cNvPr id="6" name="Line">
            <a:extLst>
              <a:ext uri="{FF2B5EF4-FFF2-40B4-BE49-F238E27FC236}">
                <a16:creationId xmlns:a16="http://schemas.microsoft.com/office/drawing/2014/main" id="{F20D2774-134E-2D51-A1EE-3E3ADAA243FC}"/>
              </a:ext>
            </a:extLst>
          </p:cNvPr>
          <p:cNvSpPr/>
          <p:nvPr/>
        </p:nvSpPr>
        <p:spPr>
          <a:xfrm>
            <a:off x="7382460" y="34145026"/>
            <a:ext cx="23576379" cy="0"/>
          </a:xfrm>
          <a:prstGeom prst="line">
            <a:avLst/>
          </a:prstGeom>
          <a:ln w="190500">
            <a:solidFill>
              <a:srgbClr val="E1DEDB"/>
            </a:solidFill>
            <a:miter lim="400000"/>
          </a:ln>
        </p:spPr>
        <p:txBody>
          <a:bodyPr lIns="149770" tIns="149770" rIns="149770" bIns="149770" anchor="ctr"/>
          <a:lstStyle/>
          <a:p>
            <a:pPr>
              <a:defRPr sz="11000" b="0">
                <a:solidFill>
                  <a:srgbClr val="FFFFFF"/>
                </a:solidFill>
                <a:latin typeface="+mn-lt"/>
                <a:ea typeface="+mn-ea"/>
                <a:cs typeface="+mn-cs"/>
                <a:sym typeface="Helvetica Neue Medium"/>
              </a:defRPr>
            </a:pPr>
            <a:endParaRPr dirty="0">
              <a:latin typeface="Open Sans" panose="020B0606030504020204" pitchFamily="34" charset="0"/>
            </a:endParaRPr>
          </a:p>
        </p:txBody>
      </p:sp>
      <p:sp>
        <p:nvSpPr>
          <p:cNvPr id="2" name="TextBox 1">
            <a:extLst>
              <a:ext uri="{FF2B5EF4-FFF2-40B4-BE49-F238E27FC236}">
                <a16:creationId xmlns:a16="http://schemas.microsoft.com/office/drawing/2014/main" id="{99DBA51E-BC82-141E-9257-1713CF3C5722}"/>
              </a:ext>
            </a:extLst>
          </p:cNvPr>
          <p:cNvSpPr txBox="1"/>
          <p:nvPr/>
        </p:nvSpPr>
        <p:spPr>
          <a:xfrm>
            <a:off x="6350" y="29507402"/>
            <a:ext cx="27654249" cy="3688007"/>
          </a:xfrm>
          <a:prstGeom prst="rect">
            <a:avLst/>
          </a:prstGeom>
          <a:solidFill>
            <a:srgbClr val="E1DEDB"/>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9770" tIns="149770" rIns="149770" bIns="149770" numCol="1" spcCol="38100" rtlCol="0" anchor="ctr">
            <a:spAutoFit/>
          </a:bodyPr>
          <a:lstStyle/>
          <a:p>
            <a:pPr marL="0" marR="0" indent="0" algn="ctr" defTabSz="2962076" rtl="0" fontAlgn="auto" latinLnBrk="0" hangingPunct="0">
              <a:lnSpc>
                <a:spcPct val="100000"/>
              </a:lnSpc>
              <a:spcBef>
                <a:spcPts val="0"/>
              </a:spcBef>
              <a:spcAft>
                <a:spcPts val="0"/>
              </a:spcAft>
              <a:buClrTx/>
              <a:buSzTx/>
              <a:buFontTx/>
              <a:buNone/>
              <a:tabLst/>
            </a:pPr>
            <a:r>
              <a:rPr kumimoji="0" lang="en-US" sz="11000" i="0" u="none" cap="none" spc="0" normalizeH="0" baseline="0" dirty="0">
                <a:ln>
                  <a:noFill/>
                </a:ln>
                <a:effectLst/>
                <a:uFillTx/>
                <a:latin typeface="Montserrat" panose="00000500000000000000" pitchFamily="50" charset="0"/>
                <a:sym typeface="Helvetica Neue"/>
              </a:rPr>
              <a:t>SLOW COOKER PEAR CRISP </a:t>
            </a:r>
          </a:p>
          <a:p>
            <a:pPr marL="0" marR="0" indent="0" algn="ctr" defTabSz="2962076" rtl="0" fontAlgn="auto" latinLnBrk="0" hangingPunct="0">
              <a:lnSpc>
                <a:spcPct val="100000"/>
              </a:lnSpc>
              <a:spcBef>
                <a:spcPts val="0"/>
              </a:spcBef>
              <a:spcAft>
                <a:spcPts val="0"/>
              </a:spcAft>
              <a:buClrTx/>
              <a:buSzTx/>
              <a:buFontTx/>
              <a:buNone/>
              <a:tabLst/>
            </a:pPr>
            <a:r>
              <a:rPr kumimoji="0" lang="en-US" sz="11000" i="0" u="none" cap="none" spc="0" normalizeH="0" baseline="0" dirty="0">
                <a:ln>
                  <a:noFill/>
                </a:ln>
                <a:effectLst/>
                <a:uFillTx/>
                <a:latin typeface="Montserrat" panose="00000500000000000000" pitchFamily="50" charset="0"/>
                <a:sym typeface="Helvetica Neue"/>
              </a:rPr>
              <a:t>WITH OATS AND ALMONDS</a:t>
            </a:r>
          </a:p>
        </p:txBody>
      </p:sp>
      <p:sp>
        <p:nvSpPr>
          <p:cNvPr id="3" name="Slide Number Placeholder 8">
            <a:extLst>
              <a:ext uri="{FF2B5EF4-FFF2-40B4-BE49-F238E27FC236}">
                <a16:creationId xmlns:a16="http://schemas.microsoft.com/office/drawing/2014/main" id="{F4E9E180-0EC6-38CA-1C98-4A4A27CFE7FD}"/>
              </a:ext>
            </a:extLst>
          </p:cNvPr>
          <p:cNvSpPr>
            <a:spLocks noGrp="1"/>
          </p:cNvSpPr>
          <p:nvPr>
            <p:ph type="sldNum" sz="quarter" idx="2"/>
          </p:nvPr>
        </p:nvSpPr>
        <p:spPr>
          <a:xfrm>
            <a:off x="34205579" y="44764129"/>
            <a:ext cx="930842" cy="979574"/>
          </a:xfrm>
        </p:spPr>
        <p:txBody>
          <a:bodyPr/>
          <a:lstStyle/>
          <a:p>
            <a:fld id="{86CB4B4D-7CA3-9044-876B-883B54F8677D}" type="slidenum">
              <a:rPr lang="en-US" sz="4400" smtClean="0">
                <a:solidFill>
                  <a:srgbClr val="A6A6A6"/>
                </a:solidFill>
              </a:rPr>
              <a:t>75</a:t>
            </a:fld>
            <a:endParaRPr lang="en-US" sz="4400" dirty="0">
              <a:solidFill>
                <a:srgbClr val="A6A6A6"/>
              </a:solidFill>
            </a:endParaRPr>
          </a:p>
        </p:txBody>
      </p:sp>
    </p:spTree>
    <p:extLst>
      <p:ext uri="{BB962C8B-B14F-4D97-AF65-F5344CB8AC3E}">
        <p14:creationId xmlns:p14="http://schemas.microsoft.com/office/powerpoint/2010/main" val="3247035570"/>
      </p:ext>
    </p:extLst>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8ADCBBC-4688-7699-E6ED-0E5FF0382831}"/>
              </a:ext>
            </a:extLst>
          </p:cNvPr>
          <p:cNvSpPr txBox="1"/>
          <p:nvPr/>
        </p:nvSpPr>
        <p:spPr>
          <a:xfrm>
            <a:off x="13392149" y="5619246"/>
            <a:ext cx="20813429" cy="3825162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lvl="1" indent="0" algn="l">
              <a:lnSpc>
                <a:spcPct val="107000"/>
              </a:lnSpc>
              <a:spcAft>
                <a:spcPts val="800"/>
              </a:spcAft>
              <a:buSzPts val="1000"/>
              <a:tabLst>
                <a:tab pos="457200" algn="l"/>
              </a:tabLst>
            </a:pPr>
            <a:r>
              <a:rPr lang="en-US" sz="6600" kern="100" dirty="0">
                <a:effectLst/>
                <a:latin typeface="+mn-lt"/>
                <a:ea typeface="Aptos" panose="020B0004020202020204" pitchFamily="34" charset="0"/>
                <a:cs typeface="Times New Roman" panose="02020603050405020304" pitchFamily="18" charset="0"/>
              </a:rPr>
              <a:t>INGREDIENTS</a:t>
            </a:r>
          </a:p>
          <a:p>
            <a:pPr lvl="1" indent="0" algn="l">
              <a:lnSpc>
                <a:spcPct val="150000"/>
              </a:lnSpc>
              <a:spcAft>
                <a:spcPts val="800"/>
              </a:spcAft>
              <a:buSzPts val="1000"/>
              <a:tabLst>
                <a:tab pos="457200" algn="l"/>
              </a:tabLst>
            </a:pPr>
            <a:r>
              <a:rPr lang="en-US" sz="5400" b="0" kern="100" dirty="0">
                <a:effectLst/>
                <a:latin typeface="+mn-lt"/>
                <a:ea typeface="Aptos" panose="020B0004020202020204" pitchFamily="34" charset="0"/>
                <a:cs typeface="Times New Roman" panose="02020603050405020304" pitchFamily="18" charset="0"/>
              </a:rPr>
              <a:t>Pears: 6, sliced</a:t>
            </a:r>
          </a:p>
          <a:p>
            <a:pPr lvl="1" indent="0" algn="l">
              <a:lnSpc>
                <a:spcPct val="150000"/>
              </a:lnSpc>
              <a:spcAft>
                <a:spcPts val="800"/>
              </a:spcAft>
              <a:buSzPts val="1000"/>
              <a:tabLst>
                <a:tab pos="457200" algn="l"/>
              </a:tabLst>
            </a:pPr>
            <a:r>
              <a:rPr lang="en-US" sz="5400" b="0" kern="100" dirty="0">
                <a:effectLst/>
                <a:latin typeface="+mn-lt"/>
                <a:ea typeface="Aptos" panose="020B0004020202020204" pitchFamily="34" charset="0"/>
                <a:cs typeface="Times New Roman" panose="02020603050405020304" pitchFamily="18" charset="0"/>
              </a:rPr>
              <a:t>Rolled oats: 1 cup</a:t>
            </a:r>
          </a:p>
          <a:p>
            <a:pPr lvl="1" indent="0" algn="l">
              <a:lnSpc>
                <a:spcPct val="150000"/>
              </a:lnSpc>
              <a:spcAft>
                <a:spcPts val="800"/>
              </a:spcAft>
              <a:buSzPts val="1000"/>
              <a:tabLst>
                <a:tab pos="457200" algn="l"/>
              </a:tabLst>
            </a:pPr>
            <a:r>
              <a:rPr lang="en-US" sz="5400" b="0" kern="100" dirty="0">
                <a:effectLst/>
                <a:latin typeface="+mn-lt"/>
                <a:ea typeface="Aptos" panose="020B0004020202020204" pitchFamily="34" charset="0"/>
                <a:cs typeface="Times New Roman" panose="02020603050405020304" pitchFamily="18" charset="0"/>
              </a:rPr>
              <a:t>Almonds: 1/2 cup, sliced</a:t>
            </a:r>
          </a:p>
          <a:p>
            <a:pPr lvl="1" indent="0" algn="l">
              <a:lnSpc>
                <a:spcPct val="150000"/>
              </a:lnSpc>
              <a:spcAft>
                <a:spcPts val="800"/>
              </a:spcAft>
              <a:buSzPts val="1000"/>
              <a:tabLst>
                <a:tab pos="457200" algn="l"/>
              </a:tabLst>
            </a:pPr>
            <a:r>
              <a:rPr lang="en-US" sz="5400" b="0" kern="100" dirty="0">
                <a:effectLst/>
                <a:latin typeface="+mn-lt"/>
                <a:ea typeface="Aptos" panose="020B0004020202020204" pitchFamily="34" charset="0"/>
                <a:cs typeface="Times New Roman" panose="02020603050405020304" pitchFamily="18" charset="0"/>
              </a:rPr>
              <a:t>Brown sugar: 1/4 cup</a:t>
            </a:r>
          </a:p>
          <a:p>
            <a:pPr lvl="1" indent="0" algn="l">
              <a:lnSpc>
                <a:spcPct val="150000"/>
              </a:lnSpc>
              <a:spcAft>
                <a:spcPts val="800"/>
              </a:spcAft>
              <a:buSzPts val="1000"/>
              <a:tabLst>
                <a:tab pos="457200" algn="l"/>
              </a:tabLst>
            </a:pPr>
            <a:r>
              <a:rPr lang="en-US" sz="5400" b="0" kern="100" dirty="0">
                <a:effectLst/>
                <a:latin typeface="+mn-lt"/>
                <a:ea typeface="Aptos" panose="020B0004020202020204" pitchFamily="34" charset="0"/>
                <a:cs typeface="Times New Roman" panose="02020603050405020304" pitchFamily="18" charset="0"/>
              </a:rPr>
              <a:t>Cinnamon: 1 tsp</a:t>
            </a:r>
          </a:p>
          <a:p>
            <a:pPr lvl="1" indent="0" algn="l">
              <a:lnSpc>
                <a:spcPct val="150000"/>
              </a:lnSpc>
              <a:spcAft>
                <a:spcPts val="800"/>
              </a:spcAft>
              <a:buSzPts val="1000"/>
              <a:tabLst>
                <a:tab pos="457200" algn="l"/>
              </a:tabLst>
            </a:pPr>
            <a:r>
              <a:rPr lang="en-US" sz="5400" b="0" kern="100" dirty="0">
                <a:effectLst/>
                <a:latin typeface="+mn-lt"/>
                <a:ea typeface="Aptos" panose="020B0004020202020204" pitchFamily="34" charset="0"/>
                <a:cs typeface="Times New Roman" panose="02020603050405020304" pitchFamily="18" charset="0"/>
              </a:rPr>
              <a:t>Coconut oil: 2 tbsp, melted</a:t>
            </a:r>
          </a:p>
          <a:p>
            <a:pPr marL="342900" marR="0" lvl="0" indent="-342900" algn="l">
              <a:lnSpc>
                <a:spcPct val="107000"/>
              </a:lnSpc>
              <a:spcBef>
                <a:spcPts val="0"/>
              </a:spcBef>
              <a:spcAft>
                <a:spcPts val="800"/>
              </a:spcAft>
              <a:buSzPts val="1000"/>
              <a:buFont typeface="Symbol" panose="05050102010706020507" pitchFamily="18" charset="2"/>
              <a:buChar char=""/>
              <a:tabLst>
                <a:tab pos="457200" algn="l"/>
              </a:tabLst>
            </a:pPr>
            <a:endParaRPr lang="en-US" sz="5400" b="0" kern="100" dirty="0">
              <a:effectLst/>
              <a:latin typeface="+mn-lt"/>
              <a:ea typeface="Aptos" panose="020B0004020202020204" pitchFamily="34" charset="0"/>
              <a:cs typeface="Times New Roman" panose="02020603050405020304" pitchFamily="18" charset="0"/>
            </a:endParaRPr>
          </a:p>
          <a:p>
            <a:pPr marL="342900" marR="0" lvl="0" indent="-342900" algn="l">
              <a:lnSpc>
                <a:spcPct val="107000"/>
              </a:lnSpc>
              <a:spcBef>
                <a:spcPts val="0"/>
              </a:spcBef>
              <a:spcAft>
                <a:spcPts val="800"/>
              </a:spcAft>
              <a:buSzPts val="1000"/>
              <a:buFont typeface="Symbol" panose="05050102010706020507" pitchFamily="18" charset="2"/>
              <a:buChar char=""/>
              <a:tabLst>
                <a:tab pos="457200" algn="l"/>
              </a:tabLst>
            </a:pPr>
            <a:endParaRPr lang="en-US" sz="5400" b="0" kern="100" dirty="0">
              <a:latin typeface="+mn-lt"/>
              <a:ea typeface="Aptos" panose="020B0004020202020204" pitchFamily="34" charset="0"/>
              <a:cs typeface="Times New Roman" panose="02020603050405020304" pitchFamily="18" charset="0"/>
            </a:endParaRPr>
          </a:p>
          <a:p>
            <a:pPr marL="342900" marR="0" lvl="0" indent="-342900" algn="l">
              <a:lnSpc>
                <a:spcPct val="107000"/>
              </a:lnSpc>
              <a:spcBef>
                <a:spcPts val="0"/>
              </a:spcBef>
              <a:spcAft>
                <a:spcPts val="800"/>
              </a:spcAft>
              <a:buSzPts val="1000"/>
              <a:buFont typeface="Symbol" panose="05050102010706020507" pitchFamily="18" charset="2"/>
              <a:buChar char=""/>
              <a:tabLst>
                <a:tab pos="457200" algn="l"/>
              </a:tabLst>
            </a:pPr>
            <a:endParaRPr lang="en-US" sz="5400" b="0" kern="100" dirty="0">
              <a:effectLst/>
              <a:latin typeface="+mn-lt"/>
              <a:ea typeface="Aptos" panose="020B0004020202020204" pitchFamily="34" charset="0"/>
              <a:cs typeface="Times New Roman" panose="02020603050405020304" pitchFamily="18" charset="0"/>
            </a:endParaRPr>
          </a:p>
          <a:p>
            <a:pPr marL="342900" marR="0" lvl="0" indent="-342900" algn="l">
              <a:lnSpc>
                <a:spcPct val="107000"/>
              </a:lnSpc>
              <a:spcBef>
                <a:spcPts val="0"/>
              </a:spcBef>
              <a:spcAft>
                <a:spcPts val="800"/>
              </a:spcAft>
              <a:buSzPts val="1000"/>
              <a:buFont typeface="Symbol" panose="05050102010706020507" pitchFamily="18" charset="2"/>
              <a:buChar char=""/>
              <a:tabLst>
                <a:tab pos="457200" algn="l"/>
              </a:tabLst>
            </a:pPr>
            <a:endParaRPr lang="en-US" sz="5400" b="0" kern="100" dirty="0">
              <a:latin typeface="+mn-lt"/>
              <a:ea typeface="Aptos" panose="020B0004020202020204" pitchFamily="34" charset="0"/>
              <a:cs typeface="Times New Roman" panose="02020603050405020304" pitchFamily="18" charset="0"/>
            </a:endParaRPr>
          </a:p>
          <a:p>
            <a:pPr marL="342900" marR="0" lvl="0" indent="-342900" algn="l">
              <a:lnSpc>
                <a:spcPct val="107000"/>
              </a:lnSpc>
              <a:spcBef>
                <a:spcPts val="0"/>
              </a:spcBef>
              <a:spcAft>
                <a:spcPts val="800"/>
              </a:spcAft>
              <a:buSzPts val="1000"/>
              <a:buFont typeface="Symbol" panose="05050102010706020507" pitchFamily="18" charset="2"/>
              <a:buChar char=""/>
              <a:tabLst>
                <a:tab pos="457200" algn="l"/>
              </a:tabLst>
            </a:pPr>
            <a:endParaRPr lang="en-US" sz="5400" b="0" kern="100" dirty="0">
              <a:effectLst/>
              <a:latin typeface="+mn-lt"/>
              <a:ea typeface="Aptos" panose="020B0004020202020204" pitchFamily="34" charset="0"/>
              <a:cs typeface="Times New Roman" panose="02020603050405020304" pitchFamily="18" charset="0"/>
            </a:endParaRPr>
          </a:p>
          <a:p>
            <a:pPr marL="342900" marR="0" lvl="0" indent="-342900" algn="l">
              <a:lnSpc>
                <a:spcPct val="107000"/>
              </a:lnSpc>
              <a:spcBef>
                <a:spcPts val="0"/>
              </a:spcBef>
              <a:spcAft>
                <a:spcPts val="800"/>
              </a:spcAft>
              <a:buSzPts val="1000"/>
              <a:buFont typeface="Symbol" panose="05050102010706020507" pitchFamily="18" charset="2"/>
              <a:buChar char=""/>
              <a:tabLst>
                <a:tab pos="457200" algn="l"/>
              </a:tabLst>
            </a:pPr>
            <a:endParaRPr lang="en-US" sz="5400" b="0" kern="100" dirty="0">
              <a:latin typeface="+mn-lt"/>
              <a:ea typeface="Aptos" panose="020B0004020202020204" pitchFamily="34" charset="0"/>
              <a:cs typeface="Times New Roman" panose="02020603050405020304" pitchFamily="18" charset="0"/>
            </a:endParaRPr>
          </a:p>
          <a:p>
            <a:pPr marR="0" lvl="0" algn="l">
              <a:lnSpc>
                <a:spcPct val="107000"/>
              </a:lnSpc>
              <a:spcBef>
                <a:spcPts val="0"/>
              </a:spcBef>
              <a:spcAft>
                <a:spcPts val="800"/>
              </a:spcAft>
              <a:buSzPts val="1000"/>
              <a:tabLst>
                <a:tab pos="457200" algn="l"/>
              </a:tabLst>
            </a:pPr>
            <a:r>
              <a:rPr lang="en-US" sz="5400" kern="100" dirty="0">
                <a:effectLst/>
                <a:latin typeface="+mn-lt"/>
                <a:ea typeface="Aptos" panose="020B0004020202020204" pitchFamily="34" charset="0"/>
                <a:cs typeface="Times New Roman" panose="02020603050405020304" pitchFamily="18" charset="0"/>
              </a:rPr>
              <a:t>INSTRUCTIONS</a:t>
            </a:r>
          </a:p>
          <a:p>
            <a:pPr marR="0" lvl="0" algn="l">
              <a:lnSpc>
                <a:spcPct val="150000"/>
              </a:lnSpc>
              <a:spcBef>
                <a:spcPts val="0"/>
              </a:spcBef>
              <a:spcAft>
                <a:spcPts val="800"/>
              </a:spcAft>
              <a:buSzPts val="1000"/>
              <a:tabLst>
                <a:tab pos="457200" algn="l"/>
              </a:tabLst>
            </a:pPr>
            <a:r>
              <a:rPr lang="en-US" sz="5400" kern="100" dirty="0">
                <a:effectLst/>
                <a:latin typeface="+mn-lt"/>
                <a:ea typeface="Aptos" panose="020B0004020202020204" pitchFamily="34" charset="0"/>
                <a:cs typeface="Times New Roman" panose="02020603050405020304" pitchFamily="18" charset="0"/>
              </a:rPr>
              <a:t>Prep Time: </a:t>
            </a:r>
            <a:r>
              <a:rPr lang="en-US" sz="5400" b="0" kern="100" dirty="0">
                <a:effectLst/>
                <a:latin typeface="+mn-lt"/>
                <a:ea typeface="Aptos" panose="020B0004020202020204" pitchFamily="34" charset="0"/>
                <a:cs typeface="Times New Roman" panose="02020603050405020304" pitchFamily="18" charset="0"/>
              </a:rPr>
              <a:t>10 minutes</a:t>
            </a:r>
          </a:p>
          <a:p>
            <a:pPr marR="0" lvl="0" algn="l">
              <a:lnSpc>
                <a:spcPct val="150000"/>
              </a:lnSpc>
              <a:spcBef>
                <a:spcPts val="0"/>
              </a:spcBef>
              <a:spcAft>
                <a:spcPts val="800"/>
              </a:spcAft>
              <a:buSzPts val="1000"/>
              <a:tabLst>
                <a:tab pos="457200" algn="l"/>
              </a:tabLst>
            </a:pPr>
            <a:r>
              <a:rPr lang="en-US" sz="5400" b="0" kern="100" dirty="0">
                <a:effectLst/>
                <a:latin typeface="+mn-lt"/>
                <a:ea typeface="Aptos" panose="020B0004020202020204" pitchFamily="34" charset="0"/>
                <a:cs typeface="Times New Roman" panose="02020603050405020304" pitchFamily="18" charset="0"/>
              </a:rPr>
              <a:t>Place sliced pears in the slow cooker.</a:t>
            </a:r>
          </a:p>
          <a:p>
            <a:pPr marR="0" lvl="0" algn="l">
              <a:lnSpc>
                <a:spcPct val="150000"/>
              </a:lnSpc>
              <a:spcBef>
                <a:spcPts val="0"/>
              </a:spcBef>
              <a:spcAft>
                <a:spcPts val="800"/>
              </a:spcAft>
              <a:buSzPts val="1000"/>
              <a:tabLst>
                <a:tab pos="457200" algn="l"/>
              </a:tabLst>
            </a:pPr>
            <a:r>
              <a:rPr lang="en-US" sz="5400" b="0" kern="100" dirty="0">
                <a:effectLst/>
                <a:latin typeface="+mn-lt"/>
                <a:ea typeface="Aptos" panose="020B0004020202020204" pitchFamily="34" charset="0"/>
                <a:cs typeface="Times New Roman" panose="02020603050405020304" pitchFamily="18" charset="0"/>
              </a:rPr>
              <a:t>Mix oats, almonds, brown sugar, cinnamon, and melted coconut oil. Sprinkle over pears.</a:t>
            </a:r>
          </a:p>
          <a:p>
            <a:pPr marR="0" lvl="0" algn="l">
              <a:lnSpc>
                <a:spcPct val="150000"/>
              </a:lnSpc>
              <a:spcBef>
                <a:spcPts val="0"/>
              </a:spcBef>
              <a:spcAft>
                <a:spcPts val="800"/>
              </a:spcAft>
              <a:buSzPts val="1000"/>
              <a:tabLst>
                <a:tab pos="457200" algn="l"/>
              </a:tabLst>
            </a:pPr>
            <a:r>
              <a:rPr lang="en-US" sz="5400" kern="100" dirty="0">
                <a:effectLst/>
                <a:latin typeface="+mn-lt"/>
                <a:ea typeface="Aptos" panose="020B0004020202020204" pitchFamily="34" charset="0"/>
                <a:cs typeface="Times New Roman" panose="02020603050405020304" pitchFamily="18" charset="0"/>
              </a:rPr>
              <a:t>Cook on low for 2-3 hours </a:t>
            </a:r>
            <a:r>
              <a:rPr lang="en-US" sz="5400" b="0" kern="100" dirty="0">
                <a:effectLst/>
                <a:latin typeface="+mn-lt"/>
                <a:ea typeface="Aptos" panose="020B0004020202020204" pitchFamily="34" charset="0"/>
                <a:cs typeface="Times New Roman" panose="02020603050405020304" pitchFamily="18" charset="0"/>
              </a:rPr>
              <a:t>until pears are tender, and topping is crispy.</a:t>
            </a:r>
          </a:p>
          <a:p>
            <a:pPr marR="0" lvl="0" algn="l">
              <a:lnSpc>
                <a:spcPct val="150000"/>
              </a:lnSpc>
              <a:spcBef>
                <a:spcPts val="0"/>
              </a:spcBef>
              <a:spcAft>
                <a:spcPts val="800"/>
              </a:spcAft>
              <a:buSzPts val="1000"/>
              <a:tabLst>
                <a:tab pos="457200" algn="l"/>
              </a:tabLst>
            </a:pPr>
            <a:r>
              <a:rPr lang="en-US" sz="5400" kern="100" dirty="0">
                <a:effectLst/>
                <a:latin typeface="+mn-lt"/>
                <a:ea typeface="Aptos" panose="020B0004020202020204" pitchFamily="34" charset="0"/>
                <a:cs typeface="Times New Roman" panose="02020603050405020304" pitchFamily="18" charset="0"/>
              </a:rPr>
              <a:t>Cook Time: 2-3 hours</a:t>
            </a:r>
          </a:p>
          <a:p>
            <a:pPr marR="0" lvl="0" algn="l">
              <a:lnSpc>
                <a:spcPct val="107000"/>
              </a:lnSpc>
              <a:spcBef>
                <a:spcPts val="0"/>
              </a:spcBef>
              <a:spcAft>
                <a:spcPts val="800"/>
              </a:spcAft>
              <a:buSzPts val="1000"/>
              <a:tabLst>
                <a:tab pos="457200" algn="l"/>
              </a:tabLst>
            </a:pPr>
            <a:endParaRPr lang="en-US" sz="4000" b="0" kern="100" dirty="0">
              <a:effectLst/>
              <a:latin typeface="+mn-lt"/>
              <a:ea typeface="Aptos" panose="020B0004020202020204" pitchFamily="34" charset="0"/>
              <a:cs typeface="Times New Roman" panose="02020603050405020304" pitchFamily="18" charset="0"/>
            </a:endParaRPr>
          </a:p>
          <a:p>
            <a:pPr marR="0" lvl="0" algn="l">
              <a:lnSpc>
                <a:spcPct val="107000"/>
              </a:lnSpc>
              <a:spcBef>
                <a:spcPts val="0"/>
              </a:spcBef>
              <a:spcAft>
                <a:spcPts val="800"/>
              </a:spcAft>
              <a:buSzPts val="1000"/>
              <a:tabLst>
                <a:tab pos="457200" algn="l"/>
              </a:tabLst>
            </a:pPr>
            <a:endParaRPr lang="en-US" sz="4000" b="0" kern="100" dirty="0">
              <a:latin typeface="+mn-lt"/>
              <a:ea typeface="Aptos" panose="020B0004020202020204" pitchFamily="34" charset="0"/>
              <a:cs typeface="Times New Roman" panose="02020603050405020304" pitchFamily="18" charset="0"/>
            </a:endParaRPr>
          </a:p>
          <a:p>
            <a:pPr marR="0" lvl="0" algn="l">
              <a:lnSpc>
                <a:spcPct val="107000"/>
              </a:lnSpc>
              <a:spcBef>
                <a:spcPts val="0"/>
              </a:spcBef>
              <a:spcAft>
                <a:spcPts val="800"/>
              </a:spcAft>
              <a:buSzPts val="1000"/>
              <a:tabLst>
                <a:tab pos="457200" algn="l"/>
              </a:tabLst>
            </a:pPr>
            <a:endParaRPr lang="en-US" sz="4000" b="0" kern="100" dirty="0">
              <a:latin typeface="+mn-lt"/>
              <a:ea typeface="Aptos" panose="020B0004020202020204" pitchFamily="34" charset="0"/>
              <a:cs typeface="Times New Roman" panose="02020603050405020304" pitchFamily="18" charset="0"/>
            </a:endParaRPr>
          </a:p>
          <a:p>
            <a:pPr marR="0" lvl="0" algn="l">
              <a:lnSpc>
                <a:spcPct val="107000"/>
              </a:lnSpc>
              <a:spcBef>
                <a:spcPts val="0"/>
              </a:spcBef>
              <a:spcAft>
                <a:spcPts val="800"/>
              </a:spcAft>
              <a:buSzPts val="1000"/>
              <a:tabLst>
                <a:tab pos="457200" algn="l"/>
              </a:tabLst>
            </a:pPr>
            <a:endParaRPr lang="en-US" sz="4000" b="0" kern="100" dirty="0">
              <a:latin typeface="+mn-lt"/>
              <a:ea typeface="Aptos" panose="020B0004020202020204" pitchFamily="34" charset="0"/>
              <a:cs typeface="Times New Roman" panose="02020603050405020304" pitchFamily="18" charset="0"/>
            </a:endParaRPr>
          </a:p>
          <a:p>
            <a:pPr marR="0" lvl="0" algn="l">
              <a:lnSpc>
                <a:spcPct val="107000"/>
              </a:lnSpc>
              <a:spcBef>
                <a:spcPts val="0"/>
              </a:spcBef>
              <a:spcAft>
                <a:spcPts val="800"/>
              </a:spcAft>
              <a:buSzPts val="1000"/>
              <a:tabLst>
                <a:tab pos="457200" algn="l"/>
              </a:tabLst>
            </a:pPr>
            <a:endParaRPr lang="en-US" sz="4000" b="0" kern="100" dirty="0">
              <a:latin typeface="+mn-lt"/>
              <a:ea typeface="Aptos" panose="020B0004020202020204" pitchFamily="34" charset="0"/>
              <a:cs typeface="Times New Roman" panose="02020603050405020304" pitchFamily="18" charset="0"/>
            </a:endParaRPr>
          </a:p>
          <a:p>
            <a:pPr marR="0" lvl="0" algn="l">
              <a:lnSpc>
                <a:spcPct val="107000"/>
              </a:lnSpc>
              <a:spcBef>
                <a:spcPts val="0"/>
              </a:spcBef>
              <a:spcAft>
                <a:spcPts val="800"/>
              </a:spcAft>
              <a:buSzPts val="1000"/>
              <a:tabLst>
                <a:tab pos="457200" algn="l"/>
              </a:tabLst>
            </a:pPr>
            <a:endParaRPr lang="en-US" sz="4000" b="0" kern="100" dirty="0">
              <a:latin typeface="+mn-lt"/>
              <a:ea typeface="Aptos" panose="020B0004020202020204" pitchFamily="34" charset="0"/>
              <a:cs typeface="Times New Roman" panose="02020603050405020304" pitchFamily="18" charset="0"/>
            </a:endParaRPr>
          </a:p>
          <a:p>
            <a:pPr marR="0" lvl="0" algn="l">
              <a:lnSpc>
                <a:spcPct val="107000"/>
              </a:lnSpc>
              <a:spcBef>
                <a:spcPts val="0"/>
              </a:spcBef>
              <a:spcAft>
                <a:spcPts val="800"/>
              </a:spcAft>
              <a:buSzPts val="1000"/>
              <a:tabLst>
                <a:tab pos="457200" algn="l"/>
              </a:tabLst>
            </a:pPr>
            <a:endParaRPr lang="en-US" sz="4000" b="0" kern="100" dirty="0">
              <a:latin typeface="+mn-lt"/>
              <a:ea typeface="Aptos" panose="020B0004020202020204" pitchFamily="34" charset="0"/>
              <a:cs typeface="Times New Roman" panose="02020603050405020304" pitchFamily="18" charset="0"/>
            </a:endParaRPr>
          </a:p>
          <a:p>
            <a:pPr marR="0" lvl="0" algn="l">
              <a:spcBef>
                <a:spcPts val="0"/>
              </a:spcBef>
              <a:spcAft>
                <a:spcPts val="800"/>
              </a:spcAft>
              <a:buSzPts val="1000"/>
              <a:tabLst>
                <a:tab pos="457200" algn="l"/>
              </a:tabLst>
            </a:pPr>
            <a:r>
              <a:rPr lang="en-US" sz="5400" b="0" kern="100" dirty="0">
                <a:effectLst/>
                <a:latin typeface="+mn-lt"/>
                <a:ea typeface="Aptos" panose="020B0004020202020204" pitchFamily="34" charset="0"/>
                <a:cs typeface="Times New Roman" panose="02020603050405020304" pitchFamily="18" charset="0"/>
              </a:rPr>
              <a:t>	Per serving</a:t>
            </a:r>
          </a:p>
          <a:p>
            <a:pPr marL="457200" marR="0" lvl="1" indent="0" algn="l">
              <a:spcBef>
                <a:spcPts val="0"/>
              </a:spcBef>
              <a:spcAft>
                <a:spcPts val="800"/>
              </a:spcAft>
              <a:buSzPts val="1000"/>
              <a:tabLst>
                <a:tab pos="914400" algn="l"/>
              </a:tabLst>
            </a:pPr>
            <a:r>
              <a:rPr lang="en-US" sz="5400" b="0" kern="100" dirty="0">
                <a:effectLst/>
                <a:latin typeface="+mn-lt"/>
                <a:ea typeface="Aptos" panose="020B0004020202020204" pitchFamily="34" charset="0"/>
                <a:cs typeface="Times New Roman" panose="02020603050405020304" pitchFamily="18" charset="0"/>
              </a:rPr>
              <a:t>Calories: 320</a:t>
            </a:r>
          </a:p>
          <a:p>
            <a:pPr marL="457200" marR="0" lvl="1" indent="0" algn="l">
              <a:spcBef>
                <a:spcPts val="0"/>
              </a:spcBef>
              <a:spcAft>
                <a:spcPts val="800"/>
              </a:spcAft>
              <a:buSzPts val="1000"/>
              <a:tabLst>
                <a:tab pos="914400" algn="l"/>
              </a:tabLst>
            </a:pPr>
            <a:r>
              <a:rPr lang="en-US" sz="5400" b="0" kern="100" dirty="0">
                <a:effectLst/>
                <a:latin typeface="+mn-lt"/>
                <a:ea typeface="Aptos" panose="020B0004020202020204" pitchFamily="34" charset="0"/>
                <a:cs typeface="Times New Roman" panose="02020603050405020304" pitchFamily="18" charset="0"/>
              </a:rPr>
              <a:t>Fat: 12 g</a:t>
            </a:r>
          </a:p>
          <a:p>
            <a:pPr marL="457200" marR="0" lvl="1" indent="0" algn="l">
              <a:spcBef>
                <a:spcPts val="0"/>
              </a:spcBef>
              <a:spcAft>
                <a:spcPts val="800"/>
              </a:spcAft>
              <a:buSzPts val="1000"/>
              <a:tabLst>
                <a:tab pos="914400" algn="l"/>
              </a:tabLst>
            </a:pPr>
            <a:r>
              <a:rPr lang="en-US" sz="5400" b="0" kern="100" dirty="0">
                <a:effectLst/>
                <a:latin typeface="+mn-lt"/>
                <a:ea typeface="Aptos" panose="020B0004020202020204" pitchFamily="34" charset="0"/>
                <a:cs typeface="Times New Roman" panose="02020603050405020304" pitchFamily="18" charset="0"/>
              </a:rPr>
              <a:t>Protein: 5 g</a:t>
            </a:r>
          </a:p>
          <a:p>
            <a:pPr marL="457200" marR="0" lvl="1" indent="0" algn="l">
              <a:spcBef>
                <a:spcPts val="0"/>
              </a:spcBef>
              <a:spcAft>
                <a:spcPts val="800"/>
              </a:spcAft>
              <a:buSzPts val="1000"/>
              <a:tabLst>
                <a:tab pos="914400" algn="l"/>
              </a:tabLst>
            </a:pPr>
            <a:r>
              <a:rPr lang="en-US" sz="5400" b="0" kern="100" dirty="0">
                <a:effectLst/>
                <a:latin typeface="+mn-lt"/>
                <a:ea typeface="Aptos" panose="020B0004020202020204" pitchFamily="34" charset="0"/>
                <a:cs typeface="Times New Roman" panose="02020603050405020304" pitchFamily="18" charset="0"/>
              </a:rPr>
              <a:t>Carbohydrates: 52 g</a:t>
            </a:r>
          </a:p>
          <a:p>
            <a:pPr marL="457200" marR="0" lvl="1" indent="0" algn="l">
              <a:spcBef>
                <a:spcPts val="0"/>
              </a:spcBef>
              <a:spcAft>
                <a:spcPts val="800"/>
              </a:spcAft>
              <a:buSzPts val="1000"/>
              <a:tabLst>
                <a:tab pos="914400" algn="l"/>
              </a:tabLst>
            </a:pPr>
            <a:r>
              <a:rPr lang="en-US" sz="5400" b="0" kern="100" dirty="0">
                <a:effectLst/>
                <a:latin typeface="+mn-lt"/>
                <a:ea typeface="Aptos" panose="020B0004020202020204" pitchFamily="34" charset="0"/>
                <a:cs typeface="Times New Roman" panose="02020603050405020304" pitchFamily="18" charset="0"/>
              </a:rPr>
              <a:t>Fiber: 7 g</a:t>
            </a:r>
          </a:p>
          <a:p>
            <a:pPr marL="457200" marR="0" lvl="1" indent="0" algn="l">
              <a:spcBef>
                <a:spcPts val="0"/>
              </a:spcBef>
              <a:spcAft>
                <a:spcPts val="800"/>
              </a:spcAft>
              <a:buSzPts val="1000"/>
              <a:tabLst>
                <a:tab pos="914400" algn="l"/>
              </a:tabLst>
            </a:pPr>
            <a:r>
              <a:rPr lang="en-US" sz="5400" b="0" kern="100" dirty="0">
                <a:effectLst/>
                <a:latin typeface="+mn-lt"/>
                <a:ea typeface="Aptos" panose="020B0004020202020204" pitchFamily="34" charset="0"/>
                <a:cs typeface="Times New Roman" panose="02020603050405020304" pitchFamily="18" charset="0"/>
              </a:rPr>
              <a:t>Sugars: 35 g</a:t>
            </a:r>
          </a:p>
          <a:p>
            <a:pPr marL="457200" marR="0" lvl="1" indent="0" algn="l">
              <a:spcBef>
                <a:spcPts val="0"/>
              </a:spcBef>
              <a:spcAft>
                <a:spcPts val="800"/>
              </a:spcAft>
              <a:buSzPts val="1000"/>
              <a:tabLst>
                <a:tab pos="914400" algn="l"/>
              </a:tabLst>
            </a:pPr>
            <a:r>
              <a:rPr lang="en-US" sz="5400" b="0" kern="100" dirty="0">
                <a:effectLst/>
                <a:latin typeface="+mn-lt"/>
                <a:ea typeface="Aptos" panose="020B0004020202020204" pitchFamily="34" charset="0"/>
                <a:cs typeface="Times New Roman" panose="02020603050405020304" pitchFamily="18" charset="0"/>
              </a:rPr>
              <a:t>Salt: 0 mg</a:t>
            </a:r>
          </a:p>
        </p:txBody>
      </p:sp>
      <p:sp>
        <p:nvSpPr>
          <p:cNvPr id="5" name="Text Placeholder 7">
            <a:extLst>
              <a:ext uri="{FF2B5EF4-FFF2-40B4-BE49-F238E27FC236}">
                <a16:creationId xmlns:a16="http://schemas.microsoft.com/office/drawing/2014/main" id="{608085E5-1624-F6AA-6232-A4241B853DCE}"/>
              </a:ext>
            </a:extLst>
          </p:cNvPr>
          <p:cNvSpPr txBox="1">
            <a:spLocks/>
          </p:cNvSpPr>
          <p:nvPr/>
        </p:nvSpPr>
        <p:spPr>
          <a:xfrm>
            <a:off x="0" y="0"/>
            <a:ext cx="10058399" cy="49453800"/>
          </a:xfrm>
          <a:prstGeom prst="rect">
            <a:avLst/>
          </a:prstGeom>
          <a:solidFill>
            <a:srgbClr val="E1DEDB"/>
          </a:solidFill>
        </p:spPr>
        <p:txBody>
          <a:bodyPr vert="vert270">
            <a:noAutofit/>
          </a:bodyPr>
          <a:lstStyle>
            <a:lvl1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1pPr>
            <a:lvl2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2pPr>
            <a:lvl3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3pPr>
            <a:lvl4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4pPr>
            <a:lvl5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5pPr>
            <a:lvl6pPr marL="0" marR="0" indent="3556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6pPr>
            <a:lvl7pPr marL="0" marR="0" indent="7112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7pPr>
            <a:lvl8pPr marL="0" marR="0" indent="10668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8pPr>
            <a:lvl9pPr marL="0" marR="0" indent="14224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9pPr>
          </a:lstStyle>
          <a:p>
            <a:pPr hangingPunct="1"/>
            <a:endParaRPr lang="en-US" sz="15000" b="1" dirty="0">
              <a:latin typeface="Open Sans" panose="020B0606030504020204" pitchFamily="34" charset="0"/>
            </a:endParaRPr>
          </a:p>
          <a:p>
            <a:pPr hangingPunct="1"/>
            <a:r>
              <a:rPr lang="en-US" sz="15000" b="1" dirty="0">
                <a:latin typeface="Open Sans" panose="020B0606030504020204" pitchFamily="34" charset="0"/>
              </a:rPr>
              <a:t>SLOW COOKER PEAR CRISP </a:t>
            </a:r>
          </a:p>
          <a:p>
            <a:pPr hangingPunct="1"/>
            <a:r>
              <a:rPr lang="en-US" sz="15000" b="1" dirty="0">
                <a:latin typeface="Open Sans" panose="020B0606030504020204" pitchFamily="34" charset="0"/>
              </a:rPr>
              <a:t>WITH OATS AND ALMONDS</a:t>
            </a:r>
          </a:p>
        </p:txBody>
      </p:sp>
      <p:sp>
        <p:nvSpPr>
          <p:cNvPr id="3" name="Slide Number Placeholder 8">
            <a:extLst>
              <a:ext uri="{FF2B5EF4-FFF2-40B4-BE49-F238E27FC236}">
                <a16:creationId xmlns:a16="http://schemas.microsoft.com/office/drawing/2014/main" id="{F7FF33FF-C485-879E-2E5C-8D3F985FA489}"/>
              </a:ext>
            </a:extLst>
          </p:cNvPr>
          <p:cNvSpPr txBox="1">
            <a:spLocks/>
          </p:cNvSpPr>
          <p:nvPr/>
        </p:nvSpPr>
        <p:spPr>
          <a:xfrm>
            <a:off x="34205579" y="44764129"/>
            <a:ext cx="930842" cy="979574"/>
          </a:xfrm>
          <a:prstGeom prst="rect">
            <a:avLst/>
          </a:prstGeom>
          <a:ln w="25400">
            <a:miter lim="400000"/>
          </a:ln>
        </p:spPr>
        <p:txBody>
          <a:bodyPr wrap="none" lIns="149770" tIns="149770" rIns="149770" bIns="14977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962076" rtl="0" fontAlgn="auto" latinLnBrk="0" hangingPunct="0">
              <a:lnSpc>
                <a:spcPct val="100000"/>
              </a:lnSpc>
              <a:spcBef>
                <a:spcPts val="0"/>
              </a:spcBef>
              <a:spcAft>
                <a:spcPts val="0"/>
              </a:spcAft>
              <a:buClrTx/>
              <a:buSzTx/>
              <a:buFontTx/>
              <a:buNone/>
              <a:tabLst/>
              <a:defRPr kumimoji="0" sz="8000" b="0" i="0" u="none" strike="noStrike" cap="none" spc="0" normalizeH="0" baseline="0">
                <a:ln>
                  <a:noFill/>
                </a:ln>
                <a:solidFill>
                  <a:srgbClr val="000000"/>
                </a:solidFill>
                <a:effectLst/>
                <a:uFillTx/>
                <a:latin typeface="Helvetica Neue Light"/>
                <a:ea typeface="Helvetica Neue Light"/>
                <a:cs typeface="Helvetica Neue Light"/>
                <a:sym typeface="Helvetica Neue Light"/>
              </a:defRPr>
            </a:lvl1pPr>
            <a:lvl2pPr marL="0" marR="0" indent="228600" algn="ctr" defTabSz="2962076" rtl="0" fontAlgn="auto" latinLnBrk="0" hangingPunct="0">
              <a:lnSpc>
                <a:spcPct val="100000"/>
              </a:lnSpc>
              <a:spcBef>
                <a:spcPts val="0"/>
              </a:spcBef>
              <a:spcAft>
                <a:spcPts val="0"/>
              </a:spcAft>
              <a:buClrTx/>
              <a:buSzTx/>
              <a:buFontTx/>
              <a:buNone/>
              <a:tabLst/>
              <a:defRPr kumimoji="0" sz="12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2962076" rtl="0" fontAlgn="auto" latinLnBrk="0" hangingPunct="0">
              <a:lnSpc>
                <a:spcPct val="100000"/>
              </a:lnSpc>
              <a:spcBef>
                <a:spcPts val="0"/>
              </a:spcBef>
              <a:spcAft>
                <a:spcPts val="0"/>
              </a:spcAft>
              <a:buClrTx/>
              <a:buSzTx/>
              <a:buFontTx/>
              <a:buNone/>
              <a:tabLst/>
              <a:defRPr kumimoji="0" sz="12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2962076" rtl="0" fontAlgn="auto" latinLnBrk="0" hangingPunct="0">
              <a:lnSpc>
                <a:spcPct val="100000"/>
              </a:lnSpc>
              <a:spcBef>
                <a:spcPts val="0"/>
              </a:spcBef>
              <a:spcAft>
                <a:spcPts val="0"/>
              </a:spcAft>
              <a:buClrTx/>
              <a:buSzTx/>
              <a:buFontTx/>
              <a:buNone/>
              <a:tabLst/>
              <a:defRPr kumimoji="0" sz="12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2962076" rtl="0" fontAlgn="auto" latinLnBrk="0" hangingPunct="0">
              <a:lnSpc>
                <a:spcPct val="100000"/>
              </a:lnSpc>
              <a:spcBef>
                <a:spcPts val="0"/>
              </a:spcBef>
              <a:spcAft>
                <a:spcPts val="0"/>
              </a:spcAft>
              <a:buClrTx/>
              <a:buSzTx/>
              <a:buFontTx/>
              <a:buNone/>
              <a:tabLst/>
              <a:defRPr kumimoji="0" sz="12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2962076" rtl="0" fontAlgn="auto" latinLnBrk="0" hangingPunct="0">
              <a:lnSpc>
                <a:spcPct val="100000"/>
              </a:lnSpc>
              <a:spcBef>
                <a:spcPts val="0"/>
              </a:spcBef>
              <a:spcAft>
                <a:spcPts val="0"/>
              </a:spcAft>
              <a:buClrTx/>
              <a:buSzTx/>
              <a:buFontTx/>
              <a:buNone/>
              <a:tabLst/>
              <a:defRPr kumimoji="0" sz="12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2962076" rtl="0" fontAlgn="auto" latinLnBrk="0" hangingPunct="0">
              <a:lnSpc>
                <a:spcPct val="100000"/>
              </a:lnSpc>
              <a:spcBef>
                <a:spcPts val="0"/>
              </a:spcBef>
              <a:spcAft>
                <a:spcPts val="0"/>
              </a:spcAft>
              <a:buClrTx/>
              <a:buSzTx/>
              <a:buFontTx/>
              <a:buNone/>
              <a:tabLst/>
              <a:defRPr kumimoji="0" sz="12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2962076" rtl="0" fontAlgn="auto" latinLnBrk="0" hangingPunct="0">
              <a:lnSpc>
                <a:spcPct val="100000"/>
              </a:lnSpc>
              <a:spcBef>
                <a:spcPts val="0"/>
              </a:spcBef>
              <a:spcAft>
                <a:spcPts val="0"/>
              </a:spcAft>
              <a:buClrTx/>
              <a:buSzTx/>
              <a:buFontTx/>
              <a:buNone/>
              <a:tabLst/>
              <a:defRPr kumimoji="0" sz="12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2962076" rtl="0" fontAlgn="auto" latinLnBrk="0" hangingPunct="0">
              <a:lnSpc>
                <a:spcPct val="100000"/>
              </a:lnSpc>
              <a:spcBef>
                <a:spcPts val="0"/>
              </a:spcBef>
              <a:spcAft>
                <a:spcPts val="0"/>
              </a:spcAft>
              <a:buClrTx/>
              <a:buSzTx/>
              <a:buFontTx/>
              <a:buNone/>
              <a:tabLst/>
              <a:defRPr kumimoji="0" sz="120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fld id="{86CB4B4D-7CA3-9044-876B-883B54F8677D}" type="slidenum">
              <a:rPr lang="en-US" sz="4400" smtClean="0">
                <a:solidFill>
                  <a:srgbClr val="A6A6A6"/>
                </a:solidFill>
              </a:rPr>
              <a:pPr/>
              <a:t>76</a:t>
            </a:fld>
            <a:endParaRPr lang="en-US" sz="4400" dirty="0">
              <a:solidFill>
                <a:srgbClr val="A6A6A6"/>
              </a:solidFill>
            </a:endParaRPr>
          </a:p>
        </p:txBody>
      </p:sp>
      <p:pic>
        <p:nvPicPr>
          <p:cNvPr id="6" name="Picture 5">
            <a:extLst>
              <a:ext uri="{FF2B5EF4-FFF2-40B4-BE49-F238E27FC236}">
                <a16:creationId xmlns:a16="http://schemas.microsoft.com/office/drawing/2014/main" id="{AA0568A8-5239-137D-BD13-1B5450A959BB}"/>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p:blipFill>
        <p:spPr>
          <a:xfrm>
            <a:off x="12378227" y="17087808"/>
            <a:ext cx="11459307" cy="3819769"/>
          </a:xfrm>
          <a:prstGeom prst="rect">
            <a:avLst/>
          </a:prstGeom>
        </p:spPr>
      </p:pic>
    </p:spTree>
    <p:extLst>
      <p:ext uri="{BB962C8B-B14F-4D97-AF65-F5344CB8AC3E}">
        <p14:creationId xmlns:p14="http://schemas.microsoft.com/office/powerpoint/2010/main" val="2348431209"/>
      </p:ext>
    </p:extLst>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92C5AE67-E2EF-280A-7719-292154586C8E}"/>
              </a:ext>
            </a:extLst>
          </p:cNvPr>
          <p:cNvSpPr txBox="1">
            <a:spLocks noGrp="1" noRot="1" noMove="1" noResize="1" noEditPoints="1" noAdjustHandles="1" noChangeArrowheads="1" noChangeShapeType="1"/>
          </p:cNvSpPr>
          <p:nvPr/>
        </p:nvSpPr>
        <p:spPr>
          <a:xfrm>
            <a:off x="11696700" y="8707933"/>
            <a:ext cx="10934700" cy="32059067"/>
          </a:xfrm>
          <a:prstGeom prst="rect">
            <a:avLst/>
          </a:prstGeom>
        </p:spPr>
        <p:txBody>
          <a:bodyPr vert="horz" lIns="91440" tIns="45720" rIns="91440" bIns="45720" rtlCol="0">
            <a:noAutofit/>
          </a:bodyPr>
          <a:lstStyle>
            <a:lvl1pPr marL="0" indent="0" algn="l" defTabSz="777240" rtl="0" eaLnBrk="1" latinLnBrk="0" hangingPunct="1">
              <a:lnSpc>
                <a:spcPct val="90000"/>
              </a:lnSpc>
              <a:spcBef>
                <a:spcPts val="850"/>
              </a:spcBef>
              <a:buFont typeface="Arial" panose="020B0604020202020204" pitchFamily="34" charset="0"/>
              <a:buNone/>
              <a:defRPr sz="1000" kern="1200">
                <a:solidFill>
                  <a:schemeClr val="tx1"/>
                </a:solidFill>
                <a:latin typeface="+mj-lt"/>
                <a:ea typeface="+mn-ea"/>
                <a:cs typeface="+mn-cs"/>
              </a:defRPr>
            </a:lvl1pPr>
            <a:lvl2pPr marL="388620" indent="0" algn="l" defTabSz="777240" rtl="0" eaLnBrk="1" latinLnBrk="0" hangingPunct="1">
              <a:lnSpc>
                <a:spcPct val="90000"/>
              </a:lnSpc>
              <a:spcBef>
                <a:spcPts val="425"/>
              </a:spcBef>
              <a:buFont typeface="Arial" panose="020B0604020202020204" pitchFamily="34" charset="0"/>
              <a:buNone/>
              <a:defRPr sz="1000" kern="1200">
                <a:solidFill>
                  <a:schemeClr val="tx1"/>
                </a:solidFill>
                <a:latin typeface="+mj-lt"/>
                <a:ea typeface="+mn-ea"/>
                <a:cs typeface="+mn-cs"/>
              </a:defRPr>
            </a:lvl2pPr>
            <a:lvl3pPr marL="777240" indent="0" algn="l" defTabSz="777240" rtl="0" eaLnBrk="1" latinLnBrk="0" hangingPunct="1">
              <a:lnSpc>
                <a:spcPct val="90000"/>
              </a:lnSpc>
              <a:spcBef>
                <a:spcPts val="425"/>
              </a:spcBef>
              <a:buFont typeface="Arial" panose="020B0604020202020204" pitchFamily="34" charset="0"/>
              <a:buNone/>
              <a:defRPr sz="1000" kern="1200">
                <a:solidFill>
                  <a:schemeClr val="tx1"/>
                </a:solidFill>
                <a:latin typeface="+mj-lt"/>
                <a:ea typeface="+mn-ea"/>
                <a:cs typeface="+mn-cs"/>
              </a:defRPr>
            </a:lvl3pPr>
            <a:lvl4pPr marL="1165860" indent="0" algn="l" defTabSz="777240" rtl="0" eaLnBrk="1" latinLnBrk="0" hangingPunct="1">
              <a:lnSpc>
                <a:spcPct val="90000"/>
              </a:lnSpc>
              <a:spcBef>
                <a:spcPts val="425"/>
              </a:spcBef>
              <a:buFont typeface="Arial" panose="020B0604020202020204" pitchFamily="34" charset="0"/>
              <a:buNone/>
              <a:defRPr sz="1000" kern="1200">
                <a:solidFill>
                  <a:schemeClr val="tx1"/>
                </a:solidFill>
                <a:latin typeface="+mj-lt"/>
                <a:ea typeface="+mn-ea"/>
                <a:cs typeface="+mn-cs"/>
              </a:defRPr>
            </a:lvl4pPr>
            <a:lvl5pPr marL="1554480" indent="0" algn="l" defTabSz="777240" rtl="0" eaLnBrk="1" latinLnBrk="0" hangingPunct="1">
              <a:lnSpc>
                <a:spcPct val="90000"/>
              </a:lnSpc>
              <a:spcBef>
                <a:spcPts val="425"/>
              </a:spcBef>
              <a:buFont typeface="Arial" panose="020B0604020202020204" pitchFamily="34" charset="0"/>
              <a:buNone/>
              <a:defRPr sz="1000" kern="1200">
                <a:solidFill>
                  <a:schemeClr val="tx1"/>
                </a:solidFill>
                <a:latin typeface="+mj-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lang="en-US" sz="4800" dirty="0">
                <a:solidFill>
                  <a:srgbClr val="000000"/>
                </a:solidFill>
                <a:latin typeface="Open Sans" panose="020B0606030504020204" pitchFamily="34" charset="0"/>
              </a:rPr>
              <a:t>Mediterranean Blend:</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lang="en-US" sz="4800" b="0" dirty="0">
                <a:solidFill>
                  <a:srgbClr val="000000"/>
                </a:solidFill>
                <a:latin typeface="Open Sans" panose="020B0606030504020204" pitchFamily="34" charset="0"/>
              </a:rPr>
              <a:t>1 tbsp dried oregano</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lang="en-US" sz="4800" b="0" dirty="0">
                <a:solidFill>
                  <a:srgbClr val="000000"/>
                </a:solidFill>
                <a:latin typeface="Open Sans" panose="020B0606030504020204" pitchFamily="34" charset="0"/>
              </a:rPr>
              <a:t>1 tbsp dried basil</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lang="en-US" sz="4800" b="0" dirty="0">
                <a:solidFill>
                  <a:srgbClr val="000000"/>
                </a:solidFill>
                <a:latin typeface="Open Sans" panose="020B0606030504020204" pitchFamily="34" charset="0"/>
              </a:rPr>
              <a:t>1 tbsp dried thyme</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lang="en-US" sz="4800" b="0" dirty="0">
                <a:solidFill>
                  <a:srgbClr val="000000"/>
                </a:solidFill>
                <a:latin typeface="Open Sans" panose="020B0606030504020204" pitchFamily="34" charset="0"/>
              </a:rPr>
              <a:t>1 tbsp dried rosemary</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lang="en-US" sz="4800" b="0" dirty="0">
                <a:solidFill>
                  <a:srgbClr val="000000"/>
                </a:solidFill>
                <a:latin typeface="Open Sans" panose="020B0606030504020204" pitchFamily="34" charset="0"/>
              </a:rPr>
              <a:t>1 tbsp dried parsley</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lang="en-US" sz="4800" b="0" dirty="0">
                <a:solidFill>
                  <a:srgbClr val="000000"/>
                </a:solidFill>
                <a:latin typeface="Open Sans" panose="020B0606030504020204" pitchFamily="34" charset="0"/>
              </a:rPr>
              <a:t>1 tsp garlic powder</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lang="en-US" sz="4800" b="0" dirty="0">
                <a:solidFill>
                  <a:srgbClr val="000000"/>
                </a:solidFill>
                <a:latin typeface="Open Sans" panose="020B0606030504020204" pitchFamily="34" charset="0"/>
              </a:rPr>
              <a:t>1 tsp onion powder</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lang="en-US" sz="4800" b="0" i="1" dirty="0">
                <a:solidFill>
                  <a:srgbClr val="000000"/>
                </a:solidFill>
                <a:latin typeface="Open Sans" panose="020B0606030504020204" pitchFamily="34" charset="0"/>
              </a:rPr>
              <a:t>Pair with Mediterranean dishes like </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lang="en-US" sz="4800" b="0" i="1" dirty="0">
                <a:solidFill>
                  <a:srgbClr val="000000"/>
                </a:solidFill>
                <a:latin typeface="Open Sans" panose="020B0606030504020204" pitchFamily="34" charset="0"/>
              </a:rPr>
              <a:t>Greek salads, grilled vegetables, </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lang="en-US" sz="4800" b="0" i="1" dirty="0">
                <a:solidFill>
                  <a:srgbClr val="000000"/>
                </a:solidFill>
                <a:latin typeface="Open Sans" panose="020B0606030504020204" pitchFamily="34" charset="0"/>
              </a:rPr>
              <a:t>or roasted chicken.</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endParaRPr lang="en-US" sz="4800" b="0" dirty="0">
              <a:solidFill>
                <a:srgbClr val="000000"/>
              </a:solidFill>
              <a:latin typeface="Open Sans" panose="020B0606030504020204" pitchFamily="34" charset="0"/>
            </a:endParaRP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endParaRPr lang="en-US" sz="4800" b="0" dirty="0">
              <a:solidFill>
                <a:srgbClr val="000000"/>
              </a:solidFill>
              <a:latin typeface="Open Sans" panose="020B0606030504020204" pitchFamily="34" charset="0"/>
            </a:endParaRP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lang="en-US" sz="4800" dirty="0">
                <a:solidFill>
                  <a:srgbClr val="000000"/>
                </a:solidFill>
                <a:latin typeface="Open Sans" panose="020B0606030504020204" pitchFamily="34" charset="0"/>
              </a:rPr>
              <a:t>Mexican Fiesta Mix:</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lang="en-US" sz="4800" b="0" dirty="0">
                <a:solidFill>
                  <a:srgbClr val="000000"/>
                </a:solidFill>
                <a:latin typeface="Open Sans" panose="020B0606030504020204" pitchFamily="34" charset="0"/>
              </a:rPr>
              <a:t>1 tbsp chili powder</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lang="en-US" sz="4800" b="0" dirty="0">
                <a:solidFill>
                  <a:srgbClr val="000000"/>
                </a:solidFill>
                <a:latin typeface="Open Sans" panose="020B0606030504020204" pitchFamily="34" charset="0"/>
              </a:rPr>
              <a:t>1 tbsp ground cumin</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lang="en-US" sz="4800" b="0" dirty="0">
                <a:solidFill>
                  <a:srgbClr val="000000"/>
                </a:solidFill>
                <a:latin typeface="Open Sans" panose="020B0606030504020204" pitchFamily="34" charset="0"/>
              </a:rPr>
              <a:t>1 tbsp smoked paprika</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lang="en-US" sz="4800" b="0" dirty="0">
                <a:solidFill>
                  <a:srgbClr val="000000"/>
                </a:solidFill>
                <a:latin typeface="Open Sans" panose="020B0606030504020204" pitchFamily="34" charset="0"/>
              </a:rPr>
              <a:t>1 tbsp dried oregano</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lang="en-US" sz="4800" b="0" dirty="0">
                <a:solidFill>
                  <a:srgbClr val="000000"/>
                </a:solidFill>
                <a:latin typeface="Open Sans" panose="020B0606030504020204" pitchFamily="34" charset="0"/>
              </a:rPr>
              <a:t>1 tsp garlic powder</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lang="en-US" sz="4800" b="0" dirty="0">
                <a:solidFill>
                  <a:srgbClr val="000000"/>
                </a:solidFill>
                <a:latin typeface="Open Sans" panose="020B0606030504020204" pitchFamily="34" charset="0"/>
              </a:rPr>
              <a:t>1 tsp onion powder</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lang="en-US" sz="4800" b="0" dirty="0">
                <a:solidFill>
                  <a:srgbClr val="000000"/>
                </a:solidFill>
                <a:latin typeface="Open Sans" panose="020B0606030504020204" pitchFamily="34" charset="0"/>
              </a:rPr>
              <a:t>1 tsp ground coriander</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lang="en-US" sz="4800" b="0" i="1" dirty="0">
                <a:solidFill>
                  <a:srgbClr val="000000"/>
                </a:solidFill>
                <a:latin typeface="Open Sans" panose="020B0606030504020204" pitchFamily="34" charset="0"/>
              </a:rPr>
              <a:t>Ideal for tacos, enchiladas, </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lang="en-US" sz="4800" b="0" i="1" dirty="0">
                <a:solidFill>
                  <a:srgbClr val="000000"/>
                </a:solidFill>
                <a:latin typeface="Open Sans" panose="020B0606030504020204" pitchFamily="34" charset="0"/>
              </a:rPr>
              <a:t>Mexican-inspired soups and stews</a:t>
            </a:r>
            <a:r>
              <a:rPr lang="en-US" sz="4800" b="0" dirty="0">
                <a:solidFill>
                  <a:srgbClr val="000000"/>
                </a:solidFill>
                <a:latin typeface="Open Sans" panose="020B0606030504020204" pitchFamily="34" charset="0"/>
              </a:rPr>
              <a:t>.</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endParaRPr lang="en-US" sz="4800" b="0" dirty="0">
              <a:solidFill>
                <a:srgbClr val="000000"/>
              </a:solidFill>
              <a:latin typeface="Open Sans" panose="020B0606030504020204" pitchFamily="34" charset="0"/>
            </a:endParaRP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endParaRPr lang="en-US" sz="4800" b="0" dirty="0">
              <a:solidFill>
                <a:srgbClr val="000000"/>
              </a:solidFill>
              <a:latin typeface="Open Sans" panose="020B0606030504020204" pitchFamily="34" charset="0"/>
            </a:endParaRP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lang="en-US" sz="4800" dirty="0">
                <a:solidFill>
                  <a:srgbClr val="000000"/>
                </a:solidFill>
                <a:latin typeface="Open Sans" panose="020B0606030504020204" pitchFamily="34" charset="0"/>
              </a:rPr>
              <a:t>Asian Sensation Blend:</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lang="en-US" sz="4800" b="0" dirty="0">
                <a:solidFill>
                  <a:srgbClr val="000000"/>
                </a:solidFill>
                <a:latin typeface="Open Sans" panose="020B0606030504020204" pitchFamily="34" charset="0"/>
              </a:rPr>
              <a:t>1 tbsp ground ginger</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lang="en-US" sz="4800" b="0" dirty="0">
                <a:solidFill>
                  <a:srgbClr val="000000"/>
                </a:solidFill>
                <a:latin typeface="Open Sans" panose="020B0606030504020204" pitchFamily="34" charset="0"/>
              </a:rPr>
              <a:t>1 tbsp ground coriander</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lang="en-US" sz="4800" b="0" dirty="0">
                <a:solidFill>
                  <a:srgbClr val="000000"/>
                </a:solidFill>
                <a:latin typeface="Open Sans" panose="020B0606030504020204" pitchFamily="34" charset="0"/>
              </a:rPr>
              <a:t>1 tbsp ground turmeric</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lang="en-US" sz="4800" b="0" dirty="0">
                <a:solidFill>
                  <a:srgbClr val="000000"/>
                </a:solidFill>
                <a:latin typeface="Open Sans" panose="020B0606030504020204" pitchFamily="34" charset="0"/>
              </a:rPr>
              <a:t>1 tbsp ground cumin</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lang="en-US" sz="4800" b="0" dirty="0">
                <a:solidFill>
                  <a:srgbClr val="000000"/>
                </a:solidFill>
                <a:latin typeface="Open Sans" panose="020B0606030504020204" pitchFamily="34" charset="0"/>
              </a:rPr>
              <a:t>1 tsp garlic powder</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lang="en-US" sz="4800" b="0" dirty="0">
                <a:solidFill>
                  <a:srgbClr val="000000"/>
                </a:solidFill>
                <a:latin typeface="Open Sans" panose="020B0606030504020204" pitchFamily="34" charset="0"/>
              </a:rPr>
              <a:t>1 tsp onion powder</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lang="en-US" sz="4800" b="0" dirty="0">
                <a:solidFill>
                  <a:srgbClr val="000000"/>
                </a:solidFill>
                <a:latin typeface="Open Sans" panose="020B0606030504020204" pitchFamily="34" charset="0"/>
              </a:rPr>
              <a:t>1/2 tsp crushed red pepper flakes</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lang="en-US" sz="4800" b="0" i="1" dirty="0">
                <a:solidFill>
                  <a:srgbClr val="000000"/>
                </a:solidFill>
                <a:latin typeface="Open Sans" panose="020B0606030504020204" pitchFamily="34" charset="0"/>
              </a:rPr>
              <a:t>Perfect for stir-fries, curries, and noodle dishes from various Asian cuisines</a:t>
            </a:r>
            <a:r>
              <a:rPr lang="en-US" sz="4800" b="0" dirty="0">
                <a:solidFill>
                  <a:srgbClr val="000000"/>
                </a:solidFill>
                <a:latin typeface="Open Sans" panose="020B0606030504020204" pitchFamily="34" charset="0"/>
              </a:rPr>
              <a:t>.</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endParaRPr lang="en-US" sz="4400" b="0" dirty="0">
              <a:solidFill>
                <a:srgbClr val="000000"/>
              </a:solidFill>
              <a:latin typeface="Open Sans" panose="020B0606030504020204" pitchFamily="34" charset="0"/>
            </a:endParaRPr>
          </a:p>
          <a:p>
            <a:pPr marL="0" marR="0" lvl="0" indent="0" algn="l" defTabSz="777240" rtl="0" eaLnBrk="1" fontAlgn="auto" latinLnBrk="0" hangingPunct="1">
              <a:lnSpc>
                <a:spcPct val="120000"/>
              </a:lnSpc>
              <a:spcBef>
                <a:spcPts val="850"/>
              </a:spcBef>
              <a:spcAft>
                <a:spcPts val="0"/>
              </a:spcAft>
              <a:buClrTx/>
              <a:buSzTx/>
              <a:buFont typeface="Arial" panose="020B0604020202020204" pitchFamily="34" charset="0"/>
              <a:buNone/>
              <a:tabLst/>
              <a:defRPr/>
            </a:pPr>
            <a:endParaRPr lang="en-US" sz="4400" b="0" dirty="0">
              <a:solidFill>
                <a:srgbClr val="000000"/>
              </a:solidFill>
              <a:latin typeface="Open Sans" panose="020B0606030504020204" pitchFamily="34" charset="0"/>
            </a:endParaRPr>
          </a:p>
          <a:p>
            <a:pPr marL="0" marR="0" lvl="0" indent="0" algn="l" defTabSz="777240" rtl="0" eaLnBrk="1" fontAlgn="auto" latinLnBrk="0" hangingPunct="1">
              <a:lnSpc>
                <a:spcPct val="120000"/>
              </a:lnSpc>
              <a:spcBef>
                <a:spcPts val="850"/>
              </a:spcBef>
              <a:spcAft>
                <a:spcPts val="0"/>
              </a:spcAft>
              <a:buClrTx/>
              <a:buSzTx/>
              <a:buFont typeface="Arial" panose="020B0604020202020204" pitchFamily="34" charset="0"/>
              <a:buNone/>
              <a:tabLst/>
              <a:defRPr/>
            </a:pPr>
            <a:endParaRPr lang="en-US" sz="4000" b="0" dirty="0">
              <a:solidFill>
                <a:srgbClr val="000000"/>
              </a:solidFill>
              <a:latin typeface="Open Sans" panose="020B0606030504020204" pitchFamily="34" charset="0"/>
            </a:endParaRPr>
          </a:p>
        </p:txBody>
      </p:sp>
      <p:sp>
        <p:nvSpPr>
          <p:cNvPr id="3" name="Text Placeholder 7">
            <a:extLst>
              <a:ext uri="{FF2B5EF4-FFF2-40B4-BE49-F238E27FC236}">
                <a16:creationId xmlns:a16="http://schemas.microsoft.com/office/drawing/2014/main" id="{E1C825BF-B726-C641-571A-B06C14FF6D1C}"/>
              </a:ext>
            </a:extLst>
          </p:cNvPr>
          <p:cNvSpPr txBox="1">
            <a:spLocks/>
          </p:cNvSpPr>
          <p:nvPr/>
        </p:nvSpPr>
        <p:spPr>
          <a:xfrm>
            <a:off x="0" y="0"/>
            <a:ext cx="10058399" cy="49453800"/>
          </a:xfrm>
          <a:prstGeom prst="rect">
            <a:avLst/>
          </a:prstGeom>
          <a:solidFill>
            <a:srgbClr val="E1DEDB"/>
          </a:solidFill>
        </p:spPr>
        <p:txBody>
          <a:bodyPr vert="vert270">
            <a:noAutofit/>
          </a:bodyPr>
          <a:lstStyle>
            <a:lvl1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1pPr>
            <a:lvl2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2pPr>
            <a:lvl3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3pPr>
            <a:lvl4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4pPr>
            <a:lvl5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5pPr>
            <a:lvl6pPr marL="0" marR="0" indent="3556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6pPr>
            <a:lvl7pPr marL="0" marR="0" indent="7112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7pPr>
            <a:lvl8pPr marL="0" marR="0" indent="10668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8pPr>
            <a:lvl9pPr marL="0" marR="0" indent="14224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9pPr>
          </a:lstStyle>
          <a:p>
            <a:pPr hangingPunct="1"/>
            <a:endParaRPr lang="en-US" sz="15000" b="1" dirty="0">
              <a:latin typeface="Open Sans" panose="020B0606030504020204" pitchFamily="34" charset="0"/>
            </a:endParaRPr>
          </a:p>
          <a:p>
            <a:pPr hangingPunct="1"/>
            <a:r>
              <a:rPr lang="en-US" sz="15000" b="1" spc="600" dirty="0">
                <a:latin typeface="Open Sans" panose="020B0606030504020204" pitchFamily="34" charset="0"/>
              </a:rPr>
              <a:t>DIY SALT FREE</a:t>
            </a:r>
          </a:p>
          <a:p>
            <a:pPr hangingPunct="1"/>
            <a:r>
              <a:rPr lang="en-US" sz="15000" b="1" spc="600" dirty="0">
                <a:latin typeface="Open Sans" panose="020B0606030504020204" pitchFamily="34" charset="0"/>
              </a:rPr>
              <a:t>HERBS &amp; SPICE MIXES</a:t>
            </a:r>
          </a:p>
        </p:txBody>
      </p:sp>
      <p:sp>
        <p:nvSpPr>
          <p:cNvPr id="18" name="Slide Number Placeholder 17">
            <a:extLst>
              <a:ext uri="{FF2B5EF4-FFF2-40B4-BE49-F238E27FC236}">
                <a16:creationId xmlns:a16="http://schemas.microsoft.com/office/drawing/2014/main" id="{D87F0222-617C-D288-C8B6-59DB7D64BD69}"/>
              </a:ext>
            </a:extLst>
          </p:cNvPr>
          <p:cNvSpPr>
            <a:spLocks noGrp="1"/>
          </p:cNvSpPr>
          <p:nvPr>
            <p:ph type="sldNum" sz="quarter" idx="2"/>
          </p:nvPr>
        </p:nvSpPr>
        <p:spPr>
          <a:xfrm>
            <a:off x="33656083" y="44974963"/>
            <a:ext cx="587800" cy="918018"/>
          </a:xfrm>
        </p:spPr>
        <p:txBody>
          <a:bodyPr/>
          <a:lstStyle/>
          <a:p>
            <a:fld id="{86CB4B4D-7CA3-9044-876B-883B54F8677D}" type="slidenum">
              <a:rPr lang="en-US" sz="4000" smtClean="0"/>
              <a:t>77</a:t>
            </a:fld>
            <a:endParaRPr lang="en-US" sz="4000" dirty="0"/>
          </a:p>
        </p:txBody>
      </p:sp>
      <p:sp>
        <p:nvSpPr>
          <p:cNvPr id="6" name="Text Placeholder 3">
            <a:extLst>
              <a:ext uri="{FF2B5EF4-FFF2-40B4-BE49-F238E27FC236}">
                <a16:creationId xmlns:a16="http://schemas.microsoft.com/office/drawing/2014/main" id="{E84762DA-28D9-975D-3055-9CF10DD92E69}"/>
              </a:ext>
            </a:extLst>
          </p:cNvPr>
          <p:cNvSpPr txBox="1">
            <a:spLocks noGrp="1" noRot="1" noMove="1" noResize="1" noEditPoints="1" noAdjustHandles="1" noChangeArrowheads="1" noChangeShapeType="1"/>
          </p:cNvSpPr>
          <p:nvPr/>
        </p:nvSpPr>
        <p:spPr>
          <a:xfrm>
            <a:off x="24269701" y="7885852"/>
            <a:ext cx="10934700" cy="29430167"/>
          </a:xfrm>
          <a:prstGeom prst="rect">
            <a:avLst/>
          </a:prstGeom>
        </p:spPr>
        <p:txBody>
          <a:bodyPr vert="horz" lIns="91440" tIns="45720" rIns="91440" bIns="45720" rtlCol="0">
            <a:noAutofit/>
          </a:bodyPr>
          <a:lstStyle>
            <a:lvl1pPr marL="0" indent="0" algn="l" defTabSz="777240" rtl="0" eaLnBrk="1" latinLnBrk="0" hangingPunct="1">
              <a:lnSpc>
                <a:spcPct val="90000"/>
              </a:lnSpc>
              <a:spcBef>
                <a:spcPts val="850"/>
              </a:spcBef>
              <a:buFont typeface="Arial" panose="020B0604020202020204" pitchFamily="34" charset="0"/>
              <a:buNone/>
              <a:defRPr sz="1000" kern="1200">
                <a:solidFill>
                  <a:schemeClr val="tx1"/>
                </a:solidFill>
                <a:latin typeface="+mj-lt"/>
                <a:ea typeface="+mn-ea"/>
                <a:cs typeface="+mn-cs"/>
              </a:defRPr>
            </a:lvl1pPr>
            <a:lvl2pPr marL="388620" indent="0" algn="l" defTabSz="777240" rtl="0" eaLnBrk="1" latinLnBrk="0" hangingPunct="1">
              <a:lnSpc>
                <a:spcPct val="90000"/>
              </a:lnSpc>
              <a:spcBef>
                <a:spcPts val="425"/>
              </a:spcBef>
              <a:buFont typeface="Arial" panose="020B0604020202020204" pitchFamily="34" charset="0"/>
              <a:buNone/>
              <a:defRPr sz="1000" kern="1200">
                <a:solidFill>
                  <a:schemeClr val="tx1"/>
                </a:solidFill>
                <a:latin typeface="+mj-lt"/>
                <a:ea typeface="+mn-ea"/>
                <a:cs typeface="+mn-cs"/>
              </a:defRPr>
            </a:lvl2pPr>
            <a:lvl3pPr marL="777240" indent="0" algn="l" defTabSz="777240" rtl="0" eaLnBrk="1" latinLnBrk="0" hangingPunct="1">
              <a:lnSpc>
                <a:spcPct val="90000"/>
              </a:lnSpc>
              <a:spcBef>
                <a:spcPts val="425"/>
              </a:spcBef>
              <a:buFont typeface="Arial" panose="020B0604020202020204" pitchFamily="34" charset="0"/>
              <a:buNone/>
              <a:defRPr sz="1000" kern="1200">
                <a:solidFill>
                  <a:schemeClr val="tx1"/>
                </a:solidFill>
                <a:latin typeface="+mj-lt"/>
                <a:ea typeface="+mn-ea"/>
                <a:cs typeface="+mn-cs"/>
              </a:defRPr>
            </a:lvl3pPr>
            <a:lvl4pPr marL="1165860" indent="0" algn="l" defTabSz="777240" rtl="0" eaLnBrk="1" latinLnBrk="0" hangingPunct="1">
              <a:lnSpc>
                <a:spcPct val="90000"/>
              </a:lnSpc>
              <a:spcBef>
                <a:spcPts val="425"/>
              </a:spcBef>
              <a:buFont typeface="Arial" panose="020B0604020202020204" pitchFamily="34" charset="0"/>
              <a:buNone/>
              <a:defRPr sz="1000" kern="1200">
                <a:solidFill>
                  <a:schemeClr val="tx1"/>
                </a:solidFill>
                <a:latin typeface="+mj-lt"/>
                <a:ea typeface="+mn-ea"/>
                <a:cs typeface="+mn-cs"/>
              </a:defRPr>
            </a:lvl4pPr>
            <a:lvl5pPr marL="1554480" indent="0" algn="l" defTabSz="777240" rtl="0" eaLnBrk="1" latinLnBrk="0" hangingPunct="1">
              <a:lnSpc>
                <a:spcPct val="90000"/>
              </a:lnSpc>
              <a:spcBef>
                <a:spcPts val="425"/>
              </a:spcBef>
              <a:buFont typeface="Arial" panose="020B0604020202020204" pitchFamily="34" charset="0"/>
              <a:buNone/>
              <a:defRPr sz="1000" kern="1200">
                <a:solidFill>
                  <a:schemeClr val="tx1"/>
                </a:solidFill>
                <a:latin typeface="+mj-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endParaRPr lang="en-US" sz="4400" b="0" dirty="0">
              <a:solidFill>
                <a:srgbClr val="000000"/>
              </a:solidFill>
              <a:latin typeface="Open Sans" panose="020B0606030504020204" pitchFamily="34" charset="0"/>
            </a:endParaRP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lang="en-US" sz="4800" dirty="0">
                <a:solidFill>
                  <a:srgbClr val="000000"/>
                </a:solidFill>
                <a:latin typeface="Open Sans" panose="020B0606030504020204" pitchFamily="34" charset="0"/>
              </a:rPr>
              <a:t>Middle Eastern Spice Mix:</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lang="en-US" sz="4800" b="0" dirty="0">
                <a:solidFill>
                  <a:srgbClr val="000000"/>
                </a:solidFill>
                <a:latin typeface="Open Sans" panose="020B0606030504020204" pitchFamily="34" charset="0"/>
              </a:rPr>
              <a:t>1 tbsp ground cumin</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lang="en-US" sz="4800" b="0" dirty="0">
                <a:solidFill>
                  <a:srgbClr val="000000"/>
                </a:solidFill>
                <a:latin typeface="Open Sans" panose="020B0606030504020204" pitchFamily="34" charset="0"/>
              </a:rPr>
              <a:t>1 tbsp ground coriander</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lang="en-US" sz="4800" b="0" dirty="0">
                <a:solidFill>
                  <a:srgbClr val="000000"/>
                </a:solidFill>
                <a:latin typeface="Open Sans" panose="020B0606030504020204" pitchFamily="34" charset="0"/>
              </a:rPr>
              <a:t>1 tbsp ground cardamom</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lang="en-US" sz="4800" b="0" dirty="0">
                <a:solidFill>
                  <a:srgbClr val="000000"/>
                </a:solidFill>
                <a:latin typeface="Open Sans" panose="020B0606030504020204" pitchFamily="34" charset="0"/>
              </a:rPr>
              <a:t>1 tbsp ground cinnamon</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lang="en-US" sz="4800" b="0" dirty="0">
                <a:solidFill>
                  <a:srgbClr val="000000"/>
                </a:solidFill>
                <a:latin typeface="Open Sans" panose="020B0606030504020204" pitchFamily="34" charset="0"/>
              </a:rPr>
              <a:t>1 tbsp ground paprika</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lang="en-US" sz="4800" b="0" dirty="0">
                <a:solidFill>
                  <a:srgbClr val="000000"/>
                </a:solidFill>
                <a:latin typeface="Open Sans" panose="020B0606030504020204" pitchFamily="34" charset="0"/>
              </a:rPr>
              <a:t>1 tsp ground cloves</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lang="en-US" sz="4800" b="0" dirty="0">
                <a:solidFill>
                  <a:srgbClr val="000000"/>
                </a:solidFill>
                <a:latin typeface="Open Sans" panose="020B0606030504020204" pitchFamily="34" charset="0"/>
              </a:rPr>
              <a:t>1 tsp ground nutmeg</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lang="en-US" sz="4800" b="0" i="1" dirty="0">
                <a:solidFill>
                  <a:srgbClr val="000000"/>
                </a:solidFill>
                <a:latin typeface="Open Sans" panose="020B0606030504020204" pitchFamily="34" charset="0"/>
              </a:rPr>
              <a:t>Complements dishes like falafel, </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lang="en-US" sz="4800" b="0" i="1" dirty="0">
                <a:solidFill>
                  <a:srgbClr val="000000"/>
                </a:solidFill>
                <a:latin typeface="Open Sans" panose="020B0606030504020204" pitchFamily="34" charset="0"/>
              </a:rPr>
              <a:t>hummus, or kebabs</a:t>
            </a:r>
            <a:r>
              <a:rPr lang="en-US" sz="4800" b="0" dirty="0">
                <a:solidFill>
                  <a:srgbClr val="000000"/>
                </a:solidFill>
                <a:latin typeface="Open Sans" panose="020B0606030504020204" pitchFamily="34" charset="0"/>
              </a:rPr>
              <a:t>.</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endParaRPr lang="en-US" sz="4800" b="0" dirty="0">
              <a:solidFill>
                <a:srgbClr val="000000"/>
              </a:solidFill>
              <a:latin typeface="Open Sans" panose="020B0606030504020204" pitchFamily="34" charset="0"/>
            </a:endParaRP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endParaRPr lang="en-US" sz="4800" b="0" dirty="0">
              <a:solidFill>
                <a:srgbClr val="000000"/>
              </a:solidFill>
              <a:latin typeface="Open Sans" panose="020B0606030504020204" pitchFamily="34" charset="0"/>
            </a:endParaRP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lang="en-US" sz="4800" dirty="0">
                <a:solidFill>
                  <a:srgbClr val="000000"/>
                </a:solidFill>
                <a:latin typeface="Open Sans" panose="020B0606030504020204" pitchFamily="34" charset="0"/>
              </a:rPr>
              <a:t>Italian Herb Infusion:</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lang="en-US" sz="4800" b="0" dirty="0">
                <a:solidFill>
                  <a:srgbClr val="000000"/>
                </a:solidFill>
                <a:latin typeface="Open Sans" panose="020B0606030504020204" pitchFamily="34" charset="0"/>
              </a:rPr>
              <a:t>1 tbsp dried basil</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lang="en-US" sz="4800" b="0" dirty="0">
                <a:solidFill>
                  <a:srgbClr val="000000"/>
                </a:solidFill>
                <a:latin typeface="Open Sans" panose="020B0606030504020204" pitchFamily="34" charset="0"/>
              </a:rPr>
              <a:t>1 tbsp dried oregano</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lang="en-US" sz="4800" b="0" dirty="0">
                <a:solidFill>
                  <a:srgbClr val="000000"/>
                </a:solidFill>
                <a:latin typeface="Open Sans" panose="020B0606030504020204" pitchFamily="34" charset="0"/>
              </a:rPr>
              <a:t>1 tbsp dried thyme</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lang="en-US" sz="4800" b="0" dirty="0">
                <a:solidFill>
                  <a:srgbClr val="000000"/>
                </a:solidFill>
                <a:latin typeface="Open Sans" panose="020B0606030504020204" pitchFamily="34" charset="0"/>
              </a:rPr>
              <a:t>1 tbsp dried rosemary</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lang="en-US" sz="4800" b="0" dirty="0">
                <a:solidFill>
                  <a:srgbClr val="000000"/>
                </a:solidFill>
                <a:latin typeface="Open Sans" panose="020B0606030504020204" pitchFamily="34" charset="0"/>
              </a:rPr>
              <a:t>1 tbsp dried parsley</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lang="en-US" sz="4800" b="0" dirty="0">
                <a:solidFill>
                  <a:srgbClr val="000000"/>
                </a:solidFill>
                <a:latin typeface="Open Sans" panose="020B0606030504020204" pitchFamily="34" charset="0"/>
              </a:rPr>
              <a:t>1 tsp garlic powder</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lang="en-US" sz="4800" b="0" dirty="0">
                <a:solidFill>
                  <a:srgbClr val="000000"/>
                </a:solidFill>
                <a:latin typeface="Open Sans" panose="020B0606030504020204" pitchFamily="34" charset="0"/>
              </a:rPr>
              <a:t>1 tsp onion powder</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lang="en-US" sz="4800" b="0" i="1" dirty="0">
                <a:solidFill>
                  <a:srgbClr val="000000"/>
                </a:solidFill>
                <a:latin typeface="Open Sans" panose="020B0606030504020204" pitchFamily="34" charset="0"/>
              </a:rPr>
              <a:t>Perfect for pasta dishes, pizzas, </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lang="en-US" sz="4800" b="0" i="1" dirty="0">
                <a:solidFill>
                  <a:srgbClr val="000000"/>
                </a:solidFill>
                <a:latin typeface="Open Sans" panose="020B0606030504020204" pitchFamily="34" charset="0"/>
              </a:rPr>
              <a:t>or Italian-inspired soups and sauces</a:t>
            </a:r>
            <a:r>
              <a:rPr lang="en-US" sz="4800" b="0" dirty="0">
                <a:solidFill>
                  <a:srgbClr val="000000"/>
                </a:solidFill>
                <a:latin typeface="Open Sans" panose="020B0606030504020204" pitchFamily="34" charset="0"/>
              </a:rPr>
              <a:t>.</a:t>
            </a: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endParaRPr lang="en-US" sz="4800" b="0" dirty="0">
              <a:solidFill>
                <a:srgbClr val="000000"/>
              </a:solidFill>
              <a:latin typeface="Open Sans" panose="020B0606030504020204" pitchFamily="34" charset="0"/>
            </a:endParaRP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endParaRPr lang="en-US" sz="4800" b="0" dirty="0">
              <a:solidFill>
                <a:srgbClr val="000000"/>
              </a:solidFill>
              <a:latin typeface="Open Sans" panose="020B0606030504020204" pitchFamily="34" charset="0"/>
            </a:endParaRPr>
          </a:p>
          <a:p>
            <a:pPr marL="0" marR="0" lvl="0" indent="0" algn="l" defTabSz="777240" rtl="0" eaLnBrk="1" fontAlgn="auto" latinLnBrk="0" hangingPunct="1">
              <a:lnSpc>
                <a:spcPct val="100000"/>
              </a:lnSpc>
              <a:spcBef>
                <a:spcPts val="850"/>
              </a:spcBef>
              <a:spcAft>
                <a:spcPts val="0"/>
              </a:spcAft>
              <a:buClrTx/>
              <a:buSzTx/>
              <a:buFont typeface="Arial" panose="020B0604020202020204" pitchFamily="34" charset="0"/>
              <a:buNone/>
              <a:tabLst/>
              <a:defRPr/>
            </a:pPr>
            <a:r>
              <a:rPr lang="en-US" sz="4800" b="0" dirty="0">
                <a:solidFill>
                  <a:srgbClr val="000000"/>
                </a:solidFill>
                <a:latin typeface="Open Sans" panose="020B0606030504020204" pitchFamily="34" charset="0"/>
              </a:rPr>
              <a:t>These blends offer a variety of flavors without relying on salt, allowing you to season your dishes while keeping them heart-healthy. Adjust the quantities according to your taste preferences.</a:t>
            </a:r>
          </a:p>
          <a:p>
            <a:pPr marL="0" marR="0" lvl="0" indent="0" algn="l" defTabSz="777240" rtl="0" eaLnBrk="1" fontAlgn="auto" latinLnBrk="0" hangingPunct="1">
              <a:lnSpc>
                <a:spcPct val="120000"/>
              </a:lnSpc>
              <a:spcBef>
                <a:spcPts val="850"/>
              </a:spcBef>
              <a:spcAft>
                <a:spcPts val="0"/>
              </a:spcAft>
              <a:buClrTx/>
              <a:buSzTx/>
              <a:buFont typeface="Arial" panose="020B0604020202020204" pitchFamily="34" charset="0"/>
              <a:buNone/>
              <a:tabLst/>
              <a:defRPr/>
            </a:pPr>
            <a:endParaRPr lang="en-US" sz="4400" b="0" dirty="0">
              <a:solidFill>
                <a:srgbClr val="000000"/>
              </a:solidFill>
              <a:latin typeface="Open Sans" panose="020B0606030504020204" pitchFamily="34" charset="0"/>
            </a:endParaRPr>
          </a:p>
          <a:p>
            <a:pPr marL="0" marR="0" lvl="0" indent="0" algn="l" defTabSz="777240" rtl="0" eaLnBrk="1" fontAlgn="auto" latinLnBrk="0" hangingPunct="1">
              <a:lnSpc>
                <a:spcPct val="120000"/>
              </a:lnSpc>
              <a:spcBef>
                <a:spcPts val="850"/>
              </a:spcBef>
              <a:spcAft>
                <a:spcPts val="0"/>
              </a:spcAft>
              <a:buClrTx/>
              <a:buSzTx/>
              <a:buFont typeface="Arial" panose="020B0604020202020204" pitchFamily="34" charset="0"/>
              <a:buNone/>
              <a:tabLst/>
              <a:defRPr/>
            </a:pPr>
            <a:endParaRPr lang="en-US" sz="4000" b="0" dirty="0">
              <a:solidFill>
                <a:srgbClr val="000000"/>
              </a:solidFill>
              <a:latin typeface="Open Sans" panose="020B0606030504020204" pitchFamily="34" charset="0"/>
            </a:endParaRPr>
          </a:p>
        </p:txBody>
      </p:sp>
      <p:sp>
        <p:nvSpPr>
          <p:cNvPr id="2" name="TextBox 1">
            <a:extLst>
              <a:ext uri="{FF2B5EF4-FFF2-40B4-BE49-F238E27FC236}">
                <a16:creationId xmlns:a16="http://schemas.microsoft.com/office/drawing/2014/main" id="{DF0B01FB-A797-BF53-D2BB-E290046006AD}"/>
              </a:ext>
            </a:extLst>
          </p:cNvPr>
          <p:cNvSpPr txBox="1"/>
          <p:nvPr/>
        </p:nvSpPr>
        <p:spPr>
          <a:xfrm>
            <a:off x="11696700" y="4936754"/>
            <a:ext cx="22547183" cy="214912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9770" tIns="149770" rIns="149770" bIns="149770" numCol="1" spcCol="38100" rtlCol="0" anchor="ctr">
            <a:spAutoFit/>
          </a:bodyPr>
          <a:lstStyle/>
          <a:p>
            <a:pPr marL="0" marR="0" indent="0" algn="l" defTabSz="2962076" rtl="0" fontAlgn="auto" latinLnBrk="0" hangingPunct="0">
              <a:lnSpc>
                <a:spcPct val="100000"/>
              </a:lnSpc>
              <a:spcBef>
                <a:spcPts val="0"/>
              </a:spcBef>
              <a:spcAft>
                <a:spcPts val="0"/>
              </a:spcAft>
              <a:buClrTx/>
              <a:buSzTx/>
              <a:buFontTx/>
              <a:buNone/>
              <a:tabLst/>
            </a:pPr>
            <a:r>
              <a:rPr kumimoji="0" lang="en-US" sz="12000" b="0" i="0" u="none" strike="noStrike" cap="none" spc="0" normalizeH="0" baseline="0" dirty="0">
                <a:ln>
                  <a:noFill/>
                </a:ln>
                <a:effectLst/>
                <a:uFillTx/>
                <a:latin typeface="+mn-lt"/>
                <a:ea typeface="Helvetica Neue"/>
                <a:cs typeface="Helvetica Neue"/>
                <a:sym typeface="Helvetica Neue"/>
              </a:rPr>
              <a:t>Salt Free Herbs &amp; Spice Blends</a:t>
            </a:r>
          </a:p>
        </p:txBody>
      </p:sp>
    </p:spTree>
    <p:extLst>
      <p:ext uri="{BB962C8B-B14F-4D97-AF65-F5344CB8AC3E}">
        <p14:creationId xmlns:p14="http://schemas.microsoft.com/office/powerpoint/2010/main" val="3397823679"/>
      </p:ext>
    </p:extLst>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AC0FD3-99D6-5D2D-9614-65F7E31F4D01}"/>
              </a:ext>
            </a:extLst>
          </p:cNvPr>
          <p:cNvPicPr>
            <a:picLocks noChangeAspect="1"/>
          </p:cNvPicPr>
          <p:nvPr/>
        </p:nvPicPr>
        <p:blipFill>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t="7601" b="7601"/>
          <a:stretch/>
        </p:blipFill>
        <p:spPr>
          <a:xfrm>
            <a:off x="-56388" y="0"/>
            <a:ext cx="38510463" cy="49453800"/>
          </a:xfrm>
          <a:prstGeom prst="rect">
            <a:avLst/>
          </a:prstGeom>
        </p:spPr>
      </p:pic>
      <p:sp>
        <p:nvSpPr>
          <p:cNvPr id="164" name="Rectangle"/>
          <p:cNvSpPr>
            <a:spLocks noGrp="1" noRot="1" noMove="1" noResize="1" noEditPoints="1" noAdjustHandles="1" noChangeArrowheads="1" noChangeShapeType="1"/>
          </p:cNvSpPr>
          <p:nvPr/>
        </p:nvSpPr>
        <p:spPr>
          <a:xfrm>
            <a:off x="0" y="30914336"/>
            <a:ext cx="38510463" cy="12349322"/>
          </a:xfrm>
          <a:prstGeom prst="rect">
            <a:avLst/>
          </a:prstGeom>
          <a:solidFill>
            <a:srgbClr val="E1DEDB">
              <a:alpha val="94000"/>
            </a:srgbClr>
          </a:solidFill>
          <a:ln w="25400">
            <a:miter lim="400000"/>
          </a:ln>
        </p:spPr>
        <p:txBody>
          <a:bodyPr lIns="149770" tIns="149770" rIns="149770" bIns="149770" anchor="ctr"/>
          <a:lstStyle/>
          <a:p>
            <a:pPr>
              <a:defRPr sz="11000" b="0">
                <a:solidFill>
                  <a:srgbClr val="FFFFFF"/>
                </a:solidFill>
                <a:latin typeface="+mn-lt"/>
                <a:ea typeface="+mn-ea"/>
                <a:cs typeface="+mn-cs"/>
                <a:sym typeface="Helvetica Neue Medium"/>
              </a:defRPr>
            </a:pPr>
            <a:endParaRPr dirty="0">
              <a:latin typeface="Open Sans" panose="020B0606030504020204" pitchFamily="34" charset="0"/>
            </a:endParaRPr>
          </a:p>
        </p:txBody>
      </p:sp>
      <p:sp>
        <p:nvSpPr>
          <p:cNvPr id="165" name="A Quote…"/>
          <p:cNvSpPr txBox="1"/>
          <p:nvPr/>
        </p:nvSpPr>
        <p:spPr>
          <a:xfrm>
            <a:off x="1258112" y="35562479"/>
            <a:ext cx="19749642" cy="505710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49770" tIns="149770" rIns="149770" bIns="149770" anchor="ctr">
            <a:spAutoFit/>
          </a:bodyPr>
          <a:lstStyle/>
          <a:p>
            <a:pPr>
              <a:lnSpc>
                <a:spcPct val="150000"/>
              </a:lnSpc>
              <a:defRPr sz="25000" b="0" baseline="6800">
                <a:latin typeface="Playfair Display"/>
                <a:ea typeface="Playfair Display"/>
                <a:cs typeface="Playfair Display"/>
                <a:sym typeface="Playfair Display"/>
              </a:defRPr>
            </a:pPr>
            <a:endParaRPr lang="en-US" dirty="0">
              <a:latin typeface="Open Sans" panose="020B0606030504020204" pitchFamily="34" charset="0"/>
              <a:ea typeface="Open Sans" panose="020B0606030504020204" pitchFamily="34" charset="0"/>
              <a:cs typeface="Open Sans" panose="020B0606030504020204" pitchFamily="34" charset="0"/>
            </a:endParaRPr>
          </a:p>
          <a:p>
            <a:pPr>
              <a:lnSpc>
                <a:spcPct val="150000"/>
              </a:lnSpc>
              <a:defRPr sz="25000" b="0" baseline="6800">
                <a:latin typeface="Playfair Display"/>
                <a:ea typeface="Playfair Display"/>
                <a:cs typeface="Playfair Display"/>
                <a:sym typeface="Playfair Display"/>
              </a:defRPr>
            </a:pPr>
            <a:endParaRPr sz="6600" strike="sngStrike" dirty="0">
              <a:latin typeface="Open Sans" panose="020B0606030504020204" pitchFamily="34" charset="0"/>
              <a:ea typeface="Open Sans" panose="020B0606030504020204" pitchFamily="34" charset="0"/>
              <a:cs typeface="Open Sans" panose="020B0606030504020204" pitchFamily="34" charset="0"/>
            </a:endParaRPr>
          </a:p>
        </p:txBody>
      </p:sp>
      <p:sp>
        <p:nvSpPr>
          <p:cNvPr id="167" name="“"/>
          <p:cNvSpPr txBox="1"/>
          <p:nvPr/>
        </p:nvSpPr>
        <p:spPr>
          <a:xfrm>
            <a:off x="21880587" y="32107284"/>
            <a:ext cx="3886200" cy="5241894"/>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49770" tIns="149770" rIns="149770" bIns="149770" anchor="ctr">
            <a:spAutoFit/>
          </a:bodyPr>
          <a:lstStyle>
            <a:lvl1pPr algn="l">
              <a:lnSpc>
                <a:spcPct val="70000"/>
              </a:lnSpc>
              <a:defRPr sz="45000" b="0">
                <a:latin typeface="Playfair Display"/>
                <a:ea typeface="Playfair Display"/>
                <a:cs typeface="Playfair Display"/>
                <a:sym typeface="Playfair Display"/>
              </a:defRPr>
            </a:lvl1pPr>
          </a:lstStyle>
          <a:p>
            <a:r>
              <a:rPr dirty="0"/>
              <a:t>“</a:t>
            </a:r>
          </a:p>
        </p:txBody>
      </p:sp>
      <p:sp>
        <p:nvSpPr>
          <p:cNvPr id="3" name="TextBox 2">
            <a:extLst>
              <a:ext uri="{FF2B5EF4-FFF2-40B4-BE49-F238E27FC236}">
                <a16:creationId xmlns:a16="http://schemas.microsoft.com/office/drawing/2014/main" id="{B95AB79A-AC69-7234-4263-87289861508B}"/>
              </a:ext>
            </a:extLst>
          </p:cNvPr>
          <p:cNvSpPr txBox="1"/>
          <p:nvPr/>
        </p:nvSpPr>
        <p:spPr>
          <a:xfrm>
            <a:off x="13472209" y="33710528"/>
            <a:ext cx="20702955" cy="791993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9770" tIns="149770" rIns="149770" bIns="149770" numCol="1" spcCol="38100" rtlCol="0" anchor="ctr">
            <a:spAutoFit/>
          </a:bodyPr>
          <a:lstStyle/>
          <a:p>
            <a:pPr marL="0" marR="0" indent="0" defTabSz="2962076" rtl="0" fontAlgn="auto" latinLnBrk="0" hangingPunct="0">
              <a:lnSpc>
                <a:spcPct val="150000"/>
              </a:lnSpc>
              <a:spcBef>
                <a:spcPts val="0"/>
              </a:spcBef>
              <a:spcAft>
                <a:spcPts val="0"/>
              </a:spcAft>
              <a:buClrTx/>
              <a:buSzTx/>
              <a:buFontTx/>
              <a:buNone/>
              <a:tabLst/>
            </a:pPr>
            <a:r>
              <a:rPr kumimoji="0" lang="en-US" sz="6600" b="0" i="0" u="none" strike="noStrike" cap="none" spc="0" normalizeH="0" baseline="0" dirty="0">
                <a:ln>
                  <a:noFill/>
                </a:ln>
                <a:solidFill>
                  <a:srgbClr val="000000"/>
                </a:solidFill>
                <a:effectLst/>
                <a:uFillTx/>
                <a:latin typeface="+mn-lt"/>
                <a:ea typeface="Helvetica Neue"/>
                <a:cs typeface="Helvetica Neue"/>
                <a:sym typeface="Helvetica Neue"/>
              </a:rPr>
              <a:t>"Choose cooking methods that honor your ingredients; steaming, sautéing, and roasting can unlock the true potential of your food, enhancing its inherent nutrients and flavors, thus nourishing your body and elevating your wellness journey."</a:t>
            </a:r>
          </a:p>
        </p:txBody>
      </p:sp>
      <p:pic>
        <p:nvPicPr>
          <p:cNvPr id="4" name="Picture 3">
            <a:extLst>
              <a:ext uri="{FF2B5EF4-FFF2-40B4-BE49-F238E27FC236}">
                <a16:creationId xmlns:a16="http://schemas.microsoft.com/office/drawing/2014/main" id="{D90AC38B-9B20-3A33-D308-AF4404A7E575}"/>
              </a:ext>
              <a:ext uri="{C183D7F6-B498-43B3-948B-1728B52AA6E4}">
                <adec:decorative xmlns:adec="http://schemas.microsoft.com/office/drawing/2017/decorative" val="1"/>
              </a:ext>
            </a:extLst>
          </p:cNvPr>
          <p:cNvPicPr>
            <a:picLocks noChangeAspect="1"/>
          </p:cNvPicPr>
          <p:nvPr/>
        </p:nvPicPr>
        <p:blipFill>
          <a:blip r:embed="rId4">
            <a:grayscl/>
          </a:blip>
          <a:stretch>
            <a:fillRect/>
          </a:stretch>
        </p:blipFill>
        <p:spPr>
          <a:xfrm>
            <a:off x="3020358" y="34131061"/>
            <a:ext cx="7919935" cy="7919935"/>
          </a:xfrm>
          <a:prstGeom prst="rect">
            <a:avLst/>
          </a:prstGeom>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BB41EB-7693-5DF7-2F2C-0F9E5DFA3D9C}"/>
            </a:ext>
          </a:extLst>
        </p:cNvPr>
        <p:cNvGrpSpPr/>
        <p:nvPr/>
      </p:nvGrpSpPr>
      <p:grpSpPr>
        <a:xfrm>
          <a:off x="0" y="0"/>
          <a:ext cx="0" cy="0"/>
          <a:chOff x="0" y="0"/>
          <a:chExt cx="0" cy="0"/>
        </a:xfrm>
      </p:grpSpPr>
      <p:sp>
        <p:nvSpPr>
          <p:cNvPr id="158" name="Rectangle">
            <a:extLst>
              <a:ext uri="{FF2B5EF4-FFF2-40B4-BE49-F238E27FC236}">
                <a16:creationId xmlns:a16="http://schemas.microsoft.com/office/drawing/2014/main" id="{CDF3EBD7-975F-C3B3-D6D3-B8772D1A8DFE}"/>
              </a:ext>
            </a:extLst>
          </p:cNvPr>
          <p:cNvSpPr/>
          <p:nvPr/>
        </p:nvSpPr>
        <p:spPr>
          <a:xfrm>
            <a:off x="7499691" y="4287528"/>
            <a:ext cx="23341918" cy="29430282"/>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25400">
            <a:miter lim="400000"/>
          </a:ln>
        </p:spPr>
        <p:txBody>
          <a:bodyPr lIns="149770" tIns="149770" rIns="149770" bIns="149770" anchor="ctr"/>
          <a:lstStyle/>
          <a:p>
            <a:pPr>
              <a:defRPr sz="11000" b="0">
                <a:solidFill>
                  <a:srgbClr val="FFFFFF"/>
                </a:solidFill>
                <a:latin typeface="+mn-lt"/>
                <a:ea typeface="+mn-ea"/>
                <a:cs typeface="+mn-cs"/>
                <a:sym typeface="Helvetica Neue Medium"/>
              </a:defRPr>
            </a:pPr>
            <a:endParaRPr dirty="0">
              <a:latin typeface="Open Sans" panose="020B0606030504020204" pitchFamily="34" charset="0"/>
            </a:endParaRPr>
          </a:p>
        </p:txBody>
      </p:sp>
      <p:sp>
        <p:nvSpPr>
          <p:cNvPr id="160"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770BD41E-2FA3-CFE2-2B5F-68F7790B353A}"/>
              </a:ext>
            </a:extLst>
          </p:cNvPr>
          <p:cNvSpPr txBox="1"/>
          <p:nvPr/>
        </p:nvSpPr>
        <p:spPr>
          <a:xfrm>
            <a:off x="7499691" y="35347040"/>
            <a:ext cx="23576380" cy="794039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49770" tIns="149770" rIns="149770" bIns="149770" anchor="ctr">
            <a:spAutoFit/>
          </a:bodyPr>
          <a:lstStyle>
            <a:lvl1pPr algn="l">
              <a:defRPr sz="4800" b="0" baseline="31250">
                <a:latin typeface="Playfair Display"/>
                <a:ea typeface="Playfair Display"/>
                <a:cs typeface="Playfair Display"/>
                <a:sym typeface="Playfair Display"/>
              </a:defRPr>
            </a:lvl1pPr>
          </a:lstStyle>
          <a:p>
            <a:pPr>
              <a:lnSpc>
                <a:spcPct val="150000"/>
              </a:lnSpc>
            </a:pPr>
            <a:r>
              <a:rPr lang="en-US" sz="7200" dirty="0">
                <a:latin typeface="Open Sans" panose="020B0606030504020204" pitchFamily="34" charset="0"/>
                <a:ea typeface="Open Sans" panose="020B0606030504020204" pitchFamily="34" charset="0"/>
                <a:cs typeface="Open Sans" panose="020B0606030504020204" pitchFamily="34" charset="0"/>
              </a:rPr>
              <a:t>The Sous Vide Egg White Delight is a perfect blend of elegance and nutrition. Cooking the egg whites with spinach and smoked salmon using the sous vide method ensures each bite is consistently tender and flavorful. This technique allows the ingredients to cook gently, retaining their rich nutrients and vibrant colors. The omega-3 fatty acids from the salmon enhance brain function, while the protein-packed egg whites and iron-rich spinach make this breakfast not only heart-friendly but also a powerhouse start to the day.</a:t>
            </a:r>
          </a:p>
        </p:txBody>
      </p:sp>
      <p:sp>
        <p:nvSpPr>
          <p:cNvPr id="6" name="Line">
            <a:extLst>
              <a:ext uri="{FF2B5EF4-FFF2-40B4-BE49-F238E27FC236}">
                <a16:creationId xmlns:a16="http://schemas.microsoft.com/office/drawing/2014/main" id="{A75C3841-7536-93DB-33B8-1B842475A482}"/>
              </a:ext>
            </a:extLst>
          </p:cNvPr>
          <p:cNvSpPr/>
          <p:nvPr/>
        </p:nvSpPr>
        <p:spPr>
          <a:xfrm>
            <a:off x="7382460" y="34145026"/>
            <a:ext cx="23576379" cy="0"/>
          </a:xfrm>
          <a:prstGeom prst="line">
            <a:avLst/>
          </a:prstGeom>
          <a:ln w="190500">
            <a:solidFill>
              <a:srgbClr val="E1DEDB"/>
            </a:solidFill>
            <a:miter lim="400000"/>
          </a:ln>
        </p:spPr>
        <p:txBody>
          <a:bodyPr lIns="149770" tIns="149770" rIns="149770" bIns="149770" anchor="ctr"/>
          <a:lstStyle/>
          <a:p>
            <a:pPr>
              <a:defRPr sz="11000" b="0">
                <a:solidFill>
                  <a:srgbClr val="FFFFFF"/>
                </a:solidFill>
                <a:latin typeface="+mn-lt"/>
                <a:ea typeface="+mn-ea"/>
                <a:cs typeface="+mn-cs"/>
                <a:sym typeface="Helvetica Neue Medium"/>
              </a:defRPr>
            </a:pPr>
            <a:endParaRPr dirty="0">
              <a:latin typeface="Open Sans" panose="020B0606030504020204" pitchFamily="34" charset="0"/>
            </a:endParaRPr>
          </a:p>
        </p:txBody>
      </p:sp>
      <p:sp>
        <p:nvSpPr>
          <p:cNvPr id="3" name="TextBox 2">
            <a:extLst>
              <a:ext uri="{FF2B5EF4-FFF2-40B4-BE49-F238E27FC236}">
                <a16:creationId xmlns:a16="http://schemas.microsoft.com/office/drawing/2014/main" id="{AEDAE063-7BD5-5154-3A8C-E8D85FE4B906}"/>
              </a:ext>
            </a:extLst>
          </p:cNvPr>
          <p:cNvSpPr txBox="1"/>
          <p:nvPr/>
        </p:nvSpPr>
        <p:spPr>
          <a:xfrm>
            <a:off x="6350" y="28545601"/>
            <a:ext cx="27654249" cy="5611611"/>
          </a:xfrm>
          <a:prstGeom prst="rect">
            <a:avLst/>
          </a:prstGeom>
          <a:solidFill>
            <a:srgbClr val="E1DEDB"/>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9770" tIns="149770" rIns="149770" bIns="149770" numCol="1" spcCol="38100" rtlCol="0" anchor="ctr">
            <a:spAutoFit/>
          </a:bodyPr>
          <a:lstStyle/>
          <a:p>
            <a:r>
              <a:rPr lang="en-US" sz="11500" kern="100" spc="600" dirty="0">
                <a:effectLst/>
                <a:latin typeface="+mn-lt"/>
                <a:ea typeface="Aptos" panose="020B0004020202020204" pitchFamily="34" charset="0"/>
                <a:cs typeface="Times New Roman" panose="02020603050405020304" pitchFamily="18" charset="0"/>
              </a:rPr>
              <a:t>SOUS VIDE EGG WHITE DELIGHT WITH SPINACH AND </a:t>
            </a:r>
          </a:p>
          <a:p>
            <a:r>
              <a:rPr lang="en-US" sz="11500" kern="100" spc="600" dirty="0">
                <a:effectLst/>
                <a:latin typeface="+mn-lt"/>
                <a:ea typeface="Aptos" panose="020B0004020202020204" pitchFamily="34" charset="0"/>
                <a:cs typeface="Times New Roman" panose="02020603050405020304" pitchFamily="18" charset="0"/>
              </a:rPr>
              <a:t>SMOKED SALMON</a:t>
            </a:r>
            <a:endParaRPr lang="en-US" sz="1800" kern="100" spc="6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88638783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86E732-9F59-7D57-C8E1-BF6FEED54D1B}"/>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612FB7DD-0335-EB1C-9363-91783FC5A805}"/>
              </a:ext>
            </a:extLst>
          </p:cNvPr>
          <p:cNvSpPr txBox="1">
            <a:spLocks/>
          </p:cNvSpPr>
          <p:nvPr/>
        </p:nvSpPr>
        <p:spPr>
          <a:xfrm>
            <a:off x="12344400" y="4034684"/>
            <a:ext cx="22371049" cy="4130823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gn="l">
              <a:lnSpc>
                <a:spcPct val="107000"/>
              </a:lnSpc>
              <a:spcBef>
                <a:spcPts val="0"/>
              </a:spcBef>
              <a:spcAft>
                <a:spcPts val="800"/>
              </a:spcAft>
            </a:pPr>
            <a:r>
              <a:rPr lang="en-US" sz="6600" kern="100" dirty="0">
                <a:effectLst/>
                <a:latin typeface="+mn-lt"/>
                <a:ea typeface="Aptos" panose="020B0004020202020204" pitchFamily="34" charset="0"/>
                <a:cs typeface="Times New Roman" panose="02020603050405020304" pitchFamily="18" charset="0"/>
              </a:rPr>
              <a:t>INGREDIENTS</a:t>
            </a:r>
            <a:endParaRPr lang="en-US" sz="6600" b="0" kern="100" dirty="0">
              <a:effectLst/>
              <a:latin typeface="+mn-lt"/>
              <a:ea typeface="Aptos" panose="020B0004020202020204" pitchFamily="34" charset="0"/>
              <a:cs typeface="Times New Roman" panose="02020603050405020304" pitchFamily="18" charset="0"/>
            </a:endParaRPr>
          </a:p>
          <a:p>
            <a:pPr marL="342900" marR="0" lvl="0" indent="-342900" algn="l">
              <a:lnSpc>
                <a:spcPct val="150000"/>
              </a:lnSpc>
              <a:spcBef>
                <a:spcPts val="0"/>
              </a:spcBef>
              <a:spcAft>
                <a:spcPts val="800"/>
              </a:spcAft>
              <a:buSzPts val="1000"/>
              <a:buFont typeface="Symbol" panose="05050102010706020507" pitchFamily="18" charset="2"/>
              <a:buChar char=""/>
              <a:tabLst>
                <a:tab pos="457200" algn="l"/>
              </a:tabLst>
            </a:pPr>
            <a:r>
              <a:rPr lang="en-US" sz="6600" b="0" kern="100" dirty="0">
                <a:effectLst/>
                <a:latin typeface="+mn-lt"/>
                <a:ea typeface="Aptos" panose="020B0004020202020204" pitchFamily="34" charset="0"/>
                <a:cs typeface="Times New Roman" panose="02020603050405020304" pitchFamily="18" charset="0"/>
              </a:rPr>
              <a:t>Egg whites: 6</a:t>
            </a:r>
          </a:p>
          <a:p>
            <a:pPr marL="342900" marR="0" lvl="0" indent="-342900" algn="l">
              <a:lnSpc>
                <a:spcPct val="150000"/>
              </a:lnSpc>
              <a:spcBef>
                <a:spcPts val="0"/>
              </a:spcBef>
              <a:spcAft>
                <a:spcPts val="800"/>
              </a:spcAft>
              <a:buSzPts val="1000"/>
              <a:buFont typeface="Symbol" panose="05050102010706020507" pitchFamily="18" charset="2"/>
              <a:buChar char=""/>
              <a:tabLst>
                <a:tab pos="457200" algn="l"/>
              </a:tabLst>
            </a:pPr>
            <a:r>
              <a:rPr lang="en-US" sz="6600" b="0" kern="100" dirty="0">
                <a:effectLst/>
                <a:latin typeface="+mn-lt"/>
                <a:ea typeface="Aptos" panose="020B0004020202020204" pitchFamily="34" charset="0"/>
                <a:cs typeface="Times New Roman" panose="02020603050405020304" pitchFamily="18" charset="0"/>
              </a:rPr>
              <a:t>Fresh spinach: 1 cup, chopped</a:t>
            </a:r>
          </a:p>
          <a:p>
            <a:pPr marL="342900" marR="0" lvl="0" indent="-342900" algn="l">
              <a:lnSpc>
                <a:spcPct val="150000"/>
              </a:lnSpc>
              <a:spcBef>
                <a:spcPts val="0"/>
              </a:spcBef>
              <a:spcAft>
                <a:spcPts val="800"/>
              </a:spcAft>
              <a:buSzPts val="1000"/>
              <a:buFont typeface="Symbol" panose="05050102010706020507" pitchFamily="18" charset="2"/>
              <a:buChar char=""/>
              <a:tabLst>
                <a:tab pos="457200" algn="l"/>
              </a:tabLst>
            </a:pPr>
            <a:r>
              <a:rPr lang="en-US" sz="6600" b="0" kern="100" dirty="0">
                <a:effectLst/>
                <a:latin typeface="+mn-lt"/>
                <a:ea typeface="Aptos" panose="020B0004020202020204" pitchFamily="34" charset="0"/>
                <a:cs typeface="Times New Roman" panose="02020603050405020304" pitchFamily="18" charset="0"/>
              </a:rPr>
              <a:t>Smoked salmon: 4 oz</a:t>
            </a:r>
          </a:p>
          <a:p>
            <a:pPr marL="342900" marR="0" lvl="0" indent="-342900" algn="l">
              <a:lnSpc>
                <a:spcPct val="150000"/>
              </a:lnSpc>
              <a:spcBef>
                <a:spcPts val="0"/>
              </a:spcBef>
              <a:spcAft>
                <a:spcPts val="800"/>
              </a:spcAft>
              <a:buSzPts val="1000"/>
              <a:buFont typeface="Symbol" panose="05050102010706020507" pitchFamily="18" charset="2"/>
              <a:buChar char=""/>
              <a:tabLst>
                <a:tab pos="457200" algn="l"/>
              </a:tabLst>
            </a:pPr>
            <a:r>
              <a:rPr lang="en-US" sz="6600" b="0" kern="100" dirty="0">
                <a:effectLst/>
                <a:latin typeface="+mn-lt"/>
                <a:ea typeface="Aptos" panose="020B0004020202020204" pitchFamily="34" charset="0"/>
                <a:cs typeface="Times New Roman" panose="02020603050405020304" pitchFamily="18" charset="0"/>
              </a:rPr>
              <a:t>Fresh dill: 1 tablespoon, chopped</a:t>
            </a:r>
          </a:p>
          <a:p>
            <a:pPr marL="342900" marR="0" lvl="0" indent="-342900" algn="l">
              <a:lnSpc>
                <a:spcPct val="150000"/>
              </a:lnSpc>
              <a:spcBef>
                <a:spcPts val="0"/>
              </a:spcBef>
              <a:spcAft>
                <a:spcPts val="800"/>
              </a:spcAft>
              <a:buSzPts val="1000"/>
              <a:buFont typeface="Symbol" panose="05050102010706020507" pitchFamily="18" charset="2"/>
              <a:buChar char=""/>
              <a:tabLst>
                <a:tab pos="457200" algn="l"/>
              </a:tabLst>
            </a:pPr>
            <a:r>
              <a:rPr lang="en-US" sz="6600" b="0" kern="100" dirty="0">
                <a:effectLst/>
                <a:latin typeface="+mn-lt"/>
                <a:ea typeface="Aptos" panose="020B0004020202020204" pitchFamily="34" charset="0"/>
                <a:cs typeface="Times New Roman" panose="02020603050405020304" pitchFamily="18" charset="0"/>
              </a:rPr>
              <a:t>Salt and pepper: to taste</a:t>
            </a:r>
          </a:p>
          <a:p>
            <a:pPr marL="342900" marR="0" lvl="0" indent="-342900" algn="l">
              <a:lnSpc>
                <a:spcPct val="107000"/>
              </a:lnSpc>
              <a:spcBef>
                <a:spcPts val="0"/>
              </a:spcBef>
              <a:spcAft>
                <a:spcPts val="800"/>
              </a:spcAft>
              <a:buSzPts val="1000"/>
              <a:buFont typeface="Symbol" panose="05050102010706020507" pitchFamily="18" charset="2"/>
              <a:buChar char=""/>
              <a:tabLst>
                <a:tab pos="457200" algn="l"/>
              </a:tabLst>
            </a:pPr>
            <a:endParaRPr lang="en-US" sz="6600" b="0" kern="100" dirty="0">
              <a:effectLst/>
              <a:latin typeface="+mn-lt"/>
              <a:ea typeface="Aptos" panose="020B0004020202020204" pitchFamily="34" charset="0"/>
              <a:cs typeface="Times New Roman" panose="02020603050405020304" pitchFamily="18" charset="0"/>
            </a:endParaRPr>
          </a:p>
          <a:p>
            <a:pPr marL="342900" marR="0" lvl="0" indent="-342900" algn="l">
              <a:lnSpc>
                <a:spcPct val="107000"/>
              </a:lnSpc>
              <a:spcBef>
                <a:spcPts val="0"/>
              </a:spcBef>
              <a:spcAft>
                <a:spcPts val="800"/>
              </a:spcAft>
              <a:buSzPts val="1000"/>
              <a:buFont typeface="Symbol" panose="05050102010706020507" pitchFamily="18" charset="2"/>
              <a:buChar char=""/>
              <a:tabLst>
                <a:tab pos="457200" algn="l"/>
              </a:tabLst>
            </a:pPr>
            <a:endParaRPr lang="en-US" sz="6600" b="0" kern="100" dirty="0">
              <a:latin typeface="+mn-lt"/>
              <a:ea typeface="Aptos" panose="020B0004020202020204" pitchFamily="34" charset="0"/>
              <a:cs typeface="Times New Roman" panose="02020603050405020304" pitchFamily="18" charset="0"/>
            </a:endParaRPr>
          </a:p>
          <a:p>
            <a:pPr marR="0" lvl="0" algn="l">
              <a:lnSpc>
                <a:spcPct val="107000"/>
              </a:lnSpc>
              <a:spcBef>
                <a:spcPts val="0"/>
              </a:spcBef>
              <a:spcAft>
                <a:spcPts val="800"/>
              </a:spcAft>
              <a:buSzPts val="1000"/>
              <a:tabLst>
                <a:tab pos="457200" algn="l"/>
              </a:tabLst>
            </a:pPr>
            <a:endParaRPr lang="en-US" sz="6600" b="0" kern="100" dirty="0">
              <a:effectLst/>
              <a:latin typeface="+mn-lt"/>
              <a:ea typeface="Aptos" panose="020B0004020202020204" pitchFamily="34" charset="0"/>
              <a:cs typeface="Times New Roman" panose="02020603050405020304" pitchFamily="18" charset="0"/>
            </a:endParaRPr>
          </a:p>
          <a:p>
            <a:pPr marL="0" marR="0" algn="l">
              <a:lnSpc>
                <a:spcPct val="107000"/>
              </a:lnSpc>
              <a:spcBef>
                <a:spcPts val="0"/>
              </a:spcBef>
              <a:spcAft>
                <a:spcPts val="800"/>
              </a:spcAft>
            </a:pPr>
            <a:endParaRPr lang="en-US" sz="6600" kern="100" dirty="0">
              <a:effectLst/>
              <a:latin typeface="+mn-lt"/>
              <a:ea typeface="Aptos" panose="020B0004020202020204" pitchFamily="34" charset="0"/>
              <a:cs typeface="Times New Roman" panose="02020603050405020304" pitchFamily="18" charset="0"/>
            </a:endParaRPr>
          </a:p>
          <a:p>
            <a:pPr marL="0" marR="0" algn="l">
              <a:lnSpc>
                <a:spcPct val="107000"/>
              </a:lnSpc>
              <a:spcBef>
                <a:spcPts val="0"/>
              </a:spcBef>
              <a:spcAft>
                <a:spcPts val="800"/>
              </a:spcAft>
            </a:pPr>
            <a:r>
              <a:rPr lang="en-US" sz="6600" kern="100" dirty="0">
                <a:effectLst/>
                <a:latin typeface="+mn-lt"/>
                <a:ea typeface="Aptos" panose="020B0004020202020204" pitchFamily="34" charset="0"/>
                <a:cs typeface="Times New Roman" panose="02020603050405020304" pitchFamily="18" charset="0"/>
              </a:rPr>
              <a:t>INSTRUCTIONS</a:t>
            </a:r>
            <a:endParaRPr lang="en-US" sz="6600" b="0" kern="100" dirty="0">
              <a:effectLst/>
              <a:latin typeface="+mn-lt"/>
              <a:ea typeface="Aptos" panose="020B0004020202020204" pitchFamily="34" charset="0"/>
              <a:cs typeface="Times New Roman" panose="02020603050405020304" pitchFamily="18" charset="0"/>
            </a:endParaRPr>
          </a:p>
          <a:p>
            <a:pPr marR="0" lvl="0" algn="l">
              <a:lnSpc>
                <a:spcPct val="107000"/>
              </a:lnSpc>
              <a:spcBef>
                <a:spcPts val="0"/>
              </a:spcBef>
              <a:spcAft>
                <a:spcPts val="800"/>
              </a:spcAft>
              <a:tabLst>
                <a:tab pos="457200" algn="l"/>
              </a:tabLst>
            </a:pPr>
            <a:r>
              <a:rPr lang="en-US" sz="6600" kern="100" dirty="0">
                <a:effectLst/>
                <a:latin typeface="+mn-lt"/>
                <a:ea typeface="Aptos" panose="020B0004020202020204" pitchFamily="34" charset="0"/>
                <a:cs typeface="Times New Roman" panose="02020603050405020304" pitchFamily="18" charset="0"/>
              </a:rPr>
              <a:t>Prep Time: 5 minutes</a:t>
            </a:r>
          </a:p>
          <a:p>
            <a:pPr marR="0" lvl="0" algn="l">
              <a:lnSpc>
                <a:spcPct val="150000"/>
              </a:lnSpc>
              <a:spcBef>
                <a:spcPts val="0"/>
              </a:spcBef>
              <a:spcAft>
                <a:spcPts val="800"/>
              </a:spcAft>
              <a:tabLst>
                <a:tab pos="457200" algn="l"/>
              </a:tabLst>
            </a:pPr>
            <a:r>
              <a:rPr lang="en-US" sz="6600" b="0" kern="100" dirty="0">
                <a:effectLst/>
                <a:latin typeface="+mn-lt"/>
                <a:ea typeface="Aptos" panose="020B0004020202020204" pitchFamily="34" charset="0"/>
                <a:cs typeface="Times New Roman" panose="02020603050405020304" pitchFamily="18" charset="0"/>
              </a:rPr>
              <a:t>In a bowl, lightly beat the egg whites with salt and pepper.</a:t>
            </a:r>
          </a:p>
          <a:p>
            <a:pPr marR="0" lvl="0" algn="l">
              <a:lnSpc>
                <a:spcPct val="150000"/>
              </a:lnSpc>
              <a:spcBef>
                <a:spcPts val="0"/>
              </a:spcBef>
              <a:spcAft>
                <a:spcPts val="800"/>
              </a:spcAft>
              <a:tabLst>
                <a:tab pos="457200" algn="l"/>
              </a:tabLst>
            </a:pPr>
            <a:r>
              <a:rPr lang="en-US" sz="6600" b="0" kern="100" dirty="0">
                <a:effectLst/>
                <a:latin typeface="+mn-lt"/>
                <a:ea typeface="Aptos" panose="020B0004020202020204" pitchFamily="34" charset="0"/>
                <a:cs typeface="Times New Roman" panose="02020603050405020304" pitchFamily="18" charset="0"/>
              </a:rPr>
              <a:t>Mix in the chopped spinach and dill.</a:t>
            </a:r>
          </a:p>
          <a:p>
            <a:pPr marR="0" lvl="0" algn="l">
              <a:lnSpc>
                <a:spcPct val="150000"/>
              </a:lnSpc>
              <a:spcBef>
                <a:spcPts val="0"/>
              </a:spcBef>
              <a:spcAft>
                <a:spcPts val="800"/>
              </a:spcAft>
              <a:tabLst>
                <a:tab pos="457200" algn="l"/>
              </a:tabLst>
            </a:pPr>
            <a:r>
              <a:rPr lang="en-US" sz="6600" b="0" kern="100" dirty="0">
                <a:effectLst/>
                <a:latin typeface="+mn-lt"/>
                <a:ea typeface="Aptos" panose="020B0004020202020204" pitchFamily="34" charset="0"/>
                <a:cs typeface="Times New Roman" panose="02020603050405020304" pitchFamily="18" charset="0"/>
              </a:rPr>
              <a:t>Distribute the mixture into small sous vide bags, laying pieces of smoked salmon on top.</a:t>
            </a:r>
          </a:p>
          <a:p>
            <a:pPr marR="0" lvl="0" algn="l">
              <a:lnSpc>
                <a:spcPct val="150000"/>
              </a:lnSpc>
              <a:spcBef>
                <a:spcPts val="0"/>
              </a:spcBef>
              <a:spcAft>
                <a:spcPts val="800"/>
              </a:spcAft>
              <a:tabLst>
                <a:tab pos="457200" algn="l"/>
              </a:tabLst>
            </a:pPr>
            <a:r>
              <a:rPr lang="en-US" sz="6600" b="0" kern="100" dirty="0">
                <a:effectLst/>
                <a:latin typeface="+mn-lt"/>
                <a:ea typeface="Aptos" panose="020B0004020202020204" pitchFamily="34" charset="0"/>
                <a:cs typeface="Times New Roman" panose="02020603050405020304" pitchFamily="18" charset="0"/>
              </a:rPr>
              <a:t>Vacuum seal the bags.</a:t>
            </a:r>
          </a:p>
          <a:p>
            <a:pPr marR="0" lvl="0" algn="l">
              <a:lnSpc>
                <a:spcPct val="150000"/>
              </a:lnSpc>
              <a:spcBef>
                <a:spcPts val="0"/>
              </a:spcBef>
              <a:spcAft>
                <a:spcPts val="800"/>
              </a:spcAft>
              <a:tabLst>
                <a:tab pos="457200" algn="l"/>
              </a:tabLst>
            </a:pPr>
            <a:r>
              <a:rPr lang="en-US" sz="6600" kern="100" dirty="0">
                <a:effectLst/>
                <a:latin typeface="+mn-lt"/>
                <a:ea typeface="Aptos" panose="020B0004020202020204" pitchFamily="34" charset="0"/>
                <a:cs typeface="Times New Roman" panose="02020603050405020304" pitchFamily="18" charset="0"/>
              </a:rPr>
              <a:t>Cook Time: 60 minutes at 167°F (75°C).</a:t>
            </a:r>
          </a:p>
          <a:p>
            <a:pPr marR="0" lvl="0" algn="l">
              <a:lnSpc>
                <a:spcPct val="150000"/>
              </a:lnSpc>
              <a:spcBef>
                <a:spcPts val="0"/>
              </a:spcBef>
              <a:spcAft>
                <a:spcPts val="800"/>
              </a:spcAft>
              <a:tabLst>
                <a:tab pos="457200" algn="l"/>
              </a:tabLst>
            </a:pPr>
            <a:r>
              <a:rPr lang="en-US" sz="6600" b="0" kern="100" dirty="0">
                <a:effectLst/>
                <a:latin typeface="+mn-lt"/>
                <a:ea typeface="Aptos" panose="020B0004020202020204" pitchFamily="34" charset="0"/>
                <a:cs typeface="Times New Roman" panose="02020603050405020304" pitchFamily="18" charset="0"/>
              </a:rPr>
              <a:t>Cook in a water bath set to sous vide.</a:t>
            </a:r>
          </a:p>
          <a:p>
            <a:pPr marR="0" lvl="0" algn="l">
              <a:lnSpc>
                <a:spcPct val="150000"/>
              </a:lnSpc>
              <a:spcBef>
                <a:spcPts val="0"/>
              </a:spcBef>
              <a:spcAft>
                <a:spcPts val="800"/>
              </a:spcAft>
              <a:tabLst>
                <a:tab pos="457200" algn="l"/>
              </a:tabLst>
            </a:pPr>
            <a:r>
              <a:rPr lang="en-US" sz="6600" b="0" kern="100" dirty="0">
                <a:effectLst/>
                <a:latin typeface="+mn-lt"/>
                <a:ea typeface="Aptos" panose="020B0004020202020204" pitchFamily="34" charset="0"/>
                <a:cs typeface="Times New Roman" panose="02020603050405020304" pitchFamily="18" charset="0"/>
              </a:rPr>
              <a:t>Serve immediately upon finishing.</a:t>
            </a:r>
          </a:p>
          <a:p>
            <a:pPr marL="0" marR="0" algn="l">
              <a:spcBef>
                <a:spcPts val="0"/>
              </a:spcBef>
              <a:spcAft>
                <a:spcPts val="0"/>
              </a:spcAft>
            </a:pPr>
            <a:endParaRPr lang="en-US" sz="6600" b="0" kern="100" dirty="0">
              <a:effectLst/>
              <a:latin typeface="+mn-lt"/>
              <a:ea typeface="Aptos" panose="020B0004020202020204" pitchFamily="34" charset="0"/>
              <a:cs typeface="Times New Roman" panose="02020603050405020304" pitchFamily="18" charset="0"/>
            </a:endParaRPr>
          </a:p>
          <a:p>
            <a:pPr marL="0" marR="0" algn="l">
              <a:spcBef>
                <a:spcPts val="0"/>
              </a:spcBef>
              <a:spcAft>
                <a:spcPts val="0"/>
              </a:spcAft>
            </a:pPr>
            <a:endParaRPr lang="en-US" sz="6600" b="0" kern="100" dirty="0">
              <a:effectLst/>
              <a:latin typeface="+mn-lt"/>
              <a:ea typeface="Aptos" panose="020B0004020202020204" pitchFamily="34" charset="0"/>
              <a:cs typeface="Times New Roman" panose="02020603050405020304" pitchFamily="18" charset="0"/>
            </a:endParaRPr>
          </a:p>
          <a:p>
            <a:pPr marL="0" marR="0" algn="l">
              <a:spcBef>
                <a:spcPts val="0"/>
              </a:spcBef>
              <a:spcAft>
                <a:spcPts val="0"/>
              </a:spcAft>
            </a:pPr>
            <a:endParaRPr lang="en-US" sz="6600" b="0" kern="100" dirty="0">
              <a:effectLst/>
              <a:latin typeface="+mn-lt"/>
              <a:ea typeface="Aptos" panose="020B0004020202020204" pitchFamily="34" charset="0"/>
              <a:cs typeface="Times New Roman" panose="02020603050405020304" pitchFamily="18" charset="0"/>
            </a:endParaRPr>
          </a:p>
          <a:p>
            <a:pPr marL="0" marR="0" algn="l">
              <a:spcBef>
                <a:spcPts val="0"/>
              </a:spcBef>
              <a:spcAft>
                <a:spcPts val="0"/>
              </a:spcAft>
            </a:pPr>
            <a:r>
              <a:rPr lang="en-US" sz="5400" b="0" kern="100" dirty="0">
                <a:latin typeface="+mn-lt"/>
                <a:ea typeface="Aptos" panose="020B0004020202020204" pitchFamily="34" charset="0"/>
                <a:cs typeface="Times New Roman" panose="02020603050405020304" pitchFamily="18" charset="0"/>
              </a:rPr>
              <a:t>Per serving</a:t>
            </a:r>
          </a:p>
          <a:p>
            <a:pPr marL="0" marR="0" algn="l">
              <a:spcBef>
                <a:spcPts val="0"/>
              </a:spcBef>
              <a:spcAft>
                <a:spcPts val="0"/>
              </a:spcAft>
            </a:pPr>
            <a:r>
              <a:rPr lang="en-US" sz="5400" b="0" kern="100" dirty="0">
                <a:effectLst/>
                <a:latin typeface="+mn-lt"/>
                <a:ea typeface="Aptos" panose="020B0004020202020204" pitchFamily="34" charset="0"/>
                <a:cs typeface="Times New Roman" panose="02020603050405020304" pitchFamily="18" charset="0"/>
              </a:rPr>
              <a:t>Calories: 150</a:t>
            </a:r>
          </a:p>
          <a:p>
            <a:pPr marL="0" marR="0" algn="l">
              <a:spcBef>
                <a:spcPts val="0"/>
              </a:spcBef>
              <a:spcAft>
                <a:spcPts val="0"/>
              </a:spcAft>
            </a:pPr>
            <a:r>
              <a:rPr lang="en-US" sz="5400" b="0" kern="100" dirty="0">
                <a:effectLst/>
                <a:latin typeface="+mn-lt"/>
                <a:ea typeface="Aptos" panose="020B0004020202020204" pitchFamily="34" charset="0"/>
                <a:cs typeface="Times New Roman" panose="02020603050405020304" pitchFamily="18" charset="0"/>
              </a:rPr>
              <a:t>Protein: 22 g</a:t>
            </a:r>
          </a:p>
          <a:p>
            <a:pPr marL="0" marR="0" algn="l">
              <a:spcBef>
                <a:spcPts val="0"/>
              </a:spcBef>
              <a:spcAft>
                <a:spcPts val="0"/>
              </a:spcAft>
            </a:pPr>
            <a:r>
              <a:rPr lang="en-US" sz="5400" b="0" kern="100" dirty="0">
                <a:effectLst/>
                <a:latin typeface="+mn-lt"/>
                <a:ea typeface="Aptos" panose="020B0004020202020204" pitchFamily="34" charset="0"/>
                <a:cs typeface="Times New Roman" panose="02020603050405020304" pitchFamily="18" charset="0"/>
              </a:rPr>
              <a:t>Fat: 4 g</a:t>
            </a:r>
          </a:p>
          <a:p>
            <a:pPr marL="0" marR="0" algn="l">
              <a:spcBef>
                <a:spcPts val="0"/>
              </a:spcBef>
              <a:spcAft>
                <a:spcPts val="0"/>
              </a:spcAft>
            </a:pPr>
            <a:r>
              <a:rPr lang="en-US" sz="5400" b="0" kern="100" dirty="0">
                <a:effectLst/>
                <a:latin typeface="+mn-lt"/>
                <a:ea typeface="Aptos" panose="020B0004020202020204" pitchFamily="34" charset="0"/>
                <a:cs typeface="Times New Roman" panose="02020603050405020304" pitchFamily="18" charset="0"/>
              </a:rPr>
              <a:t>Fiber: 1 g</a:t>
            </a:r>
          </a:p>
          <a:p>
            <a:pPr marL="0" marR="0" algn="l">
              <a:spcBef>
                <a:spcPts val="0"/>
              </a:spcBef>
              <a:spcAft>
                <a:spcPts val="0"/>
              </a:spcAft>
            </a:pPr>
            <a:r>
              <a:rPr lang="en-US" sz="5400" b="0" kern="100" dirty="0">
                <a:effectLst/>
                <a:latin typeface="+mn-lt"/>
                <a:ea typeface="Aptos" panose="020B0004020202020204" pitchFamily="34" charset="0"/>
                <a:cs typeface="Times New Roman" panose="02020603050405020304" pitchFamily="18" charset="0"/>
              </a:rPr>
              <a:t>Carbohydrates: 2 g</a:t>
            </a:r>
          </a:p>
          <a:p>
            <a:pPr marL="0" marR="0" algn="l">
              <a:spcBef>
                <a:spcPts val="0"/>
              </a:spcBef>
              <a:spcAft>
                <a:spcPts val="0"/>
              </a:spcAft>
            </a:pPr>
            <a:r>
              <a:rPr lang="en-US" sz="5400" b="0" kern="100" dirty="0">
                <a:effectLst/>
                <a:latin typeface="+mn-lt"/>
                <a:ea typeface="Aptos" panose="020B0004020202020204" pitchFamily="34" charset="0"/>
                <a:cs typeface="Times New Roman" panose="02020603050405020304" pitchFamily="18" charset="0"/>
              </a:rPr>
              <a:t>Cholesterol: 10 mg</a:t>
            </a:r>
          </a:p>
        </p:txBody>
      </p:sp>
      <p:pic>
        <p:nvPicPr>
          <p:cNvPr id="2" name="Picture 1">
            <a:extLst>
              <a:ext uri="{FF2B5EF4-FFF2-40B4-BE49-F238E27FC236}">
                <a16:creationId xmlns:a16="http://schemas.microsoft.com/office/drawing/2014/main" id="{44C6D367-970D-73EE-9E37-7CE436E376A9}"/>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p:blipFill>
        <p:spPr>
          <a:xfrm>
            <a:off x="11801720" y="14696247"/>
            <a:ext cx="11459307" cy="3819769"/>
          </a:xfrm>
          <a:prstGeom prst="rect">
            <a:avLst/>
          </a:prstGeom>
        </p:spPr>
      </p:pic>
      <p:sp>
        <p:nvSpPr>
          <p:cNvPr id="9" name="Slide Number Placeholder 8">
            <a:extLst>
              <a:ext uri="{FF2B5EF4-FFF2-40B4-BE49-F238E27FC236}">
                <a16:creationId xmlns:a16="http://schemas.microsoft.com/office/drawing/2014/main" id="{967DA8C4-F268-AF10-F739-279FF7DA1BA5}"/>
              </a:ext>
            </a:extLst>
          </p:cNvPr>
          <p:cNvSpPr>
            <a:spLocks noGrp="1"/>
          </p:cNvSpPr>
          <p:nvPr>
            <p:ph type="sldNum" sz="quarter" idx="2"/>
          </p:nvPr>
        </p:nvSpPr>
        <p:spPr>
          <a:xfrm>
            <a:off x="33273415" y="44843551"/>
            <a:ext cx="1442034" cy="1489271"/>
          </a:xfrm>
        </p:spPr>
        <p:txBody>
          <a:bodyPr/>
          <a:lstStyle/>
          <a:p>
            <a:fld id="{86CB4B4D-7CA3-9044-876B-883B54F8677D}" type="slidenum">
              <a:rPr lang="en-US" smtClean="0"/>
              <a:t>9</a:t>
            </a:fld>
            <a:endParaRPr lang="en-US"/>
          </a:p>
        </p:txBody>
      </p:sp>
      <p:sp>
        <p:nvSpPr>
          <p:cNvPr id="7" name="Text Placeholder 7">
            <a:extLst>
              <a:ext uri="{FF2B5EF4-FFF2-40B4-BE49-F238E27FC236}">
                <a16:creationId xmlns:a16="http://schemas.microsoft.com/office/drawing/2014/main" id="{F9F815FB-96A4-2932-D4F4-EDC86DFC0CAD}"/>
              </a:ext>
            </a:extLst>
          </p:cNvPr>
          <p:cNvSpPr txBox="1">
            <a:spLocks noGrp="1" noRot="1" noMove="1" noResize="1" noEditPoints="1" noAdjustHandles="1" noChangeArrowheads="1" noChangeShapeType="1"/>
          </p:cNvSpPr>
          <p:nvPr/>
        </p:nvSpPr>
        <p:spPr>
          <a:xfrm>
            <a:off x="0" y="0"/>
            <a:ext cx="10058399" cy="49453800"/>
          </a:xfrm>
          <a:prstGeom prst="rect">
            <a:avLst/>
          </a:prstGeom>
          <a:solidFill>
            <a:srgbClr val="E1DEDB"/>
          </a:solidFill>
        </p:spPr>
        <p:txBody>
          <a:bodyPr vert="vert270">
            <a:noAutofit/>
          </a:bodyPr>
          <a:lstStyle>
            <a:lvl1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1pPr>
            <a:lvl2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2pPr>
            <a:lvl3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3pPr>
            <a:lvl4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4pPr>
            <a:lvl5pPr marL="0" marR="0" indent="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5pPr>
            <a:lvl6pPr marL="0" marR="0" indent="3556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6pPr>
            <a:lvl7pPr marL="0" marR="0" indent="7112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7pPr>
            <a:lvl8pPr marL="0" marR="0" indent="10668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8pPr>
            <a:lvl9pPr marL="0" marR="0" indent="1422400" algn="ctr" defTabSz="2962076" rtl="0" latinLnBrk="0">
              <a:lnSpc>
                <a:spcPct val="100000"/>
              </a:lnSpc>
              <a:spcBef>
                <a:spcPts val="0"/>
              </a:spcBef>
              <a:spcAft>
                <a:spcPts val="0"/>
              </a:spcAft>
              <a:buClrTx/>
              <a:buSzTx/>
              <a:buFontTx/>
              <a:buNone/>
              <a:tabLst/>
              <a:defRPr sz="18600" b="0" i="0" u="none" strike="noStrike" cap="none" spc="0" baseline="0">
                <a:ln>
                  <a:noFill/>
                </a:ln>
                <a:solidFill>
                  <a:srgbClr val="000000"/>
                </a:solidFill>
                <a:uFillTx/>
                <a:latin typeface="Helvetica Neue"/>
                <a:ea typeface="Helvetica Neue"/>
                <a:cs typeface="Helvetica Neue"/>
                <a:sym typeface="Helvetica Neue"/>
              </a:defRPr>
            </a:lvl9pPr>
          </a:lstStyle>
          <a:p>
            <a:pPr hangingPunct="1"/>
            <a:endParaRPr lang="en-US" sz="14000" b="1" spc="600" dirty="0">
              <a:solidFill>
                <a:schemeClr val="bg1"/>
              </a:solidFill>
              <a:latin typeface="Open Sans" panose="020B0606030504020204" pitchFamily="34" charset="0"/>
            </a:endParaRPr>
          </a:p>
          <a:p>
            <a:pPr hangingPunct="1"/>
            <a:r>
              <a:rPr lang="en-US" sz="14000" b="1" spc="600" dirty="0">
                <a:latin typeface="Open Sans" panose="020B0606030504020204" pitchFamily="34" charset="0"/>
              </a:rPr>
              <a:t>SOUS VIDE EGG WHITE DELIGHT </a:t>
            </a:r>
          </a:p>
          <a:p>
            <a:pPr hangingPunct="1"/>
            <a:r>
              <a:rPr lang="en-US" sz="14000" b="1" spc="600" dirty="0">
                <a:latin typeface="Open Sans" panose="020B0606030504020204" pitchFamily="34" charset="0"/>
              </a:rPr>
              <a:t>WITH SPINACH AND </a:t>
            </a:r>
          </a:p>
          <a:p>
            <a:pPr hangingPunct="1"/>
            <a:r>
              <a:rPr lang="en-US" sz="14000" b="1" spc="600" dirty="0">
                <a:latin typeface="Open Sans" panose="020B0606030504020204" pitchFamily="34" charset="0"/>
              </a:rPr>
              <a:t>SMOKED SALMON</a:t>
            </a:r>
          </a:p>
        </p:txBody>
      </p:sp>
    </p:spTree>
    <p:extLst>
      <p:ext uri="{BB962C8B-B14F-4D97-AF65-F5344CB8AC3E}">
        <p14:creationId xmlns:p14="http://schemas.microsoft.com/office/powerpoint/2010/main" val="2812864437"/>
      </p:ext>
    </p:extLst>
  </p:cSld>
  <p:clrMapOvr>
    <a:masterClrMapping/>
  </p:clrMapOvr>
  <p:transition spd="med"/>
</p:sld>
</file>

<file path=ppt/theme/theme1.xml><?xml version="1.0" encoding="utf-8"?>
<a:theme xmlns:a="http://schemas.openxmlformats.org/drawingml/2006/main" name="White">
  <a:themeElements>
    <a:clrScheme name="Custom 20">
      <a:dk1>
        <a:srgbClr val="BBCECC"/>
      </a:dk1>
      <a:lt1>
        <a:srgbClr val="FFFFFF"/>
      </a:lt1>
      <a:dk2>
        <a:srgbClr val="9E6A3D"/>
      </a:dk2>
      <a:lt2>
        <a:srgbClr val="E7E6E6"/>
      </a:lt2>
      <a:accent1>
        <a:srgbClr val="1F387B"/>
      </a:accent1>
      <a:accent2>
        <a:srgbClr val="BBCECC"/>
      </a:accent2>
      <a:accent3>
        <a:srgbClr val="C1C0BB"/>
      </a:accent3>
      <a:accent4>
        <a:srgbClr val="BC9F8D"/>
      </a:accent4>
      <a:accent5>
        <a:srgbClr val="9E6A3D"/>
      </a:accent5>
      <a:accent6>
        <a:srgbClr val="1F387B"/>
      </a:accent6>
      <a:hlink>
        <a:srgbClr val="9E6A3D"/>
      </a:hlink>
      <a:folHlink>
        <a:srgbClr val="525252"/>
      </a:folHlink>
    </a:clrScheme>
    <a:fontScheme name="Custom 11">
      <a:majorFont>
        <a:latin typeface="Open Sans"/>
        <a:ea typeface=""/>
        <a:cs typeface=""/>
      </a:majorFont>
      <a:minorFont>
        <a:latin typeface="Open Sans"/>
        <a:ea typeface=""/>
        <a:cs typefac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cap="flat">
          <a:noFill/>
          <a:miter lim="400000"/>
        </a:ln>
        <a:effectLst/>
        <a:sp3d/>
      </a:spPr>
      <a:bodyPr rot="0" spcFirstLastPara="1" vertOverflow="overflow" horzOverflow="overflow" vert="horz" wrap="square" lIns="149770" tIns="149770" rIns="149770" bIns="149770" numCol="1" spcCol="38100" rtlCol="0" anchor="ctr">
        <a:spAutoFit/>
      </a:bodyPr>
      <a:lstStyle>
        <a:defPPr marL="0" marR="0" indent="0" algn="ctr" defTabSz="2962076" rtl="0" fontAlgn="auto" latinLnBrk="0" hangingPunct="0">
          <a:lnSpc>
            <a:spcPct val="100000"/>
          </a:lnSpc>
          <a:spcBef>
            <a:spcPts val="0"/>
          </a:spcBef>
          <a:spcAft>
            <a:spcPts val="0"/>
          </a:spcAft>
          <a:buClrTx/>
          <a:buSzTx/>
          <a:buFontTx/>
          <a:buNone/>
          <a:tabLst/>
          <a:defRPr kumimoji="0" sz="110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635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149770" tIns="149770" rIns="149770" bIns="149770" numCol="1" spcCol="38100" rtlCol="0" anchor="ctr">
        <a:spAutoFit/>
      </a:bodyPr>
      <a:lstStyle>
        <a:defPPr marL="0" marR="0" indent="0" algn="ctr" defTabSz="2962076" rtl="0" fontAlgn="auto" latinLnBrk="0" hangingPunct="0">
          <a:lnSpc>
            <a:spcPct val="100000"/>
          </a:lnSpc>
          <a:spcBef>
            <a:spcPts val="0"/>
          </a:spcBef>
          <a:spcAft>
            <a:spcPts val="0"/>
          </a:spcAft>
          <a:buClrTx/>
          <a:buSzTx/>
          <a:buFontTx/>
          <a:buNone/>
          <a:tabLst/>
          <a:defRPr kumimoji="0" sz="12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Heart Health Recipes sw draft VERSION 1A" id="{B525CA85-3EB2-471A-A902-8B7842D884E5}" vid="{348504F3-8762-4A18-8943-8E71AF46ED7A}"/>
    </a:ext>
  </a:ext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cap="flat">
          <a:noFill/>
          <a:miter lim="400000"/>
        </a:ln>
        <a:effectLst/>
        <a:sp3d/>
      </a:spPr>
      <a:bodyPr rot="0" spcFirstLastPara="1" vertOverflow="overflow" horzOverflow="overflow" vert="horz" wrap="square" lIns="149770" tIns="149770" rIns="149770" bIns="149770" numCol="1" spcCol="38100" rtlCol="0" anchor="ctr">
        <a:spAutoFit/>
      </a:bodyPr>
      <a:lstStyle>
        <a:defPPr marL="0" marR="0" indent="0" algn="ctr" defTabSz="2962076" rtl="0" fontAlgn="auto" latinLnBrk="0" hangingPunct="0">
          <a:lnSpc>
            <a:spcPct val="100000"/>
          </a:lnSpc>
          <a:spcBef>
            <a:spcPts val="0"/>
          </a:spcBef>
          <a:spcAft>
            <a:spcPts val="0"/>
          </a:spcAft>
          <a:buClrTx/>
          <a:buSzTx/>
          <a:buFontTx/>
          <a:buNone/>
          <a:tabLst/>
          <a:defRPr kumimoji="0" sz="110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635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149770" tIns="149770" rIns="149770" bIns="149770" numCol="1" spcCol="38100" rtlCol="0" anchor="ctr">
        <a:spAutoFit/>
      </a:bodyPr>
      <a:lstStyle>
        <a:defPPr marL="0" marR="0" indent="0" algn="ctr" defTabSz="2962076" rtl="0" fontAlgn="auto" latinLnBrk="0" hangingPunct="0">
          <a:lnSpc>
            <a:spcPct val="100000"/>
          </a:lnSpc>
          <a:spcBef>
            <a:spcPts val="0"/>
          </a:spcBef>
          <a:spcAft>
            <a:spcPts val="0"/>
          </a:spcAft>
          <a:buClrTx/>
          <a:buSzTx/>
          <a:buFontTx/>
          <a:buNone/>
          <a:tabLst/>
          <a:defRPr kumimoji="0" sz="12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Heart Health Recipes sw draft VERSION 1A</Template>
  <TotalTime>2239</TotalTime>
  <Words>8480</Words>
  <Application>Microsoft Office PowerPoint</Application>
  <PresentationFormat>Custom</PresentationFormat>
  <Paragraphs>1443</Paragraphs>
  <Slides>78</Slides>
  <Notes>9</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78</vt:i4>
      </vt:variant>
    </vt:vector>
  </HeadingPairs>
  <TitlesOfParts>
    <vt:vector size="90" baseType="lpstr">
      <vt:lpstr>Aptos</vt:lpstr>
      <vt:lpstr>Arial</vt:lpstr>
      <vt:lpstr>Helvetica Light</vt:lpstr>
      <vt:lpstr>Helvetica Neue</vt:lpstr>
      <vt:lpstr>Helvetica Neue Light</vt:lpstr>
      <vt:lpstr>Helvetica Neue Thin</vt:lpstr>
      <vt:lpstr>Montserrat</vt:lpstr>
      <vt:lpstr>Montserrat Light</vt:lpstr>
      <vt:lpstr>Open Sans</vt:lpstr>
      <vt:lpstr>Playfair Display</vt:lpstr>
      <vt:lpstr>Symbol</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Sylvie W</dc:creator>
  <cp:lastModifiedBy>USER</cp:lastModifiedBy>
  <cp:revision>163</cp:revision>
  <cp:lastPrinted>2024-02-27T14:05:51Z</cp:lastPrinted>
  <dcterms:created xsi:type="dcterms:W3CDTF">2024-05-03T15:36:44Z</dcterms:created>
  <dcterms:modified xsi:type="dcterms:W3CDTF">2025-03-05T16:00:21Z</dcterms:modified>
</cp:coreProperties>
</file>