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19" r:id="rId2"/>
    <p:sldMasterId id="2147483704" r:id="rId3"/>
    <p:sldMasterId id="2147483742" r:id="rId4"/>
  </p:sldMasterIdLst>
  <p:notesMasterIdLst>
    <p:notesMasterId r:id="rId42"/>
  </p:notesMasterIdLst>
  <p:sldIdLst>
    <p:sldId id="295" r:id="rId5"/>
    <p:sldId id="902" r:id="rId6"/>
    <p:sldId id="910" r:id="rId7"/>
    <p:sldId id="931" r:id="rId8"/>
    <p:sldId id="922" r:id="rId9"/>
    <p:sldId id="923" r:id="rId10"/>
    <p:sldId id="914" r:id="rId11"/>
    <p:sldId id="932" r:id="rId12"/>
    <p:sldId id="916" r:id="rId13"/>
    <p:sldId id="919" r:id="rId14"/>
    <p:sldId id="918" r:id="rId15"/>
    <p:sldId id="934" r:id="rId16"/>
    <p:sldId id="924" r:id="rId17"/>
    <p:sldId id="935" r:id="rId18"/>
    <p:sldId id="925" r:id="rId19"/>
    <p:sldId id="926" r:id="rId20"/>
    <p:sldId id="937" r:id="rId21"/>
    <p:sldId id="936" r:id="rId22"/>
    <p:sldId id="938" r:id="rId23"/>
    <p:sldId id="921" r:id="rId24"/>
    <p:sldId id="948" r:id="rId25"/>
    <p:sldId id="950" r:id="rId26"/>
    <p:sldId id="949" r:id="rId27"/>
    <p:sldId id="927" r:id="rId28"/>
    <p:sldId id="920" r:id="rId29"/>
    <p:sldId id="941" r:id="rId30"/>
    <p:sldId id="940" r:id="rId31"/>
    <p:sldId id="942" r:id="rId32"/>
    <p:sldId id="943" r:id="rId33"/>
    <p:sldId id="945" r:id="rId34"/>
    <p:sldId id="944" r:id="rId35"/>
    <p:sldId id="946" r:id="rId36"/>
    <p:sldId id="928" r:id="rId37"/>
    <p:sldId id="947" r:id="rId38"/>
    <p:sldId id="930" r:id="rId39"/>
    <p:sldId id="929" r:id="rId40"/>
    <p:sldId id="87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528" userDrawn="1">
          <p15:clr>
            <a:srgbClr val="A4A3A4"/>
          </p15:clr>
        </p15:guide>
        <p15:guide id="3" pos="5760" userDrawn="1">
          <p15:clr>
            <a:srgbClr val="A4A3A4"/>
          </p15:clr>
        </p15:guide>
        <p15:guide id="4" orient="horz" pos="57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ie Sykora-Pappas" initials="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5F6"/>
    <a:srgbClr val="12B0B5"/>
    <a:srgbClr val="F2F0EE"/>
    <a:srgbClr val="CBC3BE"/>
    <a:srgbClr val="676767"/>
    <a:srgbClr val="FFFFFF"/>
    <a:srgbClr val="CCD6DF"/>
    <a:srgbClr val="B0ADA3"/>
    <a:srgbClr val="98C1B9"/>
    <a:srgbClr val="E7E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F72970-79B1-47FC-91C6-919F35B19E1B}" v="11" dt="2019-05-01T20:05:28.8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0" autoAdjust="0"/>
    <p:restoredTop sz="94755" autoAdjust="0"/>
  </p:normalViewPr>
  <p:slideViewPr>
    <p:cSldViewPr snapToGrid="0">
      <p:cViewPr varScale="1">
        <p:scale>
          <a:sx n="62" d="100"/>
          <a:sy n="62" d="100"/>
        </p:scale>
        <p:origin x="712" y="56"/>
      </p:cViewPr>
      <p:guideLst>
        <p:guide orient="horz" pos="1536"/>
        <p:guide pos="528"/>
        <p:guide pos="5760"/>
        <p:guide orient="horz" pos="576"/>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9" d="100"/>
          <a:sy n="59" d="100"/>
        </p:scale>
        <p:origin x="2517" y="5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ie Sykora-Pappas" userId="ee8837ecd722293f" providerId="LiveId" clId="{70F5EB04-6619-43EF-A2F6-8A4F145F1F9E}"/>
    <pc:docChg chg="undo custSel delSld modSld delMainMaster modMainMaster">
      <pc:chgData name="Ashlie Sykora-Pappas" userId="ee8837ecd722293f" providerId="LiveId" clId="{70F5EB04-6619-43EF-A2F6-8A4F145F1F9E}" dt="2019-05-01T20:12:55.597" v="344" actId="20577"/>
      <pc:docMkLst>
        <pc:docMk/>
      </pc:docMkLst>
      <pc:sldChg chg="delSp modSp">
        <pc:chgData name="Ashlie Sykora-Pappas" userId="ee8837ecd722293f" providerId="LiveId" clId="{70F5EB04-6619-43EF-A2F6-8A4F145F1F9E}" dt="2019-05-01T19:28:44.601" v="297" actId="1036"/>
        <pc:sldMkLst>
          <pc:docMk/>
          <pc:sldMk cId="1369388103" sldId="295"/>
        </pc:sldMkLst>
        <pc:spChg chg="del">
          <ac:chgData name="Ashlie Sykora-Pappas" userId="ee8837ecd722293f" providerId="LiveId" clId="{70F5EB04-6619-43EF-A2F6-8A4F145F1F9E}" dt="2019-04-29T16:36:43.184" v="47" actId="478"/>
          <ac:spMkLst>
            <pc:docMk/>
            <pc:sldMk cId="1369388103" sldId="295"/>
            <ac:spMk id="2" creationId="{EDC6C104-BB64-47E9-8031-8222A52482FA}"/>
          </ac:spMkLst>
        </pc:spChg>
        <pc:spChg chg="mod">
          <ac:chgData name="Ashlie Sykora-Pappas" userId="ee8837ecd722293f" providerId="LiveId" clId="{70F5EB04-6619-43EF-A2F6-8A4F145F1F9E}" dt="2019-04-29T16:37:06.943" v="71" actId="20577"/>
          <ac:spMkLst>
            <pc:docMk/>
            <pc:sldMk cId="1369388103" sldId="295"/>
            <ac:spMk id="9" creationId="{F0C053EF-D38A-4B1E-BDB0-FD0A5AF5135A}"/>
          </ac:spMkLst>
        </pc:spChg>
        <pc:spChg chg="mod">
          <ac:chgData name="Ashlie Sykora-Pappas" userId="ee8837ecd722293f" providerId="LiveId" clId="{70F5EB04-6619-43EF-A2F6-8A4F145F1F9E}" dt="2019-05-01T19:28:44.601" v="297" actId="1036"/>
          <ac:spMkLst>
            <pc:docMk/>
            <pc:sldMk cId="1369388103" sldId="295"/>
            <ac:spMk id="10" creationId="{990FEE5A-2AB0-464D-A330-B8406A90BF22}"/>
          </ac:spMkLst>
        </pc:spChg>
      </pc:sldChg>
      <pc:sldChg chg="modSp">
        <pc:chgData name="Ashlie Sykora-Pappas" userId="ee8837ecd722293f" providerId="LiveId" clId="{70F5EB04-6619-43EF-A2F6-8A4F145F1F9E}" dt="2019-04-29T16:40:51.792" v="279" actId="20577"/>
        <pc:sldMkLst>
          <pc:docMk/>
          <pc:sldMk cId="0" sldId="877"/>
        </pc:sldMkLst>
        <pc:spChg chg="mod">
          <ac:chgData name="Ashlie Sykora-Pappas" userId="ee8837ecd722293f" providerId="LiveId" clId="{70F5EB04-6619-43EF-A2F6-8A4F145F1F9E}" dt="2019-04-29T16:40:51.792" v="279" actId="20577"/>
          <ac:spMkLst>
            <pc:docMk/>
            <pc:sldMk cId="0" sldId="877"/>
            <ac:spMk id="3" creationId="{1A3DDB2C-3416-436E-8AD2-394D8AB38047}"/>
          </ac:spMkLst>
        </pc:spChg>
      </pc:sldChg>
      <pc:sldChg chg="modSp">
        <pc:chgData name="Ashlie Sykora-Pappas" userId="ee8837ecd722293f" providerId="LiveId" clId="{70F5EB04-6619-43EF-A2F6-8A4F145F1F9E}" dt="2019-04-29T16:38:03.827" v="123" actId="20577"/>
        <pc:sldMkLst>
          <pc:docMk/>
          <pc:sldMk cId="883561089" sldId="902"/>
        </pc:sldMkLst>
        <pc:spChg chg="mod">
          <ac:chgData name="Ashlie Sykora-Pappas" userId="ee8837ecd722293f" providerId="LiveId" clId="{70F5EB04-6619-43EF-A2F6-8A4F145F1F9E}" dt="2019-04-29T16:38:03.827" v="123" actId="20577"/>
          <ac:spMkLst>
            <pc:docMk/>
            <pc:sldMk cId="883561089" sldId="902"/>
            <ac:spMk id="3" creationId="{5E73739E-1F00-F94D-941B-FBD6B51481B6}"/>
          </ac:spMkLst>
        </pc:spChg>
      </pc:sldChg>
      <pc:sldChg chg="modSp">
        <pc:chgData name="Ashlie Sykora-Pappas" userId="ee8837ecd722293f" providerId="LiveId" clId="{70F5EB04-6619-43EF-A2F6-8A4F145F1F9E}" dt="2019-05-01T19:59:56.157" v="302" actId="20577"/>
        <pc:sldMkLst>
          <pc:docMk/>
          <pc:sldMk cId="2880634044" sldId="914"/>
        </pc:sldMkLst>
        <pc:spChg chg="mod">
          <ac:chgData name="Ashlie Sykora-Pappas" userId="ee8837ecd722293f" providerId="LiveId" clId="{70F5EB04-6619-43EF-A2F6-8A4F145F1F9E}" dt="2019-05-01T19:59:56.157" v="302" actId="20577"/>
          <ac:spMkLst>
            <pc:docMk/>
            <pc:sldMk cId="2880634044" sldId="914"/>
            <ac:spMk id="9" creationId="{F19273C0-3BE8-4919-AC09-4E7F7742558D}"/>
          </ac:spMkLst>
        </pc:spChg>
      </pc:sldChg>
      <pc:sldChg chg="modSp">
        <pc:chgData name="Ashlie Sykora-Pappas" userId="ee8837ecd722293f" providerId="LiveId" clId="{70F5EB04-6619-43EF-A2F6-8A4F145F1F9E}" dt="2019-05-01T20:01:45.569" v="303" actId="20577"/>
        <pc:sldMkLst>
          <pc:docMk/>
          <pc:sldMk cId="79855919" sldId="918"/>
        </pc:sldMkLst>
        <pc:spChg chg="mod">
          <ac:chgData name="Ashlie Sykora-Pappas" userId="ee8837ecd722293f" providerId="LiveId" clId="{70F5EB04-6619-43EF-A2F6-8A4F145F1F9E}" dt="2019-05-01T20:01:45.569" v="303" actId="20577"/>
          <ac:spMkLst>
            <pc:docMk/>
            <pc:sldMk cId="79855919" sldId="918"/>
            <ac:spMk id="9" creationId="{F19273C0-3BE8-4919-AC09-4E7F7742558D}"/>
          </ac:spMkLst>
        </pc:spChg>
      </pc:sldChg>
      <pc:sldChg chg="modSp">
        <pc:chgData name="Ashlie Sykora-Pappas" userId="ee8837ecd722293f" providerId="LiveId" clId="{70F5EB04-6619-43EF-A2F6-8A4F145F1F9E}" dt="2019-05-01T20:09:17.014" v="340" actId="20577"/>
        <pc:sldMkLst>
          <pc:docMk/>
          <pc:sldMk cId="2344440791" sldId="920"/>
        </pc:sldMkLst>
        <pc:spChg chg="mod">
          <ac:chgData name="Ashlie Sykora-Pappas" userId="ee8837ecd722293f" providerId="LiveId" clId="{70F5EB04-6619-43EF-A2F6-8A4F145F1F9E}" dt="2019-05-01T20:09:17.014" v="340" actId="20577"/>
          <ac:spMkLst>
            <pc:docMk/>
            <pc:sldMk cId="2344440791" sldId="920"/>
            <ac:spMk id="9" creationId="{F19273C0-3BE8-4919-AC09-4E7F7742558D}"/>
          </ac:spMkLst>
        </pc:spChg>
      </pc:sldChg>
      <pc:sldChg chg="modSp">
        <pc:chgData name="Ashlie Sykora-Pappas" userId="ee8837ecd722293f" providerId="LiveId" clId="{70F5EB04-6619-43EF-A2F6-8A4F145F1F9E}" dt="2019-05-01T19:58:32.500" v="298" actId="20577"/>
        <pc:sldMkLst>
          <pc:docMk/>
          <pc:sldMk cId="1837082489" sldId="922"/>
        </pc:sldMkLst>
        <pc:spChg chg="mod">
          <ac:chgData name="Ashlie Sykora-Pappas" userId="ee8837ecd722293f" providerId="LiveId" clId="{70F5EB04-6619-43EF-A2F6-8A4F145F1F9E}" dt="2019-05-01T19:58:32.500" v="298" actId="20577"/>
          <ac:spMkLst>
            <pc:docMk/>
            <pc:sldMk cId="1837082489" sldId="922"/>
            <ac:spMk id="9" creationId="{F19273C0-3BE8-4919-AC09-4E7F7742558D}"/>
          </ac:spMkLst>
        </pc:spChg>
      </pc:sldChg>
      <pc:sldChg chg="modSp">
        <pc:chgData name="Ashlie Sykora-Pappas" userId="ee8837ecd722293f" providerId="LiveId" clId="{70F5EB04-6619-43EF-A2F6-8A4F145F1F9E}" dt="2019-05-01T19:59:07.980" v="301" actId="20577"/>
        <pc:sldMkLst>
          <pc:docMk/>
          <pc:sldMk cId="1528184961" sldId="923"/>
        </pc:sldMkLst>
        <pc:spChg chg="mod">
          <ac:chgData name="Ashlie Sykora-Pappas" userId="ee8837ecd722293f" providerId="LiveId" clId="{70F5EB04-6619-43EF-A2F6-8A4F145F1F9E}" dt="2019-05-01T19:59:07.980" v="301" actId="20577"/>
          <ac:spMkLst>
            <pc:docMk/>
            <pc:sldMk cId="1528184961" sldId="923"/>
            <ac:spMk id="9" creationId="{F19273C0-3BE8-4919-AC09-4E7F7742558D}"/>
          </ac:spMkLst>
        </pc:spChg>
      </pc:sldChg>
      <pc:sldChg chg="modSp">
        <pc:chgData name="Ashlie Sykora-Pappas" userId="ee8837ecd722293f" providerId="LiveId" clId="{70F5EB04-6619-43EF-A2F6-8A4F145F1F9E}" dt="2019-05-01T20:04:04.131" v="305" actId="20577"/>
        <pc:sldMkLst>
          <pc:docMk/>
          <pc:sldMk cId="675054294" sldId="925"/>
        </pc:sldMkLst>
        <pc:spChg chg="mod">
          <ac:chgData name="Ashlie Sykora-Pappas" userId="ee8837ecd722293f" providerId="LiveId" clId="{70F5EB04-6619-43EF-A2F6-8A4F145F1F9E}" dt="2019-05-01T20:04:04.131" v="305" actId="20577"/>
          <ac:spMkLst>
            <pc:docMk/>
            <pc:sldMk cId="675054294" sldId="925"/>
            <ac:spMk id="9" creationId="{F19273C0-3BE8-4919-AC09-4E7F7742558D}"/>
          </ac:spMkLst>
        </pc:spChg>
      </pc:sldChg>
      <pc:sldChg chg="modSp">
        <pc:chgData name="Ashlie Sykora-Pappas" userId="ee8837ecd722293f" providerId="LiveId" clId="{70F5EB04-6619-43EF-A2F6-8A4F145F1F9E}" dt="2019-05-01T20:05:16.686" v="310" actId="20577"/>
        <pc:sldMkLst>
          <pc:docMk/>
          <pc:sldMk cId="282933613" sldId="926"/>
        </pc:sldMkLst>
        <pc:spChg chg="mod">
          <ac:chgData name="Ashlie Sykora-Pappas" userId="ee8837ecd722293f" providerId="LiveId" clId="{70F5EB04-6619-43EF-A2F6-8A4F145F1F9E}" dt="2019-05-01T20:05:16.686" v="310" actId="20577"/>
          <ac:spMkLst>
            <pc:docMk/>
            <pc:sldMk cId="282933613" sldId="926"/>
            <ac:spMk id="9" creationId="{F19273C0-3BE8-4919-AC09-4E7F7742558D}"/>
          </ac:spMkLst>
        </pc:spChg>
      </pc:sldChg>
      <pc:sldChg chg="modSp">
        <pc:chgData name="Ashlie Sykora-Pappas" userId="ee8837ecd722293f" providerId="LiveId" clId="{70F5EB04-6619-43EF-A2F6-8A4F145F1F9E}" dt="2019-05-01T20:12:55.597" v="344" actId="20577"/>
        <pc:sldMkLst>
          <pc:docMk/>
          <pc:sldMk cId="155779619" sldId="929"/>
        </pc:sldMkLst>
        <pc:spChg chg="mod">
          <ac:chgData name="Ashlie Sykora-Pappas" userId="ee8837ecd722293f" providerId="LiveId" clId="{70F5EB04-6619-43EF-A2F6-8A4F145F1F9E}" dt="2019-05-01T20:12:55.597" v="344" actId="20577"/>
          <ac:spMkLst>
            <pc:docMk/>
            <pc:sldMk cId="155779619" sldId="929"/>
            <ac:spMk id="9" creationId="{F19273C0-3BE8-4919-AC09-4E7F7742558D}"/>
          </ac:spMkLst>
        </pc:spChg>
      </pc:sldChg>
      <pc:sldChg chg="del">
        <pc:chgData name="Ashlie Sykora-Pappas" userId="ee8837ecd722293f" providerId="LiveId" clId="{70F5EB04-6619-43EF-A2F6-8A4F145F1F9E}" dt="2019-05-01T20:02:09.959" v="304" actId="2696"/>
        <pc:sldMkLst>
          <pc:docMk/>
          <pc:sldMk cId="1824067671" sldId="933"/>
        </pc:sldMkLst>
      </pc:sldChg>
      <pc:sldChg chg="modSp">
        <pc:chgData name="Ashlie Sykora-Pappas" userId="ee8837ecd722293f" providerId="LiveId" clId="{70F5EB04-6619-43EF-A2F6-8A4F145F1F9E}" dt="2019-05-01T20:05:57.008" v="318" actId="20577"/>
        <pc:sldMkLst>
          <pc:docMk/>
          <pc:sldMk cId="327310884" sldId="936"/>
        </pc:sldMkLst>
        <pc:spChg chg="mod">
          <ac:chgData name="Ashlie Sykora-Pappas" userId="ee8837ecd722293f" providerId="LiveId" clId="{70F5EB04-6619-43EF-A2F6-8A4F145F1F9E}" dt="2019-05-01T20:05:57.008" v="318" actId="20577"/>
          <ac:spMkLst>
            <pc:docMk/>
            <pc:sldMk cId="327310884" sldId="936"/>
            <ac:spMk id="9" creationId="{F19273C0-3BE8-4919-AC09-4E7F7742558D}"/>
          </ac:spMkLst>
        </pc:spChg>
      </pc:sldChg>
      <pc:sldChg chg="modSp">
        <pc:chgData name="Ashlie Sykora-Pappas" userId="ee8837ecd722293f" providerId="LiveId" clId="{70F5EB04-6619-43EF-A2F6-8A4F145F1F9E}" dt="2019-05-01T20:05:28.867" v="317"/>
        <pc:sldMkLst>
          <pc:docMk/>
          <pc:sldMk cId="2206564473" sldId="937"/>
        </pc:sldMkLst>
        <pc:spChg chg="mod">
          <ac:chgData name="Ashlie Sykora-Pappas" userId="ee8837ecd722293f" providerId="LiveId" clId="{70F5EB04-6619-43EF-A2F6-8A4F145F1F9E}" dt="2019-05-01T20:05:28.867" v="317"/>
          <ac:spMkLst>
            <pc:docMk/>
            <pc:sldMk cId="2206564473" sldId="937"/>
            <ac:spMk id="9" creationId="{F19273C0-3BE8-4919-AC09-4E7F7742558D}"/>
          </ac:spMkLst>
        </pc:spChg>
      </pc:sldChg>
      <pc:sldChg chg="modSp">
        <pc:chgData name="Ashlie Sykora-Pappas" userId="ee8837ecd722293f" providerId="LiveId" clId="{70F5EB04-6619-43EF-A2F6-8A4F145F1F9E}" dt="2019-05-01T20:09:50.804" v="341" actId="20577"/>
        <pc:sldMkLst>
          <pc:docMk/>
          <pc:sldMk cId="3853131034" sldId="941"/>
        </pc:sldMkLst>
        <pc:spChg chg="mod">
          <ac:chgData name="Ashlie Sykora-Pappas" userId="ee8837ecd722293f" providerId="LiveId" clId="{70F5EB04-6619-43EF-A2F6-8A4F145F1F9E}" dt="2019-05-01T20:09:50.804" v="341" actId="20577"/>
          <ac:spMkLst>
            <pc:docMk/>
            <pc:sldMk cId="3853131034" sldId="941"/>
            <ac:spMk id="9" creationId="{F19273C0-3BE8-4919-AC09-4E7F7742558D}"/>
          </ac:spMkLst>
        </pc:spChg>
      </pc:sldChg>
      <pc:sldChg chg="modSp">
        <pc:chgData name="Ashlie Sykora-Pappas" userId="ee8837ecd722293f" providerId="LiveId" clId="{70F5EB04-6619-43EF-A2F6-8A4F145F1F9E}" dt="2019-05-01T20:11:43.414" v="343" actId="20577"/>
        <pc:sldMkLst>
          <pc:docMk/>
          <pc:sldMk cId="3247655931" sldId="946"/>
        </pc:sldMkLst>
        <pc:spChg chg="mod">
          <ac:chgData name="Ashlie Sykora-Pappas" userId="ee8837ecd722293f" providerId="LiveId" clId="{70F5EB04-6619-43EF-A2F6-8A4F145F1F9E}" dt="2019-05-01T20:11:43.414" v="343" actId="20577"/>
          <ac:spMkLst>
            <pc:docMk/>
            <pc:sldMk cId="3247655931" sldId="946"/>
            <ac:spMk id="9" creationId="{F19273C0-3BE8-4919-AC09-4E7F7742558D}"/>
          </ac:spMkLst>
        </pc:spChg>
      </pc:sldChg>
      <pc:sldChg chg="modSp">
        <pc:chgData name="Ashlie Sykora-Pappas" userId="ee8837ecd722293f" providerId="LiveId" clId="{70F5EB04-6619-43EF-A2F6-8A4F145F1F9E}" dt="2019-05-01T20:07:51.590" v="320" actId="20577"/>
        <pc:sldMkLst>
          <pc:docMk/>
          <pc:sldMk cId="530504358" sldId="950"/>
        </pc:sldMkLst>
        <pc:spChg chg="mod">
          <ac:chgData name="Ashlie Sykora-Pappas" userId="ee8837ecd722293f" providerId="LiveId" clId="{70F5EB04-6619-43EF-A2F6-8A4F145F1F9E}" dt="2019-05-01T20:07:51.590" v="320" actId="20577"/>
          <ac:spMkLst>
            <pc:docMk/>
            <pc:sldMk cId="530504358" sldId="950"/>
            <ac:spMk id="9" creationId="{F19273C0-3BE8-4919-AC09-4E7F7742558D}"/>
          </ac:spMkLst>
        </pc:spChg>
      </pc:sldChg>
      <pc:sldMasterChg chg="delSldLayout modSldLayout">
        <pc:chgData name="Ashlie Sykora-Pappas" userId="ee8837ecd722293f" providerId="LiveId" clId="{70F5EB04-6619-43EF-A2F6-8A4F145F1F9E}" dt="2019-04-29T16:41:35.580" v="283" actId="403"/>
        <pc:sldMasterMkLst>
          <pc:docMk/>
          <pc:sldMasterMk cId="1072457485" sldId="2147483704"/>
        </pc:sldMasterMkLst>
        <pc:sldLayoutChg chg="modSp">
          <pc:chgData name="Ashlie Sykora-Pappas" userId="ee8837ecd722293f" providerId="LiveId" clId="{70F5EB04-6619-43EF-A2F6-8A4F145F1F9E}" dt="2019-04-29T16:41:35.580" v="283" actId="403"/>
          <pc:sldLayoutMkLst>
            <pc:docMk/>
            <pc:sldMasterMk cId="1072457485" sldId="2147483704"/>
            <pc:sldLayoutMk cId="2097930976" sldId="2147483706"/>
          </pc:sldLayoutMkLst>
          <pc:spChg chg="mod">
            <ac:chgData name="Ashlie Sykora-Pappas" userId="ee8837ecd722293f" providerId="LiveId" clId="{70F5EB04-6619-43EF-A2F6-8A4F145F1F9E}" dt="2019-04-29T16:41:35.580" v="283" actId="403"/>
            <ac:spMkLst>
              <pc:docMk/>
              <pc:sldMasterMk cId="1072457485" sldId="2147483704"/>
              <pc:sldLayoutMk cId="2097930976" sldId="2147483706"/>
              <ac:spMk id="5" creationId="{009CD36B-F4CC-4942-932D-DBDFE175B5F7}"/>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45781-E904-4C90-ADD4-8BCBFA3E3C90}" type="datetimeFigureOut">
              <a:rPr lang="en-US" smtClean="0"/>
              <a:t>3/12/2025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7E553-8EE8-4A1F-9E4F-A30A9855B913}" type="slidenum">
              <a:rPr lang="en-US" smtClean="0"/>
              <a:t>‹#›</a:t>
            </a:fld>
            <a:endParaRPr lang="en-US" dirty="0"/>
          </a:p>
        </p:txBody>
      </p:sp>
    </p:spTree>
    <p:extLst>
      <p:ext uri="{BB962C8B-B14F-4D97-AF65-F5344CB8AC3E}">
        <p14:creationId xmlns:p14="http://schemas.microsoft.com/office/powerpoint/2010/main" val="3269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799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069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9803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716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259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228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227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626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077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234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30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759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4461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201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667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826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666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944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215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163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467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651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761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242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205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001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612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643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39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711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392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521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237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CFF6-6411-4924-9418-118F34A70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53745-36B4-4479-B835-3C5D1BA767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0A199F-647A-4BE9-B81B-080BBDB5381F}"/>
              </a:ext>
            </a:extLst>
          </p:cNvPr>
          <p:cNvSpPr>
            <a:spLocks noGrp="1"/>
          </p:cNvSpPr>
          <p:nvPr>
            <p:ph type="dt" sz="half" idx="10"/>
          </p:nvPr>
        </p:nvSpPr>
        <p:spPr/>
        <p:txBody>
          <a:bodyPr/>
          <a:lstStyle/>
          <a:p>
            <a:fld id="{62BE478C-A215-4670-B51A-F3FBCC8E2A52}" type="datetime1">
              <a:rPr lang="en-US" smtClean="0"/>
              <a:t>3/12/2025</a:t>
            </a:fld>
            <a:endParaRPr lang="en-US" dirty="0"/>
          </a:p>
        </p:txBody>
      </p:sp>
      <p:sp>
        <p:nvSpPr>
          <p:cNvPr id="5" name="Footer Placeholder 4">
            <a:extLst>
              <a:ext uri="{FF2B5EF4-FFF2-40B4-BE49-F238E27FC236}">
                <a16:creationId xmlns:a16="http://schemas.microsoft.com/office/drawing/2014/main" id="{FF2A3084-556C-4030-8423-A0FAFB7057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0D355B-B9FC-4576-AE1E-5937EFA04DBC}"/>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772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90DB-9349-4953-8624-905FB7137F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4E9E8E-48F0-47A1-87A0-A483B0C93B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26475-34BE-4DB9-A4DD-12D793D66F9A}"/>
              </a:ext>
            </a:extLst>
          </p:cNvPr>
          <p:cNvSpPr>
            <a:spLocks noGrp="1"/>
          </p:cNvSpPr>
          <p:nvPr>
            <p:ph type="dt" sz="half" idx="10"/>
          </p:nvPr>
        </p:nvSpPr>
        <p:spPr/>
        <p:txBody>
          <a:bodyPr/>
          <a:lstStyle/>
          <a:p>
            <a:fld id="{BA56D457-FF56-4DB7-B1A1-7354398A37C9}" type="datetime1">
              <a:rPr lang="en-US" smtClean="0"/>
              <a:t>3/12/2025</a:t>
            </a:fld>
            <a:endParaRPr lang="en-US" dirty="0"/>
          </a:p>
        </p:txBody>
      </p:sp>
      <p:sp>
        <p:nvSpPr>
          <p:cNvPr id="5" name="Footer Placeholder 4">
            <a:extLst>
              <a:ext uri="{FF2B5EF4-FFF2-40B4-BE49-F238E27FC236}">
                <a16:creationId xmlns:a16="http://schemas.microsoft.com/office/drawing/2014/main" id="{1D0BBD1D-4228-492D-B57D-561A91E35F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E121EB-51AF-4A81-863C-F12A079A5E0D}"/>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115721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A5F6A4-0900-40E6-A0EC-29EDF4804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7B3421-9006-466F-8480-22B9F5F322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F053D-A171-4CED-B462-5405BB45FC02}"/>
              </a:ext>
            </a:extLst>
          </p:cNvPr>
          <p:cNvSpPr>
            <a:spLocks noGrp="1"/>
          </p:cNvSpPr>
          <p:nvPr>
            <p:ph type="dt" sz="half" idx="10"/>
          </p:nvPr>
        </p:nvSpPr>
        <p:spPr/>
        <p:txBody>
          <a:bodyPr/>
          <a:lstStyle/>
          <a:p>
            <a:fld id="{7BAA41FC-E589-48C1-B5BD-E8324B989492}" type="datetime1">
              <a:rPr lang="en-US" smtClean="0"/>
              <a:t>3/12/2025</a:t>
            </a:fld>
            <a:endParaRPr lang="en-US" dirty="0"/>
          </a:p>
        </p:txBody>
      </p:sp>
      <p:sp>
        <p:nvSpPr>
          <p:cNvPr id="5" name="Footer Placeholder 4">
            <a:extLst>
              <a:ext uri="{FF2B5EF4-FFF2-40B4-BE49-F238E27FC236}">
                <a16:creationId xmlns:a16="http://schemas.microsoft.com/office/drawing/2014/main" id="{AC3871FA-E6A4-4B85-B662-3E80A5AD38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D3B9C2-2687-4386-8A4E-B3A3E01B4FF4}"/>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389201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7196137" y="1344613"/>
            <a:ext cx="4315505" cy="2926556"/>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fld id="{F4127430-768F-4A59-B1CF-548278D1712D}" type="datetime1">
              <a:rPr lang="en-US" smtClean="0"/>
              <a:t>3/12/2025</a:t>
            </a:fld>
            <a:endParaRPr lang="en-US" dirty="0"/>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dirty="0"/>
          </a:p>
        </p:txBody>
      </p:sp>
      <p:sp>
        <p:nvSpPr>
          <p:cNvPr id="8" name="Text Placeholder 7">
            <a:extLst>
              <a:ext uri="{FF2B5EF4-FFF2-40B4-BE49-F238E27FC236}">
                <a16:creationId xmlns:a16="http://schemas.microsoft.com/office/drawing/2014/main" id="{B3241325-7464-43D1-8457-1DE3ACE4E6D8}"/>
              </a:ext>
            </a:extLst>
          </p:cNvPr>
          <p:cNvSpPr>
            <a:spLocks noGrp="1"/>
          </p:cNvSpPr>
          <p:nvPr>
            <p:ph type="body" sz="quarter" idx="13"/>
          </p:nvPr>
        </p:nvSpPr>
        <p:spPr>
          <a:xfrm>
            <a:off x="0" y="0"/>
            <a:ext cx="6419850" cy="2185988"/>
          </a:xfrm>
          <a:solidFill>
            <a:srgbClr val="98C1B9"/>
          </a:solidFill>
        </p:spPr>
        <p:txBody>
          <a:bodyPr>
            <a:noAutofit/>
          </a:bodyPr>
          <a:lstStyle>
            <a:lvl1pPr>
              <a:defRPr sz="4400">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2284FF28-7DFA-4BEE-AC61-A67726DD47D1}"/>
              </a:ext>
            </a:extLst>
          </p:cNvPr>
          <p:cNvSpPr>
            <a:spLocks noGrp="1"/>
          </p:cNvSpPr>
          <p:nvPr>
            <p:ph type="pic" sz="quarter" idx="14"/>
          </p:nvPr>
        </p:nvSpPr>
        <p:spPr>
          <a:xfrm>
            <a:off x="0" y="2185988"/>
            <a:ext cx="6419850" cy="4672012"/>
          </a:xfrm>
        </p:spPr>
        <p:txBody>
          <a:bodyPr/>
          <a:lstStyle/>
          <a:p>
            <a:endParaRPr lang="en-US" dirty="0"/>
          </a:p>
        </p:txBody>
      </p:sp>
      <p:sp>
        <p:nvSpPr>
          <p:cNvPr id="13" name="Text Placeholder 12">
            <a:extLst>
              <a:ext uri="{FF2B5EF4-FFF2-40B4-BE49-F238E27FC236}">
                <a16:creationId xmlns:a16="http://schemas.microsoft.com/office/drawing/2014/main" id="{4419E011-1FBD-4956-8BEB-44640A0A8C23}"/>
              </a:ext>
            </a:extLst>
          </p:cNvPr>
          <p:cNvSpPr>
            <a:spLocks noGrp="1"/>
          </p:cNvSpPr>
          <p:nvPr>
            <p:ph type="body" sz="quarter" idx="15"/>
          </p:nvPr>
        </p:nvSpPr>
        <p:spPr>
          <a:xfrm>
            <a:off x="7196138" y="516255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C44CFF26-3737-4E98-A003-816121A83E14}"/>
              </a:ext>
            </a:extLst>
          </p:cNvPr>
          <p:cNvSpPr>
            <a:spLocks noGrp="1"/>
          </p:cNvSpPr>
          <p:nvPr>
            <p:ph type="body" sz="quarter" idx="16"/>
          </p:nvPr>
        </p:nvSpPr>
        <p:spPr>
          <a:xfrm>
            <a:off x="9544731" y="514350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5">
            <a:extLst>
              <a:ext uri="{FF2B5EF4-FFF2-40B4-BE49-F238E27FC236}">
                <a16:creationId xmlns:a16="http://schemas.microsoft.com/office/drawing/2014/main" id="{0CBD85EB-8F49-413C-9ECE-E23BFCB8E730}"/>
              </a:ext>
            </a:extLst>
          </p:cNvPr>
          <p:cNvSpPr>
            <a:spLocks noGrp="1"/>
          </p:cNvSpPr>
          <p:nvPr>
            <p:ph type="pic" sz="quarter" idx="17"/>
          </p:nvPr>
        </p:nvSpPr>
        <p:spPr>
          <a:xfrm>
            <a:off x="7696200" y="4591050"/>
            <a:ext cx="914400" cy="434975"/>
          </a:xfrm>
        </p:spPr>
        <p:txBody>
          <a:bodyPr/>
          <a:lstStyle/>
          <a:p>
            <a:endParaRPr lang="en-US" dirty="0"/>
          </a:p>
        </p:txBody>
      </p:sp>
      <p:sp>
        <p:nvSpPr>
          <p:cNvPr id="17" name="Picture Placeholder 15">
            <a:extLst>
              <a:ext uri="{FF2B5EF4-FFF2-40B4-BE49-F238E27FC236}">
                <a16:creationId xmlns:a16="http://schemas.microsoft.com/office/drawing/2014/main" id="{0C8EA276-A126-4A9C-BF5C-EB728C1E1AB7}"/>
              </a:ext>
            </a:extLst>
          </p:cNvPr>
          <p:cNvSpPr>
            <a:spLocks noGrp="1"/>
          </p:cNvSpPr>
          <p:nvPr>
            <p:ph type="pic" sz="quarter" idx="18"/>
          </p:nvPr>
        </p:nvSpPr>
        <p:spPr>
          <a:xfrm>
            <a:off x="10096500" y="4591050"/>
            <a:ext cx="914400" cy="434975"/>
          </a:xfrm>
        </p:spPr>
        <p:txBody>
          <a:bodyPr/>
          <a:lstStyle/>
          <a:p>
            <a:endParaRPr lang="en-US" dirty="0"/>
          </a:p>
        </p:txBody>
      </p:sp>
    </p:spTree>
    <p:extLst>
      <p:ext uri="{BB962C8B-B14F-4D97-AF65-F5344CB8AC3E}">
        <p14:creationId xmlns:p14="http://schemas.microsoft.com/office/powerpoint/2010/main" val="428609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B6FB-BDB9-4848-A846-5998AF857B0D}"/>
              </a:ext>
            </a:extLst>
          </p:cNvPr>
          <p:cNvSpPr>
            <a:spLocks noGrp="1"/>
          </p:cNvSpPr>
          <p:nvPr>
            <p:ph type="title" hasCustomPrompt="1"/>
          </p:nvPr>
        </p:nvSpPr>
        <p:spPr>
          <a:xfrm>
            <a:off x="838200" y="983456"/>
            <a:ext cx="4848036" cy="1325563"/>
          </a:xfrm>
        </p:spPr>
        <p:txBody>
          <a:bodyPr>
            <a:noAutofit/>
          </a:bodyPr>
          <a:lstStyle>
            <a:lvl1pPr>
              <a:defRPr sz="6000"/>
            </a:lvl1pPr>
          </a:lstStyle>
          <a:p>
            <a:r>
              <a:rPr lang="en-US" dirty="0"/>
              <a:t>Master title style</a:t>
            </a:r>
          </a:p>
        </p:txBody>
      </p:sp>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6277167" y="3048339"/>
            <a:ext cx="4848035" cy="2568689"/>
          </a:xfrm>
        </p:spPr>
        <p:txBody>
          <a:bodyPr>
            <a:norm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fld id="{E898244D-7E80-4AA2-990E-B4A7149E13ED}" type="datetime1">
              <a:rPr lang="en-US" smtClean="0"/>
              <a:t>3/12/2025</a:t>
            </a:fld>
            <a:endParaRPr lang="en-US" dirty="0"/>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dirty="0"/>
          </a:p>
        </p:txBody>
      </p:sp>
      <p:sp>
        <p:nvSpPr>
          <p:cNvPr id="8" name="Picture Placeholder 7">
            <a:extLst>
              <a:ext uri="{FF2B5EF4-FFF2-40B4-BE49-F238E27FC236}">
                <a16:creationId xmlns:a16="http://schemas.microsoft.com/office/drawing/2014/main" id="{0B6B7767-051D-4837-A56E-2125B347A2C2}"/>
              </a:ext>
            </a:extLst>
          </p:cNvPr>
          <p:cNvSpPr>
            <a:spLocks noGrp="1"/>
          </p:cNvSpPr>
          <p:nvPr>
            <p:ph type="pic" sz="quarter" idx="13"/>
          </p:nvPr>
        </p:nvSpPr>
        <p:spPr>
          <a:xfrm>
            <a:off x="838201" y="3048340"/>
            <a:ext cx="4848035" cy="2568689"/>
          </a:xfrm>
        </p:spPr>
        <p:txBody>
          <a:bodyPr/>
          <a:lstStyle/>
          <a:p>
            <a:endParaRPr lang="en-US" dirty="0"/>
          </a:p>
        </p:txBody>
      </p:sp>
    </p:spTree>
    <p:extLst>
      <p:ext uri="{BB962C8B-B14F-4D97-AF65-F5344CB8AC3E}">
        <p14:creationId xmlns:p14="http://schemas.microsoft.com/office/powerpoint/2010/main" val="3602345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B691-FE61-4127-95B7-55EA0B2DC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54ADDB-FFE8-41DF-996B-1DE3D6507C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EEFE2-9F30-4EB9-AD12-6447541486AD}"/>
              </a:ext>
            </a:extLst>
          </p:cNvPr>
          <p:cNvSpPr>
            <a:spLocks noGrp="1"/>
          </p:cNvSpPr>
          <p:nvPr>
            <p:ph type="dt" sz="half" idx="10"/>
          </p:nvPr>
        </p:nvSpPr>
        <p:spPr/>
        <p:txBody>
          <a:bodyPr/>
          <a:lstStyle/>
          <a:p>
            <a:fld id="{F4095C2F-EC16-41D4-AE27-7E244A6ACE6D}" type="datetime1">
              <a:rPr lang="en-US" smtClean="0"/>
              <a:t>3/12/2025</a:t>
            </a:fld>
            <a:endParaRPr lang="en-US" dirty="0"/>
          </a:p>
        </p:txBody>
      </p:sp>
      <p:sp>
        <p:nvSpPr>
          <p:cNvPr id="5" name="Footer Placeholder 4">
            <a:extLst>
              <a:ext uri="{FF2B5EF4-FFF2-40B4-BE49-F238E27FC236}">
                <a16:creationId xmlns:a16="http://schemas.microsoft.com/office/drawing/2014/main" id="{C18876D2-427A-4D0E-A663-48845AF54C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E9C791-9904-4756-9630-8D06623F1320}"/>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4020393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E642-C75A-4B05-AD35-31DA4EA3E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84B320-3797-4765-BEA1-54F5617E36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39D17-4968-4144-A837-CB151E9D1F68}"/>
              </a:ext>
            </a:extLst>
          </p:cNvPr>
          <p:cNvSpPr>
            <a:spLocks noGrp="1"/>
          </p:cNvSpPr>
          <p:nvPr>
            <p:ph type="dt" sz="half" idx="10"/>
          </p:nvPr>
        </p:nvSpPr>
        <p:spPr/>
        <p:txBody>
          <a:bodyPr/>
          <a:lstStyle/>
          <a:p>
            <a:fld id="{8C7C22E1-2B0B-4752-B0D6-07FDC3C1C00B}" type="datetime1">
              <a:rPr lang="en-US" smtClean="0"/>
              <a:t>3/12/2025</a:t>
            </a:fld>
            <a:endParaRPr lang="en-US" dirty="0"/>
          </a:p>
        </p:txBody>
      </p:sp>
      <p:sp>
        <p:nvSpPr>
          <p:cNvPr id="5" name="Footer Placeholder 4">
            <a:extLst>
              <a:ext uri="{FF2B5EF4-FFF2-40B4-BE49-F238E27FC236}">
                <a16:creationId xmlns:a16="http://schemas.microsoft.com/office/drawing/2014/main" id="{F69B2BCC-663C-43A8-B9B5-DCA399B627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87368F-E171-4A68-88F0-3E04A620CF9D}"/>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62205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7205-A7D8-4D53-ABCD-4EE87AD8D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EB6902-360C-4616-BAF3-81767B97F1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79CEA8-A94C-4055-979A-AB3AB4923C13}"/>
              </a:ext>
            </a:extLst>
          </p:cNvPr>
          <p:cNvSpPr>
            <a:spLocks noGrp="1"/>
          </p:cNvSpPr>
          <p:nvPr>
            <p:ph type="dt" sz="half" idx="10"/>
          </p:nvPr>
        </p:nvSpPr>
        <p:spPr/>
        <p:txBody>
          <a:bodyPr/>
          <a:lstStyle/>
          <a:p>
            <a:fld id="{64C0B3A6-5009-421B-A481-6BCBF5F3D5DE}" type="datetime1">
              <a:rPr lang="en-US" smtClean="0"/>
              <a:t>3/12/2025</a:t>
            </a:fld>
            <a:endParaRPr lang="en-US" dirty="0"/>
          </a:p>
        </p:txBody>
      </p:sp>
      <p:sp>
        <p:nvSpPr>
          <p:cNvPr id="5" name="Footer Placeholder 4">
            <a:extLst>
              <a:ext uri="{FF2B5EF4-FFF2-40B4-BE49-F238E27FC236}">
                <a16:creationId xmlns:a16="http://schemas.microsoft.com/office/drawing/2014/main" id="{0796FBD7-BD21-47D2-B5CA-74500FCEA9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F0A0C0-9492-4146-8515-7467DE4B805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27828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F218-C149-48BD-A581-7AE9BBBD3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22F1F7-F3EF-45FB-9335-962B29DD03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12FF14-DEEB-4C85-AF6B-35608709E6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CCCCF6-6B32-43FE-89FE-3EC229CF8F7B}"/>
              </a:ext>
            </a:extLst>
          </p:cNvPr>
          <p:cNvSpPr>
            <a:spLocks noGrp="1"/>
          </p:cNvSpPr>
          <p:nvPr>
            <p:ph type="dt" sz="half" idx="10"/>
          </p:nvPr>
        </p:nvSpPr>
        <p:spPr/>
        <p:txBody>
          <a:bodyPr/>
          <a:lstStyle/>
          <a:p>
            <a:fld id="{DE5D4CB5-A494-46E4-8BF9-E8CC69303EA7}" type="datetime1">
              <a:rPr lang="en-US" smtClean="0"/>
              <a:t>3/12/2025</a:t>
            </a:fld>
            <a:endParaRPr lang="en-US" dirty="0"/>
          </a:p>
        </p:txBody>
      </p:sp>
      <p:sp>
        <p:nvSpPr>
          <p:cNvPr id="6" name="Footer Placeholder 5">
            <a:extLst>
              <a:ext uri="{FF2B5EF4-FFF2-40B4-BE49-F238E27FC236}">
                <a16:creationId xmlns:a16="http://schemas.microsoft.com/office/drawing/2014/main" id="{693AA49C-C8AE-442E-95BF-41F153F88C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0E79F0-D10B-46C5-9BAE-BBF7AFE6003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912966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8E67-FDB4-45D8-98D2-C8C8715A28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9871BD-A0EC-4631-8013-4AFE6DADC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96A69F-53F2-4173-8708-EA15B32EC0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043676-6FF1-46E7-A086-0CC8144BC3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0DACB9-C18F-4620-AC5F-7D77FE838E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A02C3A-EBB2-44AF-A98C-0DFC1986A85B}"/>
              </a:ext>
            </a:extLst>
          </p:cNvPr>
          <p:cNvSpPr>
            <a:spLocks noGrp="1"/>
          </p:cNvSpPr>
          <p:nvPr>
            <p:ph type="dt" sz="half" idx="10"/>
          </p:nvPr>
        </p:nvSpPr>
        <p:spPr/>
        <p:txBody>
          <a:bodyPr/>
          <a:lstStyle/>
          <a:p>
            <a:fld id="{2FFBF381-9F4D-4454-B8CA-4EEC72B8FD37}" type="datetime1">
              <a:rPr lang="en-US" smtClean="0"/>
              <a:t>3/12/2025</a:t>
            </a:fld>
            <a:endParaRPr lang="en-US" dirty="0"/>
          </a:p>
        </p:txBody>
      </p:sp>
      <p:sp>
        <p:nvSpPr>
          <p:cNvPr id="8" name="Footer Placeholder 7">
            <a:extLst>
              <a:ext uri="{FF2B5EF4-FFF2-40B4-BE49-F238E27FC236}">
                <a16:creationId xmlns:a16="http://schemas.microsoft.com/office/drawing/2014/main" id="{B4694418-5002-48E5-ABE4-78565F89062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68B5E67-4E8C-4290-82F6-8FD51F6DF61A}"/>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57506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EE5F-2A9F-42AE-9E9B-42F478F560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6AA88B-D25B-4C64-BA54-838757247961}"/>
              </a:ext>
            </a:extLst>
          </p:cNvPr>
          <p:cNvSpPr>
            <a:spLocks noGrp="1"/>
          </p:cNvSpPr>
          <p:nvPr>
            <p:ph type="dt" sz="half" idx="10"/>
          </p:nvPr>
        </p:nvSpPr>
        <p:spPr/>
        <p:txBody>
          <a:bodyPr/>
          <a:lstStyle/>
          <a:p>
            <a:fld id="{03C1C12A-759E-4ADB-B241-28E5C9EA802D}" type="datetime1">
              <a:rPr lang="en-US" smtClean="0"/>
              <a:t>3/12/2025</a:t>
            </a:fld>
            <a:endParaRPr lang="en-US" dirty="0"/>
          </a:p>
        </p:txBody>
      </p:sp>
      <p:sp>
        <p:nvSpPr>
          <p:cNvPr id="4" name="Footer Placeholder 3">
            <a:extLst>
              <a:ext uri="{FF2B5EF4-FFF2-40B4-BE49-F238E27FC236}">
                <a16:creationId xmlns:a16="http://schemas.microsoft.com/office/drawing/2014/main" id="{AE997E73-783B-402B-8F72-0BAD7357B4D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D928ED-275C-459B-83A1-2A6165CAF98F}"/>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48319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F259-69A0-44B9-AD9D-5093FE2BBD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D3860-8612-4056-B66A-791E972A14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500C-B0B3-4E64-B2AE-2E9D9A5EC768}"/>
              </a:ext>
            </a:extLst>
          </p:cNvPr>
          <p:cNvSpPr>
            <a:spLocks noGrp="1"/>
          </p:cNvSpPr>
          <p:nvPr>
            <p:ph type="dt" sz="half" idx="10"/>
          </p:nvPr>
        </p:nvSpPr>
        <p:spPr/>
        <p:txBody>
          <a:bodyPr/>
          <a:lstStyle/>
          <a:p>
            <a:fld id="{67A2D9B6-665E-4513-BD1D-AA3296B32437}" type="datetime1">
              <a:rPr lang="en-US" smtClean="0"/>
              <a:t>3/12/2025</a:t>
            </a:fld>
            <a:endParaRPr lang="en-US" dirty="0"/>
          </a:p>
        </p:txBody>
      </p:sp>
      <p:sp>
        <p:nvSpPr>
          <p:cNvPr id="5" name="Footer Placeholder 4">
            <a:extLst>
              <a:ext uri="{FF2B5EF4-FFF2-40B4-BE49-F238E27FC236}">
                <a16:creationId xmlns:a16="http://schemas.microsoft.com/office/drawing/2014/main" id="{EFAE1F65-B432-4C6F-9C7D-15337FA7D5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F1727E-6D46-409F-8DF7-6634EE9286A6}"/>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181598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58283F-A726-43D8-8BC9-2E4FC3123740}"/>
              </a:ext>
            </a:extLst>
          </p:cNvPr>
          <p:cNvSpPr>
            <a:spLocks noGrp="1"/>
          </p:cNvSpPr>
          <p:nvPr>
            <p:ph type="dt" sz="half" idx="10"/>
          </p:nvPr>
        </p:nvSpPr>
        <p:spPr/>
        <p:txBody>
          <a:bodyPr/>
          <a:lstStyle/>
          <a:p>
            <a:fld id="{9042F6C6-802D-4BF5-B41B-2D16DA25BAD1}" type="datetime1">
              <a:rPr lang="en-US" smtClean="0"/>
              <a:t>3/12/2025</a:t>
            </a:fld>
            <a:endParaRPr lang="en-US" dirty="0"/>
          </a:p>
        </p:txBody>
      </p:sp>
      <p:sp>
        <p:nvSpPr>
          <p:cNvPr id="3" name="Footer Placeholder 2">
            <a:extLst>
              <a:ext uri="{FF2B5EF4-FFF2-40B4-BE49-F238E27FC236}">
                <a16:creationId xmlns:a16="http://schemas.microsoft.com/office/drawing/2014/main" id="{626F0662-6653-4F49-8EED-6A602B505F5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8603166-9550-450C-A1FF-7D5223387FFC}"/>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4263574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088C-C28B-4CB2-9758-FEC20979E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9987A-6D10-4ABB-923D-D49D63AE2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2B81AE-E3CD-4940-8481-AB83B5984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1E7507-BC2F-4B0A-8183-E380CFC7752B}"/>
              </a:ext>
            </a:extLst>
          </p:cNvPr>
          <p:cNvSpPr>
            <a:spLocks noGrp="1"/>
          </p:cNvSpPr>
          <p:nvPr>
            <p:ph type="dt" sz="half" idx="10"/>
          </p:nvPr>
        </p:nvSpPr>
        <p:spPr/>
        <p:txBody>
          <a:bodyPr/>
          <a:lstStyle/>
          <a:p>
            <a:fld id="{3ECC1D06-6559-4B72-9A55-8A882B6EA004}" type="datetime1">
              <a:rPr lang="en-US" smtClean="0"/>
              <a:t>3/12/2025</a:t>
            </a:fld>
            <a:endParaRPr lang="en-US" dirty="0"/>
          </a:p>
        </p:txBody>
      </p:sp>
      <p:sp>
        <p:nvSpPr>
          <p:cNvPr id="6" name="Footer Placeholder 5">
            <a:extLst>
              <a:ext uri="{FF2B5EF4-FFF2-40B4-BE49-F238E27FC236}">
                <a16:creationId xmlns:a16="http://schemas.microsoft.com/office/drawing/2014/main" id="{71FF4ABF-51F7-4268-A535-DCAFC73F1A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EBC050-9A5C-4DF2-8A7B-1357BA8102CA}"/>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877684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4701-6196-426A-9F33-F89FA7B27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933CA7-D9A4-4B33-88B7-479C0C4F1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72A1867-276F-4990-92A4-5B47E983D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5F24B8-BCBB-4768-A5B9-24F581393B60}"/>
              </a:ext>
            </a:extLst>
          </p:cNvPr>
          <p:cNvSpPr>
            <a:spLocks noGrp="1"/>
          </p:cNvSpPr>
          <p:nvPr>
            <p:ph type="dt" sz="half" idx="10"/>
          </p:nvPr>
        </p:nvSpPr>
        <p:spPr/>
        <p:txBody>
          <a:bodyPr/>
          <a:lstStyle/>
          <a:p>
            <a:fld id="{21C0232B-E541-452E-8E74-D46C860E6675}" type="datetime1">
              <a:rPr lang="en-US" smtClean="0"/>
              <a:t>3/12/2025</a:t>
            </a:fld>
            <a:endParaRPr lang="en-US" dirty="0"/>
          </a:p>
        </p:txBody>
      </p:sp>
      <p:sp>
        <p:nvSpPr>
          <p:cNvPr id="6" name="Footer Placeholder 5">
            <a:extLst>
              <a:ext uri="{FF2B5EF4-FFF2-40B4-BE49-F238E27FC236}">
                <a16:creationId xmlns:a16="http://schemas.microsoft.com/office/drawing/2014/main" id="{ACE7DB65-EAAB-4A42-9ADF-125E6A243D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FC974C-0AD7-4331-9883-6D15A6D5152E}"/>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586121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08A8-9108-4204-B635-412D5CD9A6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F136DB-111C-467E-B5B1-E1502A6AE2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C40CB-559A-4FA4-AF0A-D520AFE15437}"/>
              </a:ext>
            </a:extLst>
          </p:cNvPr>
          <p:cNvSpPr>
            <a:spLocks noGrp="1"/>
          </p:cNvSpPr>
          <p:nvPr>
            <p:ph type="dt" sz="half" idx="10"/>
          </p:nvPr>
        </p:nvSpPr>
        <p:spPr/>
        <p:txBody>
          <a:bodyPr/>
          <a:lstStyle/>
          <a:p>
            <a:fld id="{CE9B3BAF-F89C-49BF-B7A0-CB91CC408E63}" type="datetime1">
              <a:rPr lang="en-US" smtClean="0"/>
              <a:t>3/12/2025</a:t>
            </a:fld>
            <a:endParaRPr lang="en-US" dirty="0"/>
          </a:p>
        </p:txBody>
      </p:sp>
      <p:sp>
        <p:nvSpPr>
          <p:cNvPr id="5" name="Footer Placeholder 4">
            <a:extLst>
              <a:ext uri="{FF2B5EF4-FFF2-40B4-BE49-F238E27FC236}">
                <a16:creationId xmlns:a16="http://schemas.microsoft.com/office/drawing/2014/main" id="{C19C3F0D-9583-4E82-83B5-4B2E45DE31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2D978B-9914-4327-93DD-12C820C111C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954673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7F1B-287E-42EA-B625-007F203E8F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1A1248-2DC1-4F1A-8FE3-F077E2FCD7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A9A40-A708-406C-915E-30A6AA2CF664}"/>
              </a:ext>
            </a:extLst>
          </p:cNvPr>
          <p:cNvSpPr>
            <a:spLocks noGrp="1"/>
          </p:cNvSpPr>
          <p:nvPr>
            <p:ph type="dt" sz="half" idx="10"/>
          </p:nvPr>
        </p:nvSpPr>
        <p:spPr/>
        <p:txBody>
          <a:bodyPr/>
          <a:lstStyle/>
          <a:p>
            <a:fld id="{8FFA4D2B-DC0E-4DFF-89AA-062437D213CF}" type="datetime1">
              <a:rPr lang="en-US" smtClean="0"/>
              <a:t>3/12/2025</a:t>
            </a:fld>
            <a:endParaRPr lang="en-US" dirty="0"/>
          </a:p>
        </p:txBody>
      </p:sp>
      <p:sp>
        <p:nvSpPr>
          <p:cNvPr id="5" name="Footer Placeholder 4">
            <a:extLst>
              <a:ext uri="{FF2B5EF4-FFF2-40B4-BE49-F238E27FC236}">
                <a16:creationId xmlns:a16="http://schemas.microsoft.com/office/drawing/2014/main" id="{3C5EEDE7-2217-4FDC-B193-422951253E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B6F1BD-4E0F-4CF8-95EC-4B98B5B4D332}"/>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801229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BEF9C-1E5F-4AE3-ACA6-74EE3650772B}"/>
              </a:ext>
            </a:extLst>
          </p:cNvPr>
          <p:cNvSpPr/>
          <p:nvPr userDrawn="1"/>
        </p:nvSpPr>
        <p:spPr>
          <a:xfrm>
            <a:off x="1001713" y="1001713"/>
            <a:ext cx="10186194" cy="4854575"/>
          </a:xfrm>
          <a:prstGeom prst="rect">
            <a:avLst/>
          </a:prstGeom>
          <a:noFill/>
          <a:ln w="317500" cmpd="tri">
            <a:solidFill>
              <a:srgbClr val="12B0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Slide Number Placeholder 3">
            <a:extLst>
              <a:ext uri="{FF2B5EF4-FFF2-40B4-BE49-F238E27FC236}">
                <a16:creationId xmlns:a16="http://schemas.microsoft.com/office/drawing/2014/main" id="{CCC27A8B-FDC9-43E4-A10D-999F1E5D687C}"/>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A7A3A7A6-D82B-42D3-96BA-560031747AA7}" type="slidenum">
              <a:rPr lang="en-US"/>
              <a:pPr>
                <a:defRPr/>
              </a:pPr>
              <a:t>‹#›</a:t>
            </a:fld>
            <a:endParaRPr lang="en-US" dirty="0"/>
          </a:p>
        </p:txBody>
      </p:sp>
    </p:spTree>
    <p:extLst>
      <p:ext uri="{BB962C8B-B14F-4D97-AF65-F5344CB8AC3E}">
        <p14:creationId xmlns:p14="http://schemas.microsoft.com/office/powerpoint/2010/main" val="2085981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03B8A-4843-454A-9CDE-C580B1176962}"/>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4" name="Rectangle 6">
            <a:extLst>
              <a:ext uri="{FF2B5EF4-FFF2-40B4-BE49-F238E27FC236}">
                <a16:creationId xmlns:a16="http://schemas.microsoft.com/office/drawing/2014/main" id="{202F130E-6852-46EB-A09D-209DA8C89C72}"/>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dirty="0">
                <a:latin typeface="Montserrat" panose="02000505000000020004" pitchFamily="2" charset="0"/>
              </a:rPr>
              <a:t>The Health Coach Group | Copyright </a:t>
            </a:r>
            <a:r>
              <a:rPr lang="en-US" altLang="en-US" sz="600" dirty="0"/>
              <a:t>©</a:t>
            </a:r>
            <a:r>
              <a:rPr lang="en-US" altLang="en-US" sz="600" dirty="0">
                <a:latin typeface="Montserrat" panose="02000505000000020004" pitchFamily="2" charset="0"/>
              </a:rPr>
              <a:t> All Rights Reserved.</a:t>
            </a:r>
          </a:p>
        </p:txBody>
      </p:sp>
      <p:sp>
        <p:nvSpPr>
          <p:cNvPr id="5" name="Slide Number Placeholder 5">
            <a:extLst>
              <a:ext uri="{FF2B5EF4-FFF2-40B4-BE49-F238E27FC236}">
                <a16:creationId xmlns:a16="http://schemas.microsoft.com/office/drawing/2014/main" id="{009CD36B-F4CC-4942-932D-DBDFE175B5F7}"/>
              </a:ext>
            </a:extLst>
          </p:cNvPr>
          <p:cNvSpPr>
            <a:spLocks noGrp="1"/>
          </p:cNvSpPr>
          <p:nvPr>
            <p:ph type="sldNum" sz="quarter" idx="10"/>
          </p:nvPr>
        </p:nvSpPr>
        <p:spPr/>
        <p:txBody>
          <a:bodyPr/>
          <a:lstStyle>
            <a:lvl1pPr>
              <a:defRPr sz="1000"/>
            </a:lvl1pPr>
          </a:lstStyle>
          <a:p>
            <a:pPr>
              <a:defRPr/>
            </a:pPr>
            <a:fld id="{5EE37673-3C83-422C-BC29-BBCE9CD0513B}" type="slidenum">
              <a:rPr lang="en-US" smtClean="0"/>
              <a:pPr>
                <a:defRPr/>
              </a:pPr>
              <a:t>‹#›</a:t>
            </a:fld>
            <a:endParaRPr lang="en-US" dirty="0"/>
          </a:p>
        </p:txBody>
      </p:sp>
      <p:sp>
        <p:nvSpPr>
          <p:cNvPr id="6" name="Rectangle 5">
            <a:extLst>
              <a:ext uri="{FF2B5EF4-FFF2-40B4-BE49-F238E27FC236}">
                <a16:creationId xmlns:a16="http://schemas.microsoft.com/office/drawing/2014/main" id="{8ED05989-09E9-AC4B-8C59-B37E9008E840}"/>
              </a:ext>
            </a:extLst>
          </p:cNvPr>
          <p:cNvSpPr/>
          <p:nvPr userDrawn="1"/>
        </p:nvSpPr>
        <p:spPr>
          <a:xfrm>
            <a:off x="1001713" y="1001713"/>
            <a:ext cx="10186194" cy="4854575"/>
          </a:xfrm>
          <a:prstGeom prst="rect">
            <a:avLst/>
          </a:prstGeom>
          <a:solidFill>
            <a:schemeClr val="bg2"/>
          </a:solidFill>
          <a:ln w="247650" cmpd="tri">
            <a:solidFill>
              <a:srgbClr val="FEF0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dirty="0"/>
          </a:p>
        </p:txBody>
      </p:sp>
    </p:spTree>
    <p:extLst>
      <p:ext uri="{BB962C8B-B14F-4D97-AF65-F5344CB8AC3E}">
        <p14:creationId xmlns:p14="http://schemas.microsoft.com/office/powerpoint/2010/main" val="2097930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9D5BAB-493C-46A9-8967-ECA8849F1C8A}"/>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TextBox 18">
            <a:extLst>
              <a:ext uri="{FF2B5EF4-FFF2-40B4-BE49-F238E27FC236}">
                <a16:creationId xmlns:a16="http://schemas.microsoft.com/office/drawing/2014/main" id="{DE3DE27F-FB71-44E8-8A72-F554A3BDCDCD}"/>
              </a:ext>
            </a:extLst>
          </p:cNvPr>
          <p:cNvSpPr txBox="1">
            <a:spLocks noChangeArrowheads="1"/>
          </p:cNvSpPr>
          <p:nvPr userDrawn="1"/>
        </p:nvSpPr>
        <p:spPr bwMode="auto">
          <a:xfrm>
            <a:off x="3303822" y="2317750"/>
            <a:ext cx="558197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fontAlgn="base">
              <a:spcBef>
                <a:spcPct val="0"/>
              </a:spcBef>
              <a:spcAft>
                <a:spcPct val="0"/>
              </a:spcAft>
              <a:defRPr sz="3600">
                <a:solidFill>
                  <a:schemeClr val="tx1"/>
                </a:solidFill>
                <a:latin typeface="Calibri" panose="020F0502020204030204" pitchFamily="34" charset="0"/>
              </a:defRPr>
            </a:lvl6pPr>
            <a:lvl7pPr marL="2971800" indent="-228600" defTabSz="1828800" fontAlgn="base">
              <a:spcBef>
                <a:spcPct val="0"/>
              </a:spcBef>
              <a:spcAft>
                <a:spcPct val="0"/>
              </a:spcAft>
              <a:defRPr sz="3600">
                <a:solidFill>
                  <a:schemeClr val="tx1"/>
                </a:solidFill>
                <a:latin typeface="Calibri" panose="020F0502020204030204" pitchFamily="34" charset="0"/>
              </a:defRPr>
            </a:lvl7pPr>
            <a:lvl8pPr marL="3429000" indent="-228600" defTabSz="1828800" fontAlgn="base">
              <a:spcBef>
                <a:spcPct val="0"/>
              </a:spcBef>
              <a:spcAft>
                <a:spcPct val="0"/>
              </a:spcAft>
              <a:defRPr sz="3600">
                <a:solidFill>
                  <a:schemeClr val="tx1"/>
                </a:solidFill>
                <a:latin typeface="Calibri" panose="020F0502020204030204" pitchFamily="34" charset="0"/>
              </a:defRPr>
            </a:lvl8pPr>
            <a:lvl9pPr marL="3886200" indent="-228600" defTabSz="1828800" fontAlgn="base">
              <a:spcBef>
                <a:spcPct val="0"/>
              </a:spcBef>
              <a:spcAft>
                <a:spcPct val="0"/>
              </a:spcAft>
              <a:defRPr sz="3600">
                <a:solidFill>
                  <a:schemeClr val="tx1"/>
                </a:solidFill>
                <a:latin typeface="Calibri" panose="020F0502020204030204" pitchFamily="34" charset="0"/>
              </a:defRPr>
            </a:lvl9pPr>
          </a:lstStyle>
          <a:p>
            <a:pPr algn="ctr" eaLnBrk="1" hangingPunct="1">
              <a:defRPr/>
            </a:pPr>
            <a:r>
              <a:rPr lang="tr-TR" altLang="en-US" sz="6900">
                <a:solidFill>
                  <a:schemeClr val="bg1"/>
                </a:solidFill>
                <a:latin typeface="Montserrat" pitchFamily="2" charset="77"/>
              </a:rPr>
              <a:t>HERBALISM</a:t>
            </a:r>
          </a:p>
        </p:txBody>
      </p:sp>
      <p:sp>
        <p:nvSpPr>
          <p:cNvPr id="4" name="Rectangle 3">
            <a:extLst>
              <a:ext uri="{FF2B5EF4-FFF2-40B4-BE49-F238E27FC236}">
                <a16:creationId xmlns:a16="http://schemas.microsoft.com/office/drawing/2014/main" id="{A337ABC8-8C05-4855-BE19-3B33FC2FD116}"/>
              </a:ext>
            </a:extLst>
          </p:cNvPr>
          <p:cNvSpPr/>
          <p:nvPr userDrawn="1"/>
        </p:nvSpPr>
        <p:spPr>
          <a:xfrm rot="10800000">
            <a:off x="0"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5" name="Rectangle 7">
            <a:extLst>
              <a:ext uri="{FF2B5EF4-FFF2-40B4-BE49-F238E27FC236}">
                <a16:creationId xmlns:a16="http://schemas.microsoft.com/office/drawing/2014/main" id="{7612127A-8FC9-4C9A-B091-137C6338641E}"/>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dirty="0">
                <a:latin typeface="Montserrat" panose="02000505000000020004" pitchFamily="2" charset="0"/>
              </a:rPr>
              <a:t>The Health Coach Group | Copyright </a:t>
            </a:r>
            <a:r>
              <a:rPr lang="en-US" altLang="en-US" sz="600" dirty="0"/>
              <a:t>©</a:t>
            </a:r>
            <a:r>
              <a:rPr lang="en-US" altLang="en-US" sz="600" dirty="0">
                <a:latin typeface="Montserrat" panose="02000505000000020004" pitchFamily="2" charset="0"/>
              </a:rPr>
              <a:t> All Rights Reserved.</a:t>
            </a:r>
          </a:p>
        </p:txBody>
      </p:sp>
      <p:sp>
        <p:nvSpPr>
          <p:cNvPr id="6" name="Slide Number Placeholder 3">
            <a:extLst>
              <a:ext uri="{FF2B5EF4-FFF2-40B4-BE49-F238E27FC236}">
                <a16:creationId xmlns:a16="http://schemas.microsoft.com/office/drawing/2014/main" id="{A18A692C-BDF0-43C2-94FB-A39FB4BDA83B}"/>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F17FC83E-6CEF-44CC-A30F-C5EA66A34CCE}" type="slidenum">
              <a:rPr lang="en-US"/>
              <a:pPr>
                <a:defRPr/>
              </a:pPr>
              <a:t>‹#›</a:t>
            </a:fld>
            <a:endParaRPr lang="en-US" dirty="0"/>
          </a:p>
        </p:txBody>
      </p:sp>
      <p:pic>
        <p:nvPicPr>
          <p:cNvPr id="7" name="Picture 6" descr="A picture containing object&#10;&#10;Description automatically generated">
            <a:extLst>
              <a:ext uri="{FF2B5EF4-FFF2-40B4-BE49-F238E27FC236}">
                <a16:creationId xmlns:a16="http://schemas.microsoft.com/office/drawing/2014/main" id="{B80CE2FD-FBD7-4A4A-85D1-0A8A877890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3675608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Flow In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F3DDA41-C716-490E-B099-06D443194383}"/>
              </a:ext>
            </a:extLst>
          </p:cNvPr>
          <p:cNvCxnSpPr/>
          <p:nvPr userDrawn="1"/>
        </p:nvCxnSpPr>
        <p:spPr>
          <a:xfrm>
            <a:off x="6096000" y="4751388"/>
            <a:ext cx="0" cy="2106613"/>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6D444A1-BEDB-44EE-BEF2-AAEC89FF9643}"/>
              </a:ext>
            </a:extLst>
          </p:cNvPr>
          <p:cNvSpPr>
            <a:spLocks noGrp="1"/>
          </p:cNvSpPr>
          <p:nvPr>
            <p:ph type="sldNum" sz="quarter" idx="10"/>
          </p:nvPr>
        </p:nvSpPr>
        <p:spPr/>
        <p:txBody>
          <a:bodyPr/>
          <a:lstStyle>
            <a:lvl1pPr>
              <a:defRPr/>
            </a:lvl1pPr>
          </a:lstStyle>
          <a:p>
            <a:pPr>
              <a:defRPr/>
            </a:pPr>
            <a:fld id="{D7B1A0BC-2D99-4B94-95F5-48FC11C1E9B5}" type="slidenum">
              <a:rPr lang="en-US"/>
              <a:pPr>
                <a:defRPr/>
              </a:pPr>
              <a:t>‹#›</a:t>
            </a:fld>
            <a:endParaRPr lang="en-US" dirty="0"/>
          </a:p>
        </p:txBody>
      </p:sp>
    </p:spTree>
    <p:extLst>
      <p:ext uri="{BB962C8B-B14F-4D97-AF65-F5344CB8AC3E}">
        <p14:creationId xmlns:p14="http://schemas.microsoft.com/office/powerpoint/2010/main" val="2874363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Flow Middl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DD784F-3E8C-4816-87BD-8A69A68DE055}"/>
              </a:ext>
            </a:extLst>
          </p:cNvPr>
          <p:cNvCxnSpPr/>
          <p:nvPr userDrawn="1"/>
        </p:nvCxnSpPr>
        <p:spPr>
          <a:xfrm>
            <a:off x="6096000" y="0"/>
            <a:ext cx="0" cy="68580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A0491D9-9F79-4C19-8D90-3EF8D0AB692E}"/>
              </a:ext>
            </a:extLst>
          </p:cNvPr>
          <p:cNvSpPr>
            <a:spLocks noGrp="1"/>
          </p:cNvSpPr>
          <p:nvPr>
            <p:ph type="sldNum" sz="quarter" idx="10"/>
          </p:nvPr>
        </p:nvSpPr>
        <p:spPr/>
        <p:txBody>
          <a:bodyPr/>
          <a:lstStyle>
            <a:lvl1pPr>
              <a:defRPr/>
            </a:lvl1pPr>
          </a:lstStyle>
          <a:p>
            <a:pPr>
              <a:defRPr/>
            </a:pPr>
            <a:fld id="{3665D51E-547F-4EB3-A967-A7125981111D}" type="slidenum">
              <a:rPr lang="en-US"/>
              <a:pPr>
                <a:defRPr/>
              </a:pPr>
              <a:t>‹#›</a:t>
            </a:fld>
            <a:endParaRPr lang="en-US" dirty="0"/>
          </a:p>
        </p:txBody>
      </p:sp>
    </p:spTree>
    <p:extLst>
      <p:ext uri="{BB962C8B-B14F-4D97-AF65-F5344CB8AC3E}">
        <p14:creationId xmlns:p14="http://schemas.microsoft.com/office/powerpoint/2010/main" val="32405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C134-705D-465C-AFED-C9DDF479A2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F5DC43-880E-448F-AAA5-8246DC0BCE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487831-9DD2-49E0-B8C4-89E71309FCDE}"/>
              </a:ext>
            </a:extLst>
          </p:cNvPr>
          <p:cNvSpPr>
            <a:spLocks noGrp="1"/>
          </p:cNvSpPr>
          <p:nvPr>
            <p:ph type="dt" sz="half" idx="10"/>
          </p:nvPr>
        </p:nvSpPr>
        <p:spPr/>
        <p:txBody>
          <a:bodyPr/>
          <a:lstStyle/>
          <a:p>
            <a:fld id="{272C9253-CFF6-47E8-AD8A-8536C84B1CDE}" type="datetime1">
              <a:rPr lang="en-US" smtClean="0"/>
              <a:t>3/12/2025</a:t>
            </a:fld>
            <a:endParaRPr lang="en-US" dirty="0"/>
          </a:p>
        </p:txBody>
      </p:sp>
      <p:sp>
        <p:nvSpPr>
          <p:cNvPr id="5" name="Footer Placeholder 4">
            <a:extLst>
              <a:ext uri="{FF2B5EF4-FFF2-40B4-BE49-F238E27FC236}">
                <a16:creationId xmlns:a16="http://schemas.microsoft.com/office/drawing/2014/main" id="{D0B9EDEA-FF88-4BDD-8EBE-CC83887062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E7C399-5B81-49AA-B985-153A4AD45E26}"/>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491605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Flow Ou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8A92721-8582-4E82-AD81-0511C7B15BCA}"/>
              </a:ext>
            </a:extLst>
          </p:cNvPr>
          <p:cNvCxnSpPr/>
          <p:nvPr userDrawn="1"/>
        </p:nvCxnSpPr>
        <p:spPr>
          <a:xfrm>
            <a:off x="6096000" y="0"/>
            <a:ext cx="0" cy="21336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Rectangle 5">
            <a:extLst>
              <a:ext uri="{FF2B5EF4-FFF2-40B4-BE49-F238E27FC236}">
                <a16:creationId xmlns:a16="http://schemas.microsoft.com/office/drawing/2014/main" id="{280729AD-94EA-48E4-B752-A459AEDFDBEF}"/>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dirty="0">
                <a:latin typeface="Montserrat" panose="02000505000000020004" pitchFamily="2" charset="0"/>
              </a:rPr>
              <a:t>The Health Coach Group | Copyright </a:t>
            </a:r>
            <a:r>
              <a:rPr lang="en-US" altLang="en-US" sz="600" dirty="0"/>
              <a:t>©</a:t>
            </a:r>
            <a:r>
              <a:rPr lang="en-US" altLang="en-US" sz="600" dirty="0">
                <a:latin typeface="Montserrat" panose="02000505000000020004" pitchFamily="2" charset="0"/>
              </a:rPr>
              <a:t> All Rights Reserved.</a:t>
            </a:r>
          </a:p>
        </p:txBody>
      </p:sp>
      <p:sp>
        <p:nvSpPr>
          <p:cNvPr id="4" name="Slide Number Placeholder 2">
            <a:extLst>
              <a:ext uri="{FF2B5EF4-FFF2-40B4-BE49-F238E27FC236}">
                <a16:creationId xmlns:a16="http://schemas.microsoft.com/office/drawing/2014/main" id="{B5E7B89C-C406-4CEC-B03D-7FCC98FC18E4}"/>
              </a:ext>
            </a:extLst>
          </p:cNvPr>
          <p:cNvSpPr>
            <a:spLocks noGrp="1"/>
          </p:cNvSpPr>
          <p:nvPr>
            <p:ph type="sldNum" sz="quarter" idx="10"/>
          </p:nvPr>
        </p:nvSpPr>
        <p:spPr/>
        <p:txBody>
          <a:bodyPr/>
          <a:lstStyle>
            <a:lvl1pPr>
              <a:defRPr/>
            </a:lvl1pPr>
          </a:lstStyle>
          <a:p>
            <a:pPr>
              <a:defRPr/>
            </a:pPr>
            <a:fld id="{20F11A98-473A-4147-BEE6-D3CBA66820AB}" type="slidenum">
              <a:rPr lang="en-US"/>
              <a:pPr>
                <a:defRPr/>
              </a:pPr>
              <a:t>‹#›</a:t>
            </a:fld>
            <a:endParaRPr lang="en-US" dirty="0"/>
          </a:p>
        </p:txBody>
      </p:sp>
    </p:spTree>
    <p:extLst>
      <p:ext uri="{BB962C8B-B14F-4D97-AF65-F5344CB8AC3E}">
        <p14:creationId xmlns:p14="http://schemas.microsoft.com/office/powerpoint/2010/main" val="1179024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991BCA-86DA-448F-A18E-CE6E22AF47C4}"/>
              </a:ext>
            </a:extLst>
          </p:cNvPr>
          <p:cNvSpPr/>
          <p:nvPr userDrawn="1"/>
        </p:nvSpPr>
        <p:spPr>
          <a:xfrm rot="10800000">
            <a:off x="-70338"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4" name="Rectangle 6">
            <a:extLst>
              <a:ext uri="{FF2B5EF4-FFF2-40B4-BE49-F238E27FC236}">
                <a16:creationId xmlns:a16="http://schemas.microsoft.com/office/drawing/2014/main" id="{0511C721-B298-49C8-BF69-B408489DC777}"/>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dirty="0">
                <a:latin typeface="Montserrat" panose="02000505000000020004" pitchFamily="2" charset="0"/>
              </a:rPr>
              <a:t>The Health Coach Group | Copyright </a:t>
            </a:r>
            <a:r>
              <a:rPr lang="en-US" altLang="en-US" sz="600" dirty="0"/>
              <a:t>©</a:t>
            </a:r>
            <a:r>
              <a:rPr lang="en-US" altLang="en-US" sz="600" dirty="0">
                <a:latin typeface="Montserrat" panose="02000505000000020004" pitchFamily="2" charset="0"/>
              </a:rPr>
              <a:t> All Rights Reserved.</a:t>
            </a:r>
          </a:p>
        </p:txBody>
      </p:sp>
      <p:sp>
        <p:nvSpPr>
          <p:cNvPr id="5" name="Slide Number Placeholder 2">
            <a:extLst>
              <a:ext uri="{FF2B5EF4-FFF2-40B4-BE49-F238E27FC236}">
                <a16:creationId xmlns:a16="http://schemas.microsoft.com/office/drawing/2014/main" id="{EA9A3EE7-CBA5-4BDD-B5C7-6C3484E106D5}"/>
              </a:ext>
            </a:extLst>
          </p:cNvPr>
          <p:cNvSpPr>
            <a:spLocks noGrp="1"/>
          </p:cNvSpPr>
          <p:nvPr>
            <p:ph type="sldNum" sz="quarter" idx="10"/>
          </p:nvPr>
        </p:nvSpPr>
        <p:spPr/>
        <p:txBody>
          <a:bodyPr/>
          <a:lstStyle>
            <a:lvl1pPr>
              <a:defRPr/>
            </a:lvl1pPr>
          </a:lstStyle>
          <a:p>
            <a:pPr>
              <a:defRPr/>
            </a:pPr>
            <a:fld id="{8C2C93CF-2B5E-47F2-8BDD-6528005EA3E1}" type="slidenum">
              <a:rPr lang="en-US"/>
              <a:pPr>
                <a:defRPr/>
              </a:pPr>
              <a:t>‹#›</a:t>
            </a:fld>
            <a:endParaRPr lang="en-US" dirty="0"/>
          </a:p>
        </p:txBody>
      </p:sp>
      <p:pic>
        <p:nvPicPr>
          <p:cNvPr id="9" name="Picture 8" descr="A picture containing object&#10;&#10;Description automatically generated">
            <a:extLst>
              <a:ext uri="{FF2B5EF4-FFF2-40B4-BE49-F238E27FC236}">
                <a16:creationId xmlns:a16="http://schemas.microsoft.com/office/drawing/2014/main" id="{968A516B-67F4-4AD6-801E-94C2FBA099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2799779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BEF9C-1E5F-4AE3-ACA6-74EE3650772B}"/>
              </a:ext>
            </a:extLst>
          </p:cNvPr>
          <p:cNvSpPr/>
          <p:nvPr userDrawn="1"/>
        </p:nvSpPr>
        <p:spPr>
          <a:xfrm>
            <a:off x="1001713" y="1001713"/>
            <a:ext cx="10186194" cy="4854575"/>
          </a:xfrm>
          <a:prstGeom prst="rect">
            <a:avLst/>
          </a:prstGeom>
          <a:noFill/>
          <a:ln w="317500" cmpd="tri">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Slide Number Placeholder 3">
            <a:extLst>
              <a:ext uri="{FF2B5EF4-FFF2-40B4-BE49-F238E27FC236}">
                <a16:creationId xmlns:a16="http://schemas.microsoft.com/office/drawing/2014/main" id="{CCC27A8B-FDC9-43E4-A10D-999F1E5D687C}"/>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A7A3A7A6-D82B-42D3-96BA-560031747AA7}" type="slidenum">
              <a:rPr lang="en-US"/>
              <a:pPr>
                <a:defRPr/>
              </a:pPr>
              <a:t>‹#›</a:t>
            </a:fld>
            <a:endParaRPr lang="en-US" dirty="0"/>
          </a:p>
        </p:txBody>
      </p:sp>
    </p:spTree>
    <p:extLst>
      <p:ext uri="{BB962C8B-B14F-4D97-AF65-F5344CB8AC3E}">
        <p14:creationId xmlns:p14="http://schemas.microsoft.com/office/powerpoint/2010/main" val="778466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03B8A-4843-454A-9CDE-C580B1176962}"/>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Rectangle 2">
            <a:extLst>
              <a:ext uri="{FF2B5EF4-FFF2-40B4-BE49-F238E27FC236}">
                <a16:creationId xmlns:a16="http://schemas.microsoft.com/office/drawing/2014/main" id="{A173655C-B48D-4F02-BC96-0AA71A5CA174}"/>
              </a:ext>
            </a:extLst>
          </p:cNvPr>
          <p:cNvSpPr/>
          <p:nvPr userDrawn="1"/>
        </p:nvSpPr>
        <p:spPr>
          <a:xfrm>
            <a:off x="1001713" y="1001713"/>
            <a:ext cx="10186194" cy="4854575"/>
          </a:xfrm>
          <a:prstGeom prst="rect">
            <a:avLst/>
          </a:prstGeom>
          <a:solidFill>
            <a:schemeClr val="bg2"/>
          </a:solidFill>
          <a:ln w="247650" cmpd="tri">
            <a:solidFill>
              <a:srgbClr val="FEF0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dirty="0"/>
          </a:p>
        </p:txBody>
      </p:sp>
      <p:sp>
        <p:nvSpPr>
          <p:cNvPr id="5" name="Slide Number Placeholder 5">
            <a:extLst>
              <a:ext uri="{FF2B5EF4-FFF2-40B4-BE49-F238E27FC236}">
                <a16:creationId xmlns:a16="http://schemas.microsoft.com/office/drawing/2014/main" id="{009CD36B-F4CC-4942-932D-DBDFE175B5F7}"/>
              </a:ext>
            </a:extLst>
          </p:cNvPr>
          <p:cNvSpPr>
            <a:spLocks noGrp="1"/>
          </p:cNvSpPr>
          <p:nvPr>
            <p:ph type="sldNum" sz="quarter" idx="10"/>
          </p:nvPr>
        </p:nvSpPr>
        <p:spPr/>
        <p:txBody>
          <a:bodyPr/>
          <a:lstStyle>
            <a:lvl1pPr>
              <a:defRPr sz="1000"/>
            </a:lvl1pPr>
          </a:lstStyle>
          <a:p>
            <a:pPr>
              <a:defRPr/>
            </a:pPr>
            <a:fld id="{5EE37673-3C83-422C-BC29-BBCE9CD0513B}" type="slidenum">
              <a:rPr lang="en-US" smtClean="0"/>
              <a:pPr>
                <a:defRPr/>
              </a:pPr>
              <a:t>‹#›</a:t>
            </a:fld>
            <a:endParaRPr lang="en-US" dirty="0"/>
          </a:p>
        </p:txBody>
      </p:sp>
    </p:spTree>
    <p:extLst>
      <p:ext uri="{BB962C8B-B14F-4D97-AF65-F5344CB8AC3E}">
        <p14:creationId xmlns:p14="http://schemas.microsoft.com/office/powerpoint/2010/main" val="17350961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9D5BAB-493C-46A9-8967-ECA8849F1C8A}"/>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TextBox 18">
            <a:extLst>
              <a:ext uri="{FF2B5EF4-FFF2-40B4-BE49-F238E27FC236}">
                <a16:creationId xmlns:a16="http://schemas.microsoft.com/office/drawing/2014/main" id="{DE3DE27F-FB71-44E8-8A72-F554A3BDCDCD}"/>
              </a:ext>
            </a:extLst>
          </p:cNvPr>
          <p:cNvSpPr txBox="1">
            <a:spLocks noChangeArrowheads="1"/>
          </p:cNvSpPr>
          <p:nvPr userDrawn="1"/>
        </p:nvSpPr>
        <p:spPr bwMode="auto">
          <a:xfrm>
            <a:off x="3303822" y="2317750"/>
            <a:ext cx="558197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fontAlgn="base">
              <a:spcBef>
                <a:spcPct val="0"/>
              </a:spcBef>
              <a:spcAft>
                <a:spcPct val="0"/>
              </a:spcAft>
              <a:defRPr sz="3600">
                <a:solidFill>
                  <a:schemeClr val="tx1"/>
                </a:solidFill>
                <a:latin typeface="Calibri" panose="020F0502020204030204" pitchFamily="34" charset="0"/>
              </a:defRPr>
            </a:lvl6pPr>
            <a:lvl7pPr marL="2971800" indent="-228600" defTabSz="1828800" fontAlgn="base">
              <a:spcBef>
                <a:spcPct val="0"/>
              </a:spcBef>
              <a:spcAft>
                <a:spcPct val="0"/>
              </a:spcAft>
              <a:defRPr sz="3600">
                <a:solidFill>
                  <a:schemeClr val="tx1"/>
                </a:solidFill>
                <a:latin typeface="Calibri" panose="020F0502020204030204" pitchFamily="34" charset="0"/>
              </a:defRPr>
            </a:lvl7pPr>
            <a:lvl8pPr marL="3429000" indent="-228600" defTabSz="1828800" fontAlgn="base">
              <a:spcBef>
                <a:spcPct val="0"/>
              </a:spcBef>
              <a:spcAft>
                <a:spcPct val="0"/>
              </a:spcAft>
              <a:defRPr sz="3600">
                <a:solidFill>
                  <a:schemeClr val="tx1"/>
                </a:solidFill>
                <a:latin typeface="Calibri" panose="020F0502020204030204" pitchFamily="34" charset="0"/>
              </a:defRPr>
            </a:lvl8pPr>
            <a:lvl9pPr marL="3886200" indent="-228600" defTabSz="1828800" fontAlgn="base">
              <a:spcBef>
                <a:spcPct val="0"/>
              </a:spcBef>
              <a:spcAft>
                <a:spcPct val="0"/>
              </a:spcAft>
              <a:defRPr sz="3600">
                <a:solidFill>
                  <a:schemeClr val="tx1"/>
                </a:solidFill>
                <a:latin typeface="Calibri" panose="020F0502020204030204" pitchFamily="34" charset="0"/>
              </a:defRPr>
            </a:lvl9pPr>
          </a:lstStyle>
          <a:p>
            <a:pPr algn="ctr" eaLnBrk="1" hangingPunct="1">
              <a:defRPr/>
            </a:pPr>
            <a:r>
              <a:rPr lang="tr-TR" altLang="en-US" sz="6900">
                <a:solidFill>
                  <a:schemeClr val="bg1"/>
                </a:solidFill>
                <a:latin typeface="Montserrat" pitchFamily="2" charset="77"/>
              </a:rPr>
              <a:t>HERBALISM</a:t>
            </a:r>
          </a:p>
        </p:txBody>
      </p:sp>
      <p:sp>
        <p:nvSpPr>
          <p:cNvPr id="4" name="Rectangle 3">
            <a:extLst>
              <a:ext uri="{FF2B5EF4-FFF2-40B4-BE49-F238E27FC236}">
                <a16:creationId xmlns:a16="http://schemas.microsoft.com/office/drawing/2014/main" id="{A337ABC8-8C05-4855-BE19-3B33FC2FD116}"/>
              </a:ext>
            </a:extLst>
          </p:cNvPr>
          <p:cNvSpPr/>
          <p:nvPr userDrawn="1"/>
        </p:nvSpPr>
        <p:spPr>
          <a:xfrm rot="10800000">
            <a:off x="0"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5" name="Rectangle 7">
            <a:extLst>
              <a:ext uri="{FF2B5EF4-FFF2-40B4-BE49-F238E27FC236}">
                <a16:creationId xmlns:a16="http://schemas.microsoft.com/office/drawing/2014/main" id="{7612127A-8FC9-4C9A-B091-137C6338641E}"/>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dirty="0">
                <a:latin typeface="Montserrat" panose="02000505000000020004" pitchFamily="2" charset="0"/>
              </a:rPr>
              <a:t>The Health Coach Group | Copyright </a:t>
            </a:r>
            <a:r>
              <a:rPr lang="en-US" altLang="en-US" sz="600" dirty="0"/>
              <a:t>©</a:t>
            </a:r>
            <a:r>
              <a:rPr lang="en-US" altLang="en-US" sz="600" dirty="0">
                <a:latin typeface="Montserrat" panose="02000505000000020004" pitchFamily="2" charset="0"/>
              </a:rPr>
              <a:t> All Rights Reserved.</a:t>
            </a:r>
          </a:p>
        </p:txBody>
      </p:sp>
      <p:sp>
        <p:nvSpPr>
          <p:cNvPr id="6" name="Slide Number Placeholder 3">
            <a:extLst>
              <a:ext uri="{FF2B5EF4-FFF2-40B4-BE49-F238E27FC236}">
                <a16:creationId xmlns:a16="http://schemas.microsoft.com/office/drawing/2014/main" id="{A18A692C-BDF0-43C2-94FB-A39FB4BDA83B}"/>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F17FC83E-6CEF-44CC-A30F-C5EA66A34CCE}" type="slidenum">
              <a:rPr lang="en-US"/>
              <a:pPr>
                <a:defRPr/>
              </a:pPr>
              <a:t>‹#›</a:t>
            </a:fld>
            <a:endParaRPr lang="en-US" dirty="0"/>
          </a:p>
        </p:txBody>
      </p:sp>
      <p:pic>
        <p:nvPicPr>
          <p:cNvPr id="7" name="Picture 6" descr="A picture containing object&#10;&#10;Description automatically generated">
            <a:extLst>
              <a:ext uri="{FF2B5EF4-FFF2-40B4-BE49-F238E27FC236}">
                <a16:creationId xmlns:a16="http://schemas.microsoft.com/office/drawing/2014/main" id="{B80CE2FD-FBD7-4A4A-85D1-0A8A877890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946276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or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D57C98-7852-4AA2-9A83-EEBBF3F08AE9}"/>
              </a:ext>
            </a:extLst>
          </p:cNvPr>
          <p:cNvSpPr/>
          <p:nvPr userDrawn="1"/>
        </p:nvSpPr>
        <p:spPr>
          <a:xfrm>
            <a:off x="1001713" y="1001713"/>
            <a:ext cx="10186194" cy="4854575"/>
          </a:xfrm>
          <a:prstGeom prst="rect">
            <a:avLst/>
          </a:prstGeom>
          <a:noFill/>
          <a:ln w="317500" cmpd="tri">
            <a:solidFill>
              <a:srgbClr val="FEF0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Rectangle 5">
            <a:extLst>
              <a:ext uri="{FF2B5EF4-FFF2-40B4-BE49-F238E27FC236}">
                <a16:creationId xmlns:a16="http://schemas.microsoft.com/office/drawing/2014/main" id="{EFDEC59E-6053-4558-A5FF-A345565CB1CB}"/>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dirty="0">
                <a:latin typeface="Montserrat" panose="02000505000000020004" pitchFamily="2" charset="0"/>
              </a:rPr>
              <a:t>The Health Coach Group | Copyright </a:t>
            </a:r>
            <a:r>
              <a:rPr lang="en-US" altLang="en-US" sz="600" dirty="0"/>
              <a:t>©</a:t>
            </a:r>
            <a:r>
              <a:rPr lang="en-US" altLang="en-US" sz="600" dirty="0">
                <a:latin typeface="Montserrat" panose="02000505000000020004" pitchFamily="2" charset="0"/>
              </a:rPr>
              <a:t> All Rights Reserved.</a:t>
            </a:r>
          </a:p>
        </p:txBody>
      </p:sp>
      <p:sp>
        <p:nvSpPr>
          <p:cNvPr id="4" name="Slide Number Placeholder 3">
            <a:extLst>
              <a:ext uri="{FF2B5EF4-FFF2-40B4-BE49-F238E27FC236}">
                <a16:creationId xmlns:a16="http://schemas.microsoft.com/office/drawing/2014/main" id="{9733EF3C-C423-45F0-BCEC-711D4CC857C8}"/>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D8F301DC-B81D-4D91-AA1C-1BCDCF3CAB6D}" type="slidenum">
              <a:rPr lang="en-US"/>
              <a:pPr>
                <a:defRPr/>
              </a:pPr>
              <a:t>‹#›</a:t>
            </a:fld>
            <a:endParaRPr lang="en-US" dirty="0"/>
          </a:p>
        </p:txBody>
      </p:sp>
    </p:spTree>
    <p:extLst>
      <p:ext uri="{BB962C8B-B14F-4D97-AF65-F5344CB8AC3E}">
        <p14:creationId xmlns:p14="http://schemas.microsoft.com/office/powerpoint/2010/main" val="21612037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Flow In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F3DDA41-C716-490E-B099-06D443194383}"/>
              </a:ext>
            </a:extLst>
          </p:cNvPr>
          <p:cNvCxnSpPr/>
          <p:nvPr userDrawn="1"/>
        </p:nvCxnSpPr>
        <p:spPr>
          <a:xfrm>
            <a:off x="6096000" y="4751388"/>
            <a:ext cx="0" cy="2106613"/>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6D444A1-BEDB-44EE-BEF2-AAEC89FF9643}"/>
              </a:ext>
            </a:extLst>
          </p:cNvPr>
          <p:cNvSpPr>
            <a:spLocks noGrp="1"/>
          </p:cNvSpPr>
          <p:nvPr>
            <p:ph type="sldNum" sz="quarter" idx="10"/>
          </p:nvPr>
        </p:nvSpPr>
        <p:spPr/>
        <p:txBody>
          <a:bodyPr/>
          <a:lstStyle>
            <a:lvl1pPr>
              <a:defRPr/>
            </a:lvl1pPr>
          </a:lstStyle>
          <a:p>
            <a:pPr>
              <a:defRPr/>
            </a:pPr>
            <a:fld id="{D7B1A0BC-2D99-4B94-95F5-48FC11C1E9B5}" type="slidenum">
              <a:rPr lang="en-US"/>
              <a:pPr>
                <a:defRPr/>
              </a:pPr>
              <a:t>‹#›</a:t>
            </a:fld>
            <a:endParaRPr lang="en-US" dirty="0"/>
          </a:p>
        </p:txBody>
      </p:sp>
    </p:spTree>
    <p:extLst>
      <p:ext uri="{BB962C8B-B14F-4D97-AF65-F5344CB8AC3E}">
        <p14:creationId xmlns:p14="http://schemas.microsoft.com/office/powerpoint/2010/main" val="28586788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Flow Middl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DD784F-3E8C-4816-87BD-8A69A68DE055}"/>
              </a:ext>
            </a:extLst>
          </p:cNvPr>
          <p:cNvCxnSpPr/>
          <p:nvPr userDrawn="1"/>
        </p:nvCxnSpPr>
        <p:spPr>
          <a:xfrm>
            <a:off x="6096000" y="0"/>
            <a:ext cx="0" cy="68580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A0491D9-9F79-4C19-8D90-3EF8D0AB692E}"/>
              </a:ext>
            </a:extLst>
          </p:cNvPr>
          <p:cNvSpPr>
            <a:spLocks noGrp="1"/>
          </p:cNvSpPr>
          <p:nvPr>
            <p:ph type="sldNum" sz="quarter" idx="10"/>
          </p:nvPr>
        </p:nvSpPr>
        <p:spPr/>
        <p:txBody>
          <a:bodyPr/>
          <a:lstStyle>
            <a:lvl1pPr>
              <a:defRPr/>
            </a:lvl1pPr>
          </a:lstStyle>
          <a:p>
            <a:pPr>
              <a:defRPr/>
            </a:pPr>
            <a:fld id="{3665D51E-547F-4EB3-A967-A7125981111D}" type="slidenum">
              <a:rPr lang="en-US"/>
              <a:pPr>
                <a:defRPr/>
              </a:pPr>
              <a:t>‹#›</a:t>
            </a:fld>
            <a:endParaRPr lang="en-US" dirty="0"/>
          </a:p>
        </p:txBody>
      </p:sp>
    </p:spTree>
    <p:extLst>
      <p:ext uri="{BB962C8B-B14F-4D97-AF65-F5344CB8AC3E}">
        <p14:creationId xmlns:p14="http://schemas.microsoft.com/office/powerpoint/2010/main" val="3635438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Flow Ou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8A92721-8582-4E82-AD81-0511C7B15BCA}"/>
              </a:ext>
            </a:extLst>
          </p:cNvPr>
          <p:cNvCxnSpPr/>
          <p:nvPr userDrawn="1"/>
        </p:nvCxnSpPr>
        <p:spPr>
          <a:xfrm>
            <a:off x="6096000" y="0"/>
            <a:ext cx="0" cy="21336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Rectangle 5">
            <a:extLst>
              <a:ext uri="{FF2B5EF4-FFF2-40B4-BE49-F238E27FC236}">
                <a16:creationId xmlns:a16="http://schemas.microsoft.com/office/drawing/2014/main" id="{280729AD-94EA-48E4-B752-A459AEDFDBEF}"/>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dirty="0">
                <a:latin typeface="Montserrat" panose="02000505000000020004" pitchFamily="2" charset="0"/>
              </a:rPr>
              <a:t>The Health Coach Group | Copyright </a:t>
            </a:r>
            <a:r>
              <a:rPr lang="en-US" altLang="en-US" sz="600" dirty="0"/>
              <a:t>©</a:t>
            </a:r>
            <a:r>
              <a:rPr lang="en-US" altLang="en-US" sz="600" dirty="0">
                <a:latin typeface="Montserrat" panose="02000505000000020004" pitchFamily="2" charset="0"/>
              </a:rPr>
              <a:t> All Rights Reserved.</a:t>
            </a:r>
          </a:p>
        </p:txBody>
      </p:sp>
      <p:sp>
        <p:nvSpPr>
          <p:cNvPr id="4" name="Slide Number Placeholder 2">
            <a:extLst>
              <a:ext uri="{FF2B5EF4-FFF2-40B4-BE49-F238E27FC236}">
                <a16:creationId xmlns:a16="http://schemas.microsoft.com/office/drawing/2014/main" id="{B5E7B89C-C406-4CEC-B03D-7FCC98FC18E4}"/>
              </a:ext>
            </a:extLst>
          </p:cNvPr>
          <p:cNvSpPr>
            <a:spLocks noGrp="1"/>
          </p:cNvSpPr>
          <p:nvPr>
            <p:ph type="sldNum" sz="quarter" idx="10"/>
          </p:nvPr>
        </p:nvSpPr>
        <p:spPr/>
        <p:txBody>
          <a:bodyPr/>
          <a:lstStyle>
            <a:lvl1pPr>
              <a:defRPr/>
            </a:lvl1pPr>
          </a:lstStyle>
          <a:p>
            <a:pPr>
              <a:defRPr/>
            </a:pPr>
            <a:fld id="{20F11A98-473A-4147-BEE6-D3CBA66820AB}" type="slidenum">
              <a:rPr lang="en-US"/>
              <a:pPr>
                <a:defRPr/>
              </a:pPr>
              <a:t>‹#›</a:t>
            </a:fld>
            <a:endParaRPr lang="en-US" dirty="0"/>
          </a:p>
        </p:txBody>
      </p:sp>
    </p:spTree>
    <p:extLst>
      <p:ext uri="{BB962C8B-B14F-4D97-AF65-F5344CB8AC3E}">
        <p14:creationId xmlns:p14="http://schemas.microsoft.com/office/powerpoint/2010/main" val="3690928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991BCA-86DA-448F-A18E-CE6E22AF47C4}"/>
              </a:ext>
            </a:extLst>
          </p:cNvPr>
          <p:cNvSpPr/>
          <p:nvPr userDrawn="1"/>
        </p:nvSpPr>
        <p:spPr>
          <a:xfrm rot="10800000">
            <a:off x="-70338"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4" name="Rectangle 6">
            <a:extLst>
              <a:ext uri="{FF2B5EF4-FFF2-40B4-BE49-F238E27FC236}">
                <a16:creationId xmlns:a16="http://schemas.microsoft.com/office/drawing/2014/main" id="{0511C721-B298-49C8-BF69-B408489DC777}"/>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dirty="0">
                <a:latin typeface="Montserrat" panose="02000505000000020004" pitchFamily="2" charset="0"/>
              </a:rPr>
              <a:t>The Health Coach Group | Copyright </a:t>
            </a:r>
            <a:r>
              <a:rPr lang="en-US" altLang="en-US" sz="600" dirty="0"/>
              <a:t>©</a:t>
            </a:r>
            <a:r>
              <a:rPr lang="en-US" altLang="en-US" sz="600" dirty="0">
                <a:latin typeface="Montserrat" panose="02000505000000020004" pitchFamily="2" charset="0"/>
              </a:rPr>
              <a:t> All Rights Reserved.</a:t>
            </a:r>
          </a:p>
        </p:txBody>
      </p:sp>
      <p:sp>
        <p:nvSpPr>
          <p:cNvPr id="5" name="Slide Number Placeholder 2">
            <a:extLst>
              <a:ext uri="{FF2B5EF4-FFF2-40B4-BE49-F238E27FC236}">
                <a16:creationId xmlns:a16="http://schemas.microsoft.com/office/drawing/2014/main" id="{EA9A3EE7-CBA5-4BDD-B5C7-6C3484E106D5}"/>
              </a:ext>
            </a:extLst>
          </p:cNvPr>
          <p:cNvSpPr>
            <a:spLocks noGrp="1"/>
          </p:cNvSpPr>
          <p:nvPr>
            <p:ph type="sldNum" sz="quarter" idx="10"/>
          </p:nvPr>
        </p:nvSpPr>
        <p:spPr/>
        <p:txBody>
          <a:bodyPr/>
          <a:lstStyle>
            <a:lvl1pPr>
              <a:defRPr/>
            </a:lvl1pPr>
          </a:lstStyle>
          <a:p>
            <a:pPr>
              <a:defRPr/>
            </a:pPr>
            <a:fld id="{8C2C93CF-2B5E-47F2-8BDD-6528005EA3E1}" type="slidenum">
              <a:rPr lang="en-US"/>
              <a:pPr>
                <a:defRPr/>
              </a:pPr>
              <a:t>‹#›</a:t>
            </a:fld>
            <a:endParaRPr lang="en-US" dirty="0"/>
          </a:p>
        </p:txBody>
      </p:sp>
      <p:pic>
        <p:nvPicPr>
          <p:cNvPr id="9" name="Picture 8" descr="A picture containing object&#10;&#10;Description automatically generated">
            <a:extLst>
              <a:ext uri="{FF2B5EF4-FFF2-40B4-BE49-F238E27FC236}">
                <a16:creationId xmlns:a16="http://schemas.microsoft.com/office/drawing/2014/main" id="{968A516B-67F4-4AD6-801E-94C2FBA099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2222546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C7FD-BCA8-41BE-9EFC-BC481F995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D35E36-1313-47A7-89BD-8D45F79995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8B0A8A-49CB-4F93-9122-7EA6D94F2B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2F6DD-9114-4A0E-A2EA-FF7BC239CF79}"/>
              </a:ext>
            </a:extLst>
          </p:cNvPr>
          <p:cNvSpPr>
            <a:spLocks noGrp="1"/>
          </p:cNvSpPr>
          <p:nvPr>
            <p:ph type="dt" sz="half" idx="10"/>
          </p:nvPr>
        </p:nvSpPr>
        <p:spPr/>
        <p:txBody>
          <a:bodyPr/>
          <a:lstStyle/>
          <a:p>
            <a:fld id="{79B37781-17ED-4E33-B430-A2916959D7E9}" type="datetime1">
              <a:rPr lang="en-US" smtClean="0"/>
              <a:t>3/12/2025</a:t>
            </a:fld>
            <a:endParaRPr lang="en-US" dirty="0"/>
          </a:p>
        </p:txBody>
      </p:sp>
      <p:sp>
        <p:nvSpPr>
          <p:cNvPr id="6" name="Footer Placeholder 5">
            <a:extLst>
              <a:ext uri="{FF2B5EF4-FFF2-40B4-BE49-F238E27FC236}">
                <a16:creationId xmlns:a16="http://schemas.microsoft.com/office/drawing/2014/main" id="{60891B7E-A8C9-4216-B75C-994174E0ED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FADBC1-CD09-4A95-AFDB-76DBCEEC646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4212358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90AD5D-7B88-475E-81DA-AC8096B333F4}" type="datetime1">
              <a:rPr lang="en-US" smtClean="0"/>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DE34F-861C-4A6A-B142-FB2440115817}" type="slidenum">
              <a:rPr lang="en-US" smtClean="0"/>
              <a:t>‹#›</a:t>
            </a:fld>
            <a:endParaRPr lang="en-US" dirty="0"/>
          </a:p>
        </p:txBody>
      </p:sp>
    </p:spTree>
    <p:extLst>
      <p:ext uri="{BB962C8B-B14F-4D97-AF65-F5344CB8AC3E}">
        <p14:creationId xmlns:p14="http://schemas.microsoft.com/office/powerpoint/2010/main" val="4009664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B6FB-BDB9-4848-A846-5998AF857B0D}"/>
              </a:ext>
            </a:extLst>
          </p:cNvPr>
          <p:cNvSpPr>
            <a:spLocks noGrp="1"/>
          </p:cNvSpPr>
          <p:nvPr>
            <p:ph type="title" hasCustomPrompt="1"/>
          </p:nvPr>
        </p:nvSpPr>
        <p:spPr>
          <a:xfrm>
            <a:off x="838200" y="983456"/>
            <a:ext cx="4848036" cy="1325563"/>
          </a:xfrm>
        </p:spPr>
        <p:txBody>
          <a:bodyPr>
            <a:noAutofit/>
          </a:bodyPr>
          <a:lstStyle>
            <a:lvl1pPr>
              <a:defRPr sz="6000"/>
            </a:lvl1pPr>
          </a:lstStyle>
          <a:p>
            <a:r>
              <a:rPr lang="en-US" dirty="0"/>
              <a:t>Master title style</a:t>
            </a:r>
          </a:p>
        </p:txBody>
      </p:sp>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758372" y="2751421"/>
            <a:ext cx="7268028" cy="3468404"/>
          </a:xfrm>
        </p:spPr>
        <p:txBody>
          <a:bodyPr>
            <a:norm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fld id="{0538E421-5124-4C4D-A7E5-82A949AFAC34}" type="datetime1">
              <a:rPr lang="en-US" smtClean="0"/>
              <a:t>3/12/2025</a:t>
            </a:fld>
            <a:endParaRPr lang="en-US" dirty="0"/>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8" name="Picture Placeholder 7">
            <a:extLst>
              <a:ext uri="{FF2B5EF4-FFF2-40B4-BE49-F238E27FC236}">
                <a16:creationId xmlns:a16="http://schemas.microsoft.com/office/drawing/2014/main" id="{0B6B7767-051D-4837-A56E-2125B347A2C2}"/>
              </a:ext>
            </a:extLst>
          </p:cNvPr>
          <p:cNvSpPr>
            <a:spLocks noGrp="1"/>
          </p:cNvSpPr>
          <p:nvPr>
            <p:ph type="pic" sz="quarter" idx="13"/>
          </p:nvPr>
        </p:nvSpPr>
        <p:spPr>
          <a:xfrm>
            <a:off x="8273142" y="0"/>
            <a:ext cx="3160485" cy="6858000"/>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lvl1pPr>
              <a:defRPr sz="1000"/>
            </a:lvl1pPr>
          </a:lstStyle>
          <a:p>
            <a:fld id="{667BE782-764C-48E2-8CC4-34B04CA69BE4}" type="slidenum">
              <a:rPr lang="en-US" smtClean="0"/>
              <a:pPr/>
              <a:t>‹#›</a:t>
            </a:fld>
            <a:endParaRPr lang="en-US" dirty="0"/>
          </a:p>
        </p:txBody>
      </p:sp>
    </p:spTree>
    <p:extLst>
      <p:ext uri="{BB962C8B-B14F-4D97-AF65-F5344CB8AC3E}">
        <p14:creationId xmlns:p14="http://schemas.microsoft.com/office/powerpoint/2010/main" val="2337050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1C75-7987-40AE-B223-FF2D9ED45F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85CF70-E47F-4CF3-9794-376FC9EF1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F511BB-4A95-4481-9AB2-870B739D9A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F5F97C-5FBC-4F44-ACA2-82E26FB50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65D2B4-41F7-4E73-945C-55D4B6932B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3CFE58-DC5A-4684-B2C9-61C74040B56E}"/>
              </a:ext>
            </a:extLst>
          </p:cNvPr>
          <p:cNvSpPr>
            <a:spLocks noGrp="1"/>
          </p:cNvSpPr>
          <p:nvPr>
            <p:ph type="dt" sz="half" idx="10"/>
          </p:nvPr>
        </p:nvSpPr>
        <p:spPr/>
        <p:txBody>
          <a:bodyPr/>
          <a:lstStyle/>
          <a:p>
            <a:fld id="{D71ABDA8-B146-4758-9384-C7D90054ADC7}" type="datetime1">
              <a:rPr lang="en-US" smtClean="0"/>
              <a:t>3/12/2025</a:t>
            </a:fld>
            <a:endParaRPr lang="en-US" dirty="0"/>
          </a:p>
        </p:txBody>
      </p:sp>
      <p:sp>
        <p:nvSpPr>
          <p:cNvPr id="8" name="Footer Placeholder 7">
            <a:extLst>
              <a:ext uri="{FF2B5EF4-FFF2-40B4-BE49-F238E27FC236}">
                <a16:creationId xmlns:a16="http://schemas.microsoft.com/office/drawing/2014/main" id="{3525CB71-12BD-4C59-AF61-80E62B419E9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C4C1D5-FD55-4990-B006-5B45BF03A56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8287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9558-6887-4456-8610-25ACC7DC4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14C81A-AB9A-417A-B719-53A49E86C9F9}"/>
              </a:ext>
            </a:extLst>
          </p:cNvPr>
          <p:cNvSpPr>
            <a:spLocks noGrp="1"/>
          </p:cNvSpPr>
          <p:nvPr>
            <p:ph type="dt" sz="half" idx="10"/>
          </p:nvPr>
        </p:nvSpPr>
        <p:spPr/>
        <p:txBody>
          <a:bodyPr/>
          <a:lstStyle/>
          <a:p>
            <a:fld id="{5D14BDBB-3D03-43E5-B31F-14F94DFA2633}" type="datetime1">
              <a:rPr lang="en-US" smtClean="0"/>
              <a:t>3/12/2025</a:t>
            </a:fld>
            <a:endParaRPr lang="en-US" dirty="0"/>
          </a:p>
        </p:txBody>
      </p:sp>
      <p:sp>
        <p:nvSpPr>
          <p:cNvPr id="4" name="Footer Placeholder 3">
            <a:extLst>
              <a:ext uri="{FF2B5EF4-FFF2-40B4-BE49-F238E27FC236}">
                <a16:creationId xmlns:a16="http://schemas.microsoft.com/office/drawing/2014/main" id="{A2031BBD-BA40-477A-AFA3-BC43F811CF2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38D9E8A-8D64-4A05-993A-36C8590670AA}"/>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302330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46376F-587F-4FCB-983F-73D21EB1B712}"/>
              </a:ext>
            </a:extLst>
          </p:cNvPr>
          <p:cNvSpPr>
            <a:spLocks noGrp="1"/>
          </p:cNvSpPr>
          <p:nvPr>
            <p:ph type="dt" sz="half" idx="10"/>
          </p:nvPr>
        </p:nvSpPr>
        <p:spPr/>
        <p:txBody>
          <a:bodyPr/>
          <a:lstStyle/>
          <a:p>
            <a:fld id="{40D2C028-CC1F-4EA4-82D1-4AAC4FBF3B54}" type="datetime1">
              <a:rPr lang="en-US" smtClean="0"/>
              <a:t>3/12/2025</a:t>
            </a:fld>
            <a:endParaRPr lang="en-US" dirty="0"/>
          </a:p>
        </p:txBody>
      </p:sp>
      <p:sp>
        <p:nvSpPr>
          <p:cNvPr id="3" name="Footer Placeholder 2">
            <a:extLst>
              <a:ext uri="{FF2B5EF4-FFF2-40B4-BE49-F238E27FC236}">
                <a16:creationId xmlns:a16="http://schemas.microsoft.com/office/drawing/2014/main" id="{D57EE546-43FF-4257-8689-69C8EBAFA8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AA1BE3-E3CC-4954-96A7-41B510AA5F37}"/>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29566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DB43-770E-472F-BFE8-2878DF43B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8C34E4-5874-48F1-8450-AD6312FE7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893343-335C-4EAC-88F6-C46AB56BC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E09288-2969-4D4F-B3CD-11C545A2CA62}"/>
              </a:ext>
            </a:extLst>
          </p:cNvPr>
          <p:cNvSpPr>
            <a:spLocks noGrp="1"/>
          </p:cNvSpPr>
          <p:nvPr>
            <p:ph type="dt" sz="half" idx="10"/>
          </p:nvPr>
        </p:nvSpPr>
        <p:spPr/>
        <p:txBody>
          <a:bodyPr/>
          <a:lstStyle/>
          <a:p>
            <a:fld id="{02FE238B-3B68-4AD5-A4EA-296B53B599D7}" type="datetime1">
              <a:rPr lang="en-US" smtClean="0"/>
              <a:t>3/12/2025</a:t>
            </a:fld>
            <a:endParaRPr lang="en-US" dirty="0"/>
          </a:p>
        </p:txBody>
      </p:sp>
      <p:sp>
        <p:nvSpPr>
          <p:cNvPr id="6" name="Footer Placeholder 5">
            <a:extLst>
              <a:ext uri="{FF2B5EF4-FFF2-40B4-BE49-F238E27FC236}">
                <a16:creationId xmlns:a16="http://schemas.microsoft.com/office/drawing/2014/main" id="{3E55D7D9-EA0C-4907-B144-8E8AD7F452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8173D4-7001-40D1-9DB2-686C1C637DA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1249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1889-EB01-4EB0-BA36-BF29B1E91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A877F0-9AF2-4FCF-9029-1C7C6AE4A1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0BAA320-5C54-4596-809A-F98A1B860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383EFF-E7B0-4951-97E1-67FC47D7213E}"/>
              </a:ext>
            </a:extLst>
          </p:cNvPr>
          <p:cNvSpPr>
            <a:spLocks noGrp="1"/>
          </p:cNvSpPr>
          <p:nvPr>
            <p:ph type="dt" sz="half" idx="10"/>
          </p:nvPr>
        </p:nvSpPr>
        <p:spPr/>
        <p:txBody>
          <a:bodyPr/>
          <a:lstStyle/>
          <a:p>
            <a:fld id="{CB890AD5-4ACE-487C-BD51-ED5D66B1F582}" type="datetime1">
              <a:rPr lang="en-US" smtClean="0"/>
              <a:t>3/12/2025</a:t>
            </a:fld>
            <a:endParaRPr lang="en-US" dirty="0"/>
          </a:p>
        </p:txBody>
      </p:sp>
      <p:sp>
        <p:nvSpPr>
          <p:cNvPr id="6" name="Footer Placeholder 5">
            <a:extLst>
              <a:ext uri="{FF2B5EF4-FFF2-40B4-BE49-F238E27FC236}">
                <a16:creationId xmlns:a16="http://schemas.microsoft.com/office/drawing/2014/main" id="{3EC189E9-74C1-4944-A1C6-75D12B7F9C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7D63F3-3CED-4C1D-88EF-56205349B159}"/>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8789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33C0F8-DBB5-43A6-9AA2-F9FDD7C20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0DECA1-8C86-455E-9102-C64E22C3D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9B4EB-6802-40AB-AC3E-65A2400ACB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45E4A-40CE-4B2F-B168-D5BCC9BD2175}" type="datetime1">
              <a:rPr lang="en-US" smtClean="0"/>
              <a:t>3/12/2025</a:t>
            </a:fld>
            <a:endParaRPr lang="en-US" dirty="0"/>
          </a:p>
        </p:txBody>
      </p:sp>
      <p:sp>
        <p:nvSpPr>
          <p:cNvPr id="5" name="Footer Placeholder 4">
            <a:extLst>
              <a:ext uri="{FF2B5EF4-FFF2-40B4-BE49-F238E27FC236}">
                <a16:creationId xmlns:a16="http://schemas.microsoft.com/office/drawing/2014/main" id="{5A3D7323-74B4-49DF-88D2-7B2FD2FF6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B975B9B-67F3-4680-92CC-21E93BF8C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448DF-B8D8-4861-90F2-173025B06E2A}" type="slidenum">
              <a:rPr lang="en-US" smtClean="0"/>
              <a:t>‹#›</a:t>
            </a:fld>
            <a:endParaRPr lang="en-US" dirty="0"/>
          </a:p>
        </p:txBody>
      </p:sp>
    </p:spTree>
    <p:extLst>
      <p:ext uri="{BB962C8B-B14F-4D97-AF65-F5344CB8AC3E}">
        <p14:creationId xmlns:p14="http://schemas.microsoft.com/office/powerpoint/2010/main" val="152159056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717" r:id="rId12"/>
    <p:sldLayoutId id="214748367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8492C-EDA1-49DD-B496-18C24FF20A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14D8BE-EAD9-4D52-A5CC-C18597C2B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CE281-FFF5-4318-8A26-15398C9715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0DA72-2A27-48A1-8016-96C7A4F11940}" type="datetime1">
              <a:rPr lang="en-US" smtClean="0"/>
              <a:t>3/12/2025</a:t>
            </a:fld>
            <a:endParaRPr lang="en-US" dirty="0"/>
          </a:p>
        </p:txBody>
      </p:sp>
      <p:sp>
        <p:nvSpPr>
          <p:cNvPr id="5" name="Footer Placeholder 4">
            <a:extLst>
              <a:ext uri="{FF2B5EF4-FFF2-40B4-BE49-F238E27FC236}">
                <a16:creationId xmlns:a16="http://schemas.microsoft.com/office/drawing/2014/main" id="{92D89E20-6353-46A2-BED8-77F99E39B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4625B15-A73D-4881-8312-6C9C93F2C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E0089-2815-47C0-A6F3-B3F8C6C19A77}" type="slidenum">
              <a:rPr lang="en-US" smtClean="0"/>
              <a:t>‹#›</a:t>
            </a:fld>
            <a:endParaRPr lang="en-US" dirty="0"/>
          </a:p>
        </p:txBody>
      </p:sp>
    </p:spTree>
    <p:extLst>
      <p:ext uri="{BB962C8B-B14F-4D97-AF65-F5344CB8AC3E}">
        <p14:creationId xmlns:p14="http://schemas.microsoft.com/office/powerpoint/2010/main" val="27480198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23D0A6-B158-4660-B85F-F30580552C4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heading</a:t>
            </a:r>
          </a:p>
        </p:txBody>
      </p:sp>
      <p:sp>
        <p:nvSpPr>
          <p:cNvPr id="1027" name="Text Placeholder 2">
            <a:extLst>
              <a:ext uri="{FF2B5EF4-FFF2-40B4-BE49-F238E27FC236}">
                <a16:creationId xmlns:a16="http://schemas.microsoft.com/office/drawing/2014/main" id="{C6C061C8-C0DE-4A65-AE14-04CA53B5ADA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Sub Heading 1</a:t>
            </a:r>
          </a:p>
          <a:p>
            <a:pPr lvl="1"/>
            <a:r>
              <a:rPr lang="en-US" altLang="en-US"/>
              <a:t>Sub Heading 2</a:t>
            </a:r>
          </a:p>
          <a:p>
            <a:pPr lvl="2"/>
            <a:r>
              <a:rPr lang="en-US" altLang="en-US"/>
              <a:t>Body Heading</a:t>
            </a:r>
          </a:p>
          <a:p>
            <a:pPr lvl="3"/>
            <a:r>
              <a:rPr lang="en-US" altLang="en-US"/>
              <a:t>Body </a:t>
            </a:r>
          </a:p>
          <a:p>
            <a:pPr lvl="4"/>
            <a:r>
              <a:rPr lang="en-US" altLang="en-US"/>
              <a:t>Size 14</a:t>
            </a:r>
          </a:p>
        </p:txBody>
      </p:sp>
      <p:sp>
        <p:nvSpPr>
          <p:cNvPr id="4" name="Slide Number Placeholder 3">
            <a:extLst>
              <a:ext uri="{FF2B5EF4-FFF2-40B4-BE49-F238E27FC236}">
                <a16:creationId xmlns:a16="http://schemas.microsoft.com/office/drawing/2014/main" id="{3DCC6496-D9AC-824B-A9EA-80F7C9168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600" smtClean="0">
                <a:solidFill>
                  <a:schemeClr val="tx1">
                    <a:tint val="75000"/>
                  </a:schemeClr>
                </a:solidFill>
              </a:defRPr>
            </a:lvl1pPr>
          </a:lstStyle>
          <a:p>
            <a:pPr>
              <a:defRPr/>
            </a:pPr>
            <a:fld id="{38B6012B-10EE-45A1-A93F-8DFBF394F9C0}" type="slidenum">
              <a:rPr lang="en-US"/>
              <a:pPr>
                <a:defRPr/>
              </a:pPr>
              <a:t>‹#›</a:t>
            </a:fld>
            <a:endParaRPr lang="en-US" dirty="0"/>
          </a:p>
        </p:txBody>
      </p:sp>
    </p:spTree>
    <p:extLst>
      <p:ext uri="{BB962C8B-B14F-4D97-AF65-F5344CB8AC3E}">
        <p14:creationId xmlns:p14="http://schemas.microsoft.com/office/powerpoint/2010/main" val="107245748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9" r:id="rId4"/>
    <p:sldLayoutId id="2147483710" r:id="rId5"/>
    <p:sldLayoutId id="2147483711" r:id="rId6"/>
    <p:sldLayoutId id="2147483712" r:id="rId7"/>
  </p:sldLayoutIdLst>
  <p:hf hdr="0" ftr="0" dt="0"/>
  <p:txStyles>
    <p:titleStyle>
      <a:lvl1pPr algn="l" defTabSz="914400" rtl="0" eaLnBrk="0" fontAlgn="base" hangingPunct="0">
        <a:lnSpc>
          <a:spcPct val="90000"/>
        </a:lnSpc>
        <a:spcBef>
          <a:spcPct val="0"/>
        </a:spcBef>
        <a:spcAft>
          <a:spcPct val="0"/>
        </a:spcAft>
        <a:defRPr sz="75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3000" kern="1200">
          <a:solidFill>
            <a:schemeClr val="tx1"/>
          </a:solidFill>
          <a:latin typeface="Montserrat" pitchFamily="2" charset="77"/>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sz="2200" kern="1200">
          <a:solidFill>
            <a:schemeClr val="tx1"/>
          </a:solidFill>
          <a:latin typeface="Montserrat" pitchFamily="2" charset="77"/>
          <a:ea typeface="+mn-ea"/>
          <a:cs typeface="+mn-cs"/>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1500" kern="1200">
          <a:solidFill>
            <a:schemeClr val="tx1"/>
          </a:solidFill>
          <a:latin typeface="Montserrat" pitchFamily="2" charset="77"/>
          <a:ea typeface="+mn-ea"/>
          <a:cs typeface="+mn-cs"/>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000" kern="1200">
          <a:solidFill>
            <a:schemeClr val="tx1"/>
          </a:solidFill>
          <a:latin typeface="Montserrat" pitchFamily="2" charset="77"/>
          <a:ea typeface="+mn-ea"/>
          <a:cs typeface="+mn-cs"/>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7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23D0A6-B158-4660-B85F-F30580552C4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heading</a:t>
            </a:r>
          </a:p>
        </p:txBody>
      </p:sp>
      <p:sp>
        <p:nvSpPr>
          <p:cNvPr id="1027" name="Text Placeholder 2">
            <a:extLst>
              <a:ext uri="{FF2B5EF4-FFF2-40B4-BE49-F238E27FC236}">
                <a16:creationId xmlns:a16="http://schemas.microsoft.com/office/drawing/2014/main" id="{C6C061C8-C0DE-4A65-AE14-04CA53B5ADA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Sub Heading 1</a:t>
            </a:r>
          </a:p>
          <a:p>
            <a:pPr lvl="1"/>
            <a:r>
              <a:rPr lang="en-US" altLang="en-US"/>
              <a:t>Sub Heading 2</a:t>
            </a:r>
          </a:p>
          <a:p>
            <a:pPr lvl="2"/>
            <a:r>
              <a:rPr lang="en-US" altLang="en-US"/>
              <a:t>Body Heading</a:t>
            </a:r>
          </a:p>
          <a:p>
            <a:pPr lvl="3"/>
            <a:r>
              <a:rPr lang="en-US" altLang="en-US"/>
              <a:t>Body </a:t>
            </a:r>
          </a:p>
          <a:p>
            <a:pPr lvl="4"/>
            <a:r>
              <a:rPr lang="en-US" altLang="en-US"/>
              <a:t>Size 14</a:t>
            </a:r>
          </a:p>
        </p:txBody>
      </p:sp>
      <p:sp>
        <p:nvSpPr>
          <p:cNvPr id="4" name="Slide Number Placeholder 3">
            <a:extLst>
              <a:ext uri="{FF2B5EF4-FFF2-40B4-BE49-F238E27FC236}">
                <a16:creationId xmlns:a16="http://schemas.microsoft.com/office/drawing/2014/main" id="{3DCC6496-D9AC-824B-A9EA-80F7C9168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600" smtClean="0">
                <a:solidFill>
                  <a:schemeClr val="tx1">
                    <a:tint val="75000"/>
                  </a:schemeClr>
                </a:solidFill>
              </a:defRPr>
            </a:lvl1pPr>
          </a:lstStyle>
          <a:p>
            <a:pPr>
              <a:defRPr/>
            </a:pPr>
            <a:fld id="{38B6012B-10EE-45A1-A93F-8DFBF394F9C0}" type="slidenum">
              <a:rPr lang="en-US"/>
              <a:pPr>
                <a:defRPr/>
              </a:pPr>
              <a:t>‹#›</a:t>
            </a:fld>
            <a:endParaRPr lang="en-US" dirty="0"/>
          </a:p>
        </p:txBody>
      </p:sp>
    </p:spTree>
    <p:extLst>
      <p:ext uri="{BB962C8B-B14F-4D97-AF65-F5344CB8AC3E}">
        <p14:creationId xmlns:p14="http://schemas.microsoft.com/office/powerpoint/2010/main" val="51651499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Lst>
  <p:hf hdr="0" ftr="0" dt="0"/>
  <p:txStyles>
    <p:titleStyle>
      <a:lvl1pPr algn="l" defTabSz="914400" rtl="0" eaLnBrk="0" fontAlgn="base" hangingPunct="0">
        <a:lnSpc>
          <a:spcPct val="90000"/>
        </a:lnSpc>
        <a:spcBef>
          <a:spcPct val="0"/>
        </a:spcBef>
        <a:spcAft>
          <a:spcPct val="0"/>
        </a:spcAft>
        <a:defRPr sz="75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3000" kern="1200">
          <a:solidFill>
            <a:schemeClr val="tx1"/>
          </a:solidFill>
          <a:latin typeface="Montserrat" pitchFamily="2" charset="77"/>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sz="2200" kern="1200">
          <a:solidFill>
            <a:schemeClr val="tx1"/>
          </a:solidFill>
          <a:latin typeface="Montserrat" pitchFamily="2" charset="77"/>
          <a:ea typeface="+mn-ea"/>
          <a:cs typeface="+mn-cs"/>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1500" kern="1200">
          <a:solidFill>
            <a:schemeClr val="tx1"/>
          </a:solidFill>
          <a:latin typeface="Montserrat" pitchFamily="2" charset="77"/>
          <a:ea typeface="+mn-ea"/>
          <a:cs typeface="+mn-cs"/>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000" kern="1200">
          <a:solidFill>
            <a:schemeClr val="tx1"/>
          </a:solidFill>
          <a:latin typeface="Montserrat" pitchFamily="2" charset="77"/>
          <a:ea typeface="+mn-ea"/>
          <a:cs typeface="+mn-cs"/>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7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41.xml"/><Relationship Id="rId6" Type="http://schemas.openxmlformats.org/officeDocument/2006/relationships/image" Target="../media/image8.jpg"/><Relationship Id="rId5" Type="http://schemas.openxmlformats.org/officeDocument/2006/relationships/image" Target="../media/image7.jp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41.xml"/><Relationship Id="rId6" Type="http://schemas.openxmlformats.org/officeDocument/2006/relationships/image" Target="../media/image8.jpg"/><Relationship Id="rId5" Type="http://schemas.openxmlformats.org/officeDocument/2006/relationships/image" Target="../media/image7.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1.xml"/><Relationship Id="rId5" Type="http://schemas.openxmlformats.org/officeDocument/2006/relationships/image" Target="../media/image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white pillow on a bed&#10;&#10;Description automatically generated">
            <a:extLst>
              <a:ext uri="{FF2B5EF4-FFF2-40B4-BE49-F238E27FC236}">
                <a16:creationId xmlns:a16="http://schemas.microsoft.com/office/drawing/2014/main" id="{E4C431FE-7AFC-49F0-82DA-A5DD367DE117}"/>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15592" y="-695571"/>
            <a:ext cx="12160816" cy="9728653"/>
          </a:xfrm>
          <a:prstGeom prst="rect">
            <a:avLst/>
          </a:prstGeom>
        </p:spPr>
      </p:pic>
      <p:pic>
        <p:nvPicPr>
          <p:cNvPr id="3" name="Picture 2" descr="A close up of a logo&#10;&#10;Description automatically generated">
            <a:extLst>
              <a:ext uri="{FF2B5EF4-FFF2-40B4-BE49-F238E27FC236}">
                <a16:creationId xmlns:a16="http://schemas.microsoft.com/office/drawing/2014/main" id="{5B3742F4-D261-4D77-B7C6-97BB620ED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430" y="643466"/>
            <a:ext cx="5557139" cy="5571067"/>
          </a:xfrm>
          <a:prstGeom prst="rect">
            <a:avLst/>
          </a:prstGeom>
        </p:spPr>
      </p:pic>
      <p:sp>
        <p:nvSpPr>
          <p:cNvPr id="7" name="Rectangle 6">
            <a:extLst>
              <a:ext uri="{FF2B5EF4-FFF2-40B4-BE49-F238E27FC236}">
                <a16:creationId xmlns:a16="http://schemas.microsoft.com/office/drawing/2014/main" id="{23B2AE48-7790-4B04-ACBC-B627ADC211BD}"/>
              </a:ext>
            </a:extLst>
          </p:cNvPr>
          <p:cNvSpPr/>
          <p:nvPr/>
        </p:nvSpPr>
        <p:spPr>
          <a:xfrm>
            <a:off x="140677" y="148492"/>
            <a:ext cx="11965354" cy="6604000"/>
          </a:xfrm>
          <a:prstGeom prst="rect">
            <a:avLst/>
          </a:prstGeom>
          <a:noFill/>
          <a:ln w="301625" cmpd="thinThick">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B486771-551E-4FC9-AFB3-C97CA6FF4476}"/>
              </a:ext>
            </a:extLst>
          </p:cNvPr>
          <p:cNvSpPr/>
          <p:nvPr/>
        </p:nvSpPr>
        <p:spPr>
          <a:xfrm>
            <a:off x="4213097" y="6383809"/>
            <a:ext cx="4275401" cy="519607"/>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0C053EF-D38A-4B1E-BDB0-FD0A5AF5135A}"/>
              </a:ext>
            </a:extLst>
          </p:cNvPr>
          <p:cNvSpPr txBox="1"/>
          <p:nvPr/>
        </p:nvSpPr>
        <p:spPr>
          <a:xfrm>
            <a:off x="4954426" y="6414588"/>
            <a:ext cx="2792752" cy="338554"/>
          </a:xfrm>
          <a:prstGeom prst="rect">
            <a:avLst/>
          </a:prstGeom>
          <a:noFill/>
        </p:spPr>
        <p:txBody>
          <a:bodyPr wrap="none">
            <a:spAutoFit/>
          </a:bodyPr>
          <a:lstStyle/>
          <a:p>
            <a:pPr algn="ctr">
              <a:defRPr/>
            </a:pPr>
            <a:r>
              <a:rPr lang="en-US" sz="1600" b="1" spc="300" dirty="0">
                <a:solidFill>
                  <a:schemeClr val="bg1"/>
                </a:solidFill>
                <a:latin typeface="Montserrat" panose="00000500000000000000" pitchFamily="50" charset="-94"/>
              </a:rPr>
              <a:t>ADOPTING HABITS</a:t>
            </a:r>
            <a:endParaRPr lang="tr-TR" sz="1600" b="1" spc="300" dirty="0">
              <a:solidFill>
                <a:schemeClr val="bg1"/>
              </a:solidFill>
              <a:latin typeface="Montserrat" panose="00000500000000000000" pitchFamily="50" charset="-94"/>
            </a:endParaRPr>
          </a:p>
        </p:txBody>
      </p:sp>
      <p:sp>
        <p:nvSpPr>
          <p:cNvPr id="10" name="TextBox 9">
            <a:extLst>
              <a:ext uri="{FF2B5EF4-FFF2-40B4-BE49-F238E27FC236}">
                <a16:creationId xmlns:a16="http://schemas.microsoft.com/office/drawing/2014/main" id="{990FEE5A-2AB0-464D-A330-B8406A90BF22}"/>
              </a:ext>
            </a:extLst>
          </p:cNvPr>
          <p:cNvSpPr txBox="1"/>
          <p:nvPr/>
        </p:nvSpPr>
        <p:spPr>
          <a:xfrm>
            <a:off x="10133351" y="6550955"/>
            <a:ext cx="1831487" cy="276999"/>
          </a:xfrm>
          <a:prstGeom prst="rect">
            <a:avLst/>
          </a:prstGeom>
          <a:noFill/>
        </p:spPr>
        <p:txBody>
          <a:bodyPr wrap="square" rtlCol="0">
            <a:spAutoFit/>
          </a:bodyPr>
          <a:lstStyle/>
          <a:p>
            <a:pPr algn="r"/>
            <a:r>
              <a:rPr lang="en-US" sz="1200" dirty="0">
                <a:solidFill>
                  <a:schemeClr val="bg1"/>
                </a:solidFill>
                <a:latin typeface="Montserrat Light" panose="00000400000000000000" pitchFamily="50" charset="0"/>
              </a:rPr>
              <a:t>RESOURCE MANUAL</a:t>
            </a:r>
          </a:p>
        </p:txBody>
      </p:sp>
      <p:pic>
        <p:nvPicPr>
          <p:cNvPr id="4" name="Picture 3">
            <a:extLst>
              <a:ext uri="{FF2B5EF4-FFF2-40B4-BE49-F238E27FC236}">
                <a16:creationId xmlns:a16="http://schemas.microsoft.com/office/drawing/2014/main" id="{5B0BC4C9-D41F-4E1F-92AD-8A77D334C8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596" y="240309"/>
            <a:ext cx="2010178" cy="1876167"/>
          </a:xfrm>
          <a:prstGeom prst="rect">
            <a:avLst/>
          </a:prstGeom>
        </p:spPr>
      </p:pic>
    </p:spTree>
    <p:extLst>
      <p:ext uri="{BB962C8B-B14F-4D97-AF65-F5344CB8AC3E}">
        <p14:creationId xmlns:p14="http://schemas.microsoft.com/office/powerpoint/2010/main" val="136938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SIX</a:t>
            </a:r>
          </a:p>
          <a:p>
            <a:pPr marL="0" indent="0">
              <a:lnSpc>
                <a:spcPct val="150000"/>
              </a:lnSpc>
              <a:buNone/>
            </a:pPr>
            <a:r>
              <a:rPr lang="en-US" sz="1400" b="1" dirty="0">
                <a:solidFill>
                  <a:srgbClr val="000000"/>
                </a:solidFill>
                <a:latin typeface="+mn-lt"/>
              </a:rPr>
              <a:t>Close off the noise.  </a:t>
            </a:r>
            <a:r>
              <a:rPr lang="en-US" sz="1400" dirty="0">
                <a:solidFill>
                  <a:srgbClr val="000000"/>
                </a:solidFill>
                <a:latin typeface="+mn-lt"/>
              </a:rPr>
              <a:t>There are several noise-blocking wall finishes and fabrics if you’re close to an interstate or have noisy neighbors.  Some people live by the airport and trains.  Noise canceling headphones are handy when you can’t change your environment.</a:t>
            </a:r>
          </a:p>
          <a:p>
            <a:pPr marL="0" indent="0">
              <a:lnSpc>
                <a:spcPct val="150000"/>
              </a:lnSpc>
              <a:buNone/>
            </a:pPr>
            <a:r>
              <a:rPr lang="en-US" sz="1400" dirty="0">
                <a:solidFill>
                  <a:srgbClr val="000000"/>
                </a:solidFill>
                <a:latin typeface="+mn-lt"/>
              </a:rPr>
              <a:t>Upholstered walls, noise blocking drapery, and wall finishes with mixed media will block noise.  There are special panels created to absorb sound. One of the most popular products to use is a white noise machine.  This is nice for sleep and relaxation.</a:t>
            </a:r>
          </a:p>
        </p:txBody>
      </p:sp>
      <p:sp>
        <p:nvSpPr>
          <p:cNvPr id="2" name="Slide Number Placeholder 1">
            <a:extLst>
              <a:ext uri="{FF2B5EF4-FFF2-40B4-BE49-F238E27FC236}">
                <a16:creationId xmlns:a16="http://schemas.microsoft.com/office/drawing/2014/main" id="{F9577885-ED46-43EC-BB82-35C220BF75A3}"/>
              </a:ext>
            </a:extLst>
          </p:cNvPr>
          <p:cNvSpPr>
            <a:spLocks noGrp="1"/>
          </p:cNvSpPr>
          <p:nvPr>
            <p:ph type="sldNum" sz="quarter" idx="12"/>
          </p:nvPr>
        </p:nvSpPr>
        <p:spPr/>
        <p:txBody>
          <a:bodyPr/>
          <a:lstStyle/>
          <a:p>
            <a:fld id="{667BE782-764C-48E2-8CC4-34B04CA69BE4}" type="slidenum">
              <a:rPr lang="en-US" smtClean="0"/>
              <a:t>10</a:t>
            </a:fld>
            <a:endParaRPr lang="en-US" dirty="0"/>
          </a:p>
        </p:txBody>
      </p:sp>
      <p:pic>
        <p:nvPicPr>
          <p:cNvPr id="11" name="Picture Placeholder 2">
            <a:extLst>
              <a:ext uri="{FF2B5EF4-FFF2-40B4-BE49-F238E27FC236}">
                <a16:creationId xmlns:a16="http://schemas.microsoft.com/office/drawing/2014/main" id="{51D43600-CB6F-48AB-B053-CD41B20E9810}"/>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EAFDEF93-AD12-418F-A3F4-37B2BD675D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4" name="Title 7">
            <a:extLst>
              <a:ext uri="{FF2B5EF4-FFF2-40B4-BE49-F238E27FC236}">
                <a16:creationId xmlns:a16="http://schemas.microsoft.com/office/drawing/2014/main" id="{EDDFA99D-5AEA-4AE9-AB5C-F6BDB304AE23}"/>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4177723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SEVEN</a:t>
            </a:r>
          </a:p>
          <a:p>
            <a:pPr marL="0" indent="0">
              <a:lnSpc>
                <a:spcPct val="150000"/>
              </a:lnSpc>
              <a:buNone/>
            </a:pPr>
            <a:r>
              <a:rPr lang="en-US" sz="1400" b="1" dirty="0">
                <a:solidFill>
                  <a:srgbClr val="000000"/>
                </a:solidFill>
                <a:latin typeface="+mn-lt"/>
              </a:rPr>
              <a:t>Block all light from entering through windows and doors.  </a:t>
            </a:r>
            <a:r>
              <a:rPr lang="en-US" sz="1400" dirty="0">
                <a:solidFill>
                  <a:srgbClr val="000000"/>
                </a:solidFill>
                <a:latin typeface="+mn-lt"/>
              </a:rPr>
              <a:t>Blackout shades or drapes are perfect for windows, skylights, and passageways.  If nothing else, get eyeshades and cover your eyes.</a:t>
            </a:r>
          </a:p>
          <a:p>
            <a:pPr marL="0" indent="0">
              <a:lnSpc>
                <a:spcPct val="150000"/>
              </a:lnSpc>
              <a:buNone/>
            </a:pPr>
            <a:r>
              <a:rPr lang="en-US" sz="1400" dirty="0">
                <a:solidFill>
                  <a:srgbClr val="000000"/>
                </a:solidFill>
                <a:latin typeface="+mn-lt"/>
              </a:rPr>
              <a:t>It’s nice to wake up to skylights covered with motorized shades and timed to open and close. Drapery that has a blackout lining can be bought ready-made or custom made and are beautiful solutions to blocking lights.  There are many shades that are made that block the light completely.  Even if you purchase blackout blinds, most let a little light in through the slats.</a:t>
            </a:r>
          </a:p>
          <a:p>
            <a:pPr marL="0" indent="0">
              <a:lnSpc>
                <a:spcPct val="150000"/>
              </a:lnSpc>
              <a:buNone/>
            </a:pPr>
            <a:r>
              <a:rPr lang="en-US" sz="1400" dirty="0">
                <a:solidFill>
                  <a:srgbClr val="000000"/>
                </a:solidFill>
                <a:latin typeface="+mn-lt"/>
              </a:rPr>
              <a:t> </a:t>
            </a:r>
          </a:p>
        </p:txBody>
      </p:sp>
      <p:sp>
        <p:nvSpPr>
          <p:cNvPr id="2" name="Slide Number Placeholder 1">
            <a:extLst>
              <a:ext uri="{FF2B5EF4-FFF2-40B4-BE49-F238E27FC236}">
                <a16:creationId xmlns:a16="http://schemas.microsoft.com/office/drawing/2014/main" id="{8450D6CB-2758-4AB0-8CD8-9E9FD5849DD7}"/>
              </a:ext>
            </a:extLst>
          </p:cNvPr>
          <p:cNvSpPr>
            <a:spLocks noGrp="1"/>
          </p:cNvSpPr>
          <p:nvPr>
            <p:ph type="sldNum" sz="quarter" idx="12"/>
          </p:nvPr>
        </p:nvSpPr>
        <p:spPr/>
        <p:txBody>
          <a:bodyPr/>
          <a:lstStyle/>
          <a:p>
            <a:fld id="{667BE782-764C-48E2-8CC4-34B04CA69BE4}" type="slidenum">
              <a:rPr lang="en-US" smtClean="0"/>
              <a:t>11</a:t>
            </a:fld>
            <a:endParaRPr lang="en-US" dirty="0"/>
          </a:p>
        </p:txBody>
      </p:sp>
      <p:pic>
        <p:nvPicPr>
          <p:cNvPr id="11" name="Picture Placeholder 2">
            <a:extLst>
              <a:ext uri="{FF2B5EF4-FFF2-40B4-BE49-F238E27FC236}">
                <a16:creationId xmlns:a16="http://schemas.microsoft.com/office/drawing/2014/main" id="{67433055-74B0-417D-8058-771D53B07E19}"/>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42998210-0614-4680-A742-2D841A82EA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4" name="Title 7">
            <a:extLst>
              <a:ext uri="{FF2B5EF4-FFF2-40B4-BE49-F238E27FC236}">
                <a16:creationId xmlns:a16="http://schemas.microsoft.com/office/drawing/2014/main" id="{50A0B9DE-B130-4C54-8003-C03B941A9052}"/>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79855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EIGHT </a:t>
            </a:r>
          </a:p>
          <a:p>
            <a:pPr marL="0" indent="0">
              <a:lnSpc>
                <a:spcPct val="150000"/>
              </a:lnSpc>
              <a:buNone/>
            </a:pPr>
            <a:r>
              <a:rPr lang="en-US" sz="1400" dirty="0">
                <a:solidFill>
                  <a:srgbClr val="000000"/>
                </a:solidFill>
                <a:latin typeface="+mn-lt"/>
              </a:rPr>
              <a:t>Leave work, television, mobile electronics out of the bedroom, especially at night.</a:t>
            </a:r>
          </a:p>
          <a:p>
            <a:pPr marL="0" indent="0">
              <a:lnSpc>
                <a:spcPct val="150000"/>
              </a:lnSpc>
              <a:buNone/>
            </a:pPr>
            <a:r>
              <a:rPr lang="en-US" sz="1400" dirty="0">
                <a:solidFill>
                  <a:srgbClr val="000000"/>
                </a:solidFill>
                <a:latin typeface="+mn-lt"/>
              </a:rPr>
              <a:t>Email, video games, internet, and television all provide distraction through the day and sometimes, if we let it, into the night.  These distractions can keep us from falling asleep, sleeping well, and waking well in the morning.</a:t>
            </a:r>
          </a:p>
          <a:p>
            <a:pPr marL="0" indent="0">
              <a:lnSpc>
                <a:spcPct val="150000"/>
              </a:lnSpc>
              <a:buNone/>
            </a:pPr>
            <a:r>
              <a:rPr lang="en-US" sz="1400" dirty="0">
                <a:solidFill>
                  <a:srgbClr val="000000"/>
                </a:solidFill>
                <a:latin typeface="+mn-lt"/>
              </a:rPr>
              <a:t>Aside from the light, stress, and distraction, all of these technologies result in stimulation that makes it difficult to turn off our brain.  </a:t>
            </a:r>
          </a:p>
        </p:txBody>
      </p:sp>
      <p:sp>
        <p:nvSpPr>
          <p:cNvPr id="2" name="Slide Number Placeholder 1">
            <a:extLst>
              <a:ext uri="{FF2B5EF4-FFF2-40B4-BE49-F238E27FC236}">
                <a16:creationId xmlns:a16="http://schemas.microsoft.com/office/drawing/2014/main" id="{F2966EEE-6EF6-4057-A6F3-CB1A5559E310}"/>
              </a:ext>
            </a:extLst>
          </p:cNvPr>
          <p:cNvSpPr>
            <a:spLocks noGrp="1"/>
          </p:cNvSpPr>
          <p:nvPr>
            <p:ph type="sldNum" sz="quarter" idx="12"/>
          </p:nvPr>
        </p:nvSpPr>
        <p:spPr/>
        <p:txBody>
          <a:bodyPr/>
          <a:lstStyle/>
          <a:p>
            <a:fld id="{667BE782-764C-48E2-8CC4-34B04CA69BE4}" type="slidenum">
              <a:rPr lang="en-US" smtClean="0"/>
              <a:t>12</a:t>
            </a:fld>
            <a:endParaRPr lang="en-US" dirty="0"/>
          </a:p>
        </p:txBody>
      </p:sp>
      <p:pic>
        <p:nvPicPr>
          <p:cNvPr id="11" name="Picture Placeholder 2">
            <a:extLst>
              <a:ext uri="{FF2B5EF4-FFF2-40B4-BE49-F238E27FC236}">
                <a16:creationId xmlns:a16="http://schemas.microsoft.com/office/drawing/2014/main" id="{C576C208-2387-4199-BC50-79157D54CDF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0FFD4D89-6123-4D60-B80F-366039250C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4" name="Title 7">
            <a:extLst>
              <a:ext uri="{FF2B5EF4-FFF2-40B4-BE49-F238E27FC236}">
                <a16:creationId xmlns:a16="http://schemas.microsoft.com/office/drawing/2014/main" id="{745E5E40-AC06-4026-B920-58ACC7CE5A53}"/>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2573221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EIGHT (continued)</a:t>
            </a:r>
          </a:p>
          <a:p>
            <a:pPr marL="0" indent="0">
              <a:lnSpc>
                <a:spcPct val="150000"/>
              </a:lnSpc>
              <a:buNone/>
            </a:pPr>
            <a:r>
              <a:rPr lang="en-US" sz="1400" dirty="0">
                <a:solidFill>
                  <a:srgbClr val="000000"/>
                </a:solidFill>
                <a:latin typeface="+mn-lt"/>
              </a:rPr>
              <a:t>What’s the fix? This sounds easy, though it takes some determination and will power. Turn it all off, after a certain hour and in our bedrooms. </a:t>
            </a:r>
          </a:p>
          <a:p>
            <a:pPr>
              <a:lnSpc>
                <a:spcPct val="150000"/>
              </a:lnSpc>
            </a:pPr>
            <a:r>
              <a:rPr lang="en-US" sz="1400" dirty="0">
                <a:solidFill>
                  <a:srgbClr val="000000"/>
                </a:solidFill>
                <a:latin typeface="+mn-lt"/>
              </a:rPr>
              <a:t>Set that routine at night and make sure your electronics are not a part of the routine.</a:t>
            </a:r>
          </a:p>
          <a:p>
            <a:pPr>
              <a:lnSpc>
                <a:spcPct val="150000"/>
              </a:lnSpc>
            </a:pPr>
            <a:r>
              <a:rPr lang="en-US" sz="1400" dirty="0">
                <a:solidFill>
                  <a:srgbClr val="000000"/>
                </a:solidFill>
                <a:latin typeface="+mn-lt"/>
              </a:rPr>
              <a:t>Don’t check email or correspond from bed.  That not only causes trouble sleeping, it can cause trouble in your communication as well.</a:t>
            </a:r>
          </a:p>
          <a:p>
            <a:pPr>
              <a:lnSpc>
                <a:spcPct val="150000"/>
              </a:lnSpc>
            </a:pPr>
            <a:r>
              <a:rPr lang="en-US" sz="1400" dirty="0">
                <a:solidFill>
                  <a:srgbClr val="000000"/>
                </a:solidFill>
                <a:latin typeface="+mn-lt"/>
              </a:rPr>
              <a:t>Disconnect your kids just like you disconnect yourself.  Give them some time to detach from technology at night.</a:t>
            </a:r>
          </a:p>
        </p:txBody>
      </p:sp>
      <p:sp>
        <p:nvSpPr>
          <p:cNvPr id="2" name="Slide Number Placeholder 1">
            <a:extLst>
              <a:ext uri="{FF2B5EF4-FFF2-40B4-BE49-F238E27FC236}">
                <a16:creationId xmlns:a16="http://schemas.microsoft.com/office/drawing/2014/main" id="{B5E0C576-BD0B-4814-A7B4-9E0D1809C1DA}"/>
              </a:ext>
            </a:extLst>
          </p:cNvPr>
          <p:cNvSpPr>
            <a:spLocks noGrp="1"/>
          </p:cNvSpPr>
          <p:nvPr>
            <p:ph type="sldNum" sz="quarter" idx="12"/>
          </p:nvPr>
        </p:nvSpPr>
        <p:spPr/>
        <p:txBody>
          <a:bodyPr/>
          <a:lstStyle/>
          <a:p>
            <a:fld id="{667BE782-764C-48E2-8CC4-34B04CA69BE4}" type="slidenum">
              <a:rPr lang="en-US" smtClean="0"/>
              <a:t>13</a:t>
            </a:fld>
            <a:endParaRPr lang="en-US" dirty="0"/>
          </a:p>
        </p:txBody>
      </p:sp>
      <p:pic>
        <p:nvPicPr>
          <p:cNvPr id="11" name="Picture Placeholder 2">
            <a:extLst>
              <a:ext uri="{FF2B5EF4-FFF2-40B4-BE49-F238E27FC236}">
                <a16:creationId xmlns:a16="http://schemas.microsoft.com/office/drawing/2014/main" id="{77D53BFB-2E33-4EC3-B536-5378F26F685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E7680172-0428-4307-B27E-6E55C6FC37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4" name="Title 7">
            <a:extLst>
              <a:ext uri="{FF2B5EF4-FFF2-40B4-BE49-F238E27FC236}">
                <a16:creationId xmlns:a16="http://schemas.microsoft.com/office/drawing/2014/main" id="{4936E421-1B0A-431B-A86C-E1D049F29B3F}"/>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3735239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NINE</a:t>
            </a:r>
          </a:p>
          <a:p>
            <a:pPr marL="0" indent="0">
              <a:lnSpc>
                <a:spcPct val="150000"/>
              </a:lnSpc>
              <a:buNone/>
            </a:pPr>
            <a:r>
              <a:rPr lang="en-US" sz="1400" b="1" dirty="0">
                <a:solidFill>
                  <a:srgbClr val="000000"/>
                </a:solidFill>
                <a:latin typeface="+mn-lt"/>
              </a:rPr>
              <a:t>Avoid big meals within 3 hours of bedtime.  </a:t>
            </a:r>
            <a:r>
              <a:rPr lang="en-US" sz="1400" dirty="0">
                <a:solidFill>
                  <a:srgbClr val="000000"/>
                </a:solidFill>
                <a:latin typeface="+mn-lt"/>
              </a:rPr>
              <a:t>Consuming large meals in the evening may increase our susceptibility to obesity.  It doesn’t really matter what time you eat it, it’s that it shortens the “fasting” time between dinner and breakfast and gives us more time to consume calories.</a:t>
            </a:r>
          </a:p>
          <a:p>
            <a:pPr marL="0" indent="0">
              <a:lnSpc>
                <a:spcPct val="150000"/>
              </a:lnSpc>
              <a:buNone/>
            </a:pPr>
            <a:r>
              <a:rPr lang="en-US" sz="1400" dirty="0">
                <a:solidFill>
                  <a:srgbClr val="000000"/>
                </a:solidFill>
                <a:latin typeface="+mn-lt"/>
              </a:rPr>
              <a:t>Gastroesophageal Reflux Disease can be a problem when you eat to close to bedtime.  When you lie down, the acid flows back up through your esophagus.  </a:t>
            </a:r>
          </a:p>
          <a:p>
            <a:pPr marL="0" indent="0">
              <a:lnSpc>
                <a:spcPct val="150000"/>
              </a:lnSpc>
              <a:buNone/>
            </a:pPr>
            <a:r>
              <a:rPr lang="en-US" sz="1400" dirty="0">
                <a:solidFill>
                  <a:srgbClr val="000000"/>
                </a:solidFill>
                <a:latin typeface="+mn-lt"/>
              </a:rPr>
              <a:t>Your metabolism kicks in and makes it difficult to fall and stay asleep.</a:t>
            </a:r>
          </a:p>
          <a:p>
            <a:pPr marL="0" indent="0">
              <a:lnSpc>
                <a:spcPct val="150000"/>
              </a:lnSpc>
              <a:buNone/>
            </a:pPr>
            <a:endParaRPr lang="en-US" sz="1400" b="1" dirty="0">
              <a:solidFill>
                <a:srgbClr val="000000"/>
              </a:solidFill>
              <a:latin typeface="+mn-lt"/>
            </a:endParaRPr>
          </a:p>
        </p:txBody>
      </p:sp>
      <p:sp>
        <p:nvSpPr>
          <p:cNvPr id="2" name="Slide Number Placeholder 1">
            <a:extLst>
              <a:ext uri="{FF2B5EF4-FFF2-40B4-BE49-F238E27FC236}">
                <a16:creationId xmlns:a16="http://schemas.microsoft.com/office/drawing/2014/main" id="{4CF56B7D-2472-42EF-877C-615717FDF1E2}"/>
              </a:ext>
            </a:extLst>
          </p:cNvPr>
          <p:cNvSpPr>
            <a:spLocks noGrp="1"/>
          </p:cNvSpPr>
          <p:nvPr>
            <p:ph type="sldNum" sz="quarter" idx="12"/>
          </p:nvPr>
        </p:nvSpPr>
        <p:spPr/>
        <p:txBody>
          <a:bodyPr/>
          <a:lstStyle/>
          <a:p>
            <a:fld id="{667BE782-764C-48E2-8CC4-34B04CA69BE4}" type="slidenum">
              <a:rPr lang="en-US" smtClean="0"/>
              <a:t>14</a:t>
            </a:fld>
            <a:endParaRPr lang="en-US" dirty="0"/>
          </a:p>
        </p:txBody>
      </p:sp>
      <p:pic>
        <p:nvPicPr>
          <p:cNvPr id="11" name="Picture Placeholder 2">
            <a:extLst>
              <a:ext uri="{FF2B5EF4-FFF2-40B4-BE49-F238E27FC236}">
                <a16:creationId xmlns:a16="http://schemas.microsoft.com/office/drawing/2014/main" id="{DF267252-AC94-4746-A1FF-650146789E15}"/>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6F2726AF-6406-49F7-8751-97DFEDC0E0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4" name="Title 7">
            <a:extLst>
              <a:ext uri="{FF2B5EF4-FFF2-40B4-BE49-F238E27FC236}">
                <a16:creationId xmlns:a16="http://schemas.microsoft.com/office/drawing/2014/main" id="{F1A0BB0F-F84E-4DF3-99C8-26FD2782E723}"/>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2930389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472228" y="2420096"/>
            <a:ext cx="534675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TEN</a:t>
            </a:r>
          </a:p>
          <a:p>
            <a:pPr marL="0" indent="0">
              <a:lnSpc>
                <a:spcPct val="150000"/>
              </a:lnSpc>
              <a:buNone/>
            </a:pPr>
            <a:r>
              <a:rPr lang="en-US" sz="1400" b="1" dirty="0">
                <a:solidFill>
                  <a:srgbClr val="000000"/>
                </a:solidFill>
                <a:latin typeface="+mn-lt"/>
              </a:rPr>
              <a:t>Caffeine can cause sleep problems. </a:t>
            </a:r>
            <a:r>
              <a:rPr lang="en-US" sz="1400" dirty="0">
                <a:solidFill>
                  <a:srgbClr val="000000"/>
                </a:solidFill>
                <a:latin typeface="+mn-lt"/>
              </a:rPr>
              <a:t>Caffeine is considered the most popular drug in the world. You can consume it from a coffee bean, tea leaf, kola nut, and cacao pod. </a:t>
            </a:r>
          </a:p>
          <a:p>
            <a:pPr marL="0" indent="0">
              <a:lnSpc>
                <a:spcPct val="150000"/>
              </a:lnSpc>
              <a:buNone/>
            </a:pPr>
            <a:r>
              <a:rPr lang="en-US" sz="1400" dirty="0">
                <a:solidFill>
                  <a:srgbClr val="000000"/>
                </a:solidFill>
                <a:latin typeface="+mn-lt"/>
              </a:rPr>
              <a:t>There is worldwide use of caffeine on a daily basis in coffee, tea, cocoa, chocolate, some soft drinks, and some drugs.</a:t>
            </a:r>
          </a:p>
          <a:p>
            <a:pPr marL="0" indent="0">
              <a:lnSpc>
                <a:spcPct val="150000"/>
              </a:lnSpc>
              <a:buNone/>
            </a:pPr>
            <a:r>
              <a:rPr lang="en-US" sz="1400" dirty="0">
                <a:solidFill>
                  <a:srgbClr val="000000"/>
                </a:solidFill>
                <a:latin typeface="+mn-lt"/>
              </a:rPr>
              <a:t>Short-term, it makes us feel more alert by blocking chemicals that cause sleep and increasing adrenaline production.  Sun is better for wakeup and no caffeine before bedtime is best.</a:t>
            </a:r>
          </a:p>
        </p:txBody>
      </p:sp>
      <p:sp>
        <p:nvSpPr>
          <p:cNvPr id="2" name="Slide Number Placeholder 1">
            <a:extLst>
              <a:ext uri="{FF2B5EF4-FFF2-40B4-BE49-F238E27FC236}">
                <a16:creationId xmlns:a16="http://schemas.microsoft.com/office/drawing/2014/main" id="{18B4BA11-C6CC-4C33-B742-BFBB868041AA}"/>
              </a:ext>
            </a:extLst>
          </p:cNvPr>
          <p:cNvSpPr>
            <a:spLocks noGrp="1"/>
          </p:cNvSpPr>
          <p:nvPr>
            <p:ph type="sldNum" sz="quarter" idx="12"/>
          </p:nvPr>
        </p:nvSpPr>
        <p:spPr/>
        <p:txBody>
          <a:bodyPr/>
          <a:lstStyle/>
          <a:p>
            <a:fld id="{667BE782-764C-48E2-8CC4-34B04CA69BE4}" type="slidenum">
              <a:rPr lang="en-US" smtClean="0"/>
              <a:t>15</a:t>
            </a:fld>
            <a:endParaRPr lang="en-US" dirty="0"/>
          </a:p>
        </p:txBody>
      </p:sp>
      <p:pic>
        <p:nvPicPr>
          <p:cNvPr id="11" name="Picture Placeholder 2">
            <a:extLst>
              <a:ext uri="{FF2B5EF4-FFF2-40B4-BE49-F238E27FC236}">
                <a16:creationId xmlns:a16="http://schemas.microsoft.com/office/drawing/2014/main" id="{9EF81C47-27D1-4E8E-9779-640291611B90}"/>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EFEB277D-F247-4342-B9B4-8404DDB8E7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4" name="Title 7">
            <a:extLst>
              <a:ext uri="{FF2B5EF4-FFF2-40B4-BE49-F238E27FC236}">
                <a16:creationId xmlns:a16="http://schemas.microsoft.com/office/drawing/2014/main" id="{4B2074B3-F8BA-475C-95F9-0E32082CF961}"/>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675054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ELEVEN</a:t>
            </a:r>
          </a:p>
          <a:p>
            <a:pPr marL="0" indent="0">
              <a:lnSpc>
                <a:spcPct val="150000"/>
              </a:lnSpc>
              <a:buNone/>
            </a:pPr>
            <a:r>
              <a:rPr lang="en-US" sz="1400" b="1" dirty="0">
                <a:solidFill>
                  <a:srgbClr val="000000"/>
                </a:solidFill>
                <a:latin typeface="+mn-lt"/>
              </a:rPr>
              <a:t>Alcohol and sleep don’t mix.  </a:t>
            </a:r>
            <a:r>
              <a:rPr lang="en-US" sz="1400" dirty="0">
                <a:solidFill>
                  <a:srgbClr val="000000"/>
                </a:solidFill>
                <a:latin typeface="+mn-lt"/>
              </a:rPr>
              <a:t>If you consistently wake up at 1:00 am and can’t get back to sleep, review what you drank before bed.</a:t>
            </a:r>
          </a:p>
          <a:p>
            <a:pPr marL="0" indent="0">
              <a:lnSpc>
                <a:spcPct val="150000"/>
              </a:lnSpc>
              <a:buNone/>
            </a:pPr>
            <a:r>
              <a:rPr lang="en-US" sz="1400" dirty="0">
                <a:solidFill>
                  <a:srgbClr val="000000"/>
                </a:solidFill>
                <a:latin typeface="+mn-lt"/>
              </a:rPr>
              <a:t>Alcohol disrupts circadian functioning, by directly interfering with the ability of the master biological clock to synchronize itself.  Disruptive effects of alcohol can affect sleep as well by adding to liver disfunction, leaky gut, depression, and disrupted sleep-wake cycles. </a:t>
            </a:r>
          </a:p>
          <a:p>
            <a:pPr marL="0" indent="0">
              <a:lnSpc>
                <a:spcPct val="150000"/>
              </a:lnSpc>
              <a:buNone/>
            </a:pPr>
            <a:r>
              <a:rPr lang="en-US" sz="1400" dirty="0">
                <a:solidFill>
                  <a:srgbClr val="000000"/>
                </a:solidFill>
                <a:latin typeface="+mn-lt"/>
              </a:rPr>
              <a:t>People who go to  bed with alcohol in their system are more likely to wake in the middle of the night and not be</a:t>
            </a:r>
          </a:p>
        </p:txBody>
      </p:sp>
      <p:sp>
        <p:nvSpPr>
          <p:cNvPr id="2" name="Slide Number Placeholder 1">
            <a:extLst>
              <a:ext uri="{FF2B5EF4-FFF2-40B4-BE49-F238E27FC236}">
                <a16:creationId xmlns:a16="http://schemas.microsoft.com/office/drawing/2014/main" id="{9D998F15-4B53-4553-BF13-9E78213D4F6E}"/>
              </a:ext>
            </a:extLst>
          </p:cNvPr>
          <p:cNvSpPr>
            <a:spLocks noGrp="1"/>
          </p:cNvSpPr>
          <p:nvPr>
            <p:ph type="sldNum" sz="quarter" idx="12"/>
          </p:nvPr>
        </p:nvSpPr>
        <p:spPr/>
        <p:txBody>
          <a:bodyPr/>
          <a:lstStyle/>
          <a:p>
            <a:fld id="{667BE782-764C-48E2-8CC4-34B04CA69BE4}" type="slidenum">
              <a:rPr lang="en-US" smtClean="0"/>
              <a:t>16</a:t>
            </a:fld>
            <a:endParaRPr lang="en-US" dirty="0"/>
          </a:p>
        </p:txBody>
      </p:sp>
      <p:pic>
        <p:nvPicPr>
          <p:cNvPr id="11" name="Picture Placeholder 2">
            <a:extLst>
              <a:ext uri="{FF2B5EF4-FFF2-40B4-BE49-F238E27FC236}">
                <a16:creationId xmlns:a16="http://schemas.microsoft.com/office/drawing/2014/main" id="{3B6C336B-0974-42CF-A39D-22702190357D}"/>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9524FA10-7DF0-4F10-ABA9-11A2B0DB06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4" name="Title 7">
            <a:extLst>
              <a:ext uri="{FF2B5EF4-FFF2-40B4-BE49-F238E27FC236}">
                <a16:creationId xmlns:a16="http://schemas.microsoft.com/office/drawing/2014/main" id="{354010DD-EB61-494C-B27F-CAF2A0419271}"/>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282933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ELEVEN (continued)</a:t>
            </a:r>
          </a:p>
          <a:p>
            <a:pPr marL="0" indent="0">
              <a:lnSpc>
                <a:spcPct val="150000"/>
              </a:lnSpc>
              <a:buNone/>
            </a:pPr>
            <a:r>
              <a:rPr lang="en-US" sz="1400" dirty="0">
                <a:solidFill>
                  <a:srgbClr val="000000"/>
                </a:solidFill>
                <a:latin typeface="+mn-lt"/>
              </a:rPr>
              <a:t>able to fall back asleep.</a:t>
            </a:r>
          </a:p>
          <a:p>
            <a:pPr marL="0" indent="0">
              <a:lnSpc>
                <a:spcPct val="150000"/>
              </a:lnSpc>
              <a:buNone/>
            </a:pPr>
            <a:r>
              <a:rPr lang="en-US" sz="1400" dirty="0">
                <a:solidFill>
                  <a:srgbClr val="000000"/>
                </a:solidFill>
                <a:latin typeface="+mn-lt"/>
              </a:rPr>
              <a:t>Other sleep disruptions associated with alcohol consumptions include:</a:t>
            </a:r>
          </a:p>
          <a:p>
            <a:pPr marL="0" indent="0">
              <a:lnSpc>
                <a:spcPct val="150000"/>
              </a:lnSpc>
              <a:buNone/>
            </a:pPr>
            <a:r>
              <a:rPr lang="en-US" sz="1400" dirty="0">
                <a:solidFill>
                  <a:srgbClr val="000000"/>
                </a:solidFill>
                <a:latin typeface="+mn-lt"/>
              </a:rPr>
              <a:t>•More frequent need to get up and go to the bathroom, especially during the second half of the night</a:t>
            </a:r>
          </a:p>
          <a:p>
            <a:pPr marL="0" indent="0">
              <a:lnSpc>
                <a:spcPct val="150000"/>
              </a:lnSpc>
              <a:buNone/>
            </a:pPr>
            <a:r>
              <a:rPr lang="en-US" sz="1400" dirty="0">
                <a:solidFill>
                  <a:srgbClr val="000000"/>
                </a:solidFill>
                <a:latin typeface="+mn-lt"/>
              </a:rPr>
              <a:t>•Increased risk for parasomnias including sleep walking and sleep eating</a:t>
            </a:r>
          </a:p>
          <a:p>
            <a:pPr marL="0" indent="0">
              <a:lnSpc>
                <a:spcPct val="150000"/>
              </a:lnSpc>
              <a:buNone/>
            </a:pPr>
            <a:r>
              <a:rPr lang="en-US" sz="1400" dirty="0">
                <a:solidFill>
                  <a:srgbClr val="000000"/>
                </a:solidFill>
                <a:latin typeface="+mn-lt"/>
              </a:rPr>
              <a:t>•Greater risk for snoring and sleep-disordered breathing. Alcohol can lead to excessive relaxation of the muscles in  </a:t>
            </a:r>
          </a:p>
          <a:p>
            <a:pPr marL="0" indent="0">
              <a:lnSpc>
                <a:spcPct val="150000"/>
              </a:lnSpc>
              <a:buNone/>
            </a:pPr>
            <a:endParaRPr lang="en-US" sz="1400" dirty="0">
              <a:solidFill>
                <a:srgbClr val="000000"/>
              </a:solidFill>
              <a:latin typeface="+mn-lt"/>
            </a:endParaRPr>
          </a:p>
        </p:txBody>
      </p:sp>
      <p:sp>
        <p:nvSpPr>
          <p:cNvPr id="2" name="Slide Number Placeholder 1">
            <a:extLst>
              <a:ext uri="{FF2B5EF4-FFF2-40B4-BE49-F238E27FC236}">
                <a16:creationId xmlns:a16="http://schemas.microsoft.com/office/drawing/2014/main" id="{826C2438-1E7C-4BDE-A7A4-4F2DB43BD973}"/>
              </a:ext>
            </a:extLst>
          </p:cNvPr>
          <p:cNvSpPr>
            <a:spLocks noGrp="1"/>
          </p:cNvSpPr>
          <p:nvPr>
            <p:ph type="sldNum" sz="quarter" idx="12"/>
          </p:nvPr>
        </p:nvSpPr>
        <p:spPr/>
        <p:txBody>
          <a:bodyPr/>
          <a:lstStyle/>
          <a:p>
            <a:fld id="{667BE782-764C-48E2-8CC4-34B04CA69BE4}" type="slidenum">
              <a:rPr lang="en-US" smtClean="0"/>
              <a:t>17</a:t>
            </a:fld>
            <a:endParaRPr lang="en-US" dirty="0"/>
          </a:p>
        </p:txBody>
      </p:sp>
      <p:pic>
        <p:nvPicPr>
          <p:cNvPr id="11" name="Picture Placeholder 2">
            <a:extLst>
              <a:ext uri="{FF2B5EF4-FFF2-40B4-BE49-F238E27FC236}">
                <a16:creationId xmlns:a16="http://schemas.microsoft.com/office/drawing/2014/main" id="{DEDC997E-3D6E-4A8E-A20E-6666E9677E7B}"/>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8902072C-727E-4AB1-A6B0-F121A3AF76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4" name="Title 7">
            <a:extLst>
              <a:ext uri="{FF2B5EF4-FFF2-40B4-BE49-F238E27FC236}">
                <a16:creationId xmlns:a16="http://schemas.microsoft.com/office/drawing/2014/main" id="{26E14323-368A-4B8B-BF92-A0CDD90807D7}"/>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2206564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ELEVEN (continued)</a:t>
            </a:r>
          </a:p>
          <a:p>
            <a:pPr marL="0" indent="0">
              <a:lnSpc>
                <a:spcPct val="150000"/>
              </a:lnSpc>
              <a:buNone/>
            </a:pPr>
            <a:r>
              <a:rPr lang="en-US" sz="1400" dirty="0">
                <a:solidFill>
                  <a:srgbClr val="000000"/>
                </a:solidFill>
                <a:latin typeface="+mn-lt"/>
              </a:rPr>
              <a:t>the head, neck, and throat, which may interfere with normal breathing during sleep.</a:t>
            </a:r>
          </a:p>
          <a:p>
            <a:pPr marL="0" indent="0">
              <a:lnSpc>
                <a:spcPct val="150000"/>
              </a:lnSpc>
              <a:buNone/>
            </a:pPr>
            <a:r>
              <a:rPr lang="en-US" sz="1400" dirty="0">
                <a:solidFill>
                  <a:srgbClr val="000000"/>
                </a:solidFill>
                <a:latin typeface="+mn-lt"/>
              </a:rPr>
              <a:t>•Alcohol consumption can trigger new sleep disorders or exacerbate existing ones, including insomnia and obstructive sleep apnea.</a:t>
            </a:r>
          </a:p>
          <a:p>
            <a:pPr marL="0" indent="0">
              <a:lnSpc>
                <a:spcPct val="150000"/>
              </a:lnSpc>
              <a:buNone/>
            </a:pPr>
            <a:r>
              <a:rPr lang="en-US" sz="1400" dirty="0">
                <a:solidFill>
                  <a:srgbClr val="000000"/>
                </a:solidFill>
                <a:latin typeface="+mn-lt"/>
              </a:rPr>
              <a:t>Sleep and circadian rhythm disruption from alcohol also contribute to next-day tiredness, fatigue, irritability, and difficulty concentrating. Even if it doesn’t present as a full-fledged hangover, alcohol-related sleep loss negatively affects mood and performance.</a:t>
            </a:r>
          </a:p>
          <a:p>
            <a:pPr marL="0" indent="0">
              <a:lnSpc>
                <a:spcPct val="150000"/>
              </a:lnSpc>
              <a:buNone/>
            </a:pPr>
            <a:endParaRPr lang="en-US" sz="1400" dirty="0">
              <a:solidFill>
                <a:srgbClr val="000000"/>
              </a:solidFill>
              <a:latin typeface="+mn-lt"/>
            </a:endParaRPr>
          </a:p>
        </p:txBody>
      </p:sp>
      <p:sp>
        <p:nvSpPr>
          <p:cNvPr id="2" name="Slide Number Placeholder 1">
            <a:extLst>
              <a:ext uri="{FF2B5EF4-FFF2-40B4-BE49-F238E27FC236}">
                <a16:creationId xmlns:a16="http://schemas.microsoft.com/office/drawing/2014/main" id="{D64B2ACC-6916-4551-8B0F-61E4F434E449}"/>
              </a:ext>
            </a:extLst>
          </p:cNvPr>
          <p:cNvSpPr>
            <a:spLocks noGrp="1"/>
          </p:cNvSpPr>
          <p:nvPr>
            <p:ph type="sldNum" sz="quarter" idx="12"/>
          </p:nvPr>
        </p:nvSpPr>
        <p:spPr/>
        <p:txBody>
          <a:bodyPr/>
          <a:lstStyle/>
          <a:p>
            <a:fld id="{667BE782-764C-48E2-8CC4-34B04CA69BE4}" type="slidenum">
              <a:rPr lang="en-US" smtClean="0"/>
              <a:t>18</a:t>
            </a:fld>
            <a:endParaRPr lang="en-US" dirty="0"/>
          </a:p>
        </p:txBody>
      </p:sp>
      <p:pic>
        <p:nvPicPr>
          <p:cNvPr id="11" name="Picture Placeholder 2">
            <a:extLst>
              <a:ext uri="{FF2B5EF4-FFF2-40B4-BE49-F238E27FC236}">
                <a16:creationId xmlns:a16="http://schemas.microsoft.com/office/drawing/2014/main" id="{8C95FE2B-F430-4EA4-AF26-6ED55839C29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1DF9ACFF-7040-4DE0-8CF7-6A849105BF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4" name="Title 7">
            <a:extLst>
              <a:ext uri="{FF2B5EF4-FFF2-40B4-BE49-F238E27FC236}">
                <a16:creationId xmlns:a16="http://schemas.microsoft.com/office/drawing/2014/main" id="{60DF4B49-AF07-4280-B649-93BDB5712AC4}"/>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327310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ELEVEN (continued)</a:t>
            </a:r>
          </a:p>
          <a:p>
            <a:pPr marL="0" indent="0">
              <a:lnSpc>
                <a:spcPct val="150000"/>
              </a:lnSpc>
              <a:buNone/>
            </a:pPr>
            <a:r>
              <a:rPr lang="en-US" sz="1400" dirty="0">
                <a:solidFill>
                  <a:srgbClr val="000000"/>
                </a:solidFill>
                <a:latin typeface="+mn-lt"/>
              </a:rPr>
              <a:t>There’s also a gender factor in the effects of alcohol on sleep: Women appear to experience the sleep-disrupting impact of alcohol more significantly than men do, according to research.</a:t>
            </a:r>
          </a:p>
          <a:p>
            <a:pPr marL="0" indent="0">
              <a:lnSpc>
                <a:spcPct val="150000"/>
              </a:lnSpc>
              <a:buNone/>
            </a:pPr>
            <a:endParaRPr lang="en-US" sz="1400" dirty="0">
              <a:solidFill>
                <a:srgbClr val="000000"/>
              </a:solidFill>
              <a:latin typeface="+mn-lt"/>
            </a:endParaRPr>
          </a:p>
        </p:txBody>
      </p:sp>
      <p:sp>
        <p:nvSpPr>
          <p:cNvPr id="2" name="Slide Number Placeholder 1">
            <a:extLst>
              <a:ext uri="{FF2B5EF4-FFF2-40B4-BE49-F238E27FC236}">
                <a16:creationId xmlns:a16="http://schemas.microsoft.com/office/drawing/2014/main" id="{9A14B4E5-EBA7-42D3-9A89-65C3CAFCFC8A}"/>
              </a:ext>
            </a:extLst>
          </p:cNvPr>
          <p:cNvSpPr>
            <a:spLocks noGrp="1"/>
          </p:cNvSpPr>
          <p:nvPr>
            <p:ph type="sldNum" sz="quarter" idx="12"/>
          </p:nvPr>
        </p:nvSpPr>
        <p:spPr/>
        <p:txBody>
          <a:bodyPr/>
          <a:lstStyle/>
          <a:p>
            <a:fld id="{667BE782-764C-48E2-8CC4-34B04CA69BE4}" type="slidenum">
              <a:rPr lang="en-US" smtClean="0"/>
              <a:t>19</a:t>
            </a:fld>
            <a:endParaRPr lang="en-US" dirty="0"/>
          </a:p>
        </p:txBody>
      </p:sp>
      <p:pic>
        <p:nvPicPr>
          <p:cNvPr id="12" name="Picture Placeholder 2">
            <a:extLst>
              <a:ext uri="{FF2B5EF4-FFF2-40B4-BE49-F238E27FC236}">
                <a16:creationId xmlns:a16="http://schemas.microsoft.com/office/drawing/2014/main" id="{8BD7B227-707D-4C92-B261-53DF64DB6486}"/>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picture containing object&#10;&#10;Description automatically generated">
            <a:extLst>
              <a:ext uri="{FF2B5EF4-FFF2-40B4-BE49-F238E27FC236}">
                <a16:creationId xmlns:a16="http://schemas.microsoft.com/office/drawing/2014/main" id="{EE848334-49F1-49FF-9507-F0A11128E0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5" name="Title 7">
            <a:extLst>
              <a:ext uri="{FF2B5EF4-FFF2-40B4-BE49-F238E27FC236}">
                <a16:creationId xmlns:a16="http://schemas.microsoft.com/office/drawing/2014/main" id="{9623F0AA-BD5C-46B9-9727-82837963AFD5}"/>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560293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a:extLst>
              <a:ext uri="{FF2B5EF4-FFF2-40B4-BE49-F238E27FC236}">
                <a16:creationId xmlns:a16="http://schemas.microsoft.com/office/drawing/2014/main" id="{5E73739E-1F00-F94D-941B-FBD6B51481B6}"/>
              </a:ext>
            </a:extLst>
          </p:cNvPr>
          <p:cNvSpPr txBox="1">
            <a:spLocks noChangeArrowheads="1"/>
          </p:cNvSpPr>
          <p:nvPr/>
        </p:nvSpPr>
        <p:spPr bwMode="auto">
          <a:xfrm>
            <a:off x="2238635" y="2317750"/>
            <a:ext cx="7712368"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algn="ctr" fontAlgn="base">
              <a:spcBef>
                <a:spcPct val="0"/>
              </a:spcBef>
              <a:spcAft>
                <a:spcPct val="0"/>
              </a:spcAft>
            </a:pPr>
            <a:r>
              <a:rPr lang="en-US" altLang="en-US" sz="6900" dirty="0">
                <a:solidFill>
                  <a:srgbClr val="12B0B5"/>
                </a:solidFill>
                <a:latin typeface="Montserrat" panose="02000505000000020004" pitchFamily="2" charset="0"/>
              </a:rPr>
              <a:t>17 SLEEP HABITS</a:t>
            </a:r>
          </a:p>
          <a:p>
            <a:pPr algn="ctr" fontAlgn="base">
              <a:spcBef>
                <a:spcPct val="0"/>
              </a:spcBef>
              <a:spcAft>
                <a:spcPct val="0"/>
              </a:spcAft>
            </a:pPr>
            <a:r>
              <a:rPr lang="en-US" altLang="en-US" sz="6900" dirty="0">
                <a:solidFill>
                  <a:srgbClr val="12B0B5"/>
                </a:solidFill>
                <a:latin typeface="Montserrat" panose="02000505000000020004" pitchFamily="2" charset="0"/>
              </a:rPr>
              <a:t>TO ADOPT</a:t>
            </a:r>
            <a:endParaRPr lang="tr-TR" altLang="en-US" sz="6900" dirty="0">
              <a:solidFill>
                <a:srgbClr val="12B0B5"/>
              </a:solidFill>
              <a:latin typeface="Montserrat" panose="02000505000000020004" pitchFamily="2" charset="0"/>
            </a:endParaRPr>
          </a:p>
        </p:txBody>
      </p:sp>
      <p:sp>
        <p:nvSpPr>
          <p:cNvPr id="2" name="Slide Number Placeholder 1">
            <a:extLst>
              <a:ext uri="{FF2B5EF4-FFF2-40B4-BE49-F238E27FC236}">
                <a16:creationId xmlns:a16="http://schemas.microsoft.com/office/drawing/2014/main" id="{4D7A4FC0-B0A1-411C-B4C3-A8C85A43AB82}"/>
              </a:ext>
            </a:extLst>
          </p:cNvPr>
          <p:cNvSpPr>
            <a:spLocks noGrp="1"/>
          </p:cNvSpPr>
          <p:nvPr>
            <p:ph type="sldNum" sz="quarter" idx="10"/>
          </p:nvPr>
        </p:nvSpPr>
        <p:spPr/>
        <p:txBody>
          <a:bodyPr/>
          <a:lstStyle/>
          <a:p>
            <a:pPr>
              <a:defRPr/>
            </a:pPr>
            <a:fld id="{5EE37673-3C83-422C-BC29-BBCE9CD0513B}" type="slidenum">
              <a:rPr lang="en-US" smtClean="0"/>
              <a:pPr>
                <a:defRPr/>
              </a:pPr>
              <a:t>2</a:t>
            </a:fld>
            <a:endParaRPr lang="en-US" dirty="0"/>
          </a:p>
        </p:txBody>
      </p:sp>
      <p:pic>
        <p:nvPicPr>
          <p:cNvPr id="5" name="Picture 4">
            <a:extLst>
              <a:ext uri="{FF2B5EF4-FFF2-40B4-BE49-F238E27FC236}">
                <a16:creationId xmlns:a16="http://schemas.microsoft.com/office/drawing/2014/main" id="{BC52BD4B-754D-4637-BA04-26099E0C23CA}"/>
              </a:ext>
            </a:extLst>
          </p:cNvPr>
          <p:cNvPicPr>
            <a:picLocks noChangeAspect="1"/>
          </p:cNvPicPr>
          <p:nvPr/>
        </p:nvPicPr>
        <p:blipFill>
          <a:blip r:embed="rId2"/>
          <a:stretch>
            <a:fillRect/>
          </a:stretch>
        </p:blipFill>
        <p:spPr>
          <a:xfrm>
            <a:off x="4582006" y="6473825"/>
            <a:ext cx="3171825" cy="247650"/>
          </a:xfrm>
          <a:prstGeom prst="rect">
            <a:avLst/>
          </a:prstGeom>
        </p:spPr>
      </p:pic>
    </p:spTree>
    <p:extLst>
      <p:ext uri="{BB962C8B-B14F-4D97-AF65-F5344CB8AC3E}">
        <p14:creationId xmlns:p14="http://schemas.microsoft.com/office/powerpoint/2010/main" val="883561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TWELVE</a:t>
            </a:r>
          </a:p>
          <a:p>
            <a:pPr marL="0" indent="0">
              <a:lnSpc>
                <a:spcPct val="150000"/>
              </a:lnSpc>
              <a:buNone/>
            </a:pPr>
            <a:r>
              <a:rPr lang="en-US" sz="1400" b="1" dirty="0">
                <a:solidFill>
                  <a:srgbClr val="000000"/>
                </a:solidFill>
                <a:latin typeface="+mn-lt"/>
              </a:rPr>
              <a:t>Keep a sleep journal.  </a:t>
            </a:r>
            <a:r>
              <a:rPr lang="en-US" sz="1400" dirty="0">
                <a:solidFill>
                  <a:srgbClr val="000000"/>
                </a:solidFill>
                <a:latin typeface="+mn-lt"/>
              </a:rPr>
              <a:t>Tracking daily habits and sleep quality helps to make adjustments.  Journals allow you to meander on your thoughts, when you do that, clarity and magic can happen.  The bonus is that it’s all written down so you can reference your thoughts, make comparisons, and grow.</a:t>
            </a:r>
          </a:p>
          <a:p>
            <a:pPr marL="0" indent="0">
              <a:lnSpc>
                <a:spcPct val="150000"/>
              </a:lnSpc>
              <a:buNone/>
            </a:pPr>
            <a:r>
              <a:rPr lang="en-US" sz="1400" dirty="0">
                <a:solidFill>
                  <a:srgbClr val="000000"/>
                </a:solidFill>
                <a:latin typeface="+mn-lt"/>
              </a:rPr>
              <a:t>By keeping a journal, it will not only help you to clarify, it helps to prioritize and sometimes saves you all kinds of time, trouble, and money with solutions.,</a:t>
            </a:r>
          </a:p>
          <a:p>
            <a:pPr marL="0" indent="0">
              <a:lnSpc>
                <a:spcPct val="150000"/>
              </a:lnSpc>
              <a:buNone/>
            </a:pPr>
            <a:endParaRPr lang="en-US" sz="1400" dirty="0">
              <a:solidFill>
                <a:srgbClr val="000000"/>
              </a:solidFill>
              <a:latin typeface="+mn-lt"/>
            </a:endParaRPr>
          </a:p>
        </p:txBody>
      </p:sp>
      <p:sp>
        <p:nvSpPr>
          <p:cNvPr id="2" name="Slide Number Placeholder 1">
            <a:extLst>
              <a:ext uri="{FF2B5EF4-FFF2-40B4-BE49-F238E27FC236}">
                <a16:creationId xmlns:a16="http://schemas.microsoft.com/office/drawing/2014/main" id="{0ECF79C7-AE97-4292-BF39-11FFDFED1E46}"/>
              </a:ext>
            </a:extLst>
          </p:cNvPr>
          <p:cNvSpPr>
            <a:spLocks noGrp="1"/>
          </p:cNvSpPr>
          <p:nvPr>
            <p:ph type="sldNum" sz="quarter" idx="12"/>
          </p:nvPr>
        </p:nvSpPr>
        <p:spPr/>
        <p:txBody>
          <a:bodyPr/>
          <a:lstStyle/>
          <a:p>
            <a:fld id="{667BE782-764C-48E2-8CC4-34B04CA69BE4}" type="slidenum">
              <a:rPr lang="en-US" smtClean="0"/>
              <a:t>20</a:t>
            </a:fld>
            <a:endParaRPr lang="en-US" dirty="0"/>
          </a:p>
        </p:txBody>
      </p:sp>
      <p:pic>
        <p:nvPicPr>
          <p:cNvPr id="11" name="Picture Placeholder 2">
            <a:extLst>
              <a:ext uri="{FF2B5EF4-FFF2-40B4-BE49-F238E27FC236}">
                <a16:creationId xmlns:a16="http://schemas.microsoft.com/office/drawing/2014/main" id="{FC206982-F57E-497A-8180-52AF6774D1F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F47741B8-03BA-4226-BD34-6A016BEB2E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4" name="Title 7">
            <a:extLst>
              <a:ext uri="{FF2B5EF4-FFF2-40B4-BE49-F238E27FC236}">
                <a16:creationId xmlns:a16="http://schemas.microsoft.com/office/drawing/2014/main" id="{8C127576-613E-4593-96F3-6B0D6989A834}"/>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166884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TWELVE (continued)</a:t>
            </a:r>
          </a:p>
          <a:p>
            <a:pPr marL="0" indent="0">
              <a:lnSpc>
                <a:spcPct val="150000"/>
              </a:lnSpc>
              <a:buNone/>
            </a:pPr>
            <a:r>
              <a:rPr lang="en-US" sz="1400" dirty="0">
                <a:solidFill>
                  <a:srgbClr val="000000"/>
                </a:solidFill>
                <a:latin typeface="+mn-lt"/>
              </a:rPr>
              <a:t>—Tips for Finding Time to Journal—  It can be very difficult to make time for journaling every morning.</a:t>
            </a:r>
          </a:p>
          <a:p>
            <a:pPr marL="0" indent="0">
              <a:lnSpc>
                <a:spcPct val="150000"/>
              </a:lnSpc>
              <a:buNone/>
            </a:pPr>
            <a:r>
              <a:rPr lang="en-US" sz="1400" dirty="0">
                <a:solidFill>
                  <a:srgbClr val="000000"/>
                </a:solidFill>
                <a:latin typeface="+mn-lt"/>
              </a:rPr>
              <a:t>• Make journaling part of your nighttime or morning routine.</a:t>
            </a:r>
          </a:p>
          <a:p>
            <a:pPr marL="0" indent="0">
              <a:lnSpc>
                <a:spcPct val="150000"/>
              </a:lnSpc>
              <a:buNone/>
            </a:pPr>
            <a:r>
              <a:rPr lang="en-US" sz="1400" dirty="0">
                <a:solidFill>
                  <a:srgbClr val="000000"/>
                </a:solidFill>
                <a:latin typeface="+mn-lt"/>
              </a:rPr>
              <a:t>• You may find 15 minutes in a coffee shop or juice stop on your way to work gives you the time you need to write, and, will add to the pleasure.</a:t>
            </a:r>
          </a:p>
          <a:p>
            <a:pPr marL="0" indent="0">
              <a:lnSpc>
                <a:spcPct val="150000"/>
              </a:lnSpc>
              <a:buNone/>
            </a:pPr>
            <a:r>
              <a:rPr lang="en-US" sz="1400" dirty="0">
                <a:solidFill>
                  <a:srgbClr val="000000"/>
                </a:solidFill>
                <a:latin typeface="+mn-lt"/>
              </a:rPr>
              <a:t>• 15 minutes before you start your work routine may be the time for you. You may think it will cause you to stay later at work to get everything accomplished. Writing is</a:t>
            </a:r>
          </a:p>
        </p:txBody>
      </p:sp>
      <p:sp>
        <p:nvSpPr>
          <p:cNvPr id="2" name="Slide Number Placeholder 1">
            <a:extLst>
              <a:ext uri="{FF2B5EF4-FFF2-40B4-BE49-F238E27FC236}">
                <a16:creationId xmlns:a16="http://schemas.microsoft.com/office/drawing/2014/main" id="{0ECF79C7-AE97-4292-BF39-11FFDFED1E46}"/>
              </a:ext>
            </a:extLst>
          </p:cNvPr>
          <p:cNvSpPr>
            <a:spLocks noGrp="1"/>
          </p:cNvSpPr>
          <p:nvPr>
            <p:ph type="sldNum" sz="quarter" idx="12"/>
          </p:nvPr>
        </p:nvSpPr>
        <p:spPr/>
        <p:txBody>
          <a:bodyPr/>
          <a:lstStyle/>
          <a:p>
            <a:fld id="{667BE782-764C-48E2-8CC4-34B04CA69BE4}" type="slidenum">
              <a:rPr lang="en-US" smtClean="0"/>
              <a:t>21</a:t>
            </a:fld>
            <a:endParaRPr lang="en-US" dirty="0"/>
          </a:p>
        </p:txBody>
      </p:sp>
      <p:pic>
        <p:nvPicPr>
          <p:cNvPr id="11" name="Picture Placeholder 2">
            <a:extLst>
              <a:ext uri="{FF2B5EF4-FFF2-40B4-BE49-F238E27FC236}">
                <a16:creationId xmlns:a16="http://schemas.microsoft.com/office/drawing/2014/main" id="{FC206982-F57E-497A-8180-52AF6774D1F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F47741B8-03BA-4226-BD34-6A016BEB2E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0" name="Title 7">
            <a:extLst>
              <a:ext uri="{FF2B5EF4-FFF2-40B4-BE49-F238E27FC236}">
                <a16:creationId xmlns:a16="http://schemas.microsoft.com/office/drawing/2014/main" id="{5A8A90DE-3734-4BD5-8D1E-091145173538}"/>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2641860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TWELVE (continued)</a:t>
            </a:r>
          </a:p>
          <a:p>
            <a:pPr marL="0" indent="0">
              <a:lnSpc>
                <a:spcPct val="150000"/>
              </a:lnSpc>
              <a:buNone/>
            </a:pPr>
            <a:r>
              <a:rPr lang="en-US" sz="1400" dirty="0">
                <a:solidFill>
                  <a:srgbClr val="000000"/>
                </a:solidFill>
                <a:latin typeface="+mn-lt"/>
              </a:rPr>
              <a:t>like your morning workout, it is amazing how spending the time can buy you more time through the day.  Your head is clearer and you can do your job and handle people more efficiently and effectively.</a:t>
            </a:r>
          </a:p>
          <a:p>
            <a:pPr marL="0" indent="0">
              <a:lnSpc>
                <a:spcPct val="150000"/>
              </a:lnSpc>
              <a:buNone/>
            </a:pPr>
            <a:r>
              <a:rPr lang="en-US" sz="1400" dirty="0">
                <a:solidFill>
                  <a:srgbClr val="000000"/>
                </a:solidFill>
                <a:latin typeface="+mn-lt"/>
              </a:rPr>
              <a:t>Journaling in the morning allows you to clear the cobwebs in your brain. You’ll notice effects almost immediately, it helps to focus you.  You will find that you do things that you would have skipped over otherwise.  Try to journal every day.  If you don’t…then sometimes will work too.</a:t>
            </a:r>
          </a:p>
          <a:p>
            <a:pPr marL="0" indent="0">
              <a:lnSpc>
                <a:spcPct val="150000"/>
              </a:lnSpc>
              <a:buNone/>
            </a:pPr>
            <a:endParaRPr lang="en-US" sz="1400" dirty="0">
              <a:solidFill>
                <a:srgbClr val="000000"/>
              </a:solidFill>
              <a:latin typeface="+mn-lt"/>
            </a:endParaRPr>
          </a:p>
        </p:txBody>
      </p:sp>
      <p:sp>
        <p:nvSpPr>
          <p:cNvPr id="2" name="Slide Number Placeholder 1">
            <a:extLst>
              <a:ext uri="{FF2B5EF4-FFF2-40B4-BE49-F238E27FC236}">
                <a16:creationId xmlns:a16="http://schemas.microsoft.com/office/drawing/2014/main" id="{0ECF79C7-AE97-4292-BF39-11FFDFED1E46}"/>
              </a:ext>
            </a:extLst>
          </p:cNvPr>
          <p:cNvSpPr>
            <a:spLocks noGrp="1"/>
          </p:cNvSpPr>
          <p:nvPr>
            <p:ph type="sldNum" sz="quarter" idx="12"/>
          </p:nvPr>
        </p:nvSpPr>
        <p:spPr/>
        <p:txBody>
          <a:bodyPr/>
          <a:lstStyle/>
          <a:p>
            <a:fld id="{667BE782-764C-48E2-8CC4-34B04CA69BE4}" type="slidenum">
              <a:rPr lang="en-US" smtClean="0"/>
              <a:t>22</a:t>
            </a:fld>
            <a:endParaRPr lang="en-US" dirty="0"/>
          </a:p>
        </p:txBody>
      </p:sp>
      <p:pic>
        <p:nvPicPr>
          <p:cNvPr id="11" name="Picture Placeholder 2">
            <a:extLst>
              <a:ext uri="{FF2B5EF4-FFF2-40B4-BE49-F238E27FC236}">
                <a16:creationId xmlns:a16="http://schemas.microsoft.com/office/drawing/2014/main" id="{FC206982-F57E-497A-8180-52AF6774D1F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F47741B8-03BA-4226-BD34-6A016BEB2E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0" name="Title 7">
            <a:extLst>
              <a:ext uri="{FF2B5EF4-FFF2-40B4-BE49-F238E27FC236}">
                <a16:creationId xmlns:a16="http://schemas.microsoft.com/office/drawing/2014/main" id="{5F232A05-F0CF-4EC1-BFF8-02C6923DAE4E}"/>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530504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TWELVE (continued)</a:t>
            </a:r>
          </a:p>
          <a:p>
            <a:pPr marL="0" indent="0">
              <a:lnSpc>
                <a:spcPct val="150000"/>
              </a:lnSpc>
              <a:buNone/>
            </a:pPr>
            <a:r>
              <a:rPr lang="en-US" sz="1400" dirty="0">
                <a:solidFill>
                  <a:srgbClr val="000000"/>
                </a:solidFill>
                <a:latin typeface="+mn-lt"/>
              </a:rPr>
              <a:t>It is established that it takes 6 months to form a habit.  Commit to journaling for 6 months.</a:t>
            </a:r>
            <a:endParaRPr lang="en-US" sz="1200" dirty="0">
              <a:solidFill>
                <a:srgbClr val="000000"/>
              </a:solidFill>
              <a:latin typeface="+mn-lt"/>
            </a:endParaRPr>
          </a:p>
          <a:p>
            <a:pPr marL="0" indent="0">
              <a:lnSpc>
                <a:spcPct val="150000"/>
              </a:lnSpc>
              <a:buNone/>
            </a:pPr>
            <a:endParaRPr lang="en-US" sz="1400" dirty="0">
              <a:solidFill>
                <a:srgbClr val="000000"/>
              </a:solidFill>
              <a:latin typeface="+mn-lt"/>
            </a:endParaRPr>
          </a:p>
        </p:txBody>
      </p:sp>
      <p:sp>
        <p:nvSpPr>
          <p:cNvPr id="2" name="Slide Number Placeholder 1">
            <a:extLst>
              <a:ext uri="{FF2B5EF4-FFF2-40B4-BE49-F238E27FC236}">
                <a16:creationId xmlns:a16="http://schemas.microsoft.com/office/drawing/2014/main" id="{0ECF79C7-AE97-4292-BF39-11FFDFED1E46}"/>
              </a:ext>
            </a:extLst>
          </p:cNvPr>
          <p:cNvSpPr>
            <a:spLocks noGrp="1"/>
          </p:cNvSpPr>
          <p:nvPr>
            <p:ph type="sldNum" sz="quarter" idx="12"/>
          </p:nvPr>
        </p:nvSpPr>
        <p:spPr/>
        <p:txBody>
          <a:bodyPr/>
          <a:lstStyle/>
          <a:p>
            <a:fld id="{667BE782-764C-48E2-8CC4-34B04CA69BE4}" type="slidenum">
              <a:rPr lang="en-US" smtClean="0"/>
              <a:t>23</a:t>
            </a:fld>
            <a:endParaRPr lang="en-US" dirty="0"/>
          </a:p>
        </p:txBody>
      </p:sp>
      <p:pic>
        <p:nvPicPr>
          <p:cNvPr id="11" name="Picture Placeholder 2">
            <a:extLst>
              <a:ext uri="{FF2B5EF4-FFF2-40B4-BE49-F238E27FC236}">
                <a16:creationId xmlns:a16="http://schemas.microsoft.com/office/drawing/2014/main" id="{FC206982-F57E-497A-8180-52AF6774D1F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F47741B8-03BA-4226-BD34-6A016BEB2E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0" name="Title 7">
            <a:extLst>
              <a:ext uri="{FF2B5EF4-FFF2-40B4-BE49-F238E27FC236}">
                <a16:creationId xmlns:a16="http://schemas.microsoft.com/office/drawing/2014/main" id="{C06AD837-2B5D-4AF9-AB35-3888A27E798A}"/>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69903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THIRTEEN</a:t>
            </a:r>
          </a:p>
          <a:p>
            <a:pPr marL="0" indent="0">
              <a:lnSpc>
                <a:spcPct val="150000"/>
              </a:lnSpc>
              <a:buNone/>
            </a:pPr>
            <a:r>
              <a:rPr lang="en-US" sz="1400" b="1" dirty="0">
                <a:solidFill>
                  <a:srgbClr val="000000"/>
                </a:solidFill>
                <a:latin typeface="+mn-lt"/>
              </a:rPr>
              <a:t>Sleep on a comfortable supportive bed.  </a:t>
            </a:r>
            <a:r>
              <a:rPr lang="en-US" sz="1400" dirty="0">
                <a:solidFill>
                  <a:srgbClr val="000000"/>
                </a:solidFill>
                <a:latin typeface="+mn-lt"/>
              </a:rPr>
              <a:t>If it’s over 10 years old, it’s time to replace it.  It used to be you’d go to the bed store and move from bed to bed and pick the one that feels the best.  Now, with technology and study, beds are made to fill all kinds of needs.  luxury, non-toxicity, and pain-relief are only some of the options. </a:t>
            </a:r>
          </a:p>
          <a:p>
            <a:pPr marL="0" indent="0">
              <a:lnSpc>
                <a:spcPct val="150000"/>
              </a:lnSpc>
              <a:buNone/>
            </a:pPr>
            <a:r>
              <a:rPr lang="en-US" sz="1400" dirty="0">
                <a:solidFill>
                  <a:srgbClr val="000000"/>
                </a:solidFill>
                <a:latin typeface="+mn-lt"/>
              </a:rPr>
              <a:t>Beds are now recommended by doctors!  Mattresses are very important to our sleep.  One mattress is created to “keep the spine in alignment, takes pressure off the discs, improves the curves of the spine, prevents wear and tear and gives you better quality sleep.” Dr. Nick Athens</a:t>
            </a:r>
          </a:p>
        </p:txBody>
      </p:sp>
      <p:sp>
        <p:nvSpPr>
          <p:cNvPr id="2" name="Slide Number Placeholder 1">
            <a:extLst>
              <a:ext uri="{FF2B5EF4-FFF2-40B4-BE49-F238E27FC236}">
                <a16:creationId xmlns:a16="http://schemas.microsoft.com/office/drawing/2014/main" id="{EC1E8593-DFDB-4F27-86E2-3D40889829E9}"/>
              </a:ext>
            </a:extLst>
          </p:cNvPr>
          <p:cNvSpPr>
            <a:spLocks noGrp="1"/>
          </p:cNvSpPr>
          <p:nvPr>
            <p:ph type="sldNum" sz="quarter" idx="12"/>
          </p:nvPr>
        </p:nvSpPr>
        <p:spPr/>
        <p:txBody>
          <a:bodyPr/>
          <a:lstStyle/>
          <a:p>
            <a:fld id="{667BE782-764C-48E2-8CC4-34B04CA69BE4}" type="slidenum">
              <a:rPr lang="en-US" smtClean="0"/>
              <a:t>24</a:t>
            </a:fld>
            <a:endParaRPr lang="en-US" dirty="0"/>
          </a:p>
        </p:txBody>
      </p:sp>
      <p:pic>
        <p:nvPicPr>
          <p:cNvPr id="11" name="Picture Placeholder 2">
            <a:extLst>
              <a:ext uri="{FF2B5EF4-FFF2-40B4-BE49-F238E27FC236}">
                <a16:creationId xmlns:a16="http://schemas.microsoft.com/office/drawing/2014/main" id="{D29F3F02-E851-40E4-8417-D0CA408092E3}"/>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9019FB92-9CFF-45FE-9095-9B8870F3B6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4" name="Title 7">
            <a:extLst>
              <a:ext uri="{FF2B5EF4-FFF2-40B4-BE49-F238E27FC236}">
                <a16:creationId xmlns:a16="http://schemas.microsoft.com/office/drawing/2014/main" id="{79F2D645-6F8B-4AFC-83BE-78F4B00D8442}"/>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770135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FOURTEEN</a:t>
            </a:r>
          </a:p>
          <a:p>
            <a:pPr marL="0" indent="0">
              <a:lnSpc>
                <a:spcPct val="150000"/>
              </a:lnSpc>
              <a:buNone/>
            </a:pPr>
            <a:r>
              <a:rPr lang="en-US" sz="1400" b="1" dirty="0">
                <a:solidFill>
                  <a:srgbClr val="000000"/>
                </a:solidFill>
                <a:latin typeface="+mn-lt"/>
              </a:rPr>
              <a:t>Keep your sleep area clutter free and free from allergens. </a:t>
            </a:r>
            <a:r>
              <a:rPr lang="en-US" sz="1400" dirty="0">
                <a:solidFill>
                  <a:srgbClr val="000000"/>
                </a:solidFill>
                <a:latin typeface="+mn-lt"/>
              </a:rPr>
              <a:t>Clearing away and decluttering your space can help to eliminate stress.</a:t>
            </a:r>
          </a:p>
          <a:p>
            <a:pPr marL="0" indent="0">
              <a:lnSpc>
                <a:spcPct val="150000"/>
              </a:lnSpc>
              <a:buNone/>
            </a:pPr>
            <a:r>
              <a:rPr lang="en-US" sz="1400" dirty="0">
                <a:solidFill>
                  <a:srgbClr val="000000"/>
                </a:solidFill>
                <a:latin typeface="+mn-lt"/>
              </a:rPr>
              <a:t>We have our detoxes; our spiritual cleanses, and if you haven’t already, there’s another cleanse you should consider.  There have been many studies that show that visual complexity has an effect on our feelings.</a:t>
            </a:r>
          </a:p>
          <a:p>
            <a:pPr marL="0" indent="0">
              <a:lnSpc>
                <a:spcPct val="150000"/>
              </a:lnSpc>
              <a:buNone/>
            </a:pPr>
            <a:r>
              <a:rPr lang="en-US" sz="1400" dirty="0">
                <a:solidFill>
                  <a:srgbClr val="000000"/>
                </a:solidFill>
                <a:latin typeface="+mn-lt"/>
              </a:rPr>
              <a:t>We react to sensory stimulation.  Sensory information comes from sight, sound, touch, taste, and smell.  Any of our five senses can be over stimulated.</a:t>
            </a:r>
          </a:p>
        </p:txBody>
      </p:sp>
      <p:sp>
        <p:nvSpPr>
          <p:cNvPr id="2" name="Slide Number Placeholder 1">
            <a:extLst>
              <a:ext uri="{FF2B5EF4-FFF2-40B4-BE49-F238E27FC236}">
                <a16:creationId xmlns:a16="http://schemas.microsoft.com/office/drawing/2014/main" id="{F0B062C4-68EB-4BC3-AD61-C97B102CEDAC}"/>
              </a:ext>
            </a:extLst>
          </p:cNvPr>
          <p:cNvSpPr>
            <a:spLocks noGrp="1"/>
          </p:cNvSpPr>
          <p:nvPr>
            <p:ph type="sldNum" sz="quarter" idx="12"/>
          </p:nvPr>
        </p:nvSpPr>
        <p:spPr/>
        <p:txBody>
          <a:bodyPr/>
          <a:lstStyle/>
          <a:p>
            <a:fld id="{667BE782-764C-48E2-8CC4-34B04CA69BE4}" type="slidenum">
              <a:rPr lang="en-US" smtClean="0"/>
              <a:t>25</a:t>
            </a:fld>
            <a:endParaRPr lang="en-US" dirty="0"/>
          </a:p>
        </p:txBody>
      </p:sp>
      <p:pic>
        <p:nvPicPr>
          <p:cNvPr id="11" name="Picture Placeholder 2">
            <a:extLst>
              <a:ext uri="{FF2B5EF4-FFF2-40B4-BE49-F238E27FC236}">
                <a16:creationId xmlns:a16="http://schemas.microsoft.com/office/drawing/2014/main" id="{3EAA38E3-6EED-4BEC-8F11-217869BB7AA5}"/>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0F684731-FD53-4759-A1EB-EA5159A02E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4" name="Title 7">
            <a:extLst>
              <a:ext uri="{FF2B5EF4-FFF2-40B4-BE49-F238E27FC236}">
                <a16:creationId xmlns:a16="http://schemas.microsoft.com/office/drawing/2014/main" id="{AE39CBCE-AC03-4302-BC79-AC0FA546C300}"/>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2344440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FOURTEEN (continued)</a:t>
            </a:r>
          </a:p>
          <a:p>
            <a:pPr marL="0" indent="0">
              <a:lnSpc>
                <a:spcPct val="150000"/>
              </a:lnSpc>
              <a:buNone/>
            </a:pPr>
            <a:r>
              <a:rPr lang="en-US" sz="1400" dirty="0">
                <a:solidFill>
                  <a:srgbClr val="000000"/>
                </a:solidFill>
                <a:latin typeface="+mn-lt"/>
              </a:rPr>
              <a:t>The important thing to understand in your home is our stimulation threshold.  That is how much is too much or not enough.  Reaching a healthy balance is important.</a:t>
            </a:r>
          </a:p>
          <a:p>
            <a:pPr marL="0" indent="0">
              <a:lnSpc>
                <a:spcPct val="150000"/>
              </a:lnSpc>
              <a:buNone/>
            </a:pPr>
            <a:r>
              <a:rPr lang="en-US" sz="1400" dirty="0">
                <a:solidFill>
                  <a:srgbClr val="000000"/>
                </a:solidFill>
                <a:latin typeface="+mn-lt"/>
              </a:rPr>
              <a:t>We are limited to the amount of information we can process.  We can experience overload in a cluttered space.  This overload causes stress.</a:t>
            </a:r>
          </a:p>
          <a:p>
            <a:pPr marL="0" indent="0">
              <a:lnSpc>
                <a:spcPct val="150000"/>
              </a:lnSpc>
              <a:buNone/>
            </a:pPr>
            <a:r>
              <a:rPr lang="en-US" sz="1400" dirty="0">
                <a:solidFill>
                  <a:srgbClr val="000000"/>
                </a:solidFill>
                <a:latin typeface="+mn-lt"/>
              </a:rPr>
              <a:t>The tricky part is that we all have different thresholds. Under stimulation can cause anxiety.  If we have been  </a:t>
            </a:r>
          </a:p>
          <a:p>
            <a:pPr marL="0" indent="0">
              <a:lnSpc>
                <a:spcPct val="150000"/>
              </a:lnSpc>
              <a:buNone/>
            </a:pPr>
            <a:endParaRPr lang="en-US" sz="1400" dirty="0">
              <a:solidFill>
                <a:srgbClr val="000000"/>
              </a:solidFill>
              <a:latin typeface="+mn-lt"/>
            </a:endParaRPr>
          </a:p>
          <a:p>
            <a:pPr marL="0" indent="0">
              <a:lnSpc>
                <a:spcPct val="150000"/>
              </a:lnSpc>
              <a:buNone/>
            </a:pPr>
            <a:r>
              <a:rPr lang="en-US" sz="1400" dirty="0">
                <a:solidFill>
                  <a:srgbClr val="000000"/>
                </a:solidFill>
                <a:latin typeface="+mn-lt"/>
              </a:rPr>
              <a:t> </a:t>
            </a:r>
          </a:p>
        </p:txBody>
      </p:sp>
      <p:sp>
        <p:nvSpPr>
          <p:cNvPr id="2" name="Slide Number Placeholder 1">
            <a:extLst>
              <a:ext uri="{FF2B5EF4-FFF2-40B4-BE49-F238E27FC236}">
                <a16:creationId xmlns:a16="http://schemas.microsoft.com/office/drawing/2014/main" id="{2A29F567-448D-4CEA-9980-92579711C7BF}"/>
              </a:ext>
            </a:extLst>
          </p:cNvPr>
          <p:cNvSpPr>
            <a:spLocks noGrp="1"/>
          </p:cNvSpPr>
          <p:nvPr>
            <p:ph type="sldNum" sz="quarter" idx="12"/>
          </p:nvPr>
        </p:nvSpPr>
        <p:spPr/>
        <p:txBody>
          <a:bodyPr/>
          <a:lstStyle/>
          <a:p>
            <a:fld id="{667BE782-764C-48E2-8CC4-34B04CA69BE4}" type="slidenum">
              <a:rPr lang="en-US" smtClean="0"/>
              <a:t>26</a:t>
            </a:fld>
            <a:endParaRPr lang="en-US" dirty="0"/>
          </a:p>
        </p:txBody>
      </p:sp>
      <p:pic>
        <p:nvPicPr>
          <p:cNvPr id="11" name="Picture Placeholder 2">
            <a:extLst>
              <a:ext uri="{FF2B5EF4-FFF2-40B4-BE49-F238E27FC236}">
                <a16:creationId xmlns:a16="http://schemas.microsoft.com/office/drawing/2014/main" id="{1838A72F-2D54-45CD-A6E8-C73714BF3CC3}"/>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A8703C73-F989-4A79-8E8C-6F889B2236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4" name="Title 7">
            <a:extLst>
              <a:ext uri="{FF2B5EF4-FFF2-40B4-BE49-F238E27FC236}">
                <a16:creationId xmlns:a16="http://schemas.microsoft.com/office/drawing/2014/main" id="{EB6B3DDB-52BC-4376-A316-1AE874A926BA}"/>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3853131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FOURTEEN (continued)</a:t>
            </a:r>
          </a:p>
          <a:p>
            <a:pPr marL="0" indent="0">
              <a:lnSpc>
                <a:spcPct val="150000"/>
              </a:lnSpc>
              <a:buNone/>
            </a:pPr>
            <a:r>
              <a:rPr lang="en-US" sz="1400" dirty="0">
                <a:solidFill>
                  <a:srgbClr val="000000"/>
                </a:solidFill>
                <a:latin typeface="+mn-lt"/>
              </a:rPr>
              <a:t>living in an environment with high stimulation, then we may have adapted and enjoy the arousing and pleasurable environment.  It would take a lot to overstimulate us.</a:t>
            </a:r>
          </a:p>
          <a:p>
            <a:pPr marL="0" indent="0">
              <a:lnSpc>
                <a:spcPct val="150000"/>
              </a:lnSpc>
              <a:buNone/>
            </a:pPr>
            <a:r>
              <a:rPr lang="en-US" sz="1400" dirty="0">
                <a:solidFill>
                  <a:srgbClr val="000000"/>
                </a:solidFill>
                <a:latin typeface="+mn-lt"/>
              </a:rPr>
              <a:t>If we’re overstimulated in our workplace, we will probably relax better in a home that has less visual complexity.  If our career has us in a very sterile environment, we may look for more complexity to offer intellectual and spiritual stimulation.</a:t>
            </a:r>
          </a:p>
          <a:p>
            <a:pPr marL="0" indent="0">
              <a:lnSpc>
                <a:spcPct val="150000"/>
              </a:lnSpc>
              <a:buNone/>
            </a:pPr>
            <a:r>
              <a:rPr lang="en-US" sz="1400" dirty="0">
                <a:solidFill>
                  <a:srgbClr val="000000"/>
                </a:solidFill>
                <a:latin typeface="+mn-lt"/>
              </a:rPr>
              <a:t>People with attention deficit disorders will not have the </a:t>
            </a:r>
          </a:p>
        </p:txBody>
      </p:sp>
      <p:sp>
        <p:nvSpPr>
          <p:cNvPr id="2" name="Slide Number Placeholder 1">
            <a:extLst>
              <a:ext uri="{FF2B5EF4-FFF2-40B4-BE49-F238E27FC236}">
                <a16:creationId xmlns:a16="http://schemas.microsoft.com/office/drawing/2014/main" id="{B1BE4E03-76F4-40BA-A92E-E6887DD2F392}"/>
              </a:ext>
            </a:extLst>
          </p:cNvPr>
          <p:cNvSpPr>
            <a:spLocks noGrp="1"/>
          </p:cNvSpPr>
          <p:nvPr>
            <p:ph type="sldNum" sz="quarter" idx="12"/>
          </p:nvPr>
        </p:nvSpPr>
        <p:spPr/>
        <p:txBody>
          <a:bodyPr/>
          <a:lstStyle/>
          <a:p>
            <a:fld id="{667BE782-764C-48E2-8CC4-34B04CA69BE4}" type="slidenum">
              <a:rPr lang="en-US" smtClean="0"/>
              <a:t>27</a:t>
            </a:fld>
            <a:endParaRPr lang="en-US" dirty="0"/>
          </a:p>
        </p:txBody>
      </p:sp>
      <p:pic>
        <p:nvPicPr>
          <p:cNvPr id="11" name="Picture Placeholder 2">
            <a:extLst>
              <a:ext uri="{FF2B5EF4-FFF2-40B4-BE49-F238E27FC236}">
                <a16:creationId xmlns:a16="http://schemas.microsoft.com/office/drawing/2014/main" id="{89E62C36-B466-4572-BB3E-2CD9C95E1769}"/>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84DDCD09-51F2-4A4C-8A4F-CC93A09CA0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4" name="Title 7">
            <a:extLst>
              <a:ext uri="{FF2B5EF4-FFF2-40B4-BE49-F238E27FC236}">
                <a16:creationId xmlns:a16="http://schemas.microsoft.com/office/drawing/2014/main" id="{0E489FDC-CDCA-4B5F-9CA4-8EC2BCC8CDC2}"/>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2332391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 name="Picture Placeholder 2">
            <a:extLst>
              <a:ext uri="{FF2B5EF4-FFF2-40B4-BE49-F238E27FC236}">
                <a16:creationId xmlns:a16="http://schemas.microsoft.com/office/drawing/2014/main" id="{0DA23A0F-BA46-427C-867B-66CD602FDEB6}"/>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27D5AA4-D564-440C-9098-6AEBDFC2CF78}"/>
              </a:ext>
            </a:extLst>
          </p:cNvPr>
          <p:cNvSpPr/>
          <p:nvPr/>
        </p:nvSpPr>
        <p:spPr>
          <a:xfrm>
            <a:off x="4098036" y="2619632"/>
            <a:ext cx="2254272" cy="3283838"/>
          </a:xfrm>
          <a:prstGeom prst="rect">
            <a:avLst/>
          </a:prstGeom>
          <a:solidFill>
            <a:srgbClr val="FEF5F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FOURTEEN (continued)</a:t>
            </a:r>
          </a:p>
          <a:p>
            <a:pPr marL="0" indent="0">
              <a:lnSpc>
                <a:spcPct val="150000"/>
              </a:lnSpc>
              <a:buNone/>
            </a:pPr>
            <a:r>
              <a:rPr lang="en-US" sz="1400" dirty="0">
                <a:solidFill>
                  <a:srgbClr val="000000"/>
                </a:solidFill>
                <a:latin typeface="+mn-lt"/>
              </a:rPr>
              <a:t>same threshold as an individual who requires less time to understand and retain information.  There is also research and theory that an effortless attention can restore the capacity to pay attention.  The best example of this would be to draw ourselves to nature in our surroundings.</a:t>
            </a:r>
          </a:p>
          <a:p>
            <a:pPr marL="0" indent="0">
              <a:lnSpc>
                <a:spcPct val="150000"/>
              </a:lnSpc>
              <a:buNone/>
            </a:pPr>
            <a:r>
              <a:rPr lang="en-US" sz="1400" dirty="0">
                <a:solidFill>
                  <a:srgbClr val="000000"/>
                </a:solidFill>
                <a:latin typeface="+mn-lt"/>
              </a:rPr>
              <a:t>If you want to determine if you have a high threshold for visual complexity, look at the homes to the left.  Which one are you drawn to? </a:t>
            </a:r>
          </a:p>
          <a:p>
            <a:pPr marL="0" indent="0">
              <a:lnSpc>
                <a:spcPct val="150000"/>
              </a:lnSpc>
              <a:buNone/>
            </a:pPr>
            <a:r>
              <a:rPr lang="en-US" sz="1400" dirty="0">
                <a:solidFill>
                  <a:srgbClr val="000000"/>
                </a:solidFill>
                <a:latin typeface="+mn-lt"/>
              </a:rPr>
              <a:t>The first has a good deal of visual stimulation.  The second</a:t>
            </a:r>
          </a:p>
        </p:txBody>
      </p:sp>
      <p:pic>
        <p:nvPicPr>
          <p:cNvPr id="10" name="Picture 9" descr="A large white building&#10;&#10;Description automatically generated">
            <a:extLst>
              <a:ext uri="{FF2B5EF4-FFF2-40B4-BE49-F238E27FC236}">
                <a16:creationId xmlns:a16="http://schemas.microsoft.com/office/drawing/2014/main" id="{2D3843DB-59F8-45BB-88E5-3DF437074A9B}"/>
              </a:ext>
            </a:extLst>
          </p:cNvPr>
          <p:cNvPicPr>
            <a:picLocks noChangeAspect="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290604" y="2752378"/>
            <a:ext cx="1905000" cy="1428750"/>
          </a:xfrm>
          <a:prstGeom prst="rect">
            <a:avLst/>
          </a:prstGeom>
        </p:spPr>
      </p:pic>
      <p:pic>
        <p:nvPicPr>
          <p:cNvPr id="12" name="Picture 11" descr="A group of people in a forest&#10;&#10;Description automatically generated">
            <a:extLst>
              <a:ext uri="{FF2B5EF4-FFF2-40B4-BE49-F238E27FC236}">
                <a16:creationId xmlns:a16="http://schemas.microsoft.com/office/drawing/2014/main" id="{B62E14BA-931A-4174-AD0A-44AC2AA9E66F}"/>
              </a:ext>
            </a:extLst>
          </p:cNvPr>
          <p:cNvPicPr>
            <a:picLocks noChangeAspect="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290604" y="4368953"/>
            <a:ext cx="1905000" cy="1428750"/>
          </a:xfrm>
          <a:prstGeom prst="rect">
            <a:avLst/>
          </a:prstGeom>
        </p:spPr>
      </p:pic>
      <p:sp>
        <p:nvSpPr>
          <p:cNvPr id="2" name="Slide Number Placeholder 1">
            <a:extLst>
              <a:ext uri="{FF2B5EF4-FFF2-40B4-BE49-F238E27FC236}">
                <a16:creationId xmlns:a16="http://schemas.microsoft.com/office/drawing/2014/main" id="{B812EF48-3B8E-436D-B52E-E35BEAB504F2}"/>
              </a:ext>
            </a:extLst>
          </p:cNvPr>
          <p:cNvSpPr>
            <a:spLocks noGrp="1"/>
          </p:cNvSpPr>
          <p:nvPr>
            <p:ph type="sldNum" sz="quarter" idx="12"/>
          </p:nvPr>
        </p:nvSpPr>
        <p:spPr/>
        <p:txBody>
          <a:bodyPr/>
          <a:lstStyle/>
          <a:p>
            <a:fld id="{667BE782-764C-48E2-8CC4-34B04CA69BE4}" type="slidenum">
              <a:rPr lang="en-US" smtClean="0"/>
              <a:t>28</a:t>
            </a:fld>
            <a:endParaRPr lang="en-US" dirty="0"/>
          </a:p>
        </p:txBody>
      </p:sp>
      <p:pic>
        <p:nvPicPr>
          <p:cNvPr id="15" name="Picture 14" descr="A picture containing object&#10;&#10;Description automatically generated">
            <a:extLst>
              <a:ext uri="{FF2B5EF4-FFF2-40B4-BE49-F238E27FC236}">
                <a16:creationId xmlns:a16="http://schemas.microsoft.com/office/drawing/2014/main" id="{AE83DCD9-DEFE-433F-A123-6F9968AFBD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7" name="Title 7">
            <a:extLst>
              <a:ext uri="{FF2B5EF4-FFF2-40B4-BE49-F238E27FC236}">
                <a16:creationId xmlns:a16="http://schemas.microsoft.com/office/drawing/2014/main" id="{1A989EEE-9851-43B0-9396-B4032B10438F}"/>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1277476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 name="Picture Placeholder 2">
            <a:extLst>
              <a:ext uri="{FF2B5EF4-FFF2-40B4-BE49-F238E27FC236}">
                <a16:creationId xmlns:a16="http://schemas.microsoft.com/office/drawing/2014/main" id="{C40D8635-54D7-41A0-B2C4-21205A03CAD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27D5AA4-D564-440C-9098-6AEBDFC2CF78}"/>
              </a:ext>
            </a:extLst>
          </p:cNvPr>
          <p:cNvSpPr/>
          <p:nvPr/>
        </p:nvSpPr>
        <p:spPr>
          <a:xfrm>
            <a:off x="4098036" y="2619632"/>
            <a:ext cx="2254272" cy="3283838"/>
          </a:xfrm>
          <a:prstGeom prst="rect">
            <a:avLst/>
          </a:prstGeom>
          <a:solidFill>
            <a:srgbClr val="FEF5F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FOURTEEN (continued)</a:t>
            </a:r>
          </a:p>
          <a:p>
            <a:pPr marL="0" indent="0">
              <a:lnSpc>
                <a:spcPct val="150000"/>
              </a:lnSpc>
              <a:buNone/>
            </a:pPr>
            <a:r>
              <a:rPr lang="en-US" sz="1400" dirty="0">
                <a:solidFill>
                  <a:srgbClr val="000000"/>
                </a:solidFill>
                <a:latin typeface="+mn-lt"/>
              </a:rPr>
              <a:t>blends with the environment and would offer less visual stimulation.</a:t>
            </a:r>
          </a:p>
          <a:p>
            <a:pPr marL="0" indent="0">
              <a:lnSpc>
                <a:spcPct val="150000"/>
              </a:lnSpc>
              <a:buNone/>
            </a:pPr>
            <a:r>
              <a:rPr lang="en-US" sz="1400" dirty="0">
                <a:solidFill>
                  <a:srgbClr val="000000"/>
                </a:solidFill>
                <a:latin typeface="+mn-lt"/>
              </a:rPr>
              <a:t>Many elements add visual stimulation to space.  “Stuff” is one of our bigger problems, kids toys, mom’s books, dad’s video games, these all add to visual complexity when left out.  Furniture, accessories, window treatments and wall hangings, as well as lighting, can add to the visual complexity.</a:t>
            </a:r>
          </a:p>
          <a:p>
            <a:pPr marL="0" indent="0">
              <a:lnSpc>
                <a:spcPct val="150000"/>
              </a:lnSpc>
              <a:buNone/>
            </a:pPr>
            <a:r>
              <a:rPr lang="en-US" sz="1400" dirty="0">
                <a:solidFill>
                  <a:srgbClr val="000000"/>
                </a:solidFill>
                <a:latin typeface="+mn-lt"/>
              </a:rPr>
              <a:t>Whichever you prefer, be sure that what you feel to be clutter is picked up and out of the bedroom by bedtime.</a:t>
            </a:r>
          </a:p>
          <a:p>
            <a:pPr marL="0" indent="0">
              <a:lnSpc>
                <a:spcPct val="150000"/>
              </a:lnSpc>
              <a:buNone/>
            </a:pPr>
            <a:endParaRPr lang="en-US" sz="1400" dirty="0">
              <a:solidFill>
                <a:srgbClr val="000000"/>
              </a:solidFill>
              <a:latin typeface="+mn-lt"/>
            </a:endParaRPr>
          </a:p>
          <a:p>
            <a:pPr marL="0" indent="0">
              <a:lnSpc>
                <a:spcPct val="150000"/>
              </a:lnSpc>
              <a:buNone/>
            </a:pPr>
            <a:r>
              <a:rPr lang="en-US" sz="1400" dirty="0">
                <a:solidFill>
                  <a:srgbClr val="000000"/>
                </a:solidFill>
                <a:latin typeface="+mn-lt"/>
              </a:rPr>
              <a:t> </a:t>
            </a:r>
          </a:p>
        </p:txBody>
      </p:sp>
      <p:pic>
        <p:nvPicPr>
          <p:cNvPr id="10" name="Picture 9" descr="A large white building&#10;&#10;Description automatically generated">
            <a:extLst>
              <a:ext uri="{FF2B5EF4-FFF2-40B4-BE49-F238E27FC236}">
                <a16:creationId xmlns:a16="http://schemas.microsoft.com/office/drawing/2014/main" id="{2D3843DB-59F8-45BB-88E5-3DF437074A9B}"/>
              </a:ext>
            </a:extLst>
          </p:cNvPr>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4290604" y="2752378"/>
            <a:ext cx="1905000" cy="1428750"/>
          </a:xfrm>
          <a:prstGeom prst="rect">
            <a:avLst/>
          </a:prstGeom>
        </p:spPr>
      </p:pic>
      <p:pic>
        <p:nvPicPr>
          <p:cNvPr id="12" name="Picture 11" descr="A group of people in a forest&#10;&#10;Description automatically generated">
            <a:extLst>
              <a:ext uri="{FF2B5EF4-FFF2-40B4-BE49-F238E27FC236}">
                <a16:creationId xmlns:a16="http://schemas.microsoft.com/office/drawing/2014/main" id="{B62E14BA-931A-4174-AD0A-44AC2AA9E66F}"/>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4290604" y="4368953"/>
            <a:ext cx="1905000" cy="1428750"/>
          </a:xfrm>
          <a:prstGeom prst="rect">
            <a:avLst/>
          </a:prstGeom>
        </p:spPr>
      </p:pic>
      <p:sp>
        <p:nvSpPr>
          <p:cNvPr id="2" name="Slide Number Placeholder 1">
            <a:extLst>
              <a:ext uri="{FF2B5EF4-FFF2-40B4-BE49-F238E27FC236}">
                <a16:creationId xmlns:a16="http://schemas.microsoft.com/office/drawing/2014/main" id="{9FA32D15-769E-4F12-8654-A6F4840EB58F}"/>
              </a:ext>
            </a:extLst>
          </p:cNvPr>
          <p:cNvSpPr>
            <a:spLocks noGrp="1"/>
          </p:cNvSpPr>
          <p:nvPr>
            <p:ph type="sldNum" sz="quarter" idx="12"/>
          </p:nvPr>
        </p:nvSpPr>
        <p:spPr/>
        <p:txBody>
          <a:bodyPr/>
          <a:lstStyle/>
          <a:p>
            <a:fld id="{667BE782-764C-48E2-8CC4-34B04CA69BE4}" type="slidenum">
              <a:rPr lang="en-US" smtClean="0"/>
              <a:t>29</a:t>
            </a:fld>
            <a:endParaRPr lang="en-US" dirty="0"/>
          </a:p>
        </p:txBody>
      </p:sp>
      <p:pic>
        <p:nvPicPr>
          <p:cNvPr id="15" name="Picture 14" descr="A picture containing object&#10;&#10;Description automatically generated">
            <a:extLst>
              <a:ext uri="{FF2B5EF4-FFF2-40B4-BE49-F238E27FC236}">
                <a16:creationId xmlns:a16="http://schemas.microsoft.com/office/drawing/2014/main" id="{AD2513DB-01A6-4650-96F6-F328999F9C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7" name="Title 7">
            <a:extLst>
              <a:ext uri="{FF2B5EF4-FFF2-40B4-BE49-F238E27FC236}">
                <a16:creationId xmlns:a16="http://schemas.microsoft.com/office/drawing/2014/main" id="{AB9366CA-2F89-4063-AA5B-8D45142B08DA}"/>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86695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ONE</a:t>
            </a:r>
          </a:p>
          <a:p>
            <a:pPr marL="0" indent="0">
              <a:lnSpc>
                <a:spcPct val="150000"/>
              </a:lnSpc>
              <a:buNone/>
            </a:pPr>
            <a:r>
              <a:rPr lang="en-US" sz="1400" b="1" dirty="0">
                <a:solidFill>
                  <a:srgbClr val="000000"/>
                </a:solidFill>
                <a:latin typeface="+mn-lt"/>
              </a:rPr>
              <a:t>Go to bed at the same time every night and wake up at the same time every morning. </a:t>
            </a:r>
            <a:r>
              <a:rPr lang="en-US" sz="1400" dirty="0">
                <a:solidFill>
                  <a:srgbClr val="000000"/>
                </a:solidFill>
                <a:latin typeface="+mn-lt"/>
              </a:rPr>
              <a:t> That includes weekends.  You stay asleep longer and fall asleep easier with a routine.</a:t>
            </a:r>
          </a:p>
          <a:p>
            <a:pPr marL="0" indent="0">
              <a:lnSpc>
                <a:spcPct val="150000"/>
              </a:lnSpc>
              <a:buNone/>
            </a:pPr>
            <a:r>
              <a:rPr lang="en-US" sz="1400" dirty="0">
                <a:solidFill>
                  <a:srgbClr val="000000"/>
                </a:solidFill>
                <a:latin typeface="+mn-lt"/>
              </a:rPr>
              <a:t>For most people, the most logical way to set your sleep and wake time, is to figure out what time you have to be awake for work or school and then work backwards.  Allowing 90 minutes for morning routine would require you to subtract that and any travel time from your time to get to work.</a:t>
            </a:r>
          </a:p>
          <a:p>
            <a:pPr marL="0" indent="0">
              <a:lnSpc>
                <a:spcPct val="150000"/>
              </a:lnSpc>
              <a:buNone/>
            </a:pPr>
            <a:endParaRPr lang="en-US" sz="1400" dirty="0">
              <a:solidFill>
                <a:srgbClr val="000000"/>
              </a:solidFill>
              <a:latin typeface="+mn-lt"/>
            </a:endParaRPr>
          </a:p>
          <a:p>
            <a:pPr marL="0" indent="0">
              <a:lnSpc>
                <a:spcPct val="150000"/>
              </a:lnSpc>
              <a:buNone/>
            </a:pPr>
            <a:endParaRPr lang="en-US" sz="1400" dirty="0">
              <a:solidFill>
                <a:srgbClr val="000000"/>
              </a:solidFill>
              <a:latin typeface="+mn-lt"/>
            </a:endParaRPr>
          </a:p>
          <a:p>
            <a:pPr marL="0" indent="0">
              <a:lnSpc>
                <a:spcPct val="150000"/>
              </a:lnSpc>
              <a:buNone/>
            </a:pPr>
            <a:endParaRPr lang="en-US" sz="1400" dirty="0">
              <a:solidFill>
                <a:srgbClr val="000000"/>
              </a:solidFill>
              <a:latin typeface="+mn-lt"/>
            </a:endParaRPr>
          </a:p>
          <a:p>
            <a:pPr marL="0" indent="0">
              <a:lnSpc>
                <a:spcPct val="150000"/>
              </a:lnSpc>
              <a:buNone/>
            </a:pPr>
            <a:endParaRPr lang="en-US" sz="1400" dirty="0">
              <a:solidFill>
                <a:srgbClr val="000000"/>
              </a:solidFill>
              <a:latin typeface="+mn-lt"/>
            </a:endParaRPr>
          </a:p>
        </p:txBody>
      </p:sp>
      <p:pic>
        <p:nvPicPr>
          <p:cNvPr id="3" name="Picture Placeholder 2">
            <a:extLst>
              <a:ext uri="{FF2B5EF4-FFF2-40B4-BE49-F238E27FC236}">
                <a16:creationId xmlns:a16="http://schemas.microsoft.com/office/drawing/2014/main" id="{4002334D-497F-47C3-9D10-286491F03829}"/>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a:xfrm>
            <a:off x="0" y="-1"/>
            <a:ext cx="6076796" cy="6870939"/>
          </a:xfrm>
          <a:prstGeom prst="rect">
            <a:avLst/>
          </a:prstGeom>
        </p:spPr>
      </p:pic>
      <p:sp>
        <p:nvSpPr>
          <p:cNvPr id="2" name="Slide Number Placeholder 1">
            <a:extLst>
              <a:ext uri="{FF2B5EF4-FFF2-40B4-BE49-F238E27FC236}">
                <a16:creationId xmlns:a16="http://schemas.microsoft.com/office/drawing/2014/main" id="{175639E8-2F31-485C-B897-63973A59C303}"/>
              </a:ext>
            </a:extLst>
          </p:cNvPr>
          <p:cNvSpPr>
            <a:spLocks noGrp="1"/>
          </p:cNvSpPr>
          <p:nvPr>
            <p:ph type="sldNum" sz="quarter" idx="12"/>
          </p:nvPr>
        </p:nvSpPr>
        <p:spPr/>
        <p:txBody>
          <a:bodyPr/>
          <a:lstStyle/>
          <a:p>
            <a:fld id="{667BE782-764C-48E2-8CC4-34B04CA69BE4}" type="slidenum">
              <a:rPr lang="en-US" smtClean="0"/>
              <a:t>3</a:t>
            </a:fld>
            <a:endParaRPr lang="en-US" dirty="0"/>
          </a:p>
        </p:txBody>
      </p:sp>
      <p:pic>
        <p:nvPicPr>
          <p:cNvPr id="10" name="Picture 9" descr="A picture containing object&#10;&#10;Description automatically generated">
            <a:extLst>
              <a:ext uri="{FF2B5EF4-FFF2-40B4-BE49-F238E27FC236}">
                <a16:creationId xmlns:a16="http://schemas.microsoft.com/office/drawing/2014/main" id="{0DA5FAA8-044E-4D6A-AF2F-17779D9FDF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2" name="Title 7">
            <a:extLst>
              <a:ext uri="{FF2B5EF4-FFF2-40B4-BE49-F238E27FC236}">
                <a16:creationId xmlns:a16="http://schemas.microsoft.com/office/drawing/2014/main" id="{5205782A-2515-45FE-AF11-BE502D6F3753}"/>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2433183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FOURTEEN Part Two</a:t>
            </a:r>
          </a:p>
          <a:p>
            <a:pPr marL="0" indent="0">
              <a:lnSpc>
                <a:spcPct val="150000"/>
              </a:lnSpc>
              <a:buNone/>
            </a:pPr>
            <a:r>
              <a:rPr lang="en-US" sz="1400" dirty="0">
                <a:solidFill>
                  <a:srgbClr val="000000"/>
                </a:solidFill>
                <a:latin typeface="+mn-lt"/>
              </a:rPr>
              <a:t>Toxins in the bedroom can wreak havoc with your health and your sleep.</a:t>
            </a:r>
          </a:p>
          <a:p>
            <a:pPr>
              <a:lnSpc>
                <a:spcPct val="150000"/>
              </a:lnSpc>
            </a:pPr>
            <a:r>
              <a:rPr lang="en-US" sz="1400" dirty="0">
                <a:solidFill>
                  <a:srgbClr val="000000"/>
                </a:solidFill>
                <a:latin typeface="+mn-lt"/>
              </a:rPr>
              <a:t>Replace your pillows every 6 months</a:t>
            </a:r>
          </a:p>
          <a:p>
            <a:pPr>
              <a:lnSpc>
                <a:spcPct val="150000"/>
              </a:lnSpc>
            </a:pPr>
            <a:r>
              <a:rPr lang="en-US" sz="1400" dirty="0">
                <a:solidFill>
                  <a:srgbClr val="000000"/>
                </a:solidFill>
                <a:latin typeface="+mn-lt"/>
              </a:rPr>
              <a:t>Use natural fabrics 	</a:t>
            </a:r>
          </a:p>
          <a:p>
            <a:pPr lvl="1">
              <a:lnSpc>
                <a:spcPct val="100000"/>
              </a:lnSpc>
            </a:pPr>
            <a:r>
              <a:rPr lang="en-US" sz="1400" dirty="0">
                <a:solidFill>
                  <a:srgbClr val="000000"/>
                </a:solidFill>
                <a:latin typeface="+mn-lt"/>
              </a:rPr>
              <a:t>Cotton</a:t>
            </a:r>
          </a:p>
          <a:p>
            <a:pPr lvl="1">
              <a:lnSpc>
                <a:spcPct val="100000"/>
              </a:lnSpc>
            </a:pPr>
            <a:r>
              <a:rPr lang="en-US" sz="1400" dirty="0">
                <a:solidFill>
                  <a:srgbClr val="000000"/>
                </a:solidFill>
                <a:latin typeface="+mn-lt"/>
              </a:rPr>
              <a:t>Silk</a:t>
            </a:r>
          </a:p>
          <a:p>
            <a:pPr lvl="1">
              <a:lnSpc>
                <a:spcPct val="100000"/>
              </a:lnSpc>
            </a:pPr>
            <a:r>
              <a:rPr lang="en-US" sz="1400" dirty="0">
                <a:solidFill>
                  <a:srgbClr val="000000"/>
                </a:solidFill>
                <a:latin typeface="+mn-lt"/>
              </a:rPr>
              <a:t>Wool</a:t>
            </a:r>
          </a:p>
          <a:p>
            <a:pPr lvl="1">
              <a:lnSpc>
                <a:spcPct val="100000"/>
              </a:lnSpc>
            </a:pPr>
            <a:r>
              <a:rPr lang="en-US" sz="1400" dirty="0">
                <a:solidFill>
                  <a:srgbClr val="000000"/>
                </a:solidFill>
                <a:latin typeface="+mn-lt"/>
              </a:rPr>
              <a:t>Linen </a:t>
            </a:r>
          </a:p>
          <a:p>
            <a:pPr lvl="1">
              <a:lnSpc>
                <a:spcPct val="100000"/>
              </a:lnSpc>
            </a:pPr>
            <a:r>
              <a:rPr lang="en-US" sz="1400" dirty="0">
                <a:solidFill>
                  <a:srgbClr val="000000"/>
                </a:solidFill>
                <a:latin typeface="+mn-lt"/>
              </a:rPr>
              <a:t>Say goodbye to polyester, acrylic, nylon (all thermoplastics)</a:t>
            </a:r>
          </a:p>
          <a:p>
            <a:pPr marL="0" indent="0">
              <a:lnSpc>
                <a:spcPct val="150000"/>
              </a:lnSpc>
              <a:buNone/>
            </a:pPr>
            <a:endParaRPr lang="en-US" sz="1400" dirty="0">
              <a:solidFill>
                <a:srgbClr val="000000"/>
              </a:solidFill>
              <a:latin typeface="+mn-lt"/>
            </a:endParaRPr>
          </a:p>
          <a:p>
            <a:pPr marL="0" indent="0">
              <a:lnSpc>
                <a:spcPct val="150000"/>
              </a:lnSpc>
              <a:buNone/>
            </a:pPr>
            <a:r>
              <a:rPr lang="en-US" sz="1400" dirty="0">
                <a:solidFill>
                  <a:srgbClr val="000000"/>
                </a:solidFill>
                <a:latin typeface="+mn-lt"/>
              </a:rPr>
              <a:t> </a:t>
            </a:r>
          </a:p>
        </p:txBody>
      </p:sp>
      <p:sp>
        <p:nvSpPr>
          <p:cNvPr id="2" name="Slide Number Placeholder 1">
            <a:extLst>
              <a:ext uri="{FF2B5EF4-FFF2-40B4-BE49-F238E27FC236}">
                <a16:creationId xmlns:a16="http://schemas.microsoft.com/office/drawing/2014/main" id="{1447708B-C1B4-4D09-9400-E56C29AD1594}"/>
              </a:ext>
            </a:extLst>
          </p:cNvPr>
          <p:cNvSpPr>
            <a:spLocks noGrp="1"/>
          </p:cNvSpPr>
          <p:nvPr>
            <p:ph type="sldNum" sz="quarter" idx="12"/>
          </p:nvPr>
        </p:nvSpPr>
        <p:spPr/>
        <p:txBody>
          <a:bodyPr/>
          <a:lstStyle/>
          <a:p>
            <a:fld id="{667BE782-764C-48E2-8CC4-34B04CA69BE4}" type="slidenum">
              <a:rPr lang="en-US" smtClean="0"/>
              <a:t>30</a:t>
            </a:fld>
            <a:endParaRPr lang="en-US" dirty="0"/>
          </a:p>
        </p:txBody>
      </p:sp>
      <p:pic>
        <p:nvPicPr>
          <p:cNvPr id="11" name="Picture Placeholder 2">
            <a:extLst>
              <a:ext uri="{FF2B5EF4-FFF2-40B4-BE49-F238E27FC236}">
                <a16:creationId xmlns:a16="http://schemas.microsoft.com/office/drawing/2014/main" id="{6806A896-8170-4F08-B2E2-A2632BDAAB36}"/>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54A51179-4C0F-443A-9EFD-B979A8C46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4" name="Title 7">
            <a:extLst>
              <a:ext uri="{FF2B5EF4-FFF2-40B4-BE49-F238E27FC236}">
                <a16:creationId xmlns:a16="http://schemas.microsoft.com/office/drawing/2014/main" id="{D3FFD054-D65C-4E5B-A7B5-4265590501EF}"/>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2033841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FOURTEEN Part Two (continued)</a:t>
            </a:r>
          </a:p>
          <a:p>
            <a:pPr marL="0" indent="0">
              <a:lnSpc>
                <a:spcPct val="150000"/>
              </a:lnSpc>
              <a:buNone/>
            </a:pPr>
            <a:r>
              <a:rPr lang="en-US" sz="1400" dirty="0">
                <a:solidFill>
                  <a:srgbClr val="000000"/>
                </a:solidFill>
                <a:latin typeface="+mn-lt"/>
              </a:rPr>
              <a:t>Get rid of anything with formaldehyde.  It can aggravate asthma, irritate mucous membranes, cause contact dermatitis, and aggravate lung conditions.  Formaldehyde is used in furniture, fabrics, and flooring.</a:t>
            </a:r>
          </a:p>
          <a:p>
            <a:pPr marL="0" indent="0">
              <a:lnSpc>
                <a:spcPct val="150000"/>
              </a:lnSpc>
              <a:buNone/>
            </a:pPr>
            <a:r>
              <a:rPr lang="en-US" sz="1400" dirty="0">
                <a:solidFill>
                  <a:srgbClr val="000000"/>
                </a:solidFill>
                <a:latin typeface="+mn-lt"/>
              </a:rPr>
              <a:t>Floors that are easy to clean like tile and wood are better choices.</a:t>
            </a:r>
          </a:p>
          <a:p>
            <a:pPr marL="0" indent="0">
              <a:lnSpc>
                <a:spcPct val="150000"/>
              </a:lnSpc>
              <a:buNone/>
            </a:pPr>
            <a:r>
              <a:rPr lang="en-US" sz="1400" dirty="0">
                <a:solidFill>
                  <a:srgbClr val="000000"/>
                </a:solidFill>
                <a:latin typeface="+mn-lt"/>
              </a:rPr>
              <a:t>Benjamin Moore has 100% clean, not just no VOC paint.  Spend the extra money in your bedroom for your health and your sleep.</a:t>
            </a:r>
          </a:p>
          <a:p>
            <a:pPr marL="0" indent="0">
              <a:lnSpc>
                <a:spcPct val="150000"/>
              </a:lnSpc>
              <a:buNone/>
            </a:pPr>
            <a:r>
              <a:rPr lang="en-US" sz="1400" dirty="0">
                <a:solidFill>
                  <a:srgbClr val="000000"/>
                </a:solidFill>
                <a:latin typeface="+mn-lt"/>
              </a:rPr>
              <a:t>Keep shoes out of your bedroom. They are dirty.  Put a </a:t>
            </a:r>
          </a:p>
          <a:p>
            <a:pPr marL="0" indent="0">
              <a:lnSpc>
                <a:spcPct val="150000"/>
              </a:lnSpc>
              <a:buNone/>
            </a:pPr>
            <a:endParaRPr lang="en-US" sz="1400" dirty="0">
              <a:solidFill>
                <a:srgbClr val="000000"/>
              </a:solidFill>
              <a:latin typeface="+mn-lt"/>
            </a:endParaRPr>
          </a:p>
          <a:p>
            <a:pPr marL="0" indent="0">
              <a:lnSpc>
                <a:spcPct val="150000"/>
              </a:lnSpc>
              <a:buNone/>
            </a:pPr>
            <a:r>
              <a:rPr lang="en-US" sz="1400" dirty="0">
                <a:solidFill>
                  <a:srgbClr val="000000"/>
                </a:solidFill>
                <a:latin typeface="+mn-lt"/>
              </a:rPr>
              <a:t> </a:t>
            </a:r>
          </a:p>
        </p:txBody>
      </p:sp>
      <p:sp>
        <p:nvSpPr>
          <p:cNvPr id="2" name="Slide Number Placeholder 1">
            <a:extLst>
              <a:ext uri="{FF2B5EF4-FFF2-40B4-BE49-F238E27FC236}">
                <a16:creationId xmlns:a16="http://schemas.microsoft.com/office/drawing/2014/main" id="{E4ADCA93-CCA6-4185-B9A1-E7EAFA47A8C4}"/>
              </a:ext>
            </a:extLst>
          </p:cNvPr>
          <p:cNvSpPr>
            <a:spLocks noGrp="1"/>
          </p:cNvSpPr>
          <p:nvPr>
            <p:ph type="sldNum" sz="quarter" idx="12"/>
          </p:nvPr>
        </p:nvSpPr>
        <p:spPr/>
        <p:txBody>
          <a:bodyPr/>
          <a:lstStyle/>
          <a:p>
            <a:fld id="{667BE782-764C-48E2-8CC4-34B04CA69BE4}" type="slidenum">
              <a:rPr lang="en-US" smtClean="0"/>
              <a:t>31</a:t>
            </a:fld>
            <a:endParaRPr lang="en-US" dirty="0"/>
          </a:p>
        </p:txBody>
      </p:sp>
      <p:pic>
        <p:nvPicPr>
          <p:cNvPr id="10" name="Picture Placeholder 2">
            <a:extLst>
              <a:ext uri="{FF2B5EF4-FFF2-40B4-BE49-F238E27FC236}">
                <a16:creationId xmlns:a16="http://schemas.microsoft.com/office/drawing/2014/main" id="{E6B9B164-442E-46A3-945A-3F58AD18044B}"/>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picture containing object&#10;&#10;Description automatically generated">
            <a:extLst>
              <a:ext uri="{FF2B5EF4-FFF2-40B4-BE49-F238E27FC236}">
                <a16:creationId xmlns:a16="http://schemas.microsoft.com/office/drawing/2014/main" id="{67DB1552-71C2-48D5-923A-79595BF4EA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3" name="Title 7">
            <a:extLst>
              <a:ext uri="{FF2B5EF4-FFF2-40B4-BE49-F238E27FC236}">
                <a16:creationId xmlns:a16="http://schemas.microsoft.com/office/drawing/2014/main" id="{101E9BFD-9770-406D-BA4C-462C72178785}"/>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857420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FOURTEEN Part Two (continued)</a:t>
            </a:r>
          </a:p>
          <a:p>
            <a:pPr marL="0" indent="0">
              <a:lnSpc>
                <a:spcPct val="150000"/>
              </a:lnSpc>
              <a:buNone/>
            </a:pPr>
            <a:r>
              <a:rPr lang="en-US" sz="1400" dirty="0">
                <a:solidFill>
                  <a:srgbClr val="000000"/>
                </a:solidFill>
                <a:latin typeface="+mn-lt"/>
              </a:rPr>
              <a:t>rack or tray outside your door.</a:t>
            </a:r>
          </a:p>
          <a:p>
            <a:pPr marL="0" indent="0">
              <a:lnSpc>
                <a:spcPct val="150000"/>
              </a:lnSpc>
              <a:buNone/>
            </a:pPr>
            <a:r>
              <a:rPr lang="en-US" sz="1400" dirty="0">
                <a:solidFill>
                  <a:srgbClr val="000000"/>
                </a:solidFill>
                <a:latin typeface="+mn-lt"/>
              </a:rPr>
              <a:t>Replace your mattress every ten years.  Clean mattresses with all natural materials are now available.  Worse case scenario, get an organic barrier cloth to encase the mattress.</a:t>
            </a:r>
          </a:p>
          <a:p>
            <a:pPr marL="0" indent="0">
              <a:lnSpc>
                <a:spcPct val="150000"/>
              </a:lnSpc>
              <a:buNone/>
            </a:pPr>
            <a:endParaRPr lang="en-US" sz="1400" dirty="0">
              <a:solidFill>
                <a:srgbClr val="000000"/>
              </a:solidFill>
              <a:latin typeface="+mn-lt"/>
            </a:endParaRPr>
          </a:p>
          <a:p>
            <a:pPr marL="0" indent="0">
              <a:lnSpc>
                <a:spcPct val="150000"/>
              </a:lnSpc>
              <a:buNone/>
            </a:pPr>
            <a:endParaRPr lang="en-US" sz="1400" dirty="0">
              <a:solidFill>
                <a:srgbClr val="000000"/>
              </a:solidFill>
              <a:latin typeface="+mn-lt"/>
            </a:endParaRPr>
          </a:p>
          <a:p>
            <a:pPr marL="0" indent="0">
              <a:lnSpc>
                <a:spcPct val="150000"/>
              </a:lnSpc>
              <a:buNone/>
            </a:pPr>
            <a:r>
              <a:rPr lang="en-US" sz="1400" dirty="0">
                <a:solidFill>
                  <a:srgbClr val="000000"/>
                </a:solidFill>
                <a:latin typeface="+mn-lt"/>
              </a:rPr>
              <a:t> </a:t>
            </a:r>
          </a:p>
        </p:txBody>
      </p:sp>
      <p:sp>
        <p:nvSpPr>
          <p:cNvPr id="2" name="Slide Number Placeholder 1">
            <a:extLst>
              <a:ext uri="{FF2B5EF4-FFF2-40B4-BE49-F238E27FC236}">
                <a16:creationId xmlns:a16="http://schemas.microsoft.com/office/drawing/2014/main" id="{32D7BEE5-E5AB-46AA-B687-C6A4A86A6545}"/>
              </a:ext>
            </a:extLst>
          </p:cNvPr>
          <p:cNvSpPr>
            <a:spLocks noGrp="1"/>
          </p:cNvSpPr>
          <p:nvPr>
            <p:ph type="sldNum" sz="quarter" idx="12"/>
          </p:nvPr>
        </p:nvSpPr>
        <p:spPr/>
        <p:txBody>
          <a:bodyPr/>
          <a:lstStyle/>
          <a:p>
            <a:fld id="{667BE782-764C-48E2-8CC4-34B04CA69BE4}" type="slidenum">
              <a:rPr lang="en-US" smtClean="0"/>
              <a:t>32</a:t>
            </a:fld>
            <a:endParaRPr lang="en-US" dirty="0"/>
          </a:p>
        </p:txBody>
      </p:sp>
      <p:pic>
        <p:nvPicPr>
          <p:cNvPr id="10" name="Picture Placeholder 2">
            <a:extLst>
              <a:ext uri="{FF2B5EF4-FFF2-40B4-BE49-F238E27FC236}">
                <a16:creationId xmlns:a16="http://schemas.microsoft.com/office/drawing/2014/main" id="{9FDDEB7A-8219-4B00-A158-9F12852001C3}"/>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picture containing object&#10;&#10;Description automatically generated">
            <a:extLst>
              <a:ext uri="{FF2B5EF4-FFF2-40B4-BE49-F238E27FC236}">
                <a16:creationId xmlns:a16="http://schemas.microsoft.com/office/drawing/2014/main" id="{5F0D14D4-3758-4DE6-8CEC-33848EC749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3" name="Title 7">
            <a:extLst>
              <a:ext uri="{FF2B5EF4-FFF2-40B4-BE49-F238E27FC236}">
                <a16:creationId xmlns:a16="http://schemas.microsoft.com/office/drawing/2014/main" id="{2D7AC778-EBD8-41A5-8F89-82BF10B60702}"/>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3247655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FIFTEEN</a:t>
            </a:r>
          </a:p>
          <a:p>
            <a:pPr marL="0" indent="0">
              <a:lnSpc>
                <a:spcPct val="150000"/>
              </a:lnSpc>
              <a:buNone/>
            </a:pPr>
            <a:r>
              <a:rPr lang="en-US" sz="1400" b="1" dirty="0">
                <a:solidFill>
                  <a:srgbClr val="000000"/>
                </a:solidFill>
                <a:latin typeface="+mn-lt"/>
              </a:rPr>
              <a:t>Check your medications to see if they cause trouble with regular sleep cycles.  </a:t>
            </a:r>
            <a:r>
              <a:rPr lang="en-US" sz="1400" dirty="0">
                <a:solidFill>
                  <a:srgbClr val="000000"/>
                </a:solidFill>
                <a:latin typeface="+mn-lt"/>
              </a:rPr>
              <a:t>We’ve listed a lot of sleep disruptors in the medication module.  Just to be sure, check with your pharmacist. </a:t>
            </a:r>
          </a:p>
          <a:p>
            <a:pPr marL="0" indent="0">
              <a:lnSpc>
                <a:spcPct val="150000"/>
              </a:lnSpc>
              <a:buNone/>
            </a:pPr>
            <a:r>
              <a:rPr lang="en-US" sz="1400" dirty="0">
                <a:solidFill>
                  <a:srgbClr val="000000"/>
                </a:solidFill>
                <a:latin typeface="+mn-lt"/>
              </a:rPr>
              <a:t>Who should you turn to with questions about your medicines? The answer should be your pharmacist but you may not know what your pharmacist can do for you. Your doctor and your pharmacist are a powerful team, working to ensure the best selection and management of your prescription and nonprescription medicines.</a:t>
            </a:r>
          </a:p>
          <a:p>
            <a:pPr marL="0" indent="0">
              <a:lnSpc>
                <a:spcPct val="150000"/>
              </a:lnSpc>
              <a:buNone/>
            </a:pPr>
            <a:r>
              <a:rPr lang="en-US" sz="1400" dirty="0">
                <a:solidFill>
                  <a:srgbClr val="000000"/>
                </a:solidFill>
                <a:latin typeface="+mn-lt"/>
              </a:rPr>
              <a:t> </a:t>
            </a:r>
          </a:p>
        </p:txBody>
      </p:sp>
      <p:sp>
        <p:nvSpPr>
          <p:cNvPr id="2" name="Slide Number Placeholder 1">
            <a:extLst>
              <a:ext uri="{FF2B5EF4-FFF2-40B4-BE49-F238E27FC236}">
                <a16:creationId xmlns:a16="http://schemas.microsoft.com/office/drawing/2014/main" id="{319A42B3-E4B3-4448-B417-EBD452706041}"/>
              </a:ext>
            </a:extLst>
          </p:cNvPr>
          <p:cNvSpPr>
            <a:spLocks noGrp="1"/>
          </p:cNvSpPr>
          <p:nvPr>
            <p:ph type="sldNum" sz="quarter" idx="12"/>
          </p:nvPr>
        </p:nvSpPr>
        <p:spPr/>
        <p:txBody>
          <a:bodyPr/>
          <a:lstStyle/>
          <a:p>
            <a:fld id="{667BE782-764C-48E2-8CC4-34B04CA69BE4}" type="slidenum">
              <a:rPr lang="en-US" smtClean="0"/>
              <a:t>33</a:t>
            </a:fld>
            <a:endParaRPr lang="en-US" dirty="0"/>
          </a:p>
        </p:txBody>
      </p:sp>
      <p:pic>
        <p:nvPicPr>
          <p:cNvPr id="11" name="Picture Placeholder 2">
            <a:extLst>
              <a:ext uri="{FF2B5EF4-FFF2-40B4-BE49-F238E27FC236}">
                <a16:creationId xmlns:a16="http://schemas.microsoft.com/office/drawing/2014/main" id="{532EA1E6-BC60-4148-8401-5DF1D3EB104F}"/>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3AEB7D65-6B3E-4BA1-B9B1-78FB0ADDC2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4" name="Title 7">
            <a:extLst>
              <a:ext uri="{FF2B5EF4-FFF2-40B4-BE49-F238E27FC236}">
                <a16:creationId xmlns:a16="http://schemas.microsoft.com/office/drawing/2014/main" id="{10BAD062-7689-48BC-8A02-894FB414B527}"/>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3606735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dirty="0">
                <a:solidFill>
                  <a:schemeClr val="accent1"/>
                </a:solidFill>
                <a:latin typeface="+mn-lt"/>
              </a:rPr>
              <a:t>FIFTEEN</a:t>
            </a:r>
          </a:p>
          <a:p>
            <a:pPr marL="0" indent="0">
              <a:lnSpc>
                <a:spcPct val="150000"/>
              </a:lnSpc>
              <a:buNone/>
            </a:pPr>
            <a:r>
              <a:rPr lang="en-US" sz="1400" dirty="0">
                <a:solidFill>
                  <a:srgbClr val="000000"/>
                </a:solidFill>
                <a:latin typeface="+mn-lt"/>
              </a:rPr>
              <a:t>Ultimately, you have the responsibility for managing your health care, but your pharmacist can help if you keep him or her up-to-date about your health and the medications you are taking. </a:t>
            </a:r>
            <a:r>
              <a:rPr lang="en-US" sz="1400" b="1" dirty="0">
                <a:solidFill>
                  <a:srgbClr val="000000"/>
                </a:solidFill>
                <a:latin typeface="+mn-lt"/>
              </a:rPr>
              <a:t>For this reason, it is important to use the same pharmacy for all of your prescription services, especially when seeing multiple health care providers. </a:t>
            </a:r>
            <a:r>
              <a:rPr lang="en-US" sz="1400" dirty="0">
                <a:solidFill>
                  <a:srgbClr val="000000"/>
                </a:solidFill>
                <a:latin typeface="+mn-lt"/>
              </a:rPr>
              <a:t>This ensures that your pharmacist has access to your complete medication history when checking for problems or possible interactions.</a:t>
            </a:r>
          </a:p>
          <a:p>
            <a:pPr marL="0" indent="0">
              <a:lnSpc>
                <a:spcPct val="150000"/>
              </a:lnSpc>
              <a:buNone/>
            </a:pPr>
            <a:r>
              <a:rPr lang="en-US" sz="1400" dirty="0">
                <a:solidFill>
                  <a:srgbClr val="000000"/>
                </a:solidFill>
                <a:latin typeface="+mn-lt"/>
              </a:rPr>
              <a:t>You should also check with your pharmacist before taking any nonprescription medication.  </a:t>
            </a:r>
          </a:p>
        </p:txBody>
      </p:sp>
      <p:sp>
        <p:nvSpPr>
          <p:cNvPr id="2" name="Slide Number Placeholder 1">
            <a:extLst>
              <a:ext uri="{FF2B5EF4-FFF2-40B4-BE49-F238E27FC236}">
                <a16:creationId xmlns:a16="http://schemas.microsoft.com/office/drawing/2014/main" id="{88B54C9B-5F6A-4E97-B428-A07BFF20BF41}"/>
              </a:ext>
            </a:extLst>
          </p:cNvPr>
          <p:cNvSpPr>
            <a:spLocks noGrp="1"/>
          </p:cNvSpPr>
          <p:nvPr>
            <p:ph type="sldNum" sz="quarter" idx="12"/>
          </p:nvPr>
        </p:nvSpPr>
        <p:spPr/>
        <p:txBody>
          <a:bodyPr/>
          <a:lstStyle/>
          <a:p>
            <a:fld id="{667BE782-764C-48E2-8CC4-34B04CA69BE4}" type="slidenum">
              <a:rPr lang="en-US" smtClean="0"/>
              <a:t>34</a:t>
            </a:fld>
            <a:endParaRPr lang="en-US" dirty="0"/>
          </a:p>
        </p:txBody>
      </p:sp>
      <p:pic>
        <p:nvPicPr>
          <p:cNvPr id="11" name="Picture Placeholder 2">
            <a:extLst>
              <a:ext uri="{FF2B5EF4-FFF2-40B4-BE49-F238E27FC236}">
                <a16:creationId xmlns:a16="http://schemas.microsoft.com/office/drawing/2014/main" id="{699B0755-7AF2-4292-BB04-F835D2A1F1B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D3DD3BFE-FBFA-4B4C-829A-9E1ACC465B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4" name="Title 7">
            <a:extLst>
              <a:ext uri="{FF2B5EF4-FFF2-40B4-BE49-F238E27FC236}">
                <a16:creationId xmlns:a16="http://schemas.microsoft.com/office/drawing/2014/main" id="{A6ED7967-B33E-440B-8FEB-F640D6813CBF}"/>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1062540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SIXTEEN</a:t>
            </a:r>
          </a:p>
          <a:p>
            <a:pPr marL="0" indent="0">
              <a:lnSpc>
                <a:spcPct val="150000"/>
              </a:lnSpc>
              <a:buNone/>
            </a:pPr>
            <a:r>
              <a:rPr lang="en-US" sz="1400" dirty="0">
                <a:solidFill>
                  <a:srgbClr val="000000"/>
                </a:solidFill>
                <a:latin typeface="+mn-lt"/>
              </a:rPr>
              <a:t>Go to the bathroom right before sleeping.  This is an obvious and simple answer to some people’s sleep disturbance.  If you wake up a few hours after you’ve gone to sleep, try using the bathroom before you go to sleep.  </a:t>
            </a:r>
          </a:p>
          <a:p>
            <a:pPr marL="0" indent="0">
              <a:lnSpc>
                <a:spcPct val="150000"/>
              </a:lnSpc>
              <a:buNone/>
            </a:pPr>
            <a:r>
              <a:rPr lang="en-US" sz="1400" dirty="0">
                <a:solidFill>
                  <a:srgbClr val="000000"/>
                </a:solidFill>
                <a:latin typeface="+mn-lt"/>
              </a:rPr>
              <a:t>Waking up in the middle of the night because of a full bladder disrupts your sleep and affects the quality of your sleep.</a:t>
            </a:r>
          </a:p>
          <a:p>
            <a:pPr marL="0" indent="0">
              <a:lnSpc>
                <a:spcPct val="150000"/>
              </a:lnSpc>
              <a:buNone/>
            </a:pPr>
            <a:r>
              <a:rPr lang="en-US" sz="1400" dirty="0">
                <a:solidFill>
                  <a:srgbClr val="000000"/>
                </a:solidFill>
                <a:latin typeface="+mn-lt"/>
              </a:rPr>
              <a:t>That’s another reason to avoid any diuretic like alcohol or coffee before bedtime.</a:t>
            </a:r>
          </a:p>
          <a:p>
            <a:pPr marL="0" indent="0">
              <a:lnSpc>
                <a:spcPct val="150000"/>
              </a:lnSpc>
              <a:buNone/>
            </a:pPr>
            <a:r>
              <a:rPr lang="en-US" sz="1400" dirty="0">
                <a:solidFill>
                  <a:srgbClr val="000000"/>
                </a:solidFill>
                <a:latin typeface="+mn-lt"/>
              </a:rPr>
              <a:t> </a:t>
            </a:r>
          </a:p>
        </p:txBody>
      </p:sp>
      <p:sp>
        <p:nvSpPr>
          <p:cNvPr id="2" name="Slide Number Placeholder 1">
            <a:extLst>
              <a:ext uri="{FF2B5EF4-FFF2-40B4-BE49-F238E27FC236}">
                <a16:creationId xmlns:a16="http://schemas.microsoft.com/office/drawing/2014/main" id="{13122DE3-FE7E-4217-B34E-A5F41DB0ED23}"/>
              </a:ext>
            </a:extLst>
          </p:cNvPr>
          <p:cNvSpPr>
            <a:spLocks noGrp="1"/>
          </p:cNvSpPr>
          <p:nvPr>
            <p:ph type="sldNum" sz="quarter" idx="12"/>
          </p:nvPr>
        </p:nvSpPr>
        <p:spPr/>
        <p:txBody>
          <a:bodyPr/>
          <a:lstStyle/>
          <a:p>
            <a:fld id="{667BE782-764C-48E2-8CC4-34B04CA69BE4}" type="slidenum">
              <a:rPr lang="en-US" smtClean="0"/>
              <a:t>35</a:t>
            </a:fld>
            <a:endParaRPr lang="en-US" dirty="0"/>
          </a:p>
        </p:txBody>
      </p:sp>
      <p:pic>
        <p:nvPicPr>
          <p:cNvPr id="11" name="Picture Placeholder 2">
            <a:extLst>
              <a:ext uri="{FF2B5EF4-FFF2-40B4-BE49-F238E27FC236}">
                <a16:creationId xmlns:a16="http://schemas.microsoft.com/office/drawing/2014/main" id="{D3B1821F-6A8E-44E6-9F0F-444FF6A96096}"/>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025789C5-B358-49FF-B6D4-670D1B53E3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4" name="Title 7">
            <a:extLst>
              <a:ext uri="{FF2B5EF4-FFF2-40B4-BE49-F238E27FC236}">
                <a16:creationId xmlns:a16="http://schemas.microsoft.com/office/drawing/2014/main" id="{06E502C7-B2B6-40E9-B41D-4BC2A31D4408}"/>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1225408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7496AE-8E0B-4257-83A1-92F3C51D3796}"/>
              </a:ext>
            </a:extLst>
          </p:cNvPr>
          <p:cNvSpPr>
            <a:spLocks noGrp="1"/>
          </p:cNvSpPr>
          <p:nvPr>
            <p:ph type="title"/>
          </p:nvPr>
        </p:nvSpPr>
        <p:spPr>
          <a:xfrm>
            <a:off x="6522751" y="228588"/>
            <a:ext cx="5272477" cy="1311664"/>
          </a:xfrm>
        </p:spPr>
        <p:txBody>
          <a:bodyPr vert="horz" lIns="91440" tIns="45720" rIns="91440" bIns="45720" rtlCol="0" anchor="ctr">
            <a:normAutofit/>
          </a:bodyPr>
          <a:lstStyle/>
          <a:p>
            <a:pPr algn="ctr"/>
            <a:r>
              <a:rPr lang="en-US" sz="3200" dirty="0">
                <a:solidFill>
                  <a:srgbClr val="12B0B5"/>
                </a:solidFill>
                <a:latin typeface="+mn-lt"/>
              </a:rPr>
              <a:t>The Habits</a:t>
            </a:r>
          </a:p>
        </p:txBody>
      </p:sp>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SEVENTEEN</a:t>
            </a:r>
          </a:p>
          <a:p>
            <a:pPr marL="0" indent="0">
              <a:lnSpc>
                <a:spcPct val="150000"/>
              </a:lnSpc>
              <a:buNone/>
            </a:pPr>
            <a:r>
              <a:rPr lang="en-US" sz="1400" b="1" dirty="0">
                <a:solidFill>
                  <a:srgbClr val="000000"/>
                </a:solidFill>
                <a:latin typeface="+mn-lt"/>
              </a:rPr>
              <a:t>Develop a morning routine.</a:t>
            </a:r>
          </a:p>
          <a:p>
            <a:pPr>
              <a:lnSpc>
                <a:spcPct val="100000"/>
              </a:lnSpc>
              <a:buClr>
                <a:schemeClr val="accent1"/>
              </a:buClr>
              <a:buFont typeface="Montserrat Light" panose="00000400000000000000" pitchFamily="50" charset="0"/>
              <a:buChar char="—"/>
            </a:pPr>
            <a:r>
              <a:rPr lang="en-US" sz="1400" b="1" dirty="0">
                <a:solidFill>
                  <a:srgbClr val="000000"/>
                </a:solidFill>
                <a:latin typeface="+mn-lt"/>
              </a:rPr>
              <a:t>Get up early.</a:t>
            </a:r>
          </a:p>
          <a:p>
            <a:pPr>
              <a:lnSpc>
                <a:spcPct val="100000"/>
              </a:lnSpc>
              <a:buClr>
                <a:schemeClr val="accent1"/>
              </a:buClr>
              <a:buFont typeface="Montserrat Light" panose="00000400000000000000" pitchFamily="50" charset="0"/>
              <a:buChar char="—"/>
            </a:pPr>
            <a:r>
              <a:rPr lang="en-US" sz="1400" b="1" dirty="0">
                <a:solidFill>
                  <a:srgbClr val="000000"/>
                </a:solidFill>
                <a:latin typeface="+mn-lt"/>
              </a:rPr>
              <a:t>Work out in the morning.</a:t>
            </a:r>
          </a:p>
          <a:p>
            <a:pPr>
              <a:lnSpc>
                <a:spcPct val="100000"/>
              </a:lnSpc>
              <a:buClr>
                <a:schemeClr val="accent1"/>
              </a:buClr>
              <a:buFont typeface="Montserrat Light" panose="00000400000000000000" pitchFamily="50" charset="0"/>
              <a:buChar char="—"/>
            </a:pPr>
            <a:r>
              <a:rPr lang="en-US" sz="1400" b="1" dirty="0">
                <a:solidFill>
                  <a:srgbClr val="000000"/>
                </a:solidFill>
                <a:latin typeface="+mn-lt"/>
              </a:rPr>
              <a:t>Don’t touch your phone until your routine is complete.</a:t>
            </a:r>
          </a:p>
          <a:p>
            <a:pPr>
              <a:lnSpc>
                <a:spcPct val="100000"/>
              </a:lnSpc>
              <a:buClr>
                <a:schemeClr val="accent1"/>
              </a:buClr>
              <a:buFont typeface="Montserrat Light" panose="00000400000000000000" pitchFamily="50" charset="0"/>
              <a:buChar char="—"/>
            </a:pPr>
            <a:r>
              <a:rPr lang="en-US" sz="1400" b="1" dirty="0">
                <a:solidFill>
                  <a:srgbClr val="000000"/>
                </a:solidFill>
                <a:latin typeface="+mn-lt"/>
              </a:rPr>
              <a:t>Exercise.</a:t>
            </a:r>
          </a:p>
          <a:p>
            <a:pPr>
              <a:lnSpc>
                <a:spcPct val="100000"/>
              </a:lnSpc>
              <a:buClr>
                <a:schemeClr val="accent1"/>
              </a:buClr>
              <a:buFont typeface="Montserrat Light" panose="00000400000000000000" pitchFamily="50" charset="0"/>
              <a:buChar char="—"/>
            </a:pPr>
            <a:r>
              <a:rPr lang="en-US" sz="1400" b="1" dirty="0">
                <a:solidFill>
                  <a:srgbClr val="000000"/>
                </a:solidFill>
                <a:latin typeface="+mn-lt"/>
              </a:rPr>
              <a:t>Get some morning sunlight, between 20-60 minutes.</a:t>
            </a:r>
          </a:p>
          <a:p>
            <a:pPr>
              <a:lnSpc>
                <a:spcPct val="100000"/>
              </a:lnSpc>
              <a:buClr>
                <a:schemeClr val="accent1"/>
              </a:buClr>
              <a:buFont typeface="Montserrat Light" panose="00000400000000000000" pitchFamily="50" charset="0"/>
              <a:buChar char="—"/>
            </a:pPr>
            <a:r>
              <a:rPr lang="en-US" sz="1400" b="1" dirty="0">
                <a:solidFill>
                  <a:srgbClr val="000000"/>
                </a:solidFill>
                <a:latin typeface="+mn-lt"/>
              </a:rPr>
              <a:t>Plan for your day.</a:t>
            </a:r>
          </a:p>
          <a:p>
            <a:pPr>
              <a:lnSpc>
                <a:spcPct val="100000"/>
              </a:lnSpc>
              <a:buClr>
                <a:schemeClr val="accent1"/>
              </a:buClr>
              <a:buFont typeface="Montserrat Light" panose="00000400000000000000" pitchFamily="50" charset="0"/>
              <a:buChar char="—"/>
            </a:pPr>
            <a:r>
              <a:rPr lang="en-US" sz="1400" b="1" dirty="0">
                <a:solidFill>
                  <a:srgbClr val="000000"/>
                </a:solidFill>
                <a:latin typeface="+mn-lt"/>
              </a:rPr>
              <a:t>Pray or meditate.</a:t>
            </a:r>
          </a:p>
          <a:p>
            <a:pPr>
              <a:lnSpc>
                <a:spcPct val="100000"/>
              </a:lnSpc>
              <a:buClr>
                <a:schemeClr val="accent1"/>
              </a:buClr>
              <a:buFont typeface="Montserrat Light" panose="00000400000000000000" pitchFamily="50" charset="0"/>
              <a:buChar char="—"/>
            </a:pPr>
            <a:r>
              <a:rPr lang="en-US" sz="1400" b="1" dirty="0">
                <a:solidFill>
                  <a:srgbClr val="000000"/>
                </a:solidFill>
                <a:latin typeface="+mn-lt"/>
              </a:rPr>
              <a:t>Journal.</a:t>
            </a:r>
          </a:p>
          <a:p>
            <a:pPr marL="0" indent="0">
              <a:lnSpc>
                <a:spcPct val="150000"/>
              </a:lnSpc>
              <a:buNone/>
            </a:pPr>
            <a:r>
              <a:rPr lang="en-US" sz="1400" dirty="0">
                <a:solidFill>
                  <a:srgbClr val="000000"/>
                </a:solidFill>
                <a:latin typeface="+mn-lt"/>
              </a:rPr>
              <a:t> </a:t>
            </a:r>
          </a:p>
        </p:txBody>
      </p:sp>
      <p:sp>
        <p:nvSpPr>
          <p:cNvPr id="2" name="Slide Number Placeholder 1">
            <a:extLst>
              <a:ext uri="{FF2B5EF4-FFF2-40B4-BE49-F238E27FC236}">
                <a16:creationId xmlns:a16="http://schemas.microsoft.com/office/drawing/2014/main" id="{AF242D61-0ECD-4629-B9F3-F76AD2B7B419}"/>
              </a:ext>
            </a:extLst>
          </p:cNvPr>
          <p:cNvSpPr>
            <a:spLocks noGrp="1"/>
          </p:cNvSpPr>
          <p:nvPr>
            <p:ph type="sldNum" sz="quarter" idx="12"/>
          </p:nvPr>
        </p:nvSpPr>
        <p:spPr/>
        <p:txBody>
          <a:bodyPr/>
          <a:lstStyle/>
          <a:p>
            <a:fld id="{667BE782-764C-48E2-8CC4-34B04CA69BE4}" type="slidenum">
              <a:rPr lang="en-US" smtClean="0"/>
              <a:t>36</a:t>
            </a:fld>
            <a:endParaRPr lang="en-US" dirty="0"/>
          </a:p>
        </p:txBody>
      </p:sp>
      <p:pic>
        <p:nvPicPr>
          <p:cNvPr id="11" name="Picture Placeholder 2">
            <a:extLst>
              <a:ext uri="{FF2B5EF4-FFF2-40B4-BE49-F238E27FC236}">
                <a16:creationId xmlns:a16="http://schemas.microsoft.com/office/drawing/2014/main" id="{8012567A-9ED3-4F6A-BC51-670E18881C7F}"/>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458F3D8B-E4C1-4108-9FBF-D2936AD4B7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Tree>
    <p:extLst>
      <p:ext uri="{BB962C8B-B14F-4D97-AF65-F5344CB8AC3E}">
        <p14:creationId xmlns:p14="http://schemas.microsoft.com/office/powerpoint/2010/main" val="155779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18">
            <a:extLst>
              <a:ext uri="{FF2B5EF4-FFF2-40B4-BE49-F238E27FC236}">
                <a16:creationId xmlns:a16="http://schemas.microsoft.com/office/drawing/2014/main" id="{1A3DDB2C-3416-436E-8AD2-394D8AB38047}"/>
              </a:ext>
            </a:extLst>
          </p:cNvPr>
          <p:cNvSpPr txBox="1">
            <a:spLocks noChangeArrowheads="1"/>
          </p:cNvSpPr>
          <p:nvPr/>
        </p:nvSpPr>
        <p:spPr bwMode="auto">
          <a:xfrm>
            <a:off x="1481596" y="1057924"/>
            <a:ext cx="9228808"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12B0B5"/>
                </a:solidFill>
                <a:effectLst/>
                <a:uLnTx/>
                <a:uFillTx/>
                <a:latin typeface="Montserrat" panose="02000505000000020004" pitchFamily="2" charset="0"/>
                <a:ea typeface="+mn-ea"/>
                <a:cs typeface="+mn-cs"/>
              </a:rPr>
              <a:t>ADOPT THESE 17 SLEEP HABITS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400" dirty="0">
                <a:solidFill>
                  <a:srgbClr val="12B0B5"/>
                </a:solidFill>
                <a:latin typeface="Montserrat" panose="02000505000000020004" pitchFamily="2" charset="0"/>
              </a:rPr>
              <a:t>AS YOU GO THROUGHOUT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12B0B5"/>
                </a:solidFill>
                <a:effectLst/>
                <a:uLnTx/>
                <a:uFillTx/>
                <a:latin typeface="Montserrat" panose="02000505000000020004" pitchFamily="2" charset="0"/>
                <a:ea typeface="+mn-ea"/>
                <a:cs typeface="+mn-cs"/>
              </a:rPr>
              <a:t>YOUR PROGRAM</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altLang="en-US" sz="4400" dirty="0">
              <a:solidFill>
                <a:srgbClr val="12B0B5"/>
              </a:solidFill>
              <a:latin typeface="Montserrat" panose="02000505000000020004" pitchFamily="2"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12B0B5"/>
                </a:solidFill>
                <a:effectLst/>
                <a:uLnTx/>
                <a:uFillTx/>
                <a:latin typeface="Montserrat" panose="02000505000000020004" pitchFamily="2" charset="0"/>
                <a:ea typeface="+mn-ea"/>
                <a:cs typeface="+mn-cs"/>
              </a:rPr>
              <a:t>REMEMBER, FOCUS ON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400" dirty="0">
                <a:solidFill>
                  <a:srgbClr val="12B0B5"/>
                </a:solidFill>
                <a:latin typeface="Montserrat" panose="02000505000000020004" pitchFamily="2" charset="0"/>
              </a:rPr>
              <a:t>PROGRESS AND NOT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12B0B5"/>
                </a:solidFill>
                <a:effectLst/>
                <a:uLnTx/>
                <a:uFillTx/>
                <a:latin typeface="Montserrat" panose="02000505000000020004" pitchFamily="2" charset="0"/>
                <a:ea typeface="+mn-ea"/>
                <a:cs typeface="+mn-cs"/>
              </a:rPr>
              <a:t>PERFECTION</a:t>
            </a:r>
            <a:endParaRPr kumimoji="0" lang="tr-TR" altLang="en-US" sz="4400" b="0" i="0" u="none" strike="noStrike" kern="1200" cap="none" spc="0" normalizeH="0" baseline="0" noProof="0" dirty="0">
              <a:ln>
                <a:noFill/>
              </a:ln>
              <a:solidFill>
                <a:srgbClr val="12B0B5"/>
              </a:solidFill>
              <a:effectLst/>
              <a:uLnTx/>
              <a:uFillTx/>
              <a:latin typeface="Montserrat" panose="02000505000000020004" pitchFamily="2" charset="0"/>
              <a:ea typeface="+mn-ea"/>
              <a:cs typeface="+mn-cs"/>
            </a:endParaRPr>
          </a:p>
        </p:txBody>
      </p:sp>
      <p:sp>
        <p:nvSpPr>
          <p:cNvPr id="2" name="Slide Number Placeholder 1">
            <a:extLst>
              <a:ext uri="{FF2B5EF4-FFF2-40B4-BE49-F238E27FC236}">
                <a16:creationId xmlns:a16="http://schemas.microsoft.com/office/drawing/2014/main" id="{61D0FB32-110B-4F09-B37B-402A2F27E5E1}"/>
              </a:ext>
            </a:extLst>
          </p:cNvPr>
          <p:cNvSpPr>
            <a:spLocks noGrp="1"/>
          </p:cNvSpPr>
          <p:nvPr>
            <p:ph type="sldNum" sz="quarter" idx="10"/>
          </p:nvPr>
        </p:nvSpPr>
        <p:spPr/>
        <p:txBody>
          <a:bodyPr/>
          <a:lstStyle/>
          <a:p>
            <a:pPr>
              <a:defRPr/>
            </a:pPr>
            <a:fld id="{5EE37673-3C83-422C-BC29-BBCE9CD0513B}" type="slidenum">
              <a:rPr lang="en-US" smtClean="0"/>
              <a:pPr>
                <a:defRPr/>
              </a:pPr>
              <a:t>37</a:t>
            </a:fld>
            <a:endParaRPr lang="en-US"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ONE (continued)</a:t>
            </a:r>
          </a:p>
          <a:p>
            <a:pPr marL="0" indent="0">
              <a:lnSpc>
                <a:spcPct val="150000"/>
              </a:lnSpc>
              <a:buNone/>
            </a:pPr>
            <a:r>
              <a:rPr lang="en-US" sz="1400" dirty="0">
                <a:solidFill>
                  <a:srgbClr val="000000"/>
                </a:solidFill>
                <a:latin typeface="+mn-lt"/>
              </a:rPr>
              <a:t>Pick a wake up time that’s reasonable and easy to maintain.  If you make it too early or too late, it will be unnatural and hard to keep up.</a:t>
            </a:r>
          </a:p>
          <a:p>
            <a:pPr marL="0" indent="0">
              <a:lnSpc>
                <a:spcPct val="150000"/>
              </a:lnSpc>
              <a:buNone/>
            </a:pPr>
            <a:r>
              <a:rPr lang="en-US" sz="1400" dirty="0">
                <a:solidFill>
                  <a:srgbClr val="000000"/>
                </a:solidFill>
                <a:latin typeface="+mn-lt"/>
              </a:rPr>
              <a:t>Once you’ve arrived at your wake up time, just subtract 8 hours from that for your sleep time, then another 30-60 minutes for when you need to begin your evening routine.</a:t>
            </a:r>
          </a:p>
          <a:p>
            <a:pPr marL="0" indent="0">
              <a:lnSpc>
                <a:spcPct val="150000"/>
              </a:lnSpc>
              <a:buNone/>
            </a:pPr>
            <a:r>
              <a:rPr lang="en-US" sz="1400" dirty="0">
                <a:solidFill>
                  <a:srgbClr val="000000"/>
                </a:solidFill>
                <a:latin typeface="+mn-lt"/>
              </a:rPr>
              <a:t>Give yourself a few weeks to adjust.  If after that, it’s not working out, tweak it and try again.</a:t>
            </a:r>
          </a:p>
          <a:p>
            <a:pPr marL="0" indent="0">
              <a:lnSpc>
                <a:spcPct val="150000"/>
              </a:lnSpc>
              <a:buNone/>
            </a:pPr>
            <a:endParaRPr lang="en-US" sz="1400" dirty="0">
              <a:solidFill>
                <a:srgbClr val="000000"/>
              </a:solidFill>
              <a:latin typeface="+mn-lt"/>
            </a:endParaRPr>
          </a:p>
          <a:p>
            <a:pPr marL="0" indent="0">
              <a:lnSpc>
                <a:spcPct val="150000"/>
              </a:lnSpc>
              <a:buNone/>
            </a:pPr>
            <a:endParaRPr lang="en-US" sz="1400" dirty="0">
              <a:solidFill>
                <a:srgbClr val="000000"/>
              </a:solidFill>
              <a:latin typeface="+mn-lt"/>
            </a:endParaRPr>
          </a:p>
          <a:p>
            <a:pPr marL="0" indent="0">
              <a:lnSpc>
                <a:spcPct val="150000"/>
              </a:lnSpc>
              <a:buNone/>
            </a:pPr>
            <a:endParaRPr lang="en-US" sz="1400" dirty="0">
              <a:solidFill>
                <a:srgbClr val="000000"/>
              </a:solidFill>
              <a:latin typeface="+mn-lt"/>
            </a:endParaRPr>
          </a:p>
          <a:p>
            <a:pPr marL="0" indent="0">
              <a:lnSpc>
                <a:spcPct val="150000"/>
              </a:lnSpc>
              <a:buNone/>
            </a:pPr>
            <a:endParaRPr lang="en-US" sz="1400" dirty="0">
              <a:solidFill>
                <a:srgbClr val="000000"/>
              </a:solidFill>
              <a:latin typeface="+mn-lt"/>
            </a:endParaRPr>
          </a:p>
        </p:txBody>
      </p:sp>
      <p:sp>
        <p:nvSpPr>
          <p:cNvPr id="2" name="Slide Number Placeholder 1">
            <a:extLst>
              <a:ext uri="{FF2B5EF4-FFF2-40B4-BE49-F238E27FC236}">
                <a16:creationId xmlns:a16="http://schemas.microsoft.com/office/drawing/2014/main" id="{E49A6846-05F2-436C-A08B-8272B74AE65F}"/>
              </a:ext>
            </a:extLst>
          </p:cNvPr>
          <p:cNvSpPr>
            <a:spLocks noGrp="1"/>
          </p:cNvSpPr>
          <p:nvPr>
            <p:ph type="sldNum" sz="quarter" idx="12"/>
          </p:nvPr>
        </p:nvSpPr>
        <p:spPr/>
        <p:txBody>
          <a:bodyPr/>
          <a:lstStyle/>
          <a:p>
            <a:fld id="{667BE782-764C-48E2-8CC4-34B04CA69BE4}" type="slidenum">
              <a:rPr lang="en-US" smtClean="0"/>
              <a:t>4</a:t>
            </a:fld>
            <a:endParaRPr lang="en-US" dirty="0"/>
          </a:p>
        </p:txBody>
      </p:sp>
      <p:pic>
        <p:nvPicPr>
          <p:cNvPr id="11" name="Picture Placeholder 2">
            <a:extLst>
              <a:ext uri="{FF2B5EF4-FFF2-40B4-BE49-F238E27FC236}">
                <a16:creationId xmlns:a16="http://schemas.microsoft.com/office/drawing/2014/main" id="{E1B260A9-25B9-4DC9-B127-7B3883021B4B}"/>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E062122D-1271-45E8-B69C-B5BB9570B3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4" name="Title 7">
            <a:extLst>
              <a:ext uri="{FF2B5EF4-FFF2-40B4-BE49-F238E27FC236}">
                <a16:creationId xmlns:a16="http://schemas.microsoft.com/office/drawing/2014/main" id="{3EA54DCA-B023-43B8-A241-7DBB55870ED5}"/>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1658882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TWO</a:t>
            </a:r>
          </a:p>
          <a:p>
            <a:pPr marL="0" indent="0">
              <a:lnSpc>
                <a:spcPct val="150000"/>
              </a:lnSpc>
              <a:buNone/>
            </a:pPr>
            <a:r>
              <a:rPr lang="en-US" sz="1400" b="1" dirty="0">
                <a:solidFill>
                  <a:srgbClr val="000000"/>
                </a:solidFill>
                <a:latin typeface="+mn-lt"/>
              </a:rPr>
              <a:t>Relax before you go to bed.  </a:t>
            </a:r>
            <a:r>
              <a:rPr lang="en-US" sz="1400" dirty="0">
                <a:solidFill>
                  <a:srgbClr val="000000"/>
                </a:solidFill>
                <a:latin typeface="+mn-lt"/>
              </a:rPr>
              <a:t>Everyone is a little different.  See what works for you.  The best practice would be to decrease the light you are experiencing between 20 to 40 minutes before you go to bed.  </a:t>
            </a:r>
          </a:p>
          <a:p>
            <a:pPr marL="0" indent="0">
              <a:lnSpc>
                <a:spcPct val="150000"/>
              </a:lnSpc>
              <a:buNone/>
            </a:pPr>
            <a:r>
              <a:rPr lang="en-US" sz="1400" dirty="0">
                <a:solidFill>
                  <a:srgbClr val="000000"/>
                </a:solidFill>
                <a:latin typeface="+mn-lt"/>
              </a:rPr>
              <a:t>Make it a routine to go to bed.  You might set your alarm for 9:00, take the dog out, get anything ready for the morning you may need, drink some non-caffeine tea, take a shower or relaxing bath, brush your teeth,  set the alarm (for the house if you have one), read for 20 minutes, and go to sleep.  By doing the same thing every night, your body and mind know it’s time to sleep.</a:t>
            </a:r>
          </a:p>
        </p:txBody>
      </p:sp>
      <p:sp>
        <p:nvSpPr>
          <p:cNvPr id="2" name="Slide Number Placeholder 1">
            <a:extLst>
              <a:ext uri="{FF2B5EF4-FFF2-40B4-BE49-F238E27FC236}">
                <a16:creationId xmlns:a16="http://schemas.microsoft.com/office/drawing/2014/main" id="{07E77682-598A-4DF3-863D-F088AC4B1DF5}"/>
              </a:ext>
            </a:extLst>
          </p:cNvPr>
          <p:cNvSpPr>
            <a:spLocks noGrp="1"/>
          </p:cNvSpPr>
          <p:nvPr>
            <p:ph type="sldNum" sz="quarter" idx="12"/>
          </p:nvPr>
        </p:nvSpPr>
        <p:spPr/>
        <p:txBody>
          <a:bodyPr/>
          <a:lstStyle/>
          <a:p>
            <a:fld id="{667BE782-764C-48E2-8CC4-34B04CA69BE4}" type="slidenum">
              <a:rPr lang="en-US" smtClean="0"/>
              <a:t>5</a:t>
            </a:fld>
            <a:endParaRPr lang="en-US" dirty="0"/>
          </a:p>
        </p:txBody>
      </p:sp>
      <p:pic>
        <p:nvPicPr>
          <p:cNvPr id="11" name="Picture Placeholder 2">
            <a:extLst>
              <a:ext uri="{FF2B5EF4-FFF2-40B4-BE49-F238E27FC236}">
                <a16:creationId xmlns:a16="http://schemas.microsoft.com/office/drawing/2014/main" id="{34626FF9-BF4C-48BD-B6B7-CF59DAB28816}"/>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a:xfrm>
            <a:off x="0" y="-1"/>
            <a:ext cx="6076796" cy="6870939"/>
          </a:xfrm>
          <a:prstGeom prst="rect">
            <a:avLst/>
          </a:prstGeom>
        </p:spPr>
      </p:pic>
      <p:pic>
        <p:nvPicPr>
          <p:cNvPr id="12" name="Picture 11" descr="A picture containing object&#10;&#10;Description automatically generated">
            <a:extLst>
              <a:ext uri="{FF2B5EF4-FFF2-40B4-BE49-F238E27FC236}">
                <a16:creationId xmlns:a16="http://schemas.microsoft.com/office/drawing/2014/main" id="{3C820FDA-2637-42F3-B82C-27976508D6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4" name="Title 7">
            <a:extLst>
              <a:ext uri="{FF2B5EF4-FFF2-40B4-BE49-F238E27FC236}">
                <a16:creationId xmlns:a16="http://schemas.microsoft.com/office/drawing/2014/main" id="{170CB861-EBA3-4C01-9A3D-E53013D0A858}"/>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1837082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THREE</a:t>
            </a:r>
          </a:p>
          <a:p>
            <a:pPr marL="0" indent="0">
              <a:lnSpc>
                <a:spcPct val="150000"/>
              </a:lnSpc>
              <a:buNone/>
            </a:pPr>
            <a:r>
              <a:rPr lang="en-US" sz="1400" b="1" dirty="0">
                <a:solidFill>
                  <a:srgbClr val="000000"/>
                </a:solidFill>
                <a:latin typeface="+mn-lt"/>
              </a:rPr>
              <a:t>Avoid stress and arguments before bed time.  </a:t>
            </a:r>
            <a:r>
              <a:rPr lang="en-US" sz="1400" dirty="0">
                <a:solidFill>
                  <a:srgbClr val="000000"/>
                </a:solidFill>
                <a:latin typeface="+mn-lt"/>
              </a:rPr>
              <a:t>Even with a winning relaxation strategy, if you’re tired and cranky, and the slightest comment sets you off, relaxation is lost.</a:t>
            </a:r>
          </a:p>
          <a:p>
            <a:pPr marL="0" indent="0">
              <a:lnSpc>
                <a:spcPct val="150000"/>
              </a:lnSpc>
              <a:buNone/>
            </a:pPr>
            <a:r>
              <a:rPr lang="en-US" sz="1400" dirty="0">
                <a:solidFill>
                  <a:srgbClr val="000000"/>
                </a:solidFill>
                <a:latin typeface="+mn-lt"/>
              </a:rPr>
              <a:t>Studies show that better sleep comes when you do not argue at night.  The conflict from an argument raises your arousal level, adrenaline, and cortisol and keeps you awake.</a:t>
            </a:r>
          </a:p>
          <a:p>
            <a:pPr marL="0" indent="0">
              <a:lnSpc>
                <a:spcPct val="150000"/>
              </a:lnSpc>
              <a:buNone/>
            </a:pPr>
            <a:r>
              <a:rPr lang="en-US" sz="1400" dirty="0">
                <a:solidFill>
                  <a:srgbClr val="000000"/>
                </a:solidFill>
                <a:latin typeface="+mn-lt"/>
              </a:rPr>
              <a:t>The best way to deal with it is to agree not to disagree at bedtime.  If you can’t do that, sleeping in a separate room will remove you from the tension of the argument.</a:t>
            </a:r>
          </a:p>
        </p:txBody>
      </p:sp>
      <p:sp>
        <p:nvSpPr>
          <p:cNvPr id="2" name="Slide Number Placeholder 1">
            <a:extLst>
              <a:ext uri="{FF2B5EF4-FFF2-40B4-BE49-F238E27FC236}">
                <a16:creationId xmlns:a16="http://schemas.microsoft.com/office/drawing/2014/main" id="{05C47F0A-4BF8-4FAE-BD74-4F2E23161232}"/>
              </a:ext>
            </a:extLst>
          </p:cNvPr>
          <p:cNvSpPr>
            <a:spLocks noGrp="1"/>
          </p:cNvSpPr>
          <p:nvPr>
            <p:ph type="sldNum" sz="quarter" idx="12"/>
          </p:nvPr>
        </p:nvSpPr>
        <p:spPr/>
        <p:txBody>
          <a:bodyPr/>
          <a:lstStyle/>
          <a:p>
            <a:fld id="{667BE782-764C-48E2-8CC4-34B04CA69BE4}" type="slidenum">
              <a:rPr lang="en-US" smtClean="0"/>
              <a:t>6</a:t>
            </a:fld>
            <a:endParaRPr lang="en-US" dirty="0"/>
          </a:p>
        </p:txBody>
      </p:sp>
      <p:pic>
        <p:nvPicPr>
          <p:cNvPr id="11" name="Picture Placeholder 2">
            <a:extLst>
              <a:ext uri="{FF2B5EF4-FFF2-40B4-BE49-F238E27FC236}">
                <a16:creationId xmlns:a16="http://schemas.microsoft.com/office/drawing/2014/main" id="{91CE78AC-FABC-4278-BD15-181126C0CF96}"/>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a:xfrm>
            <a:off x="0" y="-1"/>
            <a:ext cx="6076796" cy="6870939"/>
          </a:xfrm>
          <a:prstGeom prst="rect">
            <a:avLst/>
          </a:prstGeom>
        </p:spPr>
      </p:pic>
      <p:pic>
        <p:nvPicPr>
          <p:cNvPr id="12" name="Picture 11" descr="A picture containing object&#10;&#10;Description automatically generated">
            <a:extLst>
              <a:ext uri="{FF2B5EF4-FFF2-40B4-BE49-F238E27FC236}">
                <a16:creationId xmlns:a16="http://schemas.microsoft.com/office/drawing/2014/main" id="{8C859059-C058-4023-923E-D7A879E10B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4" name="Title 7">
            <a:extLst>
              <a:ext uri="{FF2B5EF4-FFF2-40B4-BE49-F238E27FC236}">
                <a16:creationId xmlns:a16="http://schemas.microsoft.com/office/drawing/2014/main" id="{9EE7D73D-7AEF-4EC7-8FAD-1BA4C8EEA2C9}"/>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1528184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FOUR</a:t>
            </a:r>
          </a:p>
          <a:p>
            <a:pPr marL="0" indent="0">
              <a:lnSpc>
                <a:spcPct val="150000"/>
              </a:lnSpc>
              <a:buNone/>
            </a:pPr>
            <a:r>
              <a:rPr lang="en-US" sz="1400" b="1" dirty="0">
                <a:solidFill>
                  <a:srgbClr val="000000"/>
                </a:solidFill>
                <a:latin typeface="+mn-lt"/>
              </a:rPr>
              <a:t>Exercise daily. </a:t>
            </a:r>
            <a:r>
              <a:rPr lang="en-US" sz="1400" dirty="0">
                <a:solidFill>
                  <a:srgbClr val="000000"/>
                </a:solidFill>
                <a:latin typeface="+mn-lt"/>
              </a:rPr>
              <a:t>One increment of time that is dedicated to vigorous workout helps you to sleep better.  Light exercise is better than no exercise.  </a:t>
            </a:r>
          </a:p>
          <a:p>
            <a:pPr marL="0" indent="0">
              <a:lnSpc>
                <a:spcPct val="150000"/>
              </a:lnSpc>
              <a:buNone/>
            </a:pPr>
            <a:r>
              <a:rPr lang="en-US" sz="1400" dirty="0">
                <a:solidFill>
                  <a:srgbClr val="000000"/>
                </a:solidFill>
                <a:latin typeface="+mn-lt"/>
              </a:rPr>
              <a:t>Morning exercise ensures that you get your exercise in and sets the tone for the rest of the day.  Your morning routine is just as important as your night time routine.  Make this a part of a strong morning routine.</a:t>
            </a:r>
          </a:p>
          <a:p>
            <a:pPr marL="0" indent="0">
              <a:lnSpc>
                <a:spcPct val="150000"/>
              </a:lnSpc>
              <a:buNone/>
            </a:pPr>
            <a:r>
              <a:rPr lang="en-US" sz="1400" dirty="0">
                <a:solidFill>
                  <a:srgbClr val="000000"/>
                </a:solidFill>
                <a:latin typeface="+mn-lt"/>
              </a:rPr>
              <a:t>Studies show that those who worked out at 7 a.m. fell asleep faster, slept longer, and experienced more deep sleep and REM sleep than those who exercise later.</a:t>
            </a:r>
          </a:p>
          <a:p>
            <a:pPr marL="0" indent="0">
              <a:lnSpc>
                <a:spcPct val="150000"/>
              </a:lnSpc>
              <a:buNone/>
            </a:pPr>
            <a:endParaRPr lang="en-US" sz="1400" dirty="0">
              <a:solidFill>
                <a:srgbClr val="000000"/>
              </a:solidFill>
              <a:latin typeface="+mn-lt"/>
            </a:endParaRPr>
          </a:p>
          <a:p>
            <a:pPr marL="342900" indent="-342900">
              <a:lnSpc>
                <a:spcPct val="150000"/>
              </a:lnSpc>
              <a:buFont typeface="+mj-lt"/>
              <a:buAutoNum type="arabicPeriod"/>
            </a:pPr>
            <a:endParaRPr lang="en-US" sz="1400" dirty="0">
              <a:solidFill>
                <a:srgbClr val="000000"/>
              </a:solidFill>
              <a:latin typeface="+mn-lt"/>
            </a:endParaRPr>
          </a:p>
        </p:txBody>
      </p:sp>
      <p:sp>
        <p:nvSpPr>
          <p:cNvPr id="2" name="Slide Number Placeholder 1">
            <a:extLst>
              <a:ext uri="{FF2B5EF4-FFF2-40B4-BE49-F238E27FC236}">
                <a16:creationId xmlns:a16="http://schemas.microsoft.com/office/drawing/2014/main" id="{4DAB223E-0013-4639-867D-4C27D7B2ECE9}"/>
              </a:ext>
            </a:extLst>
          </p:cNvPr>
          <p:cNvSpPr>
            <a:spLocks noGrp="1"/>
          </p:cNvSpPr>
          <p:nvPr>
            <p:ph type="sldNum" sz="quarter" idx="12"/>
          </p:nvPr>
        </p:nvSpPr>
        <p:spPr/>
        <p:txBody>
          <a:bodyPr/>
          <a:lstStyle/>
          <a:p>
            <a:fld id="{667BE782-764C-48E2-8CC4-34B04CA69BE4}" type="slidenum">
              <a:rPr lang="en-US" smtClean="0"/>
              <a:t>7</a:t>
            </a:fld>
            <a:endParaRPr lang="en-US" dirty="0"/>
          </a:p>
        </p:txBody>
      </p:sp>
      <p:pic>
        <p:nvPicPr>
          <p:cNvPr id="11" name="Picture Placeholder 2">
            <a:extLst>
              <a:ext uri="{FF2B5EF4-FFF2-40B4-BE49-F238E27FC236}">
                <a16:creationId xmlns:a16="http://schemas.microsoft.com/office/drawing/2014/main" id="{B29BEF22-ED0A-40A4-A722-A7921DCFB1A5}"/>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84DCBDDA-099F-4FDC-B0CA-1B59280310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4" name="Title 7">
            <a:extLst>
              <a:ext uri="{FF2B5EF4-FFF2-40B4-BE49-F238E27FC236}">
                <a16:creationId xmlns:a16="http://schemas.microsoft.com/office/drawing/2014/main" id="{0BD2A89A-D28C-4B7E-83B9-2E8D7332F2F7}"/>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2880634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FOUR (continued)</a:t>
            </a:r>
          </a:p>
          <a:p>
            <a:pPr marL="0" indent="0">
              <a:lnSpc>
                <a:spcPct val="150000"/>
              </a:lnSpc>
              <a:buNone/>
            </a:pPr>
            <a:r>
              <a:rPr lang="en-US" sz="1400" dirty="0">
                <a:solidFill>
                  <a:srgbClr val="000000"/>
                </a:solidFill>
                <a:latin typeface="+mn-lt"/>
              </a:rPr>
              <a:t>Make your morning workout and get outside in the sunshine for even better sleep.</a:t>
            </a:r>
          </a:p>
          <a:p>
            <a:pPr marL="0" indent="0">
              <a:lnSpc>
                <a:spcPct val="150000"/>
              </a:lnSpc>
              <a:buNone/>
            </a:pPr>
            <a:r>
              <a:rPr lang="en-US" sz="1400" dirty="0">
                <a:solidFill>
                  <a:srgbClr val="000000"/>
                </a:solidFill>
                <a:latin typeface="+mn-lt"/>
              </a:rPr>
              <a:t>Aside from the benefit to sleep, getting your workout in in the morning is an easier way to stay consistent because you have less tendency to put it off as the day’s activities and occurrences take precedence.</a:t>
            </a:r>
          </a:p>
          <a:p>
            <a:pPr marL="0" indent="0">
              <a:lnSpc>
                <a:spcPct val="150000"/>
              </a:lnSpc>
              <a:buNone/>
            </a:pPr>
            <a:r>
              <a:rPr lang="en-US" sz="1400" dirty="0">
                <a:solidFill>
                  <a:srgbClr val="000000"/>
                </a:solidFill>
                <a:latin typeface="+mn-lt"/>
              </a:rPr>
              <a:t>For the best night’s sleep, avoid late night cardio or other stimulating exercise.  </a:t>
            </a:r>
          </a:p>
          <a:p>
            <a:pPr marL="0" indent="0">
              <a:lnSpc>
                <a:spcPct val="150000"/>
              </a:lnSpc>
              <a:buNone/>
            </a:pPr>
            <a:r>
              <a:rPr lang="en-US" sz="1400" dirty="0">
                <a:solidFill>
                  <a:srgbClr val="000000"/>
                </a:solidFill>
                <a:latin typeface="+mn-lt"/>
              </a:rPr>
              <a:t>Yoga and stretching can be a nice part of your evening routine to relax.</a:t>
            </a:r>
          </a:p>
          <a:p>
            <a:pPr marL="0" indent="0">
              <a:lnSpc>
                <a:spcPct val="150000"/>
              </a:lnSpc>
              <a:buNone/>
            </a:pPr>
            <a:endParaRPr lang="en-US" sz="1400" dirty="0">
              <a:solidFill>
                <a:srgbClr val="000000"/>
              </a:solidFill>
              <a:latin typeface="+mn-lt"/>
            </a:endParaRPr>
          </a:p>
          <a:p>
            <a:pPr marL="342900" indent="-342900">
              <a:lnSpc>
                <a:spcPct val="150000"/>
              </a:lnSpc>
              <a:buFont typeface="+mj-lt"/>
              <a:buAutoNum type="arabicPeriod"/>
            </a:pPr>
            <a:endParaRPr lang="en-US" sz="1400" dirty="0">
              <a:solidFill>
                <a:srgbClr val="000000"/>
              </a:solidFill>
              <a:latin typeface="+mn-lt"/>
            </a:endParaRPr>
          </a:p>
        </p:txBody>
      </p:sp>
      <p:sp>
        <p:nvSpPr>
          <p:cNvPr id="2" name="Slide Number Placeholder 1">
            <a:extLst>
              <a:ext uri="{FF2B5EF4-FFF2-40B4-BE49-F238E27FC236}">
                <a16:creationId xmlns:a16="http://schemas.microsoft.com/office/drawing/2014/main" id="{C2E6DA47-A71A-4817-8C8B-7E1FBE993FD4}"/>
              </a:ext>
            </a:extLst>
          </p:cNvPr>
          <p:cNvSpPr>
            <a:spLocks noGrp="1"/>
          </p:cNvSpPr>
          <p:nvPr>
            <p:ph type="sldNum" sz="quarter" idx="12"/>
          </p:nvPr>
        </p:nvSpPr>
        <p:spPr/>
        <p:txBody>
          <a:bodyPr/>
          <a:lstStyle/>
          <a:p>
            <a:fld id="{667BE782-764C-48E2-8CC4-34B04CA69BE4}" type="slidenum">
              <a:rPr lang="en-US" smtClean="0"/>
              <a:t>8</a:t>
            </a:fld>
            <a:endParaRPr lang="en-US" dirty="0"/>
          </a:p>
        </p:txBody>
      </p:sp>
      <p:pic>
        <p:nvPicPr>
          <p:cNvPr id="11" name="Picture Placeholder 2">
            <a:extLst>
              <a:ext uri="{FF2B5EF4-FFF2-40B4-BE49-F238E27FC236}">
                <a16:creationId xmlns:a16="http://schemas.microsoft.com/office/drawing/2014/main" id="{32D4701E-DA9E-434E-88E1-9F4AE72D7935}"/>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CE7363A5-098E-4571-8CF6-7F76383DD9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4" name="Title 7">
            <a:extLst>
              <a:ext uri="{FF2B5EF4-FFF2-40B4-BE49-F238E27FC236}">
                <a16:creationId xmlns:a16="http://schemas.microsoft.com/office/drawing/2014/main" id="{CD6D57DA-2E0C-4511-9925-9BBF3019E663}"/>
              </a:ext>
            </a:extLst>
          </p:cNvPr>
          <p:cNvSpPr>
            <a:spLocks noGrp="1"/>
          </p:cNvSpPr>
          <p:nvPr>
            <p:ph type="title"/>
          </p:nvPr>
        </p:nvSpPr>
        <p:spPr>
          <a:xfrm>
            <a:off x="6522751" y="228588"/>
            <a:ext cx="5272477" cy="1311664"/>
          </a:xfrm>
        </p:spPr>
        <p:txBody>
          <a:bodyPr vert="horz" lIns="91440" tIns="45720" rIns="91440" bIns="45720" rtlCol="0" anchor="ctr">
            <a:normAutofit/>
          </a:body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1780006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17198" y="2420096"/>
            <a:ext cx="5272477" cy="4117673"/>
          </a:xfrm>
          <a:noFill/>
        </p:spPr>
        <p:txBody>
          <a:bodyPr vert="horz" lIns="91440" tIns="45720" rIns="91440" bIns="45720" rtlCol="0" anchor="t">
            <a:noAutofit/>
          </a:bodyPr>
          <a:lstStyle/>
          <a:p>
            <a:pPr marL="0" indent="0" algn="ctr">
              <a:lnSpc>
                <a:spcPct val="150000"/>
              </a:lnSpc>
              <a:buNone/>
            </a:pPr>
            <a:r>
              <a:rPr lang="en-US" sz="1400" b="1" dirty="0">
                <a:solidFill>
                  <a:schemeClr val="accent1"/>
                </a:solidFill>
                <a:latin typeface="+mn-lt"/>
              </a:rPr>
              <a:t>FIVE</a:t>
            </a:r>
          </a:p>
          <a:p>
            <a:pPr marL="0" indent="0">
              <a:lnSpc>
                <a:spcPct val="150000"/>
              </a:lnSpc>
              <a:buNone/>
            </a:pPr>
            <a:r>
              <a:rPr lang="en-US" sz="1400" b="1" dirty="0">
                <a:solidFill>
                  <a:srgbClr val="000000"/>
                </a:solidFill>
                <a:latin typeface="+mn-lt"/>
              </a:rPr>
              <a:t>Sleep in cool temperatures.  </a:t>
            </a:r>
            <a:r>
              <a:rPr lang="en-US" sz="1400" dirty="0">
                <a:solidFill>
                  <a:srgbClr val="000000"/>
                </a:solidFill>
                <a:latin typeface="+mn-lt"/>
              </a:rPr>
              <a:t>You can get sheets and blankets that are woven to keep you from overheating.  It’s really nice if you can open the windows and let cool air in.</a:t>
            </a:r>
          </a:p>
          <a:p>
            <a:pPr marL="0" indent="0">
              <a:lnSpc>
                <a:spcPct val="150000"/>
              </a:lnSpc>
              <a:buNone/>
            </a:pPr>
            <a:r>
              <a:rPr lang="en-US" sz="1400" dirty="0">
                <a:solidFill>
                  <a:srgbClr val="000000"/>
                </a:solidFill>
                <a:latin typeface="+mn-lt"/>
              </a:rPr>
              <a:t>There are a million products out there for you to keep your cool at night.  It’s nice if there’s a warranty.</a:t>
            </a:r>
          </a:p>
          <a:p>
            <a:pPr marL="0" indent="0">
              <a:lnSpc>
                <a:spcPct val="150000"/>
              </a:lnSpc>
              <a:buNone/>
            </a:pPr>
            <a:r>
              <a:rPr lang="en-US" sz="1400" dirty="0">
                <a:solidFill>
                  <a:srgbClr val="000000"/>
                </a:solidFill>
                <a:latin typeface="+mn-lt"/>
              </a:rPr>
              <a:t>Suggested bedroom temperature should be between 60-67 degrees Fahrenheit for the best night’s sleep.  Your body temperature decreases to initiate sleep and these temps can help to facilitate this change.   Babies do a little better with temperature 3-5 degrees higher.</a:t>
            </a:r>
          </a:p>
        </p:txBody>
      </p:sp>
      <p:sp>
        <p:nvSpPr>
          <p:cNvPr id="2" name="Slide Number Placeholder 1">
            <a:extLst>
              <a:ext uri="{FF2B5EF4-FFF2-40B4-BE49-F238E27FC236}">
                <a16:creationId xmlns:a16="http://schemas.microsoft.com/office/drawing/2014/main" id="{655ABEB2-CF13-4C95-8509-1437559B360E}"/>
              </a:ext>
            </a:extLst>
          </p:cNvPr>
          <p:cNvSpPr>
            <a:spLocks noGrp="1"/>
          </p:cNvSpPr>
          <p:nvPr>
            <p:ph type="sldNum" sz="quarter" idx="12"/>
          </p:nvPr>
        </p:nvSpPr>
        <p:spPr/>
        <p:txBody>
          <a:bodyPr/>
          <a:lstStyle/>
          <a:p>
            <a:fld id="{667BE782-764C-48E2-8CC4-34B04CA69BE4}" type="slidenum">
              <a:rPr lang="en-US" smtClean="0"/>
              <a:t>9</a:t>
            </a:fld>
            <a:endParaRPr lang="en-US" dirty="0"/>
          </a:p>
        </p:txBody>
      </p:sp>
      <p:pic>
        <p:nvPicPr>
          <p:cNvPr id="11" name="Picture Placeholder 2">
            <a:extLst>
              <a:ext uri="{FF2B5EF4-FFF2-40B4-BE49-F238E27FC236}">
                <a16:creationId xmlns:a16="http://schemas.microsoft.com/office/drawing/2014/main" id="{B9D34683-AD0E-4E2F-A164-955789FAB70F}"/>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43179" t="3722"/>
          <a:stretch/>
        </p:blipFill>
        <p:spPr bwMode="auto">
          <a:xfrm>
            <a:off x="0" y="-1"/>
            <a:ext cx="6076796" cy="687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icture containing object&#10;&#10;Description automatically generated">
            <a:extLst>
              <a:ext uri="{FF2B5EF4-FFF2-40B4-BE49-F238E27FC236}">
                <a16:creationId xmlns:a16="http://schemas.microsoft.com/office/drawing/2014/main" id="{251E215A-6BF6-4E3A-A77F-EF4F0D4FE7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4" name="Title 7">
            <a:extLst>
              <a:ext uri="{FF2B5EF4-FFF2-40B4-BE49-F238E27FC236}">
                <a16:creationId xmlns:a16="http://schemas.microsoft.com/office/drawing/2014/main" id="{D4CBF433-2CF9-42D7-AFD6-0575786A4365}"/>
              </a:ext>
            </a:extLst>
          </p:cNvPr>
          <p:cNvSpPr txBox="1">
            <a:spLocks/>
          </p:cNvSpPr>
          <p:nvPr/>
        </p:nvSpPr>
        <p:spPr bwMode="auto">
          <a:xfrm>
            <a:off x="6522751" y="228588"/>
            <a:ext cx="5272477" cy="131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0" fontAlgn="base" hangingPunct="0">
              <a:lnSpc>
                <a:spcPct val="90000"/>
              </a:lnSpc>
              <a:spcBef>
                <a:spcPct val="0"/>
              </a:spcBef>
              <a:spcAft>
                <a:spcPct val="0"/>
              </a:spcAft>
              <a:defRPr sz="60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solidFill>
                  <a:srgbClr val="12B0B5"/>
                </a:solidFill>
                <a:latin typeface="+mn-lt"/>
              </a:rPr>
              <a:t>The Habits</a:t>
            </a:r>
          </a:p>
        </p:txBody>
      </p:sp>
    </p:spTree>
    <p:extLst>
      <p:ext uri="{BB962C8B-B14F-4D97-AF65-F5344CB8AC3E}">
        <p14:creationId xmlns:p14="http://schemas.microsoft.com/office/powerpoint/2010/main" val="500849016"/>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NHI">
      <a:majorFont>
        <a:latin typeface="Montserrat Medium"/>
        <a:ea typeface=""/>
        <a:cs typeface=""/>
      </a:majorFont>
      <a:minorFont>
        <a:latin typeface="Montserra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NHI">
      <a:majorFont>
        <a:latin typeface="Montserrat Medium"/>
        <a:ea typeface=""/>
        <a:cs typeface=""/>
      </a:majorFont>
      <a:minorFont>
        <a:latin typeface="Montserra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10635</TotalTime>
  <Words>3206</Words>
  <Application>Microsoft Office PowerPoint</Application>
  <PresentationFormat>Widescreen</PresentationFormat>
  <Paragraphs>307</Paragraphs>
  <Slides>37</Slides>
  <Notes>34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37</vt:i4>
      </vt:variant>
    </vt:vector>
  </HeadingPairs>
  <TitlesOfParts>
    <vt:vector size="46" baseType="lpstr">
      <vt:lpstr>Arial</vt:lpstr>
      <vt:lpstr>Calibri</vt:lpstr>
      <vt:lpstr>Calibri Light</vt:lpstr>
      <vt:lpstr>Montserrat</vt:lpstr>
      <vt:lpstr>Montserrat Light</vt:lpstr>
      <vt:lpstr>Custom Design</vt:lpstr>
      <vt:lpstr>1_Custom Design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Habits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Habits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Sykora</dc:creator>
  <cp:lastModifiedBy>USER</cp:lastModifiedBy>
  <cp:revision>85</cp:revision>
  <dcterms:created xsi:type="dcterms:W3CDTF">2018-12-18T21:25:07Z</dcterms:created>
  <dcterms:modified xsi:type="dcterms:W3CDTF">2025-03-12T15:41:35Z</dcterms:modified>
</cp:coreProperties>
</file>