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 id="2147483719" r:id="rId2"/>
    <p:sldMasterId id="2147483704" r:id="rId3"/>
    <p:sldMasterId id="2147483731" r:id="rId4"/>
  </p:sldMasterIdLst>
  <p:notesMasterIdLst>
    <p:notesMasterId r:id="rId34"/>
  </p:notesMasterIdLst>
  <p:sldIdLst>
    <p:sldId id="295" r:id="rId5"/>
    <p:sldId id="831" r:id="rId6"/>
    <p:sldId id="904" r:id="rId7"/>
    <p:sldId id="884" r:id="rId8"/>
    <p:sldId id="805" r:id="rId9"/>
    <p:sldId id="808" r:id="rId10"/>
    <p:sldId id="898" r:id="rId11"/>
    <p:sldId id="307" r:id="rId12"/>
    <p:sldId id="900" r:id="rId13"/>
    <p:sldId id="894" r:id="rId14"/>
    <p:sldId id="899" r:id="rId15"/>
    <p:sldId id="895" r:id="rId16"/>
    <p:sldId id="896" r:id="rId17"/>
    <p:sldId id="902" r:id="rId18"/>
    <p:sldId id="893" r:id="rId19"/>
    <p:sldId id="886" r:id="rId20"/>
    <p:sldId id="903" r:id="rId21"/>
    <p:sldId id="887" r:id="rId22"/>
    <p:sldId id="891" r:id="rId23"/>
    <p:sldId id="888" r:id="rId24"/>
    <p:sldId id="892" r:id="rId25"/>
    <p:sldId id="889" r:id="rId26"/>
    <p:sldId id="908" r:id="rId27"/>
    <p:sldId id="905" r:id="rId28"/>
    <p:sldId id="312" r:id="rId29"/>
    <p:sldId id="906" r:id="rId30"/>
    <p:sldId id="907" r:id="rId31"/>
    <p:sldId id="910" r:id="rId32"/>
    <p:sldId id="87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40" userDrawn="1">
          <p15:clr>
            <a:srgbClr val="A4A3A4"/>
          </p15:clr>
        </p15:guide>
        <p15:guide id="2" pos="240" userDrawn="1">
          <p15:clr>
            <a:srgbClr val="A4A3A4"/>
          </p15:clr>
        </p15:guide>
        <p15:guide id="3" pos="557">
          <p15:clr>
            <a:srgbClr val="A4A3A4"/>
          </p15:clr>
        </p15:guide>
        <p15:guide id="4" pos="3600" userDrawn="1">
          <p15:clr>
            <a:srgbClr val="A4A3A4"/>
          </p15:clr>
        </p15:guide>
        <p15:guide id="5" pos="3840" userDrawn="1">
          <p15:clr>
            <a:srgbClr val="A4A3A4"/>
          </p15:clr>
        </p15:guide>
        <p15:guide id="6" orient="horz" pos="576"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shlie Sykora-Pappas" initials="A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EFE"/>
    <a:srgbClr val="12B0B5"/>
    <a:srgbClr val="DFB05F"/>
    <a:srgbClr val="FEF0F1"/>
    <a:srgbClr val="F2F0EE"/>
    <a:srgbClr val="CBC3BE"/>
    <a:srgbClr val="676767"/>
    <a:srgbClr val="FFFFFF"/>
    <a:srgbClr val="CCD6DF"/>
    <a:srgbClr val="B0AD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5E53DE-37A5-4880-98EB-309DEA625DF2}" v="145" dt="2019-05-01T19:29:02.2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0" autoAdjust="0"/>
    <p:restoredTop sz="94641" autoAdjust="0"/>
  </p:normalViewPr>
  <p:slideViewPr>
    <p:cSldViewPr snapToGrid="0">
      <p:cViewPr varScale="1">
        <p:scale>
          <a:sx n="67" d="100"/>
          <a:sy n="67" d="100"/>
        </p:scale>
        <p:origin x="644" y="44"/>
      </p:cViewPr>
      <p:guideLst>
        <p:guide orient="horz" pos="2040"/>
        <p:guide pos="240"/>
        <p:guide pos="557"/>
        <p:guide pos="3600"/>
        <p:guide pos="3840"/>
        <p:guide orient="horz" pos="576"/>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59" d="100"/>
          <a:sy n="59" d="100"/>
        </p:scale>
        <p:origin x="2517" y="51"/>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lie Sykora-Pappas" userId="ee8837ecd722293f" providerId="LiveId" clId="{635E53DE-37A5-4880-98EB-309DEA625DF2}"/>
    <pc:docChg chg="undo redo custSel modSld modMainMaster">
      <pc:chgData name="Ashlie Sykora-Pappas" userId="ee8837ecd722293f" providerId="LiveId" clId="{635E53DE-37A5-4880-98EB-309DEA625DF2}" dt="2019-05-01T19:55:28.818" v="230" actId="2"/>
      <pc:docMkLst>
        <pc:docMk/>
      </pc:docMkLst>
      <pc:sldChg chg="delSp">
        <pc:chgData name="Ashlie Sykora-Pappas" userId="ee8837ecd722293f" providerId="LiveId" clId="{635E53DE-37A5-4880-98EB-309DEA625DF2}" dt="2019-04-29T15:42:34.017" v="222" actId="478"/>
        <pc:sldMkLst>
          <pc:docMk/>
          <pc:sldMk cId="1369388103" sldId="295"/>
        </pc:sldMkLst>
        <pc:spChg chg="del">
          <ac:chgData name="Ashlie Sykora-Pappas" userId="ee8837ecd722293f" providerId="LiveId" clId="{635E53DE-37A5-4880-98EB-309DEA625DF2}" dt="2019-04-29T15:42:34.017" v="222" actId="478"/>
          <ac:spMkLst>
            <pc:docMk/>
            <pc:sldMk cId="1369388103" sldId="295"/>
            <ac:spMk id="4" creationId="{5740CA70-E08F-44E0-BA54-A6DD9045F65F}"/>
          </ac:spMkLst>
        </pc:spChg>
      </pc:sldChg>
      <pc:sldChg chg="addSp delSp modSp setBg">
        <pc:chgData name="Ashlie Sykora-Pappas" userId="ee8837ecd722293f" providerId="LiveId" clId="{635E53DE-37A5-4880-98EB-309DEA625DF2}" dt="2019-04-29T15:28:06.820" v="111" actId="207"/>
        <pc:sldMkLst>
          <pc:docMk/>
          <pc:sldMk cId="1942956385" sldId="312"/>
        </pc:sldMkLst>
        <pc:spChg chg="mod">
          <ac:chgData name="Ashlie Sykora-Pappas" userId="ee8837ecd722293f" providerId="LiveId" clId="{635E53DE-37A5-4880-98EB-309DEA625DF2}" dt="2019-04-29T15:25:07.584" v="80" actId="1035"/>
          <ac:spMkLst>
            <pc:docMk/>
            <pc:sldMk cId="1942956385" sldId="312"/>
            <ac:spMk id="8" creationId="{8A7496AE-8E0B-4257-83A1-92F3C51D3796}"/>
          </ac:spMkLst>
        </pc:spChg>
        <pc:spChg chg="mod">
          <ac:chgData name="Ashlie Sykora-Pappas" userId="ee8837ecd722293f" providerId="LiveId" clId="{635E53DE-37A5-4880-98EB-309DEA625DF2}" dt="2019-04-29T15:28:06.820" v="111" actId="207"/>
          <ac:spMkLst>
            <pc:docMk/>
            <pc:sldMk cId="1942956385" sldId="312"/>
            <ac:spMk id="9" creationId="{F19273C0-3BE8-4919-AC09-4E7F7742558D}"/>
          </ac:spMkLst>
        </pc:spChg>
        <pc:spChg chg="del">
          <ac:chgData name="Ashlie Sykora-Pappas" userId="ee8837ecd722293f" providerId="LiveId" clId="{635E53DE-37A5-4880-98EB-309DEA625DF2}" dt="2019-04-29T15:11:17.994" v="61" actId="478"/>
          <ac:spMkLst>
            <pc:docMk/>
            <pc:sldMk cId="1942956385" sldId="312"/>
            <ac:spMk id="10" creationId="{DA9C6696-706E-412D-9B82-7476C5B7D837}"/>
          </ac:spMkLst>
        </pc:spChg>
        <pc:picChg chg="add del mod">
          <ac:chgData name="Ashlie Sykora-Pappas" userId="ee8837ecd722293f" providerId="LiveId" clId="{635E53DE-37A5-4880-98EB-309DEA625DF2}" dt="2019-04-29T15:01:08.963" v="45" actId="478"/>
          <ac:picMkLst>
            <pc:docMk/>
            <pc:sldMk cId="1942956385" sldId="312"/>
            <ac:picMk id="7" creationId="{1A9C097D-504B-3444-BE3B-E77E3201019F}"/>
          </ac:picMkLst>
        </pc:picChg>
        <pc:picChg chg="add mod ord modCrop">
          <ac:chgData name="Ashlie Sykora-Pappas" userId="ee8837ecd722293f" providerId="LiveId" clId="{635E53DE-37A5-4880-98EB-309DEA625DF2}" dt="2019-04-29T15:02:48.453" v="54" actId="688"/>
          <ac:picMkLst>
            <pc:docMk/>
            <pc:sldMk cId="1942956385" sldId="312"/>
            <ac:picMk id="11" creationId="{2CB58A17-BC3F-42F7-8847-734B80AEC989}"/>
          </ac:picMkLst>
        </pc:picChg>
      </pc:sldChg>
      <pc:sldChg chg="modSp">
        <pc:chgData name="Ashlie Sykora-Pappas" userId="ee8837ecd722293f" providerId="LiveId" clId="{635E53DE-37A5-4880-98EB-309DEA625DF2}" dt="2019-05-01T19:55:28.818" v="230" actId="2"/>
        <pc:sldMkLst>
          <pc:docMk/>
          <pc:sldMk cId="4101425857" sldId="895"/>
        </pc:sldMkLst>
        <pc:spChg chg="mod">
          <ac:chgData name="Ashlie Sykora-Pappas" userId="ee8837ecd722293f" providerId="LiveId" clId="{635E53DE-37A5-4880-98EB-309DEA625DF2}" dt="2019-05-01T19:55:28.818" v="230" actId="2"/>
          <ac:spMkLst>
            <pc:docMk/>
            <pc:sldMk cId="4101425857" sldId="895"/>
            <ac:spMk id="3" creationId="{A13A922D-4616-45A4-8125-D6247E86317F}"/>
          </ac:spMkLst>
        </pc:spChg>
      </pc:sldChg>
      <pc:sldChg chg="modSp">
        <pc:chgData name="Ashlie Sykora-Pappas" userId="ee8837ecd722293f" providerId="LiveId" clId="{635E53DE-37A5-4880-98EB-309DEA625DF2}" dt="2019-05-01T19:55:25.487" v="229" actId="2"/>
        <pc:sldMkLst>
          <pc:docMk/>
          <pc:sldMk cId="284915133" sldId="904"/>
        </pc:sldMkLst>
        <pc:spChg chg="mod">
          <ac:chgData name="Ashlie Sykora-Pappas" userId="ee8837ecd722293f" providerId="LiveId" clId="{635E53DE-37A5-4880-98EB-309DEA625DF2}" dt="2019-05-01T19:55:25.487" v="229" actId="2"/>
          <ac:spMkLst>
            <pc:docMk/>
            <pc:sldMk cId="284915133" sldId="904"/>
            <ac:spMk id="7" creationId="{02147679-C93A-2744-80F3-83566A579CE2}"/>
          </ac:spMkLst>
        </pc:spChg>
      </pc:sldChg>
      <pc:sldChg chg="addSp delSp modSp setBg">
        <pc:chgData name="Ashlie Sykora-Pappas" userId="ee8837ecd722293f" providerId="LiveId" clId="{635E53DE-37A5-4880-98EB-309DEA625DF2}" dt="2019-04-29T15:35:43.513" v="175" actId="1036"/>
        <pc:sldMkLst>
          <pc:docMk/>
          <pc:sldMk cId="2433183783" sldId="906"/>
        </pc:sldMkLst>
        <pc:spChg chg="mod">
          <ac:chgData name="Ashlie Sykora-Pappas" userId="ee8837ecd722293f" providerId="LiveId" clId="{635E53DE-37A5-4880-98EB-309DEA625DF2}" dt="2019-04-29T15:35:43.513" v="175" actId="1036"/>
          <ac:spMkLst>
            <pc:docMk/>
            <pc:sldMk cId="2433183783" sldId="906"/>
            <ac:spMk id="8" creationId="{8A7496AE-8E0B-4257-83A1-92F3C51D3796}"/>
          </ac:spMkLst>
        </pc:spChg>
        <pc:spChg chg="mod">
          <ac:chgData name="Ashlie Sykora-Pappas" userId="ee8837ecd722293f" providerId="LiveId" clId="{635E53DE-37A5-4880-98EB-309DEA625DF2}" dt="2019-04-29T15:29:17.887" v="115" actId="1038"/>
          <ac:spMkLst>
            <pc:docMk/>
            <pc:sldMk cId="2433183783" sldId="906"/>
            <ac:spMk id="9" creationId="{F19273C0-3BE8-4919-AC09-4E7F7742558D}"/>
          </ac:spMkLst>
        </pc:spChg>
        <pc:spChg chg="del">
          <ac:chgData name="Ashlie Sykora-Pappas" userId="ee8837ecd722293f" providerId="LiveId" clId="{635E53DE-37A5-4880-98EB-309DEA625DF2}" dt="2019-04-29T15:29:31.960" v="116" actId="478"/>
          <ac:spMkLst>
            <pc:docMk/>
            <pc:sldMk cId="2433183783" sldId="906"/>
            <ac:spMk id="10" creationId="{07CDA930-94AD-4598-B357-2981CE3A1BC6}"/>
          </ac:spMkLst>
        </pc:spChg>
        <pc:picChg chg="mod">
          <ac:chgData name="Ashlie Sykora-Pappas" userId="ee8837ecd722293f" providerId="LiveId" clId="{635E53DE-37A5-4880-98EB-309DEA625DF2}" dt="2019-04-29T15:26:27.798" v="89" actId="170"/>
          <ac:picMkLst>
            <pc:docMk/>
            <pc:sldMk cId="2433183783" sldId="906"/>
            <ac:picMk id="3" creationId="{4002334D-497F-47C3-9D10-286491F03829}"/>
          </ac:picMkLst>
        </pc:picChg>
        <pc:picChg chg="del">
          <ac:chgData name="Ashlie Sykora-Pappas" userId="ee8837ecd722293f" providerId="LiveId" clId="{635E53DE-37A5-4880-98EB-309DEA625DF2}" dt="2019-04-29T15:26:56.445" v="102" actId="478"/>
          <ac:picMkLst>
            <pc:docMk/>
            <pc:sldMk cId="2433183783" sldId="906"/>
            <ac:picMk id="7" creationId="{1A9C097D-504B-3444-BE3B-E77E3201019F}"/>
          </ac:picMkLst>
        </pc:picChg>
        <pc:picChg chg="add del">
          <ac:chgData name="Ashlie Sykora-Pappas" userId="ee8837ecd722293f" providerId="LiveId" clId="{635E53DE-37A5-4880-98EB-309DEA625DF2}" dt="2019-04-29T15:25:29.958" v="82" actId="478"/>
          <ac:picMkLst>
            <pc:docMk/>
            <pc:sldMk cId="2433183783" sldId="906"/>
            <ac:picMk id="11" creationId="{BD68ADC9-AC3A-4A71-8230-200DC26052C0}"/>
          </ac:picMkLst>
        </pc:picChg>
        <pc:picChg chg="add mod ord">
          <ac:chgData name="Ashlie Sykora-Pappas" userId="ee8837ecd722293f" providerId="LiveId" clId="{635E53DE-37A5-4880-98EB-309DEA625DF2}" dt="2019-04-29T15:26:53.878" v="101" actId="171"/>
          <ac:picMkLst>
            <pc:docMk/>
            <pc:sldMk cId="2433183783" sldId="906"/>
            <ac:picMk id="12" creationId="{478B0DEB-702A-46BE-9BDF-4F20785B86F0}"/>
          </ac:picMkLst>
        </pc:picChg>
      </pc:sldChg>
      <pc:sldChg chg="addSp delSp modSp setBg">
        <pc:chgData name="Ashlie Sykora-Pappas" userId="ee8837ecd722293f" providerId="LiveId" clId="{635E53DE-37A5-4880-98EB-309DEA625DF2}" dt="2019-04-29T15:44:02.825" v="227" actId="1035"/>
        <pc:sldMkLst>
          <pc:docMk/>
          <pc:sldMk cId="3988830055" sldId="907"/>
        </pc:sldMkLst>
        <pc:spChg chg="mod">
          <ac:chgData name="Ashlie Sykora-Pappas" userId="ee8837ecd722293f" providerId="LiveId" clId="{635E53DE-37A5-4880-98EB-309DEA625DF2}" dt="2019-04-29T15:44:02.825" v="227" actId="1035"/>
          <ac:spMkLst>
            <pc:docMk/>
            <pc:sldMk cId="3988830055" sldId="907"/>
            <ac:spMk id="8" creationId="{8A7496AE-8E0B-4257-83A1-92F3C51D3796}"/>
          </ac:spMkLst>
        </pc:spChg>
        <pc:spChg chg="mod">
          <ac:chgData name="Ashlie Sykora-Pappas" userId="ee8837ecd722293f" providerId="LiveId" clId="{635E53DE-37A5-4880-98EB-309DEA625DF2}" dt="2019-04-29T15:30:50.350" v="136" actId="1038"/>
          <ac:spMkLst>
            <pc:docMk/>
            <pc:sldMk cId="3988830055" sldId="907"/>
            <ac:spMk id="9" creationId="{F19273C0-3BE8-4919-AC09-4E7F7742558D}"/>
          </ac:spMkLst>
        </pc:spChg>
        <pc:picChg chg="mod">
          <ac:chgData name="Ashlie Sykora-Pappas" userId="ee8837ecd722293f" providerId="LiveId" clId="{635E53DE-37A5-4880-98EB-309DEA625DF2}" dt="2019-04-29T15:29:53.515" v="118" actId="732"/>
          <ac:picMkLst>
            <pc:docMk/>
            <pc:sldMk cId="3988830055" sldId="907"/>
            <ac:picMk id="3" creationId="{4002334D-497F-47C3-9D10-286491F03829}"/>
          </ac:picMkLst>
        </pc:picChg>
        <pc:picChg chg="del">
          <ac:chgData name="Ashlie Sykora-Pappas" userId="ee8837ecd722293f" providerId="LiveId" clId="{635E53DE-37A5-4880-98EB-309DEA625DF2}" dt="2019-04-29T15:30:26.118" v="125" actId="478"/>
          <ac:picMkLst>
            <pc:docMk/>
            <pc:sldMk cId="3988830055" sldId="907"/>
            <ac:picMk id="7" creationId="{1A9C097D-504B-3444-BE3B-E77E3201019F}"/>
          </ac:picMkLst>
        </pc:picChg>
        <pc:picChg chg="add del">
          <ac:chgData name="Ashlie Sykora-Pappas" userId="ee8837ecd722293f" providerId="LiveId" clId="{635E53DE-37A5-4880-98EB-309DEA625DF2}" dt="2019-04-29T15:30:18.290" v="124" actId="478"/>
          <ac:picMkLst>
            <pc:docMk/>
            <pc:sldMk cId="3988830055" sldId="907"/>
            <ac:picMk id="11" creationId="{60B1B6DC-ED2F-4D78-8E12-8E751F23DB07}"/>
          </ac:picMkLst>
        </pc:picChg>
        <pc:picChg chg="add">
          <ac:chgData name="Ashlie Sykora-Pappas" userId="ee8837ecd722293f" providerId="LiveId" clId="{635E53DE-37A5-4880-98EB-309DEA625DF2}" dt="2019-04-29T15:30:27.051" v="126"/>
          <ac:picMkLst>
            <pc:docMk/>
            <pc:sldMk cId="3988830055" sldId="907"/>
            <ac:picMk id="12" creationId="{E205B68D-59AC-4ABC-B1C5-5B363EAC678D}"/>
          </ac:picMkLst>
        </pc:picChg>
      </pc:sldChg>
      <pc:sldChg chg="addSp delSp modSp setBg">
        <pc:chgData name="Ashlie Sykora-Pappas" userId="ee8837ecd722293f" providerId="LiveId" clId="{635E53DE-37A5-4880-98EB-309DEA625DF2}" dt="2019-04-29T15:34:12.852" v="168" actId="1037"/>
        <pc:sldMkLst>
          <pc:docMk/>
          <pc:sldMk cId="2251262210" sldId="910"/>
        </pc:sldMkLst>
        <pc:spChg chg="mod">
          <ac:chgData name="Ashlie Sykora-Pappas" userId="ee8837ecd722293f" providerId="LiveId" clId="{635E53DE-37A5-4880-98EB-309DEA625DF2}" dt="2019-04-29T15:33:14.306" v="158" actId="207"/>
          <ac:spMkLst>
            <pc:docMk/>
            <pc:sldMk cId="2251262210" sldId="910"/>
            <ac:spMk id="2" creationId="{F86D347B-8C76-4768-9BD8-351AC842906C}"/>
          </ac:spMkLst>
        </pc:spChg>
        <pc:spChg chg="mod">
          <ac:chgData name="Ashlie Sykora-Pappas" userId="ee8837ecd722293f" providerId="LiveId" clId="{635E53DE-37A5-4880-98EB-309DEA625DF2}" dt="2019-04-29T15:34:12.852" v="168" actId="1037"/>
          <ac:spMkLst>
            <pc:docMk/>
            <pc:sldMk cId="2251262210" sldId="910"/>
            <ac:spMk id="8" creationId="{8A7496AE-8E0B-4257-83A1-92F3C51D3796}"/>
          </ac:spMkLst>
        </pc:spChg>
        <pc:spChg chg="mod">
          <ac:chgData name="Ashlie Sykora-Pappas" userId="ee8837ecd722293f" providerId="LiveId" clId="{635E53DE-37A5-4880-98EB-309DEA625DF2}" dt="2019-04-29T15:32:41.341" v="154" actId="207"/>
          <ac:spMkLst>
            <pc:docMk/>
            <pc:sldMk cId="2251262210" sldId="910"/>
            <ac:spMk id="9" creationId="{F19273C0-3BE8-4919-AC09-4E7F7742558D}"/>
          </ac:spMkLst>
        </pc:spChg>
        <pc:spChg chg="mod">
          <ac:chgData name="Ashlie Sykora-Pappas" userId="ee8837ecd722293f" providerId="LiveId" clId="{635E53DE-37A5-4880-98EB-309DEA625DF2}" dt="2019-04-29T15:32:45.562" v="155" actId="207"/>
          <ac:spMkLst>
            <pc:docMk/>
            <pc:sldMk cId="2251262210" sldId="910"/>
            <ac:spMk id="10" creationId="{5AAB5D23-A6BB-4810-A3C8-779F90F9A8F0}"/>
          </ac:spMkLst>
        </pc:spChg>
        <pc:spChg chg="del">
          <ac:chgData name="Ashlie Sykora-Pappas" userId="ee8837ecd722293f" providerId="LiveId" clId="{635E53DE-37A5-4880-98EB-309DEA625DF2}" dt="2019-04-29T15:33:43.619" v="159" actId="478"/>
          <ac:spMkLst>
            <pc:docMk/>
            <pc:sldMk cId="2251262210" sldId="910"/>
            <ac:spMk id="11" creationId="{234D7CB4-D85D-4916-B96F-4F3B420BD9A6}"/>
          </ac:spMkLst>
        </pc:spChg>
        <pc:picChg chg="add del">
          <ac:chgData name="Ashlie Sykora-Pappas" userId="ee8837ecd722293f" providerId="LiveId" clId="{635E53DE-37A5-4880-98EB-309DEA625DF2}" dt="2019-04-29T15:32:25.779" v="151" actId="478"/>
          <ac:picMkLst>
            <pc:docMk/>
            <pc:sldMk cId="2251262210" sldId="910"/>
            <ac:picMk id="7" creationId="{1A9C097D-504B-3444-BE3B-E77E3201019F}"/>
          </ac:picMkLst>
        </pc:picChg>
        <pc:picChg chg="add mod">
          <ac:chgData name="Ashlie Sykora-Pappas" userId="ee8837ecd722293f" providerId="LiveId" clId="{635E53DE-37A5-4880-98EB-309DEA625DF2}" dt="2019-04-29T15:32:29.195" v="153" actId="1036"/>
          <ac:picMkLst>
            <pc:docMk/>
            <pc:sldMk cId="2251262210" sldId="910"/>
            <ac:picMk id="12" creationId="{807ABB01-A094-45DD-88C6-0670A484B729}"/>
          </ac:picMkLst>
        </pc:picChg>
        <pc:picChg chg="add mod ord">
          <ac:chgData name="Ashlie Sykora-Pappas" userId="ee8837ecd722293f" providerId="LiveId" clId="{635E53DE-37A5-4880-98EB-309DEA625DF2}" dt="2019-04-29T15:32:23.395" v="150" actId="171"/>
          <ac:picMkLst>
            <pc:docMk/>
            <pc:sldMk cId="2251262210" sldId="910"/>
            <ac:picMk id="13" creationId="{983DF21B-C5FD-4B8F-A0FA-A281CFC21C9B}"/>
          </ac:picMkLst>
        </pc:picChg>
      </pc:sldChg>
      <pc:sldMasterChg chg="modSldLayout">
        <pc:chgData name="Ashlie Sykora-Pappas" userId="ee8837ecd722293f" providerId="LiveId" clId="{635E53DE-37A5-4880-98EB-309DEA625DF2}" dt="2019-05-01T19:29:02.266" v="228"/>
        <pc:sldMasterMkLst>
          <pc:docMk/>
          <pc:sldMasterMk cId="1072457485" sldId="2147483704"/>
        </pc:sldMasterMkLst>
        <pc:sldLayoutChg chg="addSp delSp modSp">
          <pc:chgData name="Ashlie Sykora-Pappas" userId="ee8837ecd722293f" providerId="LiveId" clId="{635E53DE-37A5-4880-98EB-309DEA625DF2}" dt="2019-05-01T19:29:02.266" v="228"/>
          <pc:sldLayoutMkLst>
            <pc:docMk/>
            <pc:sldMasterMk cId="1072457485" sldId="2147483704"/>
            <pc:sldLayoutMk cId="2097930976" sldId="2147483706"/>
          </pc:sldLayoutMkLst>
          <pc:spChg chg="del">
            <ac:chgData name="Ashlie Sykora-Pappas" userId="ee8837ecd722293f" providerId="LiveId" clId="{635E53DE-37A5-4880-98EB-309DEA625DF2}" dt="2019-04-29T15:36:41.950" v="182" actId="478"/>
            <ac:spMkLst>
              <pc:docMk/>
              <pc:sldMasterMk cId="1072457485" sldId="2147483704"/>
              <pc:sldLayoutMk cId="2097930976" sldId="2147483706"/>
              <ac:spMk id="4" creationId="{202F130E-6852-46EB-A09D-209DA8C89C72}"/>
            </ac:spMkLst>
          </pc:spChg>
          <pc:spChg chg="mod">
            <ac:chgData name="Ashlie Sykora-Pappas" userId="ee8837ecd722293f" providerId="LiveId" clId="{635E53DE-37A5-4880-98EB-309DEA625DF2}" dt="2019-04-29T15:36:56.976" v="186" actId="403"/>
            <ac:spMkLst>
              <pc:docMk/>
              <pc:sldMasterMk cId="1072457485" sldId="2147483704"/>
              <pc:sldLayoutMk cId="2097930976" sldId="2147483706"/>
              <ac:spMk id="5" creationId="{009CD36B-F4CC-4942-932D-DBDFE175B5F7}"/>
            </ac:spMkLst>
          </pc:spChg>
          <pc:spChg chg="add">
            <ac:chgData name="Ashlie Sykora-Pappas" userId="ee8837ecd722293f" providerId="LiveId" clId="{635E53DE-37A5-4880-98EB-309DEA625DF2}" dt="2019-05-01T19:29:02.266" v="228"/>
            <ac:spMkLst>
              <pc:docMk/>
              <pc:sldMasterMk cId="1072457485" sldId="2147483704"/>
              <pc:sldLayoutMk cId="2097930976" sldId="2147483706"/>
              <ac:spMk id="6" creationId="{8F655D20-D814-4174-B2C0-C6263B52A1BB}"/>
            </ac:spMkLst>
          </pc:spChg>
        </pc:sldLayoutChg>
        <pc:sldLayoutChg chg="delSp modSp">
          <pc:chgData name="Ashlie Sykora-Pappas" userId="ee8837ecd722293f" providerId="LiveId" clId="{635E53DE-37A5-4880-98EB-309DEA625DF2}" dt="2019-04-29T15:39:24.578" v="204" actId="403"/>
          <pc:sldLayoutMkLst>
            <pc:docMk/>
            <pc:sldMasterMk cId="1072457485" sldId="2147483704"/>
            <pc:sldLayoutMk cId="3675608858" sldId="2147483707"/>
          </pc:sldLayoutMkLst>
          <pc:spChg chg="del">
            <ac:chgData name="Ashlie Sykora-Pappas" userId="ee8837ecd722293f" providerId="LiveId" clId="{635E53DE-37A5-4880-98EB-309DEA625DF2}" dt="2019-04-29T15:39:12.018" v="200" actId="478"/>
            <ac:spMkLst>
              <pc:docMk/>
              <pc:sldMasterMk cId="1072457485" sldId="2147483704"/>
              <pc:sldLayoutMk cId="3675608858" sldId="2147483707"/>
              <ac:spMk id="5" creationId="{7612127A-8FC9-4C9A-B091-137C6338641E}"/>
            </ac:spMkLst>
          </pc:spChg>
          <pc:spChg chg="mod">
            <ac:chgData name="Ashlie Sykora-Pappas" userId="ee8837ecd722293f" providerId="LiveId" clId="{635E53DE-37A5-4880-98EB-309DEA625DF2}" dt="2019-04-29T15:39:24.578" v="204" actId="403"/>
            <ac:spMkLst>
              <pc:docMk/>
              <pc:sldMasterMk cId="1072457485" sldId="2147483704"/>
              <pc:sldLayoutMk cId="3675608858" sldId="2147483707"/>
              <ac:spMk id="6" creationId="{A18A692C-BDF0-43C2-94FB-A39FB4BDA83B}"/>
            </ac:spMkLst>
          </pc:spChg>
        </pc:sldLayoutChg>
        <pc:sldLayoutChg chg="delSp modSp">
          <pc:chgData name="Ashlie Sykora-Pappas" userId="ee8837ecd722293f" providerId="LiveId" clId="{635E53DE-37A5-4880-98EB-309DEA625DF2}" dt="2019-04-29T15:39:48.648" v="209" actId="478"/>
          <pc:sldLayoutMkLst>
            <pc:docMk/>
            <pc:sldMasterMk cId="1072457485" sldId="2147483704"/>
            <pc:sldLayoutMk cId="1333562429" sldId="2147483708"/>
          </pc:sldLayoutMkLst>
          <pc:spChg chg="del">
            <ac:chgData name="Ashlie Sykora-Pappas" userId="ee8837ecd722293f" providerId="LiveId" clId="{635E53DE-37A5-4880-98EB-309DEA625DF2}" dt="2019-04-29T15:39:48.648" v="209" actId="478"/>
            <ac:spMkLst>
              <pc:docMk/>
              <pc:sldMasterMk cId="1072457485" sldId="2147483704"/>
              <pc:sldLayoutMk cId="1333562429" sldId="2147483708"/>
              <ac:spMk id="3" creationId="{EFDEC59E-6053-4558-A5FF-A345565CB1CB}"/>
            </ac:spMkLst>
          </pc:spChg>
          <pc:spChg chg="mod">
            <ac:chgData name="Ashlie Sykora-Pappas" userId="ee8837ecd722293f" providerId="LiveId" clId="{635E53DE-37A5-4880-98EB-309DEA625DF2}" dt="2019-04-29T15:39:39.064" v="208" actId="403"/>
            <ac:spMkLst>
              <pc:docMk/>
              <pc:sldMasterMk cId="1072457485" sldId="2147483704"/>
              <pc:sldLayoutMk cId="1333562429" sldId="2147483708"/>
              <ac:spMk id="4" creationId="{9733EF3C-C423-45F0-BCEC-711D4CC857C8}"/>
            </ac:spMkLst>
          </pc:spChg>
        </pc:sldLayoutChg>
        <pc:sldLayoutChg chg="modSp">
          <pc:chgData name="Ashlie Sykora-Pappas" userId="ee8837ecd722293f" providerId="LiveId" clId="{635E53DE-37A5-4880-98EB-309DEA625DF2}" dt="2019-04-29T15:37:39.930" v="190" actId="403"/>
          <pc:sldLayoutMkLst>
            <pc:docMk/>
            <pc:sldMasterMk cId="1072457485" sldId="2147483704"/>
            <pc:sldLayoutMk cId="3240501870" sldId="2147483710"/>
          </pc:sldLayoutMkLst>
          <pc:spChg chg="mod">
            <ac:chgData name="Ashlie Sykora-Pappas" userId="ee8837ecd722293f" providerId="LiveId" clId="{635E53DE-37A5-4880-98EB-309DEA625DF2}" dt="2019-04-29T15:37:39.930" v="190" actId="403"/>
            <ac:spMkLst>
              <pc:docMk/>
              <pc:sldMasterMk cId="1072457485" sldId="2147483704"/>
              <pc:sldLayoutMk cId="3240501870" sldId="2147483710"/>
              <ac:spMk id="3" creationId="{2A0491D9-9F79-4C19-8D90-3EF8D0AB692E}"/>
            </ac:spMkLst>
          </pc:spChg>
        </pc:sldLayoutChg>
        <pc:sldLayoutChg chg="delSp modSp">
          <pc:chgData name="Ashlie Sykora-Pappas" userId="ee8837ecd722293f" providerId="LiveId" clId="{635E53DE-37A5-4880-98EB-309DEA625DF2}" dt="2019-04-29T15:38:14.539" v="195" actId="403"/>
          <pc:sldLayoutMkLst>
            <pc:docMk/>
            <pc:sldMasterMk cId="1072457485" sldId="2147483704"/>
            <pc:sldLayoutMk cId="2799779242" sldId="2147483712"/>
          </pc:sldLayoutMkLst>
          <pc:spChg chg="mod">
            <ac:chgData name="Ashlie Sykora-Pappas" userId="ee8837ecd722293f" providerId="LiveId" clId="{635E53DE-37A5-4880-98EB-309DEA625DF2}" dt="2019-04-29T14:42:57.652" v="0" actId="207"/>
            <ac:spMkLst>
              <pc:docMk/>
              <pc:sldMasterMk cId="1072457485" sldId="2147483704"/>
              <pc:sldLayoutMk cId="2799779242" sldId="2147483712"/>
              <ac:spMk id="2" creationId="{1F991BCA-86DA-448F-A18E-CE6E22AF47C4}"/>
            </ac:spMkLst>
          </pc:spChg>
          <pc:spChg chg="del">
            <ac:chgData name="Ashlie Sykora-Pappas" userId="ee8837ecd722293f" providerId="LiveId" clId="{635E53DE-37A5-4880-98EB-309DEA625DF2}" dt="2019-04-29T15:38:07.603" v="191" actId="478"/>
            <ac:spMkLst>
              <pc:docMk/>
              <pc:sldMasterMk cId="1072457485" sldId="2147483704"/>
              <pc:sldLayoutMk cId="2799779242" sldId="2147483712"/>
              <ac:spMk id="4" creationId="{0511C721-B298-49C8-BF69-B408489DC777}"/>
            </ac:spMkLst>
          </pc:spChg>
          <pc:spChg chg="mod">
            <ac:chgData name="Ashlie Sykora-Pappas" userId="ee8837ecd722293f" providerId="LiveId" clId="{635E53DE-37A5-4880-98EB-309DEA625DF2}" dt="2019-04-29T15:38:14.539" v="195" actId="403"/>
            <ac:spMkLst>
              <pc:docMk/>
              <pc:sldMasterMk cId="1072457485" sldId="2147483704"/>
              <pc:sldLayoutMk cId="2799779242" sldId="2147483712"/>
              <ac:spMk id="5" creationId="{EA9A3EE7-CBA5-4BDD-B5C7-6C3484E106D5}"/>
            </ac:spMkLst>
          </pc:spChg>
        </pc:sldLayoutChg>
        <pc:sldLayoutChg chg="modSp">
          <pc:chgData name="Ashlie Sykora-Pappas" userId="ee8837ecd722293f" providerId="LiveId" clId="{635E53DE-37A5-4880-98EB-309DEA625DF2}" dt="2019-04-29T15:40:09.804" v="213" actId="403"/>
          <pc:sldLayoutMkLst>
            <pc:docMk/>
            <pc:sldMasterMk cId="1072457485" sldId="2147483704"/>
            <pc:sldLayoutMk cId="2766139777" sldId="2147483741"/>
          </pc:sldLayoutMkLst>
          <pc:spChg chg="mod">
            <ac:chgData name="Ashlie Sykora-Pappas" userId="ee8837ecd722293f" providerId="LiveId" clId="{635E53DE-37A5-4880-98EB-309DEA625DF2}" dt="2019-04-29T15:40:09.804" v="213" actId="403"/>
            <ac:spMkLst>
              <pc:docMk/>
              <pc:sldMasterMk cId="1072457485" sldId="2147483704"/>
              <pc:sldLayoutMk cId="2766139777" sldId="2147483741"/>
              <ac:spMk id="6" creationId="{00000000-0000-0000-0000-000000000000}"/>
            </ac:spMkLst>
          </pc:spChg>
        </pc:sldLayoutChg>
        <pc:sldLayoutChg chg="modSp">
          <pc:chgData name="Ashlie Sykora-Pappas" userId="ee8837ecd722293f" providerId="LiveId" clId="{635E53DE-37A5-4880-98EB-309DEA625DF2}" dt="2019-04-29T15:41:31.520" v="221" actId="403"/>
          <pc:sldLayoutMkLst>
            <pc:docMk/>
            <pc:sldMasterMk cId="1072457485" sldId="2147483704"/>
            <pc:sldLayoutMk cId="2858175934" sldId="2147483742"/>
          </pc:sldLayoutMkLst>
          <pc:spChg chg="mod ord">
            <ac:chgData name="Ashlie Sykora-Pappas" userId="ee8837ecd722293f" providerId="LiveId" clId="{635E53DE-37A5-4880-98EB-309DEA625DF2}" dt="2019-04-29T15:41:31.520" v="221" actId="403"/>
            <ac:spMkLst>
              <pc:docMk/>
              <pc:sldMasterMk cId="1072457485" sldId="2147483704"/>
              <pc:sldLayoutMk cId="2858175934" sldId="2147483742"/>
              <ac:spMk id="6" creationId="{4AF04CD9-913F-45AD-A752-A1334D7CF8D8}"/>
            </ac:spMkLst>
          </pc:spChg>
          <pc:spChg chg="mod">
            <ac:chgData name="Ashlie Sykora-Pappas" userId="ee8837ecd722293f" providerId="LiveId" clId="{635E53DE-37A5-4880-98EB-309DEA625DF2}" dt="2019-04-29T15:41:18.709" v="217" actId="14100"/>
            <ac:spMkLst>
              <pc:docMk/>
              <pc:sldMasterMk cId="1072457485" sldId="2147483704"/>
              <pc:sldLayoutMk cId="2858175934" sldId="2147483742"/>
              <ac:spMk id="8" creationId="{0B6B7767-051D-4837-A56E-2125B347A2C2}"/>
            </ac:spMkLst>
          </pc:spChg>
        </pc:sldLayoutChg>
      </pc:sldMasterChg>
      <pc:sldMasterChg chg="modSldLayout">
        <pc:chgData name="Ashlie Sykora-Pappas" userId="ee8837ecd722293f" providerId="LiveId" clId="{635E53DE-37A5-4880-98EB-309DEA625DF2}" dt="2019-04-29T15:38:39.458" v="199" actId="403"/>
        <pc:sldMasterMkLst>
          <pc:docMk/>
          <pc:sldMasterMk cId="383903793" sldId="2147483731"/>
        </pc:sldMasterMkLst>
        <pc:sldLayoutChg chg="modSp">
          <pc:chgData name="Ashlie Sykora-Pappas" userId="ee8837ecd722293f" providerId="LiveId" clId="{635E53DE-37A5-4880-98EB-309DEA625DF2}" dt="2019-04-29T15:38:39.458" v="199" actId="403"/>
          <pc:sldLayoutMkLst>
            <pc:docMk/>
            <pc:sldMasterMk cId="383903793" sldId="2147483731"/>
            <pc:sldLayoutMk cId="3771476797" sldId="2147483740"/>
          </pc:sldLayoutMkLst>
          <pc:spChg chg="mod">
            <ac:chgData name="Ashlie Sykora-Pappas" userId="ee8837ecd722293f" providerId="LiveId" clId="{635E53DE-37A5-4880-98EB-309DEA625DF2}" dt="2019-04-29T15:38:39.458" v="199" actId="403"/>
            <ac:spMkLst>
              <pc:docMk/>
              <pc:sldMasterMk cId="383903793" sldId="2147483731"/>
              <pc:sldLayoutMk cId="3771476797" sldId="2147483740"/>
              <ac:spMk id="6" creationId="{00000000-0000-0000-0000-000000000000}"/>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345781-E904-4C90-ADD4-8BCBFA3E3C90}" type="datetimeFigureOut">
              <a:rPr lang="en-US" smtClean="0"/>
              <a:t>3/12/2025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17E553-8EE8-4A1F-9E4F-A30A9855B913}" type="slidenum">
              <a:rPr lang="en-US" smtClean="0"/>
              <a:t>‹#›</a:t>
            </a:fld>
            <a:endParaRPr lang="en-US" dirty="0"/>
          </a:p>
        </p:txBody>
      </p:sp>
    </p:spTree>
    <p:extLst>
      <p:ext uri="{BB962C8B-B14F-4D97-AF65-F5344CB8AC3E}">
        <p14:creationId xmlns:p14="http://schemas.microsoft.com/office/powerpoint/2010/main" val="326902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8</a:t>
            </a:fld>
            <a:endParaRPr lang="en-US" dirty="0"/>
          </a:p>
        </p:txBody>
      </p:sp>
    </p:spTree>
    <p:extLst>
      <p:ext uri="{BB962C8B-B14F-4D97-AF65-F5344CB8AC3E}">
        <p14:creationId xmlns:p14="http://schemas.microsoft.com/office/powerpoint/2010/main" val="3980460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 is the most important stage of sleep and also the most disrupted stage.  </a:t>
            </a:r>
          </a:p>
          <a:p>
            <a:r>
              <a:rPr lang="en-US" dirty="0"/>
              <a:t>The Anti-diuretic hormone is why we limit the number of times we go to the bathroom.  If you find that you are going to the bathroom during the night at the same time you know when you are going into REM.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usually deprive ourselves of our last REM period because we wake with an alarm clock.  Since we are processing our thoughts and emotions during this period of time when we limit it we limit our ability to handle new situations the next day.</a:t>
            </a: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22</a:t>
            </a:fld>
            <a:endParaRPr lang="en-US" dirty="0"/>
          </a:p>
        </p:txBody>
      </p:sp>
    </p:spTree>
    <p:extLst>
      <p:ext uri="{BB962C8B-B14F-4D97-AF65-F5344CB8AC3E}">
        <p14:creationId xmlns:p14="http://schemas.microsoft.com/office/powerpoint/2010/main" val="2283411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 is the most important stage of sleep and also the most disrupted stage.  </a:t>
            </a:r>
          </a:p>
          <a:p>
            <a:r>
              <a:rPr lang="en-US" dirty="0"/>
              <a:t>The Anti-diuretic hormone is why we limit the number of times we go to the bathroom.  If you find that you are going to the bathroom during the night at the same time you know when you are going into REM.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usually deprive ourselves of our last REM period because we wake with an alarm clock.  Since we are processing our thoughts and emotions during this period of time when we limit it we limit our ability to handle new situations the next day.</a:t>
            </a: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23</a:t>
            </a:fld>
            <a:endParaRPr lang="en-US" dirty="0"/>
          </a:p>
        </p:txBody>
      </p:sp>
    </p:spTree>
    <p:extLst>
      <p:ext uri="{BB962C8B-B14F-4D97-AF65-F5344CB8AC3E}">
        <p14:creationId xmlns:p14="http://schemas.microsoft.com/office/powerpoint/2010/main" val="38243792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p:txBody>
      </p:sp>
      <p:sp>
        <p:nvSpPr>
          <p:cNvPr id="4" name="Slide Number Placeholder 3"/>
          <p:cNvSpPr>
            <a:spLocks noGrp="1"/>
          </p:cNvSpPr>
          <p:nvPr>
            <p:ph type="sldNum" sz="quarter" idx="5"/>
          </p:nvPr>
        </p:nvSpPr>
        <p:spPr/>
        <p:txBody>
          <a:bodyPr/>
          <a:lstStyle/>
          <a:p>
            <a:fld id="{78AC5D59-1F20-A445-825A-1B8D5465D7C5}" type="slidenum">
              <a:rPr lang="en-US" smtClean="0"/>
              <a:t>25</a:t>
            </a:fld>
            <a:endParaRPr lang="en-US" dirty="0"/>
          </a:p>
        </p:txBody>
      </p:sp>
    </p:spTree>
    <p:extLst>
      <p:ext uri="{BB962C8B-B14F-4D97-AF65-F5344CB8AC3E}">
        <p14:creationId xmlns:p14="http://schemas.microsoft.com/office/powerpoint/2010/main" val="560579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p:txBody>
      </p:sp>
      <p:sp>
        <p:nvSpPr>
          <p:cNvPr id="4" name="Slide Number Placeholder 3"/>
          <p:cNvSpPr>
            <a:spLocks noGrp="1"/>
          </p:cNvSpPr>
          <p:nvPr>
            <p:ph type="sldNum" sz="quarter" idx="5"/>
          </p:nvPr>
        </p:nvSpPr>
        <p:spPr/>
        <p:txBody>
          <a:bodyPr/>
          <a:lstStyle/>
          <a:p>
            <a:fld id="{78AC5D59-1F20-A445-825A-1B8D5465D7C5}" type="slidenum">
              <a:rPr lang="en-US" smtClean="0"/>
              <a:t>26</a:t>
            </a:fld>
            <a:endParaRPr lang="en-US" dirty="0"/>
          </a:p>
        </p:txBody>
      </p:sp>
    </p:spTree>
    <p:extLst>
      <p:ext uri="{BB962C8B-B14F-4D97-AF65-F5344CB8AC3E}">
        <p14:creationId xmlns:p14="http://schemas.microsoft.com/office/powerpoint/2010/main" val="2166799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p:txBody>
      </p:sp>
      <p:sp>
        <p:nvSpPr>
          <p:cNvPr id="4" name="Slide Number Placeholder 3"/>
          <p:cNvSpPr>
            <a:spLocks noGrp="1"/>
          </p:cNvSpPr>
          <p:nvPr>
            <p:ph type="sldNum" sz="quarter" idx="5"/>
          </p:nvPr>
        </p:nvSpPr>
        <p:spPr/>
        <p:txBody>
          <a:bodyPr/>
          <a:lstStyle/>
          <a:p>
            <a:fld id="{78AC5D59-1F20-A445-825A-1B8D5465D7C5}" type="slidenum">
              <a:rPr lang="en-US" smtClean="0"/>
              <a:t>27</a:t>
            </a:fld>
            <a:endParaRPr lang="en-US" dirty="0"/>
          </a:p>
        </p:txBody>
      </p:sp>
    </p:spTree>
    <p:extLst>
      <p:ext uri="{BB962C8B-B14F-4D97-AF65-F5344CB8AC3E}">
        <p14:creationId xmlns:p14="http://schemas.microsoft.com/office/powerpoint/2010/main" val="9902395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p:txBody>
      </p:sp>
      <p:sp>
        <p:nvSpPr>
          <p:cNvPr id="4" name="Slide Number Placeholder 3"/>
          <p:cNvSpPr>
            <a:spLocks noGrp="1"/>
          </p:cNvSpPr>
          <p:nvPr>
            <p:ph type="sldNum" sz="quarter" idx="5"/>
          </p:nvPr>
        </p:nvSpPr>
        <p:spPr/>
        <p:txBody>
          <a:bodyPr/>
          <a:lstStyle/>
          <a:p>
            <a:fld id="{78AC5D59-1F20-A445-825A-1B8D5465D7C5}" type="slidenum">
              <a:rPr lang="en-US" smtClean="0"/>
              <a:t>28</a:t>
            </a:fld>
            <a:endParaRPr lang="en-US" dirty="0"/>
          </a:p>
        </p:txBody>
      </p:sp>
    </p:spTree>
    <p:extLst>
      <p:ext uri="{BB962C8B-B14F-4D97-AF65-F5344CB8AC3E}">
        <p14:creationId xmlns:p14="http://schemas.microsoft.com/office/powerpoint/2010/main" val="3738135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10</a:t>
            </a:fld>
            <a:endParaRPr lang="en-US" dirty="0"/>
          </a:p>
        </p:txBody>
      </p:sp>
    </p:spTree>
    <p:extLst>
      <p:ext uri="{BB962C8B-B14F-4D97-AF65-F5344CB8AC3E}">
        <p14:creationId xmlns:p14="http://schemas.microsoft.com/office/powerpoint/2010/main" val="3167542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12</a:t>
            </a:fld>
            <a:endParaRPr lang="en-US" dirty="0"/>
          </a:p>
        </p:txBody>
      </p:sp>
    </p:spTree>
    <p:extLst>
      <p:ext uri="{BB962C8B-B14F-4D97-AF65-F5344CB8AC3E}">
        <p14:creationId xmlns:p14="http://schemas.microsoft.com/office/powerpoint/2010/main" val="1343986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13</a:t>
            </a:fld>
            <a:endParaRPr lang="en-US" dirty="0"/>
          </a:p>
        </p:txBody>
      </p:sp>
    </p:spTree>
    <p:extLst>
      <p:ext uri="{BB962C8B-B14F-4D97-AF65-F5344CB8AC3E}">
        <p14:creationId xmlns:p14="http://schemas.microsoft.com/office/powerpoint/2010/main" val="271041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cannot go without sleep.  Your body needs it for more reasons than you can imagine.  During the time you are asleep your brain takes the time to clean out both the synapses or spaces between nerves so that they are ready to take in more information.  It also cleans out the lymphatic and metabolic waste from the brain.  During different stages of sleep we perform different processes.  </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15</a:t>
            </a:fld>
            <a:endParaRPr lang="en-US" dirty="0"/>
          </a:p>
        </p:txBody>
      </p:sp>
    </p:spTree>
    <p:extLst>
      <p:ext uri="{BB962C8B-B14F-4D97-AF65-F5344CB8AC3E}">
        <p14:creationId xmlns:p14="http://schemas.microsoft.com/office/powerpoint/2010/main" val="3783514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dirty="0"/>
              <a:t>This first stage of sleep will last any way from 0-10 minutes.  This is a transitional phase of sleep and many people think you are still awake but the body needs to transition.  Our brain is driven by different areas when we are awake and when we are asleep.</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18</a:t>
            </a:fld>
            <a:endParaRPr lang="en-US" dirty="0"/>
          </a:p>
        </p:txBody>
      </p:sp>
    </p:spTree>
    <p:extLst>
      <p:ext uri="{BB962C8B-B14F-4D97-AF65-F5344CB8AC3E}">
        <p14:creationId xmlns:p14="http://schemas.microsoft.com/office/powerpoint/2010/main" val="9442146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dirty="0"/>
              <a:t>This first stage of sleep will last any way from 0-10 minutes.  This is a transitional phase of sleep and many people think you are still awake but the body needs to transition.  Our brain is driven by different areas when we are awake and when we are asleep.</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19</a:t>
            </a:fld>
            <a:endParaRPr lang="en-US" dirty="0"/>
          </a:p>
        </p:txBody>
      </p:sp>
    </p:spTree>
    <p:extLst>
      <p:ext uri="{BB962C8B-B14F-4D97-AF65-F5344CB8AC3E}">
        <p14:creationId xmlns:p14="http://schemas.microsoft.com/office/powerpoint/2010/main" val="1182606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when our body recharges and relaxes.  The muscles have time to recharge.</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20</a:t>
            </a:fld>
            <a:endParaRPr lang="en-US" dirty="0"/>
          </a:p>
        </p:txBody>
      </p:sp>
    </p:spTree>
    <p:extLst>
      <p:ext uri="{BB962C8B-B14F-4D97-AF65-F5344CB8AC3E}">
        <p14:creationId xmlns:p14="http://schemas.microsoft.com/office/powerpoint/2010/main" val="3554218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21</a:t>
            </a:fld>
            <a:endParaRPr lang="en-US" dirty="0"/>
          </a:p>
        </p:txBody>
      </p:sp>
    </p:spTree>
    <p:extLst>
      <p:ext uri="{BB962C8B-B14F-4D97-AF65-F5344CB8AC3E}">
        <p14:creationId xmlns:p14="http://schemas.microsoft.com/office/powerpoint/2010/main" val="134263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8CFF6-6411-4924-9418-118F34A706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953745-36B4-4479-B835-3C5D1BA767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0A199F-647A-4BE9-B81B-080BBDB5381F}"/>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FF2A3084-556C-4030-8423-A0FAFB70577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C0D355B-B9FC-4576-AE1E-5937EFA04DBC}"/>
              </a:ext>
            </a:extLst>
          </p:cNvPr>
          <p:cNvSpPr>
            <a:spLocks noGrp="1"/>
          </p:cNvSpPr>
          <p:nvPr>
            <p:ph type="sldNum" sz="quarter" idx="12"/>
          </p:nvPr>
        </p:nvSpPr>
        <p:spPr/>
        <p:txBody>
          <a:bodyPr/>
          <a:lstStyle/>
          <a:p>
            <a:fld id="{1AE448DF-B8D8-4861-90F2-173025B06E2A}" type="slidenum">
              <a:rPr lang="en-US" smtClean="0"/>
              <a:t>‹#›</a:t>
            </a:fld>
            <a:endParaRPr lang="en-US" dirty="0"/>
          </a:p>
        </p:txBody>
      </p:sp>
    </p:spTree>
    <p:extLst>
      <p:ext uri="{BB962C8B-B14F-4D97-AF65-F5344CB8AC3E}">
        <p14:creationId xmlns:p14="http://schemas.microsoft.com/office/powerpoint/2010/main" val="207722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090DB-9349-4953-8624-905FB7137F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C4E9E8E-48F0-47A1-87A0-A483B0C93B7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926475-34BE-4DB9-A4DD-12D793D66F9A}"/>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1D0BBD1D-4228-492D-B57D-561A91E35FF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6E121EB-51AF-4A81-863C-F12A079A5E0D}"/>
              </a:ext>
            </a:extLst>
          </p:cNvPr>
          <p:cNvSpPr>
            <a:spLocks noGrp="1"/>
          </p:cNvSpPr>
          <p:nvPr>
            <p:ph type="sldNum" sz="quarter" idx="12"/>
          </p:nvPr>
        </p:nvSpPr>
        <p:spPr/>
        <p:txBody>
          <a:bodyPr/>
          <a:lstStyle/>
          <a:p>
            <a:fld id="{1AE448DF-B8D8-4861-90F2-173025B06E2A}" type="slidenum">
              <a:rPr lang="en-US" smtClean="0"/>
              <a:t>‹#›</a:t>
            </a:fld>
            <a:endParaRPr lang="en-US" dirty="0"/>
          </a:p>
        </p:txBody>
      </p:sp>
    </p:spTree>
    <p:extLst>
      <p:ext uri="{BB962C8B-B14F-4D97-AF65-F5344CB8AC3E}">
        <p14:creationId xmlns:p14="http://schemas.microsoft.com/office/powerpoint/2010/main" val="1157215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A5F6A4-0900-40E6-A0EC-29EDF4804F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7B3421-9006-466F-8480-22B9F5F3225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5F053D-A171-4CED-B462-5405BB45FC02}"/>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AC3871FA-E6A4-4B85-B662-3E80A5AD38A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D3B9C2-2687-4386-8A4E-B3A3E01B4FF4}"/>
              </a:ext>
            </a:extLst>
          </p:cNvPr>
          <p:cNvSpPr>
            <a:spLocks noGrp="1"/>
          </p:cNvSpPr>
          <p:nvPr>
            <p:ph type="sldNum" sz="quarter" idx="12"/>
          </p:nvPr>
        </p:nvSpPr>
        <p:spPr/>
        <p:txBody>
          <a:bodyPr/>
          <a:lstStyle/>
          <a:p>
            <a:fld id="{1AE448DF-B8D8-4861-90F2-173025B06E2A}" type="slidenum">
              <a:rPr lang="en-US" smtClean="0"/>
              <a:t>‹#›</a:t>
            </a:fld>
            <a:endParaRPr lang="en-US" dirty="0"/>
          </a:p>
        </p:txBody>
      </p:sp>
    </p:spTree>
    <p:extLst>
      <p:ext uri="{BB962C8B-B14F-4D97-AF65-F5344CB8AC3E}">
        <p14:creationId xmlns:p14="http://schemas.microsoft.com/office/powerpoint/2010/main" val="3892015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7C90ED-84A0-4BD7-BD84-9D80C7F35AD4}"/>
              </a:ext>
            </a:extLst>
          </p:cNvPr>
          <p:cNvSpPr>
            <a:spLocks noGrp="1"/>
          </p:cNvSpPr>
          <p:nvPr>
            <p:ph idx="1"/>
          </p:nvPr>
        </p:nvSpPr>
        <p:spPr>
          <a:xfrm>
            <a:off x="7196137" y="1344613"/>
            <a:ext cx="4315505" cy="2926556"/>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A595EEB-4A17-4D4E-8ABA-5130B30849F1}"/>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47FEFAC4-159D-4CCE-BA56-8CCAE76925AA}"/>
              </a:ext>
            </a:extLst>
          </p:cNvPr>
          <p:cNvSpPr>
            <a:spLocks noGrp="1"/>
          </p:cNvSpPr>
          <p:nvPr>
            <p:ph type="ftr" sz="quarter" idx="11"/>
          </p:nvPr>
        </p:nvSpPr>
        <p:spPr>
          <a:xfrm>
            <a:off x="3918857" y="6356350"/>
            <a:ext cx="4354286" cy="365125"/>
          </a:xfrm>
        </p:spPr>
        <p:txBody>
          <a:bodyPr/>
          <a:lstStyle/>
          <a:p>
            <a:endParaRPr lang="en-US" dirty="0"/>
          </a:p>
        </p:txBody>
      </p:sp>
      <p:sp>
        <p:nvSpPr>
          <p:cNvPr id="6" name="Slide Number Placeholder 5">
            <a:extLst>
              <a:ext uri="{FF2B5EF4-FFF2-40B4-BE49-F238E27FC236}">
                <a16:creationId xmlns:a16="http://schemas.microsoft.com/office/drawing/2014/main" id="{4AF04CD9-913F-45AD-A752-A1334D7CF8D8}"/>
              </a:ext>
            </a:extLst>
          </p:cNvPr>
          <p:cNvSpPr>
            <a:spLocks noGrp="1"/>
          </p:cNvSpPr>
          <p:nvPr>
            <p:ph type="sldNum" sz="quarter" idx="12"/>
          </p:nvPr>
        </p:nvSpPr>
        <p:spPr/>
        <p:txBody>
          <a:bodyPr/>
          <a:lstStyle/>
          <a:p>
            <a:fld id="{667BE782-764C-48E2-8CC4-34B04CA69BE4}" type="slidenum">
              <a:rPr lang="en-US" smtClean="0"/>
              <a:t>‹#›</a:t>
            </a:fld>
            <a:endParaRPr lang="en-US" dirty="0"/>
          </a:p>
        </p:txBody>
      </p:sp>
      <p:sp>
        <p:nvSpPr>
          <p:cNvPr id="8" name="Text Placeholder 7">
            <a:extLst>
              <a:ext uri="{FF2B5EF4-FFF2-40B4-BE49-F238E27FC236}">
                <a16:creationId xmlns:a16="http://schemas.microsoft.com/office/drawing/2014/main" id="{B3241325-7464-43D1-8457-1DE3ACE4E6D8}"/>
              </a:ext>
            </a:extLst>
          </p:cNvPr>
          <p:cNvSpPr>
            <a:spLocks noGrp="1"/>
          </p:cNvSpPr>
          <p:nvPr>
            <p:ph type="body" sz="quarter" idx="13"/>
          </p:nvPr>
        </p:nvSpPr>
        <p:spPr>
          <a:xfrm>
            <a:off x="0" y="0"/>
            <a:ext cx="6419850" cy="2185988"/>
          </a:xfrm>
          <a:solidFill>
            <a:srgbClr val="98C1B9"/>
          </a:solidFill>
        </p:spPr>
        <p:txBody>
          <a:bodyPr>
            <a:noAutofit/>
          </a:bodyPr>
          <a:lstStyle>
            <a:lvl1pPr>
              <a:defRPr sz="4400">
                <a:solidFill>
                  <a:schemeClr val="bg1"/>
                </a:solidFill>
              </a:defRPr>
            </a:lvl1pPr>
            <a:lvl2pPr>
              <a:defRPr sz="4400">
                <a:solidFill>
                  <a:schemeClr val="bg1"/>
                </a:solidFill>
              </a:defRPr>
            </a:lvl2pPr>
            <a:lvl3pPr>
              <a:defRPr sz="4400">
                <a:solidFill>
                  <a:schemeClr val="bg1"/>
                </a:solidFill>
              </a:defRPr>
            </a:lvl3pPr>
            <a:lvl4pPr>
              <a:defRPr sz="4400">
                <a:solidFill>
                  <a:schemeClr val="bg1"/>
                </a:solidFill>
              </a:defRPr>
            </a:lvl4pPr>
            <a:lvl5pPr>
              <a:defRPr sz="44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2284FF28-7DFA-4BEE-AC61-A67726DD47D1}"/>
              </a:ext>
            </a:extLst>
          </p:cNvPr>
          <p:cNvSpPr>
            <a:spLocks noGrp="1"/>
          </p:cNvSpPr>
          <p:nvPr>
            <p:ph type="pic" sz="quarter" idx="14"/>
          </p:nvPr>
        </p:nvSpPr>
        <p:spPr>
          <a:xfrm>
            <a:off x="0" y="2185988"/>
            <a:ext cx="6419850" cy="4672012"/>
          </a:xfrm>
        </p:spPr>
        <p:txBody>
          <a:bodyPr/>
          <a:lstStyle/>
          <a:p>
            <a:endParaRPr lang="en-US" dirty="0"/>
          </a:p>
        </p:txBody>
      </p:sp>
      <p:sp>
        <p:nvSpPr>
          <p:cNvPr id="13" name="Text Placeholder 12">
            <a:extLst>
              <a:ext uri="{FF2B5EF4-FFF2-40B4-BE49-F238E27FC236}">
                <a16:creationId xmlns:a16="http://schemas.microsoft.com/office/drawing/2014/main" id="{4419E011-1FBD-4956-8BEB-44640A0A8C23}"/>
              </a:ext>
            </a:extLst>
          </p:cNvPr>
          <p:cNvSpPr>
            <a:spLocks noGrp="1"/>
          </p:cNvSpPr>
          <p:nvPr>
            <p:ph type="body" sz="quarter" idx="15"/>
          </p:nvPr>
        </p:nvSpPr>
        <p:spPr>
          <a:xfrm>
            <a:off x="7196138" y="5162550"/>
            <a:ext cx="1966912" cy="1057275"/>
          </a:xfrm>
        </p:spPr>
        <p:txBody>
          <a:bodyPr>
            <a:noAutofit/>
          </a:bodyPr>
          <a:lstStyle>
            <a:lvl1pPr>
              <a:defRPr sz="18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2">
            <a:extLst>
              <a:ext uri="{FF2B5EF4-FFF2-40B4-BE49-F238E27FC236}">
                <a16:creationId xmlns:a16="http://schemas.microsoft.com/office/drawing/2014/main" id="{C44CFF26-3737-4E98-A003-816121A83E14}"/>
              </a:ext>
            </a:extLst>
          </p:cNvPr>
          <p:cNvSpPr>
            <a:spLocks noGrp="1"/>
          </p:cNvSpPr>
          <p:nvPr>
            <p:ph type="body" sz="quarter" idx="16"/>
          </p:nvPr>
        </p:nvSpPr>
        <p:spPr>
          <a:xfrm>
            <a:off x="9544731" y="5143500"/>
            <a:ext cx="1966912" cy="1057275"/>
          </a:xfrm>
        </p:spPr>
        <p:txBody>
          <a:bodyPr>
            <a:noAutofit/>
          </a:bodyPr>
          <a:lstStyle>
            <a:lvl1pPr>
              <a:defRPr sz="18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Picture Placeholder 15">
            <a:extLst>
              <a:ext uri="{FF2B5EF4-FFF2-40B4-BE49-F238E27FC236}">
                <a16:creationId xmlns:a16="http://schemas.microsoft.com/office/drawing/2014/main" id="{0CBD85EB-8F49-413C-9ECE-E23BFCB8E730}"/>
              </a:ext>
            </a:extLst>
          </p:cNvPr>
          <p:cNvSpPr>
            <a:spLocks noGrp="1"/>
          </p:cNvSpPr>
          <p:nvPr>
            <p:ph type="pic" sz="quarter" idx="17"/>
          </p:nvPr>
        </p:nvSpPr>
        <p:spPr>
          <a:xfrm>
            <a:off x="7696200" y="4591050"/>
            <a:ext cx="914400" cy="434975"/>
          </a:xfrm>
        </p:spPr>
        <p:txBody>
          <a:bodyPr/>
          <a:lstStyle/>
          <a:p>
            <a:endParaRPr lang="en-US" dirty="0"/>
          </a:p>
        </p:txBody>
      </p:sp>
      <p:sp>
        <p:nvSpPr>
          <p:cNvPr id="17" name="Picture Placeholder 15">
            <a:extLst>
              <a:ext uri="{FF2B5EF4-FFF2-40B4-BE49-F238E27FC236}">
                <a16:creationId xmlns:a16="http://schemas.microsoft.com/office/drawing/2014/main" id="{0C8EA276-A126-4A9C-BF5C-EB728C1E1AB7}"/>
              </a:ext>
            </a:extLst>
          </p:cNvPr>
          <p:cNvSpPr>
            <a:spLocks noGrp="1"/>
          </p:cNvSpPr>
          <p:nvPr>
            <p:ph type="pic" sz="quarter" idx="18"/>
          </p:nvPr>
        </p:nvSpPr>
        <p:spPr>
          <a:xfrm>
            <a:off x="10096500" y="4591050"/>
            <a:ext cx="914400" cy="434975"/>
          </a:xfrm>
        </p:spPr>
        <p:txBody>
          <a:bodyPr/>
          <a:lstStyle/>
          <a:p>
            <a:endParaRPr lang="en-US" dirty="0"/>
          </a:p>
        </p:txBody>
      </p:sp>
    </p:spTree>
    <p:extLst>
      <p:ext uri="{BB962C8B-B14F-4D97-AF65-F5344CB8AC3E}">
        <p14:creationId xmlns:p14="http://schemas.microsoft.com/office/powerpoint/2010/main" val="42860916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FB6FB-BDB9-4848-A846-5998AF857B0D}"/>
              </a:ext>
            </a:extLst>
          </p:cNvPr>
          <p:cNvSpPr>
            <a:spLocks noGrp="1"/>
          </p:cNvSpPr>
          <p:nvPr>
            <p:ph type="title" hasCustomPrompt="1"/>
          </p:nvPr>
        </p:nvSpPr>
        <p:spPr>
          <a:xfrm>
            <a:off x="838200" y="983456"/>
            <a:ext cx="4848036" cy="1325563"/>
          </a:xfrm>
        </p:spPr>
        <p:txBody>
          <a:bodyPr>
            <a:noAutofit/>
          </a:bodyPr>
          <a:lstStyle>
            <a:lvl1pPr>
              <a:defRPr sz="6000"/>
            </a:lvl1pPr>
          </a:lstStyle>
          <a:p>
            <a:r>
              <a:rPr lang="en-US" dirty="0"/>
              <a:t>Master title style</a:t>
            </a:r>
          </a:p>
        </p:txBody>
      </p:sp>
      <p:sp>
        <p:nvSpPr>
          <p:cNvPr id="3" name="Content Placeholder 2">
            <a:extLst>
              <a:ext uri="{FF2B5EF4-FFF2-40B4-BE49-F238E27FC236}">
                <a16:creationId xmlns:a16="http://schemas.microsoft.com/office/drawing/2014/main" id="{6E7C90ED-84A0-4BD7-BD84-9D80C7F35AD4}"/>
              </a:ext>
            </a:extLst>
          </p:cNvPr>
          <p:cNvSpPr>
            <a:spLocks noGrp="1"/>
          </p:cNvSpPr>
          <p:nvPr>
            <p:ph idx="1"/>
          </p:nvPr>
        </p:nvSpPr>
        <p:spPr>
          <a:xfrm>
            <a:off x="6277167" y="3048339"/>
            <a:ext cx="4848035" cy="2568689"/>
          </a:xfrm>
        </p:spPr>
        <p:txBody>
          <a:bodyPr>
            <a:normAutofit/>
          </a:bodyPr>
          <a:lstStyle>
            <a:lvl1pPr>
              <a:defRPr sz="18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A595EEB-4A17-4D4E-8ABA-5130B30849F1}"/>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47FEFAC4-159D-4CCE-BA56-8CCAE76925AA}"/>
              </a:ext>
            </a:extLst>
          </p:cNvPr>
          <p:cNvSpPr>
            <a:spLocks noGrp="1"/>
          </p:cNvSpPr>
          <p:nvPr>
            <p:ph type="ftr" sz="quarter" idx="11"/>
          </p:nvPr>
        </p:nvSpPr>
        <p:spPr>
          <a:xfrm>
            <a:off x="3918857" y="6356350"/>
            <a:ext cx="4354286" cy="365125"/>
          </a:xfrm>
        </p:spPr>
        <p:txBody>
          <a:bodyPr/>
          <a:lstStyle/>
          <a:p>
            <a:endParaRPr lang="en-US" dirty="0"/>
          </a:p>
        </p:txBody>
      </p:sp>
      <p:sp>
        <p:nvSpPr>
          <p:cNvPr id="6" name="Slide Number Placeholder 5">
            <a:extLst>
              <a:ext uri="{FF2B5EF4-FFF2-40B4-BE49-F238E27FC236}">
                <a16:creationId xmlns:a16="http://schemas.microsoft.com/office/drawing/2014/main" id="{4AF04CD9-913F-45AD-A752-A1334D7CF8D8}"/>
              </a:ext>
            </a:extLst>
          </p:cNvPr>
          <p:cNvSpPr>
            <a:spLocks noGrp="1"/>
          </p:cNvSpPr>
          <p:nvPr>
            <p:ph type="sldNum" sz="quarter" idx="12"/>
          </p:nvPr>
        </p:nvSpPr>
        <p:spPr/>
        <p:txBody>
          <a:bodyPr/>
          <a:lstStyle/>
          <a:p>
            <a:fld id="{667BE782-764C-48E2-8CC4-34B04CA69BE4}" type="slidenum">
              <a:rPr lang="en-US" smtClean="0"/>
              <a:t>‹#›</a:t>
            </a:fld>
            <a:endParaRPr lang="en-US" dirty="0"/>
          </a:p>
        </p:txBody>
      </p:sp>
      <p:sp>
        <p:nvSpPr>
          <p:cNvPr id="8" name="Picture Placeholder 7">
            <a:extLst>
              <a:ext uri="{FF2B5EF4-FFF2-40B4-BE49-F238E27FC236}">
                <a16:creationId xmlns:a16="http://schemas.microsoft.com/office/drawing/2014/main" id="{0B6B7767-051D-4837-A56E-2125B347A2C2}"/>
              </a:ext>
            </a:extLst>
          </p:cNvPr>
          <p:cNvSpPr>
            <a:spLocks noGrp="1"/>
          </p:cNvSpPr>
          <p:nvPr>
            <p:ph type="pic" sz="quarter" idx="13"/>
          </p:nvPr>
        </p:nvSpPr>
        <p:spPr>
          <a:xfrm>
            <a:off x="838201" y="3048340"/>
            <a:ext cx="4848035" cy="2568689"/>
          </a:xfrm>
        </p:spPr>
        <p:txBody>
          <a:bodyPr/>
          <a:lstStyle/>
          <a:p>
            <a:endParaRPr lang="en-US" dirty="0"/>
          </a:p>
        </p:txBody>
      </p:sp>
    </p:spTree>
    <p:extLst>
      <p:ext uri="{BB962C8B-B14F-4D97-AF65-F5344CB8AC3E}">
        <p14:creationId xmlns:p14="http://schemas.microsoft.com/office/powerpoint/2010/main" val="3602345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8B691-FE61-4127-95B7-55EA0B2DC4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54ADDB-FFE8-41DF-996B-1DE3D6507C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DEEFE2-9F30-4EB9-AD12-6447541486AD}"/>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C18876D2-427A-4D0E-A663-48845AF54C9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1E9C791-9904-4756-9630-8D06623F1320}"/>
              </a:ext>
            </a:extLst>
          </p:cNvPr>
          <p:cNvSpPr>
            <a:spLocks noGrp="1"/>
          </p:cNvSpPr>
          <p:nvPr>
            <p:ph type="sldNum" sz="quarter" idx="12"/>
          </p:nvPr>
        </p:nvSpPr>
        <p:spPr/>
        <p:txBody>
          <a:bodyPr/>
          <a:lstStyle/>
          <a:p>
            <a:fld id="{934E0089-2815-47C0-A6F3-B3F8C6C19A77}" type="slidenum">
              <a:rPr lang="en-US" smtClean="0"/>
              <a:t>‹#›</a:t>
            </a:fld>
            <a:endParaRPr lang="en-US" dirty="0"/>
          </a:p>
        </p:txBody>
      </p:sp>
    </p:spTree>
    <p:extLst>
      <p:ext uri="{BB962C8B-B14F-4D97-AF65-F5344CB8AC3E}">
        <p14:creationId xmlns:p14="http://schemas.microsoft.com/office/powerpoint/2010/main" val="40203934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5E642-C75A-4B05-AD35-31DA4EA3E3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84B320-3797-4765-BEA1-54F5617E363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939D17-4968-4144-A837-CB151E9D1F68}"/>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F69B2BCC-663C-43A8-B9B5-DCA399B627C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587368F-E171-4A68-88F0-3E04A620CF9D}"/>
              </a:ext>
            </a:extLst>
          </p:cNvPr>
          <p:cNvSpPr>
            <a:spLocks noGrp="1"/>
          </p:cNvSpPr>
          <p:nvPr>
            <p:ph type="sldNum" sz="quarter" idx="12"/>
          </p:nvPr>
        </p:nvSpPr>
        <p:spPr/>
        <p:txBody>
          <a:bodyPr/>
          <a:lstStyle/>
          <a:p>
            <a:fld id="{934E0089-2815-47C0-A6F3-B3F8C6C19A77}" type="slidenum">
              <a:rPr lang="en-US" smtClean="0"/>
              <a:t>‹#›</a:t>
            </a:fld>
            <a:endParaRPr lang="en-US" dirty="0"/>
          </a:p>
        </p:txBody>
      </p:sp>
    </p:spTree>
    <p:extLst>
      <p:ext uri="{BB962C8B-B14F-4D97-AF65-F5344CB8AC3E}">
        <p14:creationId xmlns:p14="http://schemas.microsoft.com/office/powerpoint/2010/main" val="622057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D7205-A7D8-4D53-ABCD-4EE87AD8D0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EB6902-360C-4616-BAF3-81767B97F1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479CEA8-A94C-4055-979A-AB3AB4923C13}"/>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0796FBD7-BD21-47D2-B5CA-74500FCEA91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DF0A0C0-9492-4146-8515-7467DE4B8056}"/>
              </a:ext>
            </a:extLst>
          </p:cNvPr>
          <p:cNvSpPr>
            <a:spLocks noGrp="1"/>
          </p:cNvSpPr>
          <p:nvPr>
            <p:ph type="sldNum" sz="quarter" idx="12"/>
          </p:nvPr>
        </p:nvSpPr>
        <p:spPr/>
        <p:txBody>
          <a:bodyPr/>
          <a:lstStyle/>
          <a:p>
            <a:fld id="{934E0089-2815-47C0-A6F3-B3F8C6C19A77}" type="slidenum">
              <a:rPr lang="en-US" smtClean="0"/>
              <a:t>‹#›</a:t>
            </a:fld>
            <a:endParaRPr lang="en-US" dirty="0"/>
          </a:p>
        </p:txBody>
      </p:sp>
    </p:spTree>
    <p:extLst>
      <p:ext uri="{BB962C8B-B14F-4D97-AF65-F5344CB8AC3E}">
        <p14:creationId xmlns:p14="http://schemas.microsoft.com/office/powerpoint/2010/main" val="22782884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BF218-C149-48BD-A581-7AE9BBBD37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22F1F7-F3EF-45FB-9335-962B29DD039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12FF14-DEEB-4C85-AF6B-35608709E6D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CCCCF6-6B32-43FE-89FE-3EC229CF8F7B}"/>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693AA49C-C8AE-442E-95BF-41F153F88CB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50E79F0-D10B-46C5-9BAE-BBF7AFE60036}"/>
              </a:ext>
            </a:extLst>
          </p:cNvPr>
          <p:cNvSpPr>
            <a:spLocks noGrp="1"/>
          </p:cNvSpPr>
          <p:nvPr>
            <p:ph type="sldNum" sz="quarter" idx="12"/>
          </p:nvPr>
        </p:nvSpPr>
        <p:spPr/>
        <p:txBody>
          <a:bodyPr/>
          <a:lstStyle/>
          <a:p>
            <a:fld id="{934E0089-2815-47C0-A6F3-B3F8C6C19A77}" type="slidenum">
              <a:rPr lang="en-US" smtClean="0"/>
              <a:t>‹#›</a:t>
            </a:fld>
            <a:endParaRPr lang="en-US" dirty="0"/>
          </a:p>
        </p:txBody>
      </p:sp>
    </p:spTree>
    <p:extLst>
      <p:ext uri="{BB962C8B-B14F-4D97-AF65-F5344CB8AC3E}">
        <p14:creationId xmlns:p14="http://schemas.microsoft.com/office/powerpoint/2010/main" val="19129665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8E67-FDB4-45D8-98D2-C8C8715A28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9871BD-A0EC-4631-8013-4AFE6DADCE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796A69F-53F2-4173-8708-EA15B32EC09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043676-6FF1-46E7-A086-0CC8144BC3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90DACB9-C18F-4620-AC5F-7D77FE838E9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A02C3A-EBB2-44AF-A98C-0DFC1986A85B}"/>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B4694418-5002-48E5-ABE4-78565F89062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68B5E67-4E8C-4290-82F6-8FD51F6DF61A}"/>
              </a:ext>
            </a:extLst>
          </p:cNvPr>
          <p:cNvSpPr>
            <a:spLocks noGrp="1"/>
          </p:cNvSpPr>
          <p:nvPr>
            <p:ph type="sldNum" sz="quarter" idx="12"/>
          </p:nvPr>
        </p:nvSpPr>
        <p:spPr/>
        <p:txBody>
          <a:bodyPr/>
          <a:lstStyle/>
          <a:p>
            <a:fld id="{934E0089-2815-47C0-A6F3-B3F8C6C19A77}" type="slidenum">
              <a:rPr lang="en-US" smtClean="0"/>
              <a:t>‹#›</a:t>
            </a:fld>
            <a:endParaRPr lang="en-US" dirty="0"/>
          </a:p>
        </p:txBody>
      </p:sp>
    </p:spTree>
    <p:extLst>
      <p:ext uri="{BB962C8B-B14F-4D97-AF65-F5344CB8AC3E}">
        <p14:creationId xmlns:p14="http://schemas.microsoft.com/office/powerpoint/2010/main" val="15750612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BEE5F-2A9F-42AE-9E9B-42F478F560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6AA88B-D25B-4C64-BA54-838757247961}"/>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AE997E73-783B-402B-8F72-0BAD7357B4D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2D928ED-275C-459B-83A1-2A6165CAF98F}"/>
              </a:ext>
            </a:extLst>
          </p:cNvPr>
          <p:cNvSpPr>
            <a:spLocks noGrp="1"/>
          </p:cNvSpPr>
          <p:nvPr>
            <p:ph type="sldNum" sz="quarter" idx="12"/>
          </p:nvPr>
        </p:nvSpPr>
        <p:spPr/>
        <p:txBody>
          <a:bodyPr/>
          <a:lstStyle/>
          <a:p>
            <a:fld id="{934E0089-2815-47C0-A6F3-B3F8C6C19A77}" type="slidenum">
              <a:rPr lang="en-US" smtClean="0"/>
              <a:t>‹#›</a:t>
            </a:fld>
            <a:endParaRPr lang="en-US" dirty="0"/>
          </a:p>
        </p:txBody>
      </p:sp>
    </p:spTree>
    <p:extLst>
      <p:ext uri="{BB962C8B-B14F-4D97-AF65-F5344CB8AC3E}">
        <p14:creationId xmlns:p14="http://schemas.microsoft.com/office/powerpoint/2010/main" val="2483198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6F259-69A0-44B9-AD9D-5093FE2BBD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CD3860-8612-4056-B66A-791E972A14B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50500C-B0B3-4E64-B2AE-2E9D9A5EC768}"/>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EFAE1F65-B432-4C6F-9C7D-15337FA7D5D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9F1727E-6D46-409F-8DF7-6634EE9286A6}"/>
              </a:ext>
            </a:extLst>
          </p:cNvPr>
          <p:cNvSpPr>
            <a:spLocks noGrp="1"/>
          </p:cNvSpPr>
          <p:nvPr>
            <p:ph type="sldNum" sz="quarter" idx="12"/>
          </p:nvPr>
        </p:nvSpPr>
        <p:spPr/>
        <p:txBody>
          <a:bodyPr/>
          <a:lstStyle/>
          <a:p>
            <a:fld id="{1AE448DF-B8D8-4861-90F2-173025B06E2A}" type="slidenum">
              <a:rPr lang="en-US" smtClean="0"/>
              <a:t>‹#›</a:t>
            </a:fld>
            <a:endParaRPr lang="en-US" dirty="0"/>
          </a:p>
        </p:txBody>
      </p:sp>
    </p:spTree>
    <p:extLst>
      <p:ext uri="{BB962C8B-B14F-4D97-AF65-F5344CB8AC3E}">
        <p14:creationId xmlns:p14="http://schemas.microsoft.com/office/powerpoint/2010/main" val="21815982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58283F-A726-43D8-8BC9-2E4FC3123740}"/>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626F0662-6653-4F49-8EED-6A602B505F5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8603166-9550-450C-A1FF-7D5223387FFC}"/>
              </a:ext>
            </a:extLst>
          </p:cNvPr>
          <p:cNvSpPr>
            <a:spLocks noGrp="1"/>
          </p:cNvSpPr>
          <p:nvPr>
            <p:ph type="sldNum" sz="quarter" idx="12"/>
          </p:nvPr>
        </p:nvSpPr>
        <p:spPr/>
        <p:txBody>
          <a:bodyPr/>
          <a:lstStyle/>
          <a:p>
            <a:fld id="{934E0089-2815-47C0-A6F3-B3F8C6C19A77}" type="slidenum">
              <a:rPr lang="en-US" smtClean="0"/>
              <a:t>‹#›</a:t>
            </a:fld>
            <a:endParaRPr lang="en-US" dirty="0"/>
          </a:p>
        </p:txBody>
      </p:sp>
    </p:spTree>
    <p:extLst>
      <p:ext uri="{BB962C8B-B14F-4D97-AF65-F5344CB8AC3E}">
        <p14:creationId xmlns:p14="http://schemas.microsoft.com/office/powerpoint/2010/main" val="42635747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0088C-C28B-4CB2-9758-FEC20979ED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F9987A-6D10-4ABB-923D-D49D63AE2F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2B81AE-E3CD-4940-8481-AB83B59840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11E7507-BC2F-4B0A-8183-E380CFC7752B}"/>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71FF4ABF-51F7-4268-A535-DCAFC73F1A8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CEBC050-9A5C-4DF2-8A7B-1357BA8102CA}"/>
              </a:ext>
            </a:extLst>
          </p:cNvPr>
          <p:cNvSpPr>
            <a:spLocks noGrp="1"/>
          </p:cNvSpPr>
          <p:nvPr>
            <p:ph type="sldNum" sz="quarter" idx="12"/>
          </p:nvPr>
        </p:nvSpPr>
        <p:spPr/>
        <p:txBody>
          <a:bodyPr/>
          <a:lstStyle/>
          <a:p>
            <a:fld id="{934E0089-2815-47C0-A6F3-B3F8C6C19A77}" type="slidenum">
              <a:rPr lang="en-US" smtClean="0"/>
              <a:t>‹#›</a:t>
            </a:fld>
            <a:endParaRPr lang="en-US" dirty="0"/>
          </a:p>
        </p:txBody>
      </p:sp>
    </p:spTree>
    <p:extLst>
      <p:ext uri="{BB962C8B-B14F-4D97-AF65-F5344CB8AC3E}">
        <p14:creationId xmlns:p14="http://schemas.microsoft.com/office/powerpoint/2010/main" val="28776847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C4701-6196-426A-9F33-F89FA7B273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933CA7-D9A4-4B33-88B7-479C0C4F17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72A1867-276F-4990-92A4-5B47E983D6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95F24B8-BCBB-4768-A5B9-24F581393B60}"/>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CE7DB65-EAAB-4A42-9ADF-125E6A243D7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BFC974C-0AD7-4331-9883-6D15A6D5152E}"/>
              </a:ext>
            </a:extLst>
          </p:cNvPr>
          <p:cNvSpPr>
            <a:spLocks noGrp="1"/>
          </p:cNvSpPr>
          <p:nvPr>
            <p:ph type="sldNum" sz="quarter" idx="12"/>
          </p:nvPr>
        </p:nvSpPr>
        <p:spPr/>
        <p:txBody>
          <a:bodyPr/>
          <a:lstStyle/>
          <a:p>
            <a:fld id="{934E0089-2815-47C0-A6F3-B3F8C6C19A77}" type="slidenum">
              <a:rPr lang="en-US" smtClean="0"/>
              <a:t>‹#›</a:t>
            </a:fld>
            <a:endParaRPr lang="en-US" dirty="0"/>
          </a:p>
        </p:txBody>
      </p:sp>
    </p:spTree>
    <p:extLst>
      <p:ext uri="{BB962C8B-B14F-4D97-AF65-F5344CB8AC3E}">
        <p14:creationId xmlns:p14="http://schemas.microsoft.com/office/powerpoint/2010/main" val="5861215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A08A8-9108-4204-B635-412D5CD9A6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F136DB-111C-467E-B5B1-E1502A6AE25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3C40CB-559A-4FA4-AF0A-D520AFE15437}"/>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C19C3F0D-9583-4E82-83B5-4B2E45DE31E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D2D978B-9914-4327-93DD-12C820C111C6}"/>
              </a:ext>
            </a:extLst>
          </p:cNvPr>
          <p:cNvSpPr>
            <a:spLocks noGrp="1"/>
          </p:cNvSpPr>
          <p:nvPr>
            <p:ph type="sldNum" sz="quarter" idx="12"/>
          </p:nvPr>
        </p:nvSpPr>
        <p:spPr/>
        <p:txBody>
          <a:bodyPr/>
          <a:lstStyle/>
          <a:p>
            <a:fld id="{934E0089-2815-47C0-A6F3-B3F8C6C19A77}" type="slidenum">
              <a:rPr lang="en-US" smtClean="0"/>
              <a:t>‹#›</a:t>
            </a:fld>
            <a:endParaRPr lang="en-US" dirty="0"/>
          </a:p>
        </p:txBody>
      </p:sp>
    </p:spTree>
    <p:extLst>
      <p:ext uri="{BB962C8B-B14F-4D97-AF65-F5344CB8AC3E}">
        <p14:creationId xmlns:p14="http://schemas.microsoft.com/office/powerpoint/2010/main" val="9546734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D07F1B-287E-42EA-B625-007F203E8F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1A1248-2DC1-4F1A-8FE3-F077E2FCD7E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A9A40-A708-406C-915E-30A6AA2CF664}"/>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3C5EEDE7-2217-4FDC-B193-422951253EE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B6F1BD-4E0F-4CF8-95EC-4B98B5B4D332}"/>
              </a:ext>
            </a:extLst>
          </p:cNvPr>
          <p:cNvSpPr>
            <a:spLocks noGrp="1"/>
          </p:cNvSpPr>
          <p:nvPr>
            <p:ph type="sldNum" sz="quarter" idx="12"/>
          </p:nvPr>
        </p:nvSpPr>
        <p:spPr/>
        <p:txBody>
          <a:bodyPr/>
          <a:lstStyle/>
          <a:p>
            <a:fld id="{934E0089-2815-47C0-A6F3-B3F8C6C19A77}" type="slidenum">
              <a:rPr lang="en-US" smtClean="0"/>
              <a:t>‹#›</a:t>
            </a:fld>
            <a:endParaRPr lang="en-US" dirty="0"/>
          </a:p>
        </p:txBody>
      </p:sp>
    </p:spTree>
    <p:extLst>
      <p:ext uri="{BB962C8B-B14F-4D97-AF65-F5344CB8AC3E}">
        <p14:creationId xmlns:p14="http://schemas.microsoft.com/office/powerpoint/2010/main" val="18012290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FBEF9C-1E5F-4AE3-ACA6-74EE3650772B}"/>
              </a:ext>
            </a:extLst>
          </p:cNvPr>
          <p:cNvSpPr/>
          <p:nvPr userDrawn="1"/>
        </p:nvSpPr>
        <p:spPr>
          <a:xfrm>
            <a:off x="1001713" y="1001713"/>
            <a:ext cx="10186194" cy="4854575"/>
          </a:xfrm>
          <a:prstGeom prst="rect">
            <a:avLst/>
          </a:prstGeom>
          <a:noFill/>
          <a:ln w="317500" cmpd="tri">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
        <p:nvSpPr>
          <p:cNvPr id="3" name="Slide Number Placeholder 3">
            <a:extLst>
              <a:ext uri="{FF2B5EF4-FFF2-40B4-BE49-F238E27FC236}">
                <a16:creationId xmlns:a16="http://schemas.microsoft.com/office/drawing/2014/main" id="{CCC27A8B-FDC9-43E4-A10D-999F1E5D687C}"/>
              </a:ext>
            </a:extLst>
          </p:cNvPr>
          <p:cNvSpPr>
            <a:spLocks noGrp="1"/>
          </p:cNvSpPr>
          <p:nvPr>
            <p:ph type="sldNum" sz="quarter" idx="10"/>
          </p:nvPr>
        </p:nvSpPr>
        <p:spPr/>
        <p:txBody>
          <a:bodyPr/>
          <a:lstStyle>
            <a:lvl1pPr algn="r">
              <a:defRPr sz="600" smtClean="0">
                <a:solidFill>
                  <a:schemeClr val="tx1">
                    <a:tint val="75000"/>
                  </a:schemeClr>
                </a:solidFill>
              </a:defRPr>
            </a:lvl1pPr>
          </a:lstStyle>
          <a:p>
            <a:pPr>
              <a:defRPr/>
            </a:pPr>
            <a:fld id="{A7A3A7A6-D82B-42D3-96BA-560031747AA7}" type="slidenum">
              <a:rPr lang="en-US"/>
              <a:pPr>
                <a:defRPr/>
              </a:pPr>
              <a:t>‹#›</a:t>
            </a:fld>
            <a:endParaRPr lang="en-US" dirty="0"/>
          </a:p>
        </p:txBody>
      </p:sp>
    </p:spTree>
    <p:extLst>
      <p:ext uri="{BB962C8B-B14F-4D97-AF65-F5344CB8AC3E}">
        <p14:creationId xmlns:p14="http://schemas.microsoft.com/office/powerpoint/2010/main" val="20859816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603B8A-4843-454A-9CDE-C580B1176962}"/>
              </a:ext>
            </a:extLst>
          </p:cNvPr>
          <p:cNvSpPr/>
          <p:nvPr userDrawn="1"/>
        </p:nvSpPr>
        <p:spPr>
          <a:xfrm>
            <a:off x="0" y="6791325"/>
            <a:ext cx="12192000" cy="66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
        <p:nvSpPr>
          <p:cNvPr id="3" name="Rectangle 2">
            <a:extLst>
              <a:ext uri="{FF2B5EF4-FFF2-40B4-BE49-F238E27FC236}">
                <a16:creationId xmlns:a16="http://schemas.microsoft.com/office/drawing/2014/main" id="{A173655C-B48D-4F02-BC96-0AA71A5CA174}"/>
              </a:ext>
            </a:extLst>
          </p:cNvPr>
          <p:cNvSpPr/>
          <p:nvPr userDrawn="1"/>
        </p:nvSpPr>
        <p:spPr>
          <a:xfrm>
            <a:off x="1001713" y="1001713"/>
            <a:ext cx="10186194" cy="4854575"/>
          </a:xfrm>
          <a:prstGeom prst="rect">
            <a:avLst/>
          </a:prstGeom>
          <a:solidFill>
            <a:schemeClr val="bg2"/>
          </a:solidFill>
          <a:ln w="247650" cmpd="tri">
            <a:solidFill>
              <a:srgbClr val="FEF0F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dirty="0"/>
          </a:p>
        </p:txBody>
      </p:sp>
      <p:sp>
        <p:nvSpPr>
          <p:cNvPr id="5" name="Slide Number Placeholder 5">
            <a:extLst>
              <a:ext uri="{FF2B5EF4-FFF2-40B4-BE49-F238E27FC236}">
                <a16:creationId xmlns:a16="http://schemas.microsoft.com/office/drawing/2014/main" id="{009CD36B-F4CC-4942-932D-DBDFE175B5F7}"/>
              </a:ext>
            </a:extLst>
          </p:cNvPr>
          <p:cNvSpPr>
            <a:spLocks noGrp="1"/>
          </p:cNvSpPr>
          <p:nvPr>
            <p:ph type="sldNum" sz="quarter" idx="10"/>
          </p:nvPr>
        </p:nvSpPr>
        <p:spPr/>
        <p:txBody>
          <a:bodyPr/>
          <a:lstStyle>
            <a:lvl1pPr>
              <a:defRPr sz="1000"/>
            </a:lvl1pPr>
          </a:lstStyle>
          <a:p>
            <a:pPr>
              <a:defRPr/>
            </a:pPr>
            <a:fld id="{5EE37673-3C83-422C-BC29-BBCE9CD0513B}" type="slidenum">
              <a:rPr lang="en-US" smtClean="0"/>
              <a:pPr>
                <a:defRPr/>
              </a:pPr>
              <a:t>‹#›</a:t>
            </a:fld>
            <a:endParaRPr lang="en-US" dirty="0"/>
          </a:p>
        </p:txBody>
      </p:sp>
      <p:sp>
        <p:nvSpPr>
          <p:cNvPr id="6" name="Rectangle 6">
            <a:extLst>
              <a:ext uri="{FF2B5EF4-FFF2-40B4-BE49-F238E27FC236}">
                <a16:creationId xmlns:a16="http://schemas.microsoft.com/office/drawing/2014/main" id="{8F655D20-D814-4174-B2C0-C6263B52A1BB}"/>
              </a:ext>
            </a:extLst>
          </p:cNvPr>
          <p:cNvSpPr>
            <a:spLocks noChangeArrowheads="1"/>
          </p:cNvSpPr>
          <p:nvPr userDrawn="1"/>
        </p:nvSpPr>
        <p:spPr bwMode="auto">
          <a:xfrm>
            <a:off x="0" y="6583363"/>
            <a:ext cx="121920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en-US" sz="600" dirty="0">
                <a:latin typeface="Montserrat" panose="02000505000000020004" pitchFamily="2" charset="0"/>
              </a:rPr>
              <a:t>The Health Coach Group | Copyright </a:t>
            </a:r>
            <a:r>
              <a:rPr lang="en-US" altLang="en-US" sz="600" dirty="0"/>
              <a:t>©</a:t>
            </a:r>
            <a:r>
              <a:rPr lang="en-US" altLang="en-US" sz="600" dirty="0">
                <a:latin typeface="Montserrat" panose="02000505000000020004" pitchFamily="2" charset="0"/>
              </a:rPr>
              <a:t> All Rights Reserved.</a:t>
            </a:r>
          </a:p>
        </p:txBody>
      </p:sp>
    </p:spTree>
    <p:extLst>
      <p:ext uri="{BB962C8B-B14F-4D97-AF65-F5344CB8AC3E}">
        <p14:creationId xmlns:p14="http://schemas.microsoft.com/office/powerpoint/2010/main" val="20979309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B9D5BAB-493C-46A9-8967-ECA8849F1C8A}"/>
              </a:ext>
            </a:extLst>
          </p:cNvPr>
          <p:cNvSpPr/>
          <p:nvPr userDrawn="1"/>
        </p:nvSpPr>
        <p:spPr>
          <a:xfrm>
            <a:off x="0" y="6791325"/>
            <a:ext cx="12192000" cy="66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
        <p:nvSpPr>
          <p:cNvPr id="3" name="TextBox 18">
            <a:extLst>
              <a:ext uri="{FF2B5EF4-FFF2-40B4-BE49-F238E27FC236}">
                <a16:creationId xmlns:a16="http://schemas.microsoft.com/office/drawing/2014/main" id="{DE3DE27F-FB71-44E8-8A72-F554A3BDCDCD}"/>
              </a:ext>
            </a:extLst>
          </p:cNvPr>
          <p:cNvSpPr txBox="1">
            <a:spLocks noChangeArrowheads="1"/>
          </p:cNvSpPr>
          <p:nvPr userDrawn="1"/>
        </p:nvSpPr>
        <p:spPr bwMode="auto">
          <a:xfrm>
            <a:off x="3303822" y="2317750"/>
            <a:ext cx="5581977"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8800" fontAlgn="base">
              <a:spcBef>
                <a:spcPct val="0"/>
              </a:spcBef>
              <a:spcAft>
                <a:spcPct val="0"/>
              </a:spcAft>
              <a:defRPr sz="3600">
                <a:solidFill>
                  <a:schemeClr val="tx1"/>
                </a:solidFill>
                <a:latin typeface="Calibri" panose="020F0502020204030204" pitchFamily="34" charset="0"/>
              </a:defRPr>
            </a:lvl6pPr>
            <a:lvl7pPr marL="2971800" indent="-228600" defTabSz="1828800" fontAlgn="base">
              <a:spcBef>
                <a:spcPct val="0"/>
              </a:spcBef>
              <a:spcAft>
                <a:spcPct val="0"/>
              </a:spcAft>
              <a:defRPr sz="3600">
                <a:solidFill>
                  <a:schemeClr val="tx1"/>
                </a:solidFill>
                <a:latin typeface="Calibri" panose="020F0502020204030204" pitchFamily="34" charset="0"/>
              </a:defRPr>
            </a:lvl7pPr>
            <a:lvl8pPr marL="3429000" indent="-228600" defTabSz="1828800" fontAlgn="base">
              <a:spcBef>
                <a:spcPct val="0"/>
              </a:spcBef>
              <a:spcAft>
                <a:spcPct val="0"/>
              </a:spcAft>
              <a:defRPr sz="3600">
                <a:solidFill>
                  <a:schemeClr val="tx1"/>
                </a:solidFill>
                <a:latin typeface="Calibri" panose="020F0502020204030204" pitchFamily="34" charset="0"/>
              </a:defRPr>
            </a:lvl8pPr>
            <a:lvl9pPr marL="3886200" indent="-228600" defTabSz="1828800" fontAlgn="base">
              <a:spcBef>
                <a:spcPct val="0"/>
              </a:spcBef>
              <a:spcAft>
                <a:spcPct val="0"/>
              </a:spcAft>
              <a:defRPr sz="3600">
                <a:solidFill>
                  <a:schemeClr val="tx1"/>
                </a:solidFill>
                <a:latin typeface="Calibri" panose="020F0502020204030204" pitchFamily="34" charset="0"/>
              </a:defRPr>
            </a:lvl9pPr>
          </a:lstStyle>
          <a:p>
            <a:pPr algn="ctr" eaLnBrk="1" hangingPunct="1">
              <a:defRPr/>
            </a:pPr>
            <a:r>
              <a:rPr lang="tr-TR" altLang="en-US" sz="6900">
                <a:solidFill>
                  <a:schemeClr val="bg1"/>
                </a:solidFill>
                <a:latin typeface="Montserrat" pitchFamily="2" charset="77"/>
              </a:rPr>
              <a:t>HERBALISM</a:t>
            </a:r>
          </a:p>
        </p:txBody>
      </p:sp>
      <p:sp>
        <p:nvSpPr>
          <p:cNvPr id="4" name="Rectangle 3">
            <a:extLst>
              <a:ext uri="{FF2B5EF4-FFF2-40B4-BE49-F238E27FC236}">
                <a16:creationId xmlns:a16="http://schemas.microsoft.com/office/drawing/2014/main" id="{A337ABC8-8C05-4855-BE19-3B33FC2FD116}"/>
              </a:ext>
            </a:extLst>
          </p:cNvPr>
          <p:cNvSpPr/>
          <p:nvPr userDrawn="1"/>
        </p:nvSpPr>
        <p:spPr>
          <a:xfrm rot="10800000">
            <a:off x="0" y="0"/>
            <a:ext cx="3129757" cy="6858000"/>
          </a:xfrm>
          <a:prstGeom prst="rect">
            <a:avLst/>
          </a:prstGeom>
          <a:solidFill>
            <a:schemeClr val="bg2"/>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
        <p:nvSpPr>
          <p:cNvPr id="6" name="Slide Number Placeholder 3">
            <a:extLst>
              <a:ext uri="{FF2B5EF4-FFF2-40B4-BE49-F238E27FC236}">
                <a16:creationId xmlns:a16="http://schemas.microsoft.com/office/drawing/2014/main" id="{A18A692C-BDF0-43C2-94FB-A39FB4BDA83B}"/>
              </a:ext>
            </a:extLst>
          </p:cNvPr>
          <p:cNvSpPr>
            <a:spLocks noGrp="1"/>
          </p:cNvSpPr>
          <p:nvPr>
            <p:ph type="sldNum" sz="quarter" idx="10"/>
          </p:nvPr>
        </p:nvSpPr>
        <p:spPr/>
        <p:txBody>
          <a:bodyPr/>
          <a:lstStyle>
            <a:lvl1pPr algn="r">
              <a:defRPr sz="1000" smtClean="0">
                <a:solidFill>
                  <a:schemeClr val="tx1">
                    <a:tint val="75000"/>
                  </a:schemeClr>
                </a:solidFill>
              </a:defRPr>
            </a:lvl1pPr>
          </a:lstStyle>
          <a:p>
            <a:pPr>
              <a:defRPr/>
            </a:pPr>
            <a:fld id="{F17FC83E-6CEF-44CC-A30F-C5EA66A34CCE}" type="slidenum">
              <a:rPr lang="en-US" smtClean="0"/>
              <a:pPr>
                <a:defRPr/>
              </a:pPr>
              <a:t>‹#›</a:t>
            </a:fld>
            <a:endParaRPr lang="en-US" dirty="0"/>
          </a:p>
        </p:txBody>
      </p:sp>
      <p:pic>
        <p:nvPicPr>
          <p:cNvPr id="7" name="Picture 6" descr="A picture containing object&#10;&#10;Description automatically generated">
            <a:extLst>
              <a:ext uri="{FF2B5EF4-FFF2-40B4-BE49-F238E27FC236}">
                <a16:creationId xmlns:a16="http://schemas.microsoft.com/office/drawing/2014/main" id="{B80CE2FD-FBD7-4A4A-85D1-0A8A877890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656382" y="3095305"/>
            <a:ext cx="6858000" cy="667389"/>
          </a:xfrm>
          <a:prstGeom prst="rect">
            <a:avLst/>
          </a:prstGeom>
        </p:spPr>
      </p:pic>
    </p:spTree>
    <p:extLst>
      <p:ext uri="{BB962C8B-B14F-4D97-AF65-F5344CB8AC3E}">
        <p14:creationId xmlns:p14="http://schemas.microsoft.com/office/powerpoint/2010/main" val="36756088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Bor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D57C98-7852-4AA2-9A83-EEBBF3F08AE9}"/>
              </a:ext>
            </a:extLst>
          </p:cNvPr>
          <p:cNvSpPr/>
          <p:nvPr userDrawn="1"/>
        </p:nvSpPr>
        <p:spPr>
          <a:xfrm>
            <a:off x="1001713" y="1001713"/>
            <a:ext cx="10186194" cy="4854575"/>
          </a:xfrm>
          <a:prstGeom prst="rect">
            <a:avLst/>
          </a:prstGeom>
          <a:noFill/>
          <a:ln w="317500" cmpd="tri">
            <a:solidFill>
              <a:srgbClr val="FEF0F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
        <p:nvSpPr>
          <p:cNvPr id="4" name="Slide Number Placeholder 3">
            <a:extLst>
              <a:ext uri="{FF2B5EF4-FFF2-40B4-BE49-F238E27FC236}">
                <a16:creationId xmlns:a16="http://schemas.microsoft.com/office/drawing/2014/main" id="{9733EF3C-C423-45F0-BCEC-711D4CC857C8}"/>
              </a:ext>
            </a:extLst>
          </p:cNvPr>
          <p:cNvSpPr>
            <a:spLocks noGrp="1"/>
          </p:cNvSpPr>
          <p:nvPr>
            <p:ph type="sldNum" sz="quarter" idx="10"/>
          </p:nvPr>
        </p:nvSpPr>
        <p:spPr/>
        <p:txBody>
          <a:bodyPr/>
          <a:lstStyle>
            <a:lvl1pPr algn="r">
              <a:defRPr sz="1000" smtClean="0">
                <a:solidFill>
                  <a:schemeClr val="tx1">
                    <a:tint val="75000"/>
                  </a:schemeClr>
                </a:solidFill>
              </a:defRPr>
            </a:lvl1pPr>
          </a:lstStyle>
          <a:p>
            <a:pPr>
              <a:defRPr/>
            </a:pPr>
            <a:fld id="{D8F301DC-B81D-4D91-AA1C-1BCDCF3CAB6D}" type="slidenum">
              <a:rPr lang="en-US" smtClean="0"/>
              <a:pPr>
                <a:defRPr/>
              </a:pPr>
              <a:t>‹#›</a:t>
            </a:fld>
            <a:endParaRPr lang="en-US" dirty="0"/>
          </a:p>
        </p:txBody>
      </p:sp>
    </p:spTree>
    <p:extLst>
      <p:ext uri="{BB962C8B-B14F-4D97-AF65-F5344CB8AC3E}">
        <p14:creationId xmlns:p14="http://schemas.microsoft.com/office/powerpoint/2010/main" val="13335624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Flow Intro">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F3DDA41-C716-490E-B099-06D443194383}"/>
              </a:ext>
            </a:extLst>
          </p:cNvPr>
          <p:cNvCxnSpPr/>
          <p:nvPr userDrawn="1"/>
        </p:nvCxnSpPr>
        <p:spPr>
          <a:xfrm>
            <a:off x="6096000" y="4751388"/>
            <a:ext cx="0" cy="2106613"/>
          </a:xfrm>
          <a:prstGeom prst="line">
            <a:avLst/>
          </a:prstGeom>
          <a:ln w="38100">
            <a:solidFill>
              <a:srgbClr val="12B0B2"/>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B6D444A1-BEDB-44EE-BEF2-AAEC89FF9643}"/>
              </a:ext>
            </a:extLst>
          </p:cNvPr>
          <p:cNvSpPr>
            <a:spLocks noGrp="1"/>
          </p:cNvSpPr>
          <p:nvPr>
            <p:ph type="sldNum" sz="quarter" idx="10"/>
          </p:nvPr>
        </p:nvSpPr>
        <p:spPr/>
        <p:txBody>
          <a:bodyPr/>
          <a:lstStyle>
            <a:lvl1pPr>
              <a:defRPr/>
            </a:lvl1pPr>
          </a:lstStyle>
          <a:p>
            <a:pPr>
              <a:defRPr/>
            </a:pPr>
            <a:fld id="{D7B1A0BC-2D99-4B94-95F5-48FC11C1E9B5}" type="slidenum">
              <a:rPr lang="en-US"/>
              <a:pPr>
                <a:defRPr/>
              </a:pPr>
              <a:t>‹#›</a:t>
            </a:fld>
            <a:endParaRPr lang="en-US" dirty="0"/>
          </a:p>
        </p:txBody>
      </p:sp>
    </p:spTree>
    <p:extLst>
      <p:ext uri="{BB962C8B-B14F-4D97-AF65-F5344CB8AC3E}">
        <p14:creationId xmlns:p14="http://schemas.microsoft.com/office/powerpoint/2010/main" val="2874363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BC134-705D-465C-AFED-C9DDF479A2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F5DC43-880E-448F-AAA5-8246DC0BCE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0487831-9DD2-49E0-B8C4-89E71309FCDE}"/>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D0B9EDEA-FF88-4BDD-8EBE-CC838870622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6E7C399-5B81-49AA-B985-153A4AD45E26}"/>
              </a:ext>
            </a:extLst>
          </p:cNvPr>
          <p:cNvSpPr>
            <a:spLocks noGrp="1"/>
          </p:cNvSpPr>
          <p:nvPr>
            <p:ph type="sldNum" sz="quarter" idx="12"/>
          </p:nvPr>
        </p:nvSpPr>
        <p:spPr/>
        <p:txBody>
          <a:bodyPr/>
          <a:lstStyle/>
          <a:p>
            <a:fld id="{1AE448DF-B8D8-4861-90F2-173025B06E2A}" type="slidenum">
              <a:rPr lang="en-US" smtClean="0"/>
              <a:t>‹#›</a:t>
            </a:fld>
            <a:endParaRPr lang="en-US" dirty="0"/>
          </a:p>
        </p:txBody>
      </p:sp>
    </p:spTree>
    <p:extLst>
      <p:ext uri="{BB962C8B-B14F-4D97-AF65-F5344CB8AC3E}">
        <p14:creationId xmlns:p14="http://schemas.microsoft.com/office/powerpoint/2010/main" val="24916059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Flow Middle">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1DD784F-3E8C-4816-87BD-8A69A68DE055}"/>
              </a:ext>
            </a:extLst>
          </p:cNvPr>
          <p:cNvCxnSpPr/>
          <p:nvPr userDrawn="1"/>
        </p:nvCxnSpPr>
        <p:spPr>
          <a:xfrm>
            <a:off x="6096000" y="0"/>
            <a:ext cx="0" cy="6858000"/>
          </a:xfrm>
          <a:prstGeom prst="line">
            <a:avLst/>
          </a:prstGeom>
          <a:ln w="38100">
            <a:solidFill>
              <a:srgbClr val="12B0B2"/>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2A0491D9-9F79-4C19-8D90-3EF8D0AB692E}"/>
              </a:ext>
            </a:extLst>
          </p:cNvPr>
          <p:cNvSpPr>
            <a:spLocks noGrp="1"/>
          </p:cNvSpPr>
          <p:nvPr>
            <p:ph type="sldNum" sz="quarter" idx="10"/>
          </p:nvPr>
        </p:nvSpPr>
        <p:spPr/>
        <p:txBody>
          <a:bodyPr/>
          <a:lstStyle>
            <a:lvl1pPr>
              <a:defRPr sz="1000"/>
            </a:lvl1pPr>
          </a:lstStyle>
          <a:p>
            <a:pPr>
              <a:defRPr/>
            </a:pPr>
            <a:fld id="{3665D51E-547F-4EB3-A967-A7125981111D}" type="slidenum">
              <a:rPr lang="en-US" smtClean="0"/>
              <a:pPr>
                <a:defRPr/>
              </a:pPr>
              <a:t>‹#›</a:t>
            </a:fld>
            <a:endParaRPr lang="en-US" dirty="0"/>
          </a:p>
        </p:txBody>
      </p:sp>
    </p:spTree>
    <p:extLst>
      <p:ext uri="{BB962C8B-B14F-4D97-AF65-F5344CB8AC3E}">
        <p14:creationId xmlns:p14="http://schemas.microsoft.com/office/powerpoint/2010/main" val="32405018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Flow Outro">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18A92721-8582-4E82-AD81-0511C7B15BCA}"/>
              </a:ext>
            </a:extLst>
          </p:cNvPr>
          <p:cNvCxnSpPr/>
          <p:nvPr userDrawn="1"/>
        </p:nvCxnSpPr>
        <p:spPr>
          <a:xfrm>
            <a:off x="6096000" y="0"/>
            <a:ext cx="0" cy="2133600"/>
          </a:xfrm>
          <a:prstGeom prst="line">
            <a:avLst/>
          </a:prstGeom>
          <a:ln w="38100">
            <a:solidFill>
              <a:srgbClr val="12B0B2"/>
            </a:solidFill>
          </a:ln>
        </p:spPr>
        <p:style>
          <a:lnRef idx="1">
            <a:schemeClr val="accent1"/>
          </a:lnRef>
          <a:fillRef idx="0">
            <a:schemeClr val="accent1"/>
          </a:fillRef>
          <a:effectRef idx="0">
            <a:schemeClr val="accent1"/>
          </a:effectRef>
          <a:fontRef idx="minor">
            <a:schemeClr val="tx1"/>
          </a:fontRef>
        </p:style>
      </p:cxnSp>
      <p:sp>
        <p:nvSpPr>
          <p:cNvPr id="3" name="Rectangle 5">
            <a:extLst>
              <a:ext uri="{FF2B5EF4-FFF2-40B4-BE49-F238E27FC236}">
                <a16:creationId xmlns:a16="http://schemas.microsoft.com/office/drawing/2014/main" id="{280729AD-94EA-48E4-B752-A459AEDFDBEF}"/>
              </a:ext>
            </a:extLst>
          </p:cNvPr>
          <p:cNvSpPr>
            <a:spLocks noChangeArrowheads="1"/>
          </p:cNvSpPr>
          <p:nvPr userDrawn="1"/>
        </p:nvSpPr>
        <p:spPr bwMode="auto">
          <a:xfrm>
            <a:off x="0" y="6583363"/>
            <a:ext cx="121920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en-US" sz="600" dirty="0">
                <a:latin typeface="Montserrat" panose="02000505000000020004" pitchFamily="2" charset="0"/>
              </a:rPr>
              <a:t>The Health Coach Group | Copyright </a:t>
            </a:r>
            <a:r>
              <a:rPr lang="en-US" altLang="en-US" sz="600" dirty="0"/>
              <a:t>©</a:t>
            </a:r>
            <a:r>
              <a:rPr lang="en-US" altLang="en-US" sz="600" dirty="0">
                <a:latin typeface="Montserrat" panose="02000505000000020004" pitchFamily="2" charset="0"/>
              </a:rPr>
              <a:t> All Rights Reserved.</a:t>
            </a:r>
          </a:p>
        </p:txBody>
      </p:sp>
      <p:sp>
        <p:nvSpPr>
          <p:cNvPr id="4" name="Slide Number Placeholder 2">
            <a:extLst>
              <a:ext uri="{FF2B5EF4-FFF2-40B4-BE49-F238E27FC236}">
                <a16:creationId xmlns:a16="http://schemas.microsoft.com/office/drawing/2014/main" id="{B5E7B89C-C406-4CEC-B03D-7FCC98FC18E4}"/>
              </a:ext>
            </a:extLst>
          </p:cNvPr>
          <p:cNvSpPr>
            <a:spLocks noGrp="1"/>
          </p:cNvSpPr>
          <p:nvPr>
            <p:ph type="sldNum" sz="quarter" idx="10"/>
          </p:nvPr>
        </p:nvSpPr>
        <p:spPr/>
        <p:txBody>
          <a:bodyPr/>
          <a:lstStyle>
            <a:lvl1pPr>
              <a:defRPr/>
            </a:lvl1pPr>
          </a:lstStyle>
          <a:p>
            <a:pPr>
              <a:defRPr/>
            </a:pPr>
            <a:fld id="{20F11A98-473A-4147-BEE6-D3CBA66820AB}" type="slidenum">
              <a:rPr lang="en-US"/>
              <a:pPr>
                <a:defRPr/>
              </a:pPr>
              <a:t>‹#›</a:t>
            </a:fld>
            <a:endParaRPr lang="en-US" dirty="0"/>
          </a:p>
        </p:txBody>
      </p:sp>
    </p:spTree>
    <p:extLst>
      <p:ext uri="{BB962C8B-B14F-4D97-AF65-F5344CB8AC3E}">
        <p14:creationId xmlns:p14="http://schemas.microsoft.com/office/powerpoint/2010/main" val="11790244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991BCA-86DA-448F-A18E-CE6E22AF47C4}"/>
              </a:ext>
            </a:extLst>
          </p:cNvPr>
          <p:cNvSpPr/>
          <p:nvPr userDrawn="1"/>
        </p:nvSpPr>
        <p:spPr>
          <a:xfrm rot="10800000">
            <a:off x="-70338" y="0"/>
            <a:ext cx="3129757" cy="6858000"/>
          </a:xfrm>
          <a:prstGeom prst="rect">
            <a:avLst/>
          </a:prstGeom>
          <a:solidFill>
            <a:srgbClr val="F0FEFE"/>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
        <p:nvSpPr>
          <p:cNvPr id="5" name="Slide Number Placeholder 2">
            <a:extLst>
              <a:ext uri="{FF2B5EF4-FFF2-40B4-BE49-F238E27FC236}">
                <a16:creationId xmlns:a16="http://schemas.microsoft.com/office/drawing/2014/main" id="{EA9A3EE7-CBA5-4BDD-B5C7-6C3484E106D5}"/>
              </a:ext>
            </a:extLst>
          </p:cNvPr>
          <p:cNvSpPr>
            <a:spLocks noGrp="1"/>
          </p:cNvSpPr>
          <p:nvPr>
            <p:ph type="sldNum" sz="quarter" idx="10"/>
          </p:nvPr>
        </p:nvSpPr>
        <p:spPr/>
        <p:txBody>
          <a:bodyPr/>
          <a:lstStyle>
            <a:lvl1pPr>
              <a:defRPr sz="1000"/>
            </a:lvl1pPr>
          </a:lstStyle>
          <a:p>
            <a:pPr>
              <a:defRPr/>
            </a:pPr>
            <a:fld id="{8C2C93CF-2B5E-47F2-8BDD-6528005EA3E1}" type="slidenum">
              <a:rPr lang="en-US" smtClean="0"/>
              <a:pPr>
                <a:defRPr/>
              </a:pPr>
              <a:t>‹#›</a:t>
            </a:fld>
            <a:endParaRPr lang="en-US" dirty="0"/>
          </a:p>
        </p:txBody>
      </p:sp>
      <p:pic>
        <p:nvPicPr>
          <p:cNvPr id="9" name="Picture 8" descr="A picture containing object&#10;&#10;Description automatically generated">
            <a:extLst>
              <a:ext uri="{FF2B5EF4-FFF2-40B4-BE49-F238E27FC236}">
                <a16:creationId xmlns:a16="http://schemas.microsoft.com/office/drawing/2014/main" id="{968A516B-67F4-4AD6-801E-94C2FBA099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656382" y="3095305"/>
            <a:ext cx="6858000" cy="667389"/>
          </a:xfrm>
          <a:prstGeom prst="rect">
            <a:avLst/>
          </a:prstGeom>
        </p:spPr>
      </p:pic>
    </p:spTree>
    <p:extLst>
      <p:ext uri="{BB962C8B-B14F-4D97-AF65-F5344CB8AC3E}">
        <p14:creationId xmlns:p14="http://schemas.microsoft.com/office/powerpoint/2010/main" val="27997792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sz="1000"/>
            </a:lvl1pPr>
          </a:lstStyle>
          <a:p>
            <a:fld id="{893DE34F-861C-4A6A-B142-FB2440115817}" type="slidenum">
              <a:rPr lang="en-US" smtClean="0"/>
              <a:pPr/>
              <a:t>‹#›</a:t>
            </a:fld>
            <a:endParaRPr lang="en-US" dirty="0"/>
          </a:p>
        </p:txBody>
      </p:sp>
    </p:spTree>
    <p:extLst>
      <p:ext uri="{BB962C8B-B14F-4D97-AF65-F5344CB8AC3E}">
        <p14:creationId xmlns:p14="http://schemas.microsoft.com/office/powerpoint/2010/main" val="27661397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FB6FB-BDB9-4848-A846-5998AF857B0D}"/>
              </a:ext>
            </a:extLst>
          </p:cNvPr>
          <p:cNvSpPr>
            <a:spLocks noGrp="1"/>
          </p:cNvSpPr>
          <p:nvPr>
            <p:ph type="title" hasCustomPrompt="1"/>
          </p:nvPr>
        </p:nvSpPr>
        <p:spPr>
          <a:xfrm>
            <a:off x="838200" y="983456"/>
            <a:ext cx="4848036" cy="1325563"/>
          </a:xfrm>
        </p:spPr>
        <p:txBody>
          <a:bodyPr>
            <a:noAutofit/>
          </a:bodyPr>
          <a:lstStyle>
            <a:lvl1pPr>
              <a:defRPr sz="6000"/>
            </a:lvl1pPr>
          </a:lstStyle>
          <a:p>
            <a:r>
              <a:rPr lang="en-US" dirty="0"/>
              <a:t>Master title style</a:t>
            </a:r>
          </a:p>
        </p:txBody>
      </p:sp>
      <p:sp>
        <p:nvSpPr>
          <p:cNvPr id="3" name="Content Placeholder 2">
            <a:extLst>
              <a:ext uri="{FF2B5EF4-FFF2-40B4-BE49-F238E27FC236}">
                <a16:creationId xmlns:a16="http://schemas.microsoft.com/office/drawing/2014/main" id="{6E7C90ED-84A0-4BD7-BD84-9D80C7F35AD4}"/>
              </a:ext>
            </a:extLst>
          </p:cNvPr>
          <p:cNvSpPr>
            <a:spLocks noGrp="1"/>
          </p:cNvSpPr>
          <p:nvPr>
            <p:ph idx="1"/>
          </p:nvPr>
        </p:nvSpPr>
        <p:spPr>
          <a:xfrm>
            <a:off x="758372" y="2751421"/>
            <a:ext cx="7268028" cy="3468404"/>
          </a:xfrm>
        </p:spPr>
        <p:txBody>
          <a:bodyPr>
            <a:normAutofit/>
          </a:bodyPr>
          <a:lstStyle>
            <a:lvl1pPr>
              <a:defRPr sz="18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A595EEB-4A17-4D4E-8ABA-5130B30849F1}"/>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47FEFAC4-159D-4CCE-BA56-8CCAE76925AA}"/>
              </a:ext>
            </a:extLst>
          </p:cNvPr>
          <p:cNvSpPr>
            <a:spLocks noGrp="1"/>
          </p:cNvSpPr>
          <p:nvPr>
            <p:ph type="ftr" sz="quarter" idx="11"/>
          </p:nvPr>
        </p:nvSpPr>
        <p:spPr>
          <a:xfrm>
            <a:off x="3918857" y="6356350"/>
            <a:ext cx="4354286" cy="365125"/>
          </a:xfrm>
        </p:spPr>
        <p:txBody>
          <a:bodyPr/>
          <a:lstStyle/>
          <a:p>
            <a:endParaRPr lang="en-US" dirty="0"/>
          </a:p>
        </p:txBody>
      </p:sp>
      <p:sp>
        <p:nvSpPr>
          <p:cNvPr id="8" name="Picture Placeholder 7">
            <a:extLst>
              <a:ext uri="{FF2B5EF4-FFF2-40B4-BE49-F238E27FC236}">
                <a16:creationId xmlns:a16="http://schemas.microsoft.com/office/drawing/2014/main" id="{0B6B7767-051D-4837-A56E-2125B347A2C2}"/>
              </a:ext>
            </a:extLst>
          </p:cNvPr>
          <p:cNvSpPr>
            <a:spLocks noGrp="1"/>
          </p:cNvSpPr>
          <p:nvPr>
            <p:ph type="pic" sz="quarter" idx="13"/>
          </p:nvPr>
        </p:nvSpPr>
        <p:spPr>
          <a:xfrm>
            <a:off x="8273142" y="0"/>
            <a:ext cx="3160485" cy="6858000"/>
          </a:xfrm>
        </p:spPr>
        <p:txBody>
          <a:bodyPr/>
          <a:lstStyle/>
          <a:p>
            <a:endParaRPr lang="en-US" dirty="0"/>
          </a:p>
        </p:txBody>
      </p:sp>
      <p:sp>
        <p:nvSpPr>
          <p:cNvPr id="6" name="Slide Number Placeholder 5">
            <a:extLst>
              <a:ext uri="{FF2B5EF4-FFF2-40B4-BE49-F238E27FC236}">
                <a16:creationId xmlns:a16="http://schemas.microsoft.com/office/drawing/2014/main" id="{4AF04CD9-913F-45AD-A752-A1334D7CF8D8}"/>
              </a:ext>
            </a:extLst>
          </p:cNvPr>
          <p:cNvSpPr>
            <a:spLocks noGrp="1"/>
          </p:cNvSpPr>
          <p:nvPr>
            <p:ph type="sldNum" sz="quarter" idx="12"/>
          </p:nvPr>
        </p:nvSpPr>
        <p:spPr/>
        <p:txBody>
          <a:bodyPr/>
          <a:lstStyle>
            <a:lvl1pPr>
              <a:defRPr sz="1000"/>
            </a:lvl1pPr>
          </a:lstStyle>
          <a:p>
            <a:fld id="{667BE782-764C-48E2-8CC4-34B04CA69BE4}" type="slidenum">
              <a:rPr lang="en-US" smtClean="0"/>
              <a:pPr/>
              <a:t>‹#›</a:t>
            </a:fld>
            <a:endParaRPr lang="en-US" dirty="0"/>
          </a:p>
        </p:txBody>
      </p:sp>
    </p:spTree>
    <p:extLst>
      <p:ext uri="{BB962C8B-B14F-4D97-AF65-F5344CB8AC3E}">
        <p14:creationId xmlns:p14="http://schemas.microsoft.com/office/powerpoint/2010/main" val="28581759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FBEF9C-1E5F-4AE3-ACA6-74EE3650772B}"/>
              </a:ext>
            </a:extLst>
          </p:cNvPr>
          <p:cNvSpPr/>
          <p:nvPr userDrawn="1"/>
        </p:nvSpPr>
        <p:spPr>
          <a:xfrm>
            <a:off x="1001713" y="1001713"/>
            <a:ext cx="10186194" cy="4854575"/>
          </a:xfrm>
          <a:prstGeom prst="rect">
            <a:avLst/>
          </a:prstGeom>
          <a:noFill/>
          <a:ln w="317500" cmpd="tri">
            <a:solidFill>
              <a:srgbClr val="12B0B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
        <p:nvSpPr>
          <p:cNvPr id="3" name="Slide Number Placeholder 3">
            <a:extLst>
              <a:ext uri="{FF2B5EF4-FFF2-40B4-BE49-F238E27FC236}">
                <a16:creationId xmlns:a16="http://schemas.microsoft.com/office/drawing/2014/main" id="{CCC27A8B-FDC9-43E4-A10D-999F1E5D687C}"/>
              </a:ext>
            </a:extLst>
          </p:cNvPr>
          <p:cNvSpPr>
            <a:spLocks noGrp="1"/>
          </p:cNvSpPr>
          <p:nvPr>
            <p:ph type="sldNum" sz="quarter" idx="10"/>
          </p:nvPr>
        </p:nvSpPr>
        <p:spPr/>
        <p:txBody>
          <a:bodyPr/>
          <a:lstStyle>
            <a:lvl1pPr algn="r">
              <a:defRPr sz="600" smtClean="0">
                <a:solidFill>
                  <a:schemeClr val="tx1">
                    <a:tint val="75000"/>
                  </a:schemeClr>
                </a:solidFill>
              </a:defRPr>
            </a:lvl1pPr>
          </a:lstStyle>
          <a:p>
            <a:pPr>
              <a:defRPr/>
            </a:pPr>
            <a:fld id="{A7A3A7A6-D82B-42D3-96BA-560031747AA7}" type="slidenum">
              <a:rPr lang="en-US"/>
              <a:pPr>
                <a:defRPr/>
              </a:pPr>
              <a:t>‹#›</a:t>
            </a:fld>
            <a:endParaRPr lang="en-US" dirty="0"/>
          </a:p>
        </p:txBody>
      </p:sp>
    </p:spTree>
    <p:extLst>
      <p:ext uri="{BB962C8B-B14F-4D97-AF65-F5344CB8AC3E}">
        <p14:creationId xmlns:p14="http://schemas.microsoft.com/office/powerpoint/2010/main" val="12594968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603B8A-4843-454A-9CDE-C580B1176962}"/>
              </a:ext>
            </a:extLst>
          </p:cNvPr>
          <p:cNvSpPr/>
          <p:nvPr userDrawn="1"/>
        </p:nvSpPr>
        <p:spPr>
          <a:xfrm>
            <a:off x="0" y="6791325"/>
            <a:ext cx="12192000" cy="66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
        <p:nvSpPr>
          <p:cNvPr id="3" name="Rectangle 2">
            <a:extLst>
              <a:ext uri="{FF2B5EF4-FFF2-40B4-BE49-F238E27FC236}">
                <a16:creationId xmlns:a16="http://schemas.microsoft.com/office/drawing/2014/main" id="{A173655C-B48D-4F02-BC96-0AA71A5CA174}"/>
              </a:ext>
            </a:extLst>
          </p:cNvPr>
          <p:cNvSpPr/>
          <p:nvPr userDrawn="1"/>
        </p:nvSpPr>
        <p:spPr>
          <a:xfrm>
            <a:off x="1001713" y="1001713"/>
            <a:ext cx="10186194" cy="4854575"/>
          </a:xfrm>
          <a:prstGeom prst="rect">
            <a:avLst/>
          </a:prstGeom>
          <a:solidFill>
            <a:srgbClr val="12B0B5"/>
          </a:solidFill>
          <a:ln w="247650" cmpd="tri">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
        <p:nvSpPr>
          <p:cNvPr id="4" name="Rectangle 6">
            <a:extLst>
              <a:ext uri="{FF2B5EF4-FFF2-40B4-BE49-F238E27FC236}">
                <a16:creationId xmlns:a16="http://schemas.microsoft.com/office/drawing/2014/main" id="{202F130E-6852-46EB-A09D-209DA8C89C72}"/>
              </a:ext>
            </a:extLst>
          </p:cNvPr>
          <p:cNvSpPr>
            <a:spLocks noChangeArrowheads="1"/>
          </p:cNvSpPr>
          <p:nvPr userDrawn="1"/>
        </p:nvSpPr>
        <p:spPr bwMode="auto">
          <a:xfrm>
            <a:off x="0" y="6583363"/>
            <a:ext cx="121920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en-US" sz="600" dirty="0">
                <a:latin typeface="Montserrat" panose="02000505000000020004" pitchFamily="2" charset="0"/>
              </a:rPr>
              <a:t>The Health Coach Group | Copyright </a:t>
            </a:r>
            <a:r>
              <a:rPr lang="en-US" altLang="en-US" sz="600" dirty="0"/>
              <a:t>©</a:t>
            </a:r>
            <a:r>
              <a:rPr lang="en-US" altLang="en-US" sz="600" dirty="0">
                <a:latin typeface="Montserrat" panose="02000505000000020004" pitchFamily="2" charset="0"/>
              </a:rPr>
              <a:t> All Rights Reserved.</a:t>
            </a:r>
          </a:p>
        </p:txBody>
      </p:sp>
      <p:sp>
        <p:nvSpPr>
          <p:cNvPr id="5" name="Slide Number Placeholder 5">
            <a:extLst>
              <a:ext uri="{FF2B5EF4-FFF2-40B4-BE49-F238E27FC236}">
                <a16:creationId xmlns:a16="http://schemas.microsoft.com/office/drawing/2014/main" id="{009CD36B-F4CC-4942-932D-DBDFE175B5F7}"/>
              </a:ext>
            </a:extLst>
          </p:cNvPr>
          <p:cNvSpPr>
            <a:spLocks noGrp="1"/>
          </p:cNvSpPr>
          <p:nvPr>
            <p:ph type="sldNum" sz="quarter" idx="10"/>
          </p:nvPr>
        </p:nvSpPr>
        <p:spPr/>
        <p:txBody>
          <a:bodyPr/>
          <a:lstStyle>
            <a:lvl1pPr>
              <a:defRPr/>
            </a:lvl1pPr>
          </a:lstStyle>
          <a:p>
            <a:pPr>
              <a:defRPr/>
            </a:pPr>
            <a:fld id="{5EE37673-3C83-422C-BC29-BBCE9CD0513B}" type="slidenum">
              <a:rPr lang="en-US"/>
              <a:pPr>
                <a:defRPr/>
              </a:pPr>
              <a:t>‹#›</a:t>
            </a:fld>
            <a:endParaRPr lang="en-US" dirty="0"/>
          </a:p>
        </p:txBody>
      </p:sp>
    </p:spTree>
    <p:extLst>
      <p:ext uri="{BB962C8B-B14F-4D97-AF65-F5344CB8AC3E}">
        <p14:creationId xmlns:p14="http://schemas.microsoft.com/office/powerpoint/2010/main" val="36604171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able of Content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B9D5BAB-493C-46A9-8967-ECA8849F1C8A}"/>
              </a:ext>
            </a:extLst>
          </p:cNvPr>
          <p:cNvSpPr/>
          <p:nvPr userDrawn="1"/>
        </p:nvSpPr>
        <p:spPr>
          <a:xfrm>
            <a:off x="0" y="6791325"/>
            <a:ext cx="12192000" cy="66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
        <p:nvSpPr>
          <p:cNvPr id="3" name="TextBox 18">
            <a:extLst>
              <a:ext uri="{FF2B5EF4-FFF2-40B4-BE49-F238E27FC236}">
                <a16:creationId xmlns:a16="http://schemas.microsoft.com/office/drawing/2014/main" id="{DE3DE27F-FB71-44E8-8A72-F554A3BDCDCD}"/>
              </a:ext>
            </a:extLst>
          </p:cNvPr>
          <p:cNvSpPr txBox="1">
            <a:spLocks noChangeArrowheads="1"/>
          </p:cNvSpPr>
          <p:nvPr userDrawn="1"/>
        </p:nvSpPr>
        <p:spPr bwMode="auto">
          <a:xfrm>
            <a:off x="3303822" y="2317750"/>
            <a:ext cx="5581977"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8800" fontAlgn="base">
              <a:spcBef>
                <a:spcPct val="0"/>
              </a:spcBef>
              <a:spcAft>
                <a:spcPct val="0"/>
              </a:spcAft>
              <a:defRPr sz="3600">
                <a:solidFill>
                  <a:schemeClr val="tx1"/>
                </a:solidFill>
                <a:latin typeface="Calibri" panose="020F0502020204030204" pitchFamily="34" charset="0"/>
              </a:defRPr>
            </a:lvl6pPr>
            <a:lvl7pPr marL="2971800" indent="-228600" defTabSz="1828800" fontAlgn="base">
              <a:spcBef>
                <a:spcPct val="0"/>
              </a:spcBef>
              <a:spcAft>
                <a:spcPct val="0"/>
              </a:spcAft>
              <a:defRPr sz="3600">
                <a:solidFill>
                  <a:schemeClr val="tx1"/>
                </a:solidFill>
                <a:latin typeface="Calibri" panose="020F0502020204030204" pitchFamily="34" charset="0"/>
              </a:defRPr>
            </a:lvl7pPr>
            <a:lvl8pPr marL="3429000" indent="-228600" defTabSz="1828800" fontAlgn="base">
              <a:spcBef>
                <a:spcPct val="0"/>
              </a:spcBef>
              <a:spcAft>
                <a:spcPct val="0"/>
              </a:spcAft>
              <a:defRPr sz="3600">
                <a:solidFill>
                  <a:schemeClr val="tx1"/>
                </a:solidFill>
                <a:latin typeface="Calibri" panose="020F0502020204030204" pitchFamily="34" charset="0"/>
              </a:defRPr>
            </a:lvl8pPr>
            <a:lvl9pPr marL="3886200" indent="-228600" defTabSz="1828800" fontAlgn="base">
              <a:spcBef>
                <a:spcPct val="0"/>
              </a:spcBef>
              <a:spcAft>
                <a:spcPct val="0"/>
              </a:spcAft>
              <a:defRPr sz="3600">
                <a:solidFill>
                  <a:schemeClr val="tx1"/>
                </a:solidFill>
                <a:latin typeface="Calibri" panose="020F0502020204030204" pitchFamily="34" charset="0"/>
              </a:defRPr>
            </a:lvl9pPr>
          </a:lstStyle>
          <a:p>
            <a:pPr algn="ctr" eaLnBrk="1" hangingPunct="1">
              <a:defRPr/>
            </a:pPr>
            <a:r>
              <a:rPr lang="tr-TR" altLang="en-US" sz="6900">
                <a:solidFill>
                  <a:schemeClr val="bg1"/>
                </a:solidFill>
                <a:latin typeface="Montserrat" pitchFamily="2" charset="77"/>
              </a:rPr>
              <a:t>HERBALISM</a:t>
            </a:r>
          </a:p>
        </p:txBody>
      </p:sp>
      <p:sp>
        <p:nvSpPr>
          <p:cNvPr id="4" name="Rectangle 3">
            <a:extLst>
              <a:ext uri="{FF2B5EF4-FFF2-40B4-BE49-F238E27FC236}">
                <a16:creationId xmlns:a16="http://schemas.microsoft.com/office/drawing/2014/main" id="{A337ABC8-8C05-4855-BE19-3B33FC2FD116}"/>
              </a:ext>
            </a:extLst>
          </p:cNvPr>
          <p:cNvSpPr/>
          <p:nvPr userDrawn="1"/>
        </p:nvSpPr>
        <p:spPr>
          <a:xfrm rot="10800000">
            <a:off x="0" y="0"/>
            <a:ext cx="3129757" cy="6858000"/>
          </a:xfrm>
          <a:prstGeom prst="rect">
            <a:avLst/>
          </a:prstGeom>
          <a:solidFill>
            <a:schemeClr val="accent1">
              <a:alpha val="1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
        <p:nvSpPr>
          <p:cNvPr id="5" name="Rectangle 7">
            <a:extLst>
              <a:ext uri="{FF2B5EF4-FFF2-40B4-BE49-F238E27FC236}">
                <a16:creationId xmlns:a16="http://schemas.microsoft.com/office/drawing/2014/main" id="{7612127A-8FC9-4C9A-B091-137C6338641E}"/>
              </a:ext>
            </a:extLst>
          </p:cNvPr>
          <p:cNvSpPr>
            <a:spLocks noChangeArrowheads="1"/>
          </p:cNvSpPr>
          <p:nvPr userDrawn="1"/>
        </p:nvSpPr>
        <p:spPr bwMode="auto">
          <a:xfrm>
            <a:off x="0" y="6583363"/>
            <a:ext cx="121920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en-US" sz="600" dirty="0">
                <a:latin typeface="Montserrat" panose="02000505000000020004" pitchFamily="2" charset="0"/>
              </a:rPr>
              <a:t>The Health Coach Group | Copyright </a:t>
            </a:r>
            <a:r>
              <a:rPr lang="en-US" altLang="en-US" sz="600" dirty="0"/>
              <a:t>©</a:t>
            </a:r>
            <a:r>
              <a:rPr lang="en-US" altLang="en-US" sz="600" dirty="0">
                <a:latin typeface="Montserrat" panose="02000505000000020004" pitchFamily="2" charset="0"/>
              </a:rPr>
              <a:t> All Rights Reserved.</a:t>
            </a:r>
          </a:p>
        </p:txBody>
      </p:sp>
      <p:sp>
        <p:nvSpPr>
          <p:cNvPr id="6" name="Slide Number Placeholder 3">
            <a:extLst>
              <a:ext uri="{FF2B5EF4-FFF2-40B4-BE49-F238E27FC236}">
                <a16:creationId xmlns:a16="http://schemas.microsoft.com/office/drawing/2014/main" id="{A18A692C-BDF0-43C2-94FB-A39FB4BDA83B}"/>
              </a:ext>
            </a:extLst>
          </p:cNvPr>
          <p:cNvSpPr>
            <a:spLocks noGrp="1"/>
          </p:cNvSpPr>
          <p:nvPr>
            <p:ph type="sldNum" sz="quarter" idx="10"/>
          </p:nvPr>
        </p:nvSpPr>
        <p:spPr/>
        <p:txBody>
          <a:bodyPr/>
          <a:lstStyle>
            <a:lvl1pPr algn="r">
              <a:defRPr sz="600" smtClean="0">
                <a:solidFill>
                  <a:schemeClr val="tx1">
                    <a:tint val="75000"/>
                  </a:schemeClr>
                </a:solidFill>
              </a:defRPr>
            </a:lvl1pPr>
          </a:lstStyle>
          <a:p>
            <a:pPr>
              <a:defRPr/>
            </a:pPr>
            <a:fld id="{F17FC83E-6CEF-44CC-A30F-C5EA66A34CCE}" type="slidenum">
              <a:rPr lang="en-US"/>
              <a:pPr>
                <a:defRPr/>
              </a:pPr>
              <a:t>‹#›</a:t>
            </a:fld>
            <a:endParaRPr lang="en-US" dirty="0"/>
          </a:p>
        </p:txBody>
      </p:sp>
      <p:pic>
        <p:nvPicPr>
          <p:cNvPr id="7" name="Picture 6" descr="A picture containing object&#10;&#10;Description automatically generated">
            <a:extLst>
              <a:ext uri="{FF2B5EF4-FFF2-40B4-BE49-F238E27FC236}">
                <a16:creationId xmlns:a16="http://schemas.microsoft.com/office/drawing/2014/main" id="{B80CE2FD-FBD7-4A4A-85D1-0A8A877890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656382" y="3095305"/>
            <a:ext cx="6858000" cy="667389"/>
          </a:xfrm>
          <a:prstGeom prst="rect">
            <a:avLst/>
          </a:prstGeom>
        </p:spPr>
      </p:pic>
    </p:spTree>
    <p:extLst>
      <p:ext uri="{BB962C8B-B14F-4D97-AF65-F5344CB8AC3E}">
        <p14:creationId xmlns:p14="http://schemas.microsoft.com/office/powerpoint/2010/main" val="11037594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Border">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id="{EFDEC59E-6053-4558-A5FF-A345565CB1CB}"/>
              </a:ext>
            </a:extLst>
          </p:cNvPr>
          <p:cNvSpPr>
            <a:spLocks noChangeArrowheads="1"/>
          </p:cNvSpPr>
          <p:nvPr userDrawn="1"/>
        </p:nvSpPr>
        <p:spPr bwMode="auto">
          <a:xfrm>
            <a:off x="0" y="6583363"/>
            <a:ext cx="121920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en-US" sz="600" dirty="0">
                <a:latin typeface="Montserrat" panose="02000505000000020004" pitchFamily="2" charset="0"/>
              </a:rPr>
              <a:t>The Health Coach Group | Copyright </a:t>
            </a:r>
            <a:r>
              <a:rPr lang="en-US" altLang="en-US" sz="600" dirty="0"/>
              <a:t>©</a:t>
            </a:r>
            <a:r>
              <a:rPr lang="en-US" altLang="en-US" sz="600" dirty="0">
                <a:latin typeface="Montserrat" panose="02000505000000020004" pitchFamily="2" charset="0"/>
              </a:rPr>
              <a:t> All Rights Reserved.</a:t>
            </a:r>
          </a:p>
        </p:txBody>
      </p:sp>
      <p:sp>
        <p:nvSpPr>
          <p:cNvPr id="4" name="Slide Number Placeholder 3">
            <a:extLst>
              <a:ext uri="{FF2B5EF4-FFF2-40B4-BE49-F238E27FC236}">
                <a16:creationId xmlns:a16="http://schemas.microsoft.com/office/drawing/2014/main" id="{9733EF3C-C423-45F0-BCEC-711D4CC857C8}"/>
              </a:ext>
            </a:extLst>
          </p:cNvPr>
          <p:cNvSpPr>
            <a:spLocks noGrp="1"/>
          </p:cNvSpPr>
          <p:nvPr>
            <p:ph type="sldNum" sz="quarter" idx="10"/>
          </p:nvPr>
        </p:nvSpPr>
        <p:spPr/>
        <p:txBody>
          <a:bodyPr/>
          <a:lstStyle>
            <a:lvl1pPr algn="r">
              <a:defRPr sz="600" smtClean="0">
                <a:solidFill>
                  <a:schemeClr val="tx1">
                    <a:tint val="75000"/>
                  </a:schemeClr>
                </a:solidFill>
              </a:defRPr>
            </a:lvl1pPr>
          </a:lstStyle>
          <a:p>
            <a:pPr>
              <a:defRPr/>
            </a:pPr>
            <a:fld id="{D8F301DC-B81D-4D91-AA1C-1BCDCF3CAB6D}" type="slidenum">
              <a:rPr lang="en-US"/>
              <a:pPr>
                <a:defRPr/>
              </a:pPr>
              <a:t>‹#›</a:t>
            </a:fld>
            <a:endParaRPr lang="en-US" dirty="0"/>
          </a:p>
        </p:txBody>
      </p:sp>
    </p:spTree>
    <p:extLst>
      <p:ext uri="{BB962C8B-B14F-4D97-AF65-F5344CB8AC3E}">
        <p14:creationId xmlns:p14="http://schemas.microsoft.com/office/powerpoint/2010/main" val="20017765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Flow Intro">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F3DDA41-C716-490E-B099-06D443194383}"/>
              </a:ext>
            </a:extLst>
          </p:cNvPr>
          <p:cNvCxnSpPr/>
          <p:nvPr userDrawn="1"/>
        </p:nvCxnSpPr>
        <p:spPr>
          <a:xfrm>
            <a:off x="6096000" y="4751388"/>
            <a:ext cx="0" cy="2106613"/>
          </a:xfrm>
          <a:prstGeom prst="line">
            <a:avLst/>
          </a:prstGeom>
          <a:ln w="38100">
            <a:solidFill>
              <a:srgbClr val="12B0B2"/>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B6D444A1-BEDB-44EE-BEF2-AAEC89FF9643}"/>
              </a:ext>
            </a:extLst>
          </p:cNvPr>
          <p:cNvSpPr>
            <a:spLocks noGrp="1"/>
          </p:cNvSpPr>
          <p:nvPr>
            <p:ph type="sldNum" sz="quarter" idx="10"/>
          </p:nvPr>
        </p:nvSpPr>
        <p:spPr/>
        <p:txBody>
          <a:bodyPr/>
          <a:lstStyle>
            <a:lvl1pPr>
              <a:defRPr/>
            </a:lvl1pPr>
          </a:lstStyle>
          <a:p>
            <a:pPr>
              <a:defRPr/>
            </a:pPr>
            <a:fld id="{D7B1A0BC-2D99-4B94-95F5-48FC11C1E9B5}" type="slidenum">
              <a:rPr lang="en-US"/>
              <a:pPr>
                <a:defRPr/>
              </a:pPr>
              <a:t>‹#›</a:t>
            </a:fld>
            <a:endParaRPr lang="en-US" dirty="0"/>
          </a:p>
        </p:txBody>
      </p:sp>
    </p:spTree>
    <p:extLst>
      <p:ext uri="{BB962C8B-B14F-4D97-AF65-F5344CB8AC3E}">
        <p14:creationId xmlns:p14="http://schemas.microsoft.com/office/powerpoint/2010/main" val="257461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9C7FD-BCA8-41BE-9EFC-BC481F9953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D35E36-1313-47A7-89BD-8D45F799951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8B0A8A-49CB-4F93-9122-7EA6D94F2B8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F2F6DD-9114-4A0E-A2EA-FF7BC239CF79}"/>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60891B7E-A8C9-4216-B75C-994174E0ED9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2FADBC1-CD09-4A95-AFDB-76DBCEEC646E}"/>
              </a:ext>
            </a:extLst>
          </p:cNvPr>
          <p:cNvSpPr>
            <a:spLocks noGrp="1"/>
          </p:cNvSpPr>
          <p:nvPr>
            <p:ph type="sldNum" sz="quarter" idx="12"/>
          </p:nvPr>
        </p:nvSpPr>
        <p:spPr/>
        <p:txBody>
          <a:bodyPr/>
          <a:lstStyle/>
          <a:p>
            <a:fld id="{1AE448DF-B8D8-4861-90F2-173025B06E2A}" type="slidenum">
              <a:rPr lang="en-US" smtClean="0"/>
              <a:t>‹#›</a:t>
            </a:fld>
            <a:endParaRPr lang="en-US" dirty="0"/>
          </a:p>
        </p:txBody>
      </p:sp>
    </p:spTree>
    <p:extLst>
      <p:ext uri="{BB962C8B-B14F-4D97-AF65-F5344CB8AC3E}">
        <p14:creationId xmlns:p14="http://schemas.microsoft.com/office/powerpoint/2010/main" val="24212358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Flow Middle">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1DD784F-3E8C-4816-87BD-8A69A68DE055}"/>
              </a:ext>
            </a:extLst>
          </p:cNvPr>
          <p:cNvCxnSpPr/>
          <p:nvPr userDrawn="1"/>
        </p:nvCxnSpPr>
        <p:spPr>
          <a:xfrm>
            <a:off x="6096000" y="0"/>
            <a:ext cx="0" cy="6858000"/>
          </a:xfrm>
          <a:prstGeom prst="line">
            <a:avLst/>
          </a:prstGeom>
          <a:ln w="38100">
            <a:solidFill>
              <a:srgbClr val="12B0B2"/>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2A0491D9-9F79-4C19-8D90-3EF8D0AB692E}"/>
              </a:ext>
            </a:extLst>
          </p:cNvPr>
          <p:cNvSpPr>
            <a:spLocks noGrp="1"/>
          </p:cNvSpPr>
          <p:nvPr>
            <p:ph type="sldNum" sz="quarter" idx="10"/>
          </p:nvPr>
        </p:nvSpPr>
        <p:spPr/>
        <p:txBody>
          <a:bodyPr/>
          <a:lstStyle>
            <a:lvl1pPr>
              <a:defRPr/>
            </a:lvl1pPr>
          </a:lstStyle>
          <a:p>
            <a:pPr>
              <a:defRPr/>
            </a:pPr>
            <a:fld id="{3665D51E-547F-4EB3-A967-A7125981111D}" type="slidenum">
              <a:rPr lang="en-US"/>
              <a:pPr>
                <a:defRPr/>
              </a:pPr>
              <a:t>‹#›</a:t>
            </a:fld>
            <a:endParaRPr lang="en-US" dirty="0"/>
          </a:p>
        </p:txBody>
      </p:sp>
    </p:spTree>
    <p:extLst>
      <p:ext uri="{BB962C8B-B14F-4D97-AF65-F5344CB8AC3E}">
        <p14:creationId xmlns:p14="http://schemas.microsoft.com/office/powerpoint/2010/main" val="29621165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Flow Outro">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18A92721-8582-4E82-AD81-0511C7B15BCA}"/>
              </a:ext>
            </a:extLst>
          </p:cNvPr>
          <p:cNvCxnSpPr/>
          <p:nvPr userDrawn="1"/>
        </p:nvCxnSpPr>
        <p:spPr>
          <a:xfrm>
            <a:off x="6096000" y="0"/>
            <a:ext cx="0" cy="2133600"/>
          </a:xfrm>
          <a:prstGeom prst="line">
            <a:avLst/>
          </a:prstGeom>
          <a:ln w="38100">
            <a:solidFill>
              <a:srgbClr val="12B0B2"/>
            </a:solidFill>
          </a:ln>
        </p:spPr>
        <p:style>
          <a:lnRef idx="1">
            <a:schemeClr val="accent1"/>
          </a:lnRef>
          <a:fillRef idx="0">
            <a:schemeClr val="accent1"/>
          </a:fillRef>
          <a:effectRef idx="0">
            <a:schemeClr val="accent1"/>
          </a:effectRef>
          <a:fontRef idx="minor">
            <a:schemeClr val="tx1"/>
          </a:fontRef>
        </p:style>
      </p:cxnSp>
      <p:sp>
        <p:nvSpPr>
          <p:cNvPr id="3" name="Rectangle 5">
            <a:extLst>
              <a:ext uri="{FF2B5EF4-FFF2-40B4-BE49-F238E27FC236}">
                <a16:creationId xmlns:a16="http://schemas.microsoft.com/office/drawing/2014/main" id="{280729AD-94EA-48E4-B752-A459AEDFDBEF}"/>
              </a:ext>
            </a:extLst>
          </p:cNvPr>
          <p:cNvSpPr>
            <a:spLocks noChangeArrowheads="1"/>
          </p:cNvSpPr>
          <p:nvPr userDrawn="1"/>
        </p:nvSpPr>
        <p:spPr bwMode="auto">
          <a:xfrm>
            <a:off x="0" y="6583363"/>
            <a:ext cx="121920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en-US" sz="600" dirty="0">
                <a:latin typeface="Montserrat" panose="02000505000000020004" pitchFamily="2" charset="0"/>
              </a:rPr>
              <a:t>The Health Coach Group | Copyright </a:t>
            </a:r>
            <a:r>
              <a:rPr lang="en-US" altLang="en-US" sz="600" dirty="0"/>
              <a:t>©</a:t>
            </a:r>
            <a:r>
              <a:rPr lang="en-US" altLang="en-US" sz="600" dirty="0">
                <a:latin typeface="Montserrat" panose="02000505000000020004" pitchFamily="2" charset="0"/>
              </a:rPr>
              <a:t> All Rights Reserved.</a:t>
            </a:r>
          </a:p>
        </p:txBody>
      </p:sp>
      <p:sp>
        <p:nvSpPr>
          <p:cNvPr id="4" name="Slide Number Placeholder 2">
            <a:extLst>
              <a:ext uri="{FF2B5EF4-FFF2-40B4-BE49-F238E27FC236}">
                <a16:creationId xmlns:a16="http://schemas.microsoft.com/office/drawing/2014/main" id="{B5E7B89C-C406-4CEC-B03D-7FCC98FC18E4}"/>
              </a:ext>
            </a:extLst>
          </p:cNvPr>
          <p:cNvSpPr>
            <a:spLocks noGrp="1"/>
          </p:cNvSpPr>
          <p:nvPr>
            <p:ph type="sldNum" sz="quarter" idx="10"/>
          </p:nvPr>
        </p:nvSpPr>
        <p:spPr/>
        <p:txBody>
          <a:bodyPr/>
          <a:lstStyle>
            <a:lvl1pPr>
              <a:defRPr/>
            </a:lvl1pPr>
          </a:lstStyle>
          <a:p>
            <a:pPr>
              <a:defRPr/>
            </a:pPr>
            <a:fld id="{20F11A98-473A-4147-BEE6-D3CBA66820AB}" type="slidenum">
              <a:rPr lang="en-US"/>
              <a:pPr>
                <a:defRPr/>
              </a:pPr>
              <a:t>‹#›</a:t>
            </a:fld>
            <a:endParaRPr lang="en-US" dirty="0"/>
          </a:p>
        </p:txBody>
      </p:sp>
    </p:spTree>
    <p:extLst>
      <p:ext uri="{BB962C8B-B14F-4D97-AF65-F5344CB8AC3E}">
        <p14:creationId xmlns:p14="http://schemas.microsoft.com/office/powerpoint/2010/main" val="37157575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991BCA-86DA-448F-A18E-CE6E22AF47C4}"/>
              </a:ext>
            </a:extLst>
          </p:cNvPr>
          <p:cNvSpPr/>
          <p:nvPr userDrawn="1"/>
        </p:nvSpPr>
        <p:spPr>
          <a:xfrm rot="10800000">
            <a:off x="-70338" y="0"/>
            <a:ext cx="3129757" cy="6858000"/>
          </a:xfrm>
          <a:prstGeom prst="rect">
            <a:avLst/>
          </a:prstGeom>
          <a:solidFill>
            <a:schemeClr val="bg2"/>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
        <p:nvSpPr>
          <p:cNvPr id="4" name="Rectangle 6">
            <a:extLst>
              <a:ext uri="{FF2B5EF4-FFF2-40B4-BE49-F238E27FC236}">
                <a16:creationId xmlns:a16="http://schemas.microsoft.com/office/drawing/2014/main" id="{0511C721-B298-49C8-BF69-B408489DC777}"/>
              </a:ext>
            </a:extLst>
          </p:cNvPr>
          <p:cNvSpPr>
            <a:spLocks noChangeArrowheads="1"/>
          </p:cNvSpPr>
          <p:nvPr userDrawn="1"/>
        </p:nvSpPr>
        <p:spPr bwMode="auto">
          <a:xfrm>
            <a:off x="0" y="6583363"/>
            <a:ext cx="121920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en-US" sz="600" dirty="0">
                <a:latin typeface="Montserrat" panose="02000505000000020004" pitchFamily="2" charset="0"/>
              </a:rPr>
              <a:t>The Health Coach Group | Copyright </a:t>
            </a:r>
            <a:r>
              <a:rPr lang="en-US" altLang="en-US" sz="600" dirty="0"/>
              <a:t>©</a:t>
            </a:r>
            <a:r>
              <a:rPr lang="en-US" altLang="en-US" sz="600" dirty="0">
                <a:latin typeface="Montserrat" panose="02000505000000020004" pitchFamily="2" charset="0"/>
              </a:rPr>
              <a:t> All Rights Reserved.</a:t>
            </a:r>
          </a:p>
        </p:txBody>
      </p:sp>
      <p:sp>
        <p:nvSpPr>
          <p:cNvPr id="5" name="Slide Number Placeholder 2">
            <a:extLst>
              <a:ext uri="{FF2B5EF4-FFF2-40B4-BE49-F238E27FC236}">
                <a16:creationId xmlns:a16="http://schemas.microsoft.com/office/drawing/2014/main" id="{EA9A3EE7-CBA5-4BDD-B5C7-6C3484E106D5}"/>
              </a:ext>
            </a:extLst>
          </p:cNvPr>
          <p:cNvSpPr>
            <a:spLocks noGrp="1"/>
          </p:cNvSpPr>
          <p:nvPr>
            <p:ph type="sldNum" sz="quarter" idx="10"/>
          </p:nvPr>
        </p:nvSpPr>
        <p:spPr/>
        <p:txBody>
          <a:bodyPr/>
          <a:lstStyle>
            <a:lvl1pPr>
              <a:defRPr/>
            </a:lvl1pPr>
          </a:lstStyle>
          <a:p>
            <a:pPr>
              <a:defRPr/>
            </a:pPr>
            <a:fld id="{8C2C93CF-2B5E-47F2-8BDD-6528005EA3E1}" type="slidenum">
              <a:rPr lang="en-US"/>
              <a:pPr>
                <a:defRPr/>
              </a:pPr>
              <a:t>‹#›</a:t>
            </a:fld>
            <a:endParaRPr lang="en-US" dirty="0"/>
          </a:p>
        </p:txBody>
      </p:sp>
      <p:pic>
        <p:nvPicPr>
          <p:cNvPr id="9" name="Picture 8" descr="A picture containing object&#10;&#10;Description automatically generated">
            <a:extLst>
              <a:ext uri="{FF2B5EF4-FFF2-40B4-BE49-F238E27FC236}">
                <a16:creationId xmlns:a16="http://schemas.microsoft.com/office/drawing/2014/main" id="{968A516B-67F4-4AD6-801E-94C2FBA099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656382" y="3095305"/>
            <a:ext cx="6858000" cy="667389"/>
          </a:xfrm>
          <a:prstGeom prst="rect">
            <a:avLst/>
          </a:prstGeom>
        </p:spPr>
      </p:pic>
    </p:spTree>
    <p:extLst>
      <p:ext uri="{BB962C8B-B14F-4D97-AF65-F5344CB8AC3E}">
        <p14:creationId xmlns:p14="http://schemas.microsoft.com/office/powerpoint/2010/main" val="42645149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sz="1000"/>
            </a:lvl1pPr>
          </a:lstStyle>
          <a:p>
            <a:fld id="{893DE34F-861C-4A6A-B142-FB2440115817}" type="slidenum">
              <a:rPr lang="en-US" smtClean="0"/>
              <a:pPr/>
              <a:t>‹#›</a:t>
            </a:fld>
            <a:endParaRPr lang="en-US" dirty="0"/>
          </a:p>
        </p:txBody>
      </p:sp>
    </p:spTree>
    <p:extLst>
      <p:ext uri="{BB962C8B-B14F-4D97-AF65-F5344CB8AC3E}">
        <p14:creationId xmlns:p14="http://schemas.microsoft.com/office/powerpoint/2010/main" val="3771476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C1C75-7987-40AE-B223-FF2D9ED45F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85CF70-E47F-4CF3-9794-376FC9EF1E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BF511BB-4A95-4481-9AB2-870B739D9AE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F5F97C-5FBC-4F44-ACA2-82E26FB50D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965D2B4-41F7-4E73-945C-55D4B6932B1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3CFE58-DC5A-4684-B2C9-61C74040B56E}"/>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3525CB71-12BD-4C59-AF61-80E62B419E9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C4C1D5-FD55-4990-B006-5B45BF03A56E}"/>
              </a:ext>
            </a:extLst>
          </p:cNvPr>
          <p:cNvSpPr>
            <a:spLocks noGrp="1"/>
          </p:cNvSpPr>
          <p:nvPr>
            <p:ph type="sldNum" sz="quarter" idx="12"/>
          </p:nvPr>
        </p:nvSpPr>
        <p:spPr/>
        <p:txBody>
          <a:bodyPr/>
          <a:lstStyle/>
          <a:p>
            <a:fld id="{1AE448DF-B8D8-4861-90F2-173025B06E2A}" type="slidenum">
              <a:rPr lang="en-US" smtClean="0"/>
              <a:t>‹#›</a:t>
            </a:fld>
            <a:endParaRPr lang="en-US" dirty="0"/>
          </a:p>
        </p:txBody>
      </p:sp>
    </p:spTree>
    <p:extLst>
      <p:ext uri="{BB962C8B-B14F-4D97-AF65-F5344CB8AC3E}">
        <p14:creationId xmlns:p14="http://schemas.microsoft.com/office/powerpoint/2010/main" val="282875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9558-6887-4456-8610-25ACC7DC4C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14C81A-AB9A-417A-B719-53A49E86C9F9}"/>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A2031BBD-BA40-477A-AFA3-BC43F811CF2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38D9E8A-8D64-4A05-993A-36C8590670AA}"/>
              </a:ext>
            </a:extLst>
          </p:cNvPr>
          <p:cNvSpPr>
            <a:spLocks noGrp="1"/>
          </p:cNvSpPr>
          <p:nvPr>
            <p:ph type="sldNum" sz="quarter" idx="12"/>
          </p:nvPr>
        </p:nvSpPr>
        <p:spPr/>
        <p:txBody>
          <a:bodyPr/>
          <a:lstStyle/>
          <a:p>
            <a:fld id="{1AE448DF-B8D8-4861-90F2-173025B06E2A}" type="slidenum">
              <a:rPr lang="en-US" smtClean="0"/>
              <a:t>‹#›</a:t>
            </a:fld>
            <a:endParaRPr lang="en-US" dirty="0"/>
          </a:p>
        </p:txBody>
      </p:sp>
    </p:spTree>
    <p:extLst>
      <p:ext uri="{BB962C8B-B14F-4D97-AF65-F5344CB8AC3E}">
        <p14:creationId xmlns:p14="http://schemas.microsoft.com/office/powerpoint/2010/main" val="3023301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46376F-587F-4FCB-983F-73D21EB1B712}"/>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D57EE546-43FF-4257-8689-69C8EBAFA8B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CAA1BE3-E3CC-4954-96A7-41B510AA5F37}"/>
              </a:ext>
            </a:extLst>
          </p:cNvPr>
          <p:cNvSpPr>
            <a:spLocks noGrp="1"/>
          </p:cNvSpPr>
          <p:nvPr>
            <p:ph type="sldNum" sz="quarter" idx="12"/>
          </p:nvPr>
        </p:nvSpPr>
        <p:spPr/>
        <p:txBody>
          <a:bodyPr/>
          <a:lstStyle/>
          <a:p>
            <a:fld id="{1AE448DF-B8D8-4861-90F2-173025B06E2A}" type="slidenum">
              <a:rPr lang="en-US" smtClean="0"/>
              <a:t>‹#›</a:t>
            </a:fld>
            <a:endParaRPr lang="en-US" dirty="0"/>
          </a:p>
        </p:txBody>
      </p:sp>
    </p:spTree>
    <p:extLst>
      <p:ext uri="{BB962C8B-B14F-4D97-AF65-F5344CB8AC3E}">
        <p14:creationId xmlns:p14="http://schemas.microsoft.com/office/powerpoint/2010/main" val="2295661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6DB43-770E-472F-BFE8-2878DF43B9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8C34E4-5874-48F1-8450-AD6312FE73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893343-335C-4EAC-88F6-C46AB56BCA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FE09288-2969-4D4F-B3CD-11C545A2CA62}"/>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3E55D7D9-EA0C-4907-B144-8E8AD7F4528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78173D4-7001-40D1-9DB2-686C1C637DAE}"/>
              </a:ext>
            </a:extLst>
          </p:cNvPr>
          <p:cNvSpPr>
            <a:spLocks noGrp="1"/>
          </p:cNvSpPr>
          <p:nvPr>
            <p:ph type="sldNum" sz="quarter" idx="12"/>
          </p:nvPr>
        </p:nvSpPr>
        <p:spPr/>
        <p:txBody>
          <a:bodyPr/>
          <a:lstStyle/>
          <a:p>
            <a:fld id="{1AE448DF-B8D8-4861-90F2-173025B06E2A}" type="slidenum">
              <a:rPr lang="en-US" smtClean="0"/>
              <a:t>‹#›</a:t>
            </a:fld>
            <a:endParaRPr lang="en-US" dirty="0"/>
          </a:p>
        </p:txBody>
      </p:sp>
    </p:spTree>
    <p:extLst>
      <p:ext uri="{BB962C8B-B14F-4D97-AF65-F5344CB8AC3E}">
        <p14:creationId xmlns:p14="http://schemas.microsoft.com/office/powerpoint/2010/main" val="2012495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01889-EB01-4EB0-BA36-BF29B1E911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A877F0-9AF2-4FCF-9029-1C7C6AE4A1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0BAA320-5C54-4596-809A-F98A1B8602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383EFF-E7B0-4951-97E1-67FC47D7213E}"/>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3EC189E9-74C1-4944-A1C6-75D12B7F9C8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D7D63F3-3CED-4C1D-88EF-56205349B159}"/>
              </a:ext>
            </a:extLst>
          </p:cNvPr>
          <p:cNvSpPr>
            <a:spLocks noGrp="1"/>
          </p:cNvSpPr>
          <p:nvPr>
            <p:ph type="sldNum" sz="quarter" idx="12"/>
          </p:nvPr>
        </p:nvSpPr>
        <p:spPr/>
        <p:txBody>
          <a:bodyPr/>
          <a:lstStyle/>
          <a:p>
            <a:fld id="{1AE448DF-B8D8-4861-90F2-173025B06E2A}" type="slidenum">
              <a:rPr lang="en-US" smtClean="0"/>
              <a:t>‹#›</a:t>
            </a:fld>
            <a:endParaRPr lang="en-US" dirty="0"/>
          </a:p>
        </p:txBody>
      </p:sp>
    </p:spTree>
    <p:extLst>
      <p:ext uri="{BB962C8B-B14F-4D97-AF65-F5344CB8AC3E}">
        <p14:creationId xmlns:p14="http://schemas.microsoft.com/office/powerpoint/2010/main" val="2087895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theme" Target="../theme/theme3.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10" Type="http://schemas.openxmlformats.org/officeDocument/2006/relationships/theme" Target="../theme/theme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33C0F8-DBB5-43A6-9AA2-F9FDD7C202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0DECA1-8C86-455E-9102-C64E22C3D7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79B4EB-6802-40AB-AC3E-65A2400ACB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5A3D7323-74B4-49DF-88D2-7B2FD2FF65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B975B9B-67F3-4680-92CC-21E93BF8C4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E448DF-B8D8-4861-90F2-173025B06E2A}" type="slidenum">
              <a:rPr lang="en-US" smtClean="0"/>
              <a:t>‹#›</a:t>
            </a:fld>
            <a:endParaRPr lang="en-US" dirty="0"/>
          </a:p>
        </p:txBody>
      </p:sp>
    </p:spTree>
    <p:extLst>
      <p:ext uri="{BB962C8B-B14F-4D97-AF65-F5344CB8AC3E}">
        <p14:creationId xmlns:p14="http://schemas.microsoft.com/office/powerpoint/2010/main" val="152159056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717" r:id="rId12"/>
    <p:sldLayoutId id="2147483672"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08492C-EDA1-49DD-B496-18C24FF20A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14D8BE-EAD9-4D52-A5CC-C18597C2B1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6CE281-FFF5-4318-8A26-15398C9715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92D89E20-6353-46A2-BED8-77F99E39B5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4625B15-A73D-4881-8312-6C9C93F2C0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4E0089-2815-47C0-A6F3-B3F8C6C19A77}" type="slidenum">
              <a:rPr lang="en-US" smtClean="0"/>
              <a:t>‹#›</a:t>
            </a:fld>
            <a:endParaRPr lang="en-US" dirty="0"/>
          </a:p>
        </p:txBody>
      </p:sp>
    </p:spTree>
    <p:extLst>
      <p:ext uri="{BB962C8B-B14F-4D97-AF65-F5344CB8AC3E}">
        <p14:creationId xmlns:p14="http://schemas.microsoft.com/office/powerpoint/2010/main" val="27480198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523D0A6-B158-4660-B85F-F30580552C4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Master heading</a:t>
            </a:r>
          </a:p>
        </p:txBody>
      </p:sp>
      <p:sp>
        <p:nvSpPr>
          <p:cNvPr id="1027" name="Text Placeholder 2">
            <a:extLst>
              <a:ext uri="{FF2B5EF4-FFF2-40B4-BE49-F238E27FC236}">
                <a16:creationId xmlns:a16="http://schemas.microsoft.com/office/drawing/2014/main" id="{C6C061C8-C0DE-4A65-AE14-04CA53B5ADA0}"/>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Sub Heading 1</a:t>
            </a:r>
          </a:p>
          <a:p>
            <a:pPr lvl="1"/>
            <a:r>
              <a:rPr lang="en-US" altLang="en-US"/>
              <a:t>Sub Heading 2</a:t>
            </a:r>
          </a:p>
          <a:p>
            <a:pPr lvl="2"/>
            <a:r>
              <a:rPr lang="en-US" altLang="en-US"/>
              <a:t>Body Heading</a:t>
            </a:r>
          </a:p>
          <a:p>
            <a:pPr lvl="3"/>
            <a:r>
              <a:rPr lang="en-US" altLang="en-US"/>
              <a:t>Body </a:t>
            </a:r>
          </a:p>
          <a:p>
            <a:pPr lvl="4"/>
            <a:r>
              <a:rPr lang="en-US" altLang="en-US"/>
              <a:t>Size 14</a:t>
            </a:r>
          </a:p>
        </p:txBody>
      </p:sp>
      <p:sp>
        <p:nvSpPr>
          <p:cNvPr id="4" name="Slide Number Placeholder 3">
            <a:extLst>
              <a:ext uri="{FF2B5EF4-FFF2-40B4-BE49-F238E27FC236}">
                <a16:creationId xmlns:a16="http://schemas.microsoft.com/office/drawing/2014/main" id="{3DCC6496-D9AC-824B-A9EA-80F7C91685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600" smtClean="0">
                <a:solidFill>
                  <a:schemeClr val="tx1">
                    <a:tint val="75000"/>
                  </a:schemeClr>
                </a:solidFill>
              </a:defRPr>
            </a:lvl1pPr>
          </a:lstStyle>
          <a:p>
            <a:pPr>
              <a:defRPr/>
            </a:pPr>
            <a:fld id="{38B6012B-10EE-45A1-A93F-8DFBF394F9C0}" type="slidenum">
              <a:rPr lang="en-US"/>
              <a:pPr>
                <a:defRPr/>
              </a:pPr>
              <a:t>‹#›</a:t>
            </a:fld>
            <a:endParaRPr lang="en-US" dirty="0"/>
          </a:p>
        </p:txBody>
      </p:sp>
    </p:spTree>
    <p:extLst>
      <p:ext uri="{BB962C8B-B14F-4D97-AF65-F5344CB8AC3E}">
        <p14:creationId xmlns:p14="http://schemas.microsoft.com/office/powerpoint/2010/main" val="107245748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41" r:id="rId9"/>
    <p:sldLayoutId id="2147483742" r:id="rId10"/>
  </p:sldLayoutIdLst>
  <p:hf hdr="0" ftr="0" dt="0"/>
  <p:txStyles>
    <p:titleStyle>
      <a:lvl1pPr algn="l" defTabSz="914400" rtl="0" eaLnBrk="0" fontAlgn="base" hangingPunct="0">
        <a:lnSpc>
          <a:spcPct val="90000"/>
        </a:lnSpc>
        <a:spcBef>
          <a:spcPct val="0"/>
        </a:spcBef>
        <a:spcAft>
          <a:spcPct val="0"/>
        </a:spcAft>
        <a:defRPr sz="7500" kern="1200">
          <a:solidFill>
            <a:schemeClr val="tx1"/>
          </a:solidFill>
          <a:latin typeface="Montserrat" pitchFamily="2" charset="77"/>
          <a:ea typeface="+mj-ea"/>
          <a:cs typeface="+mj-cs"/>
        </a:defRPr>
      </a:lvl1pPr>
      <a:lvl2pPr algn="l" defTabSz="914400" rtl="0" eaLnBrk="0" fontAlgn="base" hangingPunct="0">
        <a:lnSpc>
          <a:spcPct val="90000"/>
        </a:lnSpc>
        <a:spcBef>
          <a:spcPct val="0"/>
        </a:spcBef>
        <a:spcAft>
          <a:spcPct val="0"/>
        </a:spcAft>
        <a:defRPr sz="7500">
          <a:solidFill>
            <a:schemeClr val="tx1"/>
          </a:solidFill>
          <a:latin typeface="Montserrat" panose="02000505000000020004" pitchFamily="2" charset="0"/>
        </a:defRPr>
      </a:lvl2pPr>
      <a:lvl3pPr algn="l" defTabSz="914400" rtl="0" eaLnBrk="0" fontAlgn="base" hangingPunct="0">
        <a:lnSpc>
          <a:spcPct val="90000"/>
        </a:lnSpc>
        <a:spcBef>
          <a:spcPct val="0"/>
        </a:spcBef>
        <a:spcAft>
          <a:spcPct val="0"/>
        </a:spcAft>
        <a:defRPr sz="7500">
          <a:solidFill>
            <a:schemeClr val="tx1"/>
          </a:solidFill>
          <a:latin typeface="Montserrat" panose="02000505000000020004" pitchFamily="2" charset="0"/>
        </a:defRPr>
      </a:lvl3pPr>
      <a:lvl4pPr algn="l" defTabSz="914400" rtl="0" eaLnBrk="0" fontAlgn="base" hangingPunct="0">
        <a:lnSpc>
          <a:spcPct val="90000"/>
        </a:lnSpc>
        <a:spcBef>
          <a:spcPct val="0"/>
        </a:spcBef>
        <a:spcAft>
          <a:spcPct val="0"/>
        </a:spcAft>
        <a:defRPr sz="7500">
          <a:solidFill>
            <a:schemeClr val="tx1"/>
          </a:solidFill>
          <a:latin typeface="Montserrat" panose="02000505000000020004" pitchFamily="2" charset="0"/>
        </a:defRPr>
      </a:lvl4pPr>
      <a:lvl5pPr algn="l" defTabSz="914400" rtl="0" eaLnBrk="0" fontAlgn="base" hangingPunct="0">
        <a:lnSpc>
          <a:spcPct val="90000"/>
        </a:lnSpc>
        <a:spcBef>
          <a:spcPct val="0"/>
        </a:spcBef>
        <a:spcAft>
          <a:spcPct val="0"/>
        </a:spcAft>
        <a:defRPr sz="7500">
          <a:solidFill>
            <a:schemeClr val="tx1"/>
          </a:solidFill>
          <a:latin typeface="Montserrat" panose="02000505000000020004" pitchFamily="2" charset="0"/>
        </a:defRPr>
      </a:lvl5pPr>
      <a:lvl6pPr marL="228600" algn="l" defTabSz="914400" rtl="0" fontAlgn="base">
        <a:lnSpc>
          <a:spcPct val="90000"/>
        </a:lnSpc>
        <a:spcBef>
          <a:spcPct val="0"/>
        </a:spcBef>
        <a:spcAft>
          <a:spcPct val="0"/>
        </a:spcAft>
        <a:defRPr sz="4400">
          <a:solidFill>
            <a:schemeClr val="tx1"/>
          </a:solidFill>
          <a:latin typeface="Calibri Light" panose="020F0302020204030204" pitchFamily="34" charset="0"/>
        </a:defRPr>
      </a:lvl6pPr>
      <a:lvl7pPr marL="457200" algn="l" defTabSz="914400" rtl="0" fontAlgn="base">
        <a:lnSpc>
          <a:spcPct val="90000"/>
        </a:lnSpc>
        <a:spcBef>
          <a:spcPct val="0"/>
        </a:spcBef>
        <a:spcAft>
          <a:spcPct val="0"/>
        </a:spcAft>
        <a:defRPr sz="4400">
          <a:solidFill>
            <a:schemeClr val="tx1"/>
          </a:solidFill>
          <a:latin typeface="Calibri Light" panose="020F0302020204030204" pitchFamily="34" charset="0"/>
        </a:defRPr>
      </a:lvl7pPr>
      <a:lvl8pPr marL="685800" algn="l" defTabSz="914400" rtl="0" fontAlgn="base">
        <a:lnSpc>
          <a:spcPct val="90000"/>
        </a:lnSpc>
        <a:spcBef>
          <a:spcPct val="0"/>
        </a:spcBef>
        <a:spcAft>
          <a:spcPct val="0"/>
        </a:spcAft>
        <a:defRPr sz="4400">
          <a:solidFill>
            <a:schemeClr val="tx1"/>
          </a:solidFill>
          <a:latin typeface="Calibri Light" panose="020F0302020204030204" pitchFamily="34" charset="0"/>
        </a:defRPr>
      </a:lvl8pPr>
      <a:lvl9pPr marL="914400" algn="l" defTabSz="914400"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defTabSz="914400" rtl="0" eaLnBrk="0" fontAlgn="base" hangingPunct="0">
        <a:lnSpc>
          <a:spcPct val="90000"/>
        </a:lnSpc>
        <a:spcBef>
          <a:spcPts val="1000"/>
        </a:spcBef>
        <a:spcAft>
          <a:spcPct val="0"/>
        </a:spcAft>
        <a:buFont typeface="Arial" panose="020B0604020202020204" pitchFamily="34" charset="0"/>
        <a:buChar char="•"/>
        <a:defRPr sz="3000" kern="1200">
          <a:solidFill>
            <a:schemeClr val="tx1"/>
          </a:solidFill>
          <a:latin typeface="Montserrat" pitchFamily="2" charset="77"/>
          <a:ea typeface="+mn-ea"/>
          <a:cs typeface="+mn-cs"/>
        </a:defRPr>
      </a:lvl1pPr>
      <a:lvl2pPr marL="685800" indent="-228600" algn="l" defTabSz="914400" rtl="0" eaLnBrk="0" fontAlgn="base" hangingPunct="0">
        <a:lnSpc>
          <a:spcPct val="90000"/>
        </a:lnSpc>
        <a:spcBef>
          <a:spcPts val="500"/>
        </a:spcBef>
        <a:spcAft>
          <a:spcPct val="0"/>
        </a:spcAft>
        <a:buFont typeface="Arial" panose="020B0604020202020204" pitchFamily="34" charset="0"/>
        <a:buChar char="•"/>
        <a:defRPr sz="2200" kern="1200">
          <a:solidFill>
            <a:schemeClr val="tx1"/>
          </a:solidFill>
          <a:latin typeface="Montserrat" pitchFamily="2" charset="77"/>
          <a:ea typeface="+mn-ea"/>
          <a:cs typeface="+mn-cs"/>
        </a:defRPr>
      </a:lvl2pPr>
      <a:lvl3pPr marL="1143000" indent="-228600" algn="l" defTabSz="914400" rtl="0" eaLnBrk="0" fontAlgn="base" hangingPunct="0">
        <a:lnSpc>
          <a:spcPct val="90000"/>
        </a:lnSpc>
        <a:spcBef>
          <a:spcPts val="500"/>
        </a:spcBef>
        <a:spcAft>
          <a:spcPct val="0"/>
        </a:spcAft>
        <a:buFont typeface="Arial" panose="020B0604020202020204" pitchFamily="34" charset="0"/>
        <a:buChar char="•"/>
        <a:defRPr sz="1500" kern="1200">
          <a:solidFill>
            <a:schemeClr val="tx1"/>
          </a:solidFill>
          <a:latin typeface="Montserrat" pitchFamily="2" charset="77"/>
          <a:ea typeface="+mn-ea"/>
          <a:cs typeface="+mn-cs"/>
        </a:defRPr>
      </a:lvl3pPr>
      <a:lvl4pPr marL="1600200" indent="-228600" algn="l" defTabSz="914400" rtl="0" eaLnBrk="0" fontAlgn="base" hangingPunct="0">
        <a:lnSpc>
          <a:spcPct val="90000"/>
        </a:lnSpc>
        <a:spcBef>
          <a:spcPts val="500"/>
        </a:spcBef>
        <a:spcAft>
          <a:spcPct val="0"/>
        </a:spcAft>
        <a:buFont typeface="Arial" panose="020B0604020202020204" pitchFamily="34" charset="0"/>
        <a:buChar char="•"/>
        <a:defRPr sz="1000" kern="1200">
          <a:solidFill>
            <a:schemeClr val="tx1"/>
          </a:solidFill>
          <a:latin typeface="Montserrat" pitchFamily="2" charset="77"/>
          <a:ea typeface="+mn-ea"/>
          <a:cs typeface="+mn-cs"/>
        </a:defRPr>
      </a:lvl4pPr>
      <a:lvl5pPr marL="2057400" indent="-228600" algn="l" defTabSz="914400" rtl="0" eaLnBrk="0" fontAlgn="base" hangingPunct="0">
        <a:lnSpc>
          <a:spcPct val="90000"/>
        </a:lnSpc>
        <a:spcBef>
          <a:spcPts val="500"/>
        </a:spcBef>
        <a:spcAft>
          <a:spcPct val="0"/>
        </a:spcAft>
        <a:buFont typeface="Arial" panose="020B0604020202020204" pitchFamily="34" charset="0"/>
        <a:buChar char="•"/>
        <a:defRPr sz="7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523D0A6-B158-4660-B85F-F30580552C4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Master heading</a:t>
            </a:r>
          </a:p>
        </p:txBody>
      </p:sp>
      <p:sp>
        <p:nvSpPr>
          <p:cNvPr id="1027" name="Text Placeholder 2">
            <a:extLst>
              <a:ext uri="{FF2B5EF4-FFF2-40B4-BE49-F238E27FC236}">
                <a16:creationId xmlns:a16="http://schemas.microsoft.com/office/drawing/2014/main" id="{C6C061C8-C0DE-4A65-AE14-04CA53B5ADA0}"/>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Sub Heading 1</a:t>
            </a:r>
          </a:p>
          <a:p>
            <a:pPr lvl="1"/>
            <a:r>
              <a:rPr lang="en-US" altLang="en-US"/>
              <a:t>Sub Heading 2</a:t>
            </a:r>
          </a:p>
          <a:p>
            <a:pPr lvl="2"/>
            <a:r>
              <a:rPr lang="en-US" altLang="en-US"/>
              <a:t>Body Heading</a:t>
            </a:r>
          </a:p>
          <a:p>
            <a:pPr lvl="3"/>
            <a:r>
              <a:rPr lang="en-US" altLang="en-US"/>
              <a:t>Body </a:t>
            </a:r>
          </a:p>
          <a:p>
            <a:pPr lvl="4"/>
            <a:r>
              <a:rPr lang="en-US" altLang="en-US"/>
              <a:t>Size 14</a:t>
            </a:r>
          </a:p>
        </p:txBody>
      </p:sp>
      <p:sp>
        <p:nvSpPr>
          <p:cNvPr id="4" name="Slide Number Placeholder 3">
            <a:extLst>
              <a:ext uri="{FF2B5EF4-FFF2-40B4-BE49-F238E27FC236}">
                <a16:creationId xmlns:a16="http://schemas.microsoft.com/office/drawing/2014/main" id="{3DCC6496-D9AC-824B-A9EA-80F7C91685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600" smtClean="0">
                <a:solidFill>
                  <a:schemeClr val="tx1">
                    <a:tint val="75000"/>
                  </a:schemeClr>
                </a:solidFill>
              </a:defRPr>
            </a:lvl1pPr>
          </a:lstStyle>
          <a:p>
            <a:pPr>
              <a:defRPr/>
            </a:pPr>
            <a:fld id="{38B6012B-10EE-45A1-A93F-8DFBF394F9C0}" type="slidenum">
              <a:rPr lang="en-US"/>
              <a:pPr>
                <a:defRPr/>
              </a:pPr>
              <a:t>‹#›</a:t>
            </a:fld>
            <a:endParaRPr lang="en-US" dirty="0"/>
          </a:p>
        </p:txBody>
      </p:sp>
    </p:spTree>
    <p:extLst>
      <p:ext uri="{BB962C8B-B14F-4D97-AF65-F5344CB8AC3E}">
        <p14:creationId xmlns:p14="http://schemas.microsoft.com/office/powerpoint/2010/main" val="383903793"/>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Lst>
  <p:hf hdr="0" ftr="0" dt="0"/>
  <p:txStyles>
    <p:titleStyle>
      <a:lvl1pPr algn="l" defTabSz="914400" rtl="0" eaLnBrk="0" fontAlgn="base" hangingPunct="0">
        <a:lnSpc>
          <a:spcPct val="90000"/>
        </a:lnSpc>
        <a:spcBef>
          <a:spcPct val="0"/>
        </a:spcBef>
        <a:spcAft>
          <a:spcPct val="0"/>
        </a:spcAft>
        <a:defRPr sz="7500" kern="1200">
          <a:solidFill>
            <a:schemeClr val="tx1"/>
          </a:solidFill>
          <a:latin typeface="Montserrat" pitchFamily="2" charset="77"/>
          <a:ea typeface="+mj-ea"/>
          <a:cs typeface="+mj-cs"/>
        </a:defRPr>
      </a:lvl1pPr>
      <a:lvl2pPr algn="l" defTabSz="914400" rtl="0" eaLnBrk="0" fontAlgn="base" hangingPunct="0">
        <a:lnSpc>
          <a:spcPct val="90000"/>
        </a:lnSpc>
        <a:spcBef>
          <a:spcPct val="0"/>
        </a:spcBef>
        <a:spcAft>
          <a:spcPct val="0"/>
        </a:spcAft>
        <a:defRPr sz="7500">
          <a:solidFill>
            <a:schemeClr val="tx1"/>
          </a:solidFill>
          <a:latin typeface="Montserrat" panose="02000505000000020004" pitchFamily="2" charset="0"/>
        </a:defRPr>
      </a:lvl2pPr>
      <a:lvl3pPr algn="l" defTabSz="914400" rtl="0" eaLnBrk="0" fontAlgn="base" hangingPunct="0">
        <a:lnSpc>
          <a:spcPct val="90000"/>
        </a:lnSpc>
        <a:spcBef>
          <a:spcPct val="0"/>
        </a:spcBef>
        <a:spcAft>
          <a:spcPct val="0"/>
        </a:spcAft>
        <a:defRPr sz="7500">
          <a:solidFill>
            <a:schemeClr val="tx1"/>
          </a:solidFill>
          <a:latin typeface="Montserrat" panose="02000505000000020004" pitchFamily="2" charset="0"/>
        </a:defRPr>
      </a:lvl3pPr>
      <a:lvl4pPr algn="l" defTabSz="914400" rtl="0" eaLnBrk="0" fontAlgn="base" hangingPunct="0">
        <a:lnSpc>
          <a:spcPct val="90000"/>
        </a:lnSpc>
        <a:spcBef>
          <a:spcPct val="0"/>
        </a:spcBef>
        <a:spcAft>
          <a:spcPct val="0"/>
        </a:spcAft>
        <a:defRPr sz="7500">
          <a:solidFill>
            <a:schemeClr val="tx1"/>
          </a:solidFill>
          <a:latin typeface="Montserrat" panose="02000505000000020004" pitchFamily="2" charset="0"/>
        </a:defRPr>
      </a:lvl4pPr>
      <a:lvl5pPr algn="l" defTabSz="914400" rtl="0" eaLnBrk="0" fontAlgn="base" hangingPunct="0">
        <a:lnSpc>
          <a:spcPct val="90000"/>
        </a:lnSpc>
        <a:spcBef>
          <a:spcPct val="0"/>
        </a:spcBef>
        <a:spcAft>
          <a:spcPct val="0"/>
        </a:spcAft>
        <a:defRPr sz="7500">
          <a:solidFill>
            <a:schemeClr val="tx1"/>
          </a:solidFill>
          <a:latin typeface="Montserrat" panose="02000505000000020004" pitchFamily="2" charset="0"/>
        </a:defRPr>
      </a:lvl5pPr>
      <a:lvl6pPr marL="228600" algn="l" defTabSz="914400" rtl="0" fontAlgn="base">
        <a:lnSpc>
          <a:spcPct val="90000"/>
        </a:lnSpc>
        <a:spcBef>
          <a:spcPct val="0"/>
        </a:spcBef>
        <a:spcAft>
          <a:spcPct val="0"/>
        </a:spcAft>
        <a:defRPr sz="4400">
          <a:solidFill>
            <a:schemeClr val="tx1"/>
          </a:solidFill>
          <a:latin typeface="Calibri Light" panose="020F0302020204030204" pitchFamily="34" charset="0"/>
        </a:defRPr>
      </a:lvl6pPr>
      <a:lvl7pPr marL="457200" algn="l" defTabSz="914400" rtl="0" fontAlgn="base">
        <a:lnSpc>
          <a:spcPct val="90000"/>
        </a:lnSpc>
        <a:spcBef>
          <a:spcPct val="0"/>
        </a:spcBef>
        <a:spcAft>
          <a:spcPct val="0"/>
        </a:spcAft>
        <a:defRPr sz="4400">
          <a:solidFill>
            <a:schemeClr val="tx1"/>
          </a:solidFill>
          <a:latin typeface="Calibri Light" panose="020F0302020204030204" pitchFamily="34" charset="0"/>
        </a:defRPr>
      </a:lvl7pPr>
      <a:lvl8pPr marL="685800" algn="l" defTabSz="914400" rtl="0" fontAlgn="base">
        <a:lnSpc>
          <a:spcPct val="90000"/>
        </a:lnSpc>
        <a:spcBef>
          <a:spcPct val="0"/>
        </a:spcBef>
        <a:spcAft>
          <a:spcPct val="0"/>
        </a:spcAft>
        <a:defRPr sz="4400">
          <a:solidFill>
            <a:schemeClr val="tx1"/>
          </a:solidFill>
          <a:latin typeface="Calibri Light" panose="020F0302020204030204" pitchFamily="34" charset="0"/>
        </a:defRPr>
      </a:lvl8pPr>
      <a:lvl9pPr marL="914400" algn="l" defTabSz="914400"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defTabSz="914400" rtl="0" eaLnBrk="0" fontAlgn="base" hangingPunct="0">
        <a:lnSpc>
          <a:spcPct val="90000"/>
        </a:lnSpc>
        <a:spcBef>
          <a:spcPts val="1000"/>
        </a:spcBef>
        <a:spcAft>
          <a:spcPct val="0"/>
        </a:spcAft>
        <a:buFont typeface="Arial" panose="020B0604020202020204" pitchFamily="34" charset="0"/>
        <a:buChar char="•"/>
        <a:defRPr sz="3000" kern="1200">
          <a:solidFill>
            <a:schemeClr val="tx1"/>
          </a:solidFill>
          <a:latin typeface="Montserrat" pitchFamily="2" charset="77"/>
          <a:ea typeface="+mn-ea"/>
          <a:cs typeface="+mn-cs"/>
        </a:defRPr>
      </a:lvl1pPr>
      <a:lvl2pPr marL="685800" indent="-228600" algn="l" defTabSz="914400" rtl="0" eaLnBrk="0" fontAlgn="base" hangingPunct="0">
        <a:lnSpc>
          <a:spcPct val="90000"/>
        </a:lnSpc>
        <a:spcBef>
          <a:spcPts val="500"/>
        </a:spcBef>
        <a:spcAft>
          <a:spcPct val="0"/>
        </a:spcAft>
        <a:buFont typeface="Arial" panose="020B0604020202020204" pitchFamily="34" charset="0"/>
        <a:buChar char="•"/>
        <a:defRPr sz="2200" kern="1200">
          <a:solidFill>
            <a:schemeClr val="tx1"/>
          </a:solidFill>
          <a:latin typeface="Montserrat" pitchFamily="2" charset="77"/>
          <a:ea typeface="+mn-ea"/>
          <a:cs typeface="+mn-cs"/>
        </a:defRPr>
      </a:lvl2pPr>
      <a:lvl3pPr marL="1143000" indent="-228600" algn="l" defTabSz="914400" rtl="0" eaLnBrk="0" fontAlgn="base" hangingPunct="0">
        <a:lnSpc>
          <a:spcPct val="90000"/>
        </a:lnSpc>
        <a:spcBef>
          <a:spcPts val="500"/>
        </a:spcBef>
        <a:spcAft>
          <a:spcPct val="0"/>
        </a:spcAft>
        <a:buFont typeface="Arial" panose="020B0604020202020204" pitchFamily="34" charset="0"/>
        <a:buChar char="•"/>
        <a:defRPr sz="1500" kern="1200">
          <a:solidFill>
            <a:schemeClr val="tx1"/>
          </a:solidFill>
          <a:latin typeface="Montserrat" pitchFamily="2" charset="77"/>
          <a:ea typeface="+mn-ea"/>
          <a:cs typeface="+mn-cs"/>
        </a:defRPr>
      </a:lvl3pPr>
      <a:lvl4pPr marL="1600200" indent="-228600" algn="l" defTabSz="914400" rtl="0" eaLnBrk="0" fontAlgn="base" hangingPunct="0">
        <a:lnSpc>
          <a:spcPct val="90000"/>
        </a:lnSpc>
        <a:spcBef>
          <a:spcPts val="500"/>
        </a:spcBef>
        <a:spcAft>
          <a:spcPct val="0"/>
        </a:spcAft>
        <a:buFont typeface="Arial" panose="020B0604020202020204" pitchFamily="34" charset="0"/>
        <a:buChar char="•"/>
        <a:defRPr sz="1000" kern="1200">
          <a:solidFill>
            <a:schemeClr val="tx1"/>
          </a:solidFill>
          <a:latin typeface="Montserrat" pitchFamily="2" charset="77"/>
          <a:ea typeface="+mn-ea"/>
          <a:cs typeface="+mn-cs"/>
        </a:defRPr>
      </a:lvl4pPr>
      <a:lvl5pPr marL="2057400" indent="-228600" algn="l" defTabSz="914400" rtl="0" eaLnBrk="0" fontAlgn="base" hangingPunct="0">
        <a:lnSpc>
          <a:spcPct val="90000"/>
        </a:lnSpc>
        <a:spcBef>
          <a:spcPts val="500"/>
        </a:spcBef>
        <a:spcAft>
          <a:spcPct val="0"/>
        </a:spcAft>
        <a:buFont typeface="Arial" panose="020B0604020202020204" pitchFamily="34" charset="0"/>
        <a:buChar char="•"/>
        <a:defRPr sz="7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34.xml"/><Relationship Id="rId5" Type="http://schemas.microsoft.com/office/2007/relationships/hdphoto" Target="../media/hdphoto1.wdp"/><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34.xml"/><Relationship Id="rId5" Type="http://schemas.microsoft.com/office/2007/relationships/hdphoto" Target="../media/hdphoto2.wdp"/><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30.xml"/><Relationship Id="rId5" Type="http://schemas.openxmlformats.org/officeDocument/2006/relationships/image" Target="../media/image1.png"/><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white pillow on a bed&#10;&#10;Description automatically generated">
            <a:extLst>
              <a:ext uri="{FF2B5EF4-FFF2-40B4-BE49-F238E27FC236}">
                <a16:creationId xmlns:a16="http://schemas.microsoft.com/office/drawing/2014/main" id="{E4C431FE-7AFC-49F0-82DA-A5DD367DE117}"/>
              </a:ext>
            </a:extLst>
          </p:cNvPr>
          <p:cNvPicPr>
            <a:picLocks noChangeAspect="1"/>
          </p:cNvPicPr>
          <p:nvPr/>
        </p:nvPicPr>
        <p:blipFill>
          <a:blip r:embed="rId2">
            <a:alphaModFix amt="28000"/>
            <a:extLst>
              <a:ext uri="{28A0092B-C50C-407E-A947-70E740481C1C}">
                <a14:useLocalDpi xmlns:a14="http://schemas.microsoft.com/office/drawing/2010/main" val="0"/>
              </a:ext>
            </a:extLst>
          </a:blip>
          <a:stretch>
            <a:fillRect/>
          </a:stretch>
        </p:blipFill>
        <p:spPr>
          <a:xfrm>
            <a:off x="15592" y="-695571"/>
            <a:ext cx="12160816" cy="9728653"/>
          </a:xfrm>
          <a:prstGeom prst="rect">
            <a:avLst/>
          </a:prstGeom>
        </p:spPr>
      </p:pic>
      <p:pic>
        <p:nvPicPr>
          <p:cNvPr id="3" name="Picture 2" descr="A close up of a logo&#10;&#10;Description automatically generated">
            <a:extLst>
              <a:ext uri="{FF2B5EF4-FFF2-40B4-BE49-F238E27FC236}">
                <a16:creationId xmlns:a16="http://schemas.microsoft.com/office/drawing/2014/main" id="{5B3742F4-D261-4D77-B7C6-97BB620ED4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7430" y="643466"/>
            <a:ext cx="5557139" cy="5571067"/>
          </a:xfrm>
          <a:prstGeom prst="rect">
            <a:avLst/>
          </a:prstGeom>
        </p:spPr>
      </p:pic>
      <p:sp>
        <p:nvSpPr>
          <p:cNvPr id="7" name="Rectangle 6">
            <a:extLst>
              <a:ext uri="{FF2B5EF4-FFF2-40B4-BE49-F238E27FC236}">
                <a16:creationId xmlns:a16="http://schemas.microsoft.com/office/drawing/2014/main" id="{23B2AE48-7790-4B04-ACBC-B627ADC211BD}"/>
              </a:ext>
            </a:extLst>
          </p:cNvPr>
          <p:cNvSpPr/>
          <p:nvPr/>
        </p:nvSpPr>
        <p:spPr>
          <a:xfrm>
            <a:off x="140677" y="148492"/>
            <a:ext cx="11965354" cy="6604000"/>
          </a:xfrm>
          <a:prstGeom prst="rect">
            <a:avLst/>
          </a:prstGeom>
          <a:noFill/>
          <a:ln w="301625" cmpd="thinThick">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0B486771-551E-4FC9-AFB3-C97CA6FF4476}"/>
              </a:ext>
            </a:extLst>
          </p:cNvPr>
          <p:cNvSpPr/>
          <p:nvPr/>
        </p:nvSpPr>
        <p:spPr>
          <a:xfrm>
            <a:off x="4557714" y="6383809"/>
            <a:ext cx="3586162" cy="519607"/>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F0C053EF-D38A-4B1E-BDB0-FD0A5AF5135A}"/>
              </a:ext>
            </a:extLst>
          </p:cNvPr>
          <p:cNvSpPr txBox="1"/>
          <p:nvPr/>
        </p:nvSpPr>
        <p:spPr>
          <a:xfrm>
            <a:off x="5248894" y="6414588"/>
            <a:ext cx="2203808" cy="584775"/>
          </a:xfrm>
          <a:prstGeom prst="rect">
            <a:avLst/>
          </a:prstGeom>
          <a:noFill/>
        </p:spPr>
        <p:txBody>
          <a:bodyPr wrap="none">
            <a:spAutoFit/>
          </a:bodyPr>
          <a:lstStyle/>
          <a:p>
            <a:pPr algn="ctr">
              <a:defRPr/>
            </a:pPr>
            <a:r>
              <a:rPr lang="en-US" sz="1600" b="1" spc="600" dirty="0">
                <a:solidFill>
                  <a:schemeClr val="bg1"/>
                </a:solidFill>
                <a:latin typeface="Montserrat" panose="00000500000000000000" pitchFamily="50" charset="-94"/>
              </a:rPr>
              <a:t>THE BASICS</a:t>
            </a:r>
          </a:p>
          <a:p>
            <a:pPr algn="ctr">
              <a:defRPr/>
            </a:pPr>
            <a:endParaRPr lang="tr-TR" sz="1600" b="1" spc="600" dirty="0">
              <a:solidFill>
                <a:schemeClr val="bg1"/>
              </a:solidFill>
              <a:latin typeface="Montserrat" panose="00000500000000000000" pitchFamily="50" charset="-94"/>
            </a:endParaRPr>
          </a:p>
        </p:txBody>
      </p:sp>
      <p:sp>
        <p:nvSpPr>
          <p:cNvPr id="10" name="TextBox 9">
            <a:extLst>
              <a:ext uri="{FF2B5EF4-FFF2-40B4-BE49-F238E27FC236}">
                <a16:creationId xmlns:a16="http://schemas.microsoft.com/office/drawing/2014/main" id="{990FEE5A-2AB0-464D-A330-B8406A90BF22}"/>
              </a:ext>
            </a:extLst>
          </p:cNvPr>
          <p:cNvSpPr txBox="1"/>
          <p:nvPr/>
        </p:nvSpPr>
        <p:spPr>
          <a:xfrm>
            <a:off x="10377237" y="6550955"/>
            <a:ext cx="1582152" cy="276999"/>
          </a:xfrm>
          <a:prstGeom prst="rect">
            <a:avLst/>
          </a:prstGeom>
          <a:noFill/>
        </p:spPr>
        <p:txBody>
          <a:bodyPr wrap="square" rtlCol="0">
            <a:spAutoFit/>
          </a:bodyPr>
          <a:lstStyle/>
          <a:p>
            <a:pPr algn="r"/>
            <a:r>
              <a:rPr lang="en-US" sz="1200" dirty="0">
                <a:solidFill>
                  <a:schemeClr val="bg1"/>
                </a:solidFill>
                <a:latin typeface="Montserrat Light" panose="00000400000000000000" pitchFamily="50" charset="0"/>
              </a:rPr>
              <a:t>MODULE ONE</a:t>
            </a:r>
          </a:p>
        </p:txBody>
      </p:sp>
      <p:pic>
        <p:nvPicPr>
          <p:cNvPr id="4" name="Picture 3">
            <a:extLst>
              <a:ext uri="{FF2B5EF4-FFF2-40B4-BE49-F238E27FC236}">
                <a16:creationId xmlns:a16="http://schemas.microsoft.com/office/drawing/2014/main" id="{77C55321-7141-4F92-902B-ABB0DE7986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77" y="351660"/>
            <a:ext cx="2350773" cy="2194055"/>
          </a:xfrm>
          <a:prstGeom prst="rect">
            <a:avLst/>
          </a:prstGeom>
        </p:spPr>
      </p:pic>
    </p:spTree>
    <p:extLst>
      <p:ext uri="{BB962C8B-B14F-4D97-AF65-F5344CB8AC3E}">
        <p14:creationId xmlns:p14="http://schemas.microsoft.com/office/powerpoint/2010/main" val="13693881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1ED083-1A0F-41BC-B5B3-39526ACDFE16}"/>
              </a:ext>
            </a:extLst>
          </p:cNvPr>
          <p:cNvSpPr txBox="1"/>
          <p:nvPr/>
        </p:nvSpPr>
        <p:spPr>
          <a:xfrm rot="16200000">
            <a:off x="1320549" y="3118060"/>
            <a:ext cx="3712307" cy="461665"/>
          </a:xfrm>
          <a:prstGeom prst="rect">
            <a:avLst/>
          </a:prstGeom>
          <a:noFill/>
        </p:spPr>
        <p:txBody>
          <a:bodyPr wrap="square" rtlCol="0">
            <a:spAutoFit/>
          </a:bodyPr>
          <a:lstStyle/>
          <a:p>
            <a:pPr algn="ctr"/>
            <a:r>
              <a:rPr lang="en-US" sz="2400" dirty="0">
                <a:solidFill>
                  <a:schemeClr val="bg1"/>
                </a:solidFill>
              </a:rPr>
              <a:t>TIME ASLEEP</a:t>
            </a:r>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2313033" y="2705726"/>
            <a:ext cx="6858001" cy="1446550"/>
          </a:xfrm>
          <a:prstGeom prst="rect">
            <a:avLst/>
          </a:prstGeom>
          <a:noFill/>
        </p:spPr>
        <p:txBody>
          <a:bodyPr wrap="square" rtlCol="0">
            <a:spAutoFit/>
          </a:bodyPr>
          <a:lstStyle/>
          <a:p>
            <a:pPr algn="ctr"/>
            <a:r>
              <a:rPr lang="en-US" sz="4400" dirty="0">
                <a:solidFill>
                  <a:schemeClr val="accent1"/>
                </a:solidFill>
              </a:rPr>
              <a:t>What Does It Mean to Improve Our Sleep?</a:t>
            </a:r>
          </a:p>
        </p:txBody>
      </p:sp>
      <p:sp>
        <p:nvSpPr>
          <p:cNvPr id="9" name="Rectangle 8">
            <a:extLst>
              <a:ext uri="{FF2B5EF4-FFF2-40B4-BE49-F238E27FC236}">
                <a16:creationId xmlns:a16="http://schemas.microsoft.com/office/drawing/2014/main" id="{3DBA79B7-974F-4FA9-8459-D4B61F58642B}"/>
              </a:ext>
            </a:extLst>
          </p:cNvPr>
          <p:cNvSpPr/>
          <p:nvPr/>
        </p:nvSpPr>
        <p:spPr>
          <a:xfrm>
            <a:off x="3492571" y="2438400"/>
            <a:ext cx="7799052" cy="1479829"/>
          </a:xfrm>
          <a:prstGeom prst="rect">
            <a:avLst/>
          </a:prstGeom>
        </p:spPr>
        <p:txBody>
          <a:bodyPr wrap="square">
            <a:spAutoFit/>
          </a:bodyPr>
          <a:lstStyle/>
          <a:p>
            <a:pPr lvl="0">
              <a:lnSpc>
                <a:spcPct val="150000"/>
              </a:lnSpc>
              <a:spcBef>
                <a:spcPts val="1000"/>
              </a:spcBef>
            </a:pPr>
            <a:r>
              <a:rPr lang="en-US" sz="1400" dirty="0">
                <a:solidFill>
                  <a:prstClr val="black"/>
                </a:solidFill>
              </a:rPr>
              <a:t>The consequences of improving sleep are profound and measurable over time, even as we age. Improving sleep means improving overall health, work and physical performance, mood, and even relationships. </a:t>
            </a:r>
          </a:p>
          <a:p>
            <a:pPr lvl="0">
              <a:lnSpc>
                <a:spcPct val="150000"/>
              </a:lnSpc>
              <a:spcBef>
                <a:spcPts val="1000"/>
              </a:spcBef>
            </a:pPr>
            <a:r>
              <a:rPr lang="en-US" sz="1400" dirty="0">
                <a:solidFill>
                  <a:prstClr val="black"/>
                </a:solidFill>
              </a:rPr>
              <a:t>There are only upsides to improving your sleep.</a:t>
            </a:r>
            <a:endParaRPr lang="tr-TR" sz="1400" dirty="0">
              <a:solidFill>
                <a:srgbClr val="E7E6E6">
                  <a:lumMod val="25000"/>
                </a:srgbClr>
              </a:solidFill>
            </a:endParaRPr>
          </a:p>
        </p:txBody>
      </p:sp>
      <p:sp>
        <p:nvSpPr>
          <p:cNvPr id="8" name="TextBox 7">
            <a:extLst>
              <a:ext uri="{FF2B5EF4-FFF2-40B4-BE49-F238E27FC236}">
                <a16:creationId xmlns:a16="http://schemas.microsoft.com/office/drawing/2014/main" id="{645CBF6B-A282-4076-89D4-58D4EB911CF3}"/>
              </a:ext>
            </a:extLst>
          </p:cNvPr>
          <p:cNvSpPr txBox="1"/>
          <p:nvPr/>
        </p:nvSpPr>
        <p:spPr>
          <a:xfrm>
            <a:off x="3775710" y="924304"/>
            <a:ext cx="4640580" cy="707886"/>
          </a:xfrm>
          <a:prstGeom prst="rect">
            <a:avLst/>
          </a:prstGeom>
          <a:noFill/>
        </p:spPr>
        <p:txBody>
          <a:bodyPr wrap="square" rtlCol="0">
            <a:spAutoFit/>
          </a:bodyPr>
          <a:lstStyle/>
          <a:p>
            <a:r>
              <a:rPr lang="en-US" sz="4000" dirty="0">
                <a:solidFill>
                  <a:schemeClr val="bg1">
                    <a:lumMod val="75000"/>
                  </a:schemeClr>
                </a:solidFill>
              </a:rPr>
              <a:t>improvement</a:t>
            </a:r>
          </a:p>
        </p:txBody>
      </p:sp>
      <p:sp>
        <p:nvSpPr>
          <p:cNvPr id="3" name="Slide Number Placeholder 2">
            <a:extLst>
              <a:ext uri="{FF2B5EF4-FFF2-40B4-BE49-F238E27FC236}">
                <a16:creationId xmlns:a16="http://schemas.microsoft.com/office/drawing/2014/main" id="{223B0F0A-6E3E-4D78-9707-F2F035577AC7}"/>
              </a:ext>
            </a:extLst>
          </p:cNvPr>
          <p:cNvSpPr>
            <a:spLocks noGrp="1"/>
          </p:cNvSpPr>
          <p:nvPr>
            <p:ph type="sldNum" sz="quarter" idx="10"/>
          </p:nvPr>
        </p:nvSpPr>
        <p:spPr/>
        <p:txBody>
          <a:bodyPr/>
          <a:lstStyle/>
          <a:p>
            <a:pPr>
              <a:defRPr/>
            </a:pPr>
            <a:fld id="{8C2C93CF-2B5E-47F2-8BDD-6528005EA3E1}" type="slidenum">
              <a:rPr lang="en-US" smtClean="0"/>
              <a:pPr>
                <a:defRPr/>
              </a:pPr>
              <a:t>10</a:t>
            </a:fld>
            <a:endParaRPr lang="en-US" dirty="0"/>
          </a:p>
        </p:txBody>
      </p:sp>
    </p:spTree>
    <p:extLst>
      <p:ext uri="{BB962C8B-B14F-4D97-AF65-F5344CB8AC3E}">
        <p14:creationId xmlns:p14="http://schemas.microsoft.com/office/powerpoint/2010/main" val="830638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clothing&#10;&#10;Description automatically generated">
            <a:extLst>
              <a:ext uri="{FF2B5EF4-FFF2-40B4-BE49-F238E27FC236}">
                <a16:creationId xmlns:a16="http://schemas.microsoft.com/office/drawing/2014/main" id="{73DBB32B-B8CB-45E7-A722-83184CC844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148"/>
          <a:stretch/>
        </p:blipFill>
        <p:spPr>
          <a:xfrm>
            <a:off x="-16881" y="0"/>
            <a:ext cx="12208881" cy="2686050"/>
          </a:xfrm>
          <a:prstGeom prst="rect">
            <a:avLst/>
          </a:prstGeom>
        </p:spPr>
      </p:pic>
      <p:sp>
        <p:nvSpPr>
          <p:cNvPr id="8" name="TextBox 7">
            <a:extLst>
              <a:ext uri="{FF2B5EF4-FFF2-40B4-BE49-F238E27FC236}">
                <a16:creationId xmlns:a16="http://schemas.microsoft.com/office/drawing/2014/main" id="{F2902DB9-FA3E-2640-8B6F-EA304EAD6663}"/>
              </a:ext>
            </a:extLst>
          </p:cNvPr>
          <p:cNvSpPr txBox="1"/>
          <p:nvPr/>
        </p:nvSpPr>
        <p:spPr>
          <a:xfrm>
            <a:off x="3336205" y="4005731"/>
            <a:ext cx="5431027"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chemeClr val="tx2">
                    <a:lumMod val="60000"/>
                    <a:lumOff val="40000"/>
                  </a:schemeClr>
                </a:solidFill>
                <a:effectLst/>
                <a:uLnTx/>
                <a:uFillTx/>
                <a:latin typeface="Quickpen" pitchFamily="2" charset="0"/>
                <a:ea typeface="+mn-ea"/>
                <a:cs typeface="+mn-cs"/>
              </a:rPr>
              <a:t>part</a:t>
            </a:r>
            <a:r>
              <a:rPr kumimoji="0" lang="tr-TR" sz="6600" b="0" i="0" u="none" strike="noStrike" kern="1200" cap="none" spc="0" normalizeH="0" baseline="0" noProof="0" dirty="0">
                <a:ln>
                  <a:noFill/>
                </a:ln>
                <a:solidFill>
                  <a:schemeClr val="tx2">
                    <a:lumMod val="60000"/>
                    <a:lumOff val="40000"/>
                  </a:schemeClr>
                </a:solidFill>
                <a:effectLst/>
                <a:uLnTx/>
                <a:uFillTx/>
                <a:latin typeface="Quickpen" pitchFamily="2" charset="0"/>
                <a:ea typeface="+mn-ea"/>
                <a:cs typeface="+mn-cs"/>
              </a:rPr>
              <a:t> </a:t>
            </a:r>
            <a:r>
              <a:rPr kumimoji="0" lang="en-US" sz="6600" b="0" i="0" u="none" strike="noStrike" kern="1200" cap="none" spc="0" normalizeH="0" baseline="0" noProof="0" dirty="0">
                <a:ln>
                  <a:noFill/>
                </a:ln>
                <a:solidFill>
                  <a:schemeClr val="tx2">
                    <a:lumMod val="60000"/>
                    <a:lumOff val="40000"/>
                  </a:schemeClr>
                </a:solidFill>
                <a:effectLst/>
                <a:uLnTx/>
                <a:uFillTx/>
                <a:latin typeface="Quickpen" pitchFamily="2" charset="0"/>
                <a:ea typeface="+mn-ea"/>
                <a:cs typeface="+mn-cs"/>
              </a:rPr>
              <a:t>three</a:t>
            </a:r>
            <a:endParaRPr kumimoji="0" lang="tr-TR" sz="6600" b="0" i="0" u="none" strike="noStrike" kern="1200" cap="none" spc="0" normalizeH="0" baseline="0" noProof="0" dirty="0">
              <a:ln>
                <a:noFill/>
              </a:ln>
              <a:solidFill>
                <a:schemeClr val="tx2">
                  <a:lumMod val="60000"/>
                  <a:lumOff val="40000"/>
                </a:schemeClr>
              </a:solidFill>
              <a:effectLst/>
              <a:uLnTx/>
              <a:uFillTx/>
              <a:latin typeface="Quickpen" pitchFamily="2" charset="0"/>
              <a:ea typeface="+mn-ea"/>
              <a:cs typeface="+mn-cs"/>
            </a:endParaRPr>
          </a:p>
        </p:txBody>
      </p:sp>
      <p:sp>
        <p:nvSpPr>
          <p:cNvPr id="10" name="TextBox 9">
            <a:extLst>
              <a:ext uri="{FF2B5EF4-FFF2-40B4-BE49-F238E27FC236}">
                <a16:creationId xmlns:a16="http://schemas.microsoft.com/office/drawing/2014/main" id="{8742A9A2-621B-AF43-9607-CA881F9DA3AA}"/>
              </a:ext>
            </a:extLst>
          </p:cNvPr>
          <p:cNvSpPr txBox="1"/>
          <p:nvPr/>
        </p:nvSpPr>
        <p:spPr>
          <a:xfrm>
            <a:off x="225092" y="3236290"/>
            <a:ext cx="11653255" cy="769441"/>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600" normalizeH="0" baseline="0" noProof="0" dirty="0">
                <a:ln>
                  <a:noFill/>
                </a:ln>
                <a:solidFill>
                  <a:schemeClr val="accent1"/>
                </a:solidFill>
                <a:effectLst/>
                <a:uLnTx/>
                <a:uFillTx/>
                <a:latin typeface="Montserrat Black" panose="00000A00000000000000" pitchFamily="50" charset="0"/>
              </a:rPr>
              <a:t>HOW CAN I IMPROVE MY SLEEP?</a:t>
            </a:r>
            <a:endParaRPr kumimoji="0" lang="tr-TR" sz="4400" b="0" i="0" u="none" strike="noStrike" kern="1200" cap="none" spc="600" normalizeH="0" baseline="0" noProof="0" dirty="0">
              <a:ln>
                <a:noFill/>
              </a:ln>
              <a:solidFill>
                <a:schemeClr val="accent1"/>
              </a:solidFill>
              <a:effectLst/>
              <a:uLnTx/>
              <a:uFillTx/>
              <a:latin typeface="Montserrat Black" panose="00000A00000000000000" pitchFamily="50" charset="0"/>
            </a:endParaRPr>
          </a:p>
        </p:txBody>
      </p:sp>
      <p:sp>
        <p:nvSpPr>
          <p:cNvPr id="5" name="Rectangle 4">
            <a:extLst>
              <a:ext uri="{FF2B5EF4-FFF2-40B4-BE49-F238E27FC236}">
                <a16:creationId xmlns:a16="http://schemas.microsoft.com/office/drawing/2014/main" id="{A7D5719F-1D70-B243-9B0B-495E051090E5}"/>
              </a:ext>
            </a:extLst>
          </p:cNvPr>
          <p:cNvSpPr/>
          <p:nvPr/>
        </p:nvSpPr>
        <p:spPr>
          <a:xfrm>
            <a:off x="15591" y="321975"/>
            <a:ext cx="3048001" cy="595768"/>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Light"/>
              <a:ea typeface="+mn-ea"/>
              <a:cs typeface="+mn-cs"/>
            </a:endParaRPr>
          </a:p>
        </p:txBody>
      </p:sp>
      <p:sp>
        <p:nvSpPr>
          <p:cNvPr id="6" name="TextBox 5">
            <a:extLst>
              <a:ext uri="{FF2B5EF4-FFF2-40B4-BE49-F238E27FC236}">
                <a16:creationId xmlns:a16="http://schemas.microsoft.com/office/drawing/2014/main" id="{4FDD532B-DD4C-444E-B65A-2F277BEA3808}"/>
              </a:ext>
            </a:extLst>
          </p:cNvPr>
          <p:cNvSpPr txBox="1"/>
          <p:nvPr/>
        </p:nvSpPr>
        <p:spPr>
          <a:xfrm>
            <a:off x="318743" y="419804"/>
            <a:ext cx="2441694" cy="33855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MODULE ONE</a:t>
            </a:r>
          </a:p>
        </p:txBody>
      </p:sp>
      <p:cxnSp>
        <p:nvCxnSpPr>
          <p:cNvPr id="7" name="Straight Connector 6">
            <a:extLst>
              <a:ext uri="{FF2B5EF4-FFF2-40B4-BE49-F238E27FC236}">
                <a16:creationId xmlns:a16="http://schemas.microsoft.com/office/drawing/2014/main" id="{444F417E-0858-4159-8295-1CF32EF47E55}"/>
              </a:ext>
            </a:extLst>
          </p:cNvPr>
          <p:cNvCxnSpPr/>
          <p:nvPr/>
        </p:nvCxnSpPr>
        <p:spPr>
          <a:xfrm>
            <a:off x="-16881" y="2686050"/>
            <a:ext cx="1220888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41F336C1-679C-41FA-8E36-21FC0DA7FF52}"/>
              </a:ext>
            </a:extLst>
          </p:cNvPr>
          <p:cNvSpPr>
            <a:spLocks noGrp="1"/>
          </p:cNvSpPr>
          <p:nvPr>
            <p:ph type="sldNum" sz="quarter" idx="12"/>
          </p:nvPr>
        </p:nvSpPr>
        <p:spPr/>
        <p:txBody>
          <a:bodyPr/>
          <a:lstStyle/>
          <a:p>
            <a:fld id="{893DE34F-861C-4A6A-B142-FB2440115817}" type="slidenum">
              <a:rPr lang="en-US" smtClean="0"/>
              <a:pPr/>
              <a:t>11</a:t>
            </a:fld>
            <a:endParaRPr lang="en-US" dirty="0"/>
          </a:p>
        </p:txBody>
      </p:sp>
    </p:spTree>
    <p:extLst>
      <p:ext uri="{BB962C8B-B14F-4D97-AF65-F5344CB8AC3E}">
        <p14:creationId xmlns:p14="http://schemas.microsoft.com/office/powerpoint/2010/main" val="3228389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1ED083-1A0F-41BC-B5B3-39526ACDFE16}"/>
              </a:ext>
            </a:extLst>
          </p:cNvPr>
          <p:cNvSpPr txBox="1"/>
          <p:nvPr/>
        </p:nvSpPr>
        <p:spPr>
          <a:xfrm rot="16200000">
            <a:off x="1320549" y="3118060"/>
            <a:ext cx="3712307" cy="461665"/>
          </a:xfrm>
          <a:prstGeom prst="rect">
            <a:avLst/>
          </a:prstGeom>
          <a:noFill/>
        </p:spPr>
        <p:txBody>
          <a:bodyPr wrap="square" rtlCol="0">
            <a:spAutoFit/>
          </a:bodyPr>
          <a:lstStyle/>
          <a:p>
            <a:pPr algn="ctr"/>
            <a:r>
              <a:rPr lang="en-US" sz="2400" dirty="0">
                <a:solidFill>
                  <a:schemeClr val="bg1"/>
                </a:solidFill>
              </a:rPr>
              <a:t>TIME ASLEEP</a:t>
            </a:r>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2344707" y="2705725"/>
            <a:ext cx="6858000" cy="1446550"/>
          </a:xfrm>
          <a:prstGeom prst="rect">
            <a:avLst/>
          </a:prstGeom>
          <a:noFill/>
        </p:spPr>
        <p:txBody>
          <a:bodyPr wrap="square" rtlCol="0">
            <a:spAutoFit/>
          </a:bodyPr>
          <a:lstStyle/>
          <a:p>
            <a:pPr algn="ctr"/>
            <a:r>
              <a:rPr lang="en-US" sz="4400" dirty="0">
                <a:solidFill>
                  <a:schemeClr val="accent1"/>
                </a:solidFill>
              </a:rPr>
              <a:t>How Can I Improve Sleep?</a:t>
            </a:r>
          </a:p>
        </p:txBody>
      </p:sp>
      <p:sp>
        <p:nvSpPr>
          <p:cNvPr id="9" name="Rectangle 8">
            <a:extLst>
              <a:ext uri="{FF2B5EF4-FFF2-40B4-BE49-F238E27FC236}">
                <a16:creationId xmlns:a16="http://schemas.microsoft.com/office/drawing/2014/main" id="{3DBA79B7-974F-4FA9-8459-D4B61F58642B}"/>
              </a:ext>
            </a:extLst>
          </p:cNvPr>
          <p:cNvSpPr/>
          <p:nvPr/>
        </p:nvSpPr>
        <p:spPr>
          <a:xfrm>
            <a:off x="3407535" y="2064054"/>
            <a:ext cx="7799052" cy="2772490"/>
          </a:xfrm>
          <a:prstGeom prst="rect">
            <a:avLst/>
          </a:prstGeom>
        </p:spPr>
        <p:txBody>
          <a:bodyPr wrap="square">
            <a:spAutoFit/>
          </a:bodyPr>
          <a:lstStyle/>
          <a:p>
            <a:pPr lvl="0">
              <a:lnSpc>
                <a:spcPct val="150000"/>
              </a:lnSpc>
              <a:spcBef>
                <a:spcPts val="1000"/>
              </a:spcBef>
            </a:pPr>
            <a:r>
              <a:rPr lang="en-US" sz="1400" dirty="0">
                <a:solidFill>
                  <a:prstClr val="black"/>
                </a:solidFill>
              </a:rPr>
              <a:t>You can improve your sleep by making small incremental changes.</a:t>
            </a:r>
          </a:p>
          <a:p>
            <a:pPr lvl="0">
              <a:lnSpc>
                <a:spcPct val="150000"/>
              </a:lnSpc>
              <a:spcBef>
                <a:spcPts val="1000"/>
              </a:spcBef>
            </a:pPr>
            <a:r>
              <a:rPr lang="en-US" sz="1400" dirty="0">
                <a:solidFill>
                  <a:prstClr val="black"/>
                </a:solidFill>
              </a:rPr>
              <a:t>This program can quantify the effect of these little changes.  We sleep for a third of our life.  At the same time, we live in a world that is sleep deprived.  Due to the demands of our lives, it’s not realistic to increase the amount of time we spend in bed trying to sleep.  We need to understand our habits and improve the efficiency, performance, and overall quality of our sleep.  Consider a night where you spend 8 hours in bed, but only sleep for 6 hours.  Your efficiency of sleep is only 75%.  If you make your sleep 13% more efficient, you’ll sleep seven hours.  With a little work, you can improve your quality of sleep and at the same time, improve your quality of life.</a:t>
            </a:r>
            <a:endParaRPr lang="tr-TR" sz="1400" dirty="0">
              <a:solidFill>
                <a:srgbClr val="E7E6E6">
                  <a:lumMod val="25000"/>
                </a:srgbClr>
              </a:solidFill>
            </a:endParaRPr>
          </a:p>
        </p:txBody>
      </p:sp>
      <p:sp>
        <p:nvSpPr>
          <p:cNvPr id="8" name="TextBox 7">
            <a:extLst>
              <a:ext uri="{FF2B5EF4-FFF2-40B4-BE49-F238E27FC236}">
                <a16:creationId xmlns:a16="http://schemas.microsoft.com/office/drawing/2014/main" id="{C660187B-29C9-4BF1-BF1A-D825EFF56A09}"/>
              </a:ext>
            </a:extLst>
          </p:cNvPr>
          <p:cNvSpPr txBox="1"/>
          <p:nvPr/>
        </p:nvSpPr>
        <p:spPr>
          <a:xfrm>
            <a:off x="3775710" y="924304"/>
            <a:ext cx="4640580" cy="707886"/>
          </a:xfrm>
          <a:prstGeom prst="rect">
            <a:avLst/>
          </a:prstGeom>
          <a:noFill/>
        </p:spPr>
        <p:txBody>
          <a:bodyPr wrap="square" rtlCol="0">
            <a:spAutoFit/>
          </a:bodyPr>
          <a:lstStyle/>
          <a:p>
            <a:r>
              <a:rPr lang="en-US" sz="4000" dirty="0">
                <a:solidFill>
                  <a:schemeClr val="bg1">
                    <a:lumMod val="75000"/>
                  </a:schemeClr>
                </a:solidFill>
              </a:rPr>
              <a:t>efficiency</a:t>
            </a:r>
          </a:p>
        </p:txBody>
      </p:sp>
      <p:sp>
        <p:nvSpPr>
          <p:cNvPr id="4" name="Slide Number Placeholder 3">
            <a:extLst>
              <a:ext uri="{FF2B5EF4-FFF2-40B4-BE49-F238E27FC236}">
                <a16:creationId xmlns:a16="http://schemas.microsoft.com/office/drawing/2014/main" id="{77ED796B-D6DB-4B8E-BD8B-008D80733473}"/>
              </a:ext>
            </a:extLst>
          </p:cNvPr>
          <p:cNvSpPr>
            <a:spLocks noGrp="1"/>
          </p:cNvSpPr>
          <p:nvPr>
            <p:ph type="sldNum" sz="quarter" idx="10"/>
          </p:nvPr>
        </p:nvSpPr>
        <p:spPr/>
        <p:txBody>
          <a:bodyPr/>
          <a:lstStyle/>
          <a:p>
            <a:pPr>
              <a:defRPr/>
            </a:pPr>
            <a:fld id="{8C2C93CF-2B5E-47F2-8BDD-6528005EA3E1}" type="slidenum">
              <a:rPr lang="en-US" smtClean="0"/>
              <a:pPr>
                <a:defRPr/>
              </a:pPr>
              <a:t>12</a:t>
            </a:fld>
            <a:endParaRPr lang="en-US" dirty="0"/>
          </a:p>
        </p:txBody>
      </p:sp>
    </p:spTree>
    <p:extLst>
      <p:ext uri="{BB962C8B-B14F-4D97-AF65-F5344CB8AC3E}">
        <p14:creationId xmlns:p14="http://schemas.microsoft.com/office/powerpoint/2010/main" val="41014258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1ED083-1A0F-41BC-B5B3-39526ACDFE16}"/>
              </a:ext>
            </a:extLst>
          </p:cNvPr>
          <p:cNvSpPr txBox="1"/>
          <p:nvPr/>
        </p:nvSpPr>
        <p:spPr>
          <a:xfrm rot="16200000">
            <a:off x="1320549" y="3118060"/>
            <a:ext cx="3712307" cy="461665"/>
          </a:xfrm>
          <a:prstGeom prst="rect">
            <a:avLst/>
          </a:prstGeom>
          <a:noFill/>
        </p:spPr>
        <p:txBody>
          <a:bodyPr wrap="square" rtlCol="0">
            <a:spAutoFit/>
          </a:bodyPr>
          <a:lstStyle/>
          <a:p>
            <a:pPr algn="ctr"/>
            <a:r>
              <a:rPr lang="en-US" sz="2400" dirty="0">
                <a:solidFill>
                  <a:schemeClr val="bg1"/>
                </a:solidFill>
              </a:rPr>
              <a:t>TIME ASLEEP</a:t>
            </a:r>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2310560" y="2705725"/>
            <a:ext cx="6858000" cy="1446550"/>
          </a:xfrm>
          <a:prstGeom prst="rect">
            <a:avLst/>
          </a:prstGeom>
          <a:noFill/>
        </p:spPr>
        <p:txBody>
          <a:bodyPr wrap="square" rtlCol="0">
            <a:spAutoFit/>
          </a:bodyPr>
          <a:lstStyle/>
          <a:p>
            <a:pPr algn="ctr"/>
            <a:r>
              <a:rPr lang="en-US" sz="4400" dirty="0">
                <a:solidFill>
                  <a:schemeClr val="accent1"/>
                </a:solidFill>
              </a:rPr>
              <a:t>How Can I Improve Sleep?</a:t>
            </a:r>
          </a:p>
        </p:txBody>
      </p:sp>
      <p:sp>
        <p:nvSpPr>
          <p:cNvPr id="9" name="Rectangle 8">
            <a:extLst>
              <a:ext uri="{FF2B5EF4-FFF2-40B4-BE49-F238E27FC236}">
                <a16:creationId xmlns:a16="http://schemas.microsoft.com/office/drawing/2014/main" id="{3DBA79B7-974F-4FA9-8459-D4B61F58642B}"/>
              </a:ext>
            </a:extLst>
          </p:cNvPr>
          <p:cNvSpPr/>
          <p:nvPr/>
        </p:nvSpPr>
        <p:spPr>
          <a:xfrm>
            <a:off x="3492571" y="2438400"/>
            <a:ext cx="7799052" cy="1028423"/>
          </a:xfrm>
          <a:prstGeom prst="rect">
            <a:avLst/>
          </a:prstGeom>
        </p:spPr>
        <p:txBody>
          <a:bodyPr wrap="square">
            <a:spAutoFit/>
          </a:bodyPr>
          <a:lstStyle/>
          <a:p>
            <a:pPr lvl="0">
              <a:lnSpc>
                <a:spcPct val="150000"/>
              </a:lnSpc>
              <a:spcBef>
                <a:spcPts val="1000"/>
              </a:spcBef>
            </a:pPr>
            <a:r>
              <a:rPr lang="en-US" sz="1400" dirty="0">
                <a:solidFill>
                  <a:prstClr val="black"/>
                </a:solidFill>
              </a:rPr>
              <a:t>By journaling and tracking your sleep, as well as the sleep influencers, you can begin to see patterns and correlations that you can change with new sleep habits.  We can always make small and incremental improvements to our sleep, and by doing this we can look to a healthier future.</a:t>
            </a:r>
            <a:endParaRPr lang="tr-TR" sz="1400" dirty="0">
              <a:solidFill>
                <a:srgbClr val="E7E6E6">
                  <a:lumMod val="25000"/>
                </a:srgbClr>
              </a:solidFill>
            </a:endParaRPr>
          </a:p>
        </p:txBody>
      </p:sp>
      <p:sp>
        <p:nvSpPr>
          <p:cNvPr id="8" name="TextBox 7">
            <a:extLst>
              <a:ext uri="{FF2B5EF4-FFF2-40B4-BE49-F238E27FC236}">
                <a16:creationId xmlns:a16="http://schemas.microsoft.com/office/drawing/2014/main" id="{4E0A1897-06F1-48D8-A682-5EF0924A6513}"/>
              </a:ext>
            </a:extLst>
          </p:cNvPr>
          <p:cNvSpPr txBox="1"/>
          <p:nvPr/>
        </p:nvSpPr>
        <p:spPr>
          <a:xfrm>
            <a:off x="3775710" y="924304"/>
            <a:ext cx="4640580" cy="707886"/>
          </a:xfrm>
          <a:prstGeom prst="rect">
            <a:avLst/>
          </a:prstGeom>
          <a:noFill/>
        </p:spPr>
        <p:txBody>
          <a:bodyPr wrap="square" rtlCol="0">
            <a:spAutoFit/>
          </a:bodyPr>
          <a:lstStyle/>
          <a:p>
            <a:r>
              <a:rPr lang="en-US" sz="4000" dirty="0">
                <a:solidFill>
                  <a:schemeClr val="bg1">
                    <a:lumMod val="75000"/>
                  </a:schemeClr>
                </a:solidFill>
              </a:rPr>
              <a:t>diary</a:t>
            </a:r>
          </a:p>
        </p:txBody>
      </p:sp>
      <p:sp>
        <p:nvSpPr>
          <p:cNvPr id="3" name="Slide Number Placeholder 2">
            <a:extLst>
              <a:ext uri="{FF2B5EF4-FFF2-40B4-BE49-F238E27FC236}">
                <a16:creationId xmlns:a16="http://schemas.microsoft.com/office/drawing/2014/main" id="{41CE7085-BDBD-4384-9A1D-D7A89D6794F7}"/>
              </a:ext>
            </a:extLst>
          </p:cNvPr>
          <p:cNvSpPr>
            <a:spLocks noGrp="1"/>
          </p:cNvSpPr>
          <p:nvPr>
            <p:ph type="sldNum" sz="quarter" idx="10"/>
          </p:nvPr>
        </p:nvSpPr>
        <p:spPr/>
        <p:txBody>
          <a:bodyPr/>
          <a:lstStyle/>
          <a:p>
            <a:pPr>
              <a:defRPr/>
            </a:pPr>
            <a:fld id="{8C2C93CF-2B5E-47F2-8BDD-6528005EA3E1}" type="slidenum">
              <a:rPr lang="en-US" smtClean="0"/>
              <a:pPr>
                <a:defRPr/>
              </a:pPr>
              <a:t>13</a:t>
            </a:fld>
            <a:endParaRPr lang="en-US" dirty="0"/>
          </a:p>
        </p:txBody>
      </p:sp>
    </p:spTree>
    <p:extLst>
      <p:ext uri="{BB962C8B-B14F-4D97-AF65-F5344CB8AC3E}">
        <p14:creationId xmlns:p14="http://schemas.microsoft.com/office/powerpoint/2010/main" val="455948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clothing&#10;&#10;Description automatically generated">
            <a:extLst>
              <a:ext uri="{FF2B5EF4-FFF2-40B4-BE49-F238E27FC236}">
                <a16:creationId xmlns:a16="http://schemas.microsoft.com/office/drawing/2014/main" id="{73DBB32B-B8CB-45E7-A722-83184CC844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148"/>
          <a:stretch/>
        </p:blipFill>
        <p:spPr>
          <a:xfrm>
            <a:off x="-16881" y="0"/>
            <a:ext cx="12208881" cy="2686050"/>
          </a:xfrm>
          <a:prstGeom prst="rect">
            <a:avLst/>
          </a:prstGeom>
        </p:spPr>
      </p:pic>
      <p:sp>
        <p:nvSpPr>
          <p:cNvPr id="8" name="TextBox 7">
            <a:extLst>
              <a:ext uri="{FF2B5EF4-FFF2-40B4-BE49-F238E27FC236}">
                <a16:creationId xmlns:a16="http://schemas.microsoft.com/office/drawing/2014/main" id="{F2902DB9-FA3E-2640-8B6F-EA304EAD6663}"/>
              </a:ext>
            </a:extLst>
          </p:cNvPr>
          <p:cNvSpPr txBox="1"/>
          <p:nvPr/>
        </p:nvSpPr>
        <p:spPr>
          <a:xfrm>
            <a:off x="3606989" y="4007941"/>
            <a:ext cx="4978021"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chemeClr val="tx2">
                    <a:lumMod val="60000"/>
                    <a:lumOff val="40000"/>
                  </a:schemeClr>
                </a:solidFill>
                <a:effectLst/>
                <a:uLnTx/>
                <a:uFillTx/>
                <a:latin typeface="Quickpen" pitchFamily="2" charset="0"/>
                <a:ea typeface="+mn-ea"/>
                <a:cs typeface="+mn-cs"/>
              </a:rPr>
              <a:t>part</a:t>
            </a:r>
            <a:r>
              <a:rPr kumimoji="0" lang="tr-TR" sz="6600" b="0" i="0" u="none" strike="noStrike" kern="1200" cap="none" spc="0" normalizeH="0" baseline="0" noProof="0" dirty="0">
                <a:ln>
                  <a:noFill/>
                </a:ln>
                <a:solidFill>
                  <a:schemeClr val="tx2">
                    <a:lumMod val="60000"/>
                    <a:lumOff val="40000"/>
                  </a:schemeClr>
                </a:solidFill>
                <a:effectLst/>
                <a:uLnTx/>
                <a:uFillTx/>
                <a:latin typeface="Quickpen" pitchFamily="2" charset="0"/>
                <a:ea typeface="+mn-ea"/>
                <a:cs typeface="+mn-cs"/>
              </a:rPr>
              <a:t> </a:t>
            </a:r>
            <a:r>
              <a:rPr kumimoji="0" lang="en-US" sz="6600" b="0" i="0" u="none" strike="noStrike" kern="1200" cap="none" spc="0" normalizeH="0" baseline="0" noProof="0" dirty="0">
                <a:ln>
                  <a:noFill/>
                </a:ln>
                <a:solidFill>
                  <a:schemeClr val="tx2">
                    <a:lumMod val="60000"/>
                    <a:lumOff val="40000"/>
                  </a:schemeClr>
                </a:solidFill>
                <a:effectLst/>
                <a:uLnTx/>
                <a:uFillTx/>
                <a:latin typeface="Quickpen" pitchFamily="2" charset="0"/>
                <a:ea typeface="+mn-ea"/>
                <a:cs typeface="+mn-cs"/>
              </a:rPr>
              <a:t>four</a:t>
            </a:r>
            <a:endParaRPr kumimoji="0" lang="tr-TR" sz="6600" b="0" i="0" u="none" strike="noStrike" kern="1200" cap="none" spc="0" normalizeH="0" baseline="0" noProof="0" dirty="0">
              <a:ln>
                <a:noFill/>
              </a:ln>
              <a:solidFill>
                <a:schemeClr val="tx2">
                  <a:lumMod val="60000"/>
                  <a:lumOff val="40000"/>
                </a:schemeClr>
              </a:solidFill>
              <a:effectLst/>
              <a:uLnTx/>
              <a:uFillTx/>
              <a:latin typeface="Quickpen" pitchFamily="2" charset="0"/>
              <a:ea typeface="+mn-ea"/>
              <a:cs typeface="+mn-cs"/>
            </a:endParaRPr>
          </a:p>
        </p:txBody>
      </p:sp>
      <p:sp>
        <p:nvSpPr>
          <p:cNvPr id="10" name="TextBox 9">
            <a:extLst>
              <a:ext uri="{FF2B5EF4-FFF2-40B4-BE49-F238E27FC236}">
                <a16:creationId xmlns:a16="http://schemas.microsoft.com/office/drawing/2014/main" id="{8742A9A2-621B-AF43-9607-CA881F9DA3AA}"/>
              </a:ext>
            </a:extLst>
          </p:cNvPr>
          <p:cNvSpPr txBox="1"/>
          <p:nvPr/>
        </p:nvSpPr>
        <p:spPr>
          <a:xfrm>
            <a:off x="1154583" y="3238500"/>
            <a:ext cx="9882834" cy="769441"/>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spc="600" dirty="0">
                <a:solidFill>
                  <a:schemeClr val="accent1"/>
                </a:solidFill>
                <a:latin typeface="Montserrat Black" panose="00000A00000000000000" pitchFamily="50" charset="0"/>
              </a:rPr>
              <a:t>WHY DOES SLEEP MATTER</a:t>
            </a:r>
            <a:r>
              <a:rPr kumimoji="0" lang="en-US" sz="4400" b="0" i="0" u="none" strike="noStrike" kern="1200" cap="none" spc="600" normalizeH="0" baseline="0" noProof="0" dirty="0">
                <a:ln>
                  <a:noFill/>
                </a:ln>
                <a:solidFill>
                  <a:schemeClr val="accent1"/>
                </a:solidFill>
                <a:effectLst/>
                <a:uLnTx/>
                <a:uFillTx/>
                <a:latin typeface="Montserrat Black" panose="00000A00000000000000" pitchFamily="50" charset="0"/>
              </a:rPr>
              <a:t>?</a:t>
            </a:r>
            <a:endParaRPr kumimoji="0" lang="tr-TR" sz="4400" b="0" i="0" u="none" strike="noStrike" kern="1200" cap="none" spc="600" normalizeH="0" baseline="0" noProof="0" dirty="0">
              <a:ln>
                <a:noFill/>
              </a:ln>
              <a:solidFill>
                <a:schemeClr val="accent1"/>
              </a:solidFill>
              <a:effectLst/>
              <a:uLnTx/>
              <a:uFillTx/>
              <a:latin typeface="Montserrat Black" panose="00000A00000000000000" pitchFamily="50" charset="0"/>
            </a:endParaRPr>
          </a:p>
        </p:txBody>
      </p:sp>
      <p:sp>
        <p:nvSpPr>
          <p:cNvPr id="5" name="Rectangle 4">
            <a:extLst>
              <a:ext uri="{FF2B5EF4-FFF2-40B4-BE49-F238E27FC236}">
                <a16:creationId xmlns:a16="http://schemas.microsoft.com/office/drawing/2014/main" id="{A7D5719F-1D70-B243-9B0B-495E051090E5}"/>
              </a:ext>
            </a:extLst>
          </p:cNvPr>
          <p:cNvSpPr/>
          <p:nvPr/>
        </p:nvSpPr>
        <p:spPr>
          <a:xfrm>
            <a:off x="15591" y="321975"/>
            <a:ext cx="3048001" cy="595768"/>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Light"/>
              <a:ea typeface="+mn-ea"/>
              <a:cs typeface="+mn-cs"/>
            </a:endParaRPr>
          </a:p>
        </p:txBody>
      </p:sp>
      <p:sp>
        <p:nvSpPr>
          <p:cNvPr id="6" name="TextBox 5">
            <a:extLst>
              <a:ext uri="{FF2B5EF4-FFF2-40B4-BE49-F238E27FC236}">
                <a16:creationId xmlns:a16="http://schemas.microsoft.com/office/drawing/2014/main" id="{4FDD532B-DD4C-444E-B65A-2F277BEA3808}"/>
              </a:ext>
            </a:extLst>
          </p:cNvPr>
          <p:cNvSpPr txBox="1"/>
          <p:nvPr/>
        </p:nvSpPr>
        <p:spPr>
          <a:xfrm>
            <a:off x="318743" y="419804"/>
            <a:ext cx="2441694" cy="33855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MODULE ONE</a:t>
            </a:r>
          </a:p>
        </p:txBody>
      </p:sp>
      <p:cxnSp>
        <p:nvCxnSpPr>
          <p:cNvPr id="7" name="Straight Connector 6">
            <a:extLst>
              <a:ext uri="{FF2B5EF4-FFF2-40B4-BE49-F238E27FC236}">
                <a16:creationId xmlns:a16="http://schemas.microsoft.com/office/drawing/2014/main" id="{444F417E-0858-4159-8295-1CF32EF47E55}"/>
              </a:ext>
            </a:extLst>
          </p:cNvPr>
          <p:cNvCxnSpPr/>
          <p:nvPr/>
        </p:nvCxnSpPr>
        <p:spPr>
          <a:xfrm>
            <a:off x="-16881" y="2686050"/>
            <a:ext cx="1220888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EE52E394-033E-4228-843E-2A68568A23B5}"/>
              </a:ext>
            </a:extLst>
          </p:cNvPr>
          <p:cNvSpPr>
            <a:spLocks noGrp="1"/>
          </p:cNvSpPr>
          <p:nvPr>
            <p:ph type="sldNum" sz="quarter" idx="12"/>
          </p:nvPr>
        </p:nvSpPr>
        <p:spPr/>
        <p:txBody>
          <a:bodyPr/>
          <a:lstStyle/>
          <a:p>
            <a:fld id="{893DE34F-861C-4A6A-B142-FB2440115817}" type="slidenum">
              <a:rPr lang="en-US" smtClean="0"/>
              <a:pPr/>
              <a:t>14</a:t>
            </a:fld>
            <a:endParaRPr lang="en-US" dirty="0"/>
          </a:p>
        </p:txBody>
      </p:sp>
    </p:spTree>
    <p:extLst>
      <p:ext uri="{BB962C8B-B14F-4D97-AF65-F5344CB8AC3E}">
        <p14:creationId xmlns:p14="http://schemas.microsoft.com/office/powerpoint/2010/main" val="4221423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1ED083-1A0F-41BC-B5B3-39526ACDFE16}"/>
              </a:ext>
            </a:extLst>
          </p:cNvPr>
          <p:cNvSpPr txBox="1"/>
          <p:nvPr/>
        </p:nvSpPr>
        <p:spPr>
          <a:xfrm rot="16200000">
            <a:off x="1320549" y="3118060"/>
            <a:ext cx="3712307" cy="461665"/>
          </a:xfrm>
          <a:prstGeom prst="rect">
            <a:avLst/>
          </a:prstGeom>
          <a:noFill/>
        </p:spPr>
        <p:txBody>
          <a:bodyPr wrap="square" rtlCol="0">
            <a:spAutoFit/>
          </a:bodyPr>
          <a:lstStyle/>
          <a:p>
            <a:pPr algn="ctr"/>
            <a:r>
              <a:rPr lang="en-US" sz="2400" dirty="0">
                <a:solidFill>
                  <a:schemeClr val="bg1"/>
                </a:solidFill>
              </a:rPr>
              <a:t>TIME ASLEEP</a:t>
            </a:r>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2226261" y="3044280"/>
            <a:ext cx="6858000" cy="769441"/>
          </a:xfrm>
          <a:prstGeom prst="rect">
            <a:avLst/>
          </a:prstGeom>
          <a:noFill/>
        </p:spPr>
        <p:txBody>
          <a:bodyPr wrap="square" rtlCol="0">
            <a:spAutoFit/>
          </a:bodyPr>
          <a:lstStyle/>
          <a:p>
            <a:pPr algn="ctr"/>
            <a:r>
              <a:rPr lang="en-US" sz="4400" dirty="0">
                <a:solidFill>
                  <a:schemeClr val="accent1"/>
                </a:solidFill>
              </a:rPr>
              <a:t>Why Does Sleep Matter</a:t>
            </a:r>
          </a:p>
        </p:txBody>
      </p:sp>
      <p:sp>
        <p:nvSpPr>
          <p:cNvPr id="9" name="Rectangle 8">
            <a:extLst>
              <a:ext uri="{FF2B5EF4-FFF2-40B4-BE49-F238E27FC236}">
                <a16:creationId xmlns:a16="http://schemas.microsoft.com/office/drawing/2014/main" id="{3DBA79B7-974F-4FA9-8459-D4B61F58642B}"/>
              </a:ext>
            </a:extLst>
          </p:cNvPr>
          <p:cNvSpPr/>
          <p:nvPr/>
        </p:nvSpPr>
        <p:spPr>
          <a:xfrm>
            <a:off x="3492571" y="2438400"/>
            <a:ext cx="7799052" cy="4242380"/>
          </a:xfrm>
          <a:prstGeom prst="rect">
            <a:avLst/>
          </a:prstGeom>
        </p:spPr>
        <p:txBody>
          <a:bodyPr wrap="square">
            <a:spAutoFit/>
          </a:bodyPr>
          <a:lstStyle/>
          <a:p>
            <a:pPr>
              <a:lnSpc>
                <a:spcPct val="150000"/>
              </a:lnSpc>
              <a:spcBef>
                <a:spcPts val="1000"/>
              </a:spcBef>
            </a:pPr>
            <a:r>
              <a:rPr lang="en-US" sz="1400" dirty="0">
                <a:solidFill>
                  <a:srgbClr val="12B0B5"/>
                </a:solidFill>
              </a:rPr>
              <a:t>You can’t go without sleep.  Some of us try and we all know how that goes.  Your body needs it for more reasons than you can imagine.  During the time you are asleep your brain cleans out both the synapses or spaces between nerves so that they’re able to take in more information.  It also cleans out the lymphatic and metabolic waste from the brain.  During different stages of sleep we perform different processes.  </a:t>
            </a:r>
          </a:p>
          <a:p>
            <a:pPr marL="228600" lvl="0" indent="-228600">
              <a:lnSpc>
                <a:spcPct val="150000"/>
              </a:lnSpc>
              <a:spcBef>
                <a:spcPts val="1000"/>
              </a:spcBef>
              <a:buFont typeface="Arial" panose="020B0604020202020204" pitchFamily="34" charset="0"/>
              <a:buChar char="•"/>
            </a:pPr>
            <a:r>
              <a:rPr lang="en-US" sz="1400" dirty="0">
                <a:solidFill>
                  <a:prstClr val="black"/>
                </a:solidFill>
              </a:rPr>
              <a:t>Your brain is busy when you sleep</a:t>
            </a:r>
          </a:p>
          <a:p>
            <a:pPr marL="228600" lvl="0" indent="-228600">
              <a:lnSpc>
                <a:spcPct val="150000"/>
              </a:lnSpc>
              <a:spcBef>
                <a:spcPts val="1000"/>
              </a:spcBef>
              <a:buFont typeface="Arial" panose="020B0604020202020204" pitchFamily="34" charset="0"/>
              <a:buChar char="•"/>
            </a:pPr>
            <a:r>
              <a:rPr lang="en-US" sz="1400" dirty="0">
                <a:solidFill>
                  <a:prstClr val="black"/>
                </a:solidFill>
              </a:rPr>
              <a:t>It is a time for it to clean out the excess chemicals</a:t>
            </a:r>
          </a:p>
          <a:p>
            <a:pPr marL="228600" lvl="0" indent="-228600">
              <a:lnSpc>
                <a:spcPct val="150000"/>
              </a:lnSpc>
              <a:spcBef>
                <a:spcPts val="1000"/>
              </a:spcBef>
              <a:buFont typeface="Arial" panose="020B0604020202020204" pitchFamily="34" charset="0"/>
              <a:buChar char="•"/>
            </a:pPr>
            <a:r>
              <a:rPr lang="en-US" sz="1400" dirty="0">
                <a:solidFill>
                  <a:prstClr val="black"/>
                </a:solidFill>
              </a:rPr>
              <a:t>You process everything you took in and store it </a:t>
            </a:r>
          </a:p>
          <a:p>
            <a:pPr marL="228600" lvl="0" indent="-228600">
              <a:lnSpc>
                <a:spcPct val="150000"/>
              </a:lnSpc>
              <a:spcBef>
                <a:spcPts val="1000"/>
              </a:spcBef>
              <a:buFont typeface="Arial" panose="020B0604020202020204" pitchFamily="34" charset="0"/>
              <a:buChar char="•"/>
            </a:pPr>
            <a:r>
              <a:rPr lang="en-US" sz="1400" dirty="0">
                <a:solidFill>
                  <a:prstClr val="black"/>
                </a:solidFill>
              </a:rPr>
              <a:t>You process your emotions</a:t>
            </a:r>
          </a:p>
          <a:p>
            <a:pPr marL="228600" lvl="0" indent="-228600">
              <a:lnSpc>
                <a:spcPct val="150000"/>
              </a:lnSpc>
              <a:spcBef>
                <a:spcPts val="1000"/>
              </a:spcBef>
              <a:buFont typeface="Arial" panose="020B0604020202020204" pitchFamily="34" charset="0"/>
              <a:buChar char="•"/>
            </a:pPr>
            <a:r>
              <a:rPr lang="en-US" sz="1400" dirty="0">
                <a:solidFill>
                  <a:prstClr val="black"/>
                </a:solidFill>
              </a:rPr>
              <a:t>You grow and heal only during sleep</a:t>
            </a:r>
          </a:p>
          <a:p>
            <a:pPr algn="just">
              <a:lnSpc>
                <a:spcPct val="150000"/>
              </a:lnSpc>
              <a:defRPr/>
            </a:pPr>
            <a:endParaRPr lang="tr-TR" sz="1400" dirty="0">
              <a:solidFill>
                <a:srgbClr val="E7E6E6">
                  <a:lumMod val="25000"/>
                </a:srgbClr>
              </a:solidFill>
            </a:endParaRPr>
          </a:p>
        </p:txBody>
      </p:sp>
      <p:sp>
        <p:nvSpPr>
          <p:cNvPr id="8" name="TextBox 7">
            <a:extLst>
              <a:ext uri="{FF2B5EF4-FFF2-40B4-BE49-F238E27FC236}">
                <a16:creationId xmlns:a16="http://schemas.microsoft.com/office/drawing/2014/main" id="{AA7D83C1-7646-4B4F-ACB3-D392B2646CF3}"/>
              </a:ext>
            </a:extLst>
          </p:cNvPr>
          <p:cNvSpPr txBox="1"/>
          <p:nvPr/>
        </p:nvSpPr>
        <p:spPr>
          <a:xfrm>
            <a:off x="3775710" y="924304"/>
            <a:ext cx="4640580" cy="707886"/>
          </a:xfrm>
          <a:prstGeom prst="rect">
            <a:avLst/>
          </a:prstGeom>
          <a:noFill/>
        </p:spPr>
        <p:txBody>
          <a:bodyPr wrap="square" rtlCol="0">
            <a:spAutoFit/>
          </a:bodyPr>
          <a:lstStyle/>
          <a:p>
            <a:r>
              <a:rPr lang="en-US" sz="4000" dirty="0">
                <a:solidFill>
                  <a:schemeClr val="bg1">
                    <a:lumMod val="75000"/>
                  </a:schemeClr>
                </a:solidFill>
              </a:rPr>
              <a:t>it matters</a:t>
            </a:r>
          </a:p>
        </p:txBody>
      </p:sp>
      <p:sp>
        <p:nvSpPr>
          <p:cNvPr id="3" name="Slide Number Placeholder 2">
            <a:extLst>
              <a:ext uri="{FF2B5EF4-FFF2-40B4-BE49-F238E27FC236}">
                <a16:creationId xmlns:a16="http://schemas.microsoft.com/office/drawing/2014/main" id="{608D8BFE-AFFA-4672-A4C3-35E7E504F476}"/>
              </a:ext>
            </a:extLst>
          </p:cNvPr>
          <p:cNvSpPr>
            <a:spLocks noGrp="1"/>
          </p:cNvSpPr>
          <p:nvPr>
            <p:ph type="sldNum" sz="quarter" idx="10"/>
          </p:nvPr>
        </p:nvSpPr>
        <p:spPr/>
        <p:txBody>
          <a:bodyPr/>
          <a:lstStyle/>
          <a:p>
            <a:pPr>
              <a:defRPr/>
            </a:pPr>
            <a:fld id="{8C2C93CF-2B5E-47F2-8BDD-6528005EA3E1}" type="slidenum">
              <a:rPr lang="en-US" smtClean="0"/>
              <a:pPr>
                <a:defRPr/>
              </a:pPr>
              <a:t>15</a:t>
            </a:fld>
            <a:endParaRPr lang="en-US" dirty="0"/>
          </a:p>
        </p:txBody>
      </p:sp>
    </p:spTree>
    <p:extLst>
      <p:ext uri="{BB962C8B-B14F-4D97-AF65-F5344CB8AC3E}">
        <p14:creationId xmlns:p14="http://schemas.microsoft.com/office/powerpoint/2010/main" val="3129141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3BE987-7543-401C-AF35-2FB36ED5D37C}"/>
              </a:ext>
            </a:extLst>
          </p:cNvPr>
          <p:cNvSpPr/>
          <p:nvPr/>
        </p:nvSpPr>
        <p:spPr>
          <a:xfrm>
            <a:off x="3451411" y="1643878"/>
            <a:ext cx="5289176" cy="2939074"/>
          </a:xfrm>
          <a:prstGeom prst="rect">
            <a:avLst/>
          </a:prstGeom>
        </p:spPr>
        <p:txBody>
          <a:bodyPr wrap="square">
            <a:spAutoFit/>
          </a:bodyPr>
          <a:lstStyle/>
          <a:p>
            <a:pPr algn="ctr">
              <a:lnSpc>
                <a:spcPct val="200000"/>
              </a:lnSpc>
              <a:defRPr/>
            </a:pPr>
            <a:r>
              <a:rPr lang="en-US" sz="2400" dirty="0">
                <a:solidFill>
                  <a:schemeClr val="tx2">
                    <a:lumMod val="60000"/>
                    <a:lumOff val="40000"/>
                  </a:schemeClr>
                </a:solidFill>
              </a:rPr>
              <a:t>“You know you're in love when you can't fall asleep because reality is finally better than your dreams.” </a:t>
            </a:r>
            <a:endParaRPr lang="en-US" sz="2400" dirty="0">
              <a:solidFill>
                <a:schemeClr val="tx2">
                  <a:lumMod val="60000"/>
                  <a:lumOff val="40000"/>
                </a:schemeClr>
              </a:solidFill>
              <a:latin typeface="Montserrat Medium" pitchFamily="2" charset="77"/>
            </a:endParaRPr>
          </a:p>
        </p:txBody>
      </p:sp>
      <p:sp>
        <p:nvSpPr>
          <p:cNvPr id="3" name="Rectangle 2">
            <a:extLst>
              <a:ext uri="{FF2B5EF4-FFF2-40B4-BE49-F238E27FC236}">
                <a16:creationId xmlns:a16="http://schemas.microsoft.com/office/drawing/2014/main" id="{2971E5EA-7308-4C8D-B258-2FBD13413FEC}"/>
              </a:ext>
            </a:extLst>
          </p:cNvPr>
          <p:cNvSpPr/>
          <p:nvPr/>
        </p:nvSpPr>
        <p:spPr>
          <a:xfrm>
            <a:off x="5141594" y="4998721"/>
            <a:ext cx="1908811" cy="407356"/>
          </a:xfrm>
          <a:prstGeom prst="rect">
            <a:avLst/>
          </a:prstGeom>
        </p:spPr>
        <p:txBody>
          <a:bodyPr wrap="square">
            <a:spAutoFit/>
          </a:bodyPr>
          <a:lstStyle/>
          <a:p>
            <a:pPr algn="ctr">
              <a:lnSpc>
                <a:spcPct val="200000"/>
              </a:lnSpc>
              <a:defRPr/>
            </a:pPr>
            <a:r>
              <a:rPr lang="tr-TR" sz="1200" dirty="0">
                <a:solidFill>
                  <a:schemeClr val="bg1"/>
                </a:solidFill>
                <a:latin typeface="Montserrat Light" pitchFamily="2" charset="77"/>
              </a:rPr>
              <a:t>Dr. Sess</a:t>
            </a:r>
          </a:p>
        </p:txBody>
      </p:sp>
      <p:sp>
        <p:nvSpPr>
          <p:cNvPr id="5" name="Slide Number Placeholder 4">
            <a:extLst>
              <a:ext uri="{FF2B5EF4-FFF2-40B4-BE49-F238E27FC236}">
                <a16:creationId xmlns:a16="http://schemas.microsoft.com/office/drawing/2014/main" id="{8AB10ACA-503D-4CE5-823E-73BCF1DA06BC}"/>
              </a:ext>
            </a:extLst>
          </p:cNvPr>
          <p:cNvSpPr>
            <a:spLocks noGrp="1"/>
          </p:cNvSpPr>
          <p:nvPr>
            <p:ph type="sldNum" sz="quarter" idx="10"/>
          </p:nvPr>
        </p:nvSpPr>
        <p:spPr/>
        <p:txBody>
          <a:bodyPr/>
          <a:lstStyle/>
          <a:p>
            <a:pPr>
              <a:defRPr/>
            </a:pPr>
            <a:fld id="{5EE37673-3C83-422C-BC29-BBCE9CD0513B}" type="slidenum">
              <a:rPr lang="en-US" smtClean="0"/>
              <a:pPr>
                <a:defRPr/>
              </a:pPr>
              <a:t>16</a:t>
            </a:fld>
            <a:endParaRPr lang="en-US" dirty="0"/>
          </a:p>
        </p:txBody>
      </p:sp>
      <p:pic>
        <p:nvPicPr>
          <p:cNvPr id="6" name="Picture 5">
            <a:extLst>
              <a:ext uri="{FF2B5EF4-FFF2-40B4-BE49-F238E27FC236}">
                <a16:creationId xmlns:a16="http://schemas.microsoft.com/office/drawing/2014/main" id="{8E508F05-063C-4DFB-AEC9-C9DBA5F9A36B}"/>
              </a:ext>
            </a:extLst>
          </p:cNvPr>
          <p:cNvPicPr>
            <a:picLocks noChangeAspect="1"/>
          </p:cNvPicPr>
          <p:nvPr/>
        </p:nvPicPr>
        <p:blipFill>
          <a:blip r:embed="rId2"/>
          <a:stretch>
            <a:fillRect/>
          </a:stretch>
        </p:blipFill>
        <p:spPr>
          <a:xfrm>
            <a:off x="4605337" y="6483350"/>
            <a:ext cx="3171825" cy="247650"/>
          </a:xfrm>
          <a:prstGeom prst="rect">
            <a:avLst/>
          </a:prstGeom>
        </p:spPr>
      </p:pic>
    </p:spTree>
    <p:extLst>
      <p:ext uri="{BB962C8B-B14F-4D97-AF65-F5344CB8AC3E}">
        <p14:creationId xmlns:p14="http://schemas.microsoft.com/office/powerpoint/2010/main" val="28064797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clothing&#10;&#10;Description automatically generated">
            <a:extLst>
              <a:ext uri="{FF2B5EF4-FFF2-40B4-BE49-F238E27FC236}">
                <a16:creationId xmlns:a16="http://schemas.microsoft.com/office/drawing/2014/main" id="{73DBB32B-B8CB-45E7-A722-83184CC844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148"/>
          <a:stretch/>
        </p:blipFill>
        <p:spPr>
          <a:xfrm>
            <a:off x="-16881" y="0"/>
            <a:ext cx="12208881" cy="2686050"/>
          </a:xfrm>
          <a:prstGeom prst="rect">
            <a:avLst/>
          </a:prstGeom>
        </p:spPr>
      </p:pic>
      <p:sp>
        <p:nvSpPr>
          <p:cNvPr id="8" name="TextBox 7">
            <a:extLst>
              <a:ext uri="{FF2B5EF4-FFF2-40B4-BE49-F238E27FC236}">
                <a16:creationId xmlns:a16="http://schemas.microsoft.com/office/drawing/2014/main" id="{F2902DB9-FA3E-2640-8B6F-EA304EAD6663}"/>
              </a:ext>
            </a:extLst>
          </p:cNvPr>
          <p:cNvSpPr txBox="1"/>
          <p:nvPr/>
        </p:nvSpPr>
        <p:spPr>
          <a:xfrm>
            <a:off x="4023366" y="3900359"/>
            <a:ext cx="3888928"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chemeClr val="tx2">
                    <a:lumMod val="60000"/>
                    <a:lumOff val="40000"/>
                  </a:schemeClr>
                </a:solidFill>
                <a:effectLst/>
                <a:uLnTx/>
                <a:uFillTx/>
                <a:latin typeface="Quickpen" pitchFamily="2" charset="0"/>
                <a:ea typeface="+mn-ea"/>
                <a:cs typeface="+mn-cs"/>
              </a:rPr>
              <a:t>part</a:t>
            </a:r>
            <a:r>
              <a:rPr kumimoji="0" lang="tr-TR" sz="6600" b="0" i="0" u="none" strike="noStrike" kern="1200" cap="none" spc="0" normalizeH="0" baseline="0" noProof="0" dirty="0">
                <a:ln>
                  <a:noFill/>
                </a:ln>
                <a:solidFill>
                  <a:schemeClr val="tx2">
                    <a:lumMod val="60000"/>
                    <a:lumOff val="40000"/>
                  </a:schemeClr>
                </a:solidFill>
                <a:effectLst/>
                <a:uLnTx/>
                <a:uFillTx/>
                <a:latin typeface="Quickpen" pitchFamily="2" charset="0"/>
                <a:ea typeface="+mn-ea"/>
                <a:cs typeface="+mn-cs"/>
              </a:rPr>
              <a:t> </a:t>
            </a:r>
            <a:r>
              <a:rPr kumimoji="0" lang="en-US" sz="6600" b="0" i="0" u="none" strike="noStrike" kern="1200" cap="none" spc="0" normalizeH="0" baseline="0" noProof="0" dirty="0">
                <a:ln>
                  <a:noFill/>
                </a:ln>
                <a:solidFill>
                  <a:schemeClr val="tx2">
                    <a:lumMod val="60000"/>
                    <a:lumOff val="40000"/>
                  </a:schemeClr>
                </a:solidFill>
                <a:effectLst/>
                <a:uLnTx/>
                <a:uFillTx/>
                <a:latin typeface="Quickpen" pitchFamily="2" charset="0"/>
                <a:ea typeface="+mn-ea"/>
                <a:cs typeface="+mn-cs"/>
              </a:rPr>
              <a:t>five</a:t>
            </a:r>
            <a:endParaRPr kumimoji="0" lang="tr-TR" sz="6600" b="0" i="0" u="none" strike="noStrike" kern="1200" cap="none" spc="0" normalizeH="0" baseline="0" noProof="0" dirty="0">
              <a:ln>
                <a:noFill/>
              </a:ln>
              <a:solidFill>
                <a:schemeClr val="tx2">
                  <a:lumMod val="60000"/>
                  <a:lumOff val="40000"/>
                </a:schemeClr>
              </a:solidFill>
              <a:effectLst/>
              <a:uLnTx/>
              <a:uFillTx/>
              <a:latin typeface="Quickpen" pitchFamily="2" charset="0"/>
              <a:ea typeface="+mn-ea"/>
              <a:cs typeface="+mn-cs"/>
            </a:endParaRPr>
          </a:p>
        </p:txBody>
      </p:sp>
      <p:sp>
        <p:nvSpPr>
          <p:cNvPr id="10" name="TextBox 9">
            <a:extLst>
              <a:ext uri="{FF2B5EF4-FFF2-40B4-BE49-F238E27FC236}">
                <a16:creationId xmlns:a16="http://schemas.microsoft.com/office/drawing/2014/main" id="{8742A9A2-621B-AF43-9607-CA881F9DA3AA}"/>
              </a:ext>
            </a:extLst>
          </p:cNvPr>
          <p:cNvSpPr txBox="1"/>
          <p:nvPr/>
        </p:nvSpPr>
        <p:spPr>
          <a:xfrm>
            <a:off x="3390932" y="3201428"/>
            <a:ext cx="5410135" cy="769441"/>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spc="600" dirty="0">
                <a:solidFill>
                  <a:schemeClr val="accent1"/>
                </a:solidFill>
                <a:latin typeface="Montserrat Black" panose="00000A00000000000000" pitchFamily="50" charset="0"/>
              </a:rPr>
              <a:t>SLEEP STAGES</a:t>
            </a:r>
            <a:endParaRPr kumimoji="0" lang="tr-TR" sz="4400" b="0" i="0" u="none" strike="noStrike" kern="1200" cap="none" spc="600" normalizeH="0" baseline="0" noProof="0" dirty="0">
              <a:ln>
                <a:noFill/>
              </a:ln>
              <a:solidFill>
                <a:schemeClr val="accent1"/>
              </a:solidFill>
              <a:effectLst/>
              <a:uLnTx/>
              <a:uFillTx/>
              <a:latin typeface="Montserrat Black" panose="00000A00000000000000" pitchFamily="50" charset="0"/>
            </a:endParaRPr>
          </a:p>
        </p:txBody>
      </p:sp>
      <p:sp>
        <p:nvSpPr>
          <p:cNvPr id="5" name="Rectangle 4">
            <a:extLst>
              <a:ext uri="{FF2B5EF4-FFF2-40B4-BE49-F238E27FC236}">
                <a16:creationId xmlns:a16="http://schemas.microsoft.com/office/drawing/2014/main" id="{A7D5719F-1D70-B243-9B0B-495E051090E5}"/>
              </a:ext>
            </a:extLst>
          </p:cNvPr>
          <p:cNvSpPr/>
          <p:nvPr/>
        </p:nvSpPr>
        <p:spPr>
          <a:xfrm>
            <a:off x="15591" y="321975"/>
            <a:ext cx="3048001" cy="595768"/>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Light"/>
              <a:ea typeface="+mn-ea"/>
              <a:cs typeface="+mn-cs"/>
            </a:endParaRPr>
          </a:p>
        </p:txBody>
      </p:sp>
      <p:sp>
        <p:nvSpPr>
          <p:cNvPr id="6" name="TextBox 5">
            <a:extLst>
              <a:ext uri="{FF2B5EF4-FFF2-40B4-BE49-F238E27FC236}">
                <a16:creationId xmlns:a16="http://schemas.microsoft.com/office/drawing/2014/main" id="{4FDD532B-DD4C-444E-B65A-2F277BEA3808}"/>
              </a:ext>
            </a:extLst>
          </p:cNvPr>
          <p:cNvSpPr txBox="1"/>
          <p:nvPr/>
        </p:nvSpPr>
        <p:spPr>
          <a:xfrm>
            <a:off x="318743" y="419804"/>
            <a:ext cx="2441694" cy="33855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MODULE ONE</a:t>
            </a:r>
          </a:p>
        </p:txBody>
      </p:sp>
      <p:cxnSp>
        <p:nvCxnSpPr>
          <p:cNvPr id="7" name="Straight Connector 6">
            <a:extLst>
              <a:ext uri="{FF2B5EF4-FFF2-40B4-BE49-F238E27FC236}">
                <a16:creationId xmlns:a16="http://schemas.microsoft.com/office/drawing/2014/main" id="{444F417E-0858-4159-8295-1CF32EF47E55}"/>
              </a:ext>
            </a:extLst>
          </p:cNvPr>
          <p:cNvCxnSpPr/>
          <p:nvPr/>
        </p:nvCxnSpPr>
        <p:spPr>
          <a:xfrm>
            <a:off x="-16881" y="2686050"/>
            <a:ext cx="1220888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E6C1D92E-503D-4593-A360-0CE28B53601F}"/>
              </a:ext>
            </a:extLst>
          </p:cNvPr>
          <p:cNvSpPr>
            <a:spLocks noGrp="1"/>
          </p:cNvSpPr>
          <p:nvPr>
            <p:ph type="sldNum" sz="quarter" idx="12"/>
          </p:nvPr>
        </p:nvSpPr>
        <p:spPr/>
        <p:txBody>
          <a:bodyPr/>
          <a:lstStyle/>
          <a:p>
            <a:fld id="{893DE34F-861C-4A6A-B142-FB2440115817}" type="slidenum">
              <a:rPr lang="en-US" smtClean="0"/>
              <a:pPr/>
              <a:t>17</a:t>
            </a:fld>
            <a:endParaRPr lang="en-US" dirty="0"/>
          </a:p>
        </p:txBody>
      </p:sp>
    </p:spTree>
    <p:extLst>
      <p:ext uri="{BB962C8B-B14F-4D97-AF65-F5344CB8AC3E}">
        <p14:creationId xmlns:p14="http://schemas.microsoft.com/office/powerpoint/2010/main" val="9048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1ED083-1A0F-41BC-B5B3-39526ACDFE16}"/>
              </a:ext>
            </a:extLst>
          </p:cNvPr>
          <p:cNvSpPr txBox="1"/>
          <p:nvPr/>
        </p:nvSpPr>
        <p:spPr>
          <a:xfrm rot="16200000">
            <a:off x="1320549" y="3118060"/>
            <a:ext cx="3712307" cy="461665"/>
          </a:xfrm>
          <a:prstGeom prst="rect">
            <a:avLst/>
          </a:prstGeom>
          <a:noFill/>
        </p:spPr>
        <p:txBody>
          <a:bodyPr wrap="square" rtlCol="0">
            <a:spAutoFit/>
          </a:bodyPr>
          <a:lstStyle/>
          <a:p>
            <a:pPr algn="ctr"/>
            <a:r>
              <a:rPr lang="en-US" sz="2400" dirty="0">
                <a:solidFill>
                  <a:schemeClr val="bg1"/>
                </a:solidFill>
              </a:rPr>
              <a:t>TIME ASLEEP</a:t>
            </a:r>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2197245" y="2705725"/>
            <a:ext cx="6858000" cy="1446550"/>
          </a:xfrm>
          <a:prstGeom prst="rect">
            <a:avLst/>
          </a:prstGeom>
          <a:noFill/>
        </p:spPr>
        <p:txBody>
          <a:bodyPr wrap="square" rtlCol="0">
            <a:spAutoFit/>
          </a:bodyPr>
          <a:lstStyle/>
          <a:p>
            <a:pPr algn="ctr"/>
            <a:r>
              <a:rPr lang="en-US" sz="4400" dirty="0">
                <a:solidFill>
                  <a:schemeClr val="accent1"/>
                </a:solidFill>
              </a:rPr>
              <a:t>SLEEP STAGES</a:t>
            </a:r>
          </a:p>
          <a:p>
            <a:pPr algn="ctr"/>
            <a:r>
              <a:rPr lang="en-US" sz="4400" dirty="0">
                <a:solidFill>
                  <a:schemeClr val="accent1"/>
                </a:solidFill>
              </a:rPr>
              <a:t> </a:t>
            </a:r>
          </a:p>
        </p:txBody>
      </p:sp>
      <p:sp>
        <p:nvSpPr>
          <p:cNvPr id="13" name="Rectangle 12">
            <a:extLst>
              <a:ext uri="{FF2B5EF4-FFF2-40B4-BE49-F238E27FC236}">
                <a16:creationId xmlns:a16="http://schemas.microsoft.com/office/drawing/2014/main" id="{BA79801D-6894-47FF-BA8A-947F5F85F01A}"/>
              </a:ext>
            </a:extLst>
          </p:cNvPr>
          <p:cNvSpPr/>
          <p:nvPr/>
        </p:nvSpPr>
        <p:spPr>
          <a:xfrm>
            <a:off x="4187056" y="2438400"/>
            <a:ext cx="1762983" cy="1891287"/>
          </a:xfrm>
          <a:prstGeom prst="rect">
            <a:avLst/>
          </a:prstGeom>
        </p:spPr>
        <p:txBody>
          <a:bodyPr wrap="none">
            <a:spAutoFit/>
          </a:bodyPr>
          <a:lstStyle/>
          <a:p>
            <a:pPr marL="342900" lvl="0" indent="-342900">
              <a:lnSpc>
                <a:spcPct val="150000"/>
              </a:lnSpc>
              <a:buFont typeface="Arial" panose="020B0604020202020204" pitchFamily="34" charset="0"/>
              <a:buChar char="•"/>
            </a:pPr>
            <a:r>
              <a:rPr lang="en-US" sz="2000" dirty="0">
                <a:solidFill>
                  <a:schemeClr val="accent1"/>
                </a:solidFill>
                <a:latin typeface="Montserrat Semi Bold" panose="00000700000000000000" pitchFamily="50" charset="0"/>
              </a:rPr>
              <a:t>Stage One</a:t>
            </a:r>
          </a:p>
          <a:p>
            <a:pPr marL="342900" lvl="0" indent="-342900">
              <a:lnSpc>
                <a:spcPct val="150000"/>
              </a:lnSpc>
              <a:buFont typeface="Arial" panose="020B0604020202020204" pitchFamily="34" charset="0"/>
              <a:buChar char="•"/>
            </a:pPr>
            <a:r>
              <a:rPr lang="en-US" sz="2000" dirty="0">
                <a:solidFill>
                  <a:schemeClr val="accent1"/>
                </a:solidFill>
                <a:latin typeface="Montserrat Semi Bold" panose="00000700000000000000" pitchFamily="50" charset="0"/>
              </a:rPr>
              <a:t>Stage Two</a:t>
            </a:r>
          </a:p>
          <a:p>
            <a:pPr marL="342900" lvl="0" indent="-342900">
              <a:lnSpc>
                <a:spcPct val="150000"/>
              </a:lnSpc>
              <a:buFont typeface="Arial" panose="020B0604020202020204" pitchFamily="34" charset="0"/>
              <a:buChar char="•"/>
            </a:pPr>
            <a:r>
              <a:rPr lang="en-US" sz="2000" dirty="0">
                <a:solidFill>
                  <a:schemeClr val="accent1"/>
                </a:solidFill>
                <a:latin typeface="Montserrat Semi Bold" panose="00000700000000000000" pitchFamily="50" charset="0"/>
              </a:rPr>
              <a:t>Stage Three</a:t>
            </a:r>
          </a:p>
          <a:p>
            <a:pPr marL="342900" lvl="0" indent="-342900">
              <a:lnSpc>
                <a:spcPct val="150000"/>
              </a:lnSpc>
              <a:buFont typeface="Arial" panose="020B0604020202020204" pitchFamily="34" charset="0"/>
              <a:buChar char="•"/>
            </a:pPr>
            <a:r>
              <a:rPr lang="en-US" sz="2000" dirty="0">
                <a:solidFill>
                  <a:schemeClr val="accent1"/>
                </a:solidFill>
                <a:latin typeface="Montserrat Semi Bold" panose="00000700000000000000" pitchFamily="50" charset="0"/>
              </a:rPr>
              <a:t>REM</a:t>
            </a:r>
          </a:p>
        </p:txBody>
      </p:sp>
      <p:sp>
        <p:nvSpPr>
          <p:cNvPr id="14" name="TextBox 13">
            <a:extLst>
              <a:ext uri="{FF2B5EF4-FFF2-40B4-BE49-F238E27FC236}">
                <a16:creationId xmlns:a16="http://schemas.microsoft.com/office/drawing/2014/main" id="{9150B3BD-3214-42AB-8CB8-AC92EF7204A6}"/>
              </a:ext>
            </a:extLst>
          </p:cNvPr>
          <p:cNvSpPr txBox="1"/>
          <p:nvPr/>
        </p:nvSpPr>
        <p:spPr>
          <a:xfrm>
            <a:off x="3775710" y="924304"/>
            <a:ext cx="4640580" cy="707886"/>
          </a:xfrm>
          <a:prstGeom prst="rect">
            <a:avLst/>
          </a:prstGeom>
          <a:noFill/>
        </p:spPr>
        <p:txBody>
          <a:bodyPr wrap="square" rtlCol="0">
            <a:spAutoFit/>
          </a:bodyPr>
          <a:lstStyle/>
          <a:p>
            <a:r>
              <a:rPr lang="en-US" sz="4000" dirty="0">
                <a:solidFill>
                  <a:schemeClr val="bg1">
                    <a:lumMod val="75000"/>
                  </a:schemeClr>
                </a:solidFill>
              </a:rPr>
              <a:t>stages</a:t>
            </a:r>
          </a:p>
        </p:txBody>
      </p:sp>
      <p:sp>
        <p:nvSpPr>
          <p:cNvPr id="3" name="Slide Number Placeholder 2">
            <a:extLst>
              <a:ext uri="{FF2B5EF4-FFF2-40B4-BE49-F238E27FC236}">
                <a16:creationId xmlns:a16="http://schemas.microsoft.com/office/drawing/2014/main" id="{6BF6C9A5-BCEF-4981-97FA-49B18384FBEF}"/>
              </a:ext>
            </a:extLst>
          </p:cNvPr>
          <p:cNvSpPr>
            <a:spLocks noGrp="1"/>
          </p:cNvSpPr>
          <p:nvPr>
            <p:ph type="sldNum" sz="quarter" idx="10"/>
          </p:nvPr>
        </p:nvSpPr>
        <p:spPr/>
        <p:txBody>
          <a:bodyPr/>
          <a:lstStyle/>
          <a:p>
            <a:pPr>
              <a:defRPr/>
            </a:pPr>
            <a:fld id="{8C2C93CF-2B5E-47F2-8BDD-6528005EA3E1}" type="slidenum">
              <a:rPr lang="en-US" smtClean="0"/>
              <a:pPr>
                <a:defRPr/>
              </a:pPr>
              <a:t>18</a:t>
            </a:fld>
            <a:endParaRPr lang="en-US" dirty="0"/>
          </a:p>
        </p:txBody>
      </p:sp>
    </p:spTree>
    <p:extLst>
      <p:ext uri="{BB962C8B-B14F-4D97-AF65-F5344CB8AC3E}">
        <p14:creationId xmlns:p14="http://schemas.microsoft.com/office/powerpoint/2010/main" val="3925036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1ED083-1A0F-41BC-B5B3-39526ACDFE16}"/>
              </a:ext>
            </a:extLst>
          </p:cNvPr>
          <p:cNvSpPr txBox="1"/>
          <p:nvPr/>
        </p:nvSpPr>
        <p:spPr>
          <a:xfrm rot="16200000">
            <a:off x="1320549" y="3118060"/>
            <a:ext cx="3712307" cy="461665"/>
          </a:xfrm>
          <a:prstGeom prst="rect">
            <a:avLst/>
          </a:prstGeom>
          <a:noFill/>
        </p:spPr>
        <p:txBody>
          <a:bodyPr wrap="square" rtlCol="0">
            <a:spAutoFit/>
          </a:bodyPr>
          <a:lstStyle/>
          <a:p>
            <a:pPr algn="ctr"/>
            <a:r>
              <a:rPr lang="en-US" sz="2400" dirty="0">
                <a:solidFill>
                  <a:schemeClr val="bg1"/>
                </a:solidFill>
              </a:rPr>
              <a:t>TIME ASLEEP</a:t>
            </a:r>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2303469" y="2705725"/>
            <a:ext cx="6858000" cy="1446550"/>
          </a:xfrm>
          <a:prstGeom prst="rect">
            <a:avLst/>
          </a:prstGeom>
          <a:noFill/>
        </p:spPr>
        <p:txBody>
          <a:bodyPr wrap="square" rtlCol="0">
            <a:spAutoFit/>
          </a:bodyPr>
          <a:lstStyle/>
          <a:p>
            <a:pPr algn="ctr"/>
            <a:r>
              <a:rPr lang="en-US" sz="4400" dirty="0">
                <a:solidFill>
                  <a:schemeClr val="accent1"/>
                </a:solidFill>
              </a:rPr>
              <a:t>SLEEP STAGES</a:t>
            </a:r>
          </a:p>
          <a:p>
            <a:pPr algn="ctr"/>
            <a:r>
              <a:rPr lang="en-US" sz="4400" dirty="0">
                <a:solidFill>
                  <a:schemeClr val="accent1"/>
                </a:solidFill>
              </a:rPr>
              <a:t>Stage One</a:t>
            </a:r>
          </a:p>
        </p:txBody>
      </p:sp>
      <p:sp>
        <p:nvSpPr>
          <p:cNvPr id="8" name="Content Placeholder 8">
            <a:extLst>
              <a:ext uri="{FF2B5EF4-FFF2-40B4-BE49-F238E27FC236}">
                <a16:creationId xmlns:a16="http://schemas.microsoft.com/office/drawing/2014/main" id="{BC077CD4-704D-4273-A02D-7B76A5E86A4E}"/>
              </a:ext>
            </a:extLst>
          </p:cNvPr>
          <p:cNvSpPr txBox="1">
            <a:spLocks/>
          </p:cNvSpPr>
          <p:nvPr/>
        </p:nvSpPr>
        <p:spPr>
          <a:xfrm>
            <a:off x="3407535" y="2438400"/>
            <a:ext cx="7163326" cy="4548138"/>
          </a:xfrm>
          <a:prstGeom prst="rect">
            <a:avLst/>
          </a:prstGeom>
          <a:no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50000"/>
              </a:lnSpc>
              <a:buNone/>
            </a:pPr>
            <a:r>
              <a:rPr lang="en-US" sz="1400" dirty="0"/>
              <a:t>This first stage of sleep will last from 0-10 minutes.  </a:t>
            </a:r>
            <a:r>
              <a:rPr lang="en-US" sz="1400" b="1" dirty="0"/>
              <a:t>This is a transitional phase of sleep</a:t>
            </a:r>
            <a:r>
              <a:rPr lang="en-US" sz="1400" dirty="0"/>
              <a:t> and you may think you are still awake but the body needs to transition.  Our brain is driven by different areas when we are awake and when we are asleep.</a:t>
            </a:r>
          </a:p>
          <a:p>
            <a:pPr lvl="1">
              <a:lnSpc>
                <a:spcPct val="150000"/>
              </a:lnSpc>
            </a:pPr>
            <a:r>
              <a:rPr lang="en-US" sz="1400" dirty="0"/>
              <a:t>Most people do not even realize they are asleep.</a:t>
            </a:r>
          </a:p>
          <a:p>
            <a:pPr lvl="1">
              <a:lnSpc>
                <a:spcPct val="150000"/>
              </a:lnSpc>
            </a:pPr>
            <a:r>
              <a:rPr lang="en-US" sz="1400" dirty="0"/>
              <a:t>Your are aware of your surroundings</a:t>
            </a:r>
          </a:p>
          <a:p>
            <a:pPr lvl="1">
              <a:lnSpc>
                <a:spcPct val="150000"/>
              </a:lnSpc>
            </a:pPr>
            <a:r>
              <a:rPr lang="en-US" sz="1400" dirty="0"/>
              <a:t>You start to relax </a:t>
            </a:r>
          </a:p>
          <a:p>
            <a:pPr lvl="2">
              <a:lnSpc>
                <a:spcPct val="150000"/>
              </a:lnSpc>
            </a:pPr>
            <a:r>
              <a:rPr lang="en-US" sz="1400" dirty="0"/>
              <a:t>Your body starts to transition to sleep </a:t>
            </a:r>
          </a:p>
          <a:p>
            <a:pPr lvl="2">
              <a:lnSpc>
                <a:spcPct val="150000"/>
              </a:lnSpc>
            </a:pPr>
            <a:r>
              <a:rPr lang="en-US" sz="1400" dirty="0"/>
              <a:t>Your heart rate and breathing start to slow</a:t>
            </a:r>
          </a:p>
          <a:p>
            <a:pPr lvl="2">
              <a:lnSpc>
                <a:spcPct val="150000"/>
              </a:lnSpc>
            </a:pPr>
            <a:r>
              <a:rPr lang="en-US" sz="1400" dirty="0"/>
              <a:t>Your body temperature starts to go down</a:t>
            </a:r>
          </a:p>
          <a:p>
            <a:pPr lvl="1">
              <a:lnSpc>
                <a:spcPct val="150000"/>
              </a:lnSpc>
            </a:pPr>
            <a:r>
              <a:rPr lang="en-US" sz="1400" dirty="0"/>
              <a:t>Your brain waves start to slow and you feel like you are drifting</a:t>
            </a:r>
          </a:p>
        </p:txBody>
      </p:sp>
      <p:sp>
        <p:nvSpPr>
          <p:cNvPr id="12" name="TextBox 11">
            <a:extLst>
              <a:ext uri="{FF2B5EF4-FFF2-40B4-BE49-F238E27FC236}">
                <a16:creationId xmlns:a16="http://schemas.microsoft.com/office/drawing/2014/main" id="{B75D3570-B792-46A4-9B48-0D4DF8F8ECA3}"/>
              </a:ext>
            </a:extLst>
          </p:cNvPr>
          <p:cNvSpPr txBox="1"/>
          <p:nvPr/>
        </p:nvSpPr>
        <p:spPr>
          <a:xfrm>
            <a:off x="3775710" y="990600"/>
            <a:ext cx="4640580" cy="707886"/>
          </a:xfrm>
          <a:prstGeom prst="rect">
            <a:avLst/>
          </a:prstGeom>
          <a:noFill/>
        </p:spPr>
        <p:txBody>
          <a:bodyPr wrap="square" rtlCol="0">
            <a:spAutoFit/>
          </a:bodyPr>
          <a:lstStyle/>
          <a:p>
            <a:r>
              <a:rPr lang="en-US" sz="4000" dirty="0">
                <a:solidFill>
                  <a:schemeClr val="bg1">
                    <a:lumMod val="75000"/>
                  </a:schemeClr>
                </a:solidFill>
              </a:rPr>
              <a:t>0-10 minutes</a:t>
            </a:r>
          </a:p>
        </p:txBody>
      </p:sp>
      <p:sp>
        <p:nvSpPr>
          <p:cNvPr id="3" name="Slide Number Placeholder 2">
            <a:extLst>
              <a:ext uri="{FF2B5EF4-FFF2-40B4-BE49-F238E27FC236}">
                <a16:creationId xmlns:a16="http://schemas.microsoft.com/office/drawing/2014/main" id="{638AD729-2031-443C-B284-A47ED52481FE}"/>
              </a:ext>
            </a:extLst>
          </p:cNvPr>
          <p:cNvSpPr>
            <a:spLocks noGrp="1"/>
          </p:cNvSpPr>
          <p:nvPr>
            <p:ph type="sldNum" sz="quarter" idx="10"/>
          </p:nvPr>
        </p:nvSpPr>
        <p:spPr/>
        <p:txBody>
          <a:bodyPr/>
          <a:lstStyle/>
          <a:p>
            <a:pPr>
              <a:defRPr/>
            </a:pPr>
            <a:fld id="{8C2C93CF-2B5E-47F2-8BDD-6528005EA3E1}" type="slidenum">
              <a:rPr lang="en-US" smtClean="0"/>
              <a:pPr>
                <a:defRPr/>
              </a:pPr>
              <a:t>19</a:t>
            </a:fld>
            <a:endParaRPr lang="en-US" dirty="0"/>
          </a:p>
        </p:txBody>
      </p:sp>
    </p:spTree>
    <p:extLst>
      <p:ext uri="{BB962C8B-B14F-4D97-AF65-F5344CB8AC3E}">
        <p14:creationId xmlns:p14="http://schemas.microsoft.com/office/powerpoint/2010/main" val="1893822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TextBox 18">
            <a:extLst>
              <a:ext uri="{FF2B5EF4-FFF2-40B4-BE49-F238E27FC236}">
                <a16:creationId xmlns:a16="http://schemas.microsoft.com/office/drawing/2014/main" id="{7660F2BD-909F-4130-BFC7-CE953EFA88C9}"/>
              </a:ext>
            </a:extLst>
          </p:cNvPr>
          <p:cNvSpPr txBox="1">
            <a:spLocks noChangeArrowheads="1"/>
          </p:cNvSpPr>
          <p:nvPr/>
        </p:nvSpPr>
        <p:spPr bwMode="auto">
          <a:xfrm>
            <a:off x="2376485" y="2317750"/>
            <a:ext cx="7436651"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8800" eaLnBrk="0" fontAlgn="base" hangingPunct="0">
              <a:spcBef>
                <a:spcPct val="0"/>
              </a:spcBef>
              <a:spcAft>
                <a:spcPct val="0"/>
              </a:spcAft>
              <a:defRPr sz="3600">
                <a:solidFill>
                  <a:schemeClr val="tx1"/>
                </a:solidFill>
                <a:latin typeface="Calibri" panose="020F0502020204030204" pitchFamily="34" charset="0"/>
              </a:defRPr>
            </a:lvl6pPr>
            <a:lvl7pPr marL="2971800" indent="-228600" defTabSz="1828800" eaLnBrk="0" fontAlgn="base" hangingPunct="0">
              <a:spcBef>
                <a:spcPct val="0"/>
              </a:spcBef>
              <a:spcAft>
                <a:spcPct val="0"/>
              </a:spcAft>
              <a:defRPr sz="3600">
                <a:solidFill>
                  <a:schemeClr val="tx1"/>
                </a:solidFill>
                <a:latin typeface="Calibri" panose="020F0502020204030204" pitchFamily="34" charset="0"/>
              </a:defRPr>
            </a:lvl7pPr>
            <a:lvl8pPr marL="3429000" indent="-228600" defTabSz="1828800" eaLnBrk="0" fontAlgn="base" hangingPunct="0">
              <a:spcBef>
                <a:spcPct val="0"/>
              </a:spcBef>
              <a:spcAft>
                <a:spcPct val="0"/>
              </a:spcAft>
              <a:defRPr sz="3600">
                <a:solidFill>
                  <a:schemeClr val="tx1"/>
                </a:solidFill>
                <a:latin typeface="Calibri" panose="020F0502020204030204" pitchFamily="34" charset="0"/>
              </a:defRPr>
            </a:lvl8pPr>
            <a:lvl9pPr marL="3886200" indent="-228600" defTabSz="1828800" eaLnBrk="0" fontAlgn="base" hangingPunct="0">
              <a:spcBef>
                <a:spcPct val="0"/>
              </a:spcBef>
              <a:spcAft>
                <a:spcPct val="0"/>
              </a:spcAft>
              <a:defRPr sz="3600">
                <a:solidFill>
                  <a:schemeClr val="tx1"/>
                </a:solidFill>
                <a:latin typeface="Calibri" panose="020F0502020204030204" pitchFamily="34" charset="0"/>
              </a:defRPr>
            </a:lvl9pPr>
          </a:lstStyle>
          <a:p>
            <a:pPr algn="ctr" fontAlgn="base">
              <a:spcBef>
                <a:spcPct val="0"/>
              </a:spcBef>
              <a:spcAft>
                <a:spcPct val="0"/>
              </a:spcAft>
            </a:pPr>
            <a:r>
              <a:rPr lang="tr-TR" altLang="en-US" sz="6900" dirty="0">
                <a:solidFill>
                  <a:schemeClr val="accent1"/>
                </a:solidFill>
                <a:latin typeface="Montserrat" panose="02000505000000020004" pitchFamily="2" charset="0"/>
              </a:rPr>
              <a:t>INTRODUCTION</a:t>
            </a:r>
          </a:p>
        </p:txBody>
      </p:sp>
      <p:sp>
        <p:nvSpPr>
          <p:cNvPr id="7" name="Rectangle 6">
            <a:extLst>
              <a:ext uri="{FF2B5EF4-FFF2-40B4-BE49-F238E27FC236}">
                <a16:creationId xmlns:a16="http://schemas.microsoft.com/office/drawing/2014/main" id="{02147679-C93A-2744-80F3-83566A579CE2}"/>
              </a:ext>
            </a:extLst>
          </p:cNvPr>
          <p:cNvSpPr/>
          <p:nvPr/>
        </p:nvSpPr>
        <p:spPr>
          <a:xfrm>
            <a:off x="3278533" y="3586957"/>
            <a:ext cx="5632554" cy="1004762"/>
          </a:xfrm>
          <a:prstGeom prst="rect">
            <a:avLst/>
          </a:prstGeom>
        </p:spPr>
        <p:txBody>
          <a:bodyPr wrap="square">
            <a:spAutoFit/>
          </a:bodyPr>
          <a:lstStyle/>
          <a:p>
            <a:pPr algn="ctr">
              <a:lnSpc>
                <a:spcPct val="200000"/>
              </a:lnSpc>
              <a:defRPr/>
            </a:pPr>
            <a:r>
              <a:rPr lang="en-US" sz="1600" i="1" dirty="0">
                <a:solidFill>
                  <a:schemeClr val="bg2">
                    <a:lumMod val="90000"/>
                  </a:schemeClr>
                </a:solidFill>
                <a:latin typeface="Montserrat" pitchFamily="2" charset="77"/>
              </a:rPr>
              <a:t>“</a:t>
            </a:r>
            <a:r>
              <a:rPr lang="en-US" sz="1600" i="1" dirty="0">
                <a:solidFill>
                  <a:schemeClr val="tx2">
                    <a:lumMod val="60000"/>
                    <a:lumOff val="40000"/>
                  </a:schemeClr>
                </a:solidFill>
                <a:latin typeface="Montserrat" pitchFamily="2" charset="77"/>
              </a:rPr>
              <a:t>Sleep is that golden chain that ties health and our bodies together.”  Thomas Dekker</a:t>
            </a:r>
            <a:endParaRPr lang="tr-TR" sz="1600" i="1" dirty="0">
              <a:solidFill>
                <a:schemeClr val="tx2">
                  <a:lumMod val="60000"/>
                  <a:lumOff val="40000"/>
                </a:schemeClr>
              </a:solidFill>
              <a:latin typeface="Montserrat" pitchFamily="2" charset="77"/>
            </a:endParaRPr>
          </a:p>
        </p:txBody>
      </p:sp>
      <p:sp>
        <p:nvSpPr>
          <p:cNvPr id="3" name="Slide Number Placeholder 2">
            <a:extLst>
              <a:ext uri="{FF2B5EF4-FFF2-40B4-BE49-F238E27FC236}">
                <a16:creationId xmlns:a16="http://schemas.microsoft.com/office/drawing/2014/main" id="{42CD3BFE-2ADA-4F33-8863-D77968FD40AD}"/>
              </a:ext>
            </a:extLst>
          </p:cNvPr>
          <p:cNvSpPr>
            <a:spLocks noGrp="1"/>
          </p:cNvSpPr>
          <p:nvPr>
            <p:ph type="sldNum" sz="quarter" idx="10"/>
          </p:nvPr>
        </p:nvSpPr>
        <p:spPr/>
        <p:txBody>
          <a:bodyPr/>
          <a:lstStyle/>
          <a:p>
            <a:pPr>
              <a:defRPr/>
            </a:pPr>
            <a:fld id="{5EE37673-3C83-422C-BC29-BBCE9CD0513B}" type="slidenum">
              <a:rPr lang="en-US" smtClean="0"/>
              <a:pPr>
                <a:defRPr/>
              </a:pPr>
              <a:t>2</a:t>
            </a:fld>
            <a:endParaRPr lang="en-US" dirty="0"/>
          </a:p>
        </p:txBody>
      </p:sp>
      <p:pic>
        <p:nvPicPr>
          <p:cNvPr id="4" name="Picture 3">
            <a:extLst>
              <a:ext uri="{FF2B5EF4-FFF2-40B4-BE49-F238E27FC236}">
                <a16:creationId xmlns:a16="http://schemas.microsoft.com/office/drawing/2014/main" id="{A874AD66-4E5C-477A-B3AF-FC0A66072F32}"/>
              </a:ext>
            </a:extLst>
          </p:cNvPr>
          <p:cNvPicPr>
            <a:picLocks noChangeAspect="1"/>
          </p:cNvPicPr>
          <p:nvPr/>
        </p:nvPicPr>
        <p:blipFill>
          <a:blip r:embed="rId2"/>
          <a:stretch>
            <a:fillRect/>
          </a:stretch>
        </p:blipFill>
        <p:spPr>
          <a:xfrm>
            <a:off x="4508897" y="6519862"/>
            <a:ext cx="3171825" cy="247650"/>
          </a:xfrm>
          <a:prstGeom prst="rect">
            <a:avLst/>
          </a:prstGeom>
        </p:spPr>
      </p:pic>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1ED083-1A0F-41BC-B5B3-39526ACDFE16}"/>
              </a:ext>
            </a:extLst>
          </p:cNvPr>
          <p:cNvSpPr txBox="1"/>
          <p:nvPr/>
        </p:nvSpPr>
        <p:spPr>
          <a:xfrm rot="16200000">
            <a:off x="1320549" y="3118060"/>
            <a:ext cx="3712307" cy="461665"/>
          </a:xfrm>
          <a:prstGeom prst="rect">
            <a:avLst/>
          </a:prstGeom>
          <a:noFill/>
        </p:spPr>
        <p:txBody>
          <a:bodyPr wrap="square" rtlCol="0">
            <a:spAutoFit/>
          </a:bodyPr>
          <a:lstStyle/>
          <a:p>
            <a:pPr algn="ctr"/>
            <a:r>
              <a:rPr lang="en-US" sz="2400" dirty="0">
                <a:solidFill>
                  <a:schemeClr val="bg1"/>
                </a:solidFill>
              </a:rPr>
              <a:t>TIME ASLEEP</a:t>
            </a:r>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2303469" y="2705725"/>
            <a:ext cx="6858000" cy="1446550"/>
          </a:xfrm>
          <a:prstGeom prst="rect">
            <a:avLst/>
          </a:prstGeom>
          <a:noFill/>
        </p:spPr>
        <p:txBody>
          <a:bodyPr wrap="square" rtlCol="0">
            <a:spAutoFit/>
          </a:bodyPr>
          <a:lstStyle/>
          <a:p>
            <a:pPr algn="ctr"/>
            <a:r>
              <a:rPr lang="en-US" sz="4400" dirty="0">
                <a:solidFill>
                  <a:schemeClr val="accent1"/>
                </a:solidFill>
              </a:rPr>
              <a:t>SLEEP STAGES</a:t>
            </a:r>
          </a:p>
          <a:p>
            <a:pPr algn="ctr"/>
            <a:r>
              <a:rPr lang="en-US" sz="4400" dirty="0">
                <a:solidFill>
                  <a:schemeClr val="accent1"/>
                </a:solidFill>
              </a:rPr>
              <a:t>Stage Two</a:t>
            </a:r>
          </a:p>
        </p:txBody>
      </p:sp>
      <p:sp>
        <p:nvSpPr>
          <p:cNvPr id="8" name="Content Placeholder 8">
            <a:extLst>
              <a:ext uri="{FF2B5EF4-FFF2-40B4-BE49-F238E27FC236}">
                <a16:creationId xmlns:a16="http://schemas.microsoft.com/office/drawing/2014/main" id="{BC077CD4-704D-4273-A02D-7B76A5E86A4E}"/>
              </a:ext>
            </a:extLst>
          </p:cNvPr>
          <p:cNvSpPr txBox="1">
            <a:spLocks/>
          </p:cNvSpPr>
          <p:nvPr/>
        </p:nvSpPr>
        <p:spPr>
          <a:xfrm>
            <a:off x="3407535" y="2438400"/>
            <a:ext cx="7163326" cy="4548138"/>
          </a:xfrm>
          <a:prstGeom prst="rect">
            <a:avLst/>
          </a:prstGeom>
          <a:no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50000"/>
              </a:lnSpc>
              <a:buNone/>
            </a:pPr>
            <a:r>
              <a:rPr lang="en-US" sz="1400" dirty="0"/>
              <a:t>Sleep Stage Two is when our body recharges and relaxes.  The muscles have time to recharge.</a:t>
            </a:r>
          </a:p>
          <a:p>
            <a:pPr marL="457200" lvl="1" indent="0">
              <a:lnSpc>
                <a:spcPct val="150000"/>
              </a:lnSpc>
              <a:buNone/>
            </a:pPr>
            <a:endParaRPr lang="en-US" sz="1400" dirty="0"/>
          </a:p>
          <a:p>
            <a:pPr lvl="1">
              <a:lnSpc>
                <a:spcPct val="150000"/>
              </a:lnSpc>
            </a:pPr>
            <a:r>
              <a:rPr lang="en-US" sz="1400" dirty="0"/>
              <a:t>We spend a majority of the night in this stage of sleep</a:t>
            </a:r>
          </a:p>
          <a:p>
            <a:pPr lvl="1">
              <a:lnSpc>
                <a:spcPct val="150000"/>
              </a:lnSpc>
            </a:pPr>
            <a:r>
              <a:rPr lang="en-US" sz="1400" dirty="0"/>
              <a:t>Our respiratory rate and heart rate slows down</a:t>
            </a:r>
          </a:p>
          <a:p>
            <a:pPr lvl="1">
              <a:lnSpc>
                <a:spcPct val="150000"/>
              </a:lnSpc>
            </a:pPr>
            <a:r>
              <a:rPr lang="en-US" sz="1400" dirty="0"/>
              <a:t>Our temperature reduces and is at its lowest between 3 a.m. and 4 a.m.</a:t>
            </a:r>
          </a:p>
          <a:p>
            <a:pPr lvl="1">
              <a:lnSpc>
                <a:spcPct val="150000"/>
              </a:lnSpc>
            </a:pPr>
            <a:r>
              <a:rPr lang="en-US" sz="1400" dirty="0"/>
              <a:t>Our metabolism slows down</a:t>
            </a:r>
          </a:p>
        </p:txBody>
      </p:sp>
      <p:sp>
        <p:nvSpPr>
          <p:cNvPr id="12" name="TextBox 11">
            <a:extLst>
              <a:ext uri="{FF2B5EF4-FFF2-40B4-BE49-F238E27FC236}">
                <a16:creationId xmlns:a16="http://schemas.microsoft.com/office/drawing/2014/main" id="{B75D3570-B792-46A4-9B48-0D4DF8F8ECA3}"/>
              </a:ext>
            </a:extLst>
          </p:cNvPr>
          <p:cNvSpPr txBox="1"/>
          <p:nvPr/>
        </p:nvSpPr>
        <p:spPr>
          <a:xfrm>
            <a:off x="3775710" y="924304"/>
            <a:ext cx="4640580" cy="707886"/>
          </a:xfrm>
          <a:prstGeom prst="rect">
            <a:avLst/>
          </a:prstGeom>
          <a:noFill/>
        </p:spPr>
        <p:txBody>
          <a:bodyPr wrap="square" rtlCol="0">
            <a:spAutoFit/>
          </a:bodyPr>
          <a:lstStyle/>
          <a:p>
            <a:r>
              <a:rPr lang="en-US" sz="4000" dirty="0">
                <a:solidFill>
                  <a:schemeClr val="bg1">
                    <a:lumMod val="75000"/>
                  </a:schemeClr>
                </a:solidFill>
              </a:rPr>
              <a:t>most of the night</a:t>
            </a:r>
          </a:p>
        </p:txBody>
      </p:sp>
      <p:sp>
        <p:nvSpPr>
          <p:cNvPr id="3" name="Slide Number Placeholder 2">
            <a:extLst>
              <a:ext uri="{FF2B5EF4-FFF2-40B4-BE49-F238E27FC236}">
                <a16:creationId xmlns:a16="http://schemas.microsoft.com/office/drawing/2014/main" id="{2A1C9086-D191-4593-BCE4-EAA378591D9B}"/>
              </a:ext>
            </a:extLst>
          </p:cNvPr>
          <p:cNvSpPr>
            <a:spLocks noGrp="1"/>
          </p:cNvSpPr>
          <p:nvPr>
            <p:ph type="sldNum" sz="quarter" idx="10"/>
          </p:nvPr>
        </p:nvSpPr>
        <p:spPr/>
        <p:txBody>
          <a:bodyPr/>
          <a:lstStyle/>
          <a:p>
            <a:pPr>
              <a:defRPr/>
            </a:pPr>
            <a:fld id="{8C2C93CF-2B5E-47F2-8BDD-6528005EA3E1}" type="slidenum">
              <a:rPr lang="en-US" smtClean="0"/>
              <a:pPr>
                <a:defRPr/>
              </a:pPr>
              <a:t>20</a:t>
            </a:fld>
            <a:endParaRPr lang="en-US" dirty="0"/>
          </a:p>
        </p:txBody>
      </p:sp>
    </p:spTree>
    <p:extLst>
      <p:ext uri="{BB962C8B-B14F-4D97-AF65-F5344CB8AC3E}">
        <p14:creationId xmlns:p14="http://schemas.microsoft.com/office/powerpoint/2010/main" val="37975254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1ED083-1A0F-41BC-B5B3-39526ACDFE16}"/>
              </a:ext>
            </a:extLst>
          </p:cNvPr>
          <p:cNvSpPr txBox="1"/>
          <p:nvPr/>
        </p:nvSpPr>
        <p:spPr>
          <a:xfrm rot="16200000">
            <a:off x="1320549" y="3118060"/>
            <a:ext cx="3712307" cy="461665"/>
          </a:xfrm>
          <a:prstGeom prst="rect">
            <a:avLst/>
          </a:prstGeom>
          <a:noFill/>
        </p:spPr>
        <p:txBody>
          <a:bodyPr wrap="square" rtlCol="0">
            <a:spAutoFit/>
          </a:bodyPr>
          <a:lstStyle/>
          <a:p>
            <a:pPr algn="ctr"/>
            <a:r>
              <a:rPr lang="en-US" sz="2400" dirty="0">
                <a:solidFill>
                  <a:schemeClr val="bg1"/>
                </a:solidFill>
              </a:rPr>
              <a:t>TIME ASLEEP</a:t>
            </a:r>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2303469" y="2705725"/>
            <a:ext cx="6858000" cy="1446550"/>
          </a:xfrm>
          <a:prstGeom prst="rect">
            <a:avLst/>
          </a:prstGeom>
          <a:noFill/>
        </p:spPr>
        <p:txBody>
          <a:bodyPr wrap="square" rtlCol="0">
            <a:spAutoFit/>
          </a:bodyPr>
          <a:lstStyle/>
          <a:p>
            <a:pPr algn="ctr"/>
            <a:r>
              <a:rPr lang="en-US" sz="4400" dirty="0">
                <a:solidFill>
                  <a:schemeClr val="accent1"/>
                </a:solidFill>
              </a:rPr>
              <a:t>SLEEP STAGES</a:t>
            </a:r>
          </a:p>
          <a:p>
            <a:pPr algn="ctr"/>
            <a:r>
              <a:rPr lang="en-US" sz="4400" dirty="0">
                <a:solidFill>
                  <a:schemeClr val="accent1"/>
                </a:solidFill>
              </a:rPr>
              <a:t>Stage Three</a:t>
            </a:r>
          </a:p>
        </p:txBody>
      </p:sp>
      <p:sp>
        <p:nvSpPr>
          <p:cNvPr id="8" name="Content Placeholder 8">
            <a:extLst>
              <a:ext uri="{FF2B5EF4-FFF2-40B4-BE49-F238E27FC236}">
                <a16:creationId xmlns:a16="http://schemas.microsoft.com/office/drawing/2014/main" id="{BC077CD4-704D-4273-A02D-7B76A5E86A4E}"/>
              </a:ext>
            </a:extLst>
          </p:cNvPr>
          <p:cNvSpPr txBox="1">
            <a:spLocks/>
          </p:cNvSpPr>
          <p:nvPr/>
        </p:nvSpPr>
        <p:spPr>
          <a:xfrm>
            <a:off x="3407534" y="2442147"/>
            <a:ext cx="8344437" cy="4548138"/>
          </a:xfrm>
          <a:prstGeom prst="rect">
            <a:avLst/>
          </a:prstGeom>
          <a:no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50000"/>
              </a:lnSpc>
            </a:pPr>
            <a:r>
              <a:rPr lang="en-US" sz="1400" dirty="0">
                <a:solidFill>
                  <a:prstClr val="black"/>
                </a:solidFill>
                <a:latin typeface="Montserrat Light" panose="00000400000000000000" pitchFamily="50" charset="0"/>
              </a:rPr>
              <a:t>This is the deepest sleep</a:t>
            </a:r>
          </a:p>
          <a:p>
            <a:pPr lvl="2">
              <a:lnSpc>
                <a:spcPct val="150000"/>
              </a:lnSpc>
            </a:pPr>
            <a:r>
              <a:rPr lang="en-US" sz="1400" dirty="0">
                <a:solidFill>
                  <a:prstClr val="black"/>
                </a:solidFill>
                <a:latin typeface="Montserrat Light" panose="00000400000000000000" pitchFamily="50" charset="0"/>
              </a:rPr>
              <a:t>When you look at a baby sleeping peacefully that is stage 3 sleep</a:t>
            </a:r>
          </a:p>
          <a:p>
            <a:pPr lvl="1">
              <a:lnSpc>
                <a:spcPct val="150000"/>
              </a:lnSpc>
            </a:pPr>
            <a:r>
              <a:rPr lang="en-US" sz="1400" dirty="0">
                <a:solidFill>
                  <a:prstClr val="black"/>
                </a:solidFill>
                <a:latin typeface="Montserrat Light" panose="00000400000000000000" pitchFamily="50" charset="0"/>
              </a:rPr>
              <a:t>This is a part of the brain that changes as we age</a:t>
            </a:r>
          </a:p>
          <a:p>
            <a:pPr lvl="2">
              <a:lnSpc>
                <a:spcPct val="150000"/>
              </a:lnSpc>
            </a:pPr>
            <a:r>
              <a:rPr lang="en-US" sz="1400" dirty="0">
                <a:solidFill>
                  <a:prstClr val="black"/>
                </a:solidFill>
                <a:latin typeface="Montserrat Light" panose="00000400000000000000" pitchFamily="50" charset="0"/>
              </a:rPr>
              <a:t>Children spend most of their time in this stage</a:t>
            </a:r>
          </a:p>
          <a:p>
            <a:pPr lvl="2">
              <a:lnSpc>
                <a:spcPct val="150000"/>
              </a:lnSpc>
            </a:pPr>
            <a:r>
              <a:rPr lang="en-US" sz="1400" dirty="0">
                <a:solidFill>
                  <a:prstClr val="black"/>
                </a:solidFill>
                <a:latin typeface="Montserrat Light" panose="00000400000000000000" pitchFamily="50" charset="0"/>
              </a:rPr>
              <a:t>When we are adult we reduced to 15-20 percent of sleep that occurs </a:t>
            </a:r>
            <a:br>
              <a:rPr lang="en-US" sz="1400" dirty="0">
                <a:solidFill>
                  <a:prstClr val="black"/>
                </a:solidFill>
                <a:latin typeface="Montserrat Light" panose="00000400000000000000" pitchFamily="50" charset="0"/>
              </a:rPr>
            </a:br>
            <a:r>
              <a:rPr lang="en-US" sz="1400" dirty="0">
                <a:solidFill>
                  <a:prstClr val="black"/>
                </a:solidFill>
                <a:latin typeface="Montserrat Light" panose="00000400000000000000" pitchFamily="50" charset="0"/>
              </a:rPr>
              <a:t>during the first 1/3 of the night</a:t>
            </a:r>
          </a:p>
          <a:p>
            <a:pPr lvl="1">
              <a:lnSpc>
                <a:spcPct val="150000"/>
              </a:lnSpc>
            </a:pPr>
            <a:r>
              <a:rPr lang="en-US" sz="1400" dirty="0">
                <a:solidFill>
                  <a:prstClr val="black"/>
                </a:solidFill>
                <a:latin typeface="Montserrat Light" panose="00000400000000000000" pitchFamily="50" charset="0"/>
              </a:rPr>
              <a:t>We produce HGH which is not just for growth but for healing</a:t>
            </a:r>
          </a:p>
          <a:p>
            <a:pPr lvl="1">
              <a:lnSpc>
                <a:spcPct val="150000"/>
              </a:lnSpc>
            </a:pPr>
            <a:r>
              <a:rPr lang="en-US" sz="1400" dirty="0">
                <a:solidFill>
                  <a:prstClr val="black"/>
                </a:solidFill>
                <a:latin typeface="Montserrat Light" panose="00000400000000000000" pitchFamily="50" charset="0"/>
              </a:rPr>
              <a:t>We process our thoughts and move them from short term to long term memory</a:t>
            </a:r>
          </a:p>
          <a:p>
            <a:pPr marL="457200" lvl="1" indent="0">
              <a:lnSpc>
                <a:spcPct val="150000"/>
              </a:lnSpc>
              <a:spcBef>
                <a:spcPts val="0"/>
              </a:spcBef>
              <a:buNone/>
            </a:pPr>
            <a:endParaRPr lang="en-US" sz="1400" dirty="0">
              <a:solidFill>
                <a:prstClr val="black"/>
              </a:solidFill>
            </a:endParaRPr>
          </a:p>
        </p:txBody>
      </p:sp>
      <p:sp>
        <p:nvSpPr>
          <p:cNvPr id="12" name="TextBox 11">
            <a:extLst>
              <a:ext uri="{FF2B5EF4-FFF2-40B4-BE49-F238E27FC236}">
                <a16:creationId xmlns:a16="http://schemas.microsoft.com/office/drawing/2014/main" id="{B75D3570-B792-46A4-9B48-0D4DF8F8ECA3}"/>
              </a:ext>
            </a:extLst>
          </p:cNvPr>
          <p:cNvSpPr txBox="1"/>
          <p:nvPr/>
        </p:nvSpPr>
        <p:spPr>
          <a:xfrm>
            <a:off x="3618619" y="849898"/>
            <a:ext cx="8613766" cy="1323439"/>
          </a:xfrm>
          <a:prstGeom prst="rect">
            <a:avLst/>
          </a:prstGeom>
          <a:noFill/>
        </p:spPr>
        <p:txBody>
          <a:bodyPr wrap="square" rtlCol="0">
            <a:spAutoFit/>
          </a:bodyPr>
          <a:lstStyle/>
          <a:p>
            <a:r>
              <a:rPr lang="en-US" sz="4000" spc="-150" dirty="0">
                <a:solidFill>
                  <a:schemeClr val="bg1">
                    <a:lumMod val="75000"/>
                  </a:schemeClr>
                </a:solidFill>
              </a:rPr>
              <a:t>15-20% in first 1/3 of night – adults </a:t>
            </a:r>
          </a:p>
          <a:p>
            <a:r>
              <a:rPr lang="en-US" sz="4000" spc="-150" dirty="0">
                <a:solidFill>
                  <a:schemeClr val="bg1">
                    <a:lumMod val="75000"/>
                  </a:schemeClr>
                </a:solidFill>
              </a:rPr>
              <a:t>most of the night - children</a:t>
            </a:r>
          </a:p>
        </p:txBody>
      </p:sp>
      <p:sp>
        <p:nvSpPr>
          <p:cNvPr id="3" name="Slide Number Placeholder 2">
            <a:extLst>
              <a:ext uri="{FF2B5EF4-FFF2-40B4-BE49-F238E27FC236}">
                <a16:creationId xmlns:a16="http://schemas.microsoft.com/office/drawing/2014/main" id="{2BFF0B18-D288-4811-B377-740D6BE093FF}"/>
              </a:ext>
            </a:extLst>
          </p:cNvPr>
          <p:cNvSpPr>
            <a:spLocks noGrp="1"/>
          </p:cNvSpPr>
          <p:nvPr>
            <p:ph type="sldNum" sz="quarter" idx="10"/>
          </p:nvPr>
        </p:nvSpPr>
        <p:spPr/>
        <p:txBody>
          <a:bodyPr/>
          <a:lstStyle/>
          <a:p>
            <a:pPr>
              <a:defRPr/>
            </a:pPr>
            <a:fld id="{8C2C93CF-2B5E-47F2-8BDD-6528005EA3E1}" type="slidenum">
              <a:rPr lang="en-US" smtClean="0"/>
              <a:pPr>
                <a:defRPr/>
              </a:pPr>
              <a:t>21</a:t>
            </a:fld>
            <a:endParaRPr lang="en-US" dirty="0"/>
          </a:p>
        </p:txBody>
      </p:sp>
    </p:spTree>
    <p:extLst>
      <p:ext uri="{BB962C8B-B14F-4D97-AF65-F5344CB8AC3E}">
        <p14:creationId xmlns:p14="http://schemas.microsoft.com/office/powerpoint/2010/main" val="4030875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1ED083-1A0F-41BC-B5B3-39526ACDFE16}"/>
              </a:ext>
            </a:extLst>
          </p:cNvPr>
          <p:cNvSpPr txBox="1"/>
          <p:nvPr/>
        </p:nvSpPr>
        <p:spPr>
          <a:xfrm rot="16200000">
            <a:off x="1320549" y="3118060"/>
            <a:ext cx="3712307" cy="461665"/>
          </a:xfrm>
          <a:prstGeom prst="rect">
            <a:avLst/>
          </a:prstGeom>
          <a:noFill/>
        </p:spPr>
        <p:txBody>
          <a:bodyPr wrap="square" rtlCol="0">
            <a:spAutoFit/>
          </a:bodyPr>
          <a:lstStyle/>
          <a:p>
            <a:pPr algn="ctr"/>
            <a:r>
              <a:rPr lang="en-US" sz="2400" dirty="0">
                <a:solidFill>
                  <a:schemeClr val="bg1"/>
                </a:solidFill>
              </a:rPr>
              <a:t>TIME ASLEEP</a:t>
            </a:r>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2303469" y="2705725"/>
            <a:ext cx="6858000" cy="1446550"/>
          </a:xfrm>
          <a:prstGeom prst="rect">
            <a:avLst/>
          </a:prstGeom>
          <a:noFill/>
        </p:spPr>
        <p:txBody>
          <a:bodyPr wrap="square" rtlCol="0">
            <a:spAutoFit/>
          </a:bodyPr>
          <a:lstStyle/>
          <a:p>
            <a:pPr algn="ctr"/>
            <a:r>
              <a:rPr lang="en-US" sz="4400" dirty="0">
                <a:solidFill>
                  <a:schemeClr val="accent1"/>
                </a:solidFill>
              </a:rPr>
              <a:t>SLEEP STAGES</a:t>
            </a:r>
          </a:p>
          <a:p>
            <a:pPr algn="ctr"/>
            <a:r>
              <a:rPr lang="en-US" sz="4400" dirty="0">
                <a:solidFill>
                  <a:schemeClr val="accent1"/>
                </a:solidFill>
              </a:rPr>
              <a:t>REM</a:t>
            </a:r>
          </a:p>
        </p:txBody>
      </p:sp>
      <p:sp>
        <p:nvSpPr>
          <p:cNvPr id="8" name="Content Placeholder 8">
            <a:extLst>
              <a:ext uri="{FF2B5EF4-FFF2-40B4-BE49-F238E27FC236}">
                <a16:creationId xmlns:a16="http://schemas.microsoft.com/office/drawing/2014/main" id="{BC077CD4-704D-4273-A02D-7B76A5E86A4E}"/>
              </a:ext>
            </a:extLst>
          </p:cNvPr>
          <p:cNvSpPr txBox="1">
            <a:spLocks/>
          </p:cNvSpPr>
          <p:nvPr/>
        </p:nvSpPr>
        <p:spPr>
          <a:xfrm>
            <a:off x="3407535" y="2438400"/>
            <a:ext cx="8144814" cy="4548138"/>
          </a:xfrm>
          <a:prstGeom prst="rect">
            <a:avLst/>
          </a:prstGeom>
          <a:no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50000"/>
              </a:lnSpc>
              <a:spcBef>
                <a:spcPts val="0"/>
              </a:spcBef>
              <a:buNone/>
            </a:pPr>
            <a:r>
              <a:rPr lang="en-US" sz="1400" dirty="0">
                <a:solidFill>
                  <a:prstClr val="black"/>
                </a:solidFill>
              </a:rPr>
              <a:t>REM is the most important stage of sleep and also the most disrupted stage.  </a:t>
            </a:r>
          </a:p>
          <a:p>
            <a:pPr marL="457200" lvl="1" indent="0">
              <a:lnSpc>
                <a:spcPct val="150000"/>
              </a:lnSpc>
              <a:spcBef>
                <a:spcPts val="0"/>
              </a:spcBef>
              <a:buNone/>
            </a:pPr>
            <a:endParaRPr lang="en-US" sz="1400" dirty="0">
              <a:solidFill>
                <a:prstClr val="black"/>
              </a:solidFill>
            </a:endParaRPr>
          </a:p>
          <a:p>
            <a:pPr marL="457200" lvl="1" indent="0">
              <a:lnSpc>
                <a:spcPct val="150000"/>
              </a:lnSpc>
              <a:spcBef>
                <a:spcPts val="0"/>
              </a:spcBef>
              <a:buNone/>
            </a:pPr>
            <a:r>
              <a:rPr lang="en-US" sz="1400" dirty="0">
                <a:solidFill>
                  <a:prstClr val="black"/>
                </a:solidFill>
              </a:rPr>
              <a:t>The reason we limit the number of times we go to the bathroom is due to the Anti-diuretic hormone.  If you find that you are going to the bathroom during the night at the same time you know when you are going into REM.  </a:t>
            </a:r>
          </a:p>
          <a:p>
            <a:pPr marL="457200" lvl="1" indent="0">
              <a:lnSpc>
                <a:spcPct val="150000"/>
              </a:lnSpc>
              <a:spcBef>
                <a:spcPts val="0"/>
              </a:spcBef>
              <a:buNone/>
            </a:pPr>
            <a:endParaRPr lang="en-US" sz="1400" dirty="0">
              <a:solidFill>
                <a:prstClr val="black"/>
              </a:solidFill>
            </a:endParaRPr>
          </a:p>
          <a:p>
            <a:pPr marL="457200" lvl="1" indent="0">
              <a:lnSpc>
                <a:spcPct val="150000"/>
              </a:lnSpc>
              <a:spcBef>
                <a:spcPts val="0"/>
              </a:spcBef>
              <a:buNone/>
            </a:pPr>
            <a:r>
              <a:rPr lang="en-US" sz="1400" dirty="0">
                <a:solidFill>
                  <a:prstClr val="black"/>
                </a:solidFill>
              </a:rPr>
              <a:t>We usually deprive ourselves of our last REM period because we wake with an alarm clock.  Since we are processing our thoughts and emotions during this period of time when we limit our REM sleep, we limit our ability to handle new situations the next day.</a:t>
            </a:r>
          </a:p>
          <a:p>
            <a:pPr marL="742950" lvl="1" indent="-285750">
              <a:lnSpc>
                <a:spcPct val="150000"/>
              </a:lnSpc>
              <a:spcBef>
                <a:spcPts val="0"/>
              </a:spcBef>
            </a:pPr>
            <a:endParaRPr lang="en-US" sz="1400" dirty="0">
              <a:solidFill>
                <a:prstClr val="black"/>
              </a:solidFill>
            </a:endParaRPr>
          </a:p>
        </p:txBody>
      </p:sp>
      <p:sp>
        <p:nvSpPr>
          <p:cNvPr id="12" name="TextBox 11">
            <a:extLst>
              <a:ext uri="{FF2B5EF4-FFF2-40B4-BE49-F238E27FC236}">
                <a16:creationId xmlns:a16="http://schemas.microsoft.com/office/drawing/2014/main" id="{B75D3570-B792-46A4-9B48-0D4DF8F8ECA3}"/>
              </a:ext>
            </a:extLst>
          </p:cNvPr>
          <p:cNvSpPr txBox="1"/>
          <p:nvPr/>
        </p:nvSpPr>
        <p:spPr>
          <a:xfrm>
            <a:off x="3749952" y="849898"/>
            <a:ext cx="7306560" cy="1323439"/>
          </a:xfrm>
          <a:prstGeom prst="rect">
            <a:avLst/>
          </a:prstGeom>
          <a:noFill/>
        </p:spPr>
        <p:txBody>
          <a:bodyPr wrap="square" rtlCol="0">
            <a:spAutoFit/>
          </a:bodyPr>
          <a:lstStyle/>
          <a:p>
            <a:r>
              <a:rPr lang="en-US" sz="4000" dirty="0">
                <a:solidFill>
                  <a:schemeClr val="bg1">
                    <a:lumMod val="75000"/>
                  </a:schemeClr>
                </a:solidFill>
              </a:rPr>
              <a:t>Every 90-120 minutes throughout the night</a:t>
            </a:r>
          </a:p>
        </p:txBody>
      </p:sp>
      <p:sp>
        <p:nvSpPr>
          <p:cNvPr id="3" name="Slide Number Placeholder 2">
            <a:extLst>
              <a:ext uri="{FF2B5EF4-FFF2-40B4-BE49-F238E27FC236}">
                <a16:creationId xmlns:a16="http://schemas.microsoft.com/office/drawing/2014/main" id="{DA33DD72-B9D2-4D14-A14F-6AA20768EA55}"/>
              </a:ext>
            </a:extLst>
          </p:cNvPr>
          <p:cNvSpPr>
            <a:spLocks noGrp="1"/>
          </p:cNvSpPr>
          <p:nvPr>
            <p:ph type="sldNum" sz="quarter" idx="10"/>
          </p:nvPr>
        </p:nvSpPr>
        <p:spPr/>
        <p:txBody>
          <a:bodyPr/>
          <a:lstStyle/>
          <a:p>
            <a:pPr>
              <a:defRPr/>
            </a:pPr>
            <a:fld id="{8C2C93CF-2B5E-47F2-8BDD-6528005EA3E1}" type="slidenum">
              <a:rPr lang="en-US" smtClean="0"/>
              <a:pPr>
                <a:defRPr/>
              </a:pPr>
              <a:t>22</a:t>
            </a:fld>
            <a:endParaRPr lang="en-US" dirty="0"/>
          </a:p>
        </p:txBody>
      </p:sp>
    </p:spTree>
    <p:extLst>
      <p:ext uri="{BB962C8B-B14F-4D97-AF65-F5344CB8AC3E}">
        <p14:creationId xmlns:p14="http://schemas.microsoft.com/office/powerpoint/2010/main" val="33551682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1ED083-1A0F-41BC-B5B3-39526ACDFE16}"/>
              </a:ext>
            </a:extLst>
          </p:cNvPr>
          <p:cNvSpPr txBox="1"/>
          <p:nvPr/>
        </p:nvSpPr>
        <p:spPr>
          <a:xfrm rot="16200000">
            <a:off x="1320549" y="3118060"/>
            <a:ext cx="3712307" cy="461665"/>
          </a:xfrm>
          <a:prstGeom prst="rect">
            <a:avLst/>
          </a:prstGeom>
          <a:noFill/>
        </p:spPr>
        <p:txBody>
          <a:bodyPr wrap="square" rtlCol="0">
            <a:spAutoFit/>
          </a:bodyPr>
          <a:lstStyle/>
          <a:p>
            <a:pPr algn="ctr"/>
            <a:r>
              <a:rPr lang="en-US" sz="2400" dirty="0">
                <a:solidFill>
                  <a:schemeClr val="bg1"/>
                </a:solidFill>
              </a:rPr>
              <a:t>TIME ASLEEP</a:t>
            </a:r>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2303469" y="2705725"/>
            <a:ext cx="6858000" cy="1446550"/>
          </a:xfrm>
          <a:prstGeom prst="rect">
            <a:avLst/>
          </a:prstGeom>
          <a:noFill/>
        </p:spPr>
        <p:txBody>
          <a:bodyPr wrap="square" rtlCol="0">
            <a:spAutoFit/>
          </a:bodyPr>
          <a:lstStyle/>
          <a:p>
            <a:pPr algn="ctr"/>
            <a:r>
              <a:rPr lang="en-US" sz="4400" dirty="0">
                <a:solidFill>
                  <a:schemeClr val="accent1"/>
                </a:solidFill>
              </a:rPr>
              <a:t>SLEEP STAGES</a:t>
            </a:r>
          </a:p>
          <a:p>
            <a:pPr algn="ctr"/>
            <a:r>
              <a:rPr lang="en-US" sz="4400" dirty="0">
                <a:solidFill>
                  <a:schemeClr val="accent1"/>
                </a:solidFill>
              </a:rPr>
              <a:t>REM</a:t>
            </a:r>
          </a:p>
        </p:txBody>
      </p:sp>
      <p:sp>
        <p:nvSpPr>
          <p:cNvPr id="8" name="Content Placeholder 8">
            <a:extLst>
              <a:ext uri="{FF2B5EF4-FFF2-40B4-BE49-F238E27FC236}">
                <a16:creationId xmlns:a16="http://schemas.microsoft.com/office/drawing/2014/main" id="{BC077CD4-704D-4273-A02D-7B76A5E86A4E}"/>
              </a:ext>
            </a:extLst>
          </p:cNvPr>
          <p:cNvSpPr txBox="1">
            <a:spLocks/>
          </p:cNvSpPr>
          <p:nvPr/>
        </p:nvSpPr>
        <p:spPr>
          <a:xfrm>
            <a:off x="3407535" y="2438400"/>
            <a:ext cx="8144814" cy="4548138"/>
          </a:xfrm>
          <a:prstGeom prst="rect">
            <a:avLst/>
          </a:prstGeom>
          <a:no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lvl="1" indent="-285750">
              <a:lnSpc>
                <a:spcPct val="150000"/>
              </a:lnSpc>
              <a:spcBef>
                <a:spcPts val="0"/>
              </a:spcBef>
            </a:pPr>
            <a:r>
              <a:rPr lang="en-US" sz="1400" dirty="0">
                <a:solidFill>
                  <a:prstClr val="black"/>
                </a:solidFill>
              </a:rPr>
              <a:t>This is the lightest stage of sleep</a:t>
            </a:r>
          </a:p>
          <a:p>
            <a:pPr marL="742950" lvl="1" indent="-285750">
              <a:lnSpc>
                <a:spcPct val="150000"/>
              </a:lnSpc>
              <a:spcBef>
                <a:spcPts val="0"/>
              </a:spcBef>
            </a:pPr>
            <a:r>
              <a:rPr lang="en-US" sz="1400" dirty="0">
                <a:solidFill>
                  <a:prstClr val="black"/>
                </a:solidFill>
              </a:rPr>
              <a:t>It is also known as active sleep as our brain is at its busiest</a:t>
            </a:r>
          </a:p>
          <a:p>
            <a:pPr marL="742950" lvl="1" indent="-285750">
              <a:lnSpc>
                <a:spcPct val="150000"/>
              </a:lnSpc>
              <a:spcBef>
                <a:spcPts val="0"/>
              </a:spcBef>
            </a:pPr>
            <a:r>
              <a:rPr lang="en-US" sz="1400" dirty="0">
                <a:solidFill>
                  <a:prstClr val="black"/>
                </a:solidFill>
              </a:rPr>
              <a:t>We produce hormones including Anti Diuretic hormone that limits the number </a:t>
            </a:r>
            <a:br>
              <a:rPr lang="en-US" sz="1400" dirty="0">
                <a:solidFill>
                  <a:prstClr val="black"/>
                </a:solidFill>
              </a:rPr>
            </a:br>
            <a:r>
              <a:rPr lang="en-US" sz="1400" dirty="0">
                <a:solidFill>
                  <a:prstClr val="black"/>
                </a:solidFill>
              </a:rPr>
              <a:t>of times we go to the bathroom</a:t>
            </a:r>
          </a:p>
          <a:p>
            <a:pPr marL="742950" lvl="1" indent="-285750">
              <a:lnSpc>
                <a:spcPct val="150000"/>
              </a:lnSpc>
              <a:spcBef>
                <a:spcPts val="0"/>
              </a:spcBef>
            </a:pPr>
            <a:r>
              <a:rPr lang="en-US" sz="1400" dirty="0">
                <a:solidFill>
                  <a:prstClr val="black"/>
                </a:solidFill>
              </a:rPr>
              <a:t>We process emotions during this time</a:t>
            </a:r>
          </a:p>
          <a:p>
            <a:pPr marL="742950" lvl="1" indent="-285750">
              <a:lnSpc>
                <a:spcPct val="150000"/>
              </a:lnSpc>
              <a:spcBef>
                <a:spcPts val="0"/>
              </a:spcBef>
            </a:pPr>
            <a:r>
              <a:rPr lang="en-US" sz="1400" dirty="0">
                <a:solidFill>
                  <a:prstClr val="black"/>
                </a:solidFill>
              </a:rPr>
              <a:t>We dream (we remember them only when we wake during REM)</a:t>
            </a:r>
          </a:p>
          <a:p>
            <a:pPr marL="742950" lvl="1" indent="-285750">
              <a:lnSpc>
                <a:spcPct val="150000"/>
              </a:lnSpc>
              <a:spcBef>
                <a:spcPts val="0"/>
              </a:spcBef>
            </a:pPr>
            <a:r>
              <a:rPr lang="en-US" sz="1400" dirty="0">
                <a:solidFill>
                  <a:prstClr val="black"/>
                </a:solidFill>
              </a:rPr>
              <a:t>This stage of sleep occurs every 90-120 minutes during the night.</a:t>
            </a:r>
          </a:p>
          <a:p>
            <a:pPr marL="742950" lvl="1" indent="-285750">
              <a:lnSpc>
                <a:spcPct val="150000"/>
              </a:lnSpc>
              <a:spcBef>
                <a:spcPts val="0"/>
              </a:spcBef>
            </a:pPr>
            <a:r>
              <a:rPr lang="en-US" sz="1400" dirty="0">
                <a:solidFill>
                  <a:prstClr val="black"/>
                </a:solidFill>
              </a:rPr>
              <a:t>Each time we stay in REM longer starting at 10-15 minutes and the final REM </a:t>
            </a:r>
            <a:br>
              <a:rPr lang="en-US" sz="1400" dirty="0">
                <a:solidFill>
                  <a:prstClr val="black"/>
                </a:solidFill>
              </a:rPr>
            </a:br>
            <a:r>
              <a:rPr lang="en-US" sz="1400" dirty="0">
                <a:solidFill>
                  <a:prstClr val="black"/>
                </a:solidFill>
              </a:rPr>
              <a:t>being as long as 60 minutes</a:t>
            </a:r>
          </a:p>
          <a:p>
            <a:pPr marL="742950" lvl="1" indent="-285750">
              <a:lnSpc>
                <a:spcPct val="150000"/>
              </a:lnSpc>
              <a:spcBef>
                <a:spcPts val="0"/>
              </a:spcBef>
            </a:pPr>
            <a:r>
              <a:rPr lang="en-US" sz="1400" dirty="0">
                <a:solidFill>
                  <a:prstClr val="black"/>
                </a:solidFill>
              </a:rPr>
              <a:t>We arouse (sometimes awaken) both before and after REM</a:t>
            </a:r>
          </a:p>
          <a:p>
            <a:pPr lvl="2">
              <a:lnSpc>
                <a:spcPct val="150000"/>
              </a:lnSpc>
              <a:spcBef>
                <a:spcPts val="0"/>
              </a:spcBef>
            </a:pPr>
            <a:r>
              <a:rPr lang="en-US" sz="1400" dirty="0">
                <a:solidFill>
                  <a:prstClr val="black"/>
                </a:solidFill>
              </a:rPr>
              <a:t>This allows us to change body positions during the night</a:t>
            </a:r>
          </a:p>
        </p:txBody>
      </p:sp>
      <p:sp>
        <p:nvSpPr>
          <p:cNvPr id="12" name="TextBox 11">
            <a:extLst>
              <a:ext uri="{FF2B5EF4-FFF2-40B4-BE49-F238E27FC236}">
                <a16:creationId xmlns:a16="http://schemas.microsoft.com/office/drawing/2014/main" id="{B75D3570-B792-46A4-9B48-0D4DF8F8ECA3}"/>
              </a:ext>
            </a:extLst>
          </p:cNvPr>
          <p:cNvSpPr txBox="1"/>
          <p:nvPr/>
        </p:nvSpPr>
        <p:spPr>
          <a:xfrm>
            <a:off x="3749952" y="849898"/>
            <a:ext cx="7306560" cy="1323439"/>
          </a:xfrm>
          <a:prstGeom prst="rect">
            <a:avLst/>
          </a:prstGeom>
          <a:noFill/>
        </p:spPr>
        <p:txBody>
          <a:bodyPr wrap="square" rtlCol="0">
            <a:spAutoFit/>
          </a:bodyPr>
          <a:lstStyle/>
          <a:p>
            <a:r>
              <a:rPr lang="en-US" sz="4000" dirty="0">
                <a:solidFill>
                  <a:schemeClr val="bg1">
                    <a:lumMod val="75000"/>
                  </a:schemeClr>
                </a:solidFill>
              </a:rPr>
              <a:t>Every 90-120 minutes throughout the night</a:t>
            </a:r>
          </a:p>
        </p:txBody>
      </p:sp>
      <p:sp>
        <p:nvSpPr>
          <p:cNvPr id="3" name="Slide Number Placeholder 2">
            <a:extLst>
              <a:ext uri="{FF2B5EF4-FFF2-40B4-BE49-F238E27FC236}">
                <a16:creationId xmlns:a16="http://schemas.microsoft.com/office/drawing/2014/main" id="{338F78D4-321D-4321-99C0-AAF949C7BD12}"/>
              </a:ext>
            </a:extLst>
          </p:cNvPr>
          <p:cNvSpPr>
            <a:spLocks noGrp="1"/>
          </p:cNvSpPr>
          <p:nvPr>
            <p:ph type="sldNum" sz="quarter" idx="10"/>
          </p:nvPr>
        </p:nvSpPr>
        <p:spPr/>
        <p:txBody>
          <a:bodyPr/>
          <a:lstStyle/>
          <a:p>
            <a:pPr>
              <a:defRPr/>
            </a:pPr>
            <a:fld id="{8C2C93CF-2B5E-47F2-8BDD-6528005EA3E1}" type="slidenum">
              <a:rPr lang="en-US" smtClean="0"/>
              <a:pPr>
                <a:defRPr/>
              </a:pPr>
              <a:t>23</a:t>
            </a:fld>
            <a:endParaRPr lang="en-US" dirty="0"/>
          </a:p>
        </p:txBody>
      </p:sp>
    </p:spTree>
    <p:extLst>
      <p:ext uri="{BB962C8B-B14F-4D97-AF65-F5344CB8AC3E}">
        <p14:creationId xmlns:p14="http://schemas.microsoft.com/office/powerpoint/2010/main" val="18152584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ndoor, person, clothing&#10;&#10;Description automatically generated">
            <a:extLst>
              <a:ext uri="{FF2B5EF4-FFF2-40B4-BE49-F238E27FC236}">
                <a16:creationId xmlns:a16="http://schemas.microsoft.com/office/drawing/2014/main" id="{73DBB32B-B8CB-45E7-A722-83184CC844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148"/>
          <a:stretch/>
        </p:blipFill>
        <p:spPr>
          <a:xfrm>
            <a:off x="-16881" y="0"/>
            <a:ext cx="12208881" cy="2686050"/>
          </a:xfrm>
          <a:prstGeom prst="rect">
            <a:avLst/>
          </a:prstGeom>
        </p:spPr>
      </p:pic>
      <p:sp>
        <p:nvSpPr>
          <p:cNvPr id="8" name="TextBox 7">
            <a:extLst>
              <a:ext uri="{FF2B5EF4-FFF2-40B4-BE49-F238E27FC236}">
                <a16:creationId xmlns:a16="http://schemas.microsoft.com/office/drawing/2014/main" id="{F2902DB9-FA3E-2640-8B6F-EA304EAD6663}"/>
              </a:ext>
            </a:extLst>
          </p:cNvPr>
          <p:cNvSpPr txBox="1"/>
          <p:nvPr/>
        </p:nvSpPr>
        <p:spPr>
          <a:xfrm>
            <a:off x="4082089" y="4409590"/>
            <a:ext cx="3888928"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chemeClr val="tx2">
                    <a:lumMod val="60000"/>
                    <a:lumOff val="40000"/>
                  </a:schemeClr>
                </a:solidFill>
                <a:effectLst/>
                <a:uLnTx/>
                <a:uFillTx/>
                <a:latin typeface="Quickpen" pitchFamily="2" charset="0"/>
                <a:ea typeface="+mn-ea"/>
                <a:cs typeface="+mn-cs"/>
              </a:rPr>
              <a:t>part</a:t>
            </a:r>
            <a:r>
              <a:rPr kumimoji="0" lang="tr-TR" sz="6600" b="0" i="0" u="none" strike="noStrike" kern="1200" cap="none" spc="0" normalizeH="0" baseline="0" noProof="0" dirty="0">
                <a:ln>
                  <a:noFill/>
                </a:ln>
                <a:solidFill>
                  <a:schemeClr val="tx2">
                    <a:lumMod val="60000"/>
                    <a:lumOff val="40000"/>
                  </a:schemeClr>
                </a:solidFill>
                <a:effectLst/>
                <a:uLnTx/>
                <a:uFillTx/>
                <a:latin typeface="Quickpen" pitchFamily="2" charset="0"/>
                <a:ea typeface="+mn-ea"/>
                <a:cs typeface="+mn-cs"/>
              </a:rPr>
              <a:t> </a:t>
            </a:r>
            <a:r>
              <a:rPr kumimoji="0" lang="en-US" sz="6600" b="0" i="0" u="none" strike="noStrike" kern="1200" cap="none" spc="0" normalizeH="0" baseline="0" noProof="0" dirty="0">
                <a:ln>
                  <a:noFill/>
                </a:ln>
                <a:solidFill>
                  <a:schemeClr val="tx2">
                    <a:lumMod val="60000"/>
                    <a:lumOff val="40000"/>
                  </a:schemeClr>
                </a:solidFill>
                <a:effectLst/>
                <a:uLnTx/>
                <a:uFillTx/>
                <a:latin typeface="Quickpen" pitchFamily="2" charset="0"/>
                <a:ea typeface="+mn-ea"/>
                <a:cs typeface="+mn-cs"/>
              </a:rPr>
              <a:t>six</a:t>
            </a:r>
            <a:endParaRPr kumimoji="0" lang="tr-TR" sz="6600" b="0" i="0" u="none" strike="noStrike" kern="1200" cap="none" spc="0" normalizeH="0" baseline="0" noProof="0" dirty="0">
              <a:ln>
                <a:noFill/>
              </a:ln>
              <a:solidFill>
                <a:schemeClr val="tx2">
                  <a:lumMod val="60000"/>
                  <a:lumOff val="40000"/>
                </a:schemeClr>
              </a:solidFill>
              <a:effectLst/>
              <a:uLnTx/>
              <a:uFillTx/>
              <a:latin typeface="Quickpen" pitchFamily="2" charset="0"/>
              <a:ea typeface="+mn-ea"/>
              <a:cs typeface="+mn-cs"/>
            </a:endParaRPr>
          </a:p>
        </p:txBody>
      </p:sp>
      <p:sp>
        <p:nvSpPr>
          <p:cNvPr id="10" name="TextBox 9">
            <a:extLst>
              <a:ext uri="{FF2B5EF4-FFF2-40B4-BE49-F238E27FC236}">
                <a16:creationId xmlns:a16="http://schemas.microsoft.com/office/drawing/2014/main" id="{8742A9A2-621B-AF43-9607-CA881F9DA3AA}"/>
              </a:ext>
            </a:extLst>
          </p:cNvPr>
          <p:cNvSpPr txBox="1"/>
          <p:nvPr/>
        </p:nvSpPr>
        <p:spPr>
          <a:xfrm>
            <a:off x="3311798" y="3224655"/>
            <a:ext cx="5551521" cy="1200329"/>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spc="600" dirty="0">
                <a:solidFill>
                  <a:srgbClr val="12B0B5"/>
                </a:solidFill>
                <a:latin typeface="Montserrat Black" panose="00000A00000000000000" pitchFamily="50" charset="0"/>
              </a:rPr>
              <a:t>SLEEP ON THIS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600" normalizeH="0" baseline="0" noProof="0" dirty="0">
                <a:ln>
                  <a:noFill/>
                </a:ln>
                <a:solidFill>
                  <a:srgbClr val="12B0B5"/>
                </a:solidFill>
                <a:effectLst/>
                <a:uLnTx/>
                <a:uFillTx/>
                <a:latin typeface="Montserrat" panose="02000505000000020004" pitchFamily="2" charset="0"/>
              </a:rPr>
              <a:t>Routines and Habits</a:t>
            </a:r>
            <a:endParaRPr kumimoji="0" lang="tr-TR" sz="2800" b="0" i="0" u="none" strike="noStrike" kern="1200" cap="none" spc="600" normalizeH="0" baseline="0" noProof="0" dirty="0">
              <a:ln>
                <a:noFill/>
              </a:ln>
              <a:solidFill>
                <a:srgbClr val="12B0B5"/>
              </a:solidFill>
              <a:effectLst/>
              <a:uLnTx/>
              <a:uFillTx/>
              <a:latin typeface="Montserrat" panose="02000505000000020004" pitchFamily="2" charset="0"/>
            </a:endParaRPr>
          </a:p>
        </p:txBody>
      </p:sp>
      <p:sp>
        <p:nvSpPr>
          <p:cNvPr id="5" name="Rectangle 4">
            <a:extLst>
              <a:ext uri="{FF2B5EF4-FFF2-40B4-BE49-F238E27FC236}">
                <a16:creationId xmlns:a16="http://schemas.microsoft.com/office/drawing/2014/main" id="{A7D5719F-1D70-B243-9B0B-495E051090E5}"/>
              </a:ext>
            </a:extLst>
          </p:cNvPr>
          <p:cNvSpPr/>
          <p:nvPr/>
        </p:nvSpPr>
        <p:spPr>
          <a:xfrm>
            <a:off x="15591" y="321975"/>
            <a:ext cx="3048001" cy="595768"/>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Light"/>
              <a:ea typeface="+mn-ea"/>
              <a:cs typeface="+mn-cs"/>
            </a:endParaRPr>
          </a:p>
        </p:txBody>
      </p:sp>
      <p:sp>
        <p:nvSpPr>
          <p:cNvPr id="6" name="TextBox 5">
            <a:extLst>
              <a:ext uri="{FF2B5EF4-FFF2-40B4-BE49-F238E27FC236}">
                <a16:creationId xmlns:a16="http://schemas.microsoft.com/office/drawing/2014/main" id="{4FDD532B-DD4C-444E-B65A-2F277BEA3808}"/>
              </a:ext>
            </a:extLst>
          </p:cNvPr>
          <p:cNvSpPr txBox="1"/>
          <p:nvPr/>
        </p:nvSpPr>
        <p:spPr>
          <a:xfrm>
            <a:off x="318743" y="419804"/>
            <a:ext cx="2441694" cy="33855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MODULE ONE</a:t>
            </a:r>
          </a:p>
        </p:txBody>
      </p:sp>
      <p:cxnSp>
        <p:nvCxnSpPr>
          <p:cNvPr id="7" name="Straight Connector 6">
            <a:extLst>
              <a:ext uri="{FF2B5EF4-FFF2-40B4-BE49-F238E27FC236}">
                <a16:creationId xmlns:a16="http://schemas.microsoft.com/office/drawing/2014/main" id="{444F417E-0858-4159-8295-1CF32EF47E55}"/>
              </a:ext>
            </a:extLst>
          </p:cNvPr>
          <p:cNvCxnSpPr/>
          <p:nvPr/>
        </p:nvCxnSpPr>
        <p:spPr>
          <a:xfrm>
            <a:off x="-16881" y="2686050"/>
            <a:ext cx="1220888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2049A4A1-CCF4-4A9D-ABDE-9875E64C766F}"/>
              </a:ext>
            </a:extLst>
          </p:cNvPr>
          <p:cNvSpPr>
            <a:spLocks noGrp="1"/>
          </p:cNvSpPr>
          <p:nvPr>
            <p:ph type="sldNum" sz="quarter" idx="12"/>
          </p:nvPr>
        </p:nvSpPr>
        <p:spPr/>
        <p:txBody>
          <a:bodyPr/>
          <a:lstStyle/>
          <a:p>
            <a:fld id="{893DE34F-861C-4A6A-B142-FB2440115817}" type="slidenum">
              <a:rPr lang="en-US" smtClean="0"/>
              <a:pPr/>
              <a:t>24</a:t>
            </a:fld>
            <a:endParaRPr lang="en-US" dirty="0"/>
          </a:p>
        </p:txBody>
      </p:sp>
    </p:spTree>
    <p:extLst>
      <p:ext uri="{BB962C8B-B14F-4D97-AF65-F5344CB8AC3E}">
        <p14:creationId xmlns:p14="http://schemas.microsoft.com/office/powerpoint/2010/main" val="1741228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0FEFE"/>
        </a:solidFill>
        <a:effectLst/>
      </p:bgPr>
    </p:bg>
    <p:spTree>
      <p:nvGrpSpPr>
        <p:cNvPr id="1" name=""/>
        <p:cNvGrpSpPr/>
        <p:nvPr/>
      </p:nvGrpSpPr>
      <p:grpSpPr>
        <a:xfrm>
          <a:off x="0" y="0"/>
          <a:ext cx="0" cy="0"/>
          <a:chOff x="0" y="0"/>
          <a:chExt cx="0" cy="0"/>
        </a:xfrm>
      </p:grpSpPr>
      <p:pic>
        <p:nvPicPr>
          <p:cNvPr id="11" name="Picture 10" descr="A picture containing object&#10;&#10;Description automatically generated">
            <a:extLst>
              <a:ext uri="{FF2B5EF4-FFF2-40B4-BE49-F238E27FC236}">
                <a16:creationId xmlns:a16="http://schemas.microsoft.com/office/drawing/2014/main" id="{2CB58A17-BC3F-42F7-8847-734B80AEC9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1634293"/>
            <a:ext cx="6178859" cy="601298"/>
          </a:xfrm>
          <a:prstGeom prst="rect">
            <a:avLst/>
          </a:prstGeom>
        </p:spPr>
      </p:pic>
      <p:sp>
        <p:nvSpPr>
          <p:cNvPr id="8" name="Title 7">
            <a:extLst>
              <a:ext uri="{FF2B5EF4-FFF2-40B4-BE49-F238E27FC236}">
                <a16:creationId xmlns:a16="http://schemas.microsoft.com/office/drawing/2014/main" id="{8A7496AE-8E0B-4257-83A1-92F3C51D3796}"/>
              </a:ext>
            </a:extLst>
          </p:cNvPr>
          <p:cNvSpPr>
            <a:spLocks noGrp="1"/>
          </p:cNvSpPr>
          <p:nvPr>
            <p:ph type="title"/>
          </p:nvPr>
        </p:nvSpPr>
        <p:spPr>
          <a:xfrm>
            <a:off x="419015" y="229721"/>
            <a:ext cx="5272477" cy="1311664"/>
          </a:xfrm>
        </p:spPr>
        <p:txBody>
          <a:bodyPr vert="horz" lIns="91440" tIns="45720" rIns="91440" bIns="45720" rtlCol="0" anchor="ctr">
            <a:normAutofit/>
          </a:bodyPr>
          <a:lstStyle/>
          <a:p>
            <a:pPr algn="ctr" defTabSz="914400"/>
            <a:r>
              <a:rPr lang="en-US" sz="3200" dirty="0">
                <a:solidFill>
                  <a:srgbClr val="12B0B5"/>
                </a:solidFill>
                <a:latin typeface="+mn-lt"/>
              </a:rPr>
              <a:t>Importance of Routines</a:t>
            </a:r>
          </a:p>
        </p:txBody>
      </p:sp>
      <p:sp>
        <p:nvSpPr>
          <p:cNvPr id="9" name="Content Placeholder 8">
            <a:extLst>
              <a:ext uri="{FF2B5EF4-FFF2-40B4-BE49-F238E27FC236}">
                <a16:creationId xmlns:a16="http://schemas.microsoft.com/office/drawing/2014/main" id="{F19273C0-3BE8-4919-AC09-4E7F7742558D}"/>
              </a:ext>
            </a:extLst>
          </p:cNvPr>
          <p:cNvSpPr>
            <a:spLocks noGrp="1"/>
          </p:cNvSpPr>
          <p:nvPr>
            <p:ph idx="1"/>
          </p:nvPr>
        </p:nvSpPr>
        <p:spPr>
          <a:xfrm>
            <a:off x="477981" y="2420095"/>
            <a:ext cx="5272477" cy="4117673"/>
          </a:xfrm>
          <a:noFill/>
        </p:spPr>
        <p:txBody>
          <a:bodyPr vert="horz" lIns="91440" tIns="45720" rIns="91440" bIns="45720" rtlCol="0" anchor="t">
            <a:noAutofit/>
          </a:bodyPr>
          <a:lstStyle/>
          <a:p>
            <a:pPr marL="0" indent="0" defTabSz="914400">
              <a:lnSpc>
                <a:spcPct val="150000"/>
              </a:lnSpc>
              <a:buNone/>
            </a:pPr>
            <a:r>
              <a:rPr lang="en-US" sz="1400" dirty="0">
                <a:solidFill>
                  <a:srgbClr val="000000"/>
                </a:solidFill>
                <a:latin typeface="+mn-lt"/>
              </a:rPr>
              <a:t>Neuroplasticity is the ability of the brain to adapt or change.  Our brains are changeable at any age.</a:t>
            </a:r>
          </a:p>
          <a:p>
            <a:pPr marL="0" indent="0" defTabSz="914400">
              <a:lnSpc>
                <a:spcPct val="150000"/>
              </a:lnSpc>
              <a:buNone/>
            </a:pPr>
            <a:r>
              <a:rPr lang="en-US" sz="1400" dirty="0">
                <a:solidFill>
                  <a:srgbClr val="000000"/>
                </a:solidFill>
                <a:latin typeface="+mn-lt"/>
              </a:rPr>
              <a:t>Our nerve cells connect or reconnect and change the brain’s structure and function when it’s stimulated by repeated input.  </a:t>
            </a:r>
          </a:p>
          <a:p>
            <a:pPr marL="0" indent="0" defTabSz="914400">
              <a:lnSpc>
                <a:spcPct val="150000"/>
              </a:lnSpc>
              <a:buNone/>
            </a:pPr>
            <a:r>
              <a:rPr lang="en-US" sz="1400" dirty="0">
                <a:solidFill>
                  <a:srgbClr val="000000"/>
                </a:solidFill>
                <a:latin typeface="+mn-lt"/>
              </a:rPr>
              <a:t>Just think about what we need to do to learn something new</a:t>
            </a:r>
            <a:r>
              <a:rPr lang="en-US" sz="1400" b="1" dirty="0">
                <a:solidFill>
                  <a:srgbClr val="000000"/>
                </a:solidFill>
                <a:latin typeface="+mn-lt"/>
              </a:rPr>
              <a:t>.  First, you need to be motivated.  </a:t>
            </a:r>
            <a:r>
              <a:rPr lang="en-US" sz="1400" dirty="0">
                <a:solidFill>
                  <a:srgbClr val="000000"/>
                </a:solidFill>
                <a:latin typeface="+mn-lt"/>
              </a:rPr>
              <a:t>It’s best to choose something little and easy so you’ll do it.  So, when looking at the sleep routines in this program, set yourself up to win by choosing the easiest.  Choose the actions you can get done without too much motivation.  </a:t>
            </a:r>
          </a:p>
        </p:txBody>
      </p:sp>
      <p:pic>
        <p:nvPicPr>
          <p:cNvPr id="3" name="Picture Placeholder 2">
            <a:extLst>
              <a:ext uri="{FF2B5EF4-FFF2-40B4-BE49-F238E27FC236}">
                <a16:creationId xmlns:a16="http://schemas.microsoft.com/office/drawing/2014/main" id="{4002334D-497F-47C3-9D10-286491F03829}"/>
              </a:ext>
            </a:extLst>
          </p:cNvPr>
          <p:cNvPicPr>
            <a:picLocks noGrp="1" noChangeAspect="1"/>
          </p:cNvPicPr>
          <p:nvPr>
            <p:ph type="pic" sz="quarter" idx="13"/>
          </p:nvPr>
        </p:nvPicPr>
        <p:blipFill rotWithShape="1">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t="166" r="41564"/>
          <a:stretch/>
        </p:blipFill>
        <p:spPr>
          <a:xfrm>
            <a:off x="6178859" y="0"/>
            <a:ext cx="6013142" cy="6857999"/>
          </a:xfrm>
          <a:prstGeom prst="rect">
            <a:avLst/>
          </a:prstGeom>
        </p:spPr>
      </p:pic>
      <p:sp>
        <p:nvSpPr>
          <p:cNvPr id="2" name="Slide Number Placeholder 1">
            <a:extLst>
              <a:ext uri="{FF2B5EF4-FFF2-40B4-BE49-F238E27FC236}">
                <a16:creationId xmlns:a16="http://schemas.microsoft.com/office/drawing/2014/main" id="{984AD309-214C-4A05-BCA6-AD1B671B3C74}"/>
              </a:ext>
            </a:extLst>
          </p:cNvPr>
          <p:cNvSpPr>
            <a:spLocks noGrp="1"/>
          </p:cNvSpPr>
          <p:nvPr>
            <p:ph type="sldNum" sz="quarter" idx="12"/>
          </p:nvPr>
        </p:nvSpPr>
        <p:spPr/>
        <p:txBody>
          <a:bodyPr/>
          <a:lstStyle/>
          <a:p>
            <a:fld id="{667BE782-764C-48E2-8CC4-34B04CA69BE4}" type="slidenum">
              <a:rPr lang="en-US" smtClean="0"/>
              <a:pPr/>
              <a:t>25</a:t>
            </a:fld>
            <a:endParaRPr lang="en-US" dirty="0"/>
          </a:p>
        </p:txBody>
      </p:sp>
    </p:spTree>
    <p:extLst>
      <p:ext uri="{BB962C8B-B14F-4D97-AF65-F5344CB8AC3E}">
        <p14:creationId xmlns:p14="http://schemas.microsoft.com/office/powerpoint/2010/main" val="19429563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0FEFE"/>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A7496AE-8E0B-4257-83A1-92F3C51D3796}"/>
              </a:ext>
            </a:extLst>
          </p:cNvPr>
          <p:cNvSpPr>
            <a:spLocks noGrp="1"/>
          </p:cNvSpPr>
          <p:nvPr>
            <p:ph type="title"/>
          </p:nvPr>
        </p:nvSpPr>
        <p:spPr>
          <a:xfrm>
            <a:off x="6507761" y="247661"/>
            <a:ext cx="5272477" cy="1311664"/>
          </a:xfrm>
        </p:spPr>
        <p:txBody>
          <a:bodyPr vert="horz" lIns="91440" tIns="45720" rIns="91440" bIns="45720" rtlCol="0" anchor="ctr">
            <a:normAutofit/>
          </a:bodyPr>
          <a:lstStyle/>
          <a:p>
            <a:pPr algn="ctr" defTabSz="914400"/>
            <a:r>
              <a:rPr lang="en-US" sz="3200" dirty="0">
                <a:solidFill>
                  <a:srgbClr val="12B0B5"/>
                </a:solidFill>
                <a:latin typeface="+mn-lt"/>
              </a:rPr>
              <a:t>Importance of Progress</a:t>
            </a:r>
          </a:p>
        </p:txBody>
      </p:sp>
      <p:sp>
        <p:nvSpPr>
          <p:cNvPr id="9" name="Content Placeholder 8">
            <a:extLst>
              <a:ext uri="{FF2B5EF4-FFF2-40B4-BE49-F238E27FC236}">
                <a16:creationId xmlns:a16="http://schemas.microsoft.com/office/drawing/2014/main" id="{F19273C0-3BE8-4919-AC09-4E7F7742558D}"/>
              </a:ext>
            </a:extLst>
          </p:cNvPr>
          <p:cNvSpPr>
            <a:spLocks noGrp="1"/>
          </p:cNvSpPr>
          <p:nvPr>
            <p:ph idx="1"/>
          </p:nvPr>
        </p:nvSpPr>
        <p:spPr>
          <a:xfrm>
            <a:off x="6515473" y="2420096"/>
            <a:ext cx="5272477" cy="4117673"/>
          </a:xfrm>
          <a:noFill/>
        </p:spPr>
        <p:txBody>
          <a:bodyPr vert="horz" lIns="91440" tIns="45720" rIns="91440" bIns="45720" rtlCol="0" anchor="t">
            <a:noAutofit/>
          </a:bodyPr>
          <a:lstStyle/>
          <a:p>
            <a:pPr marL="0" indent="0" defTabSz="914400">
              <a:lnSpc>
                <a:spcPct val="150000"/>
              </a:lnSpc>
              <a:buNone/>
            </a:pPr>
            <a:r>
              <a:rPr lang="en-US" sz="1400" dirty="0">
                <a:solidFill>
                  <a:srgbClr val="000000"/>
                </a:solidFill>
                <a:latin typeface="+mn-lt"/>
              </a:rPr>
              <a:t>Every little bit of progress adds up.  Start out small and as you progress, your motivation will grow, and that makes everything easier to stick to your new habit.</a:t>
            </a:r>
          </a:p>
          <a:p>
            <a:pPr marL="0" indent="0" defTabSz="914400">
              <a:lnSpc>
                <a:spcPct val="150000"/>
              </a:lnSpc>
              <a:buNone/>
            </a:pPr>
            <a:r>
              <a:rPr lang="en-US" sz="1400" dirty="0">
                <a:solidFill>
                  <a:srgbClr val="000000"/>
                </a:solidFill>
                <a:latin typeface="+mn-lt"/>
              </a:rPr>
              <a:t>If you continue to add a little bit every day, you’ll see a quick increase.  Maintaining momentum is easier when what you want to accomplish is reasonable.</a:t>
            </a:r>
          </a:p>
          <a:p>
            <a:pPr marL="0" indent="0" defTabSz="914400">
              <a:lnSpc>
                <a:spcPct val="150000"/>
              </a:lnSpc>
              <a:buNone/>
            </a:pPr>
            <a:r>
              <a:rPr lang="en-US" sz="1400" dirty="0">
                <a:solidFill>
                  <a:srgbClr val="000000"/>
                </a:solidFill>
                <a:latin typeface="+mn-lt"/>
              </a:rPr>
              <a:t>If there’s something that looks like it’s too much, break it down.  If one of your new habits is to exercise or walk 1 hour per day and that seems too difficult, start out at 20 minutes, then, add 20 minutes more, and then with one more addition, you’re up to 1 hour per day.</a:t>
            </a:r>
          </a:p>
          <a:p>
            <a:pPr marL="0" indent="0" defTabSz="914400">
              <a:lnSpc>
                <a:spcPct val="150000"/>
              </a:lnSpc>
              <a:buNone/>
            </a:pPr>
            <a:endParaRPr lang="en-US" sz="1400" dirty="0">
              <a:solidFill>
                <a:srgbClr val="000000"/>
              </a:solidFill>
              <a:latin typeface="+mn-lt"/>
            </a:endParaRPr>
          </a:p>
        </p:txBody>
      </p:sp>
      <p:pic>
        <p:nvPicPr>
          <p:cNvPr id="12" name="Picture 11" descr="A picture containing object&#10;&#10;Description automatically generated">
            <a:extLst>
              <a:ext uri="{FF2B5EF4-FFF2-40B4-BE49-F238E27FC236}">
                <a16:creationId xmlns:a16="http://schemas.microsoft.com/office/drawing/2014/main" id="{478B0DEB-702A-46BE-9BDF-4F20785B86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6076796" y="1676676"/>
            <a:ext cx="6178859" cy="601298"/>
          </a:xfrm>
          <a:prstGeom prst="rect">
            <a:avLst/>
          </a:prstGeom>
        </p:spPr>
      </p:pic>
      <p:pic>
        <p:nvPicPr>
          <p:cNvPr id="3" name="Picture Placeholder 2">
            <a:extLst>
              <a:ext uri="{FF2B5EF4-FFF2-40B4-BE49-F238E27FC236}">
                <a16:creationId xmlns:a16="http://schemas.microsoft.com/office/drawing/2014/main" id="{4002334D-497F-47C3-9D10-286491F03829}"/>
              </a:ext>
            </a:extLst>
          </p:cNvPr>
          <p:cNvPicPr>
            <a:picLocks noGrp="1" noChangeAspect="1"/>
          </p:cNvPicPr>
          <p:nvPr>
            <p:ph type="pic" sz="quarter" idx="13"/>
          </p:nvPr>
        </p:nvPicPr>
        <p:blipFill rotWithShape="1">
          <a:blip r:embed="rId4">
            <a:alphaModFix/>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43915" t="5427" r="-1"/>
          <a:stretch/>
        </p:blipFill>
        <p:spPr>
          <a:xfrm>
            <a:off x="4252" y="0"/>
            <a:ext cx="6091748" cy="6858000"/>
          </a:xfrm>
          <a:prstGeom prst="rect">
            <a:avLst/>
          </a:prstGeom>
        </p:spPr>
      </p:pic>
      <p:sp>
        <p:nvSpPr>
          <p:cNvPr id="2" name="Slide Number Placeholder 1">
            <a:extLst>
              <a:ext uri="{FF2B5EF4-FFF2-40B4-BE49-F238E27FC236}">
                <a16:creationId xmlns:a16="http://schemas.microsoft.com/office/drawing/2014/main" id="{6708EFAD-5C3E-4F79-AABC-26456C9565F3}"/>
              </a:ext>
            </a:extLst>
          </p:cNvPr>
          <p:cNvSpPr>
            <a:spLocks noGrp="1"/>
          </p:cNvSpPr>
          <p:nvPr>
            <p:ph type="sldNum" sz="quarter" idx="12"/>
          </p:nvPr>
        </p:nvSpPr>
        <p:spPr/>
        <p:txBody>
          <a:bodyPr/>
          <a:lstStyle/>
          <a:p>
            <a:fld id="{667BE782-764C-48E2-8CC4-34B04CA69BE4}" type="slidenum">
              <a:rPr lang="en-US" smtClean="0"/>
              <a:pPr/>
              <a:t>26</a:t>
            </a:fld>
            <a:endParaRPr lang="en-US" dirty="0"/>
          </a:p>
        </p:txBody>
      </p:sp>
    </p:spTree>
    <p:extLst>
      <p:ext uri="{BB962C8B-B14F-4D97-AF65-F5344CB8AC3E}">
        <p14:creationId xmlns:p14="http://schemas.microsoft.com/office/powerpoint/2010/main" val="24331837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0FEFE"/>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A7496AE-8E0B-4257-83A1-92F3C51D3796}"/>
              </a:ext>
            </a:extLst>
          </p:cNvPr>
          <p:cNvSpPr>
            <a:spLocks noGrp="1"/>
          </p:cNvSpPr>
          <p:nvPr>
            <p:ph type="title" idx="4294967295"/>
          </p:nvPr>
        </p:nvSpPr>
        <p:spPr>
          <a:xfrm>
            <a:off x="6096000" y="252484"/>
            <a:ext cx="6096000" cy="1311275"/>
          </a:xfrm>
        </p:spPr>
        <p:txBody>
          <a:bodyPr vert="horz" lIns="91440" tIns="45720" rIns="91440" bIns="45720" rtlCol="0" anchor="ctr">
            <a:normAutofit/>
          </a:bodyPr>
          <a:lstStyle/>
          <a:p>
            <a:pPr algn="ctr" defTabSz="914400"/>
            <a:r>
              <a:rPr lang="en-US" sz="3200" dirty="0">
                <a:solidFill>
                  <a:srgbClr val="12B0B5"/>
                </a:solidFill>
                <a:latin typeface="+mn-lt"/>
              </a:rPr>
              <a:t>Importance of Progress</a:t>
            </a:r>
          </a:p>
        </p:txBody>
      </p:sp>
      <p:sp>
        <p:nvSpPr>
          <p:cNvPr id="9" name="Content Placeholder 8">
            <a:extLst>
              <a:ext uri="{FF2B5EF4-FFF2-40B4-BE49-F238E27FC236}">
                <a16:creationId xmlns:a16="http://schemas.microsoft.com/office/drawing/2014/main" id="{F19273C0-3BE8-4919-AC09-4E7F7742558D}"/>
              </a:ext>
            </a:extLst>
          </p:cNvPr>
          <p:cNvSpPr>
            <a:spLocks noGrp="1"/>
          </p:cNvSpPr>
          <p:nvPr>
            <p:ph idx="4294967295"/>
          </p:nvPr>
        </p:nvSpPr>
        <p:spPr>
          <a:xfrm>
            <a:off x="6508657" y="2419350"/>
            <a:ext cx="5273675" cy="4117975"/>
          </a:xfrm>
          <a:noFill/>
        </p:spPr>
        <p:txBody>
          <a:bodyPr vert="horz" lIns="91440" tIns="45720" rIns="91440" bIns="45720" rtlCol="0" anchor="t">
            <a:noAutofit/>
          </a:bodyPr>
          <a:lstStyle/>
          <a:p>
            <a:pPr marL="0" indent="0" defTabSz="914400">
              <a:lnSpc>
                <a:spcPct val="150000"/>
              </a:lnSpc>
              <a:buNone/>
            </a:pPr>
            <a:r>
              <a:rPr lang="en-US" sz="1400" dirty="0">
                <a:solidFill>
                  <a:srgbClr val="000000"/>
                </a:solidFill>
                <a:latin typeface="+mn-lt"/>
              </a:rPr>
              <a:t>Stay on track.  We all make mistakes.  Accept the mistakes and resolve to do a little better but never expect to be perfect.  Progress not perfection is the key, if you evaluate and appreciate your progress daily, it’s easy to see what you can do a little better tomorrow.</a:t>
            </a:r>
          </a:p>
          <a:p>
            <a:pPr marL="0" indent="0" defTabSz="914400">
              <a:lnSpc>
                <a:spcPct val="150000"/>
              </a:lnSpc>
              <a:buNone/>
            </a:pPr>
            <a:r>
              <a:rPr lang="en-US" sz="1400" dirty="0">
                <a:solidFill>
                  <a:srgbClr val="000000"/>
                </a:solidFill>
                <a:latin typeface="+mn-lt"/>
              </a:rPr>
              <a:t>New habits should feel pretty easy, especially when you’re just getting started.  They’ll get a little more difficult as you add to them.  If they become too difficult, be ready to make an adjustment.  Feel good about your progress and enjoy your accomplishments.</a:t>
            </a:r>
          </a:p>
          <a:p>
            <a:pPr marL="0" indent="0" defTabSz="914400">
              <a:lnSpc>
                <a:spcPct val="150000"/>
              </a:lnSpc>
              <a:buNone/>
            </a:pPr>
            <a:endParaRPr lang="en-US" sz="1400" dirty="0">
              <a:solidFill>
                <a:srgbClr val="000000"/>
              </a:solidFill>
              <a:latin typeface="+mn-lt"/>
            </a:endParaRPr>
          </a:p>
        </p:txBody>
      </p:sp>
      <p:pic>
        <p:nvPicPr>
          <p:cNvPr id="3" name="Picture Placeholder 2">
            <a:extLst>
              <a:ext uri="{FF2B5EF4-FFF2-40B4-BE49-F238E27FC236}">
                <a16:creationId xmlns:a16="http://schemas.microsoft.com/office/drawing/2014/main" id="{4002334D-497F-47C3-9D10-286491F03829}"/>
              </a:ext>
            </a:extLst>
          </p:cNvPr>
          <p:cNvPicPr>
            <a:picLocks noGrp="1" noChangeAspect="1"/>
          </p:cNvPicPr>
          <p:nvPr>
            <p:ph type="pic" sz="quarter" idx="4294967295"/>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40741" t="522" r="469" b="1"/>
          <a:stretch/>
        </p:blipFill>
        <p:spPr>
          <a:xfrm>
            <a:off x="0" y="0"/>
            <a:ext cx="6080125" cy="6858000"/>
          </a:xfrm>
          <a:prstGeom prst="rect">
            <a:avLst/>
          </a:prstGeom>
        </p:spPr>
      </p:pic>
      <p:pic>
        <p:nvPicPr>
          <p:cNvPr id="12" name="Picture 11" descr="A picture containing object&#10;&#10;Description automatically generated">
            <a:extLst>
              <a:ext uri="{FF2B5EF4-FFF2-40B4-BE49-F238E27FC236}">
                <a16:creationId xmlns:a16="http://schemas.microsoft.com/office/drawing/2014/main" id="{E205B68D-59AC-4ABC-B1C5-5B363EAC67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6076796" y="1676676"/>
            <a:ext cx="6178859" cy="601298"/>
          </a:xfrm>
          <a:prstGeom prst="rect">
            <a:avLst/>
          </a:prstGeom>
        </p:spPr>
      </p:pic>
      <p:sp>
        <p:nvSpPr>
          <p:cNvPr id="2" name="Slide Number Placeholder 1">
            <a:extLst>
              <a:ext uri="{FF2B5EF4-FFF2-40B4-BE49-F238E27FC236}">
                <a16:creationId xmlns:a16="http://schemas.microsoft.com/office/drawing/2014/main" id="{B27941A9-D7D3-4760-A8C1-CCED7722C453}"/>
              </a:ext>
            </a:extLst>
          </p:cNvPr>
          <p:cNvSpPr>
            <a:spLocks noGrp="1"/>
          </p:cNvSpPr>
          <p:nvPr>
            <p:ph type="sldNum" sz="quarter" idx="10"/>
          </p:nvPr>
        </p:nvSpPr>
        <p:spPr/>
        <p:txBody>
          <a:bodyPr/>
          <a:lstStyle/>
          <a:p>
            <a:pPr>
              <a:defRPr/>
            </a:pPr>
            <a:fld id="{3665D51E-547F-4EB3-A967-A7125981111D}" type="slidenum">
              <a:rPr lang="en-US" smtClean="0"/>
              <a:pPr>
                <a:defRPr/>
              </a:pPr>
              <a:t>27</a:t>
            </a:fld>
            <a:endParaRPr lang="en-US" dirty="0"/>
          </a:p>
        </p:txBody>
      </p:sp>
    </p:spTree>
    <p:extLst>
      <p:ext uri="{BB962C8B-B14F-4D97-AF65-F5344CB8AC3E}">
        <p14:creationId xmlns:p14="http://schemas.microsoft.com/office/powerpoint/2010/main" val="39888300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0FEFE"/>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6D347B-8C76-4768-9BD8-351AC842906C}"/>
              </a:ext>
            </a:extLst>
          </p:cNvPr>
          <p:cNvSpPr/>
          <p:nvPr/>
        </p:nvSpPr>
        <p:spPr>
          <a:xfrm>
            <a:off x="0" y="0"/>
            <a:ext cx="12192000" cy="1852295"/>
          </a:xfrm>
          <a:prstGeom prst="rect">
            <a:avLst/>
          </a:prstGeom>
          <a:solidFill>
            <a:srgbClr val="F0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8A7496AE-8E0B-4257-83A1-92F3C51D3796}"/>
              </a:ext>
            </a:extLst>
          </p:cNvPr>
          <p:cNvSpPr>
            <a:spLocks noGrp="1"/>
          </p:cNvSpPr>
          <p:nvPr>
            <p:ph type="title" idx="4294967295"/>
          </p:nvPr>
        </p:nvSpPr>
        <p:spPr>
          <a:xfrm>
            <a:off x="3051032" y="15874"/>
            <a:ext cx="6096000" cy="1585816"/>
          </a:xfrm>
        </p:spPr>
        <p:txBody>
          <a:bodyPr vert="horz" lIns="91440" tIns="45720" rIns="91440" bIns="45720" rtlCol="0" anchor="ctr">
            <a:normAutofit/>
          </a:bodyPr>
          <a:lstStyle/>
          <a:p>
            <a:pPr algn="ctr" defTabSz="914400"/>
            <a:r>
              <a:rPr lang="en-US" sz="3200" dirty="0">
                <a:solidFill>
                  <a:srgbClr val="12B0B5"/>
                </a:solidFill>
                <a:latin typeface="+mn-lt"/>
              </a:rPr>
              <a:t>Your List of Habits</a:t>
            </a:r>
          </a:p>
        </p:txBody>
      </p:sp>
      <p:sp>
        <p:nvSpPr>
          <p:cNvPr id="9" name="Content Placeholder 8">
            <a:extLst>
              <a:ext uri="{FF2B5EF4-FFF2-40B4-BE49-F238E27FC236}">
                <a16:creationId xmlns:a16="http://schemas.microsoft.com/office/drawing/2014/main" id="{F19273C0-3BE8-4919-AC09-4E7F7742558D}"/>
              </a:ext>
            </a:extLst>
          </p:cNvPr>
          <p:cNvSpPr>
            <a:spLocks noGrp="1"/>
          </p:cNvSpPr>
          <p:nvPr>
            <p:ph idx="4294967295"/>
          </p:nvPr>
        </p:nvSpPr>
        <p:spPr>
          <a:xfrm>
            <a:off x="6392544" y="2135809"/>
            <a:ext cx="5273675" cy="4117975"/>
          </a:xfrm>
          <a:noFill/>
        </p:spPr>
        <p:txBody>
          <a:bodyPr vert="horz" lIns="91440" tIns="45720" rIns="91440" bIns="45720" rtlCol="0" anchor="t">
            <a:noAutofit/>
          </a:bodyPr>
          <a:lstStyle/>
          <a:p>
            <a:pPr marL="342900" indent="-342900">
              <a:lnSpc>
                <a:spcPct val="100000"/>
              </a:lnSpc>
              <a:buFont typeface="+mj-lt"/>
              <a:buAutoNum type="arabicPeriod" startAt="10"/>
            </a:pPr>
            <a:r>
              <a:rPr lang="en-US" sz="1400" dirty="0">
                <a:solidFill>
                  <a:srgbClr val="000000"/>
                </a:solidFill>
                <a:latin typeface="+mn-lt"/>
              </a:rPr>
              <a:t>Avoid caffeine within eight hours of bedtime. </a:t>
            </a:r>
            <a:r>
              <a:rPr lang="en-US" sz="1400" dirty="0">
                <a:solidFill>
                  <a:schemeClr val="accent1"/>
                </a:solidFill>
                <a:latin typeface="+mn-lt"/>
              </a:rPr>
              <a:t>MODULE 8</a:t>
            </a:r>
          </a:p>
          <a:p>
            <a:pPr marL="342900" indent="-342900">
              <a:lnSpc>
                <a:spcPct val="100000"/>
              </a:lnSpc>
              <a:buAutoNum type="arabicPeriod" startAt="10"/>
            </a:pPr>
            <a:r>
              <a:rPr lang="en-US" sz="1400" dirty="0">
                <a:solidFill>
                  <a:srgbClr val="000000"/>
                </a:solidFill>
                <a:latin typeface="+mn-lt"/>
              </a:rPr>
              <a:t>Avoid alcohol. </a:t>
            </a:r>
            <a:r>
              <a:rPr lang="en-US" sz="1400" dirty="0">
                <a:solidFill>
                  <a:schemeClr val="accent1"/>
                </a:solidFill>
                <a:latin typeface="+mn-lt"/>
              </a:rPr>
              <a:t>MODULE 8</a:t>
            </a:r>
          </a:p>
          <a:p>
            <a:pPr marL="342900" indent="-342900">
              <a:lnSpc>
                <a:spcPct val="100000"/>
              </a:lnSpc>
              <a:buAutoNum type="arabicPeriod" startAt="10"/>
            </a:pPr>
            <a:r>
              <a:rPr lang="en-US" sz="1400" dirty="0">
                <a:solidFill>
                  <a:srgbClr val="000000"/>
                </a:solidFill>
                <a:latin typeface="+mn-lt"/>
              </a:rPr>
              <a:t>Keep a sleep journal </a:t>
            </a:r>
            <a:r>
              <a:rPr lang="en-US" sz="1400" dirty="0">
                <a:solidFill>
                  <a:schemeClr val="accent1"/>
                </a:solidFill>
                <a:latin typeface="+mn-lt"/>
              </a:rPr>
              <a:t>MODULE 1</a:t>
            </a:r>
          </a:p>
          <a:p>
            <a:pPr marL="342900" indent="-342900">
              <a:lnSpc>
                <a:spcPct val="100000"/>
              </a:lnSpc>
              <a:buAutoNum type="arabicPeriod" startAt="10"/>
            </a:pPr>
            <a:r>
              <a:rPr lang="en-US" sz="1400" dirty="0">
                <a:solidFill>
                  <a:srgbClr val="000000"/>
                </a:solidFill>
                <a:latin typeface="+mn-lt"/>
              </a:rPr>
              <a:t>Sleep on a comfortable, supportive bed. </a:t>
            </a:r>
            <a:r>
              <a:rPr lang="en-US" sz="1400" dirty="0">
                <a:solidFill>
                  <a:schemeClr val="accent1"/>
                </a:solidFill>
                <a:latin typeface="+mn-lt"/>
              </a:rPr>
              <a:t>MODULE 10</a:t>
            </a:r>
          </a:p>
          <a:p>
            <a:pPr marL="342900" indent="-342900">
              <a:lnSpc>
                <a:spcPct val="100000"/>
              </a:lnSpc>
              <a:buAutoNum type="arabicPeriod" startAt="10"/>
            </a:pPr>
            <a:r>
              <a:rPr lang="en-US" sz="1400" dirty="0">
                <a:solidFill>
                  <a:srgbClr val="000000"/>
                </a:solidFill>
                <a:latin typeface="+mn-lt"/>
              </a:rPr>
              <a:t>Keep your sleep area clean and free from allergens. </a:t>
            </a:r>
            <a:r>
              <a:rPr lang="en-US" sz="1400" dirty="0">
                <a:solidFill>
                  <a:schemeClr val="accent1"/>
                </a:solidFill>
                <a:latin typeface="+mn-lt"/>
              </a:rPr>
              <a:t>MODULE 10</a:t>
            </a:r>
          </a:p>
          <a:p>
            <a:pPr marL="342900" indent="-342900">
              <a:lnSpc>
                <a:spcPct val="100000"/>
              </a:lnSpc>
              <a:buAutoNum type="arabicPeriod" startAt="10"/>
            </a:pPr>
            <a:r>
              <a:rPr lang="en-US" sz="1400" dirty="0">
                <a:solidFill>
                  <a:srgbClr val="000000"/>
                </a:solidFill>
                <a:latin typeface="+mn-lt"/>
              </a:rPr>
              <a:t>Check your medications to see if they cause trouble with your regular sleep cycle </a:t>
            </a:r>
            <a:r>
              <a:rPr lang="en-US" sz="1400" dirty="0">
                <a:solidFill>
                  <a:schemeClr val="accent1"/>
                </a:solidFill>
                <a:latin typeface="+mn-lt"/>
              </a:rPr>
              <a:t>MODULE 9</a:t>
            </a:r>
          </a:p>
          <a:p>
            <a:pPr marL="342900" indent="-342900">
              <a:lnSpc>
                <a:spcPct val="100000"/>
              </a:lnSpc>
              <a:buAutoNum type="arabicPeriod" startAt="10"/>
            </a:pPr>
            <a:r>
              <a:rPr lang="en-US" sz="1400" dirty="0">
                <a:solidFill>
                  <a:srgbClr val="000000"/>
                </a:solidFill>
                <a:latin typeface="+mn-lt"/>
              </a:rPr>
              <a:t>Go to the bathroom before you sleep </a:t>
            </a:r>
            <a:r>
              <a:rPr lang="en-US" sz="1400" dirty="0">
                <a:solidFill>
                  <a:schemeClr val="accent1"/>
                </a:solidFill>
                <a:latin typeface="+mn-lt"/>
              </a:rPr>
              <a:t>MODULE 4</a:t>
            </a:r>
          </a:p>
          <a:p>
            <a:pPr marL="342900" indent="-342900">
              <a:lnSpc>
                <a:spcPct val="100000"/>
              </a:lnSpc>
              <a:buAutoNum type="arabicPeriod" startAt="10"/>
            </a:pPr>
            <a:r>
              <a:rPr lang="en-US" sz="1400" dirty="0">
                <a:solidFill>
                  <a:srgbClr val="000000"/>
                </a:solidFill>
                <a:latin typeface="+mn-lt"/>
              </a:rPr>
              <a:t>Develop a morning routine </a:t>
            </a:r>
            <a:r>
              <a:rPr lang="en-US" sz="1400" dirty="0">
                <a:solidFill>
                  <a:schemeClr val="accent1"/>
                </a:solidFill>
                <a:latin typeface="+mn-lt"/>
              </a:rPr>
              <a:t>MODULE 4</a:t>
            </a:r>
          </a:p>
        </p:txBody>
      </p:sp>
      <p:pic>
        <p:nvPicPr>
          <p:cNvPr id="13" name="Picture 12" descr="A picture containing object&#10;&#10;Description automatically generated">
            <a:extLst>
              <a:ext uri="{FF2B5EF4-FFF2-40B4-BE49-F238E27FC236}">
                <a16:creationId xmlns:a16="http://schemas.microsoft.com/office/drawing/2014/main" id="{983DF21B-C5FD-4B8F-A0FA-A281CFC21C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1415280"/>
            <a:ext cx="6178859" cy="601298"/>
          </a:xfrm>
          <a:prstGeom prst="rect">
            <a:avLst/>
          </a:prstGeom>
        </p:spPr>
      </p:pic>
      <p:sp>
        <p:nvSpPr>
          <p:cNvPr id="10" name="Content Placeholder 8">
            <a:extLst>
              <a:ext uri="{FF2B5EF4-FFF2-40B4-BE49-F238E27FC236}">
                <a16:creationId xmlns:a16="http://schemas.microsoft.com/office/drawing/2014/main" id="{5AAB5D23-A6BB-4810-A3C8-779F90F9A8F0}"/>
              </a:ext>
            </a:extLst>
          </p:cNvPr>
          <p:cNvSpPr txBox="1">
            <a:spLocks/>
          </p:cNvSpPr>
          <p:nvPr/>
        </p:nvSpPr>
        <p:spPr bwMode="auto">
          <a:xfrm>
            <a:off x="593090" y="2142169"/>
            <a:ext cx="5273675" cy="4117975"/>
          </a:xfrm>
          <a:prstGeom prst="rect">
            <a:avLst/>
          </a:prstGeom>
          <a:noFill/>
          <a:ln>
            <a:noFill/>
          </a:ln>
        </p:spPr>
        <p:txBody>
          <a:bodyPr vert="horz" wrap="square" lIns="91440" tIns="45720" rIns="91440" bIns="45720" numCol="1" rtlCol="0" anchor="t" anchorCtr="0" compatLnSpc="1">
            <a:prstTxWarp prst="textNoShape">
              <a:avLst/>
            </a:prstTxWarp>
            <a:noAutofit/>
          </a:bodyPr>
          <a:lstStyle>
            <a:lvl1pPr marL="228600" indent="-228600" algn="l" defTabSz="914400" rtl="0" eaLnBrk="0" fontAlgn="base" hangingPunct="0">
              <a:lnSpc>
                <a:spcPct val="90000"/>
              </a:lnSpc>
              <a:spcBef>
                <a:spcPts val="1000"/>
              </a:spcBef>
              <a:spcAft>
                <a:spcPct val="0"/>
              </a:spcAft>
              <a:buFont typeface="Arial" panose="020B0604020202020204" pitchFamily="34" charset="0"/>
              <a:buChar char="•"/>
              <a:defRPr sz="3000" kern="1200">
                <a:solidFill>
                  <a:schemeClr val="tx1"/>
                </a:solidFill>
                <a:latin typeface="Montserrat" pitchFamily="2" charset="77"/>
                <a:ea typeface="+mn-ea"/>
                <a:cs typeface="+mn-cs"/>
              </a:defRPr>
            </a:lvl1pPr>
            <a:lvl2pPr marL="685800" indent="-228600" algn="l" defTabSz="914400" rtl="0" eaLnBrk="0" fontAlgn="base" hangingPunct="0">
              <a:lnSpc>
                <a:spcPct val="90000"/>
              </a:lnSpc>
              <a:spcBef>
                <a:spcPts val="500"/>
              </a:spcBef>
              <a:spcAft>
                <a:spcPct val="0"/>
              </a:spcAft>
              <a:buFont typeface="Arial" panose="020B0604020202020204" pitchFamily="34" charset="0"/>
              <a:buChar char="•"/>
              <a:defRPr sz="2200" kern="1200">
                <a:solidFill>
                  <a:schemeClr val="tx1"/>
                </a:solidFill>
                <a:latin typeface="Montserrat" pitchFamily="2" charset="77"/>
                <a:ea typeface="+mn-ea"/>
                <a:cs typeface="+mn-cs"/>
              </a:defRPr>
            </a:lvl2pPr>
            <a:lvl3pPr marL="1143000" indent="-228600" algn="l" defTabSz="914400" rtl="0" eaLnBrk="0" fontAlgn="base" hangingPunct="0">
              <a:lnSpc>
                <a:spcPct val="90000"/>
              </a:lnSpc>
              <a:spcBef>
                <a:spcPts val="500"/>
              </a:spcBef>
              <a:spcAft>
                <a:spcPct val="0"/>
              </a:spcAft>
              <a:buFont typeface="Arial" panose="020B0604020202020204" pitchFamily="34" charset="0"/>
              <a:buChar char="•"/>
              <a:defRPr sz="1500" kern="1200">
                <a:solidFill>
                  <a:schemeClr val="tx1"/>
                </a:solidFill>
                <a:latin typeface="Montserrat" pitchFamily="2" charset="77"/>
                <a:ea typeface="+mn-ea"/>
                <a:cs typeface="+mn-cs"/>
              </a:defRPr>
            </a:lvl3pPr>
            <a:lvl4pPr marL="1600200" indent="-228600" algn="l" defTabSz="914400" rtl="0" eaLnBrk="0" fontAlgn="base" hangingPunct="0">
              <a:lnSpc>
                <a:spcPct val="90000"/>
              </a:lnSpc>
              <a:spcBef>
                <a:spcPts val="500"/>
              </a:spcBef>
              <a:spcAft>
                <a:spcPct val="0"/>
              </a:spcAft>
              <a:buFont typeface="Arial" panose="020B0604020202020204" pitchFamily="34" charset="0"/>
              <a:buChar char="•"/>
              <a:defRPr sz="1000" kern="1200">
                <a:solidFill>
                  <a:schemeClr val="tx1"/>
                </a:solidFill>
                <a:latin typeface="Montserrat" pitchFamily="2" charset="77"/>
                <a:ea typeface="+mn-ea"/>
                <a:cs typeface="+mn-cs"/>
              </a:defRPr>
            </a:lvl4pPr>
            <a:lvl5pPr marL="2057400" indent="-228600" algn="l" defTabSz="914400" rtl="0" eaLnBrk="0" fontAlgn="base" hangingPunct="0">
              <a:lnSpc>
                <a:spcPct val="90000"/>
              </a:lnSpc>
              <a:spcBef>
                <a:spcPts val="500"/>
              </a:spcBef>
              <a:spcAft>
                <a:spcPct val="0"/>
              </a:spcAft>
              <a:buFont typeface="Arial" panose="020B0604020202020204" pitchFamily="34" charset="0"/>
              <a:buChar char="•"/>
              <a:defRPr sz="7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buFont typeface="Arial" panose="020B0604020202020204" pitchFamily="34" charset="0"/>
              <a:buAutoNum type="arabicPlain"/>
            </a:pPr>
            <a:r>
              <a:rPr lang="en-US" sz="1400" dirty="0">
                <a:solidFill>
                  <a:srgbClr val="000000"/>
                </a:solidFill>
                <a:latin typeface="+mn-lt"/>
              </a:rPr>
              <a:t>Go to bed at the same time every night and wake up at the same time every morning, </a:t>
            </a:r>
            <a:r>
              <a:rPr lang="en-US" sz="1400" dirty="0">
                <a:solidFill>
                  <a:schemeClr val="accent1"/>
                </a:solidFill>
                <a:latin typeface="+mn-lt"/>
              </a:rPr>
              <a:t>MODULE 1</a:t>
            </a:r>
          </a:p>
          <a:p>
            <a:pPr marL="342900" indent="-342900">
              <a:lnSpc>
                <a:spcPct val="100000"/>
              </a:lnSpc>
              <a:buFont typeface="Arial" panose="020B0604020202020204" pitchFamily="34" charset="0"/>
              <a:buAutoNum type="arabicPlain"/>
            </a:pPr>
            <a:r>
              <a:rPr lang="en-US" sz="1400" dirty="0">
                <a:solidFill>
                  <a:srgbClr val="000000"/>
                </a:solidFill>
                <a:latin typeface="+mn-lt"/>
              </a:rPr>
              <a:t>Relax before you go to bed. </a:t>
            </a:r>
            <a:r>
              <a:rPr lang="en-US" sz="1400" dirty="0">
                <a:solidFill>
                  <a:schemeClr val="accent1"/>
                </a:solidFill>
                <a:latin typeface="+mn-lt"/>
              </a:rPr>
              <a:t>MODULE 6</a:t>
            </a:r>
          </a:p>
          <a:p>
            <a:pPr marL="342900" indent="-342900">
              <a:lnSpc>
                <a:spcPct val="100000"/>
              </a:lnSpc>
              <a:buFont typeface="Arial" panose="020B0604020202020204" pitchFamily="34" charset="0"/>
              <a:buAutoNum type="arabicPlain"/>
            </a:pPr>
            <a:r>
              <a:rPr lang="en-US" sz="1400" dirty="0">
                <a:solidFill>
                  <a:srgbClr val="000000"/>
                </a:solidFill>
                <a:latin typeface="+mn-lt"/>
              </a:rPr>
              <a:t>Avoid stress and arguments before bed time. </a:t>
            </a:r>
            <a:r>
              <a:rPr lang="en-US" sz="1400" dirty="0">
                <a:solidFill>
                  <a:schemeClr val="accent1"/>
                </a:solidFill>
                <a:latin typeface="+mn-lt"/>
              </a:rPr>
              <a:t>MODULE 6</a:t>
            </a:r>
          </a:p>
          <a:p>
            <a:pPr marL="342900" indent="-342900">
              <a:lnSpc>
                <a:spcPct val="100000"/>
              </a:lnSpc>
              <a:buFont typeface="Arial" panose="020B0604020202020204" pitchFamily="34" charset="0"/>
              <a:buAutoNum type="arabicPlain"/>
            </a:pPr>
            <a:r>
              <a:rPr lang="en-US" sz="1400" dirty="0">
                <a:solidFill>
                  <a:srgbClr val="000000"/>
                </a:solidFill>
                <a:latin typeface="+mn-lt"/>
              </a:rPr>
              <a:t>Exercise daily. </a:t>
            </a:r>
            <a:r>
              <a:rPr lang="en-US" sz="1400" dirty="0">
                <a:solidFill>
                  <a:schemeClr val="accent1"/>
                </a:solidFill>
                <a:latin typeface="+mn-lt"/>
              </a:rPr>
              <a:t>MODULE 3</a:t>
            </a:r>
          </a:p>
          <a:p>
            <a:pPr marL="342900" indent="-342900">
              <a:lnSpc>
                <a:spcPct val="100000"/>
              </a:lnSpc>
              <a:buFont typeface="Arial" panose="020B0604020202020204" pitchFamily="34" charset="0"/>
              <a:buAutoNum type="arabicPlain"/>
            </a:pPr>
            <a:r>
              <a:rPr lang="en-US" sz="1400" dirty="0">
                <a:solidFill>
                  <a:srgbClr val="000000"/>
                </a:solidFill>
                <a:latin typeface="+mn-lt"/>
              </a:rPr>
              <a:t>Sleep in cool temperatures. </a:t>
            </a:r>
            <a:r>
              <a:rPr lang="en-US" sz="1400" dirty="0">
                <a:solidFill>
                  <a:schemeClr val="accent1"/>
                </a:solidFill>
                <a:latin typeface="+mn-lt"/>
              </a:rPr>
              <a:t>MODULE 4</a:t>
            </a:r>
          </a:p>
          <a:p>
            <a:pPr marL="342900" indent="-342900">
              <a:lnSpc>
                <a:spcPct val="100000"/>
              </a:lnSpc>
              <a:buFont typeface="Arial" panose="020B0604020202020204" pitchFamily="34" charset="0"/>
              <a:buAutoNum type="arabicPlain"/>
            </a:pPr>
            <a:r>
              <a:rPr lang="en-US" sz="1400" dirty="0">
                <a:solidFill>
                  <a:srgbClr val="000000"/>
                </a:solidFill>
                <a:latin typeface="+mn-lt"/>
              </a:rPr>
              <a:t>Keep the bedroom quiet.  </a:t>
            </a:r>
            <a:r>
              <a:rPr lang="en-US" sz="1400" dirty="0">
                <a:solidFill>
                  <a:schemeClr val="accent1"/>
                </a:solidFill>
                <a:latin typeface="+mn-lt"/>
              </a:rPr>
              <a:t>MODULE 5</a:t>
            </a:r>
          </a:p>
          <a:p>
            <a:pPr marL="342900" indent="-342900">
              <a:lnSpc>
                <a:spcPct val="100000"/>
              </a:lnSpc>
              <a:buFont typeface="Arial" panose="020B0604020202020204" pitchFamily="34" charset="0"/>
              <a:buAutoNum type="arabicPlain"/>
            </a:pPr>
            <a:r>
              <a:rPr lang="en-US" sz="1400" dirty="0">
                <a:solidFill>
                  <a:srgbClr val="000000"/>
                </a:solidFill>
                <a:latin typeface="+mn-lt"/>
              </a:rPr>
              <a:t>Block the light. </a:t>
            </a:r>
            <a:r>
              <a:rPr lang="en-US" sz="1400" dirty="0">
                <a:solidFill>
                  <a:schemeClr val="accent1"/>
                </a:solidFill>
                <a:latin typeface="+mn-lt"/>
              </a:rPr>
              <a:t>MODULE 5</a:t>
            </a:r>
          </a:p>
          <a:p>
            <a:pPr marL="342900" indent="-342900">
              <a:lnSpc>
                <a:spcPct val="100000"/>
              </a:lnSpc>
              <a:buFont typeface="Arial" panose="020B0604020202020204" pitchFamily="34" charset="0"/>
              <a:buAutoNum type="arabicPlain"/>
            </a:pPr>
            <a:r>
              <a:rPr lang="en-US" sz="1400" dirty="0">
                <a:solidFill>
                  <a:srgbClr val="000000"/>
                </a:solidFill>
                <a:latin typeface="+mn-lt"/>
              </a:rPr>
              <a:t>Leave work, television and mobile electronics out of the bedroom. </a:t>
            </a:r>
            <a:r>
              <a:rPr lang="en-US" sz="1400" dirty="0">
                <a:solidFill>
                  <a:schemeClr val="accent1"/>
                </a:solidFill>
                <a:latin typeface="+mn-lt"/>
              </a:rPr>
              <a:t>MODULE 9 </a:t>
            </a:r>
          </a:p>
          <a:p>
            <a:pPr marL="342900" indent="-342900">
              <a:lnSpc>
                <a:spcPct val="100000"/>
              </a:lnSpc>
              <a:buFont typeface="Arial" panose="020B0604020202020204" pitchFamily="34" charset="0"/>
              <a:buAutoNum type="arabicPlain"/>
            </a:pPr>
            <a:r>
              <a:rPr lang="en-US" sz="1400" dirty="0">
                <a:solidFill>
                  <a:srgbClr val="000000"/>
                </a:solidFill>
                <a:latin typeface="+mn-lt"/>
              </a:rPr>
              <a:t>Avoid large, heavy meals within three hours of bedtime.  </a:t>
            </a:r>
            <a:r>
              <a:rPr lang="en-US" sz="1400" dirty="0">
                <a:solidFill>
                  <a:schemeClr val="accent1"/>
                </a:solidFill>
                <a:latin typeface="+mn-lt"/>
              </a:rPr>
              <a:t>MODULE 3</a:t>
            </a:r>
          </a:p>
        </p:txBody>
      </p:sp>
      <p:pic>
        <p:nvPicPr>
          <p:cNvPr id="12" name="Picture 11" descr="A picture containing object&#10;&#10;Description automatically generated">
            <a:extLst>
              <a:ext uri="{FF2B5EF4-FFF2-40B4-BE49-F238E27FC236}">
                <a16:creationId xmlns:a16="http://schemas.microsoft.com/office/drawing/2014/main" id="{807ABB01-A094-45DD-88C6-0670A484B7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6110514" y="1429795"/>
            <a:ext cx="6178859" cy="601298"/>
          </a:xfrm>
          <a:prstGeom prst="rect">
            <a:avLst/>
          </a:prstGeom>
        </p:spPr>
      </p:pic>
      <p:sp>
        <p:nvSpPr>
          <p:cNvPr id="3" name="Slide Number Placeholder 2">
            <a:extLst>
              <a:ext uri="{FF2B5EF4-FFF2-40B4-BE49-F238E27FC236}">
                <a16:creationId xmlns:a16="http://schemas.microsoft.com/office/drawing/2014/main" id="{B8821C99-5800-4358-92B2-4BA16F4286FE}"/>
              </a:ext>
            </a:extLst>
          </p:cNvPr>
          <p:cNvSpPr>
            <a:spLocks noGrp="1"/>
          </p:cNvSpPr>
          <p:nvPr>
            <p:ph type="sldNum" sz="quarter" idx="10"/>
          </p:nvPr>
        </p:nvSpPr>
        <p:spPr/>
        <p:txBody>
          <a:bodyPr/>
          <a:lstStyle/>
          <a:p>
            <a:pPr>
              <a:defRPr/>
            </a:pPr>
            <a:fld id="{3665D51E-547F-4EB3-A967-A7125981111D}" type="slidenum">
              <a:rPr lang="en-US" smtClean="0"/>
              <a:pPr>
                <a:defRPr/>
              </a:pPr>
              <a:t>28</a:t>
            </a:fld>
            <a:endParaRPr lang="en-US" dirty="0"/>
          </a:p>
        </p:txBody>
      </p:sp>
    </p:spTree>
    <p:extLst>
      <p:ext uri="{BB962C8B-B14F-4D97-AF65-F5344CB8AC3E}">
        <p14:creationId xmlns:p14="http://schemas.microsoft.com/office/powerpoint/2010/main" val="22512622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18">
            <a:extLst>
              <a:ext uri="{FF2B5EF4-FFF2-40B4-BE49-F238E27FC236}">
                <a16:creationId xmlns:a16="http://schemas.microsoft.com/office/drawing/2014/main" id="{1A3DDB2C-3416-436E-8AD2-394D8AB38047}"/>
              </a:ext>
            </a:extLst>
          </p:cNvPr>
          <p:cNvSpPr txBox="1">
            <a:spLocks noChangeArrowheads="1"/>
          </p:cNvSpPr>
          <p:nvPr/>
        </p:nvSpPr>
        <p:spPr bwMode="auto">
          <a:xfrm>
            <a:off x="3006474" y="1955007"/>
            <a:ext cx="6176691"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8800" eaLnBrk="0" fontAlgn="base" hangingPunct="0">
              <a:spcBef>
                <a:spcPct val="0"/>
              </a:spcBef>
              <a:spcAft>
                <a:spcPct val="0"/>
              </a:spcAft>
              <a:defRPr sz="3600">
                <a:solidFill>
                  <a:schemeClr val="tx1"/>
                </a:solidFill>
                <a:latin typeface="Calibri" panose="020F0502020204030204" pitchFamily="34" charset="0"/>
              </a:defRPr>
            </a:lvl6pPr>
            <a:lvl7pPr marL="2971800" indent="-228600" defTabSz="1828800" eaLnBrk="0" fontAlgn="base" hangingPunct="0">
              <a:spcBef>
                <a:spcPct val="0"/>
              </a:spcBef>
              <a:spcAft>
                <a:spcPct val="0"/>
              </a:spcAft>
              <a:defRPr sz="3600">
                <a:solidFill>
                  <a:schemeClr val="tx1"/>
                </a:solidFill>
                <a:latin typeface="Calibri" panose="020F0502020204030204" pitchFamily="34" charset="0"/>
              </a:defRPr>
            </a:lvl7pPr>
            <a:lvl8pPr marL="3429000" indent="-228600" defTabSz="1828800" eaLnBrk="0" fontAlgn="base" hangingPunct="0">
              <a:spcBef>
                <a:spcPct val="0"/>
              </a:spcBef>
              <a:spcAft>
                <a:spcPct val="0"/>
              </a:spcAft>
              <a:defRPr sz="3600">
                <a:solidFill>
                  <a:schemeClr val="tx1"/>
                </a:solidFill>
                <a:latin typeface="Calibri" panose="020F0502020204030204" pitchFamily="34" charset="0"/>
              </a:defRPr>
            </a:lvl8pPr>
            <a:lvl9pPr marL="3886200" indent="-228600" defTabSz="1828800" eaLnBrk="0" fontAlgn="base" hangingPunct="0">
              <a:spcBef>
                <a:spcPct val="0"/>
              </a:spcBef>
              <a:spcAft>
                <a:spcPct val="0"/>
              </a:spcAft>
              <a:defRPr sz="3600">
                <a:solidFill>
                  <a:schemeClr val="tx1"/>
                </a:solidFill>
                <a:latin typeface="Calibri" panose="020F0502020204030204" pitchFamily="34" charset="0"/>
              </a:defRPr>
            </a:lvl9pPr>
          </a:lstStyle>
          <a:p>
            <a:pPr algn="ctr" fontAlgn="base">
              <a:spcBef>
                <a:spcPct val="0"/>
              </a:spcBef>
              <a:spcAft>
                <a:spcPct val="0"/>
              </a:spcAft>
            </a:pPr>
            <a:r>
              <a:rPr lang="en-US" altLang="en-US" sz="4400" dirty="0">
                <a:solidFill>
                  <a:schemeClr val="accent1"/>
                </a:solidFill>
                <a:latin typeface="Montserrat" panose="02000505000000020004" pitchFamily="2" charset="0"/>
              </a:rPr>
              <a:t>You Are Ready </a:t>
            </a:r>
          </a:p>
          <a:p>
            <a:pPr algn="ctr" fontAlgn="base">
              <a:spcBef>
                <a:spcPct val="0"/>
              </a:spcBef>
              <a:spcAft>
                <a:spcPct val="0"/>
              </a:spcAft>
            </a:pPr>
            <a:r>
              <a:rPr lang="en-US" altLang="en-US" sz="4400" dirty="0">
                <a:solidFill>
                  <a:schemeClr val="accent1"/>
                </a:solidFill>
                <a:latin typeface="Montserrat" panose="02000505000000020004" pitchFamily="2" charset="0"/>
              </a:rPr>
              <a:t>For The Next Module</a:t>
            </a:r>
            <a:endParaRPr lang="tr-TR" altLang="en-US" sz="4400" dirty="0">
              <a:solidFill>
                <a:schemeClr val="accent1"/>
              </a:solidFill>
              <a:latin typeface="Montserrat" panose="02000505000000020004" pitchFamily="2" charset="0"/>
            </a:endParaRPr>
          </a:p>
        </p:txBody>
      </p:sp>
      <p:sp>
        <p:nvSpPr>
          <p:cNvPr id="4" name="Slide Number Placeholder 3">
            <a:extLst>
              <a:ext uri="{FF2B5EF4-FFF2-40B4-BE49-F238E27FC236}">
                <a16:creationId xmlns:a16="http://schemas.microsoft.com/office/drawing/2014/main" id="{6726F058-4EB3-4BE3-B5CD-8417721722C9}"/>
              </a:ext>
            </a:extLst>
          </p:cNvPr>
          <p:cNvSpPr>
            <a:spLocks noGrp="1"/>
          </p:cNvSpPr>
          <p:nvPr>
            <p:ph type="sldNum" sz="quarter" idx="10"/>
          </p:nvPr>
        </p:nvSpPr>
        <p:spPr/>
        <p:txBody>
          <a:bodyPr/>
          <a:lstStyle/>
          <a:p>
            <a:pPr>
              <a:defRPr/>
            </a:pPr>
            <a:fld id="{5EE37673-3C83-422C-BC29-BBCE9CD0513B}" type="slidenum">
              <a:rPr lang="en-US" smtClean="0"/>
              <a:pPr>
                <a:defRPr/>
              </a:pPr>
              <a:t>29</a:t>
            </a:fld>
            <a:endParaRPr lang="en-US" dirty="0"/>
          </a:p>
        </p:txBody>
      </p:sp>
      <p:pic>
        <p:nvPicPr>
          <p:cNvPr id="5" name="Picture 4">
            <a:extLst>
              <a:ext uri="{FF2B5EF4-FFF2-40B4-BE49-F238E27FC236}">
                <a16:creationId xmlns:a16="http://schemas.microsoft.com/office/drawing/2014/main" id="{349798DA-285B-4009-83A6-A4893154AD76}"/>
              </a:ext>
            </a:extLst>
          </p:cNvPr>
          <p:cNvPicPr>
            <a:picLocks noChangeAspect="1"/>
          </p:cNvPicPr>
          <p:nvPr/>
        </p:nvPicPr>
        <p:blipFill>
          <a:blip r:embed="rId2"/>
          <a:stretch>
            <a:fillRect/>
          </a:stretch>
        </p:blipFill>
        <p:spPr>
          <a:xfrm>
            <a:off x="4508906" y="6538912"/>
            <a:ext cx="3171825" cy="247650"/>
          </a:xfrm>
          <a:prstGeom prst="rect">
            <a:avLst/>
          </a:prstGeom>
        </p:spPr>
      </p:pic>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TextBox 18">
            <a:extLst>
              <a:ext uri="{FF2B5EF4-FFF2-40B4-BE49-F238E27FC236}">
                <a16:creationId xmlns:a16="http://schemas.microsoft.com/office/drawing/2014/main" id="{7660F2BD-909F-4130-BFC7-CE953EFA88C9}"/>
              </a:ext>
            </a:extLst>
          </p:cNvPr>
          <p:cNvSpPr txBox="1">
            <a:spLocks noChangeArrowheads="1"/>
          </p:cNvSpPr>
          <p:nvPr/>
        </p:nvSpPr>
        <p:spPr bwMode="auto">
          <a:xfrm>
            <a:off x="3268196" y="1497134"/>
            <a:ext cx="5642891"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8800" eaLnBrk="0" fontAlgn="base" hangingPunct="0">
              <a:spcBef>
                <a:spcPct val="0"/>
              </a:spcBef>
              <a:spcAft>
                <a:spcPct val="0"/>
              </a:spcAft>
              <a:defRPr sz="3600">
                <a:solidFill>
                  <a:schemeClr val="tx1"/>
                </a:solidFill>
                <a:latin typeface="Calibri" panose="020F0502020204030204" pitchFamily="34" charset="0"/>
              </a:defRPr>
            </a:lvl6pPr>
            <a:lvl7pPr marL="2971800" indent="-228600" defTabSz="1828800" eaLnBrk="0" fontAlgn="base" hangingPunct="0">
              <a:spcBef>
                <a:spcPct val="0"/>
              </a:spcBef>
              <a:spcAft>
                <a:spcPct val="0"/>
              </a:spcAft>
              <a:defRPr sz="3600">
                <a:solidFill>
                  <a:schemeClr val="tx1"/>
                </a:solidFill>
                <a:latin typeface="Calibri" panose="020F0502020204030204" pitchFamily="34" charset="0"/>
              </a:defRPr>
            </a:lvl7pPr>
            <a:lvl8pPr marL="3429000" indent="-228600" defTabSz="1828800" eaLnBrk="0" fontAlgn="base" hangingPunct="0">
              <a:spcBef>
                <a:spcPct val="0"/>
              </a:spcBef>
              <a:spcAft>
                <a:spcPct val="0"/>
              </a:spcAft>
              <a:defRPr sz="3600">
                <a:solidFill>
                  <a:schemeClr val="tx1"/>
                </a:solidFill>
                <a:latin typeface="Calibri" panose="020F0502020204030204" pitchFamily="34" charset="0"/>
              </a:defRPr>
            </a:lvl8pPr>
            <a:lvl9pPr marL="3886200" indent="-228600" defTabSz="1828800" eaLnBrk="0" fontAlgn="base" hangingPunct="0">
              <a:spcBef>
                <a:spcPct val="0"/>
              </a:spcBef>
              <a:spcAft>
                <a:spcPct val="0"/>
              </a:spcAft>
              <a:defRPr sz="3600">
                <a:solidFill>
                  <a:schemeClr val="tx1"/>
                </a:solidFill>
                <a:latin typeface="Calibri" panose="020F0502020204030204" pitchFamily="34" charset="0"/>
              </a:defRPr>
            </a:lvl9pPr>
          </a:lstStyle>
          <a:p>
            <a:pPr algn="ctr" fontAlgn="base">
              <a:spcBef>
                <a:spcPct val="0"/>
              </a:spcBef>
              <a:spcAft>
                <a:spcPct val="0"/>
              </a:spcAft>
            </a:pPr>
            <a:r>
              <a:rPr lang="en-US" altLang="en-US" sz="6900" dirty="0">
                <a:solidFill>
                  <a:schemeClr val="tx2">
                    <a:lumMod val="60000"/>
                    <a:lumOff val="40000"/>
                  </a:schemeClr>
                </a:solidFill>
                <a:latin typeface="Montserrat Light" panose="00000400000000000000" pitchFamily="50" charset="0"/>
              </a:rPr>
              <a:t>A SPECIAL </a:t>
            </a:r>
          </a:p>
          <a:p>
            <a:pPr algn="ctr" fontAlgn="base">
              <a:spcBef>
                <a:spcPct val="0"/>
              </a:spcBef>
              <a:spcAft>
                <a:spcPct val="0"/>
              </a:spcAft>
            </a:pPr>
            <a:r>
              <a:rPr lang="en-US" altLang="en-US" sz="6900" dirty="0">
                <a:solidFill>
                  <a:schemeClr val="tx2">
                    <a:lumMod val="60000"/>
                    <a:lumOff val="40000"/>
                  </a:schemeClr>
                </a:solidFill>
                <a:latin typeface="Montserrat Light" panose="00000400000000000000" pitchFamily="50" charset="0"/>
              </a:rPr>
              <a:t>THANK YOU</a:t>
            </a:r>
            <a:endParaRPr lang="tr-TR" altLang="en-US" sz="6900" dirty="0">
              <a:solidFill>
                <a:schemeClr val="tx2">
                  <a:lumMod val="60000"/>
                  <a:lumOff val="40000"/>
                </a:schemeClr>
              </a:solidFill>
              <a:latin typeface="Montserrat Light" panose="00000400000000000000" pitchFamily="50" charset="0"/>
            </a:endParaRPr>
          </a:p>
        </p:txBody>
      </p:sp>
      <p:sp>
        <p:nvSpPr>
          <p:cNvPr id="7" name="Rectangle 6">
            <a:extLst>
              <a:ext uri="{FF2B5EF4-FFF2-40B4-BE49-F238E27FC236}">
                <a16:creationId xmlns:a16="http://schemas.microsoft.com/office/drawing/2014/main" id="{02147679-C93A-2744-80F3-83566A579CE2}"/>
              </a:ext>
            </a:extLst>
          </p:cNvPr>
          <p:cNvSpPr/>
          <p:nvPr/>
        </p:nvSpPr>
        <p:spPr>
          <a:xfrm>
            <a:off x="3278533" y="3586957"/>
            <a:ext cx="5632554" cy="1497205"/>
          </a:xfrm>
          <a:prstGeom prst="rect">
            <a:avLst/>
          </a:prstGeom>
        </p:spPr>
        <p:txBody>
          <a:bodyPr wrap="square">
            <a:spAutoFit/>
          </a:bodyPr>
          <a:lstStyle/>
          <a:p>
            <a:pPr algn="ctr">
              <a:lnSpc>
                <a:spcPct val="200000"/>
              </a:lnSpc>
              <a:defRPr/>
            </a:pPr>
            <a:r>
              <a:rPr lang="en-US" sz="1600" i="1" dirty="0">
                <a:solidFill>
                  <a:schemeClr val="tx2">
                    <a:lumMod val="60000"/>
                    <a:lumOff val="40000"/>
                  </a:schemeClr>
                </a:solidFill>
                <a:latin typeface="Montserrat" pitchFamily="2" charset="77"/>
              </a:rPr>
              <a:t>to Certified Clinical Sleep Educator,  </a:t>
            </a:r>
          </a:p>
          <a:p>
            <a:pPr algn="ctr">
              <a:lnSpc>
                <a:spcPct val="200000"/>
              </a:lnSpc>
              <a:defRPr/>
            </a:pPr>
            <a:r>
              <a:rPr lang="en-US" sz="1600" i="1" dirty="0">
                <a:solidFill>
                  <a:schemeClr val="tx2">
                    <a:lumMod val="60000"/>
                    <a:lumOff val="40000"/>
                  </a:schemeClr>
                </a:solidFill>
                <a:latin typeface="Montserrat" pitchFamily="2" charset="77"/>
              </a:rPr>
              <a:t>Amy Korn-Reavis,  MBA, RRT, RPSGT, CSE</a:t>
            </a:r>
          </a:p>
          <a:p>
            <a:pPr algn="ctr">
              <a:lnSpc>
                <a:spcPct val="200000"/>
              </a:lnSpc>
              <a:defRPr/>
            </a:pPr>
            <a:r>
              <a:rPr lang="en-US" sz="1600" i="1" dirty="0">
                <a:solidFill>
                  <a:schemeClr val="tx2">
                    <a:lumMod val="60000"/>
                    <a:lumOff val="40000"/>
                  </a:schemeClr>
                </a:solidFill>
                <a:latin typeface="Montserrat" pitchFamily="2" charset="77"/>
              </a:rPr>
              <a:t>for her immense contribution to this program.</a:t>
            </a:r>
            <a:endParaRPr lang="tr-TR" sz="1600" i="1" dirty="0">
              <a:solidFill>
                <a:schemeClr val="tx2">
                  <a:lumMod val="60000"/>
                  <a:lumOff val="40000"/>
                </a:schemeClr>
              </a:solidFill>
              <a:latin typeface="Montserrat" pitchFamily="2" charset="77"/>
            </a:endParaRPr>
          </a:p>
        </p:txBody>
      </p:sp>
      <p:sp>
        <p:nvSpPr>
          <p:cNvPr id="3" name="Slide Number Placeholder 2">
            <a:extLst>
              <a:ext uri="{FF2B5EF4-FFF2-40B4-BE49-F238E27FC236}">
                <a16:creationId xmlns:a16="http://schemas.microsoft.com/office/drawing/2014/main" id="{E71EF08C-C140-4059-A65C-21719BE8B273}"/>
              </a:ext>
            </a:extLst>
          </p:cNvPr>
          <p:cNvSpPr>
            <a:spLocks noGrp="1"/>
          </p:cNvSpPr>
          <p:nvPr>
            <p:ph type="sldNum" sz="quarter" idx="10"/>
          </p:nvPr>
        </p:nvSpPr>
        <p:spPr/>
        <p:txBody>
          <a:bodyPr/>
          <a:lstStyle/>
          <a:p>
            <a:pPr>
              <a:defRPr/>
            </a:pPr>
            <a:fld id="{5EE37673-3C83-422C-BC29-BBCE9CD0513B}" type="slidenum">
              <a:rPr lang="en-US" smtClean="0"/>
              <a:pPr>
                <a:defRPr/>
              </a:pPr>
              <a:t>3</a:t>
            </a:fld>
            <a:endParaRPr lang="en-US" dirty="0"/>
          </a:p>
        </p:txBody>
      </p:sp>
      <p:pic>
        <p:nvPicPr>
          <p:cNvPr id="4" name="Picture 3">
            <a:extLst>
              <a:ext uri="{FF2B5EF4-FFF2-40B4-BE49-F238E27FC236}">
                <a16:creationId xmlns:a16="http://schemas.microsoft.com/office/drawing/2014/main" id="{079660D8-87BF-47E4-A21F-5201B1E7A1EE}"/>
              </a:ext>
            </a:extLst>
          </p:cNvPr>
          <p:cNvPicPr>
            <a:picLocks noChangeAspect="1"/>
          </p:cNvPicPr>
          <p:nvPr/>
        </p:nvPicPr>
        <p:blipFill>
          <a:blip r:embed="rId2"/>
          <a:stretch>
            <a:fillRect/>
          </a:stretch>
        </p:blipFill>
        <p:spPr>
          <a:xfrm>
            <a:off x="4395787" y="6538912"/>
            <a:ext cx="3171825" cy="247650"/>
          </a:xfrm>
          <a:prstGeom prst="rect">
            <a:avLst/>
          </a:prstGeom>
        </p:spPr>
      </p:pic>
    </p:spTree>
    <p:extLst>
      <p:ext uri="{BB962C8B-B14F-4D97-AF65-F5344CB8AC3E}">
        <p14:creationId xmlns:p14="http://schemas.microsoft.com/office/powerpoint/2010/main" val="284915133"/>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DFEE4D6-4C45-5844-9BE2-8335C74FB78D}"/>
              </a:ext>
            </a:extLst>
          </p:cNvPr>
          <p:cNvSpPr txBox="1"/>
          <p:nvPr/>
        </p:nvSpPr>
        <p:spPr>
          <a:xfrm>
            <a:off x="4064000" y="1869355"/>
            <a:ext cx="2544286" cy="430887"/>
          </a:xfrm>
          <a:prstGeom prst="rect">
            <a:avLst/>
          </a:prstGeom>
          <a:noFill/>
        </p:spPr>
        <p:txBody>
          <a:bodyPr wrap="none">
            <a:spAutoFit/>
          </a:bodyPr>
          <a:lstStyle/>
          <a:p>
            <a:pPr algn="ctr">
              <a:defRPr/>
            </a:pPr>
            <a:r>
              <a:rPr lang="en-US" sz="2200" dirty="0">
                <a:solidFill>
                  <a:schemeClr val="accent1"/>
                </a:solidFill>
                <a:latin typeface="Quickpen" pitchFamily="50" charset="0"/>
              </a:rPr>
              <a:t>Table of contents</a:t>
            </a:r>
            <a:endParaRPr lang="tr-TR" sz="2200" dirty="0">
              <a:solidFill>
                <a:schemeClr val="accent1"/>
              </a:solidFill>
              <a:latin typeface="Quickpen" pitchFamily="50" charset="0"/>
            </a:endParaRPr>
          </a:p>
        </p:txBody>
      </p:sp>
      <p:graphicFrame>
        <p:nvGraphicFramePr>
          <p:cNvPr id="2" name="Table 1">
            <a:extLst>
              <a:ext uri="{FF2B5EF4-FFF2-40B4-BE49-F238E27FC236}">
                <a16:creationId xmlns:a16="http://schemas.microsoft.com/office/drawing/2014/main" id="{181F2424-782F-475F-81E9-9769224CBFBB}"/>
              </a:ext>
            </a:extLst>
          </p:cNvPr>
          <p:cNvGraphicFramePr>
            <a:graphicFrameLocks noGrp="1"/>
          </p:cNvGraphicFramePr>
          <p:nvPr>
            <p:extLst>
              <p:ext uri="{D42A27DB-BD31-4B8C-83A1-F6EECF244321}">
                <p14:modId xmlns:p14="http://schemas.microsoft.com/office/powerpoint/2010/main" val="2848941975"/>
              </p:ext>
            </p:extLst>
          </p:nvPr>
        </p:nvGraphicFramePr>
        <p:xfrm>
          <a:off x="4064000" y="2657467"/>
          <a:ext cx="4892275" cy="2966720"/>
        </p:xfrm>
        <a:graphic>
          <a:graphicData uri="http://schemas.openxmlformats.org/drawingml/2006/table">
            <a:tbl>
              <a:tblPr firstRow="1" bandRow="1">
                <a:tableStyleId>{2D5ABB26-0587-4C30-8999-92F81FD0307C}</a:tableStyleId>
              </a:tblPr>
              <a:tblGrid>
                <a:gridCol w="668638">
                  <a:extLst>
                    <a:ext uri="{9D8B030D-6E8A-4147-A177-3AD203B41FA5}">
                      <a16:colId xmlns:a16="http://schemas.microsoft.com/office/drawing/2014/main" val="508192869"/>
                    </a:ext>
                  </a:extLst>
                </a:gridCol>
                <a:gridCol w="4223637">
                  <a:extLst>
                    <a:ext uri="{9D8B030D-6E8A-4147-A177-3AD203B41FA5}">
                      <a16:colId xmlns:a16="http://schemas.microsoft.com/office/drawing/2014/main" val="1738044332"/>
                    </a:ext>
                  </a:extLst>
                </a:gridCol>
              </a:tblGrid>
              <a:tr h="370840">
                <a:tc>
                  <a:txBody>
                    <a:bodyPr/>
                    <a:lstStyle/>
                    <a:p>
                      <a:r>
                        <a:rPr lang="en-US" dirty="0">
                          <a:solidFill>
                            <a:schemeClr val="tx2">
                              <a:lumMod val="40000"/>
                              <a:lumOff val="60000"/>
                            </a:schemeClr>
                          </a:solidFill>
                          <a:latin typeface="Montserrat" panose="02000505000000020004" pitchFamily="2" charset="0"/>
                        </a:rPr>
                        <a:t>4</a:t>
                      </a:r>
                    </a:p>
                  </a:txBody>
                  <a:tcPr/>
                </a:tc>
                <a:tc>
                  <a:txBody>
                    <a:bodyPr/>
                    <a:lstStyle/>
                    <a:p>
                      <a:r>
                        <a:rPr lang="en-US" sz="1400" dirty="0">
                          <a:solidFill>
                            <a:schemeClr val="tx1"/>
                          </a:solidFill>
                        </a:rPr>
                        <a:t>Introduction</a:t>
                      </a:r>
                    </a:p>
                  </a:txBody>
                  <a:tcPr anchor="ctr"/>
                </a:tc>
                <a:extLst>
                  <a:ext uri="{0D108BD9-81ED-4DB2-BD59-A6C34878D82A}">
                    <a16:rowId xmlns:a16="http://schemas.microsoft.com/office/drawing/2014/main" val="2109158794"/>
                  </a:ext>
                </a:extLst>
              </a:tr>
              <a:tr h="370840">
                <a:tc>
                  <a:txBody>
                    <a:bodyPr/>
                    <a:lstStyle/>
                    <a:p>
                      <a:r>
                        <a:rPr lang="en-US" dirty="0">
                          <a:solidFill>
                            <a:schemeClr val="tx2">
                              <a:lumMod val="40000"/>
                              <a:lumOff val="60000"/>
                            </a:schemeClr>
                          </a:solidFill>
                          <a:latin typeface="Montserrat" panose="02000505000000020004" pitchFamily="2" charset="0"/>
                        </a:rPr>
                        <a:t>5</a:t>
                      </a:r>
                    </a:p>
                  </a:txBody>
                  <a:tcPr/>
                </a:tc>
                <a:tc>
                  <a:txBody>
                    <a:bodyPr/>
                    <a:lstStyle/>
                    <a:p>
                      <a:r>
                        <a:rPr lang="en-US" sz="1400" dirty="0"/>
                        <a:t>Disclaimer</a:t>
                      </a:r>
                    </a:p>
                  </a:txBody>
                  <a:tcPr anchor="ctr"/>
                </a:tc>
                <a:extLst>
                  <a:ext uri="{0D108BD9-81ED-4DB2-BD59-A6C34878D82A}">
                    <a16:rowId xmlns:a16="http://schemas.microsoft.com/office/drawing/2014/main" val="1845386627"/>
                  </a:ext>
                </a:extLst>
              </a:tr>
              <a:tr h="370840">
                <a:tc>
                  <a:txBody>
                    <a:bodyPr/>
                    <a:lstStyle/>
                    <a:p>
                      <a:r>
                        <a:rPr lang="en-US" dirty="0">
                          <a:solidFill>
                            <a:schemeClr val="tx2">
                              <a:lumMod val="40000"/>
                              <a:lumOff val="60000"/>
                            </a:schemeClr>
                          </a:solidFill>
                          <a:latin typeface="Montserrat" panose="02000505000000020004" pitchFamily="2" charset="0"/>
                        </a:rPr>
                        <a:t>6</a:t>
                      </a:r>
                    </a:p>
                  </a:txBody>
                  <a:tcPr/>
                </a:tc>
                <a:tc>
                  <a:txBody>
                    <a:bodyPr/>
                    <a:lstStyle/>
                    <a:p>
                      <a:r>
                        <a:rPr lang="en-US" sz="1400" dirty="0"/>
                        <a:t>What is sleep?</a:t>
                      </a:r>
                    </a:p>
                  </a:txBody>
                  <a:tcPr anchor="ctr"/>
                </a:tc>
                <a:extLst>
                  <a:ext uri="{0D108BD9-81ED-4DB2-BD59-A6C34878D82A}">
                    <a16:rowId xmlns:a16="http://schemas.microsoft.com/office/drawing/2014/main" val="496688315"/>
                  </a:ext>
                </a:extLst>
              </a:tr>
              <a:tr h="370840">
                <a:tc>
                  <a:txBody>
                    <a:bodyPr/>
                    <a:lstStyle/>
                    <a:p>
                      <a:r>
                        <a:rPr lang="en-US" dirty="0">
                          <a:solidFill>
                            <a:schemeClr val="tx2">
                              <a:lumMod val="40000"/>
                              <a:lumOff val="60000"/>
                            </a:schemeClr>
                          </a:solidFill>
                          <a:latin typeface="Montserrat" panose="02000505000000020004" pitchFamily="2" charset="0"/>
                        </a:rPr>
                        <a:t>8</a:t>
                      </a:r>
                    </a:p>
                  </a:txBody>
                  <a:tcPr/>
                </a:tc>
                <a:tc>
                  <a:txBody>
                    <a:bodyPr/>
                    <a:lstStyle/>
                    <a:p>
                      <a:r>
                        <a:rPr lang="en-US" sz="1400" dirty="0"/>
                        <a:t>What does it mean to improve our sleep?</a:t>
                      </a:r>
                    </a:p>
                  </a:txBody>
                  <a:tcPr anchor="ctr"/>
                </a:tc>
                <a:extLst>
                  <a:ext uri="{0D108BD9-81ED-4DB2-BD59-A6C34878D82A}">
                    <a16:rowId xmlns:a16="http://schemas.microsoft.com/office/drawing/2014/main" val="3065012163"/>
                  </a:ext>
                </a:extLst>
              </a:tr>
              <a:tr h="370840">
                <a:tc>
                  <a:txBody>
                    <a:bodyPr/>
                    <a:lstStyle/>
                    <a:p>
                      <a:r>
                        <a:rPr lang="en-US" dirty="0">
                          <a:solidFill>
                            <a:schemeClr val="tx2">
                              <a:lumMod val="40000"/>
                              <a:lumOff val="60000"/>
                            </a:schemeClr>
                          </a:solidFill>
                          <a:latin typeface="Montserrat" panose="02000505000000020004" pitchFamily="2" charset="0"/>
                        </a:rPr>
                        <a:t>10</a:t>
                      </a:r>
                    </a:p>
                  </a:txBody>
                  <a:tcPr/>
                </a:tc>
                <a:tc>
                  <a:txBody>
                    <a:bodyPr/>
                    <a:lstStyle/>
                    <a:p>
                      <a:r>
                        <a:rPr lang="en-US" sz="1400" dirty="0"/>
                        <a:t>How can I improve my sleep?</a:t>
                      </a:r>
                    </a:p>
                  </a:txBody>
                  <a:tcPr anchor="ctr"/>
                </a:tc>
                <a:extLst>
                  <a:ext uri="{0D108BD9-81ED-4DB2-BD59-A6C34878D82A}">
                    <a16:rowId xmlns:a16="http://schemas.microsoft.com/office/drawing/2014/main" val="2590519340"/>
                  </a:ext>
                </a:extLst>
              </a:tr>
              <a:tr h="370840">
                <a:tc>
                  <a:txBody>
                    <a:bodyPr/>
                    <a:lstStyle/>
                    <a:p>
                      <a:r>
                        <a:rPr lang="en-US" dirty="0">
                          <a:solidFill>
                            <a:schemeClr val="tx2">
                              <a:lumMod val="40000"/>
                              <a:lumOff val="60000"/>
                            </a:schemeClr>
                          </a:solidFill>
                          <a:latin typeface="Montserrat" panose="02000505000000020004" pitchFamily="2" charset="0"/>
                        </a:rPr>
                        <a:t>13</a:t>
                      </a:r>
                    </a:p>
                  </a:txBody>
                  <a:tcPr/>
                </a:tc>
                <a:tc>
                  <a:txBody>
                    <a:bodyPr/>
                    <a:lstStyle/>
                    <a:p>
                      <a:r>
                        <a:rPr lang="en-US" sz="1400" dirty="0"/>
                        <a:t>Why does sleep matter?</a:t>
                      </a:r>
                    </a:p>
                  </a:txBody>
                  <a:tcPr anchor="ctr"/>
                </a:tc>
                <a:extLst>
                  <a:ext uri="{0D108BD9-81ED-4DB2-BD59-A6C34878D82A}">
                    <a16:rowId xmlns:a16="http://schemas.microsoft.com/office/drawing/2014/main" val="3237095978"/>
                  </a:ext>
                </a:extLst>
              </a:tr>
              <a:tr h="370840">
                <a:tc>
                  <a:txBody>
                    <a:bodyPr/>
                    <a:lstStyle/>
                    <a:p>
                      <a:r>
                        <a:rPr lang="en-US" dirty="0">
                          <a:solidFill>
                            <a:schemeClr val="tx2">
                              <a:lumMod val="40000"/>
                              <a:lumOff val="60000"/>
                            </a:schemeClr>
                          </a:solidFill>
                          <a:latin typeface="Montserrat" panose="02000505000000020004" pitchFamily="2" charset="0"/>
                        </a:rPr>
                        <a:t>16</a:t>
                      </a:r>
                    </a:p>
                  </a:txBody>
                  <a:tcPr/>
                </a:tc>
                <a:tc>
                  <a:txBody>
                    <a:bodyPr/>
                    <a:lstStyle/>
                    <a:p>
                      <a:r>
                        <a:rPr lang="en-US" sz="1400" dirty="0"/>
                        <a:t>Sleep Stages</a:t>
                      </a:r>
                    </a:p>
                  </a:txBody>
                  <a:tcPr anchor="ctr"/>
                </a:tc>
                <a:extLst>
                  <a:ext uri="{0D108BD9-81ED-4DB2-BD59-A6C34878D82A}">
                    <a16:rowId xmlns:a16="http://schemas.microsoft.com/office/drawing/2014/main" val="3468314863"/>
                  </a:ext>
                </a:extLst>
              </a:tr>
              <a:tr h="370840">
                <a:tc>
                  <a:txBody>
                    <a:bodyPr/>
                    <a:lstStyle/>
                    <a:p>
                      <a:r>
                        <a:rPr lang="en-US" dirty="0">
                          <a:solidFill>
                            <a:schemeClr val="tx2">
                              <a:lumMod val="40000"/>
                              <a:lumOff val="60000"/>
                            </a:schemeClr>
                          </a:solidFill>
                          <a:latin typeface="Montserrat" panose="02000505000000020004" pitchFamily="2" charset="0"/>
                        </a:rPr>
                        <a:t>23</a:t>
                      </a:r>
                    </a:p>
                  </a:txBody>
                  <a:tcPr/>
                </a:tc>
                <a:tc>
                  <a:txBody>
                    <a:bodyPr/>
                    <a:lstStyle/>
                    <a:p>
                      <a:r>
                        <a:rPr lang="en-US" sz="1400" dirty="0"/>
                        <a:t>Sleep on This</a:t>
                      </a:r>
                    </a:p>
                  </a:txBody>
                  <a:tcPr anchor="ctr"/>
                </a:tc>
                <a:extLst>
                  <a:ext uri="{0D108BD9-81ED-4DB2-BD59-A6C34878D82A}">
                    <a16:rowId xmlns:a16="http://schemas.microsoft.com/office/drawing/2014/main" val="3126674383"/>
                  </a:ext>
                </a:extLst>
              </a:tr>
            </a:tbl>
          </a:graphicData>
        </a:graphic>
      </p:graphicFrame>
      <p:sp>
        <p:nvSpPr>
          <p:cNvPr id="4" name="Slide Number Placeholder 3">
            <a:extLst>
              <a:ext uri="{FF2B5EF4-FFF2-40B4-BE49-F238E27FC236}">
                <a16:creationId xmlns:a16="http://schemas.microsoft.com/office/drawing/2014/main" id="{B31F67C8-2B91-44AB-83EB-428282F32040}"/>
              </a:ext>
            </a:extLst>
          </p:cNvPr>
          <p:cNvSpPr>
            <a:spLocks noGrp="1"/>
          </p:cNvSpPr>
          <p:nvPr>
            <p:ph type="sldNum" sz="quarter" idx="10"/>
          </p:nvPr>
        </p:nvSpPr>
        <p:spPr/>
        <p:txBody>
          <a:bodyPr/>
          <a:lstStyle/>
          <a:p>
            <a:pPr>
              <a:defRPr/>
            </a:pPr>
            <a:fld id="{F17FC83E-6CEF-44CC-A30F-C5EA66A34CCE}" type="slidenum">
              <a:rPr lang="en-US" smtClean="0"/>
              <a:pPr>
                <a:defRPr/>
              </a:pPr>
              <a:t>4</a:t>
            </a:fld>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482B11A-2AD7-4A47-843A-A6B7001F1922}"/>
              </a:ext>
            </a:extLst>
          </p:cNvPr>
          <p:cNvSpPr txBox="1"/>
          <p:nvPr/>
        </p:nvSpPr>
        <p:spPr>
          <a:xfrm>
            <a:off x="4837972" y="1999749"/>
            <a:ext cx="2497800" cy="430887"/>
          </a:xfrm>
          <a:prstGeom prst="rect">
            <a:avLst/>
          </a:prstGeom>
          <a:noFill/>
        </p:spPr>
        <p:txBody>
          <a:bodyPr wrap="none">
            <a:spAutoFit/>
          </a:bodyPr>
          <a:lstStyle/>
          <a:p>
            <a:pPr algn="ctr">
              <a:defRPr/>
            </a:pPr>
            <a:r>
              <a:rPr lang="tr-TR" sz="2200" dirty="0">
                <a:solidFill>
                  <a:srgbClr val="E7E6E6">
                    <a:lumMod val="25000"/>
                  </a:srgbClr>
                </a:solidFill>
                <a:latin typeface="Montserrat" panose="00000500000000000000" pitchFamily="50" charset="-94"/>
              </a:rPr>
              <a:t>INTRODUCTION</a:t>
            </a:r>
          </a:p>
        </p:txBody>
      </p:sp>
      <p:sp>
        <p:nvSpPr>
          <p:cNvPr id="2" name="Rectangle 1">
            <a:extLst>
              <a:ext uri="{FF2B5EF4-FFF2-40B4-BE49-F238E27FC236}">
                <a16:creationId xmlns:a16="http://schemas.microsoft.com/office/drawing/2014/main" id="{5745F497-2159-0046-BD64-7901548D5B9D}"/>
              </a:ext>
            </a:extLst>
          </p:cNvPr>
          <p:cNvSpPr/>
          <p:nvPr/>
        </p:nvSpPr>
        <p:spPr>
          <a:xfrm>
            <a:off x="1816284" y="2547708"/>
            <a:ext cx="3784232" cy="2829236"/>
          </a:xfrm>
          <a:prstGeom prst="rect">
            <a:avLst/>
          </a:prstGeom>
        </p:spPr>
        <p:txBody>
          <a:bodyPr wrap="square">
            <a:spAutoFit/>
          </a:bodyPr>
          <a:lstStyle/>
          <a:p>
            <a:pPr defTabSz="457200">
              <a:lnSpc>
                <a:spcPct val="150000"/>
              </a:lnSpc>
              <a:defRPr/>
            </a:pPr>
            <a:r>
              <a:rPr lang="en-US" sz="1200" dirty="0">
                <a:solidFill>
                  <a:srgbClr val="24282B"/>
                </a:solidFill>
                <a:latin typeface="Montserrat Light"/>
              </a:rPr>
              <a:t>Do you need a sleep makeover?  When we run short on time, sleep is often the first to go.  Balancing career and family is often our top priority and sleep suffers intentionally, or as a side effect of things that are happening in our lives.  </a:t>
            </a:r>
          </a:p>
          <a:p>
            <a:pPr defTabSz="457200">
              <a:lnSpc>
                <a:spcPct val="150000"/>
              </a:lnSpc>
              <a:defRPr/>
            </a:pPr>
            <a:endParaRPr lang="en-US" sz="1200" dirty="0">
              <a:solidFill>
                <a:srgbClr val="24282B"/>
              </a:solidFill>
              <a:latin typeface="Montserrat Light"/>
            </a:endParaRPr>
          </a:p>
          <a:p>
            <a:pPr defTabSz="457200">
              <a:lnSpc>
                <a:spcPct val="150000"/>
              </a:lnSpc>
              <a:defRPr/>
            </a:pPr>
            <a:r>
              <a:rPr lang="en-US" sz="1200" dirty="0">
                <a:solidFill>
                  <a:srgbClr val="24282B"/>
                </a:solidFill>
                <a:latin typeface="Montserrat Light"/>
              </a:rPr>
              <a:t>Most of us know that the better we take care of ourselves, the better we take care of others.  </a:t>
            </a:r>
            <a:br>
              <a:rPr lang="en-US" sz="1200" dirty="0">
                <a:solidFill>
                  <a:srgbClr val="24282B"/>
                </a:solidFill>
                <a:latin typeface="Montserrat Light"/>
              </a:rPr>
            </a:br>
            <a:r>
              <a:rPr lang="en-US" sz="1200" dirty="0">
                <a:solidFill>
                  <a:srgbClr val="24282B"/>
                </a:solidFill>
                <a:latin typeface="Montserrat Light"/>
              </a:rPr>
              <a:t>Sleep is something we can change and see an </a:t>
            </a:r>
          </a:p>
          <a:p>
            <a:pPr algn="just">
              <a:lnSpc>
                <a:spcPct val="150000"/>
              </a:lnSpc>
              <a:defRPr/>
            </a:pPr>
            <a:endParaRPr lang="tr-TR" sz="1200" dirty="0">
              <a:solidFill>
                <a:srgbClr val="E7E6E6">
                  <a:lumMod val="25000"/>
                </a:srgbClr>
              </a:solidFill>
              <a:latin typeface="Montserrat" panose="00000500000000000000" pitchFamily="50" charset="-94"/>
            </a:endParaRPr>
          </a:p>
        </p:txBody>
      </p:sp>
      <p:sp>
        <p:nvSpPr>
          <p:cNvPr id="14340" name="Rectangle 3">
            <a:extLst>
              <a:ext uri="{FF2B5EF4-FFF2-40B4-BE49-F238E27FC236}">
                <a16:creationId xmlns:a16="http://schemas.microsoft.com/office/drawing/2014/main" id="{D4AA61A0-3610-4120-8994-83F35753BBF6}"/>
              </a:ext>
            </a:extLst>
          </p:cNvPr>
          <p:cNvSpPr>
            <a:spLocks noChangeArrowheads="1"/>
          </p:cNvSpPr>
          <p:nvPr/>
        </p:nvSpPr>
        <p:spPr bwMode="auto">
          <a:xfrm>
            <a:off x="6591485" y="2547708"/>
            <a:ext cx="3873316" cy="2446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8800" eaLnBrk="0" fontAlgn="base" hangingPunct="0">
              <a:spcBef>
                <a:spcPct val="0"/>
              </a:spcBef>
              <a:spcAft>
                <a:spcPct val="0"/>
              </a:spcAft>
              <a:defRPr sz="3600">
                <a:solidFill>
                  <a:schemeClr val="tx1"/>
                </a:solidFill>
                <a:latin typeface="Calibri" panose="020F0502020204030204" pitchFamily="34" charset="0"/>
              </a:defRPr>
            </a:lvl6pPr>
            <a:lvl7pPr marL="2971800" indent="-228600" defTabSz="1828800" eaLnBrk="0" fontAlgn="base" hangingPunct="0">
              <a:spcBef>
                <a:spcPct val="0"/>
              </a:spcBef>
              <a:spcAft>
                <a:spcPct val="0"/>
              </a:spcAft>
              <a:defRPr sz="3600">
                <a:solidFill>
                  <a:schemeClr val="tx1"/>
                </a:solidFill>
                <a:latin typeface="Calibri" panose="020F0502020204030204" pitchFamily="34" charset="0"/>
              </a:defRPr>
            </a:lvl7pPr>
            <a:lvl8pPr marL="3429000" indent="-228600" defTabSz="1828800" eaLnBrk="0" fontAlgn="base" hangingPunct="0">
              <a:spcBef>
                <a:spcPct val="0"/>
              </a:spcBef>
              <a:spcAft>
                <a:spcPct val="0"/>
              </a:spcAft>
              <a:defRPr sz="3600">
                <a:solidFill>
                  <a:schemeClr val="tx1"/>
                </a:solidFill>
                <a:latin typeface="Calibri" panose="020F0502020204030204" pitchFamily="34" charset="0"/>
              </a:defRPr>
            </a:lvl8pPr>
            <a:lvl9pPr marL="3886200" indent="-228600" defTabSz="1828800" eaLnBrk="0" fontAlgn="base" hangingPunct="0">
              <a:spcBef>
                <a:spcPct val="0"/>
              </a:spcBef>
              <a:spcAft>
                <a:spcPct val="0"/>
              </a:spcAft>
              <a:defRPr sz="3600">
                <a:solidFill>
                  <a:schemeClr val="tx1"/>
                </a:solidFill>
                <a:latin typeface="Calibri" panose="020F0502020204030204" pitchFamily="34" charset="0"/>
              </a:defRPr>
            </a:lvl9pPr>
          </a:lstStyle>
          <a:p>
            <a:pPr fontAlgn="base">
              <a:lnSpc>
                <a:spcPct val="150000"/>
              </a:lnSpc>
              <a:spcBef>
                <a:spcPct val="0"/>
              </a:spcBef>
              <a:spcAft>
                <a:spcPct val="0"/>
              </a:spcAft>
            </a:pPr>
            <a:r>
              <a:rPr lang="en-US" altLang="en-US" sz="1200" dirty="0">
                <a:solidFill>
                  <a:srgbClr val="24282B"/>
                </a:solidFill>
                <a:latin typeface="Montserrat Light" panose="00000400000000000000" pitchFamily="50" charset="0"/>
              </a:rPr>
              <a:t>immediate result.  Sleep affects memory, mood, energy, immunity, health, and much more.</a:t>
            </a:r>
          </a:p>
          <a:p>
            <a:pPr fontAlgn="base">
              <a:lnSpc>
                <a:spcPct val="150000"/>
              </a:lnSpc>
              <a:spcBef>
                <a:spcPct val="0"/>
              </a:spcBef>
              <a:spcAft>
                <a:spcPct val="0"/>
              </a:spcAft>
            </a:pPr>
            <a:endParaRPr lang="en-US" altLang="en-US" sz="1200" dirty="0">
              <a:solidFill>
                <a:srgbClr val="24282B"/>
              </a:solidFill>
              <a:latin typeface="Montserrat Light" panose="00000400000000000000" pitchFamily="50" charset="0"/>
            </a:endParaRPr>
          </a:p>
          <a:p>
            <a:pPr fontAlgn="base">
              <a:lnSpc>
                <a:spcPct val="150000"/>
              </a:lnSpc>
              <a:spcBef>
                <a:spcPct val="0"/>
              </a:spcBef>
              <a:spcAft>
                <a:spcPct val="0"/>
              </a:spcAft>
            </a:pPr>
            <a:r>
              <a:rPr lang="en-US" altLang="en-US" sz="1200" dirty="0">
                <a:solidFill>
                  <a:srgbClr val="24282B"/>
                </a:solidFill>
                <a:latin typeface="Montserrat Light" panose="00000400000000000000" pitchFamily="50" charset="0"/>
              </a:rPr>
              <a:t>With this program, you’ll assess your sleep needs, integrate good sleep habits, and find solutions for your sleep issues.  The effort you put into this program has the potential to change your life, as well as the lives of everyone around you. </a:t>
            </a:r>
            <a:endParaRPr lang="en-US" altLang="en-US" sz="1200" dirty="0">
              <a:solidFill>
                <a:prstClr val="black"/>
              </a:solidFill>
              <a:latin typeface="Montserrat Light" panose="00000400000000000000" pitchFamily="50" charset="0"/>
            </a:endParaRPr>
          </a:p>
          <a:p>
            <a:pPr fontAlgn="base">
              <a:lnSpc>
                <a:spcPct val="150000"/>
              </a:lnSpc>
              <a:spcBef>
                <a:spcPct val="0"/>
              </a:spcBef>
              <a:spcAft>
                <a:spcPct val="0"/>
              </a:spcAft>
            </a:pPr>
            <a:endParaRPr lang="tr-TR" altLang="en-US" sz="700" dirty="0">
              <a:solidFill>
                <a:srgbClr val="3B3838"/>
              </a:solidFill>
              <a:latin typeface="Montserrat Light" panose="00000400000000000000" pitchFamily="50" charset="0"/>
            </a:endParaRPr>
          </a:p>
        </p:txBody>
      </p:sp>
      <p:sp>
        <p:nvSpPr>
          <p:cNvPr id="4" name="Slide Number Placeholder 3">
            <a:extLst>
              <a:ext uri="{FF2B5EF4-FFF2-40B4-BE49-F238E27FC236}">
                <a16:creationId xmlns:a16="http://schemas.microsoft.com/office/drawing/2014/main" id="{9B9F3691-CEBD-4A8C-96EA-7C62515D2EA5}"/>
              </a:ext>
            </a:extLst>
          </p:cNvPr>
          <p:cNvSpPr>
            <a:spLocks noGrp="1"/>
          </p:cNvSpPr>
          <p:nvPr>
            <p:ph type="sldNum" sz="quarter" idx="10"/>
          </p:nvPr>
        </p:nvSpPr>
        <p:spPr/>
        <p:txBody>
          <a:bodyPr/>
          <a:lstStyle/>
          <a:p>
            <a:pPr>
              <a:defRPr/>
            </a:pPr>
            <a:fld id="{D8F301DC-B81D-4D91-AA1C-1BCDCF3CAB6D}" type="slidenum">
              <a:rPr lang="en-US" smtClean="0"/>
              <a:pPr>
                <a:defRPr/>
              </a:pPr>
              <a:t>5</a:t>
            </a:fld>
            <a:endParaRPr lang="en-US" dirty="0"/>
          </a:p>
        </p:txBody>
      </p: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2149C70-D83A-C845-814B-25476B5CE541}"/>
              </a:ext>
            </a:extLst>
          </p:cNvPr>
          <p:cNvSpPr txBox="1"/>
          <p:nvPr/>
        </p:nvSpPr>
        <p:spPr>
          <a:xfrm>
            <a:off x="4936584" y="2004646"/>
            <a:ext cx="2005677" cy="430887"/>
          </a:xfrm>
          <a:prstGeom prst="rect">
            <a:avLst/>
          </a:prstGeom>
          <a:noFill/>
        </p:spPr>
        <p:txBody>
          <a:bodyPr wrap="none">
            <a:spAutoFit/>
          </a:bodyPr>
          <a:lstStyle/>
          <a:p>
            <a:pPr algn="ctr">
              <a:defRPr/>
            </a:pPr>
            <a:r>
              <a:rPr lang="tr-TR" sz="2200" dirty="0">
                <a:latin typeface="Montserrat" panose="00000500000000000000" pitchFamily="50" charset="-94"/>
              </a:rPr>
              <a:t>DISCLAIMER</a:t>
            </a:r>
          </a:p>
        </p:txBody>
      </p:sp>
      <p:sp>
        <p:nvSpPr>
          <p:cNvPr id="15363" name="Rectangle 1">
            <a:extLst>
              <a:ext uri="{FF2B5EF4-FFF2-40B4-BE49-F238E27FC236}">
                <a16:creationId xmlns:a16="http://schemas.microsoft.com/office/drawing/2014/main" id="{33872B23-C705-477F-B509-8247555E4081}"/>
              </a:ext>
            </a:extLst>
          </p:cNvPr>
          <p:cNvSpPr>
            <a:spLocks noChangeArrowheads="1"/>
          </p:cNvSpPr>
          <p:nvPr/>
        </p:nvSpPr>
        <p:spPr bwMode="auto">
          <a:xfrm>
            <a:off x="1563939" y="2547708"/>
            <a:ext cx="9156613" cy="360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8800" eaLnBrk="0" fontAlgn="base" hangingPunct="0">
              <a:spcBef>
                <a:spcPct val="0"/>
              </a:spcBef>
              <a:spcAft>
                <a:spcPct val="0"/>
              </a:spcAft>
              <a:defRPr sz="3600">
                <a:solidFill>
                  <a:schemeClr val="tx1"/>
                </a:solidFill>
                <a:latin typeface="Calibri" panose="020F0502020204030204" pitchFamily="34" charset="0"/>
              </a:defRPr>
            </a:lvl6pPr>
            <a:lvl7pPr marL="2971800" indent="-228600" defTabSz="1828800" eaLnBrk="0" fontAlgn="base" hangingPunct="0">
              <a:spcBef>
                <a:spcPct val="0"/>
              </a:spcBef>
              <a:spcAft>
                <a:spcPct val="0"/>
              </a:spcAft>
              <a:defRPr sz="3600">
                <a:solidFill>
                  <a:schemeClr val="tx1"/>
                </a:solidFill>
                <a:latin typeface="Calibri" panose="020F0502020204030204" pitchFamily="34" charset="0"/>
              </a:defRPr>
            </a:lvl7pPr>
            <a:lvl8pPr marL="3429000" indent="-228600" defTabSz="1828800" eaLnBrk="0" fontAlgn="base" hangingPunct="0">
              <a:spcBef>
                <a:spcPct val="0"/>
              </a:spcBef>
              <a:spcAft>
                <a:spcPct val="0"/>
              </a:spcAft>
              <a:defRPr sz="3600">
                <a:solidFill>
                  <a:schemeClr val="tx1"/>
                </a:solidFill>
                <a:latin typeface="Calibri" panose="020F0502020204030204" pitchFamily="34" charset="0"/>
              </a:defRPr>
            </a:lvl8pPr>
            <a:lvl9pPr marL="3886200" indent="-228600" defTabSz="1828800" eaLnBrk="0" fontAlgn="base" hangingPunct="0">
              <a:spcBef>
                <a:spcPct val="0"/>
              </a:spcBef>
              <a:spcAft>
                <a:spcPct val="0"/>
              </a:spcAft>
              <a:defRPr sz="3600">
                <a:solidFill>
                  <a:schemeClr val="tx1"/>
                </a:solidFill>
                <a:latin typeface="Calibri" panose="020F0502020204030204" pitchFamily="34" charset="0"/>
              </a:defRPr>
            </a:lvl9pPr>
          </a:lstStyle>
          <a:p>
            <a:pPr lvl="0" defTabSz="914396">
              <a:lnSpc>
                <a:spcPct val="150000"/>
              </a:lnSpc>
              <a:spcBef>
                <a:spcPts val="1000"/>
              </a:spcBef>
            </a:pPr>
            <a:r>
              <a:rPr lang="en-US" altLang="en-US" sz="1400" dirty="0">
                <a:solidFill>
                  <a:prstClr val="black"/>
                </a:solidFill>
                <a:latin typeface="Montserrat Light" panose="00000400000000000000" pitchFamily="50" charset="0"/>
              </a:rPr>
              <a:t>This program cannot be construed as a recommendation of medical treatment or medication. It is not professed to be physical or medical treatment nor is any claim made. </a:t>
            </a:r>
          </a:p>
          <a:p>
            <a:pPr lvl="0" defTabSz="914396">
              <a:lnSpc>
                <a:spcPct val="150000"/>
              </a:lnSpc>
              <a:spcBef>
                <a:spcPts val="1000"/>
              </a:spcBef>
            </a:pPr>
            <a:r>
              <a:rPr lang="en-US" sz="1400" dirty="0">
                <a:solidFill>
                  <a:prstClr val="black"/>
                </a:solidFill>
                <a:latin typeface="Montserrat Light"/>
              </a:rPr>
              <a:t>There are no medical recommendations or claims for the program or for any of the vitamin or mineral regimens described in this program.</a:t>
            </a:r>
          </a:p>
          <a:p>
            <a:pPr lvl="0" defTabSz="914396">
              <a:lnSpc>
                <a:spcPct val="150000"/>
              </a:lnSpc>
              <a:spcBef>
                <a:spcPts val="1000"/>
              </a:spcBef>
            </a:pPr>
            <a:r>
              <a:rPr lang="en-US" sz="1400" dirty="0">
                <a:solidFill>
                  <a:prstClr val="black"/>
                </a:solidFill>
                <a:latin typeface="Montserrat Light"/>
              </a:rPr>
              <a:t>No individual should undertake the program or any of its regimens without first consulting and obtaining the informed approval of a licensed medical practitioner. The author makes no warranties or representation as to the effectiveness of the program.</a:t>
            </a:r>
          </a:p>
          <a:p>
            <a:pPr fontAlgn="base">
              <a:lnSpc>
                <a:spcPct val="150000"/>
              </a:lnSpc>
              <a:spcBef>
                <a:spcPct val="0"/>
              </a:spcBef>
              <a:spcAft>
                <a:spcPct val="0"/>
              </a:spcAft>
            </a:pPr>
            <a:endParaRPr lang="en-US" altLang="en-US" sz="1600" dirty="0">
              <a:solidFill>
                <a:prstClr val="black"/>
              </a:solidFill>
              <a:latin typeface="Montserrat Light" panose="00000400000000000000" pitchFamily="50" charset="0"/>
            </a:endParaRPr>
          </a:p>
          <a:p>
            <a:pPr fontAlgn="base">
              <a:lnSpc>
                <a:spcPct val="150000"/>
              </a:lnSpc>
              <a:spcBef>
                <a:spcPct val="0"/>
              </a:spcBef>
              <a:spcAft>
                <a:spcPct val="0"/>
              </a:spcAft>
            </a:pPr>
            <a:endParaRPr lang="en-US" altLang="en-US" sz="700" dirty="0">
              <a:solidFill>
                <a:prstClr val="black"/>
              </a:solidFill>
            </a:endParaRPr>
          </a:p>
          <a:p>
            <a:pPr fontAlgn="base">
              <a:lnSpc>
                <a:spcPct val="150000"/>
              </a:lnSpc>
              <a:spcBef>
                <a:spcPct val="0"/>
              </a:spcBef>
              <a:spcAft>
                <a:spcPct val="0"/>
              </a:spcAft>
            </a:pPr>
            <a:endParaRPr lang="en-US" altLang="en-US" sz="700" dirty="0">
              <a:solidFill>
                <a:prstClr val="black"/>
              </a:solidFill>
            </a:endParaRPr>
          </a:p>
          <a:p>
            <a:pPr fontAlgn="base">
              <a:lnSpc>
                <a:spcPct val="150000"/>
              </a:lnSpc>
              <a:spcBef>
                <a:spcPct val="0"/>
              </a:spcBef>
              <a:spcAft>
                <a:spcPct val="0"/>
              </a:spcAft>
            </a:pPr>
            <a:endParaRPr lang="en-US" altLang="en-US" sz="700" dirty="0">
              <a:solidFill>
                <a:prstClr val="black"/>
              </a:solidFill>
            </a:endParaRPr>
          </a:p>
          <a:p>
            <a:pPr fontAlgn="base">
              <a:lnSpc>
                <a:spcPct val="150000"/>
              </a:lnSpc>
              <a:spcBef>
                <a:spcPct val="0"/>
              </a:spcBef>
              <a:spcAft>
                <a:spcPct val="0"/>
              </a:spcAft>
            </a:pPr>
            <a:endParaRPr lang="en-US" altLang="en-US" sz="700" dirty="0">
              <a:solidFill>
                <a:prstClr val="black"/>
              </a:solidFill>
            </a:endParaRPr>
          </a:p>
        </p:txBody>
      </p:sp>
      <p:sp>
        <p:nvSpPr>
          <p:cNvPr id="3" name="Slide Number Placeholder 2">
            <a:extLst>
              <a:ext uri="{FF2B5EF4-FFF2-40B4-BE49-F238E27FC236}">
                <a16:creationId xmlns:a16="http://schemas.microsoft.com/office/drawing/2014/main" id="{4F81D408-F378-4F8F-95BF-61605513E735}"/>
              </a:ext>
            </a:extLst>
          </p:cNvPr>
          <p:cNvSpPr>
            <a:spLocks noGrp="1"/>
          </p:cNvSpPr>
          <p:nvPr>
            <p:ph type="sldNum" sz="quarter" idx="10"/>
          </p:nvPr>
        </p:nvSpPr>
        <p:spPr/>
        <p:txBody>
          <a:bodyPr/>
          <a:lstStyle/>
          <a:p>
            <a:pPr>
              <a:defRPr/>
            </a:pPr>
            <a:fld id="{D8F301DC-B81D-4D91-AA1C-1BCDCF3CAB6D}" type="slidenum">
              <a:rPr lang="en-US" smtClean="0"/>
              <a:pPr>
                <a:defRPr/>
              </a:pPr>
              <a:t>6</a:t>
            </a:fld>
            <a:endParaRPr lang="en-US" dirty="0"/>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clothing&#10;&#10;Description automatically generated">
            <a:extLst>
              <a:ext uri="{FF2B5EF4-FFF2-40B4-BE49-F238E27FC236}">
                <a16:creationId xmlns:a16="http://schemas.microsoft.com/office/drawing/2014/main" id="{73DBB32B-B8CB-45E7-A722-83184CC844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148"/>
          <a:stretch/>
        </p:blipFill>
        <p:spPr>
          <a:xfrm>
            <a:off x="-16881" y="0"/>
            <a:ext cx="12208881" cy="2686050"/>
          </a:xfrm>
          <a:prstGeom prst="rect">
            <a:avLst/>
          </a:prstGeom>
        </p:spPr>
      </p:pic>
      <p:sp>
        <p:nvSpPr>
          <p:cNvPr id="8" name="TextBox 7">
            <a:extLst>
              <a:ext uri="{FF2B5EF4-FFF2-40B4-BE49-F238E27FC236}">
                <a16:creationId xmlns:a16="http://schemas.microsoft.com/office/drawing/2014/main" id="{F2902DB9-FA3E-2640-8B6F-EA304EAD6663}"/>
              </a:ext>
            </a:extLst>
          </p:cNvPr>
          <p:cNvSpPr txBox="1"/>
          <p:nvPr/>
        </p:nvSpPr>
        <p:spPr>
          <a:xfrm>
            <a:off x="4107256" y="4005732"/>
            <a:ext cx="3888928"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chemeClr val="tx2">
                    <a:lumMod val="60000"/>
                    <a:lumOff val="40000"/>
                  </a:schemeClr>
                </a:solidFill>
                <a:effectLst/>
                <a:uLnTx/>
                <a:uFillTx/>
                <a:latin typeface="Quickpen" pitchFamily="2" charset="0"/>
                <a:ea typeface="+mn-ea"/>
                <a:cs typeface="+mn-cs"/>
              </a:rPr>
              <a:t>part</a:t>
            </a:r>
            <a:r>
              <a:rPr kumimoji="0" lang="tr-TR" sz="6600" b="0" i="0" u="none" strike="noStrike" kern="1200" cap="none" spc="0" normalizeH="0" baseline="0" noProof="0" dirty="0">
                <a:ln>
                  <a:noFill/>
                </a:ln>
                <a:solidFill>
                  <a:schemeClr val="tx2">
                    <a:lumMod val="60000"/>
                    <a:lumOff val="40000"/>
                  </a:schemeClr>
                </a:solidFill>
                <a:effectLst/>
                <a:uLnTx/>
                <a:uFillTx/>
                <a:latin typeface="Quickpen" pitchFamily="2" charset="0"/>
                <a:ea typeface="+mn-ea"/>
                <a:cs typeface="+mn-cs"/>
              </a:rPr>
              <a:t> </a:t>
            </a:r>
            <a:r>
              <a:rPr kumimoji="0" lang="en-US" sz="6600" b="0" i="0" u="none" strike="noStrike" kern="1200" cap="none" spc="0" normalizeH="0" baseline="0" noProof="0" dirty="0">
                <a:ln>
                  <a:noFill/>
                </a:ln>
                <a:solidFill>
                  <a:schemeClr val="tx2">
                    <a:lumMod val="60000"/>
                    <a:lumOff val="40000"/>
                  </a:schemeClr>
                </a:solidFill>
                <a:effectLst/>
                <a:uLnTx/>
                <a:uFillTx/>
                <a:latin typeface="Quickpen" pitchFamily="2" charset="0"/>
                <a:ea typeface="+mn-ea"/>
                <a:cs typeface="+mn-cs"/>
              </a:rPr>
              <a:t>one</a:t>
            </a:r>
            <a:endParaRPr kumimoji="0" lang="tr-TR" sz="6600" b="0" i="0" u="none" strike="noStrike" kern="1200" cap="none" spc="0" normalizeH="0" baseline="0" noProof="0" dirty="0">
              <a:ln>
                <a:noFill/>
              </a:ln>
              <a:solidFill>
                <a:schemeClr val="tx2">
                  <a:lumMod val="60000"/>
                  <a:lumOff val="40000"/>
                </a:schemeClr>
              </a:solidFill>
              <a:effectLst/>
              <a:uLnTx/>
              <a:uFillTx/>
              <a:latin typeface="Quickpen" pitchFamily="2" charset="0"/>
              <a:ea typeface="+mn-ea"/>
              <a:cs typeface="+mn-cs"/>
            </a:endParaRPr>
          </a:p>
        </p:txBody>
      </p:sp>
      <p:sp>
        <p:nvSpPr>
          <p:cNvPr id="10" name="TextBox 9">
            <a:extLst>
              <a:ext uri="{FF2B5EF4-FFF2-40B4-BE49-F238E27FC236}">
                <a16:creationId xmlns:a16="http://schemas.microsoft.com/office/drawing/2014/main" id="{8742A9A2-621B-AF43-9607-CA881F9DA3AA}"/>
              </a:ext>
            </a:extLst>
          </p:cNvPr>
          <p:cNvSpPr txBox="1"/>
          <p:nvPr/>
        </p:nvSpPr>
        <p:spPr>
          <a:xfrm>
            <a:off x="3024417" y="3278348"/>
            <a:ext cx="6054606" cy="769441"/>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600" normalizeH="0" baseline="0" noProof="0" dirty="0">
                <a:ln>
                  <a:noFill/>
                </a:ln>
                <a:solidFill>
                  <a:schemeClr val="accent1"/>
                </a:solidFill>
                <a:effectLst/>
                <a:uLnTx/>
                <a:uFillTx/>
                <a:latin typeface="Montserrat Black" panose="00000A00000000000000" pitchFamily="50" charset="0"/>
              </a:rPr>
              <a:t>WHAT IS SLEEP?</a:t>
            </a:r>
            <a:endParaRPr kumimoji="0" lang="tr-TR" sz="4400" b="0" i="0" u="none" strike="noStrike" kern="1200" cap="none" spc="600" normalizeH="0" baseline="0" noProof="0" dirty="0">
              <a:ln>
                <a:noFill/>
              </a:ln>
              <a:solidFill>
                <a:schemeClr val="accent1"/>
              </a:solidFill>
              <a:effectLst/>
              <a:uLnTx/>
              <a:uFillTx/>
              <a:latin typeface="Montserrat Black" panose="00000A00000000000000" pitchFamily="50" charset="0"/>
            </a:endParaRPr>
          </a:p>
        </p:txBody>
      </p:sp>
      <p:sp>
        <p:nvSpPr>
          <p:cNvPr id="5" name="Rectangle 4">
            <a:extLst>
              <a:ext uri="{FF2B5EF4-FFF2-40B4-BE49-F238E27FC236}">
                <a16:creationId xmlns:a16="http://schemas.microsoft.com/office/drawing/2014/main" id="{A7D5719F-1D70-B243-9B0B-495E051090E5}"/>
              </a:ext>
            </a:extLst>
          </p:cNvPr>
          <p:cNvSpPr/>
          <p:nvPr/>
        </p:nvSpPr>
        <p:spPr>
          <a:xfrm>
            <a:off x="15591" y="321975"/>
            <a:ext cx="3048001" cy="595768"/>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Light"/>
              <a:ea typeface="+mn-ea"/>
              <a:cs typeface="+mn-cs"/>
            </a:endParaRPr>
          </a:p>
        </p:txBody>
      </p:sp>
      <p:sp>
        <p:nvSpPr>
          <p:cNvPr id="6" name="TextBox 5">
            <a:extLst>
              <a:ext uri="{FF2B5EF4-FFF2-40B4-BE49-F238E27FC236}">
                <a16:creationId xmlns:a16="http://schemas.microsoft.com/office/drawing/2014/main" id="{4FDD532B-DD4C-444E-B65A-2F277BEA3808}"/>
              </a:ext>
            </a:extLst>
          </p:cNvPr>
          <p:cNvSpPr txBox="1"/>
          <p:nvPr/>
        </p:nvSpPr>
        <p:spPr>
          <a:xfrm>
            <a:off x="318743" y="419804"/>
            <a:ext cx="2441694" cy="33855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MODULE ONE</a:t>
            </a:r>
          </a:p>
        </p:txBody>
      </p:sp>
      <p:cxnSp>
        <p:nvCxnSpPr>
          <p:cNvPr id="7" name="Straight Connector 6">
            <a:extLst>
              <a:ext uri="{FF2B5EF4-FFF2-40B4-BE49-F238E27FC236}">
                <a16:creationId xmlns:a16="http://schemas.microsoft.com/office/drawing/2014/main" id="{444F417E-0858-4159-8295-1CF32EF47E55}"/>
              </a:ext>
            </a:extLst>
          </p:cNvPr>
          <p:cNvCxnSpPr/>
          <p:nvPr/>
        </p:nvCxnSpPr>
        <p:spPr>
          <a:xfrm>
            <a:off x="-16881" y="2686050"/>
            <a:ext cx="1220888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14F38C9C-2EAA-4A1E-BC0B-E1C9F60C97F6}"/>
              </a:ext>
            </a:extLst>
          </p:cNvPr>
          <p:cNvSpPr>
            <a:spLocks noGrp="1"/>
          </p:cNvSpPr>
          <p:nvPr>
            <p:ph type="sldNum" sz="quarter" idx="12"/>
          </p:nvPr>
        </p:nvSpPr>
        <p:spPr/>
        <p:txBody>
          <a:bodyPr/>
          <a:lstStyle/>
          <a:p>
            <a:fld id="{893DE34F-861C-4A6A-B142-FB2440115817}" type="slidenum">
              <a:rPr lang="en-US" smtClean="0"/>
              <a:pPr/>
              <a:t>7</a:t>
            </a:fld>
            <a:endParaRPr lang="en-US" dirty="0"/>
          </a:p>
        </p:txBody>
      </p:sp>
    </p:spTree>
    <p:extLst>
      <p:ext uri="{BB962C8B-B14F-4D97-AF65-F5344CB8AC3E}">
        <p14:creationId xmlns:p14="http://schemas.microsoft.com/office/powerpoint/2010/main" val="720101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1ED083-1A0F-41BC-B5B3-39526ACDFE16}"/>
              </a:ext>
            </a:extLst>
          </p:cNvPr>
          <p:cNvSpPr txBox="1"/>
          <p:nvPr/>
        </p:nvSpPr>
        <p:spPr>
          <a:xfrm rot="16200000">
            <a:off x="1320549" y="3118060"/>
            <a:ext cx="3712307" cy="461665"/>
          </a:xfrm>
          <a:prstGeom prst="rect">
            <a:avLst/>
          </a:prstGeom>
          <a:noFill/>
        </p:spPr>
        <p:txBody>
          <a:bodyPr wrap="square" rtlCol="0">
            <a:spAutoFit/>
          </a:bodyPr>
          <a:lstStyle/>
          <a:p>
            <a:pPr algn="ctr"/>
            <a:r>
              <a:rPr lang="en-US" sz="2400" dirty="0">
                <a:solidFill>
                  <a:schemeClr val="bg1"/>
                </a:solidFill>
              </a:rPr>
              <a:t>TIME ASLEEP</a:t>
            </a:r>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2346488" y="3044278"/>
            <a:ext cx="6858001" cy="769441"/>
          </a:xfrm>
          <a:prstGeom prst="rect">
            <a:avLst/>
          </a:prstGeom>
          <a:noFill/>
        </p:spPr>
        <p:txBody>
          <a:bodyPr wrap="square" rtlCol="0">
            <a:spAutoFit/>
          </a:bodyPr>
          <a:lstStyle/>
          <a:p>
            <a:pPr algn="ctr"/>
            <a:r>
              <a:rPr lang="en-US" sz="4400" dirty="0">
                <a:solidFill>
                  <a:schemeClr val="accent1"/>
                </a:solidFill>
              </a:rPr>
              <a:t>What Is Sleep?</a:t>
            </a:r>
          </a:p>
        </p:txBody>
      </p:sp>
      <p:sp>
        <p:nvSpPr>
          <p:cNvPr id="9" name="Rectangle 8">
            <a:extLst>
              <a:ext uri="{FF2B5EF4-FFF2-40B4-BE49-F238E27FC236}">
                <a16:creationId xmlns:a16="http://schemas.microsoft.com/office/drawing/2014/main" id="{3DBA79B7-974F-4FA9-8459-D4B61F58642B}"/>
              </a:ext>
            </a:extLst>
          </p:cNvPr>
          <p:cNvSpPr/>
          <p:nvPr/>
        </p:nvSpPr>
        <p:spPr>
          <a:xfrm>
            <a:off x="3492571" y="2438400"/>
            <a:ext cx="7799052" cy="2772490"/>
          </a:xfrm>
          <a:prstGeom prst="rect">
            <a:avLst/>
          </a:prstGeom>
        </p:spPr>
        <p:txBody>
          <a:bodyPr wrap="square">
            <a:spAutoFit/>
          </a:bodyPr>
          <a:lstStyle/>
          <a:p>
            <a:pPr lvl="0">
              <a:lnSpc>
                <a:spcPct val="150000"/>
              </a:lnSpc>
              <a:spcBef>
                <a:spcPts val="1000"/>
              </a:spcBef>
            </a:pPr>
            <a:r>
              <a:rPr lang="en-US" sz="1400" dirty="0">
                <a:solidFill>
                  <a:prstClr val="black"/>
                </a:solidFill>
              </a:rPr>
              <a:t>Sleep is a recovery mechanism for everyone.  We rebuild our body, muscles, cleanse our organs, and even rewire our brain.  How we sleep has an important impact on how we perform in life, our mood, and our overall health.</a:t>
            </a:r>
          </a:p>
          <a:p>
            <a:pPr lvl="0">
              <a:lnSpc>
                <a:spcPct val="150000"/>
              </a:lnSpc>
              <a:spcBef>
                <a:spcPts val="1000"/>
              </a:spcBef>
            </a:pPr>
            <a:r>
              <a:rPr lang="en-US" sz="1400" dirty="0">
                <a:solidFill>
                  <a:prstClr val="black"/>
                </a:solidFill>
              </a:rPr>
              <a:t>Sleep occurs in waves, and crests with the REM (Rapid Eye Movement) stage.  When we are in deep sleep, we’re in maximum recovery.  Depending on the individual, each wave lasts 45 to 90 minutes and we normally have four to six waves of sleep per night.  Normally, the highest percentage of deep sleep is experienced during the earlier waves.</a:t>
            </a:r>
          </a:p>
          <a:p>
            <a:pPr algn="just">
              <a:lnSpc>
                <a:spcPct val="150000"/>
              </a:lnSpc>
              <a:defRPr/>
            </a:pPr>
            <a:endParaRPr lang="tr-TR" sz="1400" dirty="0">
              <a:solidFill>
                <a:srgbClr val="E7E6E6">
                  <a:lumMod val="25000"/>
                </a:srgbClr>
              </a:solidFill>
            </a:endParaRPr>
          </a:p>
        </p:txBody>
      </p:sp>
      <p:sp>
        <p:nvSpPr>
          <p:cNvPr id="10" name="TextBox 9">
            <a:extLst>
              <a:ext uri="{FF2B5EF4-FFF2-40B4-BE49-F238E27FC236}">
                <a16:creationId xmlns:a16="http://schemas.microsoft.com/office/drawing/2014/main" id="{E9AAF6C0-9991-45CD-B897-231A7FC0BF0E}"/>
              </a:ext>
            </a:extLst>
          </p:cNvPr>
          <p:cNvSpPr txBox="1"/>
          <p:nvPr/>
        </p:nvSpPr>
        <p:spPr>
          <a:xfrm>
            <a:off x="3775710" y="924304"/>
            <a:ext cx="4640580" cy="707886"/>
          </a:xfrm>
          <a:prstGeom prst="rect">
            <a:avLst/>
          </a:prstGeom>
          <a:noFill/>
        </p:spPr>
        <p:txBody>
          <a:bodyPr wrap="square" rtlCol="0">
            <a:spAutoFit/>
          </a:bodyPr>
          <a:lstStyle/>
          <a:p>
            <a:r>
              <a:rPr lang="en-US" sz="4000" dirty="0">
                <a:solidFill>
                  <a:schemeClr val="bg1">
                    <a:lumMod val="75000"/>
                  </a:schemeClr>
                </a:solidFill>
              </a:rPr>
              <a:t>recovery</a:t>
            </a:r>
          </a:p>
        </p:txBody>
      </p:sp>
      <p:sp>
        <p:nvSpPr>
          <p:cNvPr id="3" name="Slide Number Placeholder 2">
            <a:extLst>
              <a:ext uri="{FF2B5EF4-FFF2-40B4-BE49-F238E27FC236}">
                <a16:creationId xmlns:a16="http://schemas.microsoft.com/office/drawing/2014/main" id="{CAD1B943-A5BE-49C6-AB54-8E438E17B3BC}"/>
              </a:ext>
            </a:extLst>
          </p:cNvPr>
          <p:cNvSpPr>
            <a:spLocks noGrp="1"/>
          </p:cNvSpPr>
          <p:nvPr>
            <p:ph type="sldNum" sz="quarter" idx="10"/>
          </p:nvPr>
        </p:nvSpPr>
        <p:spPr/>
        <p:txBody>
          <a:bodyPr/>
          <a:lstStyle/>
          <a:p>
            <a:pPr>
              <a:defRPr/>
            </a:pPr>
            <a:fld id="{8C2C93CF-2B5E-47F2-8BDD-6528005EA3E1}" type="slidenum">
              <a:rPr lang="en-US" smtClean="0"/>
              <a:pPr>
                <a:defRPr/>
              </a:pPr>
              <a:t>8</a:t>
            </a:fld>
            <a:endParaRPr lang="en-US" dirty="0"/>
          </a:p>
        </p:txBody>
      </p:sp>
    </p:spTree>
    <p:extLst>
      <p:ext uri="{BB962C8B-B14F-4D97-AF65-F5344CB8AC3E}">
        <p14:creationId xmlns:p14="http://schemas.microsoft.com/office/powerpoint/2010/main" val="178683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clothing&#10;&#10;Description automatically generated">
            <a:extLst>
              <a:ext uri="{FF2B5EF4-FFF2-40B4-BE49-F238E27FC236}">
                <a16:creationId xmlns:a16="http://schemas.microsoft.com/office/drawing/2014/main" id="{73DBB32B-B8CB-45E7-A722-83184CC844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148"/>
          <a:stretch/>
        </p:blipFill>
        <p:spPr>
          <a:xfrm>
            <a:off x="-16881" y="0"/>
            <a:ext cx="12208881" cy="2686050"/>
          </a:xfrm>
          <a:prstGeom prst="rect">
            <a:avLst/>
          </a:prstGeom>
        </p:spPr>
      </p:pic>
      <p:sp>
        <p:nvSpPr>
          <p:cNvPr id="8" name="TextBox 7">
            <a:extLst>
              <a:ext uri="{FF2B5EF4-FFF2-40B4-BE49-F238E27FC236}">
                <a16:creationId xmlns:a16="http://schemas.microsoft.com/office/drawing/2014/main" id="{F2902DB9-FA3E-2640-8B6F-EA304EAD6663}"/>
              </a:ext>
            </a:extLst>
          </p:cNvPr>
          <p:cNvSpPr txBox="1"/>
          <p:nvPr/>
        </p:nvSpPr>
        <p:spPr>
          <a:xfrm>
            <a:off x="4352278" y="4818102"/>
            <a:ext cx="3888928" cy="1107996"/>
          </a:xfrm>
          <a:prstGeom prst="rect">
            <a:avLst/>
          </a:prstGeom>
          <a:noFill/>
        </p:spPr>
        <p:txBody>
          <a:bodyPr wrap="square">
            <a:spAutoFit/>
          </a:bodyPr>
          <a:lstStyle/>
          <a:p>
            <a:pPr algn="ctr">
              <a:defRPr/>
            </a:pPr>
            <a:r>
              <a:rPr lang="en-US" sz="6600" dirty="0">
                <a:solidFill>
                  <a:schemeClr val="bg1">
                    <a:lumMod val="65000"/>
                  </a:schemeClr>
                </a:solidFill>
                <a:latin typeface="Quickpen" pitchFamily="2" charset="0"/>
              </a:rPr>
              <a:t>part</a:t>
            </a:r>
            <a:r>
              <a:rPr lang="tr-TR" sz="6600" dirty="0">
                <a:solidFill>
                  <a:schemeClr val="bg1">
                    <a:lumMod val="65000"/>
                  </a:schemeClr>
                </a:solidFill>
                <a:latin typeface="Quickpen" pitchFamily="2" charset="0"/>
              </a:rPr>
              <a:t> </a:t>
            </a:r>
            <a:r>
              <a:rPr lang="en-US" sz="6600" dirty="0">
                <a:solidFill>
                  <a:schemeClr val="bg1">
                    <a:lumMod val="65000"/>
                  </a:schemeClr>
                </a:solidFill>
                <a:latin typeface="Quickpen" pitchFamily="2" charset="0"/>
              </a:rPr>
              <a:t>two</a:t>
            </a:r>
            <a:endParaRPr lang="tr-TR" sz="6600" dirty="0">
              <a:solidFill>
                <a:schemeClr val="bg1">
                  <a:lumMod val="65000"/>
                </a:schemeClr>
              </a:solidFill>
              <a:latin typeface="Quickpen" pitchFamily="2" charset="0"/>
            </a:endParaRPr>
          </a:p>
        </p:txBody>
      </p:sp>
      <p:sp>
        <p:nvSpPr>
          <p:cNvPr id="10" name="TextBox 9">
            <a:extLst>
              <a:ext uri="{FF2B5EF4-FFF2-40B4-BE49-F238E27FC236}">
                <a16:creationId xmlns:a16="http://schemas.microsoft.com/office/drawing/2014/main" id="{8742A9A2-621B-AF43-9607-CA881F9DA3AA}"/>
              </a:ext>
            </a:extLst>
          </p:cNvPr>
          <p:cNvSpPr txBox="1"/>
          <p:nvPr/>
        </p:nvSpPr>
        <p:spPr>
          <a:xfrm>
            <a:off x="208538" y="3273400"/>
            <a:ext cx="12176409" cy="1446550"/>
          </a:xfrm>
          <a:prstGeom prst="rect">
            <a:avLst/>
          </a:prstGeom>
          <a:noFill/>
        </p:spPr>
        <p:txBody>
          <a:bodyPr wrap="square">
            <a:spAutoFit/>
          </a:bodyPr>
          <a:lstStyle/>
          <a:p>
            <a:pPr algn="ctr">
              <a:defRPr/>
            </a:pPr>
            <a:r>
              <a:rPr lang="en-US" sz="4400" spc="600" dirty="0">
                <a:solidFill>
                  <a:schemeClr val="accent1"/>
                </a:solidFill>
                <a:latin typeface="Montserrat Black" panose="00000A00000000000000" pitchFamily="50" charset="0"/>
              </a:rPr>
              <a:t>WHAT DOES IT MEAN TO IMPROVE OUR SLEEP?</a:t>
            </a:r>
            <a:endParaRPr lang="tr-TR" sz="4400" spc="600" dirty="0">
              <a:solidFill>
                <a:schemeClr val="accent1"/>
              </a:solidFill>
              <a:latin typeface="Montserrat Black" panose="00000A00000000000000" pitchFamily="50" charset="0"/>
            </a:endParaRPr>
          </a:p>
        </p:txBody>
      </p:sp>
      <p:sp>
        <p:nvSpPr>
          <p:cNvPr id="5" name="Rectangle 4">
            <a:extLst>
              <a:ext uri="{FF2B5EF4-FFF2-40B4-BE49-F238E27FC236}">
                <a16:creationId xmlns:a16="http://schemas.microsoft.com/office/drawing/2014/main" id="{A7D5719F-1D70-B243-9B0B-495E051090E5}"/>
              </a:ext>
            </a:extLst>
          </p:cNvPr>
          <p:cNvSpPr/>
          <p:nvPr/>
        </p:nvSpPr>
        <p:spPr>
          <a:xfrm>
            <a:off x="15591" y="321975"/>
            <a:ext cx="3048001" cy="595768"/>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4FDD532B-DD4C-444E-B65A-2F277BEA3808}"/>
              </a:ext>
            </a:extLst>
          </p:cNvPr>
          <p:cNvSpPr txBox="1"/>
          <p:nvPr/>
        </p:nvSpPr>
        <p:spPr>
          <a:xfrm>
            <a:off x="318743" y="419804"/>
            <a:ext cx="2441694" cy="338554"/>
          </a:xfrm>
          <a:prstGeom prst="rect">
            <a:avLst/>
          </a:prstGeom>
          <a:noFill/>
        </p:spPr>
        <p:txBody>
          <a:bodyPr wrap="none">
            <a:spAutoFit/>
          </a:bodyPr>
          <a:lstStyle/>
          <a:p>
            <a:pPr algn="ctr">
              <a:defRPr/>
            </a:pPr>
            <a:r>
              <a:rPr lang="tr-TR" sz="1600" spc="600" dirty="0">
                <a:solidFill>
                  <a:schemeClr val="bg1"/>
                </a:solidFill>
                <a:latin typeface="Montserrat" panose="00000500000000000000" pitchFamily="50" charset="-94"/>
              </a:rPr>
              <a:t>MODULE ONE</a:t>
            </a:r>
          </a:p>
        </p:txBody>
      </p:sp>
      <p:cxnSp>
        <p:nvCxnSpPr>
          <p:cNvPr id="7" name="Straight Connector 6">
            <a:extLst>
              <a:ext uri="{FF2B5EF4-FFF2-40B4-BE49-F238E27FC236}">
                <a16:creationId xmlns:a16="http://schemas.microsoft.com/office/drawing/2014/main" id="{444F417E-0858-4159-8295-1CF32EF47E55}"/>
              </a:ext>
            </a:extLst>
          </p:cNvPr>
          <p:cNvCxnSpPr/>
          <p:nvPr/>
        </p:nvCxnSpPr>
        <p:spPr>
          <a:xfrm>
            <a:off x="-16881" y="2686050"/>
            <a:ext cx="1220888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6050A558-1D73-4BDB-A9B2-E12E393394DF}"/>
              </a:ext>
            </a:extLst>
          </p:cNvPr>
          <p:cNvSpPr>
            <a:spLocks noGrp="1"/>
          </p:cNvSpPr>
          <p:nvPr>
            <p:ph type="sldNum" sz="quarter" idx="12"/>
          </p:nvPr>
        </p:nvSpPr>
        <p:spPr/>
        <p:txBody>
          <a:bodyPr/>
          <a:lstStyle/>
          <a:p>
            <a:fld id="{893DE34F-861C-4A6A-B142-FB2440115817}" type="slidenum">
              <a:rPr lang="en-US" smtClean="0"/>
              <a:pPr/>
              <a:t>9</a:t>
            </a:fld>
            <a:endParaRPr lang="en-US" dirty="0"/>
          </a:p>
        </p:txBody>
      </p:sp>
    </p:spTree>
    <p:extLst>
      <p:ext uri="{BB962C8B-B14F-4D97-AF65-F5344CB8AC3E}">
        <p14:creationId xmlns:p14="http://schemas.microsoft.com/office/powerpoint/2010/main" val="2940178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ustom Design">
  <a:themeElements>
    <a:clrScheme name="Custom 1">
      <a:dk1>
        <a:sysClr val="windowText" lastClr="000000"/>
      </a:dk1>
      <a:lt1>
        <a:sysClr val="window" lastClr="FFFFFF"/>
      </a:lt1>
      <a:dk2>
        <a:srgbClr val="595959"/>
      </a:dk2>
      <a:lt2>
        <a:srgbClr val="F0FEFE"/>
      </a:lt2>
      <a:accent1>
        <a:srgbClr val="12B0B5"/>
      </a:accent1>
      <a:accent2>
        <a:srgbClr val="F95A44"/>
      </a:accent2>
      <a:accent3>
        <a:srgbClr val="59C577"/>
      </a:accent3>
      <a:accent4>
        <a:srgbClr val="FFC000"/>
      </a:accent4>
      <a:accent5>
        <a:srgbClr val="D70C1A"/>
      </a:accent5>
      <a:accent6>
        <a:srgbClr val="EE7132"/>
      </a:accent6>
      <a:hlink>
        <a:srgbClr val="F95A44"/>
      </a:hlink>
      <a:folHlink>
        <a:srgbClr val="7F7F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ustom 1">
      <a:dk1>
        <a:sysClr val="windowText" lastClr="000000"/>
      </a:dk1>
      <a:lt1>
        <a:sysClr val="window" lastClr="FFFFFF"/>
      </a:lt1>
      <a:dk2>
        <a:srgbClr val="595959"/>
      </a:dk2>
      <a:lt2>
        <a:srgbClr val="F0FEFE"/>
      </a:lt2>
      <a:accent1>
        <a:srgbClr val="12B0B5"/>
      </a:accent1>
      <a:accent2>
        <a:srgbClr val="F95A44"/>
      </a:accent2>
      <a:accent3>
        <a:srgbClr val="59C577"/>
      </a:accent3>
      <a:accent4>
        <a:srgbClr val="FFC000"/>
      </a:accent4>
      <a:accent5>
        <a:srgbClr val="D70C1A"/>
      </a:accent5>
      <a:accent6>
        <a:srgbClr val="EE7132"/>
      </a:accent6>
      <a:hlink>
        <a:srgbClr val="F95A44"/>
      </a:hlink>
      <a:folHlink>
        <a:srgbClr val="7F7F7F"/>
      </a:folHlink>
    </a:clrScheme>
    <a:fontScheme name="NHI">
      <a:majorFont>
        <a:latin typeface="Montserrat Medium"/>
        <a:ea typeface=""/>
        <a:cs typeface=""/>
      </a:majorFont>
      <a:minorFont>
        <a:latin typeface="Montserrat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Custom 1">
      <a:dk1>
        <a:sysClr val="windowText" lastClr="000000"/>
      </a:dk1>
      <a:lt1>
        <a:sysClr val="window" lastClr="FFFFFF"/>
      </a:lt1>
      <a:dk2>
        <a:srgbClr val="595959"/>
      </a:dk2>
      <a:lt2>
        <a:srgbClr val="F0FEFE"/>
      </a:lt2>
      <a:accent1>
        <a:srgbClr val="12B0B5"/>
      </a:accent1>
      <a:accent2>
        <a:srgbClr val="F95A44"/>
      </a:accent2>
      <a:accent3>
        <a:srgbClr val="59C577"/>
      </a:accent3>
      <a:accent4>
        <a:srgbClr val="FFC000"/>
      </a:accent4>
      <a:accent5>
        <a:srgbClr val="D70C1A"/>
      </a:accent5>
      <a:accent6>
        <a:srgbClr val="EE7132"/>
      </a:accent6>
      <a:hlink>
        <a:srgbClr val="F95A44"/>
      </a:hlink>
      <a:folHlink>
        <a:srgbClr val="7F7F7F"/>
      </a:folHlink>
    </a:clrScheme>
    <a:fontScheme name="NHI">
      <a:majorFont>
        <a:latin typeface="Montserrat Medium"/>
        <a:ea typeface=""/>
        <a:cs typeface=""/>
      </a:majorFont>
      <a:minorFont>
        <a:latin typeface="Montserrat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11856</TotalTime>
  <Words>2479</Words>
  <Application>Microsoft Office PowerPoint</Application>
  <PresentationFormat>Widescreen</PresentationFormat>
  <Paragraphs>246</Paragraphs>
  <Slides>29</Slides>
  <Notes>15</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29</vt:i4>
      </vt:variant>
    </vt:vector>
  </HeadingPairs>
  <TitlesOfParts>
    <vt:vector size="42" baseType="lpstr">
      <vt:lpstr>Arial</vt:lpstr>
      <vt:lpstr>Calibri</vt:lpstr>
      <vt:lpstr>Calibri Light</vt:lpstr>
      <vt:lpstr>Montserrat</vt:lpstr>
      <vt:lpstr>Montserrat Black</vt:lpstr>
      <vt:lpstr>Montserrat Light</vt:lpstr>
      <vt:lpstr>Montserrat Medium</vt:lpstr>
      <vt:lpstr>Montserrat Semi Bold</vt:lpstr>
      <vt:lpstr>Quickpen</vt:lpstr>
      <vt:lpstr>Custom Design</vt:lpstr>
      <vt:lpstr>1_Custom Design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Importance of Routines</vt:lpstr>
      <vt:lpstr>Importance of Progress</vt:lpstr>
      <vt:lpstr>Importance of Progress</vt:lpstr>
      <vt:lpstr>Your List of Habits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Cathy Sykora</dc:creator>
  <cp:lastModifiedBy>USER</cp:lastModifiedBy>
  <cp:revision>62</cp:revision>
  <dcterms:created xsi:type="dcterms:W3CDTF">2018-12-18T21:25:07Z</dcterms:created>
  <dcterms:modified xsi:type="dcterms:W3CDTF">2025-03-12T15:45:40Z</dcterms:modified>
</cp:coreProperties>
</file>