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4.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9" r:id="rId1"/>
    <p:sldMasterId id="2147483719" r:id="rId2"/>
    <p:sldMasterId id="2147483704" r:id="rId3"/>
    <p:sldMasterId id="2147483731" r:id="rId4"/>
    <p:sldMasterId id="2147483742" r:id="rId5"/>
  </p:sldMasterIdLst>
  <p:notesMasterIdLst>
    <p:notesMasterId r:id="rId23"/>
  </p:notesMasterIdLst>
  <p:sldIdLst>
    <p:sldId id="295" r:id="rId6"/>
    <p:sldId id="902" r:id="rId7"/>
    <p:sldId id="884" r:id="rId8"/>
    <p:sldId id="903" r:id="rId9"/>
    <p:sldId id="307" r:id="rId10"/>
    <p:sldId id="904" r:id="rId11"/>
    <p:sldId id="898" r:id="rId12"/>
    <p:sldId id="905" r:id="rId13"/>
    <p:sldId id="899" r:id="rId14"/>
    <p:sldId id="906" r:id="rId15"/>
    <p:sldId id="900" r:id="rId16"/>
    <p:sldId id="907" r:id="rId17"/>
    <p:sldId id="901" r:id="rId18"/>
    <p:sldId id="909" r:id="rId19"/>
    <p:sldId id="312" r:id="rId20"/>
    <p:sldId id="912" r:id="rId21"/>
    <p:sldId id="877"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36" userDrawn="1">
          <p15:clr>
            <a:srgbClr val="A4A3A4"/>
          </p15:clr>
        </p15:guide>
        <p15:guide id="2" pos="528" userDrawn="1">
          <p15:clr>
            <a:srgbClr val="A4A3A4"/>
          </p15:clr>
        </p15:guide>
        <p15:guide id="3" pos="5760" userDrawn="1">
          <p15:clr>
            <a:srgbClr val="A4A3A4"/>
          </p15:clr>
        </p15:guide>
        <p15:guide id="4" orient="horz" pos="576"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shlie Sykora-Pappas" initials="A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F5F6"/>
    <a:srgbClr val="12B0B5"/>
    <a:srgbClr val="F2F0EE"/>
    <a:srgbClr val="CBC3BE"/>
    <a:srgbClr val="676767"/>
    <a:srgbClr val="FFFFFF"/>
    <a:srgbClr val="CCD6DF"/>
    <a:srgbClr val="B0ADA3"/>
    <a:srgbClr val="98C1B9"/>
    <a:srgbClr val="E7E8E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A494834-605F-48EF-B477-C0829D7A5381}" v="28" dt="2019-05-01T19:22:26.12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10" autoAdjust="0"/>
    <p:restoredTop sz="94755" autoAdjust="0"/>
  </p:normalViewPr>
  <p:slideViewPr>
    <p:cSldViewPr snapToGrid="0">
      <p:cViewPr varScale="1">
        <p:scale>
          <a:sx n="62" d="100"/>
          <a:sy n="62" d="100"/>
        </p:scale>
        <p:origin x="712" y="56"/>
      </p:cViewPr>
      <p:guideLst>
        <p:guide orient="horz" pos="1536"/>
        <p:guide pos="528"/>
        <p:guide pos="5760"/>
        <p:guide orient="horz" pos="576"/>
      </p:guideLst>
    </p:cSldViewPr>
  </p:slideViewPr>
  <p:outlineViewPr>
    <p:cViewPr>
      <p:scale>
        <a:sx n="33" d="100"/>
        <a:sy n="33" d="100"/>
      </p:scale>
      <p:origin x="0" y="0"/>
    </p:cViewPr>
  </p:outlineViewPr>
  <p:notesTextViewPr>
    <p:cViewPr>
      <p:scale>
        <a:sx n="1" d="1"/>
        <a:sy n="1" d="1"/>
      </p:scale>
      <p:origin x="0" y="0"/>
    </p:cViewPr>
  </p:notesTextViewPr>
  <p:notesViewPr>
    <p:cSldViewPr snapToGrid="0" showGuides="1">
      <p:cViewPr varScale="1">
        <p:scale>
          <a:sx n="59" d="100"/>
          <a:sy n="59" d="100"/>
        </p:scale>
        <p:origin x="2517" y="51"/>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commentAuthors" Target="commentAuthor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shlie Sykora-Pappas" userId="ee8837ecd722293f" providerId="LiveId" clId="{4A494834-605F-48EF-B477-C0829D7A5381}"/>
    <pc:docChg chg="custSel delSld modSld modMainMaster">
      <pc:chgData name="Ashlie Sykora-Pappas" userId="ee8837ecd722293f" providerId="LiveId" clId="{4A494834-605F-48EF-B477-C0829D7A5381}" dt="2019-05-01T19:32:57.283" v="69" actId="2696"/>
      <pc:docMkLst>
        <pc:docMk/>
      </pc:docMkLst>
      <pc:sldChg chg="delSp">
        <pc:chgData name="Ashlie Sykora-Pappas" userId="ee8837ecd722293f" providerId="LiveId" clId="{4A494834-605F-48EF-B477-C0829D7A5381}" dt="2019-04-29T16:42:23.729" v="0" actId="478"/>
        <pc:sldMkLst>
          <pc:docMk/>
          <pc:sldMk cId="1369388103" sldId="295"/>
        </pc:sldMkLst>
        <pc:spChg chg="del">
          <ac:chgData name="Ashlie Sykora-Pappas" userId="ee8837ecd722293f" providerId="LiveId" clId="{4A494834-605F-48EF-B477-C0829D7A5381}" dt="2019-04-29T16:42:23.729" v="0" actId="478"/>
          <ac:spMkLst>
            <pc:docMk/>
            <pc:sldMk cId="1369388103" sldId="295"/>
            <ac:spMk id="2" creationId="{EDC6C104-BB64-47E9-8031-8222A52482FA}"/>
          </ac:spMkLst>
        </pc:spChg>
      </pc:sldChg>
      <pc:sldChg chg="modSp">
        <pc:chgData name="Ashlie Sykora-Pappas" userId="ee8837ecd722293f" providerId="LiveId" clId="{4A494834-605F-48EF-B477-C0829D7A5381}" dt="2019-05-01T19:22:26.120" v="68"/>
        <pc:sldMkLst>
          <pc:docMk/>
          <pc:sldMk cId="1942956385" sldId="312"/>
        </pc:sldMkLst>
        <pc:spChg chg="mod">
          <ac:chgData name="Ashlie Sykora-Pappas" userId="ee8837ecd722293f" providerId="LiveId" clId="{4A494834-605F-48EF-B477-C0829D7A5381}" dt="2019-05-01T19:22:26.120" v="68"/>
          <ac:spMkLst>
            <pc:docMk/>
            <pc:sldMk cId="1942956385" sldId="312"/>
            <ac:spMk id="9" creationId="{F19273C0-3BE8-4919-AC09-4E7F7742558D}"/>
          </ac:spMkLst>
        </pc:spChg>
      </pc:sldChg>
      <pc:sldChg chg="del">
        <pc:chgData name="Ashlie Sykora-Pappas" userId="ee8837ecd722293f" providerId="LiveId" clId="{4A494834-605F-48EF-B477-C0829D7A5381}" dt="2019-05-01T19:32:57.283" v="69" actId="2696"/>
        <pc:sldMkLst>
          <pc:docMk/>
          <pc:sldMk cId="3988830055" sldId="911"/>
        </pc:sldMkLst>
      </pc:sldChg>
      <pc:sldMasterChg chg="modSp modSldLayout">
        <pc:chgData name="Ashlie Sykora-Pappas" userId="ee8837ecd722293f" providerId="LiveId" clId="{4A494834-605F-48EF-B477-C0829D7A5381}" dt="2019-04-29T16:44:03.053" v="24" actId="403"/>
        <pc:sldMasterMkLst>
          <pc:docMk/>
          <pc:sldMasterMk cId="1072457485" sldId="2147483704"/>
        </pc:sldMasterMkLst>
        <pc:spChg chg="mod">
          <ac:chgData name="Ashlie Sykora-Pappas" userId="ee8837ecd722293f" providerId="LiveId" clId="{4A494834-605F-48EF-B477-C0829D7A5381}" dt="2019-04-29T16:44:03.053" v="24" actId="403"/>
          <ac:spMkLst>
            <pc:docMk/>
            <pc:sldMasterMk cId="1072457485" sldId="2147483704"/>
            <ac:spMk id="4" creationId="{3DCC6496-D9AC-824B-A9EA-80F7C91685B3}"/>
          </ac:spMkLst>
        </pc:spChg>
        <pc:sldLayoutChg chg="modSp">
          <pc:chgData name="Ashlie Sykora-Pappas" userId="ee8837ecd722293f" providerId="LiveId" clId="{4A494834-605F-48EF-B477-C0829D7A5381}" dt="2019-04-29T16:42:36.626" v="4" actId="403"/>
          <pc:sldLayoutMkLst>
            <pc:docMk/>
            <pc:sldMasterMk cId="1072457485" sldId="2147483704"/>
            <pc:sldLayoutMk cId="2097930976" sldId="2147483706"/>
          </pc:sldLayoutMkLst>
          <pc:spChg chg="mod">
            <ac:chgData name="Ashlie Sykora-Pappas" userId="ee8837ecd722293f" providerId="LiveId" clId="{4A494834-605F-48EF-B477-C0829D7A5381}" dt="2019-04-29T16:42:36.626" v="4" actId="403"/>
            <ac:spMkLst>
              <pc:docMk/>
              <pc:sldMasterMk cId="1072457485" sldId="2147483704"/>
              <pc:sldLayoutMk cId="2097930976" sldId="2147483706"/>
              <ac:spMk id="5" creationId="{009CD36B-F4CC-4942-932D-DBDFE175B5F7}"/>
            </ac:spMkLst>
          </pc:spChg>
        </pc:sldLayoutChg>
        <pc:sldLayoutChg chg="delSp modSp">
          <pc:chgData name="Ashlie Sykora-Pappas" userId="ee8837ecd722293f" providerId="LiveId" clId="{4A494834-605F-48EF-B477-C0829D7A5381}" dt="2019-04-29T16:43:01.209" v="11" actId="404"/>
          <pc:sldLayoutMkLst>
            <pc:docMk/>
            <pc:sldMasterMk cId="1072457485" sldId="2147483704"/>
            <pc:sldLayoutMk cId="3675608858" sldId="2147483707"/>
          </pc:sldLayoutMkLst>
          <pc:spChg chg="del">
            <ac:chgData name="Ashlie Sykora-Pappas" userId="ee8837ecd722293f" providerId="LiveId" clId="{4A494834-605F-48EF-B477-C0829D7A5381}" dt="2019-04-29T16:42:55.185" v="5" actId="478"/>
            <ac:spMkLst>
              <pc:docMk/>
              <pc:sldMasterMk cId="1072457485" sldId="2147483704"/>
              <pc:sldLayoutMk cId="3675608858" sldId="2147483707"/>
              <ac:spMk id="5" creationId="{7612127A-8FC9-4C9A-B091-137C6338641E}"/>
            </ac:spMkLst>
          </pc:spChg>
          <pc:spChg chg="mod">
            <ac:chgData name="Ashlie Sykora-Pappas" userId="ee8837ecd722293f" providerId="LiveId" clId="{4A494834-605F-48EF-B477-C0829D7A5381}" dt="2019-04-29T16:43:01.209" v="11" actId="404"/>
            <ac:spMkLst>
              <pc:docMk/>
              <pc:sldMasterMk cId="1072457485" sldId="2147483704"/>
              <pc:sldLayoutMk cId="3675608858" sldId="2147483707"/>
              <ac:spMk id="6" creationId="{A18A692C-BDF0-43C2-94FB-A39FB4BDA83B}"/>
            </ac:spMkLst>
          </pc:spChg>
        </pc:sldLayoutChg>
        <pc:sldLayoutChg chg="delSp modSp">
          <pc:chgData name="Ashlie Sykora-Pappas" userId="ee8837ecd722293f" providerId="LiveId" clId="{4A494834-605F-48EF-B477-C0829D7A5381}" dt="2019-04-29T16:43:46.995" v="20" actId="478"/>
          <pc:sldLayoutMkLst>
            <pc:docMk/>
            <pc:sldMasterMk cId="1072457485" sldId="2147483704"/>
            <pc:sldLayoutMk cId="2799779242" sldId="2147483712"/>
          </pc:sldLayoutMkLst>
          <pc:spChg chg="del">
            <ac:chgData name="Ashlie Sykora-Pappas" userId="ee8837ecd722293f" providerId="LiveId" clId="{4A494834-605F-48EF-B477-C0829D7A5381}" dt="2019-04-29T16:43:46.995" v="20" actId="478"/>
            <ac:spMkLst>
              <pc:docMk/>
              <pc:sldMasterMk cId="1072457485" sldId="2147483704"/>
              <pc:sldLayoutMk cId="2799779242" sldId="2147483712"/>
              <ac:spMk id="4" creationId="{0511C721-B298-49C8-BF69-B408489DC777}"/>
            </ac:spMkLst>
          </pc:spChg>
          <pc:spChg chg="mod">
            <ac:chgData name="Ashlie Sykora-Pappas" userId="ee8837ecd722293f" providerId="LiveId" clId="{4A494834-605F-48EF-B477-C0829D7A5381}" dt="2019-04-29T16:43:44.441" v="19" actId="403"/>
            <ac:spMkLst>
              <pc:docMk/>
              <pc:sldMasterMk cId="1072457485" sldId="2147483704"/>
              <pc:sldLayoutMk cId="2799779242" sldId="2147483712"/>
              <ac:spMk id="5" creationId="{EA9A3EE7-CBA5-4BDD-B5C7-6C3484E106D5}"/>
            </ac:spMkLst>
          </pc:spChg>
        </pc:sldLayoutChg>
      </pc:sldMasterChg>
      <pc:sldMasterChg chg="modSldLayout">
        <pc:chgData name="Ashlie Sykora-Pappas" userId="ee8837ecd722293f" providerId="LiveId" clId="{4A494834-605F-48EF-B477-C0829D7A5381}" dt="2019-04-29T16:43:19.361" v="15" actId="403"/>
        <pc:sldMasterMkLst>
          <pc:docMk/>
          <pc:sldMasterMk cId="1498386531" sldId="2147483731"/>
        </pc:sldMasterMkLst>
        <pc:sldLayoutChg chg="modSp">
          <pc:chgData name="Ashlie Sykora-Pappas" userId="ee8837ecd722293f" providerId="LiveId" clId="{4A494834-605F-48EF-B477-C0829D7A5381}" dt="2019-04-29T16:43:19.361" v="15" actId="403"/>
          <pc:sldLayoutMkLst>
            <pc:docMk/>
            <pc:sldMasterMk cId="1498386531" sldId="2147483731"/>
            <pc:sldLayoutMk cId="606625246" sldId="2147483740"/>
          </pc:sldLayoutMkLst>
          <pc:spChg chg="mod">
            <ac:chgData name="Ashlie Sykora-Pappas" userId="ee8837ecd722293f" providerId="LiveId" clId="{4A494834-605F-48EF-B477-C0829D7A5381}" dt="2019-04-29T16:43:19.361" v="15" actId="403"/>
            <ac:spMkLst>
              <pc:docMk/>
              <pc:sldMasterMk cId="1498386531" sldId="2147483731"/>
              <pc:sldLayoutMk cId="606625246" sldId="2147483740"/>
              <ac:spMk id="6" creationId="{00000000-0000-0000-0000-000000000000}"/>
            </ac:spMkLst>
          </pc:sp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345781-E904-4C90-ADD4-8BCBFA3E3C90}" type="datetimeFigureOut">
              <a:rPr lang="en-US" smtClean="0"/>
              <a:t>3/12/2025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17E553-8EE8-4A1F-9E4F-A30A9855B913}" type="slidenum">
              <a:rPr lang="en-US" smtClean="0"/>
              <a:t>‹#›</a:t>
            </a:fld>
            <a:endParaRPr lang="en-US"/>
          </a:p>
        </p:txBody>
      </p:sp>
    </p:spTree>
    <p:extLst>
      <p:ext uri="{BB962C8B-B14F-4D97-AF65-F5344CB8AC3E}">
        <p14:creationId xmlns:p14="http://schemas.microsoft.com/office/powerpoint/2010/main" val="3269029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endParaRPr lang="en-US" dirty="0"/>
          </a:p>
        </p:txBody>
      </p:sp>
      <p:sp>
        <p:nvSpPr>
          <p:cNvPr id="4" name="Slide Number Placeholder 3"/>
          <p:cNvSpPr>
            <a:spLocks noGrp="1"/>
          </p:cNvSpPr>
          <p:nvPr>
            <p:ph type="sldNum" sz="quarter" idx="5"/>
          </p:nvPr>
        </p:nvSpPr>
        <p:spPr/>
        <p:txBody>
          <a:bodyPr/>
          <a:lstStyle/>
          <a:p>
            <a:fld id="{0717E553-8EE8-4A1F-9E4F-A30A9855B913}" type="slidenum">
              <a:rPr lang="en-US" smtClean="0"/>
              <a:t>5</a:t>
            </a:fld>
            <a:endParaRPr lang="en-US"/>
          </a:p>
        </p:txBody>
      </p:sp>
    </p:spTree>
    <p:extLst>
      <p:ext uri="{BB962C8B-B14F-4D97-AF65-F5344CB8AC3E}">
        <p14:creationId xmlns:p14="http://schemas.microsoft.com/office/powerpoint/2010/main" val="39804608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endParaRPr lang="en-US" dirty="0"/>
          </a:p>
        </p:txBody>
      </p:sp>
      <p:sp>
        <p:nvSpPr>
          <p:cNvPr id="4" name="Slide Number Placeholder 3"/>
          <p:cNvSpPr>
            <a:spLocks noGrp="1"/>
          </p:cNvSpPr>
          <p:nvPr>
            <p:ph type="sldNum" sz="quarter" idx="5"/>
          </p:nvPr>
        </p:nvSpPr>
        <p:spPr/>
        <p:txBody>
          <a:bodyPr/>
          <a:lstStyle/>
          <a:p>
            <a:fld id="{0717E553-8EE8-4A1F-9E4F-A30A9855B913}" type="slidenum">
              <a:rPr lang="en-US" smtClean="0"/>
              <a:t>7</a:t>
            </a:fld>
            <a:endParaRPr lang="en-US"/>
          </a:p>
        </p:txBody>
      </p:sp>
    </p:spTree>
    <p:extLst>
      <p:ext uri="{BB962C8B-B14F-4D97-AF65-F5344CB8AC3E}">
        <p14:creationId xmlns:p14="http://schemas.microsoft.com/office/powerpoint/2010/main" val="39804608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endParaRPr lang="en-US" dirty="0"/>
          </a:p>
        </p:txBody>
      </p:sp>
      <p:sp>
        <p:nvSpPr>
          <p:cNvPr id="4" name="Slide Number Placeholder 3"/>
          <p:cNvSpPr>
            <a:spLocks noGrp="1"/>
          </p:cNvSpPr>
          <p:nvPr>
            <p:ph type="sldNum" sz="quarter" idx="5"/>
          </p:nvPr>
        </p:nvSpPr>
        <p:spPr/>
        <p:txBody>
          <a:bodyPr/>
          <a:lstStyle/>
          <a:p>
            <a:fld id="{0717E553-8EE8-4A1F-9E4F-A30A9855B913}" type="slidenum">
              <a:rPr lang="en-US" smtClean="0"/>
              <a:t>9</a:t>
            </a:fld>
            <a:endParaRPr lang="en-US"/>
          </a:p>
        </p:txBody>
      </p:sp>
    </p:spTree>
    <p:extLst>
      <p:ext uri="{BB962C8B-B14F-4D97-AF65-F5344CB8AC3E}">
        <p14:creationId xmlns:p14="http://schemas.microsoft.com/office/powerpoint/2010/main" val="39804608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endParaRPr lang="en-US" dirty="0"/>
          </a:p>
        </p:txBody>
      </p:sp>
      <p:sp>
        <p:nvSpPr>
          <p:cNvPr id="4" name="Slide Number Placeholder 3"/>
          <p:cNvSpPr>
            <a:spLocks noGrp="1"/>
          </p:cNvSpPr>
          <p:nvPr>
            <p:ph type="sldNum" sz="quarter" idx="5"/>
          </p:nvPr>
        </p:nvSpPr>
        <p:spPr/>
        <p:txBody>
          <a:bodyPr/>
          <a:lstStyle/>
          <a:p>
            <a:fld id="{0717E553-8EE8-4A1F-9E4F-A30A9855B913}" type="slidenum">
              <a:rPr lang="en-US" smtClean="0"/>
              <a:t>11</a:t>
            </a:fld>
            <a:endParaRPr lang="en-US"/>
          </a:p>
        </p:txBody>
      </p:sp>
    </p:spTree>
    <p:extLst>
      <p:ext uri="{BB962C8B-B14F-4D97-AF65-F5344CB8AC3E}">
        <p14:creationId xmlns:p14="http://schemas.microsoft.com/office/powerpoint/2010/main" val="39804608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endParaRPr lang="en-US" dirty="0"/>
          </a:p>
        </p:txBody>
      </p:sp>
      <p:sp>
        <p:nvSpPr>
          <p:cNvPr id="4" name="Slide Number Placeholder 3"/>
          <p:cNvSpPr>
            <a:spLocks noGrp="1"/>
          </p:cNvSpPr>
          <p:nvPr>
            <p:ph type="sldNum" sz="quarter" idx="5"/>
          </p:nvPr>
        </p:nvSpPr>
        <p:spPr/>
        <p:txBody>
          <a:bodyPr/>
          <a:lstStyle/>
          <a:p>
            <a:fld id="{0717E553-8EE8-4A1F-9E4F-A30A9855B913}" type="slidenum">
              <a:rPr lang="en-US" smtClean="0"/>
              <a:t>13</a:t>
            </a:fld>
            <a:endParaRPr lang="en-US"/>
          </a:p>
        </p:txBody>
      </p:sp>
    </p:spTree>
    <p:extLst>
      <p:ext uri="{BB962C8B-B14F-4D97-AF65-F5344CB8AC3E}">
        <p14:creationId xmlns:p14="http://schemas.microsoft.com/office/powerpoint/2010/main" val="39804608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 </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C5D59-1F20-A445-825A-1B8D5465D7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605791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 </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C5D59-1F20-A445-825A-1B8D5465D7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897919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98CFF6-6411-4924-9418-118F34A7068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2953745-36B4-4479-B835-3C5D1BA7670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B0A199F-647A-4BE9-B81B-080BBDB5381F}"/>
              </a:ext>
            </a:extLst>
          </p:cNvPr>
          <p:cNvSpPr>
            <a:spLocks noGrp="1"/>
          </p:cNvSpPr>
          <p:nvPr>
            <p:ph type="dt" sz="half" idx="10"/>
          </p:nvPr>
        </p:nvSpPr>
        <p:spPr/>
        <p:txBody>
          <a:bodyPr/>
          <a:lstStyle/>
          <a:p>
            <a:fld id="{62BE478C-A215-4670-B51A-F3FBCC8E2A52}" type="datetime1">
              <a:rPr lang="en-US" smtClean="0"/>
              <a:t>3/12/2025</a:t>
            </a:fld>
            <a:endParaRPr lang="en-US"/>
          </a:p>
        </p:txBody>
      </p:sp>
      <p:sp>
        <p:nvSpPr>
          <p:cNvPr id="5" name="Footer Placeholder 4">
            <a:extLst>
              <a:ext uri="{FF2B5EF4-FFF2-40B4-BE49-F238E27FC236}">
                <a16:creationId xmlns:a16="http://schemas.microsoft.com/office/drawing/2014/main" id="{FF2A3084-556C-4030-8423-A0FAFB7057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C0D355B-B9FC-4576-AE1E-5937EFA04DBC}"/>
              </a:ext>
            </a:extLst>
          </p:cNvPr>
          <p:cNvSpPr>
            <a:spLocks noGrp="1"/>
          </p:cNvSpPr>
          <p:nvPr>
            <p:ph type="sldNum" sz="quarter" idx="12"/>
          </p:nvPr>
        </p:nvSpPr>
        <p:spPr/>
        <p:txBody>
          <a:bodyPr/>
          <a:lstStyle/>
          <a:p>
            <a:fld id="{1AE448DF-B8D8-4861-90F2-173025B06E2A}" type="slidenum">
              <a:rPr lang="en-US" smtClean="0"/>
              <a:t>‹#›</a:t>
            </a:fld>
            <a:endParaRPr lang="en-US"/>
          </a:p>
        </p:txBody>
      </p:sp>
    </p:spTree>
    <p:extLst>
      <p:ext uri="{BB962C8B-B14F-4D97-AF65-F5344CB8AC3E}">
        <p14:creationId xmlns:p14="http://schemas.microsoft.com/office/powerpoint/2010/main" val="2077225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7090DB-9349-4953-8624-905FB7137FA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C4E9E8E-48F0-47A1-87A0-A483B0C93B7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926475-34BE-4DB9-A4DD-12D793D66F9A}"/>
              </a:ext>
            </a:extLst>
          </p:cNvPr>
          <p:cNvSpPr>
            <a:spLocks noGrp="1"/>
          </p:cNvSpPr>
          <p:nvPr>
            <p:ph type="dt" sz="half" idx="10"/>
          </p:nvPr>
        </p:nvSpPr>
        <p:spPr/>
        <p:txBody>
          <a:bodyPr/>
          <a:lstStyle/>
          <a:p>
            <a:fld id="{BA56D457-FF56-4DB7-B1A1-7354398A37C9}" type="datetime1">
              <a:rPr lang="en-US" smtClean="0"/>
              <a:t>3/12/2025</a:t>
            </a:fld>
            <a:endParaRPr lang="en-US"/>
          </a:p>
        </p:txBody>
      </p:sp>
      <p:sp>
        <p:nvSpPr>
          <p:cNvPr id="5" name="Footer Placeholder 4">
            <a:extLst>
              <a:ext uri="{FF2B5EF4-FFF2-40B4-BE49-F238E27FC236}">
                <a16:creationId xmlns:a16="http://schemas.microsoft.com/office/drawing/2014/main" id="{1D0BBD1D-4228-492D-B57D-561A91E35F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E121EB-51AF-4A81-863C-F12A079A5E0D}"/>
              </a:ext>
            </a:extLst>
          </p:cNvPr>
          <p:cNvSpPr>
            <a:spLocks noGrp="1"/>
          </p:cNvSpPr>
          <p:nvPr>
            <p:ph type="sldNum" sz="quarter" idx="12"/>
          </p:nvPr>
        </p:nvSpPr>
        <p:spPr/>
        <p:txBody>
          <a:bodyPr/>
          <a:lstStyle/>
          <a:p>
            <a:fld id="{1AE448DF-B8D8-4861-90F2-173025B06E2A}" type="slidenum">
              <a:rPr lang="en-US" smtClean="0"/>
              <a:t>‹#›</a:t>
            </a:fld>
            <a:endParaRPr lang="en-US"/>
          </a:p>
        </p:txBody>
      </p:sp>
    </p:spTree>
    <p:extLst>
      <p:ext uri="{BB962C8B-B14F-4D97-AF65-F5344CB8AC3E}">
        <p14:creationId xmlns:p14="http://schemas.microsoft.com/office/powerpoint/2010/main" val="11572150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1A5F6A4-0900-40E6-A0EC-29EDF4804F3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87B3421-9006-466F-8480-22B9F5F32258}"/>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5F053D-A171-4CED-B462-5405BB45FC02}"/>
              </a:ext>
            </a:extLst>
          </p:cNvPr>
          <p:cNvSpPr>
            <a:spLocks noGrp="1"/>
          </p:cNvSpPr>
          <p:nvPr>
            <p:ph type="dt" sz="half" idx="10"/>
          </p:nvPr>
        </p:nvSpPr>
        <p:spPr/>
        <p:txBody>
          <a:bodyPr/>
          <a:lstStyle/>
          <a:p>
            <a:fld id="{7BAA41FC-E589-48C1-B5BD-E8324B989492}" type="datetime1">
              <a:rPr lang="en-US" smtClean="0"/>
              <a:t>3/12/2025</a:t>
            </a:fld>
            <a:endParaRPr lang="en-US"/>
          </a:p>
        </p:txBody>
      </p:sp>
      <p:sp>
        <p:nvSpPr>
          <p:cNvPr id="5" name="Footer Placeholder 4">
            <a:extLst>
              <a:ext uri="{FF2B5EF4-FFF2-40B4-BE49-F238E27FC236}">
                <a16:creationId xmlns:a16="http://schemas.microsoft.com/office/drawing/2014/main" id="{AC3871FA-E6A4-4B85-B662-3E80A5AD38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2D3B9C2-2687-4386-8A4E-B3A3E01B4FF4}"/>
              </a:ext>
            </a:extLst>
          </p:cNvPr>
          <p:cNvSpPr>
            <a:spLocks noGrp="1"/>
          </p:cNvSpPr>
          <p:nvPr>
            <p:ph type="sldNum" sz="quarter" idx="12"/>
          </p:nvPr>
        </p:nvSpPr>
        <p:spPr/>
        <p:txBody>
          <a:bodyPr/>
          <a:lstStyle/>
          <a:p>
            <a:fld id="{1AE448DF-B8D8-4861-90F2-173025B06E2A}" type="slidenum">
              <a:rPr lang="en-US" smtClean="0"/>
              <a:t>‹#›</a:t>
            </a:fld>
            <a:endParaRPr lang="en-US"/>
          </a:p>
        </p:txBody>
      </p:sp>
    </p:spTree>
    <p:extLst>
      <p:ext uri="{BB962C8B-B14F-4D97-AF65-F5344CB8AC3E}">
        <p14:creationId xmlns:p14="http://schemas.microsoft.com/office/powerpoint/2010/main" val="38920151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E7C90ED-84A0-4BD7-BD84-9D80C7F35AD4}"/>
              </a:ext>
            </a:extLst>
          </p:cNvPr>
          <p:cNvSpPr>
            <a:spLocks noGrp="1"/>
          </p:cNvSpPr>
          <p:nvPr>
            <p:ph idx="1"/>
          </p:nvPr>
        </p:nvSpPr>
        <p:spPr>
          <a:xfrm>
            <a:off x="7196137" y="1344613"/>
            <a:ext cx="4315505" cy="2926556"/>
          </a:xfrm>
        </p:spPr>
        <p:txBody>
          <a:bodyPr>
            <a:normAutofit/>
          </a:bodyPr>
          <a:lstStyle>
            <a:lvl1pPr marL="0" indent="0">
              <a:buNone/>
              <a:defRPr sz="1800"/>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A595EEB-4A17-4D4E-8ABA-5130B30849F1}"/>
              </a:ext>
            </a:extLst>
          </p:cNvPr>
          <p:cNvSpPr>
            <a:spLocks noGrp="1"/>
          </p:cNvSpPr>
          <p:nvPr>
            <p:ph type="dt" sz="half" idx="10"/>
          </p:nvPr>
        </p:nvSpPr>
        <p:spPr/>
        <p:txBody>
          <a:bodyPr/>
          <a:lstStyle/>
          <a:p>
            <a:fld id="{F4127430-768F-4A59-B1CF-548278D1712D}" type="datetime1">
              <a:rPr lang="en-US" smtClean="0"/>
              <a:t>3/12/2025</a:t>
            </a:fld>
            <a:endParaRPr lang="en-US"/>
          </a:p>
        </p:txBody>
      </p:sp>
      <p:sp>
        <p:nvSpPr>
          <p:cNvPr id="5" name="Footer Placeholder 4">
            <a:extLst>
              <a:ext uri="{FF2B5EF4-FFF2-40B4-BE49-F238E27FC236}">
                <a16:creationId xmlns:a16="http://schemas.microsoft.com/office/drawing/2014/main" id="{47FEFAC4-159D-4CCE-BA56-8CCAE76925AA}"/>
              </a:ext>
            </a:extLst>
          </p:cNvPr>
          <p:cNvSpPr>
            <a:spLocks noGrp="1"/>
          </p:cNvSpPr>
          <p:nvPr>
            <p:ph type="ftr" sz="quarter" idx="11"/>
          </p:nvPr>
        </p:nvSpPr>
        <p:spPr>
          <a:xfrm>
            <a:off x="3918857" y="6356350"/>
            <a:ext cx="4354286" cy="365125"/>
          </a:xfrm>
        </p:spPr>
        <p:txBody>
          <a:bodyPr/>
          <a:lstStyle/>
          <a:p>
            <a:endParaRPr lang="en-US" dirty="0"/>
          </a:p>
        </p:txBody>
      </p:sp>
      <p:sp>
        <p:nvSpPr>
          <p:cNvPr id="6" name="Slide Number Placeholder 5">
            <a:extLst>
              <a:ext uri="{FF2B5EF4-FFF2-40B4-BE49-F238E27FC236}">
                <a16:creationId xmlns:a16="http://schemas.microsoft.com/office/drawing/2014/main" id="{4AF04CD9-913F-45AD-A752-A1334D7CF8D8}"/>
              </a:ext>
            </a:extLst>
          </p:cNvPr>
          <p:cNvSpPr>
            <a:spLocks noGrp="1"/>
          </p:cNvSpPr>
          <p:nvPr>
            <p:ph type="sldNum" sz="quarter" idx="12"/>
          </p:nvPr>
        </p:nvSpPr>
        <p:spPr/>
        <p:txBody>
          <a:bodyPr/>
          <a:lstStyle/>
          <a:p>
            <a:fld id="{667BE782-764C-48E2-8CC4-34B04CA69BE4}" type="slidenum">
              <a:rPr lang="en-US" smtClean="0"/>
              <a:t>‹#›</a:t>
            </a:fld>
            <a:endParaRPr lang="en-US"/>
          </a:p>
        </p:txBody>
      </p:sp>
      <p:sp>
        <p:nvSpPr>
          <p:cNvPr id="8" name="Text Placeholder 7">
            <a:extLst>
              <a:ext uri="{FF2B5EF4-FFF2-40B4-BE49-F238E27FC236}">
                <a16:creationId xmlns:a16="http://schemas.microsoft.com/office/drawing/2014/main" id="{B3241325-7464-43D1-8457-1DE3ACE4E6D8}"/>
              </a:ext>
            </a:extLst>
          </p:cNvPr>
          <p:cNvSpPr>
            <a:spLocks noGrp="1"/>
          </p:cNvSpPr>
          <p:nvPr>
            <p:ph type="body" sz="quarter" idx="13"/>
          </p:nvPr>
        </p:nvSpPr>
        <p:spPr>
          <a:xfrm>
            <a:off x="0" y="0"/>
            <a:ext cx="6419850" cy="2185988"/>
          </a:xfrm>
          <a:solidFill>
            <a:srgbClr val="98C1B9"/>
          </a:solidFill>
        </p:spPr>
        <p:txBody>
          <a:bodyPr>
            <a:noAutofit/>
          </a:bodyPr>
          <a:lstStyle>
            <a:lvl1pPr>
              <a:defRPr sz="4400">
                <a:solidFill>
                  <a:schemeClr val="bg1"/>
                </a:solidFill>
              </a:defRPr>
            </a:lvl1pPr>
            <a:lvl2pPr>
              <a:defRPr sz="4400">
                <a:solidFill>
                  <a:schemeClr val="bg1"/>
                </a:solidFill>
              </a:defRPr>
            </a:lvl2pPr>
            <a:lvl3pPr>
              <a:defRPr sz="4400">
                <a:solidFill>
                  <a:schemeClr val="bg1"/>
                </a:solidFill>
              </a:defRPr>
            </a:lvl3pPr>
            <a:lvl4pPr>
              <a:defRPr sz="4400">
                <a:solidFill>
                  <a:schemeClr val="bg1"/>
                </a:solidFill>
              </a:defRPr>
            </a:lvl4pPr>
            <a:lvl5pPr>
              <a:defRPr sz="440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10">
            <a:extLst>
              <a:ext uri="{FF2B5EF4-FFF2-40B4-BE49-F238E27FC236}">
                <a16:creationId xmlns:a16="http://schemas.microsoft.com/office/drawing/2014/main" id="{2284FF28-7DFA-4BEE-AC61-A67726DD47D1}"/>
              </a:ext>
            </a:extLst>
          </p:cNvPr>
          <p:cNvSpPr>
            <a:spLocks noGrp="1"/>
          </p:cNvSpPr>
          <p:nvPr>
            <p:ph type="pic" sz="quarter" idx="14"/>
          </p:nvPr>
        </p:nvSpPr>
        <p:spPr>
          <a:xfrm>
            <a:off x="0" y="2185988"/>
            <a:ext cx="6419850" cy="4672012"/>
          </a:xfrm>
        </p:spPr>
        <p:txBody>
          <a:bodyPr/>
          <a:lstStyle/>
          <a:p>
            <a:endParaRPr lang="en-US"/>
          </a:p>
        </p:txBody>
      </p:sp>
      <p:sp>
        <p:nvSpPr>
          <p:cNvPr id="13" name="Text Placeholder 12">
            <a:extLst>
              <a:ext uri="{FF2B5EF4-FFF2-40B4-BE49-F238E27FC236}">
                <a16:creationId xmlns:a16="http://schemas.microsoft.com/office/drawing/2014/main" id="{4419E011-1FBD-4956-8BEB-44640A0A8C23}"/>
              </a:ext>
            </a:extLst>
          </p:cNvPr>
          <p:cNvSpPr>
            <a:spLocks noGrp="1"/>
          </p:cNvSpPr>
          <p:nvPr>
            <p:ph type="body" sz="quarter" idx="15"/>
          </p:nvPr>
        </p:nvSpPr>
        <p:spPr>
          <a:xfrm>
            <a:off x="7196138" y="5162550"/>
            <a:ext cx="1966912" cy="1057275"/>
          </a:xfrm>
        </p:spPr>
        <p:txBody>
          <a:bodyPr>
            <a:noAutofit/>
          </a:bodyPr>
          <a:lstStyle>
            <a:lvl1pPr>
              <a:defRPr sz="1800"/>
            </a:lvl1pPr>
            <a:lvl2pPr>
              <a:defRPr sz="1800"/>
            </a:lvl2pPr>
            <a:lvl3pPr>
              <a:defRPr sz="1800"/>
            </a:lvl3pPr>
            <a:lvl4pPr>
              <a:defRPr sz="1800"/>
            </a:lvl4pPr>
            <a:lvl5pPr>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12">
            <a:extLst>
              <a:ext uri="{FF2B5EF4-FFF2-40B4-BE49-F238E27FC236}">
                <a16:creationId xmlns:a16="http://schemas.microsoft.com/office/drawing/2014/main" id="{C44CFF26-3737-4E98-A003-816121A83E14}"/>
              </a:ext>
            </a:extLst>
          </p:cNvPr>
          <p:cNvSpPr>
            <a:spLocks noGrp="1"/>
          </p:cNvSpPr>
          <p:nvPr>
            <p:ph type="body" sz="quarter" idx="16"/>
          </p:nvPr>
        </p:nvSpPr>
        <p:spPr>
          <a:xfrm>
            <a:off x="9544731" y="5143500"/>
            <a:ext cx="1966912" cy="1057275"/>
          </a:xfrm>
        </p:spPr>
        <p:txBody>
          <a:bodyPr>
            <a:noAutofit/>
          </a:bodyPr>
          <a:lstStyle>
            <a:lvl1pPr>
              <a:defRPr sz="1800"/>
            </a:lvl1pPr>
            <a:lvl2pPr>
              <a:defRPr sz="1800"/>
            </a:lvl2pPr>
            <a:lvl3pPr>
              <a:defRPr sz="1800"/>
            </a:lvl3pPr>
            <a:lvl4pPr>
              <a:defRPr sz="1800"/>
            </a:lvl4pPr>
            <a:lvl5pPr>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Picture Placeholder 15">
            <a:extLst>
              <a:ext uri="{FF2B5EF4-FFF2-40B4-BE49-F238E27FC236}">
                <a16:creationId xmlns:a16="http://schemas.microsoft.com/office/drawing/2014/main" id="{0CBD85EB-8F49-413C-9ECE-E23BFCB8E730}"/>
              </a:ext>
            </a:extLst>
          </p:cNvPr>
          <p:cNvSpPr>
            <a:spLocks noGrp="1"/>
          </p:cNvSpPr>
          <p:nvPr>
            <p:ph type="pic" sz="quarter" idx="17"/>
          </p:nvPr>
        </p:nvSpPr>
        <p:spPr>
          <a:xfrm>
            <a:off x="7696200" y="4591050"/>
            <a:ext cx="914400" cy="434975"/>
          </a:xfrm>
        </p:spPr>
        <p:txBody>
          <a:bodyPr/>
          <a:lstStyle/>
          <a:p>
            <a:endParaRPr lang="en-US"/>
          </a:p>
        </p:txBody>
      </p:sp>
      <p:sp>
        <p:nvSpPr>
          <p:cNvPr id="17" name="Picture Placeholder 15">
            <a:extLst>
              <a:ext uri="{FF2B5EF4-FFF2-40B4-BE49-F238E27FC236}">
                <a16:creationId xmlns:a16="http://schemas.microsoft.com/office/drawing/2014/main" id="{0C8EA276-A126-4A9C-BF5C-EB728C1E1AB7}"/>
              </a:ext>
            </a:extLst>
          </p:cNvPr>
          <p:cNvSpPr>
            <a:spLocks noGrp="1"/>
          </p:cNvSpPr>
          <p:nvPr>
            <p:ph type="pic" sz="quarter" idx="18"/>
          </p:nvPr>
        </p:nvSpPr>
        <p:spPr>
          <a:xfrm>
            <a:off x="10096500" y="4591050"/>
            <a:ext cx="914400" cy="434975"/>
          </a:xfrm>
        </p:spPr>
        <p:txBody>
          <a:bodyPr/>
          <a:lstStyle/>
          <a:p>
            <a:endParaRPr lang="en-US"/>
          </a:p>
        </p:txBody>
      </p:sp>
    </p:spTree>
    <p:extLst>
      <p:ext uri="{BB962C8B-B14F-4D97-AF65-F5344CB8AC3E}">
        <p14:creationId xmlns:p14="http://schemas.microsoft.com/office/powerpoint/2010/main" val="42860916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FB6FB-BDB9-4848-A846-5998AF857B0D}"/>
              </a:ext>
            </a:extLst>
          </p:cNvPr>
          <p:cNvSpPr>
            <a:spLocks noGrp="1"/>
          </p:cNvSpPr>
          <p:nvPr>
            <p:ph type="title" hasCustomPrompt="1"/>
          </p:nvPr>
        </p:nvSpPr>
        <p:spPr>
          <a:xfrm>
            <a:off x="838200" y="983456"/>
            <a:ext cx="4848036" cy="1325563"/>
          </a:xfrm>
        </p:spPr>
        <p:txBody>
          <a:bodyPr>
            <a:noAutofit/>
          </a:bodyPr>
          <a:lstStyle>
            <a:lvl1pPr>
              <a:defRPr sz="6000"/>
            </a:lvl1pPr>
          </a:lstStyle>
          <a:p>
            <a:r>
              <a:rPr lang="en-US" dirty="0"/>
              <a:t>Master title style</a:t>
            </a:r>
          </a:p>
        </p:txBody>
      </p:sp>
      <p:sp>
        <p:nvSpPr>
          <p:cNvPr id="3" name="Content Placeholder 2">
            <a:extLst>
              <a:ext uri="{FF2B5EF4-FFF2-40B4-BE49-F238E27FC236}">
                <a16:creationId xmlns:a16="http://schemas.microsoft.com/office/drawing/2014/main" id="{6E7C90ED-84A0-4BD7-BD84-9D80C7F35AD4}"/>
              </a:ext>
            </a:extLst>
          </p:cNvPr>
          <p:cNvSpPr>
            <a:spLocks noGrp="1"/>
          </p:cNvSpPr>
          <p:nvPr>
            <p:ph idx="1"/>
          </p:nvPr>
        </p:nvSpPr>
        <p:spPr>
          <a:xfrm>
            <a:off x="6277167" y="3048339"/>
            <a:ext cx="4848035" cy="2568689"/>
          </a:xfrm>
        </p:spPr>
        <p:txBody>
          <a:bodyPr>
            <a:normAutofit/>
          </a:bodyPr>
          <a:lstStyle>
            <a:lvl1pPr>
              <a:defRPr sz="1800"/>
            </a:lvl1pPr>
            <a:lvl2pPr>
              <a:defRPr sz="1800"/>
            </a:lvl2pPr>
            <a:lvl3pPr>
              <a:defRPr sz="1800"/>
            </a:lvl3pPr>
            <a:lvl4pPr>
              <a:defRPr sz="1800"/>
            </a:lvl4pPr>
            <a:lvl5pPr>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A595EEB-4A17-4D4E-8ABA-5130B30849F1}"/>
              </a:ext>
            </a:extLst>
          </p:cNvPr>
          <p:cNvSpPr>
            <a:spLocks noGrp="1"/>
          </p:cNvSpPr>
          <p:nvPr>
            <p:ph type="dt" sz="half" idx="10"/>
          </p:nvPr>
        </p:nvSpPr>
        <p:spPr/>
        <p:txBody>
          <a:bodyPr/>
          <a:lstStyle/>
          <a:p>
            <a:fld id="{E898244D-7E80-4AA2-990E-B4A7149E13ED}" type="datetime1">
              <a:rPr lang="en-US" smtClean="0"/>
              <a:t>3/12/2025</a:t>
            </a:fld>
            <a:endParaRPr lang="en-US"/>
          </a:p>
        </p:txBody>
      </p:sp>
      <p:sp>
        <p:nvSpPr>
          <p:cNvPr id="5" name="Footer Placeholder 4">
            <a:extLst>
              <a:ext uri="{FF2B5EF4-FFF2-40B4-BE49-F238E27FC236}">
                <a16:creationId xmlns:a16="http://schemas.microsoft.com/office/drawing/2014/main" id="{47FEFAC4-159D-4CCE-BA56-8CCAE76925AA}"/>
              </a:ext>
            </a:extLst>
          </p:cNvPr>
          <p:cNvSpPr>
            <a:spLocks noGrp="1"/>
          </p:cNvSpPr>
          <p:nvPr>
            <p:ph type="ftr" sz="quarter" idx="11"/>
          </p:nvPr>
        </p:nvSpPr>
        <p:spPr>
          <a:xfrm>
            <a:off x="3918857" y="6356350"/>
            <a:ext cx="4354286" cy="365125"/>
          </a:xfrm>
        </p:spPr>
        <p:txBody>
          <a:bodyPr/>
          <a:lstStyle/>
          <a:p>
            <a:endParaRPr lang="en-US" dirty="0"/>
          </a:p>
        </p:txBody>
      </p:sp>
      <p:sp>
        <p:nvSpPr>
          <p:cNvPr id="6" name="Slide Number Placeholder 5">
            <a:extLst>
              <a:ext uri="{FF2B5EF4-FFF2-40B4-BE49-F238E27FC236}">
                <a16:creationId xmlns:a16="http://schemas.microsoft.com/office/drawing/2014/main" id="{4AF04CD9-913F-45AD-A752-A1334D7CF8D8}"/>
              </a:ext>
            </a:extLst>
          </p:cNvPr>
          <p:cNvSpPr>
            <a:spLocks noGrp="1"/>
          </p:cNvSpPr>
          <p:nvPr>
            <p:ph type="sldNum" sz="quarter" idx="12"/>
          </p:nvPr>
        </p:nvSpPr>
        <p:spPr/>
        <p:txBody>
          <a:bodyPr/>
          <a:lstStyle/>
          <a:p>
            <a:fld id="{667BE782-764C-48E2-8CC4-34B04CA69BE4}" type="slidenum">
              <a:rPr lang="en-US" smtClean="0"/>
              <a:t>‹#›</a:t>
            </a:fld>
            <a:endParaRPr lang="en-US"/>
          </a:p>
        </p:txBody>
      </p:sp>
      <p:sp>
        <p:nvSpPr>
          <p:cNvPr id="8" name="Picture Placeholder 7">
            <a:extLst>
              <a:ext uri="{FF2B5EF4-FFF2-40B4-BE49-F238E27FC236}">
                <a16:creationId xmlns:a16="http://schemas.microsoft.com/office/drawing/2014/main" id="{0B6B7767-051D-4837-A56E-2125B347A2C2}"/>
              </a:ext>
            </a:extLst>
          </p:cNvPr>
          <p:cNvSpPr>
            <a:spLocks noGrp="1"/>
          </p:cNvSpPr>
          <p:nvPr>
            <p:ph type="pic" sz="quarter" idx="13"/>
          </p:nvPr>
        </p:nvSpPr>
        <p:spPr>
          <a:xfrm>
            <a:off x="838201" y="3048340"/>
            <a:ext cx="4848035" cy="2568689"/>
          </a:xfrm>
        </p:spPr>
        <p:txBody>
          <a:bodyPr/>
          <a:lstStyle/>
          <a:p>
            <a:endParaRPr lang="en-US"/>
          </a:p>
        </p:txBody>
      </p:sp>
    </p:spTree>
    <p:extLst>
      <p:ext uri="{BB962C8B-B14F-4D97-AF65-F5344CB8AC3E}">
        <p14:creationId xmlns:p14="http://schemas.microsoft.com/office/powerpoint/2010/main" val="36023458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B8B691-FE61-4127-95B7-55EA0B2DC40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754ADDB-FFE8-41DF-996B-1DE3D6507C1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9DEEFE2-9F30-4EB9-AD12-6447541486AD}"/>
              </a:ext>
            </a:extLst>
          </p:cNvPr>
          <p:cNvSpPr>
            <a:spLocks noGrp="1"/>
          </p:cNvSpPr>
          <p:nvPr>
            <p:ph type="dt" sz="half" idx="10"/>
          </p:nvPr>
        </p:nvSpPr>
        <p:spPr/>
        <p:txBody>
          <a:bodyPr/>
          <a:lstStyle/>
          <a:p>
            <a:fld id="{F4095C2F-EC16-41D4-AE27-7E244A6ACE6D}" type="datetime1">
              <a:rPr lang="en-US" smtClean="0"/>
              <a:t>3/12/2025</a:t>
            </a:fld>
            <a:endParaRPr lang="en-US"/>
          </a:p>
        </p:txBody>
      </p:sp>
      <p:sp>
        <p:nvSpPr>
          <p:cNvPr id="5" name="Footer Placeholder 4">
            <a:extLst>
              <a:ext uri="{FF2B5EF4-FFF2-40B4-BE49-F238E27FC236}">
                <a16:creationId xmlns:a16="http://schemas.microsoft.com/office/drawing/2014/main" id="{C18876D2-427A-4D0E-A663-48845AF54C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E9C791-9904-4756-9630-8D06623F1320}"/>
              </a:ext>
            </a:extLst>
          </p:cNvPr>
          <p:cNvSpPr>
            <a:spLocks noGrp="1"/>
          </p:cNvSpPr>
          <p:nvPr>
            <p:ph type="sldNum" sz="quarter" idx="12"/>
          </p:nvPr>
        </p:nvSpPr>
        <p:spPr/>
        <p:txBody>
          <a:bodyPr/>
          <a:lstStyle/>
          <a:p>
            <a:fld id="{934E0089-2815-47C0-A6F3-B3F8C6C19A77}" type="slidenum">
              <a:rPr lang="en-US" smtClean="0"/>
              <a:t>‹#›</a:t>
            </a:fld>
            <a:endParaRPr lang="en-US"/>
          </a:p>
        </p:txBody>
      </p:sp>
    </p:spTree>
    <p:extLst>
      <p:ext uri="{BB962C8B-B14F-4D97-AF65-F5344CB8AC3E}">
        <p14:creationId xmlns:p14="http://schemas.microsoft.com/office/powerpoint/2010/main" val="40203934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B5E642-C75A-4B05-AD35-31DA4EA3E3E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284B320-3797-4765-BEA1-54F5617E363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939D17-4968-4144-A837-CB151E9D1F68}"/>
              </a:ext>
            </a:extLst>
          </p:cNvPr>
          <p:cNvSpPr>
            <a:spLocks noGrp="1"/>
          </p:cNvSpPr>
          <p:nvPr>
            <p:ph type="dt" sz="half" idx="10"/>
          </p:nvPr>
        </p:nvSpPr>
        <p:spPr/>
        <p:txBody>
          <a:bodyPr/>
          <a:lstStyle/>
          <a:p>
            <a:fld id="{8C7C22E1-2B0B-4752-B0D6-07FDC3C1C00B}" type="datetime1">
              <a:rPr lang="en-US" smtClean="0"/>
              <a:t>3/12/2025</a:t>
            </a:fld>
            <a:endParaRPr lang="en-US"/>
          </a:p>
        </p:txBody>
      </p:sp>
      <p:sp>
        <p:nvSpPr>
          <p:cNvPr id="5" name="Footer Placeholder 4">
            <a:extLst>
              <a:ext uri="{FF2B5EF4-FFF2-40B4-BE49-F238E27FC236}">
                <a16:creationId xmlns:a16="http://schemas.microsoft.com/office/drawing/2014/main" id="{F69B2BCC-663C-43A8-B9B5-DCA399B627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87368F-E171-4A68-88F0-3E04A620CF9D}"/>
              </a:ext>
            </a:extLst>
          </p:cNvPr>
          <p:cNvSpPr>
            <a:spLocks noGrp="1"/>
          </p:cNvSpPr>
          <p:nvPr>
            <p:ph type="sldNum" sz="quarter" idx="12"/>
          </p:nvPr>
        </p:nvSpPr>
        <p:spPr/>
        <p:txBody>
          <a:bodyPr/>
          <a:lstStyle/>
          <a:p>
            <a:fld id="{934E0089-2815-47C0-A6F3-B3F8C6C19A77}" type="slidenum">
              <a:rPr lang="en-US" smtClean="0"/>
              <a:t>‹#›</a:t>
            </a:fld>
            <a:endParaRPr lang="en-US"/>
          </a:p>
        </p:txBody>
      </p:sp>
    </p:spTree>
    <p:extLst>
      <p:ext uri="{BB962C8B-B14F-4D97-AF65-F5344CB8AC3E}">
        <p14:creationId xmlns:p14="http://schemas.microsoft.com/office/powerpoint/2010/main" val="622057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BD7205-A7D8-4D53-ABCD-4EE87AD8D03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AEB6902-360C-4616-BAF3-81767B97F1E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1479CEA8-A94C-4055-979A-AB3AB4923C13}"/>
              </a:ext>
            </a:extLst>
          </p:cNvPr>
          <p:cNvSpPr>
            <a:spLocks noGrp="1"/>
          </p:cNvSpPr>
          <p:nvPr>
            <p:ph type="dt" sz="half" idx="10"/>
          </p:nvPr>
        </p:nvSpPr>
        <p:spPr/>
        <p:txBody>
          <a:bodyPr/>
          <a:lstStyle/>
          <a:p>
            <a:fld id="{64C0B3A6-5009-421B-A481-6BCBF5F3D5DE}" type="datetime1">
              <a:rPr lang="en-US" smtClean="0"/>
              <a:t>3/12/2025</a:t>
            </a:fld>
            <a:endParaRPr lang="en-US"/>
          </a:p>
        </p:txBody>
      </p:sp>
      <p:sp>
        <p:nvSpPr>
          <p:cNvPr id="5" name="Footer Placeholder 4">
            <a:extLst>
              <a:ext uri="{FF2B5EF4-FFF2-40B4-BE49-F238E27FC236}">
                <a16:creationId xmlns:a16="http://schemas.microsoft.com/office/drawing/2014/main" id="{0796FBD7-BD21-47D2-B5CA-74500FCEA9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F0A0C0-9492-4146-8515-7467DE4B8056}"/>
              </a:ext>
            </a:extLst>
          </p:cNvPr>
          <p:cNvSpPr>
            <a:spLocks noGrp="1"/>
          </p:cNvSpPr>
          <p:nvPr>
            <p:ph type="sldNum" sz="quarter" idx="12"/>
          </p:nvPr>
        </p:nvSpPr>
        <p:spPr/>
        <p:txBody>
          <a:bodyPr/>
          <a:lstStyle/>
          <a:p>
            <a:fld id="{934E0089-2815-47C0-A6F3-B3F8C6C19A77}" type="slidenum">
              <a:rPr lang="en-US" smtClean="0"/>
              <a:t>‹#›</a:t>
            </a:fld>
            <a:endParaRPr lang="en-US"/>
          </a:p>
        </p:txBody>
      </p:sp>
    </p:spTree>
    <p:extLst>
      <p:ext uri="{BB962C8B-B14F-4D97-AF65-F5344CB8AC3E}">
        <p14:creationId xmlns:p14="http://schemas.microsoft.com/office/powerpoint/2010/main" val="22782884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BF218-C149-48BD-A581-7AE9BBBD37A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22F1F7-F3EF-45FB-9335-962B29DD039E}"/>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612FF14-DEEB-4C85-AF6B-35608709E6DA}"/>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DCCCCF6-6B32-43FE-89FE-3EC229CF8F7B}"/>
              </a:ext>
            </a:extLst>
          </p:cNvPr>
          <p:cNvSpPr>
            <a:spLocks noGrp="1"/>
          </p:cNvSpPr>
          <p:nvPr>
            <p:ph type="dt" sz="half" idx="10"/>
          </p:nvPr>
        </p:nvSpPr>
        <p:spPr/>
        <p:txBody>
          <a:bodyPr/>
          <a:lstStyle/>
          <a:p>
            <a:fld id="{DE5D4CB5-A494-46E4-8BF9-E8CC69303EA7}" type="datetime1">
              <a:rPr lang="en-US" smtClean="0"/>
              <a:t>3/12/2025</a:t>
            </a:fld>
            <a:endParaRPr lang="en-US"/>
          </a:p>
        </p:txBody>
      </p:sp>
      <p:sp>
        <p:nvSpPr>
          <p:cNvPr id="6" name="Footer Placeholder 5">
            <a:extLst>
              <a:ext uri="{FF2B5EF4-FFF2-40B4-BE49-F238E27FC236}">
                <a16:creationId xmlns:a16="http://schemas.microsoft.com/office/drawing/2014/main" id="{693AA49C-C8AE-442E-95BF-41F153F88CB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50E79F0-D10B-46C5-9BAE-BBF7AFE60036}"/>
              </a:ext>
            </a:extLst>
          </p:cNvPr>
          <p:cNvSpPr>
            <a:spLocks noGrp="1"/>
          </p:cNvSpPr>
          <p:nvPr>
            <p:ph type="sldNum" sz="quarter" idx="12"/>
          </p:nvPr>
        </p:nvSpPr>
        <p:spPr/>
        <p:txBody>
          <a:bodyPr/>
          <a:lstStyle/>
          <a:p>
            <a:fld id="{934E0089-2815-47C0-A6F3-B3F8C6C19A77}" type="slidenum">
              <a:rPr lang="en-US" smtClean="0"/>
              <a:t>‹#›</a:t>
            </a:fld>
            <a:endParaRPr lang="en-US"/>
          </a:p>
        </p:txBody>
      </p:sp>
    </p:spTree>
    <p:extLst>
      <p:ext uri="{BB962C8B-B14F-4D97-AF65-F5344CB8AC3E}">
        <p14:creationId xmlns:p14="http://schemas.microsoft.com/office/powerpoint/2010/main" val="19129665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78E67-FDB4-45D8-98D2-C8C8715A28F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49871BD-A0EC-4631-8013-4AFE6DADCEC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796A69F-53F2-4173-8708-EA15B32EC09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F043676-6FF1-46E7-A086-0CC8144BC3B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90DACB9-C18F-4620-AC5F-7D77FE838E97}"/>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EA02C3A-EBB2-44AF-A98C-0DFC1986A85B}"/>
              </a:ext>
            </a:extLst>
          </p:cNvPr>
          <p:cNvSpPr>
            <a:spLocks noGrp="1"/>
          </p:cNvSpPr>
          <p:nvPr>
            <p:ph type="dt" sz="half" idx="10"/>
          </p:nvPr>
        </p:nvSpPr>
        <p:spPr/>
        <p:txBody>
          <a:bodyPr/>
          <a:lstStyle/>
          <a:p>
            <a:fld id="{2FFBF381-9F4D-4454-B8CA-4EEC72B8FD37}" type="datetime1">
              <a:rPr lang="en-US" smtClean="0"/>
              <a:t>3/12/2025</a:t>
            </a:fld>
            <a:endParaRPr lang="en-US"/>
          </a:p>
        </p:txBody>
      </p:sp>
      <p:sp>
        <p:nvSpPr>
          <p:cNvPr id="8" name="Footer Placeholder 7">
            <a:extLst>
              <a:ext uri="{FF2B5EF4-FFF2-40B4-BE49-F238E27FC236}">
                <a16:creationId xmlns:a16="http://schemas.microsoft.com/office/drawing/2014/main" id="{B4694418-5002-48E5-ABE4-78565F89062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68B5E67-4E8C-4290-82F6-8FD51F6DF61A}"/>
              </a:ext>
            </a:extLst>
          </p:cNvPr>
          <p:cNvSpPr>
            <a:spLocks noGrp="1"/>
          </p:cNvSpPr>
          <p:nvPr>
            <p:ph type="sldNum" sz="quarter" idx="12"/>
          </p:nvPr>
        </p:nvSpPr>
        <p:spPr/>
        <p:txBody>
          <a:bodyPr/>
          <a:lstStyle/>
          <a:p>
            <a:fld id="{934E0089-2815-47C0-A6F3-B3F8C6C19A77}" type="slidenum">
              <a:rPr lang="en-US" smtClean="0"/>
              <a:t>‹#›</a:t>
            </a:fld>
            <a:endParaRPr lang="en-US"/>
          </a:p>
        </p:txBody>
      </p:sp>
    </p:spTree>
    <p:extLst>
      <p:ext uri="{BB962C8B-B14F-4D97-AF65-F5344CB8AC3E}">
        <p14:creationId xmlns:p14="http://schemas.microsoft.com/office/powerpoint/2010/main" val="15750612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7BEE5F-2A9F-42AE-9E9B-42F478F5606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36AA88B-D25B-4C64-BA54-838757247961}"/>
              </a:ext>
            </a:extLst>
          </p:cNvPr>
          <p:cNvSpPr>
            <a:spLocks noGrp="1"/>
          </p:cNvSpPr>
          <p:nvPr>
            <p:ph type="dt" sz="half" idx="10"/>
          </p:nvPr>
        </p:nvSpPr>
        <p:spPr/>
        <p:txBody>
          <a:bodyPr/>
          <a:lstStyle/>
          <a:p>
            <a:fld id="{03C1C12A-759E-4ADB-B241-28E5C9EA802D}" type="datetime1">
              <a:rPr lang="en-US" smtClean="0"/>
              <a:t>3/12/2025</a:t>
            </a:fld>
            <a:endParaRPr lang="en-US"/>
          </a:p>
        </p:txBody>
      </p:sp>
      <p:sp>
        <p:nvSpPr>
          <p:cNvPr id="4" name="Footer Placeholder 3">
            <a:extLst>
              <a:ext uri="{FF2B5EF4-FFF2-40B4-BE49-F238E27FC236}">
                <a16:creationId xmlns:a16="http://schemas.microsoft.com/office/drawing/2014/main" id="{AE997E73-783B-402B-8F72-0BAD7357B4D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2D928ED-275C-459B-83A1-2A6165CAF98F}"/>
              </a:ext>
            </a:extLst>
          </p:cNvPr>
          <p:cNvSpPr>
            <a:spLocks noGrp="1"/>
          </p:cNvSpPr>
          <p:nvPr>
            <p:ph type="sldNum" sz="quarter" idx="12"/>
          </p:nvPr>
        </p:nvSpPr>
        <p:spPr/>
        <p:txBody>
          <a:bodyPr/>
          <a:lstStyle/>
          <a:p>
            <a:fld id="{934E0089-2815-47C0-A6F3-B3F8C6C19A77}" type="slidenum">
              <a:rPr lang="en-US" smtClean="0"/>
              <a:t>‹#›</a:t>
            </a:fld>
            <a:endParaRPr lang="en-US"/>
          </a:p>
        </p:txBody>
      </p:sp>
    </p:spTree>
    <p:extLst>
      <p:ext uri="{BB962C8B-B14F-4D97-AF65-F5344CB8AC3E}">
        <p14:creationId xmlns:p14="http://schemas.microsoft.com/office/powerpoint/2010/main" val="24831986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56F259-69A0-44B9-AD9D-5093FE2BBD2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8CD3860-8612-4056-B66A-791E972A14B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50500C-B0B3-4E64-B2AE-2E9D9A5EC768}"/>
              </a:ext>
            </a:extLst>
          </p:cNvPr>
          <p:cNvSpPr>
            <a:spLocks noGrp="1"/>
          </p:cNvSpPr>
          <p:nvPr>
            <p:ph type="dt" sz="half" idx="10"/>
          </p:nvPr>
        </p:nvSpPr>
        <p:spPr/>
        <p:txBody>
          <a:bodyPr/>
          <a:lstStyle/>
          <a:p>
            <a:fld id="{67A2D9B6-665E-4513-BD1D-AA3296B32437}" type="datetime1">
              <a:rPr lang="en-US" smtClean="0"/>
              <a:t>3/12/2025</a:t>
            </a:fld>
            <a:endParaRPr lang="en-US"/>
          </a:p>
        </p:txBody>
      </p:sp>
      <p:sp>
        <p:nvSpPr>
          <p:cNvPr id="5" name="Footer Placeholder 4">
            <a:extLst>
              <a:ext uri="{FF2B5EF4-FFF2-40B4-BE49-F238E27FC236}">
                <a16:creationId xmlns:a16="http://schemas.microsoft.com/office/drawing/2014/main" id="{EFAE1F65-B432-4C6F-9C7D-15337FA7D5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F1727E-6D46-409F-8DF7-6634EE9286A6}"/>
              </a:ext>
            </a:extLst>
          </p:cNvPr>
          <p:cNvSpPr>
            <a:spLocks noGrp="1"/>
          </p:cNvSpPr>
          <p:nvPr>
            <p:ph type="sldNum" sz="quarter" idx="12"/>
          </p:nvPr>
        </p:nvSpPr>
        <p:spPr/>
        <p:txBody>
          <a:bodyPr/>
          <a:lstStyle/>
          <a:p>
            <a:fld id="{1AE448DF-B8D8-4861-90F2-173025B06E2A}" type="slidenum">
              <a:rPr lang="en-US" smtClean="0"/>
              <a:t>‹#›</a:t>
            </a:fld>
            <a:endParaRPr lang="en-US"/>
          </a:p>
        </p:txBody>
      </p:sp>
    </p:spTree>
    <p:extLst>
      <p:ext uri="{BB962C8B-B14F-4D97-AF65-F5344CB8AC3E}">
        <p14:creationId xmlns:p14="http://schemas.microsoft.com/office/powerpoint/2010/main" val="21815982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E58283F-A726-43D8-8BC9-2E4FC3123740}"/>
              </a:ext>
            </a:extLst>
          </p:cNvPr>
          <p:cNvSpPr>
            <a:spLocks noGrp="1"/>
          </p:cNvSpPr>
          <p:nvPr>
            <p:ph type="dt" sz="half" idx="10"/>
          </p:nvPr>
        </p:nvSpPr>
        <p:spPr/>
        <p:txBody>
          <a:bodyPr/>
          <a:lstStyle/>
          <a:p>
            <a:fld id="{9042F6C6-802D-4BF5-B41B-2D16DA25BAD1}" type="datetime1">
              <a:rPr lang="en-US" smtClean="0"/>
              <a:t>3/12/2025</a:t>
            </a:fld>
            <a:endParaRPr lang="en-US"/>
          </a:p>
        </p:txBody>
      </p:sp>
      <p:sp>
        <p:nvSpPr>
          <p:cNvPr id="3" name="Footer Placeholder 2">
            <a:extLst>
              <a:ext uri="{FF2B5EF4-FFF2-40B4-BE49-F238E27FC236}">
                <a16:creationId xmlns:a16="http://schemas.microsoft.com/office/drawing/2014/main" id="{626F0662-6653-4F49-8EED-6A602B505F5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8603166-9550-450C-A1FF-7D5223387FFC}"/>
              </a:ext>
            </a:extLst>
          </p:cNvPr>
          <p:cNvSpPr>
            <a:spLocks noGrp="1"/>
          </p:cNvSpPr>
          <p:nvPr>
            <p:ph type="sldNum" sz="quarter" idx="12"/>
          </p:nvPr>
        </p:nvSpPr>
        <p:spPr/>
        <p:txBody>
          <a:bodyPr/>
          <a:lstStyle/>
          <a:p>
            <a:fld id="{934E0089-2815-47C0-A6F3-B3F8C6C19A77}" type="slidenum">
              <a:rPr lang="en-US" smtClean="0"/>
              <a:t>‹#›</a:t>
            </a:fld>
            <a:endParaRPr lang="en-US"/>
          </a:p>
        </p:txBody>
      </p:sp>
    </p:spTree>
    <p:extLst>
      <p:ext uri="{BB962C8B-B14F-4D97-AF65-F5344CB8AC3E}">
        <p14:creationId xmlns:p14="http://schemas.microsoft.com/office/powerpoint/2010/main" val="42635747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D0088C-C28B-4CB2-9758-FEC20979ED4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4F9987A-6D10-4ABB-923D-D49D63AE2F7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12B81AE-E3CD-4940-8481-AB83B59840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11E7507-BC2F-4B0A-8183-E380CFC7752B}"/>
              </a:ext>
            </a:extLst>
          </p:cNvPr>
          <p:cNvSpPr>
            <a:spLocks noGrp="1"/>
          </p:cNvSpPr>
          <p:nvPr>
            <p:ph type="dt" sz="half" idx="10"/>
          </p:nvPr>
        </p:nvSpPr>
        <p:spPr/>
        <p:txBody>
          <a:bodyPr/>
          <a:lstStyle/>
          <a:p>
            <a:fld id="{3ECC1D06-6559-4B72-9A55-8A882B6EA004}" type="datetime1">
              <a:rPr lang="en-US" smtClean="0"/>
              <a:t>3/12/2025</a:t>
            </a:fld>
            <a:endParaRPr lang="en-US"/>
          </a:p>
        </p:txBody>
      </p:sp>
      <p:sp>
        <p:nvSpPr>
          <p:cNvPr id="6" name="Footer Placeholder 5">
            <a:extLst>
              <a:ext uri="{FF2B5EF4-FFF2-40B4-BE49-F238E27FC236}">
                <a16:creationId xmlns:a16="http://schemas.microsoft.com/office/drawing/2014/main" id="{71FF4ABF-51F7-4268-A535-DCAFC73F1A8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CEBC050-9A5C-4DF2-8A7B-1357BA8102CA}"/>
              </a:ext>
            </a:extLst>
          </p:cNvPr>
          <p:cNvSpPr>
            <a:spLocks noGrp="1"/>
          </p:cNvSpPr>
          <p:nvPr>
            <p:ph type="sldNum" sz="quarter" idx="12"/>
          </p:nvPr>
        </p:nvSpPr>
        <p:spPr/>
        <p:txBody>
          <a:bodyPr/>
          <a:lstStyle/>
          <a:p>
            <a:fld id="{934E0089-2815-47C0-A6F3-B3F8C6C19A77}" type="slidenum">
              <a:rPr lang="en-US" smtClean="0"/>
              <a:t>‹#›</a:t>
            </a:fld>
            <a:endParaRPr lang="en-US"/>
          </a:p>
        </p:txBody>
      </p:sp>
    </p:spTree>
    <p:extLst>
      <p:ext uri="{BB962C8B-B14F-4D97-AF65-F5344CB8AC3E}">
        <p14:creationId xmlns:p14="http://schemas.microsoft.com/office/powerpoint/2010/main" val="28776847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8C4701-6196-426A-9F33-F89FA7B273A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9933CA7-D9A4-4B33-88B7-479C0C4F17D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72A1867-276F-4990-92A4-5B47E983D6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95F24B8-BCBB-4768-A5B9-24F581393B60}"/>
              </a:ext>
            </a:extLst>
          </p:cNvPr>
          <p:cNvSpPr>
            <a:spLocks noGrp="1"/>
          </p:cNvSpPr>
          <p:nvPr>
            <p:ph type="dt" sz="half" idx="10"/>
          </p:nvPr>
        </p:nvSpPr>
        <p:spPr/>
        <p:txBody>
          <a:bodyPr/>
          <a:lstStyle/>
          <a:p>
            <a:fld id="{21C0232B-E541-452E-8E74-D46C860E6675}" type="datetime1">
              <a:rPr lang="en-US" smtClean="0"/>
              <a:t>3/12/2025</a:t>
            </a:fld>
            <a:endParaRPr lang="en-US"/>
          </a:p>
        </p:txBody>
      </p:sp>
      <p:sp>
        <p:nvSpPr>
          <p:cNvPr id="6" name="Footer Placeholder 5">
            <a:extLst>
              <a:ext uri="{FF2B5EF4-FFF2-40B4-BE49-F238E27FC236}">
                <a16:creationId xmlns:a16="http://schemas.microsoft.com/office/drawing/2014/main" id="{ACE7DB65-EAAB-4A42-9ADF-125E6A243D7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BFC974C-0AD7-4331-9883-6D15A6D5152E}"/>
              </a:ext>
            </a:extLst>
          </p:cNvPr>
          <p:cNvSpPr>
            <a:spLocks noGrp="1"/>
          </p:cNvSpPr>
          <p:nvPr>
            <p:ph type="sldNum" sz="quarter" idx="12"/>
          </p:nvPr>
        </p:nvSpPr>
        <p:spPr/>
        <p:txBody>
          <a:bodyPr/>
          <a:lstStyle/>
          <a:p>
            <a:fld id="{934E0089-2815-47C0-A6F3-B3F8C6C19A77}" type="slidenum">
              <a:rPr lang="en-US" smtClean="0"/>
              <a:t>‹#›</a:t>
            </a:fld>
            <a:endParaRPr lang="en-US"/>
          </a:p>
        </p:txBody>
      </p:sp>
    </p:spTree>
    <p:extLst>
      <p:ext uri="{BB962C8B-B14F-4D97-AF65-F5344CB8AC3E}">
        <p14:creationId xmlns:p14="http://schemas.microsoft.com/office/powerpoint/2010/main" val="5861215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CA08A8-9108-4204-B635-412D5CD9A60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7F136DB-111C-467E-B5B1-E1502A6AE25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3C40CB-559A-4FA4-AF0A-D520AFE15437}"/>
              </a:ext>
            </a:extLst>
          </p:cNvPr>
          <p:cNvSpPr>
            <a:spLocks noGrp="1"/>
          </p:cNvSpPr>
          <p:nvPr>
            <p:ph type="dt" sz="half" idx="10"/>
          </p:nvPr>
        </p:nvSpPr>
        <p:spPr/>
        <p:txBody>
          <a:bodyPr/>
          <a:lstStyle/>
          <a:p>
            <a:fld id="{CE9B3BAF-F89C-49BF-B7A0-CB91CC408E63}" type="datetime1">
              <a:rPr lang="en-US" smtClean="0"/>
              <a:t>3/12/2025</a:t>
            </a:fld>
            <a:endParaRPr lang="en-US"/>
          </a:p>
        </p:txBody>
      </p:sp>
      <p:sp>
        <p:nvSpPr>
          <p:cNvPr id="5" name="Footer Placeholder 4">
            <a:extLst>
              <a:ext uri="{FF2B5EF4-FFF2-40B4-BE49-F238E27FC236}">
                <a16:creationId xmlns:a16="http://schemas.microsoft.com/office/drawing/2014/main" id="{C19C3F0D-9583-4E82-83B5-4B2E45DE31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2D978B-9914-4327-93DD-12C820C111C6}"/>
              </a:ext>
            </a:extLst>
          </p:cNvPr>
          <p:cNvSpPr>
            <a:spLocks noGrp="1"/>
          </p:cNvSpPr>
          <p:nvPr>
            <p:ph type="sldNum" sz="quarter" idx="12"/>
          </p:nvPr>
        </p:nvSpPr>
        <p:spPr/>
        <p:txBody>
          <a:bodyPr/>
          <a:lstStyle/>
          <a:p>
            <a:fld id="{934E0089-2815-47C0-A6F3-B3F8C6C19A77}" type="slidenum">
              <a:rPr lang="en-US" smtClean="0"/>
              <a:t>‹#›</a:t>
            </a:fld>
            <a:endParaRPr lang="en-US"/>
          </a:p>
        </p:txBody>
      </p:sp>
    </p:spTree>
    <p:extLst>
      <p:ext uri="{BB962C8B-B14F-4D97-AF65-F5344CB8AC3E}">
        <p14:creationId xmlns:p14="http://schemas.microsoft.com/office/powerpoint/2010/main" val="9546734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4D07F1B-287E-42EA-B625-007F203E8FF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21A1248-2DC1-4F1A-8FE3-F077E2FCD7EA}"/>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0A9A40-A708-406C-915E-30A6AA2CF664}"/>
              </a:ext>
            </a:extLst>
          </p:cNvPr>
          <p:cNvSpPr>
            <a:spLocks noGrp="1"/>
          </p:cNvSpPr>
          <p:nvPr>
            <p:ph type="dt" sz="half" idx="10"/>
          </p:nvPr>
        </p:nvSpPr>
        <p:spPr/>
        <p:txBody>
          <a:bodyPr/>
          <a:lstStyle/>
          <a:p>
            <a:fld id="{8FFA4D2B-DC0E-4DFF-89AA-062437D213CF}" type="datetime1">
              <a:rPr lang="en-US" smtClean="0"/>
              <a:t>3/12/2025</a:t>
            </a:fld>
            <a:endParaRPr lang="en-US"/>
          </a:p>
        </p:txBody>
      </p:sp>
      <p:sp>
        <p:nvSpPr>
          <p:cNvPr id="5" name="Footer Placeholder 4">
            <a:extLst>
              <a:ext uri="{FF2B5EF4-FFF2-40B4-BE49-F238E27FC236}">
                <a16:creationId xmlns:a16="http://schemas.microsoft.com/office/drawing/2014/main" id="{3C5EEDE7-2217-4FDC-B193-422951253E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B6F1BD-4E0F-4CF8-95EC-4B98B5B4D332}"/>
              </a:ext>
            </a:extLst>
          </p:cNvPr>
          <p:cNvSpPr>
            <a:spLocks noGrp="1"/>
          </p:cNvSpPr>
          <p:nvPr>
            <p:ph type="sldNum" sz="quarter" idx="12"/>
          </p:nvPr>
        </p:nvSpPr>
        <p:spPr/>
        <p:txBody>
          <a:bodyPr/>
          <a:lstStyle/>
          <a:p>
            <a:fld id="{934E0089-2815-47C0-A6F3-B3F8C6C19A77}" type="slidenum">
              <a:rPr lang="en-US" smtClean="0"/>
              <a:t>‹#›</a:t>
            </a:fld>
            <a:endParaRPr lang="en-US"/>
          </a:p>
        </p:txBody>
      </p:sp>
    </p:spTree>
    <p:extLst>
      <p:ext uri="{BB962C8B-B14F-4D97-AF65-F5344CB8AC3E}">
        <p14:creationId xmlns:p14="http://schemas.microsoft.com/office/powerpoint/2010/main" val="18012290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8FBEF9C-1E5F-4AE3-ACA6-74EE3650772B}"/>
              </a:ext>
            </a:extLst>
          </p:cNvPr>
          <p:cNvSpPr/>
          <p:nvPr userDrawn="1"/>
        </p:nvSpPr>
        <p:spPr>
          <a:xfrm>
            <a:off x="1001713" y="1001713"/>
            <a:ext cx="10186194" cy="4854575"/>
          </a:xfrm>
          <a:prstGeom prst="rect">
            <a:avLst/>
          </a:prstGeom>
          <a:noFill/>
          <a:ln w="317500" cmpd="tri">
            <a:solidFill>
              <a:srgbClr val="12B0B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tr-TR" sz="900"/>
          </a:p>
        </p:txBody>
      </p:sp>
      <p:sp>
        <p:nvSpPr>
          <p:cNvPr id="3" name="Slide Number Placeholder 3">
            <a:extLst>
              <a:ext uri="{FF2B5EF4-FFF2-40B4-BE49-F238E27FC236}">
                <a16:creationId xmlns:a16="http://schemas.microsoft.com/office/drawing/2014/main" id="{CCC27A8B-FDC9-43E4-A10D-999F1E5D687C}"/>
              </a:ext>
            </a:extLst>
          </p:cNvPr>
          <p:cNvSpPr>
            <a:spLocks noGrp="1"/>
          </p:cNvSpPr>
          <p:nvPr>
            <p:ph type="sldNum" sz="quarter" idx="10"/>
          </p:nvPr>
        </p:nvSpPr>
        <p:spPr/>
        <p:txBody>
          <a:bodyPr/>
          <a:lstStyle>
            <a:lvl1pPr algn="r">
              <a:defRPr sz="600" smtClean="0">
                <a:solidFill>
                  <a:schemeClr val="tx1">
                    <a:tint val="75000"/>
                  </a:schemeClr>
                </a:solidFill>
              </a:defRPr>
            </a:lvl1pPr>
          </a:lstStyle>
          <a:p>
            <a:pPr>
              <a:defRPr/>
            </a:pPr>
            <a:fld id="{A7A3A7A6-D82B-42D3-96BA-560031747AA7}" type="slidenum">
              <a:rPr lang="en-US"/>
              <a:pPr>
                <a:defRPr/>
              </a:pPr>
              <a:t>‹#›</a:t>
            </a:fld>
            <a:endParaRPr lang="en-US"/>
          </a:p>
        </p:txBody>
      </p:sp>
    </p:spTree>
    <p:extLst>
      <p:ext uri="{BB962C8B-B14F-4D97-AF65-F5344CB8AC3E}">
        <p14:creationId xmlns:p14="http://schemas.microsoft.com/office/powerpoint/2010/main" val="20859816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D603B8A-4843-454A-9CDE-C580B1176962}"/>
              </a:ext>
            </a:extLst>
          </p:cNvPr>
          <p:cNvSpPr/>
          <p:nvPr userDrawn="1"/>
        </p:nvSpPr>
        <p:spPr>
          <a:xfrm>
            <a:off x="0" y="6791325"/>
            <a:ext cx="12192000" cy="666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tr-TR" sz="900"/>
          </a:p>
        </p:txBody>
      </p:sp>
      <p:sp>
        <p:nvSpPr>
          <p:cNvPr id="4" name="Rectangle 6">
            <a:extLst>
              <a:ext uri="{FF2B5EF4-FFF2-40B4-BE49-F238E27FC236}">
                <a16:creationId xmlns:a16="http://schemas.microsoft.com/office/drawing/2014/main" id="{202F130E-6852-46EB-A09D-209DA8C89C72}"/>
              </a:ext>
            </a:extLst>
          </p:cNvPr>
          <p:cNvSpPr>
            <a:spLocks noChangeArrowheads="1"/>
          </p:cNvSpPr>
          <p:nvPr userDrawn="1"/>
        </p:nvSpPr>
        <p:spPr bwMode="auto">
          <a:xfrm>
            <a:off x="0" y="6583363"/>
            <a:ext cx="121920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en-US" altLang="en-US" sz="600">
                <a:latin typeface="Montserrat" panose="02000505000000020004" pitchFamily="2" charset="0"/>
              </a:rPr>
              <a:t>The Health Coach Group | Copyright </a:t>
            </a:r>
            <a:r>
              <a:rPr lang="en-US" altLang="en-US" sz="600"/>
              <a:t>©</a:t>
            </a:r>
            <a:r>
              <a:rPr lang="en-US" altLang="en-US" sz="600">
                <a:latin typeface="Montserrat" panose="02000505000000020004" pitchFamily="2" charset="0"/>
              </a:rPr>
              <a:t> All Rights Reserved.</a:t>
            </a:r>
          </a:p>
        </p:txBody>
      </p:sp>
      <p:sp>
        <p:nvSpPr>
          <p:cNvPr id="5" name="Slide Number Placeholder 5">
            <a:extLst>
              <a:ext uri="{FF2B5EF4-FFF2-40B4-BE49-F238E27FC236}">
                <a16:creationId xmlns:a16="http://schemas.microsoft.com/office/drawing/2014/main" id="{009CD36B-F4CC-4942-932D-DBDFE175B5F7}"/>
              </a:ext>
            </a:extLst>
          </p:cNvPr>
          <p:cNvSpPr>
            <a:spLocks noGrp="1"/>
          </p:cNvSpPr>
          <p:nvPr>
            <p:ph type="sldNum" sz="quarter" idx="10"/>
          </p:nvPr>
        </p:nvSpPr>
        <p:spPr/>
        <p:txBody>
          <a:bodyPr/>
          <a:lstStyle>
            <a:lvl1pPr>
              <a:defRPr sz="1000"/>
            </a:lvl1pPr>
          </a:lstStyle>
          <a:p>
            <a:pPr>
              <a:defRPr/>
            </a:pPr>
            <a:fld id="{5EE37673-3C83-422C-BC29-BBCE9CD0513B}" type="slidenum">
              <a:rPr lang="en-US" smtClean="0"/>
              <a:pPr>
                <a:defRPr/>
              </a:pPr>
              <a:t>‹#›</a:t>
            </a:fld>
            <a:endParaRPr lang="en-US" dirty="0"/>
          </a:p>
        </p:txBody>
      </p:sp>
      <p:sp>
        <p:nvSpPr>
          <p:cNvPr id="6" name="Rectangle 5">
            <a:extLst>
              <a:ext uri="{FF2B5EF4-FFF2-40B4-BE49-F238E27FC236}">
                <a16:creationId xmlns:a16="http://schemas.microsoft.com/office/drawing/2014/main" id="{8ED05989-09E9-AC4B-8C59-B37E9008E840}"/>
              </a:ext>
            </a:extLst>
          </p:cNvPr>
          <p:cNvSpPr/>
          <p:nvPr userDrawn="1"/>
        </p:nvSpPr>
        <p:spPr>
          <a:xfrm>
            <a:off x="1001713" y="1001713"/>
            <a:ext cx="10186194" cy="4854575"/>
          </a:xfrm>
          <a:prstGeom prst="rect">
            <a:avLst/>
          </a:prstGeom>
          <a:solidFill>
            <a:schemeClr val="bg2"/>
          </a:solidFill>
          <a:ln w="247650" cmpd="tri">
            <a:solidFill>
              <a:srgbClr val="FEF0F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tr-TR" sz="900" dirty="0"/>
          </a:p>
        </p:txBody>
      </p:sp>
    </p:spTree>
    <p:extLst>
      <p:ext uri="{BB962C8B-B14F-4D97-AF65-F5344CB8AC3E}">
        <p14:creationId xmlns:p14="http://schemas.microsoft.com/office/powerpoint/2010/main" val="209793097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B9D5BAB-493C-46A9-8967-ECA8849F1C8A}"/>
              </a:ext>
            </a:extLst>
          </p:cNvPr>
          <p:cNvSpPr/>
          <p:nvPr userDrawn="1"/>
        </p:nvSpPr>
        <p:spPr>
          <a:xfrm>
            <a:off x="0" y="6791325"/>
            <a:ext cx="12192000" cy="666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tr-TR" sz="900"/>
          </a:p>
        </p:txBody>
      </p:sp>
      <p:sp>
        <p:nvSpPr>
          <p:cNvPr id="3" name="TextBox 18">
            <a:extLst>
              <a:ext uri="{FF2B5EF4-FFF2-40B4-BE49-F238E27FC236}">
                <a16:creationId xmlns:a16="http://schemas.microsoft.com/office/drawing/2014/main" id="{DE3DE27F-FB71-44E8-8A72-F554A3BDCDCD}"/>
              </a:ext>
            </a:extLst>
          </p:cNvPr>
          <p:cNvSpPr txBox="1">
            <a:spLocks noChangeArrowheads="1"/>
          </p:cNvSpPr>
          <p:nvPr userDrawn="1"/>
        </p:nvSpPr>
        <p:spPr bwMode="auto">
          <a:xfrm>
            <a:off x="3303822" y="2317750"/>
            <a:ext cx="5581977" cy="115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Calibri" panose="020F0502020204030204" pitchFamily="34" charset="0"/>
              </a:defRPr>
            </a:lvl1pPr>
            <a:lvl2pPr marL="742950" indent="-285750">
              <a:defRPr sz="3600">
                <a:solidFill>
                  <a:schemeClr val="tx1"/>
                </a:solidFill>
                <a:latin typeface="Calibri" panose="020F0502020204030204" pitchFamily="34" charset="0"/>
              </a:defRPr>
            </a:lvl2pPr>
            <a:lvl3pPr marL="1143000" indent="-228600">
              <a:defRPr sz="3600">
                <a:solidFill>
                  <a:schemeClr val="tx1"/>
                </a:solidFill>
                <a:latin typeface="Calibri" panose="020F0502020204030204" pitchFamily="34" charset="0"/>
              </a:defRPr>
            </a:lvl3pPr>
            <a:lvl4pPr marL="1600200" indent="-228600">
              <a:defRPr sz="3600">
                <a:solidFill>
                  <a:schemeClr val="tx1"/>
                </a:solidFill>
                <a:latin typeface="Calibri" panose="020F0502020204030204" pitchFamily="34" charset="0"/>
              </a:defRPr>
            </a:lvl4pPr>
            <a:lvl5pPr marL="2057400" indent="-228600">
              <a:defRPr sz="3600">
                <a:solidFill>
                  <a:schemeClr val="tx1"/>
                </a:solidFill>
                <a:latin typeface="Calibri" panose="020F0502020204030204" pitchFamily="34" charset="0"/>
              </a:defRPr>
            </a:lvl5pPr>
            <a:lvl6pPr marL="2514600" indent="-228600" defTabSz="1828800" fontAlgn="base">
              <a:spcBef>
                <a:spcPct val="0"/>
              </a:spcBef>
              <a:spcAft>
                <a:spcPct val="0"/>
              </a:spcAft>
              <a:defRPr sz="3600">
                <a:solidFill>
                  <a:schemeClr val="tx1"/>
                </a:solidFill>
                <a:latin typeface="Calibri" panose="020F0502020204030204" pitchFamily="34" charset="0"/>
              </a:defRPr>
            </a:lvl6pPr>
            <a:lvl7pPr marL="2971800" indent="-228600" defTabSz="1828800" fontAlgn="base">
              <a:spcBef>
                <a:spcPct val="0"/>
              </a:spcBef>
              <a:spcAft>
                <a:spcPct val="0"/>
              </a:spcAft>
              <a:defRPr sz="3600">
                <a:solidFill>
                  <a:schemeClr val="tx1"/>
                </a:solidFill>
                <a:latin typeface="Calibri" panose="020F0502020204030204" pitchFamily="34" charset="0"/>
              </a:defRPr>
            </a:lvl7pPr>
            <a:lvl8pPr marL="3429000" indent="-228600" defTabSz="1828800" fontAlgn="base">
              <a:spcBef>
                <a:spcPct val="0"/>
              </a:spcBef>
              <a:spcAft>
                <a:spcPct val="0"/>
              </a:spcAft>
              <a:defRPr sz="3600">
                <a:solidFill>
                  <a:schemeClr val="tx1"/>
                </a:solidFill>
                <a:latin typeface="Calibri" panose="020F0502020204030204" pitchFamily="34" charset="0"/>
              </a:defRPr>
            </a:lvl8pPr>
            <a:lvl9pPr marL="3886200" indent="-228600" defTabSz="1828800" fontAlgn="base">
              <a:spcBef>
                <a:spcPct val="0"/>
              </a:spcBef>
              <a:spcAft>
                <a:spcPct val="0"/>
              </a:spcAft>
              <a:defRPr sz="3600">
                <a:solidFill>
                  <a:schemeClr val="tx1"/>
                </a:solidFill>
                <a:latin typeface="Calibri" panose="020F0502020204030204" pitchFamily="34" charset="0"/>
              </a:defRPr>
            </a:lvl9pPr>
          </a:lstStyle>
          <a:p>
            <a:pPr algn="ctr" eaLnBrk="1" hangingPunct="1">
              <a:defRPr/>
            </a:pPr>
            <a:r>
              <a:rPr lang="tr-TR" altLang="en-US" sz="6900">
                <a:solidFill>
                  <a:schemeClr val="bg1"/>
                </a:solidFill>
                <a:latin typeface="Montserrat" pitchFamily="2" charset="77"/>
              </a:rPr>
              <a:t>HERBALISM</a:t>
            </a:r>
          </a:p>
        </p:txBody>
      </p:sp>
      <p:sp>
        <p:nvSpPr>
          <p:cNvPr id="4" name="Rectangle 3">
            <a:extLst>
              <a:ext uri="{FF2B5EF4-FFF2-40B4-BE49-F238E27FC236}">
                <a16:creationId xmlns:a16="http://schemas.microsoft.com/office/drawing/2014/main" id="{A337ABC8-8C05-4855-BE19-3B33FC2FD116}"/>
              </a:ext>
            </a:extLst>
          </p:cNvPr>
          <p:cNvSpPr/>
          <p:nvPr userDrawn="1"/>
        </p:nvSpPr>
        <p:spPr>
          <a:xfrm rot="10800000">
            <a:off x="0" y="0"/>
            <a:ext cx="3129757" cy="6858000"/>
          </a:xfrm>
          <a:prstGeom prst="rect">
            <a:avLst/>
          </a:prstGeom>
          <a:solidFill>
            <a:schemeClr val="bg2"/>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tr-TR" sz="900"/>
          </a:p>
        </p:txBody>
      </p:sp>
      <p:sp>
        <p:nvSpPr>
          <p:cNvPr id="6" name="Slide Number Placeholder 3">
            <a:extLst>
              <a:ext uri="{FF2B5EF4-FFF2-40B4-BE49-F238E27FC236}">
                <a16:creationId xmlns:a16="http://schemas.microsoft.com/office/drawing/2014/main" id="{A18A692C-BDF0-43C2-94FB-A39FB4BDA83B}"/>
              </a:ext>
            </a:extLst>
          </p:cNvPr>
          <p:cNvSpPr>
            <a:spLocks noGrp="1"/>
          </p:cNvSpPr>
          <p:nvPr>
            <p:ph type="sldNum" sz="quarter" idx="10"/>
          </p:nvPr>
        </p:nvSpPr>
        <p:spPr/>
        <p:txBody>
          <a:bodyPr/>
          <a:lstStyle>
            <a:lvl1pPr algn="r">
              <a:defRPr sz="1000" smtClean="0">
                <a:solidFill>
                  <a:schemeClr val="tx1">
                    <a:tint val="75000"/>
                  </a:schemeClr>
                </a:solidFill>
              </a:defRPr>
            </a:lvl1pPr>
          </a:lstStyle>
          <a:p>
            <a:pPr>
              <a:defRPr/>
            </a:pPr>
            <a:fld id="{F17FC83E-6CEF-44CC-A30F-C5EA66A34CCE}" type="slidenum">
              <a:rPr lang="en-US" smtClean="0"/>
              <a:pPr>
                <a:defRPr/>
              </a:pPr>
              <a:t>‹#›</a:t>
            </a:fld>
            <a:endParaRPr lang="en-US" dirty="0"/>
          </a:p>
        </p:txBody>
      </p:sp>
      <p:pic>
        <p:nvPicPr>
          <p:cNvPr id="7" name="Picture 6" descr="A picture containing object&#10;&#10;Description automatically generated">
            <a:extLst>
              <a:ext uri="{FF2B5EF4-FFF2-40B4-BE49-F238E27FC236}">
                <a16:creationId xmlns:a16="http://schemas.microsoft.com/office/drawing/2014/main" id="{B80CE2FD-FBD7-4A4A-85D1-0A8A8778904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656382" y="3095305"/>
            <a:ext cx="6858000" cy="667389"/>
          </a:xfrm>
          <a:prstGeom prst="rect">
            <a:avLst/>
          </a:prstGeom>
        </p:spPr>
      </p:pic>
    </p:spTree>
    <p:extLst>
      <p:ext uri="{BB962C8B-B14F-4D97-AF65-F5344CB8AC3E}">
        <p14:creationId xmlns:p14="http://schemas.microsoft.com/office/powerpoint/2010/main" val="367560885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ustom Flow Intro">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4F3DDA41-C716-490E-B099-06D443194383}"/>
              </a:ext>
            </a:extLst>
          </p:cNvPr>
          <p:cNvCxnSpPr/>
          <p:nvPr userDrawn="1"/>
        </p:nvCxnSpPr>
        <p:spPr>
          <a:xfrm>
            <a:off x="6096000" y="4751388"/>
            <a:ext cx="0" cy="2106613"/>
          </a:xfrm>
          <a:prstGeom prst="line">
            <a:avLst/>
          </a:prstGeom>
          <a:ln w="38100">
            <a:solidFill>
              <a:srgbClr val="12B0B2"/>
            </a:solidFill>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B6D444A1-BEDB-44EE-BEF2-AAEC89FF9643}"/>
              </a:ext>
            </a:extLst>
          </p:cNvPr>
          <p:cNvSpPr>
            <a:spLocks noGrp="1"/>
          </p:cNvSpPr>
          <p:nvPr>
            <p:ph type="sldNum" sz="quarter" idx="10"/>
          </p:nvPr>
        </p:nvSpPr>
        <p:spPr/>
        <p:txBody>
          <a:bodyPr/>
          <a:lstStyle>
            <a:lvl1pPr>
              <a:defRPr/>
            </a:lvl1pPr>
          </a:lstStyle>
          <a:p>
            <a:pPr>
              <a:defRPr/>
            </a:pPr>
            <a:fld id="{D7B1A0BC-2D99-4B94-95F5-48FC11C1E9B5}" type="slidenum">
              <a:rPr lang="en-US"/>
              <a:pPr>
                <a:defRPr/>
              </a:pPr>
              <a:t>‹#›</a:t>
            </a:fld>
            <a:endParaRPr lang="en-US"/>
          </a:p>
        </p:txBody>
      </p:sp>
    </p:spTree>
    <p:extLst>
      <p:ext uri="{BB962C8B-B14F-4D97-AF65-F5344CB8AC3E}">
        <p14:creationId xmlns:p14="http://schemas.microsoft.com/office/powerpoint/2010/main" val="287436329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ustom Flow Middle">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81DD784F-3E8C-4816-87BD-8A69A68DE055}"/>
              </a:ext>
            </a:extLst>
          </p:cNvPr>
          <p:cNvCxnSpPr/>
          <p:nvPr userDrawn="1"/>
        </p:nvCxnSpPr>
        <p:spPr>
          <a:xfrm>
            <a:off x="6096000" y="0"/>
            <a:ext cx="0" cy="6858000"/>
          </a:xfrm>
          <a:prstGeom prst="line">
            <a:avLst/>
          </a:prstGeom>
          <a:ln w="38100">
            <a:solidFill>
              <a:srgbClr val="12B0B2"/>
            </a:solidFill>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2A0491D9-9F79-4C19-8D90-3EF8D0AB692E}"/>
              </a:ext>
            </a:extLst>
          </p:cNvPr>
          <p:cNvSpPr>
            <a:spLocks noGrp="1"/>
          </p:cNvSpPr>
          <p:nvPr>
            <p:ph type="sldNum" sz="quarter" idx="10"/>
          </p:nvPr>
        </p:nvSpPr>
        <p:spPr/>
        <p:txBody>
          <a:bodyPr/>
          <a:lstStyle>
            <a:lvl1pPr>
              <a:defRPr/>
            </a:lvl1pPr>
          </a:lstStyle>
          <a:p>
            <a:pPr>
              <a:defRPr/>
            </a:pPr>
            <a:fld id="{3665D51E-547F-4EB3-A967-A7125981111D}" type="slidenum">
              <a:rPr lang="en-US"/>
              <a:pPr>
                <a:defRPr/>
              </a:pPr>
              <a:t>‹#›</a:t>
            </a:fld>
            <a:endParaRPr lang="en-US"/>
          </a:p>
        </p:txBody>
      </p:sp>
    </p:spTree>
    <p:extLst>
      <p:ext uri="{BB962C8B-B14F-4D97-AF65-F5344CB8AC3E}">
        <p14:creationId xmlns:p14="http://schemas.microsoft.com/office/powerpoint/2010/main" val="32405018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BC134-705D-465C-AFED-C9DDF479A21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5F5DC43-880E-448F-AAA5-8246DC0BCEB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0487831-9DD2-49E0-B8C4-89E71309FCDE}"/>
              </a:ext>
            </a:extLst>
          </p:cNvPr>
          <p:cNvSpPr>
            <a:spLocks noGrp="1"/>
          </p:cNvSpPr>
          <p:nvPr>
            <p:ph type="dt" sz="half" idx="10"/>
          </p:nvPr>
        </p:nvSpPr>
        <p:spPr/>
        <p:txBody>
          <a:bodyPr/>
          <a:lstStyle/>
          <a:p>
            <a:fld id="{272C9253-CFF6-47E8-AD8A-8536C84B1CDE}" type="datetime1">
              <a:rPr lang="en-US" smtClean="0"/>
              <a:t>3/12/2025</a:t>
            </a:fld>
            <a:endParaRPr lang="en-US"/>
          </a:p>
        </p:txBody>
      </p:sp>
      <p:sp>
        <p:nvSpPr>
          <p:cNvPr id="5" name="Footer Placeholder 4">
            <a:extLst>
              <a:ext uri="{FF2B5EF4-FFF2-40B4-BE49-F238E27FC236}">
                <a16:creationId xmlns:a16="http://schemas.microsoft.com/office/drawing/2014/main" id="{D0B9EDEA-FF88-4BDD-8EBE-CC83887062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E7C399-5B81-49AA-B985-153A4AD45E26}"/>
              </a:ext>
            </a:extLst>
          </p:cNvPr>
          <p:cNvSpPr>
            <a:spLocks noGrp="1"/>
          </p:cNvSpPr>
          <p:nvPr>
            <p:ph type="sldNum" sz="quarter" idx="12"/>
          </p:nvPr>
        </p:nvSpPr>
        <p:spPr/>
        <p:txBody>
          <a:bodyPr/>
          <a:lstStyle/>
          <a:p>
            <a:fld id="{1AE448DF-B8D8-4861-90F2-173025B06E2A}" type="slidenum">
              <a:rPr lang="en-US" smtClean="0"/>
              <a:t>‹#›</a:t>
            </a:fld>
            <a:endParaRPr lang="en-US"/>
          </a:p>
        </p:txBody>
      </p:sp>
    </p:spTree>
    <p:extLst>
      <p:ext uri="{BB962C8B-B14F-4D97-AF65-F5344CB8AC3E}">
        <p14:creationId xmlns:p14="http://schemas.microsoft.com/office/powerpoint/2010/main" val="249160595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ustom Flow Outro">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18A92721-8582-4E82-AD81-0511C7B15BCA}"/>
              </a:ext>
            </a:extLst>
          </p:cNvPr>
          <p:cNvCxnSpPr/>
          <p:nvPr userDrawn="1"/>
        </p:nvCxnSpPr>
        <p:spPr>
          <a:xfrm>
            <a:off x="6096000" y="0"/>
            <a:ext cx="0" cy="2133600"/>
          </a:xfrm>
          <a:prstGeom prst="line">
            <a:avLst/>
          </a:prstGeom>
          <a:ln w="38100">
            <a:solidFill>
              <a:srgbClr val="12B0B2"/>
            </a:solidFill>
          </a:ln>
        </p:spPr>
        <p:style>
          <a:lnRef idx="1">
            <a:schemeClr val="accent1"/>
          </a:lnRef>
          <a:fillRef idx="0">
            <a:schemeClr val="accent1"/>
          </a:fillRef>
          <a:effectRef idx="0">
            <a:schemeClr val="accent1"/>
          </a:effectRef>
          <a:fontRef idx="minor">
            <a:schemeClr val="tx1"/>
          </a:fontRef>
        </p:style>
      </p:cxnSp>
      <p:sp>
        <p:nvSpPr>
          <p:cNvPr id="3" name="Rectangle 5">
            <a:extLst>
              <a:ext uri="{FF2B5EF4-FFF2-40B4-BE49-F238E27FC236}">
                <a16:creationId xmlns:a16="http://schemas.microsoft.com/office/drawing/2014/main" id="{280729AD-94EA-48E4-B752-A459AEDFDBEF}"/>
              </a:ext>
            </a:extLst>
          </p:cNvPr>
          <p:cNvSpPr>
            <a:spLocks noChangeArrowheads="1"/>
          </p:cNvSpPr>
          <p:nvPr userDrawn="1"/>
        </p:nvSpPr>
        <p:spPr bwMode="auto">
          <a:xfrm>
            <a:off x="0" y="6583363"/>
            <a:ext cx="121920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en-US" altLang="en-US" sz="600">
                <a:latin typeface="Montserrat" panose="02000505000000020004" pitchFamily="2" charset="0"/>
              </a:rPr>
              <a:t>The Health Coach Group | Copyright </a:t>
            </a:r>
            <a:r>
              <a:rPr lang="en-US" altLang="en-US" sz="600"/>
              <a:t>©</a:t>
            </a:r>
            <a:r>
              <a:rPr lang="en-US" altLang="en-US" sz="600">
                <a:latin typeface="Montserrat" panose="02000505000000020004" pitchFamily="2" charset="0"/>
              </a:rPr>
              <a:t> All Rights Reserved.</a:t>
            </a:r>
          </a:p>
        </p:txBody>
      </p:sp>
      <p:sp>
        <p:nvSpPr>
          <p:cNvPr id="4" name="Slide Number Placeholder 2">
            <a:extLst>
              <a:ext uri="{FF2B5EF4-FFF2-40B4-BE49-F238E27FC236}">
                <a16:creationId xmlns:a16="http://schemas.microsoft.com/office/drawing/2014/main" id="{B5E7B89C-C406-4CEC-B03D-7FCC98FC18E4}"/>
              </a:ext>
            </a:extLst>
          </p:cNvPr>
          <p:cNvSpPr>
            <a:spLocks noGrp="1"/>
          </p:cNvSpPr>
          <p:nvPr>
            <p:ph type="sldNum" sz="quarter" idx="10"/>
          </p:nvPr>
        </p:nvSpPr>
        <p:spPr/>
        <p:txBody>
          <a:bodyPr/>
          <a:lstStyle>
            <a:lvl1pPr>
              <a:defRPr/>
            </a:lvl1pPr>
          </a:lstStyle>
          <a:p>
            <a:pPr>
              <a:defRPr/>
            </a:pPr>
            <a:fld id="{20F11A98-473A-4147-BEE6-D3CBA66820AB}" type="slidenum">
              <a:rPr lang="en-US"/>
              <a:pPr>
                <a:defRPr/>
              </a:pPr>
              <a:t>‹#›</a:t>
            </a:fld>
            <a:endParaRPr lang="en-US"/>
          </a:p>
        </p:txBody>
      </p:sp>
    </p:spTree>
    <p:extLst>
      <p:ext uri="{BB962C8B-B14F-4D97-AF65-F5344CB8AC3E}">
        <p14:creationId xmlns:p14="http://schemas.microsoft.com/office/powerpoint/2010/main" val="11790244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F991BCA-86DA-448F-A18E-CE6E22AF47C4}"/>
              </a:ext>
            </a:extLst>
          </p:cNvPr>
          <p:cNvSpPr/>
          <p:nvPr userDrawn="1"/>
        </p:nvSpPr>
        <p:spPr>
          <a:xfrm rot="10800000">
            <a:off x="-70338" y="0"/>
            <a:ext cx="3129757" cy="6858000"/>
          </a:xfrm>
          <a:prstGeom prst="rect">
            <a:avLst/>
          </a:prstGeom>
          <a:solidFill>
            <a:schemeClr val="bg2"/>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tr-TR" sz="900"/>
          </a:p>
        </p:txBody>
      </p:sp>
      <p:sp>
        <p:nvSpPr>
          <p:cNvPr id="5" name="Slide Number Placeholder 2">
            <a:extLst>
              <a:ext uri="{FF2B5EF4-FFF2-40B4-BE49-F238E27FC236}">
                <a16:creationId xmlns:a16="http://schemas.microsoft.com/office/drawing/2014/main" id="{EA9A3EE7-CBA5-4BDD-B5C7-6C3484E106D5}"/>
              </a:ext>
            </a:extLst>
          </p:cNvPr>
          <p:cNvSpPr>
            <a:spLocks noGrp="1"/>
          </p:cNvSpPr>
          <p:nvPr>
            <p:ph type="sldNum" sz="quarter" idx="10"/>
          </p:nvPr>
        </p:nvSpPr>
        <p:spPr/>
        <p:txBody>
          <a:bodyPr/>
          <a:lstStyle>
            <a:lvl1pPr>
              <a:defRPr sz="1000"/>
            </a:lvl1pPr>
          </a:lstStyle>
          <a:p>
            <a:pPr>
              <a:defRPr/>
            </a:pPr>
            <a:fld id="{8C2C93CF-2B5E-47F2-8BDD-6528005EA3E1}" type="slidenum">
              <a:rPr lang="en-US" smtClean="0"/>
              <a:pPr>
                <a:defRPr/>
              </a:pPr>
              <a:t>‹#›</a:t>
            </a:fld>
            <a:endParaRPr lang="en-US" dirty="0"/>
          </a:p>
        </p:txBody>
      </p:sp>
      <p:pic>
        <p:nvPicPr>
          <p:cNvPr id="9" name="Picture 8" descr="A picture containing object&#10;&#10;Description automatically generated">
            <a:extLst>
              <a:ext uri="{FF2B5EF4-FFF2-40B4-BE49-F238E27FC236}">
                <a16:creationId xmlns:a16="http://schemas.microsoft.com/office/drawing/2014/main" id="{968A516B-67F4-4AD6-801E-94C2FBA0994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656382" y="3095305"/>
            <a:ext cx="6858000" cy="667389"/>
          </a:xfrm>
          <a:prstGeom prst="rect">
            <a:avLst/>
          </a:prstGeom>
        </p:spPr>
      </p:pic>
    </p:spTree>
    <p:extLst>
      <p:ext uri="{BB962C8B-B14F-4D97-AF65-F5344CB8AC3E}">
        <p14:creationId xmlns:p14="http://schemas.microsoft.com/office/powerpoint/2010/main" val="279977924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32B15CB-EEF6-4C31-B1A3-B89A6103DBC9}" type="datetime1">
              <a:rPr lang="en-US" smtClean="0"/>
              <a:t>3/12/2025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3DE34F-861C-4A6A-B142-FB2440115817}" type="slidenum">
              <a:rPr lang="en-US" smtClean="0"/>
              <a:t>‹#›</a:t>
            </a:fld>
            <a:endParaRPr lang="en-US"/>
          </a:p>
        </p:txBody>
      </p:sp>
    </p:spTree>
    <p:extLst>
      <p:ext uri="{BB962C8B-B14F-4D97-AF65-F5344CB8AC3E}">
        <p14:creationId xmlns:p14="http://schemas.microsoft.com/office/powerpoint/2010/main" val="49697518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8FBEF9C-1E5F-4AE3-ACA6-74EE3650772B}"/>
              </a:ext>
            </a:extLst>
          </p:cNvPr>
          <p:cNvSpPr/>
          <p:nvPr userDrawn="1"/>
        </p:nvSpPr>
        <p:spPr>
          <a:xfrm>
            <a:off x="1001713" y="1001713"/>
            <a:ext cx="10186194" cy="4854575"/>
          </a:xfrm>
          <a:prstGeom prst="rect">
            <a:avLst/>
          </a:prstGeom>
          <a:noFill/>
          <a:ln w="317500" cmpd="tri">
            <a:solidFill>
              <a:srgbClr val="12B0B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sz="900">
              <a:solidFill>
                <a:prstClr val="white"/>
              </a:solidFill>
            </a:endParaRPr>
          </a:p>
        </p:txBody>
      </p:sp>
      <p:sp>
        <p:nvSpPr>
          <p:cNvPr id="3" name="Slide Number Placeholder 3">
            <a:extLst>
              <a:ext uri="{FF2B5EF4-FFF2-40B4-BE49-F238E27FC236}">
                <a16:creationId xmlns:a16="http://schemas.microsoft.com/office/drawing/2014/main" id="{CCC27A8B-FDC9-43E4-A10D-999F1E5D687C}"/>
              </a:ext>
            </a:extLst>
          </p:cNvPr>
          <p:cNvSpPr>
            <a:spLocks noGrp="1"/>
          </p:cNvSpPr>
          <p:nvPr>
            <p:ph type="sldNum" sz="quarter" idx="10"/>
          </p:nvPr>
        </p:nvSpPr>
        <p:spPr/>
        <p:txBody>
          <a:bodyPr/>
          <a:lstStyle>
            <a:lvl1pPr algn="r">
              <a:defRPr sz="600" smtClean="0">
                <a:solidFill>
                  <a:schemeClr val="tx1">
                    <a:tint val="75000"/>
                  </a:schemeClr>
                </a:solidFill>
              </a:defRPr>
            </a:lvl1pPr>
          </a:lstStyle>
          <a:p>
            <a:pPr>
              <a:defRPr/>
            </a:pPr>
            <a:fld id="{A7A3A7A6-D82B-42D3-96BA-560031747AA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88598037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D603B8A-4843-454A-9CDE-C580B1176962}"/>
              </a:ext>
            </a:extLst>
          </p:cNvPr>
          <p:cNvSpPr/>
          <p:nvPr userDrawn="1"/>
        </p:nvSpPr>
        <p:spPr>
          <a:xfrm>
            <a:off x="0" y="6791325"/>
            <a:ext cx="12192000" cy="666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sz="900">
              <a:solidFill>
                <a:prstClr val="white"/>
              </a:solidFill>
            </a:endParaRPr>
          </a:p>
        </p:txBody>
      </p:sp>
      <p:sp>
        <p:nvSpPr>
          <p:cNvPr id="4" name="Rectangle 6">
            <a:extLst>
              <a:ext uri="{FF2B5EF4-FFF2-40B4-BE49-F238E27FC236}">
                <a16:creationId xmlns:a16="http://schemas.microsoft.com/office/drawing/2014/main" id="{202F130E-6852-46EB-A09D-209DA8C89C72}"/>
              </a:ext>
            </a:extLst>
          </p:cNvPr>
          <p:cNvSpPr>
            <a:spLocks noChangeArrowheads="1"/>
          </p:cNvSpPr>
          <p:nvPr userDrawn="1"/>
        </p:nvSpPr>
        <p:spPr bwMode="auto">
          <a:xfrm>
            <a:off x="0" y="6583363"/>
            <a:ext cx="121920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en-US" sz="600" dirty="0">
                <a:solidFill>
                  <a:prstClr val="black"/>
                </a:solidFill>
                <a:latin typeface="Montserrat" panose="02000505000000020004" pitchFamily="2" charset="0"/>
              </a:rPr>
              <a:t>The Health Coach Group | Copyright </a:t>
            </a:r>
            <a:r>
              <a:rPr lang="en-US" altLang="en-US" sz="600" dirty="0">
                <a:solidFill>
                  <a:prstClr val="black"/>
                </a:solidFill>
              </a:rPr>
              <a:t>©</a:t>
            </a:r>
            <a:r>
              <a:rPr lang="en-US" altLang="en-US" sz="600" dirty="0">
                <a:solidFill>
                  <a:prstClr val="black"/>
                </a:solidFill>
                <a:latin typeface="Montserrat" panose="02000505000000020004" pitchFamily="2" charset="0"/>
              </a:rPr>
              <a:t> All Rights Reserved.</a:t>
            </a:r>
          </a:p>
        </p:txBody>
      </p:sp>
      <p:sp>
        <p:nvSpPr>
          <p:cNvPr id="5" name="Slide Number Placeholder 5">
            <a:extLst>
              <a:ext uri="{FF2B5EF4-FFF2-40B4-BE49-F238E27FC236}">
                <a16:creationId xmlns:a16="http://schemas.microsoft.com/office/drawing/2014/main" id="{009CD36B-F4CC-4942-932D-DBDFE175B5F7}"/>
              </a:ext>
            </a:extLst>
          </p:cNvPr>
          <p:cNvSpPr>
            <a:spLocks noGrp="1"/>
          </p:cNvSpPr>
          <p:nvPr>
            <p:ph type="sldNum" sz="quarter" idx="10"/>
          </p:nvPr>
        </p:nvSpPr>
        <p:spPr/>
        <p:txBody>
          <a:bodyPr/>
          <a:lstStyle>
            <a:lvl1pPr>
              <a:defRPr/>
            </a:lvl1pPr>
          </a:lstStyle>
          <a:p>
            <a:pPr>
              <a:defRPr/>
            </a:pPr>
            <a:fld id="{5EE37673-3C83-422C-BC29-BBCE9CD0513B}" type="slidenum">
              <a:rPr lang="en-US">
                <a:solidFill>
                  <a:prstClr val="black">
                    <a:tint val="75000"/>
                  </a:prstClr>
                </a:solidFill>
              </a:rPr>
              <a:pPr>
                <a:defRPr/>
              </a:pPr>
              <a:t>‹#›</a:t>
            </a:fld>
            <a:endParaRPr lang="en-US">
              <a:solidFill>
                <a:prstClr val="black">
                  <a:tint val="75000"/>
                </a:prstClr>
              </a:solidFill>
            </a:endParaRPr>
          </a:p>
        </p:txBody>
      </p:sp>
      <p:sp>
        <p:nvSpPr>
          <p:cNvPr id="6" name="Rectangle 5">
            <a:extLst>
              <a:ext uri="{FF2B5EF4-FFF2-40B4-BE49-F238E27FC236}">
                <a16:creationId xmlns:a16="http://schemas.microsoft.com/office/drawing/2014/main" id="{09D0C666-7A56-B64C-9C92-6037C16BF163}"/>
              </a:ext>
            </a:extLst>
          </p:cNvPr>
          <p:cNvSpPr/>
          <p:nvPr userDrawn="1"/>
        </p:nvSpPr>
        <p:spPr>
          <a:xfrm>
            <a:off x="1001713" y="1001713"/>
            <a:ext cx="10186194" cy="4854575"/>
          </a:xfrm>
          <a:prstGeom prst="rect">
            <a:avLst/>
          </a:prstGeom>
          <a:solidFill>
            <a:schemeClr val="bg2"/>
          </a:solidFill>
          <a:ln w="247650" cmpd="tri">
            <a:solidFill>
              <a:srgbClr val="FEF0F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tr-TR" sz="900" dirty="0"/>
          </a:p>
        </p:txBody>
      </p:sp>
    </p:spTree>
    <p:extLst>
      <p:ext uri="{BB962C8B-B14F-4D97-AF65-F5344CB8AC3E}">
        <p14:creationId xmlns:p14="http://schemas.microsoft.com/office/powerpoint/2010/main" val="214400083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able of Contents">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B9D5BAB-493C-46A9-8967-ECA8849F1C8A}"/>
              </a:ext>
            </a:extLst>
          </p:cNvPr>
          <p:cNvSpPr/>
          <p:nvPr userDrawn="1"/>
        </p:nvSpPr>
        <p:spPr>
          <a:xfrm>
            <a:off x="0" y="6791325"/>
            <a:ext cx="12192000" cy="666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sz="900">
              <a:solidFill>
                <a:prstClr val="white"/>
              </a:solidFill>
            </a:endParaRPr>
          </a:p>
        </p:txBody>
      </p:sp>
      <p:sp>
        <p:nvSpPr>
          <p:cNvPr id="3" name="TextBox 18">
            <a:extLst>
              <a:ext uri="{FF2B5EF4-FFF2-40B4-BE49-F238E27FC236}">
                <a16:creationId xmlns:a16="http://schemas.microsoft.com/office/drawing/2014/main" id="{DE3DE27F-FB71-44E8-8A72-F554A3BDCDCD}"/>
              </a:ext>
            </a:extLst>
          </p:cNvPr>
          <p:cNvSpPr txBox="1">
            <a:spLocks noChangeArrowheads="1"/>
          </p:cNvSpPr>
          <p:nvPr userDrawn="1"/>
        </p:nvSpPr>
        <p:spPr bwMode="auto">
          <a:xfrm>
            <a:off x="3303822" y="2317750"/>
            <a:ext cx="5581977" cy="115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Calibri" panose="020F0502020204030204" pitchFamily="34" charset="0"/>
              </a:defRPr>
            </a:lvl1pPr>
            <a:lvl2pPr marL="742950" indent="-285750">
              <a:defRPr sz="3600">
                <a:solidFill>
                  <a:schemeClr val="tx1"/>
                </a:solidFill>
                <a:latin typeface="Calibri" panose="020F0502020204030204" pitchFamily="34" charset="0"/>
              </a:defRPr>
            </a:lvl2pPr>
            <a:lvl3pPr marL="1143000" indent="-228600">
              <a:defRPr sz="3600">
                <a:solidFill>
                  <a:schemeClr val="tx1"/>
                </a:solidFill>
                <a:latin typeface="Calibri" panose="020F0502020204030204" pitchFamily="34" charset="0"/>
              </a:defRPr>
            </a:lvl3pPr>
            <a:lvl4pPr marL="1600200" indent="-228600">
              <a:defRPr sz="3600">
                <a:solidFill>
                  <a:schemeClr val="tx1"/>
                </a:solidFill>
                <a:latin typeface="Calibri" panose="020F0502020204030204" pitchFamily="34" charset="0"/>
              </a:defRPr>
            </a:lvl4pPr>
            <a:lvl5pPr marL="2057400" indent="-228600">
              <a:defRPr sz="3600">
                <a:solidFill>
                  <a:schemeClr val="tx1"/>
                </a:solidFill>
                <a:latin typeface="Calibri" panose="020F0502020204030204" pitchFamily="34" charset="0"/>
              </a:defRPr>
            </a:lvl5pPr>
            <a:lvl6pPr marL="2514600" indent="-228600" defTabSz="1828800" fontAlgn="base">
              <a:spcBef>
                <a:spcPct val="0"/>
              </a:spcBef>
              <a:spcAft>
                <a:spcPct val="0"/>
              </a:spcAft>
              <a:defRPr sz="3600">
                <a:solidFill>
                  <a:schemeClr val="tx1"/>
                </a:solidFill>
                <a:latin typeface="Calibri" panose="020F0502020204030204" pitchFamily="34" charset="0"/>
              </a:defRPr>
            </a:lvl6pPr>
            <a:lvl7pPr marL="2971800" indent="-228600" defTabSz="1828800" fontAlgn="base">
              <a:spcBef>
                <a:spcPct val="0"/>
              </a:spcBef>
              <a:spcAft>
                <a:spcPct val="0"/>
              </a:spcAft>
              <a:defRPr sz="3600">
                <a:solidFill>
                  <a:schemeClr val="tx1"/>
                </a:solidFill>
                <a:latin typeface="Calibri" panose="020F0502020204030204" pitchFamily="34" charset="0"/>
              </a:defRPr>
            </a:lvl7pPr>
            <a:lvl8pPr marL="3429000" indent="-228600" defTabSz="1828800" fontAlgn="base">
              <a:spcBef>
                <a:spcPct val="0"/>
              </a:spcBef>
              <a:spcAft>
                <a:spcPct val="0"/>
              </a:spcAft>
              <a:defRPr sz="3600">
                <a:solidFill>
                  <a:schemeClr val="tx1"/>
                </a:solidFill>
                <a:latin typeface="Calibri" panose="020F0502020204030204" pitchFamily="34" charset="0"/>
              </a:defRPr>
            </a:lvl8pPr>
            <a:lvl9pPr marL="3886200" indent="-228600" defTabSz="1828800" fontAlgn="base">
              <a:spcBef>
                <a:spcPct val="0"/>
              </a:spcBef>
              <a:spcAft>
                <a:spcPct val="0"/>
              </a:spcAft>
              <a:defRPr sz="3600">
                <a:solidFill>
                  <a:schemeClr val="tx1"/>
                </a:solidFill>
                <a:latin typeface="Calibri" panose="020F0502020204030204" pitchFamily="34" charset="0"/>
              </a:defRPr>
            </a:lvl9pPr>
          </a:lstStyle>
          <a:p>
            <a:pPr algn="ctr">
              <a:defRPr/>
            </a:pPr>
            <a:r>
              <a:rPr lang="tr-TR" altLang="en-US" sz="6900">
                <a:solidFill>
                  <a:prstClr val="white"/>
                </a:solidFill>
                <a:latin typeface="Montserrat" pitchFamily="2" charset="77"/>
              </a:rPr>
              <a:t>HERBALISM</a:t>
            </a:r>
          </a:p>
        </p:txBody>
      </p:sp>
      <p:sp>
        <p:nvSpPr>
          <p:cNvPr id="4" name="Rectangle 3">
            <a:extLst>
              <a:ext uri="{FF2B5EF4-FFF2-40B4-BE49-F238E27FC236}">
                <a16:creationId xmlns:a16="http://schemas.microsoft.com/office/drawing/2014/main" id="{A337ABC8-8C05-4855-BE19-3B33FC2FD116}"/>
              </a:ext>
            </a:extLst>
          </p:cNvPr>
          <p:cNvSpPr/>
          <p:nvPr userDrawn="1"/>
        </p:nvSpPr>
        <p:spPr>
          <a:xfrm rot="10800000">
            <a:off x="0" y="0"/>
            <a:ext cx="3129757" cy="6858000"/>
          </a:xfrm>
          <a:prstGeom prst="rect">
            <a:avLst/>
          </a:prstGeom>
          <a:solidFill>
            <a:schemeClr val="accent1">
              <a:alpha val="1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sz="900">
              <a:solidFill>
                <a:prstClr val="white"/>
              </a:solidFill>
            </a:endParaRPr>
          </a:p>
        </p:txBody>
      </p:sp>
      <p:sp>
        <p:nvSpPr>
          <p:cNvPr id="5" name="Rectangle 7">
            <a:extLst>
              <a:ext uri="{FF2B5EF4-FFF2-40B4-BE49-F238E27FC236}">
                <a16:creationId xmlns:a16="http://schemas.microsoft.com/office/drawing/2014/main" id="{7612127A-8FC9-4C9A-B091-137C6338641E}"/>
              </a:ext>
            </a:extLst>
          </p:cNvPr>
          <p:cNvSpPr>
            <a:spLocks noChangeArrowheads="1"/>
          </p:cNvSpPr>
          <p:nvPr userDrawn="1"/>
        </p:nvSpPr>
        <p:spPr bwMode="auto">
          <a:xfrm>
            <a:off x="0" y="6583363"/>
            <a:ext cx="121920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en-US" sz="600">
                <a:solidFill>
                  <a:prstClr val="black"/>
                </a:solidFill>
                <a:latin typeface="Montserrat" panose="02000505000000020004" pitchFamily="2" charset="0"/>
              </a:rPr>
              <a:t>The Health Coach Group | Copyright </a:t>
            </a:r>
            <a:r>
              <a:rPr lang="en-US" altLang="en-US" sz="600">
                <a:solidFill>
                  <a:prstClr val="black"/>
                </a:solidFill>
              </a:rPr>
              <a:t>©</a:t>
            </a:r>
            <a:r>
              <a:rPr lang="en-US" altLang="en-US" sz="600">
                <a:solidFill>
                  <a:prstClr val="black"/>
                </a:solidFill>
                <a:latin typeface="Montserrat" panose="02000505000000020004" pitchFamily="2" charset="0"/>
              </a:rPr>
              <a:t> All Rights Reserved.</a:t>
            </a:r>
          </a:p>
        </p:txBody>
      </p:sp>
      <p:sp>
        <p:nvSpPr>
          <p:cNvPr id="6" name="Slide Number Placeholder 3">
            <a:extLst>
              <a:ext uri="{FF2B5EF4-FFF2-40B4-BE49-F238E27FC236}">
                <a16:creationId xmlns:a16="http://schemas.microsoft.com/office/drawing/2014/main" id="{A18A692C-BDF0-43C2-94FB-A39FB4BDA83B}"/>
              </a:ext>
            </a:extLst>
          </p:cNvPr>
          <p:cNvSpPr>
            <a:spLocks noGrp="1"/>
          </p:cNvSpPr>
          <p:nvPr>
            <p:ph type="sldNum" sz="quarter" idx="10"/>
          </p:nvPr>
        </p:nvSpPr>
        <p:spPr/>
        <p:txBody>
          <a:bodyPr/>
          <a:lstStyle>
            <a:lvl1pPr algn="r">
              <a:defRPr sz="600" smtClean="0">
                <a:solidFill>
                  <a:schemeClr val="tx1">
                    <a:tint val="75000"/>
                  </a:schemeClr>
                </a:solidFill>
              </a:defRPr>
            </a:lvl1pPr>
          </a:lstStyle>
          <a:p>
            <a:pPr>
              <a:defRPr/>
            </a:pPr>
            <a:fld id="{F17FC83E-6CEF-44CC-A30F-C5EA66A34CCE}" type="slidenum">
              <a:rPr lang="en-US">
                <a:solidFill>
                  <a:prstClr val="black">
                    <a:tint val="75000"/>
                  </a:prstClr>
                </a:solidFill>
              </a:rPr>
              <a:pPr>
                <a:defRPr/>
              </a:pPr>
              <a:t>‹#›</a:t>
            </a:fld>
            <a:endParaRPr lang="en-US">
              <a:solidFill>
                <a:prstClr val="black">
                  <a:tint val="75000"/>
                </a:prstClr>
              </a:solidFill>
            </a:endParaRPr>
          </a:p>
        </p:txBody>
      </p:sp>
      <p:pic>
        <p:nvPicPr>
          <p:cNvPr id="7" name="Picture 6" descr="A picture containing object&#10;&#10;Description automatically generated">
            <a:extLst>
              <a:ext uri="{FF2B5EF4-FFF2-40B4-BE49-F238E27FC236}">
                <a16:creationId xmlns:a16="http://schemas.microsoft.com/office/drawing/2014/main" id="{B80CE2FD-FBD7-4A4A-85D1-0A8A8778904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656382" y="3095305"/>
            <a:ext cx="6858000" cy="667389"/>
          </a:xfrm>
          <a:prstGeom prst="rect">
            <a:avLst/>
          </a:prstGeom>
        </p:spPr>
      </p:pic>
    </p:spTree>
    <p:extLst>
      <p:ext uri="{BB962C8B-B14F-4D97-AF65-F5344CB8AC3E}">
        <p14:creationId xmlns:p14="http://schemas.microsoft.com/office/powerpoint/2010/main" val="62889411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Border">
    <p:spTree>
      <p:nvGrpSpPr>
        <p:cNvPr id="1" name=""/>
        <p:cNvGrpSpPr/>
        <p:nvPr/>
      </p:nvGrpSpPr>
      <p:grpSpPr>
        <a:xfrm>
          <a:off x="0" y="0"/>
          <a:ext cx="0" cy="0"/>
          <a:chOff x="0" y="0"/>
          <a:chExt cx="0" cy="0"/>
        </a:xfrm>
      </p:grpSpPr>
      <p:sp>
        <p:nvSpPr>
          <p:cNvPr id="3" name="Rectangle 5">
            <a:extLst>
              <a:ext uri="{FF2B5EF4-FFF2-40B4-BE49-F238E27FC236}">
                <a16:creationId xmlns:a16="http://schemas.microsoft.com/office/drawing/2014/main" id="{EFDEC59E-6053-4558-A5FF-A345565CB1CB}"/>
              </a:ext>
            </a:extLst>
          </p:cNvPr>
          <p:cNvSpPr>
            <a:spLocks noChangeArrowheads="1"/>
          </p:cNvSpPr>
          <p:nvPr userDrawn="1"/>
        </p:nvSpPr>
        <p:spPr bwMode="auto">
          <a:xfrm>
            <a:off x="0" y="6583363"/>
            <a:ext cx="121920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en-US" sz="600">
                <a:solidFill>
                  <a:prstClr val="black"/>
                </a:solidFill>
                <a:latin typeface="Montserrat" panose="02000505000000020004" pitchFamily="2" charset="0"/>
              </a:rPr>
              <a:t>The Health Coach Group | Copyright </a:t>
            </a:r>
            <a:r>
              <a:rPr lang="en-US" altLang="en-US" sz="600">
                <a:solidFill>
                  <a:prstClr val="black"/>
                </a:solidFill>
              </a:rPr>
              <a:t>©</a:t>
            </a:r>
            <a:r>
              <a:rPr lang="en-US" altLang="en-US" sz="600">
                <a:solidFill>
                  <a:prstClr val="black"/>
                </a:solidFill>
                <a:latin typeface="Montserrat" panose="02000505000000020004" pitchFamily="2" charset="0"/>
              </a:rPr>
              <a:t> All Rights Reserved.</a:t>
            </a:r>
          </a:p>
        </p:txBody>
      </p:sp>
      <p:sp>
        <p:nvSpPr>
          <p:cNvPr id="4" name="Slide Number Placeholder 3">
            <a:extLst>
              <a:ext uri="{FF2B5EF4-FFF2-40B4-BE49-F238E27FC236}">
                <a16:creationId xmlns:a16="http://schemas.microsoft.com/office/drawing/2014/main" id="{9733EF3C-C423-45F0-BCEC-711D4CC857C8}"/>
              </a:ext>
            </a:extLst>
          </p:cNvPr>
          <p:cNvSpPr>
            <a:spLocks noGrp="1"/>
          </p:cNvSpPr>
          <p:nvPr>
            <p:ph type="sldNum" sz="quarter" idx="10"/>
          </p:nvPr>
        </p:nvSpPr>
        <p:spPr/>
        <p:txBody>
          <a:bodyPr/>
          <a:lstStyle>
            <a:lvl1pPr algn="r">
              <a:defRPr sz="600" smtClean="0">
                <a:solidFill>
                  <a:schemeClr val="tx1">
                    <a:tint val="75000"/>
                  </a:schemeClr>
                </a:solidFill>
              </a:defRPr>
            </a:lvl1pPr>
          </a:lstStyle>
          <a:p>
            <a:pPr>
              <a:defRPr/>
            </a:pPr>
            <a:fld id="{D8F301DC-B81D-4D91-AA1C-1BCDCF3CAB6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07617544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ustom Flow Intro">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4F3DDA41-C716-490E-B099-06D443194383}"/>
              </a:ext>
            </a:extLst>
          </p:cNvPr>
          <p:cNvCxnSpPr/>
          <p:nvPr userDrawn="1"/>
        </p:nvCxnSpPr>
        <p:spPr>
          <a:xfrm>
            <a:off x="6096000" y="4751388"/>
            <a:ext cx="0" cy="2106613"/>
          </a:xfrm>
          <a:prstGeom prst="line">
            <a:avLst/>
          </a:prstGeom>
          <a:ln w="38100">
            <a:solidFill>
              <a:srgbClr val="12B0B2"/>
            </a:solidFill>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B6D444A1-BEDB-44EE-BEF2-AAEC89FF9643}"/>
              </a:ext>
            </a:extLst>
          </p:cNvPr>
          <p:cNvSpPr>
            <a:spLocks noGrp="1"/>
          </p:cNvSpPr>
          <p:nvPr>
            <p:ph type="sldNum" sz="quarter" idx="10"/>
          </p:nvPr>
        </p:nvSpPr>
        <p:spPr/>
        <p:txBody>
          <a:bodyPr/>
          <a:lstStyle>
            <a:lvl1pPr>
              <a:defRPr/>
            </a:lvl1pPr>
          </a:lstStyle>
          <a:p>
            <a:pPr>
              <a:defRPr/>
            </a:pPr>
            <a:fld id="{D7B1A0BC-2D99-4B94-95F5-48FC11C1E9B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272806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ustom Flow Middle">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81DD784F-3E8C-4816-87BD-8A69A68DE055}"/>
              </a:ext>
            </a:extLst>
          </p:cNvPr>
          <p:cNvCxnSpPr/>
          <p:nvPr userDrawn="1"/>
        </p:nvCxnSpPr>
        <p:spPr>
          <a:xfrm>
            <a:off x="6096000" y="0"/>
            <a:ext cx="0" cy="6858000"/>
          </a:xfrm>
          <a:prstGeom prst="line">
            <a:avLst/>
          </a:prstGeom>
          <a:ln w="38100">
            <a:solidFill>
              <a:srgbClr val="12B0B2"/>
            </a:solidFill>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2A0491D9-9F79-4C19-8D90-3EF8D0AB692E}"/>
              </a:ext>
            </a:extLst>
          </p:cNvPr>
          <p:cNvSpPr>
            <a:spLocks noGrp="1"/>
          </p:cNvSpPr>
          <p:nvPr>
            <p:ph type="sldNum" sz="quarter" idx="10"/>
          </p:nvPr>
        </p:nvSpPr>
        <p:spPr/>
        <p:txBody>
          <a:bodyPr/>
          <a:lstStyle>
            <a:lvl1pPr>
              <a:defRPr/>
            </a:lvl1pPr>
          </a:lstStyle>
          <a:p>
            <a:pPr>
              <a:defRPr/>
            </a:pPr>
            <a:fld id="{3665D51E-547F-4EB3-A967-A7125981111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74919524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ustom Flow Outro">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18A92721-8582-4E82-AD81-0511C7B15BCA}"/>
              </a:ext>
            </a:extLst>
          </p:cNvPr>
          <p:cNvCxnSpPr/>
          <p:nvPr userDrawn="1"/>
        </p:nvCxnSpPr>
        <p:spPr>
          <a:xfrm>
            <a:off x="6096000" y="0"/>
            <a:ext cx="0" cy="2133600"/>
          </a:xfrm>
          <a:prstGeom prst="line">
            <a:avLst/>
          </a:prstGeom>
          <a:ln w="38100">
            <a:solidFill>
              <a:srgbClr val="12B0B2"/>
            </a:solidFill>
          </a:ln>
        </p:spPr>
        <p:style>
          <a:lnRef idx="1">
            <a:schemeClr val="accent1"/>
          </a:lnRef>
          <a:fillRef idx="0">
            <a:schemeClr val="accent1"/>
          </a:fillRef>
          <a:effectRef idx="0">
            <a:schemeClr val="accent1"/>
          </a:effectRef>
          <a:fontRef idx="minor">
            <a:schemeClr val="tx1"/>
          </a:fontRef>
        </p:style>
      </p:cxnSp>
      <p:sp>
        <p:nvSpPr>
          <p:cNvPr id="3" name="Rectangle 5">
            <a:extLst>
              <a:ext uri="{FF2B5EF4-FFF2-40B4-BE49-F238E27FC236}">
                <a16:creationId xmlns:a16="http://schemas.microsoft.com/office/drawing/2014/main" id="{280729AD-94EA-48E4-B752-A459AEDFDBEF}"/>
              </a:ext>
            </a:extLst>
          </p:cNvPr>
          <p:cNvSpPr>
            <a:spLocks noChangeArrowheads="1"/>
          </p:cNvSpPr>
          <p:nvPr userDrawn="1"/>
        </p:nvSpPr>
        <p:spPr bwMode="auto">
          <a:xfrm>
            <a:off x="0" y="6583363"/>
            <a:ext cx="121920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en-US" sz="600">
                <a:solidFill>
                  <a:prstClr val="black"/>
                </a:solidFill>
                <a:latin typeface="Montserrat" panose="02000505000000020004" pitchFamily="2" charset="0"/>
              </a:rPr>
              <a:t>The Health Coach Group | Copyright </a:t>
            </a:r>
            <a:r>
              <a:rPr lang="en-US" altLang="en-US" sz="600">
                <a:solidFill>
                  <a:prstClr val="black"/>
                </a:solidFill>
              </a:rPr>
              <a:t>©</a:t>
            </a:r>
            <a:r>
              <a:rPr lang="en-US" altLang="en-US" sz="600">
                <a:solidFill>
                  <a:prstClr val="black"/>
                </a:solidFill>
                <a:latin typeface="Montserrat" panose="02000505000000020004" pitchFamily="2" charset="0"/>
              </a:rPr>
              <a:t> All Rights Reserved.</a:t>
            </a:r>
          </a:p>
        </p:txBody>
      </p:sp>
      <p:sp>
        <p:nvSpPr>
          <p:cNvPr id="4" name="Slide Number Placeholder 2">
            <a:extLst>
              <a:ext uri="{FF2B5EF4-FFF2-40B4-BE49-F238E27FC236}">
                <a16:creationId xmlns:a16="http://schemas.microsoft.com/office/drawing/2014/main" id="{B5E7B89C-C406-4CEC-B03D-7FCC98FC18E4}"/>
              </a:ext>
            </a:extLst>
          </p:cNvPr>
          <p:cNvSpPr>
            <a:spLocks noGrp="1"/>
          </p:cNvSpPr>
          <p:nvPr>
            <p:ph type="sldNum" sz="quarter" idx="10"/>
          </p:nvPr>
        </p:nvSpPr>
        <p:spPr/>
        <p:txBody>
          <a:bodyPr/>
          <a:lstStyle>
            <a:lvl1pPr>
              <a:defRPr/>
            </a:lvl1pPr>
          </a:lstStyle>
          <a:p>
            <a:pPr>
              <a:defRPr/>
            </a:pPr>
            <a:fld id="{20F11A98-473A-4147-BEE6-D3CBA66820A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7984331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A9C7FD-BCA8-41BE-9EFC-BC481F9953E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7D35E36-1313-47A7-89BD-8D45F799951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38B0A8A-49CB-4F93-9122-7EA6D94F2B80}"/>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AF2F6DD-9114-4A0E-A2EA-FF7BC239CF79}"/>
              </a:ext>
            </a:extLst>
          </p:cNvPr>
          <p:cNvSpPr>
            <a:spLocks noGrp="1"/>
          </p:cNvSpPr>
          <p:nvPr>
            <p:ph type="dt" sz="half" idx="10"/>
          </p:nvPr>
        </p:nvSpPr>
        <p:spPr/>
        <p:txBody>
          <a:bodyPr/>
          <a:lstStyle/>
          <a:p>
            <a:fld id="{79B37781-17ED-4E33-B430-A2916959D7E9}" type="datetime1">
              <a:rPr lang="en-US" smtClean="0"/>
              <a:t>3/12/2025</a:t>
            </a:fld>
            <a:endParaRPr lang="en-US"/>
          </a:p>
        </p:txBody>
      </p:sp>
      <p:sp>
        <p:nvSpPr>
          <p:cNvPr id="6" name="Footer Placeholder 5">
            <a:extLst>
              <a:ext uri="{FF2B5EF4-FFF2-40B4-BE49-F238E27FC236}">
                <a16:creationId xmlns:a16="http://schemas.microsoft.com/office/drawing/2014/main" id="{60891B7E-A8C9-4216-B75C-994174E0ED9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FADBC1-CD09-4A95-AFDB-76DBCEEC646E}"/>
              </a:ext>
            </a:extLst>
          </p:cNvPr>
          <p:cNvSpPr>
            <a:spLocks noGrp="1"/>
          </p:cNvSpPr>
          <p:nvPr>
            <p:ph type="sldNum" sz="quarter" idx="12"/>
          </p:nvPr>
        </p:nvSpPr>
        <p:spPr/>
        <p:txBody>
          <a:bodyPr/>
          <a:lstStyle/>
          <a:p>
            <a:fld id="{1AE448DF-B8D8-4861-90F2-173025B06E2A}" type="slidenum">
              <a:rPr lang="en-US" smtClean="0"/>
              <a:t>‹#›</a:t>
            </a:fld>
            <a:endParaRPr lang="en-US"/>
          </a:p>
        </p:txBody>
      </p:sp>
    </p:spTree>
    <p:extLst>
      <p:ext uri="{BB962C8B-B14F-4D97-AF65-F5344CB8AC3E}">
        <p14:creationId xmlns:p14="http://schemas.microsoft.com/office/powerpoint/2010/main" val="242123581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F991BCA-86DA-448F-A18E-CE6E22AF47C4}"/>
              </a:ext>
            </a:extLst>
          </p:cNvPr>
          <p:cNvSpPr/>
          <p:nvPr userDrawn="1"/>
        </p:nvSpPr>
        <p:spPr>
          <a:xfrm rot="10800000">
            <a:off x="-70338" y="0"/>
            <a:ext cx="3129757" cy="6858000"/>
          </a:xfrm>
          <a:prstGeom prst="rect">
            <a:avLst/>
          </a:prstGeom>
          <a:solidFill>
            <a:schemeClr val="bg2"/>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sz="900">
              <a:solidFill>
                <a:prstClr val="white"/>
              </a:solidFill>
            </a:endParaRPr>
          </a:p>
        </p:txBody>
      </p:sp>
      <p:sp>
        <p:nvSpPr>
          <p:cNvPr id="4" name="Rectangle 6">
            <a:extLst>
              <a:ext uri="{FF2B5EF4-FFF2-40B4-BE49-F238E27FC236}">
                <a16:creationId xmlns:a16="http://schemas.microsoft.com/office/drawing/2014/main" id="{0511C721-B298-49C8-BF69-B408489DC777}"/>
              </a:ext>
            </a:extLst>
          </p:cNvPr>
          <p:cNvSpPr>
            <a:spLocks noChangeArrowheads="1"/>
          </p:cNvSpPr>
          <p:nvPr userDrawn="1"/>
        </p:nvSpPr>
        <p:spPr bwMode="auto">
          <a:xfrm>
            <a:off x="0" y="6583363"/>
            <a:ext cx="121920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en-US" sz="600">
                <a:solidFill>
                  <a:prstClr val="black"/>
                </a:solidFill>
                <a:latin typeface="Montserrat" panose="02000505000000020004" pitchFamily="2" charset="0"/>
              </a:rPr>
              <a:t>The Health Coach Group | Copyright </a:t>
            </a:r>
            <a:r>
              <a:rPr lang="en-US" altLang="en-US" sz="600">
                <a:solidFill>
                  <a:prstClr val="black"/>
                </a:solidFill>
              </a:rPr>
              <a:t>©</a:t>
            </a:r>
            <a:r>
              <a:rPr lang="en-US" altLang="en-US" sz="600">
                <a:solidFill>
                  <a:prstClr val="black"/>
                </a:solidFill>
                <a:latin typeface="Montserrat" panose="02000505000000020004" pitchFamily="2" charset="0"/>
              </a:rPr>
              <a:t> All Rights Reserved.</a:t>
            </a:r>
          </a:p>
        </p:txBody>
      </p:sp>
      <p:sp>
        <p:nvSpPr>
          <p:cNvPr id="5" name="Slide Number Placeholder 2">
            <a:extLst>
              <a:ext uri="{FF2B5EF4-FFF2-40B4-BE49-F238E27FC236}">
                <a16:creationId xmlns:a16="http://schemas.microsoft.com/office/drawing/2014/main" id="{EA9A3EE7-CBA5-4BDD-B5C7-6C3484E106D5}"/>
              </a:ext>
            </a:extLst>
          </p:cNvPr>
          <p:cNvSpPr>
            <a:spLocks noGrp="1"/>
          </p:cNvSpPr>
          <p:nvPr>
            <p:ph type="sldNum" sz="quarter" idx="10"/>
          </p:nvPr>
        </p:nvSpPr>
        <p:spPr/>
        <p:txBody>
          <a:bodyPr/>
          <a:lstStyle>
            <a:lvl1pPr>
              <a:defRPr/>
            </a:lvl1pPr>
          </a:lstStyle>
          <a:p>
            <a:pPr>
              <a:defRPr/>
            </a:pPr>
            <a:fld id="{8C2C93CF-2B5E-47F2-8BDD-6528005EA3E1}" type="slidenum">
              <a:rPr lang="en-US">
                <a:solidFill>
                  <a:prstClr val="black">
                    <a:tint val="75000"/>
                  </a:prstClr>
                </a:solidFill>
              </a:rPr>
              <a:pPr>
                <a:defRPr/>
              </a:pPr>
              <a:t>‹#›</a:t>
            </a:fld>
            <a:endParaRPr lang="en-US">
              <a:solidFill>
                <a:prstClr val="black">
                  <a:tint val="75000"/>
                </a:prstClr>
              </a:solidFill>
            </a:endParaRPr>
          </a:p>
        </p:txBody>
      </p:sp>
      <p:pic>
        <p:nvPicPr>
          <p:cNvPr id="9" name="Picture 8" descr="A picture containing object&#10;&#10;Description automatically generated">
            <a:extLst>
              <a:ext uri="{FF2B5EF4-FFF2-40B4-BE49-F238E27FC236}">
                <a16:creationId xmlns:a16="http://schemas.microsoft.com/office/drawing/2014/main" id="{968A516B-67F4-4AD6-801E-94C2FBA0994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656382" y="3095305"/>
            <a:ext cx="6858000" cy="667389"/>
          </a:xfrm>
          <a:prstGeom prst="rect">
            <a:avLst/>
          </a:prstGeom>
        </p:spPr>
      </p:pic>
    </p:spTree>
    <p:extLst>
      <p:ext uri="{BB962C8B-B14F-4D97-AF65-F5344CB8AC3E}">
        <p14:creationId xmlns:p14="http://schemas.microsoft.com/office/powerpoint/2010/main" val="280472953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7EEBC45-1C75-47A5-BFB2-C69051ED46F2}" type="datetime1">
              <a:rPr lang="en-US" smtClean="0">
                <a:solidFill>
                  <a:prstClr val="black"/>
                </a:solidFill>
              </a:rPr>
              <a:t>3/12/2025</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lvl1pPr>
              <a:defRPr sz="1000"/>
            </a:lvl1pPr>
          </a:lstStyle>
          <a:p>
            <a:fld id="{893DE34F-861C-4A6A-B142-FB244011581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0662524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8FBEF9C-1E5F-4AE3-ACA6-74EE3650772B}"/>
              </a:ext>
            </a:extLst>
          </p:cNvPr>
          <p:cNvSpPr/>
          <p:nvPr userDrawn="1"/>
        </p:nvSpPr>
        <p:spPr>
          <a:xfrm>
            <a:off x="1001713" y="1001713"/>
            <a:ext cx="10186194" cy="4854575"/>
          </a:xfrm>
          <a:prstGeom prst="rect">
            <a:avLst/>
          </a:prstGeom>
          <a:noFill/>
          <a:ln w="317500" cmpd="tri">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tr-TR" sz="900"/>
          </a:p>
        </p:txBody>
      </p:sp>
      <p:sp>
        <p:nvSpPr>
          <p:cNvPr id="3" name="Slide Number Placeholder 3">
            <a:extLst>
              <a:ext uri="{FF2B5EF4-FFF2-40B4-BE49-F238E27FC236}">
                <a16:creationId xmlns:a16="http://schemas.microsoft.com/office/drawing/2014/main" id="{CCC27A8B-FDC9-43E4-A10D-999F1E5D687C}"/>
              </a:ext>
            </a:extLst>
          </p:cNvPr>
          <p:cNvSpPr>
            <a:spLocks noGrp="1"/>
          </p:cNvSpPr>
          <p:nvPr>
            <p:ph type="sldNum" sz="quarter" idx="10"/>
          </p:nvPr>
        </p:nvSpPr>
        <p:spPr/>
        <p:txBody>
          <a:bodyPr/>
          <a:lstStyle>
            <a:lvl1pPr algn="r">
              <a:defRPr sz="600" smtClean="0">
                <a:solidFill>
                  <a:schemeClr val="tx1">
                    <a:tint val="75000"/>
                  </a:schemeClr>
                </a:solidFill>
              </a:defRPr>
            </a:lvl1pPr>
          </a:lstStyle>
          <a:p>
            <a:pPr>
              <a:defRPr/>
            </a:pPr>
            <a:fld id="{A7A3A7A6-D82B-42D3-96BA-560031747AA7}" type="slidenum">
              <a:rPr lang="en-US"/>
              <a:pPr>
                <a:defRPr/>
              </a:pPr>
              <a:t>‹#›</a:t>
            </a:fld>
            <a:endParaRPr lang="en-US"/>
          </a:p>
        </p:txBody>
      </p:sp>
    </p:spTree>
    <p:extLst>
      <p:ext uri="{BB962C8B-B14F-4D97-AF65-F5344CB8AC3E}">
        <p14:creationId xmlns:p14="http://schemas.microsoft.com/office/powerpoint/2010/main" val="77846650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D603B8A-4843-454A-9CDE-C580B1176962}"/>
              </a:ext>
            </a:extLst>
          </p:cNvPr>
          <p:cNvSpPr/>
          <p:nvPr userDrawn="1"/>
        </p:nvSpPr>
        <p:spPr>
          <a:xfrm>
            <a:off x="0" y="6791325"/>
            <a:ext cx="12192000" cy="666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tr-TR" sz="900"/>
          </a:p>
        </p:txBody>
      </p:sp>
      <p:sp>
        <p:nvSpPr>
          <p:cNvPr id="3" name="Rectangle 2">
            <a:extLst>
              <a:ext uri="{FF2B5EF4-FFF2-40B4-BE49-F238E27FC236}">
                <a16:creationId xmlns:a16="http://schemas.microsoft.com/office/drawing/2014/main" id="{A173655C-B48D-4F02-BC96-0AA71A5CA174}"/>
              </a:ext>
            </a:extLst>
          </p:cNvPr>
          <p:cNvSpPr/>
          <p:nvPr userDrawn="1"/>
        </p:nvSpPr>
        <p:spPr>
          <a:xfrm>
            <a:off x="1001713" y="1001713"/>
            <a:ext cx="10186194" cy="4854575"/>
          </a:xfrm>
          <a:prstGeom prst="rect">
            <a:avLst/>
          </a:prstGeom>
          <a:solidFill>
            <a:schemeClr val="bg2"/>
          </a:solidFill>
          <a:ln w="247650" cmpd="tri">
            <a:solidFill>
              <a:srgbClr val="FEF0F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tr-TR" sz="900" dirty="0"/>
          </a:p>
        </p:txBody>
      </p:sp>
      <p:sp>
        <p:nvSpPr>
          <p:cNvPr id="5" name="Slide Number Placeholder 5">
            <a:extLst>
              <a:ext uri="{FF2B5EF4-FFF2-40B4-BE49-F238E27FC236}">
                <a16:creationId xmlns:a16="http://schemas.microsoft.com/office/drawing/2014/main" id="{009CD36B-F4CC-4942-932D-DBDFE175B5F7}"/>
              </a:ext>
            </a:extLst>
          </p:cNvPr>
          <p:cNvSpPr>
            <a:spLocks noGrp="1"/>
          </p:cNvSpPr>
          <p:nvPr>
            <p:ph type="sldNum" sz="quarter" idx="10"/>
          </p:nvPr>
        </p:nvSpPr>
        <p:spPr/>
        <p:txBody>
          <a:bodyPr/>
          <a:lstStyle>
            <a:lvl1pPr>
              <a:defRPr sz="1000"/>
            </a:lvl1pPr>
          </a:lstStyle>
          <a:p>
            <a:pPr>
              <a:defRPr/>
            </a:pPr>
            <a:fld id="{5EE37673-3C83-422C-BC29-BBCE9CD0513B}" type="slidenum">
              <a:rPr lang="en-US" smtClean="0"/>
              <a:pPr>
                <a:defRPr/>
              </a:pPr>
              <a:t>‹#›</a:t>
            </a:fld>
            <a:endParaRPr lang="en-US" dirty="0"/>
          </a:p>
        </p:txBody>
      </p:sp>
    </p:spTree>
    <p:extLst>
      <p:ext uri="{BB962C8B-B14F-4D97-AF65-F5344CB8AC3E}">
        <p14:creationId xmlns:p14="http://schemas.microsoft.com/office/powerpoint/2010/main" val="173509610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B9D5BAB-493C-46A9-8967-ECA8849F1C8A}"/>
              </a:ext>
            </a:extLst>
          </p:cNvPr>
          <p:cNvSpPr/>
          <p:nvPr userDrawn="1"/>
        </p:nvSpPr>
        <p:spPr>
          <a:xfrm>
            <a:off x="0" y="6791325"/>
            <a:ext cx="12192000" cy="666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tr-TR" sz="900"/>
          </a:p>
        </p:txBody>
      </p:sp>
      <p:sp>
        <p:nvSpPr>
          <p:cNvPr id="3" name="TextBox 18">
            <a:extLst>
              <a:ext uri="{FF2B5EF4-FFF2-40B4-BE49-F238E27FC236}">
                <a16:creationId xmlns:a16="http://schemas.microsoft.com/office/drawing/2014/main" id="{DE3DE27F-FB71-44E8-8A72-F554A3BDCDCD}"/>
              </a:ext>
            </a:extLst>
          </p:cNvPr>
          <p:cNvSpPr txBox="1">
            <a:spLocks noChangeArrowheads="1"/>
          </p:cNvSpPr>
          <p:nvPr userDrawn="1"/>
        </p:nvSpPr>
        <p:spPr bwMode="auto">
          <a:xfrm>
            <a:off x="3303822" y="2317750"/>
            <a:ext cx="5581977" cy="115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Calibri" panose="020F0502020204030204" pitchFamily="34" charset="0"/>
              </a:defRPr>
            </a:lvl1pPr>
            <a:lvl2pPr marL="742950" indent="-285750">
              <a:defRPr sz="3600">
                <a:solidFill>
                  <a:schemeClr val="tx1"/>
                </a:solidFill>
                <a:latin typeface="Calibri" panose="020F0502020204030204" pitchFamily="34" charset="0"/>
              </a:defRPr>
            </a:lvl2pPr>
            <a:lvl3pPr marL="1143000" indent="-228600">
              <a:defRPr sz="3600">
                <a:solidFill>
                  <a:schemeClr val="tx1"/>
                </a:solidFill>
                <a:latin typeface="Calibri" panose="020F0502020204030204" pitchFamily="34" charset="0"/>
              </a:defRPr>
            </a:lvl3pPr>
            <a:lvl4pPr marL="1600200" indent="-228600">
              <a:defRPr sz="3600">
                <a:solidFill>
                  <a:schemeClr val="tx1"/>
                </a:solidFill>
                <a:latin typeface="Calibri" panose="020F0502020204030204" pitchFamily="34" charset="0"/>
              </a:defRPr>
            </a:lvl4pPr>
            <a:lvl5pPr marL="2057400" indent="-228600">
              <a:defRPr sz="3600">
                <a:solidFill>
                  <a:schemeClr val="tx1"/>
                </a:solidFill>
                <a:latin typeface="Calibri" panose="020F0502020204030204" pitchFamily="34" charset="0"/>
              </a:defRPr>
            </a:lvl5pPr>
            <a:lvl6pPr marL="2514600" indent="-228600" defTabSz="1828800" fontAlgn="base">
              <a:spcBef>
                <a:spcPct val="0"/>
              </a:spcBef>
              <a:spcAft>
                <a:spcPct val="0"/>
              </a:spcAft>
              <a:defRPr sz="3600">
                <a:solidFill>
                  <a:schemeClr val="tx1"/>
                </a:solidFill>
                <a:latin typeface="Calibri" panose="020F0502020204030204" pitchFamily="34" charset="0"/>
              </a:defRPr>
            </a:lvl6pPr>
            <a:lvl7pPr marL="2971800" indent="-228600" defTabSz="1828800" fontAlgn="base">
              <a:spcBef>
                <a:spcPct val="0"/>
              </a:spcBef>
              <a:spcAft>
                <a:spcPct val="0"/>
              </a:spcAft>
              <a:defRPr sz="3600">
                <a:solidFill>
                  <a:schemeClr val="tx1"/>
                </a:solidFill>
                <a:latin typeface="Calibri" panose="020F0502020204030204" pitchFamily="34" charset="0"/>
              </a:defRPr>
            </a:lvl7pPr>
            <a:lvl8pPr marL="3429000" indent="-228600" defTabSz="1828800" fontAlgn="base">
              <a:spcBef>
                <a:spcPct val="0"/>
              </a:spcBef>
              <a:spcAft>
                <a:spcPct val="0"/>
              </a:spcAft>
              <a:defRPr sz="3600">
                <a:solidFill>
                  <a:schemeClr val="tx1"/>
                </a:solidFill>
                <a:latin typeface="Calibri" panose="020F0502020204030204" pitchFamily="34" charset="0"/>
              </a:defRPr>
            </a:lvl8pPr>
            <a:lvl9pPr marL="3886200" indent="-228600" defTabSz="1828800" fontAlgn="base">
              <a:spcBef>
                <a:spcPct val="0"/>
              </a:spcBef>
              <a:spcAft>
                <a:spcPct val="0"/>
              </a:spcAft>
              <a:defRPr sz="3600">
                <a:solidFill>
                  <a:schemeClr val="tx1"/>
                </a:solidFill>
                <a:latin typeface="Calibri" panose="020F0502020204030204" pitchFamily="34" charset="0"/>
              </a:defRPr>
            </a:lvl9pPr>
          </a:lstStyle>
          <a:p>
            <a:pPr algn="ctr" eaLnBrk="1" hangingPunct="1">
              <a:defRPr/>
            </a:pPr>
            <a:r>
              <a:rPr lang="tr-TR" altLang="en-US" sz="6900">
                <a:solidFill>
                  <a:schemeClr val="bg1"/>
                </a:solidFill>
                <a:latin typeface="Montserrat" pitchFamily="2" charset="77"/>
              </a:rPr>
              <a:t>HERBALISM</a:t>
            </a:r>
          </a:p>
        </p:txBody>
      </p:sp>
      <p:sp>
        <p:nvSpPr>
          <p:cNvPr id="4" name="Rectangle 3">
            <a:extLst>
              <a:ext uri="{FF2B5EF4-FFF2-40B4-BE49-F238E27FC236}">
                <a16:creationId xmlns:a16="http://schemas.microsoft.com/office/drawing/2014/main" id="{A337ABC8-8C05-4855-BE19-3B33FC2FD116}"/>
              </a:ext>
            </a:extLst>
          </p:cNvPr>
          <p:cNvSpPr/>
          <p:nvPr userDrawn="1"/>
        </p:nvSpPr>
        <p:spPr>
          <a:xfrm rot="10800000">
            <a:off x="0" y="0"/>
            <a:ext cx="3129757" cy="6858000"/>
          </a:xfrm>
          <a:prstGeom prst="rect">
            <a:avLst/>
          </a:prstGeom>
          <a:solidFill>
            <a:schemeClr val="bg2"/>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tr-TR" sz="900"/>
          </a:p>
        </p:txBody>
      </p:sp>
      <p:sp>
        <p:nvSpPr>
          <p:cNvPr id="5" name="Rectangle 7">
            <a:extLst>
              <a:ext uri="{FF2B5EF4-FFF2-40B4-BE49-F238E27FC236}">
                <a16:creationId xmlns:a16="http://schemas.microsoft.com/office/drawing/2014/main" id="{7612127A-8FC9-4C9A-B091-137C6338641E}"/>
              </a:ext>
            </a:extLst>
          </p:cNvPr>
          <p:cNvSpPr>
            <a:spLocks noChangeArrowheads="1"/>
          </p:cNvSpPr>
          <p:nvPr userDrawn="1"/>
        </p:nvSpPr>
        <p:spPr bwMode="auto">
          <a:xfrm>
            <a:off x="0" y="6583363"/>
            <a:ext cx="121920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en-US" altLang="en-US" sz="600">
                <a:latin typeface="Montserrat" panose="02000505000000020004" pitchFamily="2" charset="0"/>
              </a:rPr>
              <a:t>The Health Coach Group | Copyright </a:t>
            </a:r>
            <a:r>
              <a:rPr lang="en-US" altLang="en-US" sz="600"/>
              <a:t>©</a:t>
            </a:r>
            <a:r>
              <a:rPr lang="en-US" altLang="en-US" sz="600">
                <a:latin typeface="Montserrat" panose="02000505000000020004" pitchFamily="2" charset="0"/>
              </a:rPr>
              <a:t> All Rights Reserved.</a:t>
            </a:r>
          </a:p>
        </p:txBody>
      </p:sp>
      <p:sp>
        <p:nvSpPr>
          <p:cNvPr id="6" name="Slide Number Placeholder 3">
            <a:extLst>
              <a:ext uri="{FF2B5EF4-FFF2-40B4-BE49-F238E27FC236}">
                <a16:creationId xmlns:a16="http://schemas.microsoft.com/office/drawing/2014/main" id="{A18A692C-BDF0-43C2-94FB-A39FB4BDA83B}"/>
              </a:ext>
            </a:extLst>
          </p:cNvPr>
          <p:cNvSpPr>
            <a:spLocks noGrp="1"/>
          </p:cNvSpPr>
          <p:nvPr>
            <p:ph type="sldNum" sz="quarter" idx="10"/>
          </p:nvPr>
        </p:nvSpPr>
        <p:spPr/>
        <p:txBody>
          <a:bodyPr/>
          <a:lstStyle>
            <a:lvl1pPr algn="r">
              <a:defRPr sz="600" smtClean="0">
                <a:solidFill>
                  <a:schemeClr val="tx1">
                    <a:tint val="75000"/>
                  </a:schemeClr>
                </a:solidFill>
              </a:defRPr>
            </a:lvl1pPr>
          </a:lstStyle>
          <a:p>
            <a:pPr>
              <a:defRPr/>
            </a:pPr>
            <a:fld id="{F17FC83E-6CEF-44CC-A30F-C5EA66A34CCE}" type="slidenum">
              <a:rPr lang="en-US"/>
              <a:pPr>
                <a:defRPr/>
              </a:pPr>
              <a:t>‹#›</a:t>
            </a:fld>
            <a:endParaRPr lang="en-US"/>
          </a:p>
        </p:txBody>
      </p:sp>
      <p:pic>
        <p:nvPicPr>
          <p:cNvPr id="7" name="Picture 6" descr="A picture containing object&#10;&#10;Description automatically generated">
            <a:extLst>
              <a:ext uri="{FF2B5EF4-FFF2-40B4-BE49-F238E27FC236}">
                <a16:creationId xmlns:a16="http://schemas.microsoft.com/office/drawing/2014/main" id="{B80CE2FD-FBD7-4A4A-85D1-0A8A8778904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656382" y="3095305"/>
            <a:ext cx="6858000" cy="667389"/>
          </a:xfrm>
          <a:prstGeom prst="rect">
            <a:avLst/>
          </a:prstGeom>
        </p:spPr>
      </p:pic>
    </p:spTree>
    <p:extLst>
      <p:ext uri="{BB962C8B-B14F-4D97-AF65-F5344CB8AC3E}">
        <p14:creationId xmlns:p14="http://schemas.microsoft.com/office/powerpoint/2010/main" val="94627670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Border">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0D57C98-7852-4AA2-9A83-EEBBF3F08AE9}"/>
              </a:ext>
            </a:extLst>
          </p:cNvPr>
          <p:cNvSpPr/>
          <p:nvPr userDrawn="1"/>
        </p:nvSpPr>
        <p:spPr>
          <a:xfrm>
            <a:off x="1001713" y="1001713"/>
            <a:ext cx="10186194" cy="4854575"/>
          </a:xfrm>
          <a:prstGeom prst="rect">
            <a:avLst/>
          </a:prstGeom>
          <a:noFill/>
          <a:ln w="317500" cmpd="tri">
            <a:solidFill>
              <a:srgbClr val="FEF0F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tr-TR" sz="900"/>
          </a:p>
        </p:txBody>
      </p:sp>
      <p:sp>
        <p:nvSpPr>
          <p:cNvPr id="3" name="Rectangle 5">
            <a:extLst>
              <a:ext uri="{FF2B5EF4-FFF2-40B4-BE49-F238E27FC236}">
                <a16:creationId xmlns:a16="http://schemas.microsoft.com/office/drawing/2014/main" id="{EFDEC59E-6053-4558-A5FF-A345565CB1CB}"/>
              </a:ext>
            </a:extLst>
          </p:cNvPr>
          <p:cNvSpPr>
            <a:spLocks noChangeArrowheads="1"/>
          </p:cNvSpPr>
          <p:nvPr userDrawn="1"/>
        </p:nvSpPr>
        <p:spPr bwMode="auto">
          <a:xfrm>
            <a:off x="0" y="6583363"/>
            <a:ext cx="121920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en-US" altLang="en-US" sz="600">
                <a:latin typeface="Montserrat" panose="02000505000000020004" pitchFamily="2" charset="0"/>
              </a:rPr>
              <a:t>The Health Coach Group | Copyright </a:t>
            </a:r>
            <a:r>
              <a:rPr lang="en-US" altLang="en-US" sz="600"/>
              <a:t>©</a:t>
            </a:r>
            <a:r>
              <a:rPr lang="en-US" altLang="en-US" sz="600">
                <a:latin typeface="Montserrat" panose="02000505000000020004" pitchFamily="2" charset="0"/>
              </a:rPr>
              <a:t> All Rights Reserved.</a:t>
            </a:r>
          </a:p>
        </p:txBody>
      </p:sp>
      <p:sp>
        <p:nvSpPr>
          <p:cNvPr id="4" name="Slide Number Placeholder 3">
            <a:extLst>
              <a:ext uri="{FF2B5EF4-FFF2-40B4-BE49-F238E27FC236}">
                <a16:creationId xmlns:a16="http://schemas.microsoft.com/office/drawing/2014/main" id="{9733EF3C-C423-45F0-BCEC-711D4CC857C8}"/>
              </a:ext>
            </a:extLst>
          </p:cNvPr>
          <p:cNvSpPr>
            <a:spLocks noGrp="1"/>
          </p:cNvSpPr>
          <p:nvPr>
            <p:ph type="sldNum" sz="quarter" idx="10"/>
          </p:nvPr>
        </p:nvSpPr>
        <p:spPr/>
        <p:txBody>
          <a:bodyPr/>
          <a:lstStyle>
            <a:lvl1pPr algn="r">
              <a:defRPr sz="600" smtClean="0">
                <a:solidFill>
                  <a:schemeClr val="tx1">
                    <a:tint val="75000"/>
                  </a:schemeClr>
                </a:solidFill>
              </a:defRPr>
            </a:lvl1pPr>
          </a:lstStyle>
          <a:p>
            <a:pPr>
              <a:defRPr/>
            </a:pPr>
            <a:fld id="{D8F301DC-B81D-4D91-AA1C-1BCDCF3CAB6D}" type="slidenum">
              <a:rPr lang="en-US"/>
              <a:pPr>
                <a:defRPr/>
              </a:pPr>
              <a:t>‹#›</a:t>
            </a:fld>
            <a:endParaRPr lang="en-US"/>
          </a:p>
        </p:txBody>
      </p:sp>
    </p:spTree>
    <p:extLst>
      <p:ext uri="{BB962C8B-B14F-4D97-AF65-F5344CB8AC3E}">
        <p14:creationId xmlns:p14="http://schemas.microsoft.com/office/powerpoint/2010/main" val="216120373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ustom Flow Intro">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4F3DDA41-C716-490E-B099-06D443194383}"/>
              </a:ext>
            </a:extLst>
          </p:cNvPr>
          <p:cNvCxnSpPr/>
          <p:nvPr userDrawn="1"/>
        </p:nvCxnSpPr>
        <p:spPr>
          <a:xfrm>
            <a:off x="6096000" y="4751388"/>
            <a:ext cx="0" cy="2106613"/>
          </a:xfrm>
          <a:prstGeom prst="line">
            <a:avLst/>
          </a:prstGeom>
          <a:ln w="38100">
            <a:solidFill>
              <a:srgbClr val="12B0B2"/>
            </a:solidFill>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B6D444A1-BEDB-44EE-BEF2-AAEC89FF9643}"/>
              </a:ext>
            </a:extLst>
          </p:cNvPr>
          <p:cNvSpPr>
            <a:spLocks noGrp="1"/>
          </p:cNvSpPr>
          <p:nvPr>
            <p:ph type="sldNum" sz="quarter" idx="10"/>
          </p:nvPr>
        </p:nvSpPr>
        <p:spPr/>
        <p:txBody>
          <a:bodyPr/>
          <a:lstStyle>
            <a:lvl1pPr>
              <a:defRPr/>
            </a:lvl1pPr>
          </a:lstStyle>
          <a:p>
            <a:pPr>
              <a:defRPr/>
            </a:pPr>
            <a:fld id="{D7B1A0BC-2D99-4B94-95F5-48FC11C1E9B5}" type="slidenum">
              <a:rPr lang="en-US"/>
              <a:pPr>
                <a:defRPr/>
              </a:pPr>
              <a:t>‹#›</a:t>
            </a:fld>
            <a:endParaRPr lang="en-US"/>
          </a:p>
        </p:txBody>
      </p:sp>
    </p:spTree>
    <p:extLst>
      <p:ext uri="{BB962C8B-B14F-4D97-AF65-F5344CB8AC3E}">
        <p14:creationId xmlns:p14="http://schemas.microsoft.com/office/powerpoint/2010/main" val="285867887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ustom Flow Middle">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81DD784F-3E8C-4816-87BD-8A69A68DE055}"/>
              </a:ext>
            </a:extLst>
          </p:cNvPr>
          <p:cNvCxnSpPr/>
          <p:nvPr userDrawn="1"/>
        </p:nvCxnSpPr>
        <p:spPr>
          <a:xfrm>
            <a:off x="6096000" y="0"/>
            <a:ext cx="0" cy="6858000"/>
          </a:xfrm>
          <a:prstGeom prst="line">
            <a:avLst/>
          </a:prstGeom>
          <a:ln w="38100">
            <a:solidFill>
              <a:srgbClr val="12B0B2"/>
            </a:solidFill>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2A0491D9-9F79-4C19-8D90-3EF8D0AB692E}"/>
              </a:ext>
            </a:extLst>
          </p:cNvPr>
          <p:cNvSpPr>
            <a:spLocks noGrp="1"/>
          </p:cNvSpPr>
          <p:nvPr>
            <p:ph type="sldNum" sz="quarter" idx="10"/>
          </p:nvPr>
        </p:nvSpPr>
        <p:spPr/>
        <p:txBody>
          <a:bodyPr/>
          <a:lstStyle>
            <a:lvl1pPr>
              <a:defRPr/>
            </a:lvl1pPr>
          </a:lstStyle>
          <a:p>
            <a:pPr>
              <a:defRPr/>
            </a:pPr>
            <a:fld id="{3665D51E-547F-4EB3-A967-A7125981111D}" type="slidenum">
              <a:rPr lang="en-US"/>
              <a:pPr>
                <a:defRPr/>
              </a:pPr>
              <a:t>‹#›</a:t>
            </a:fld>
            <a:endParaRPr lang="en-US"/>
          </a:p>
        </p:txBody>
      </p:sp>
    </p:spTree>
    <p:extLst>
      <p:ext uri="{BB962C8B-B14F-4D97-AF65-F5344CB8AC3E}">
        <p14:creationId xmlns:p14="http://schemas.microsoft.com/office/powerpoint/2010/main" val="363543851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ustom Flow Outro">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18A92721-8582-4E82-AD81-0511C7B15BCA}"/>
              </a:ext>
            </a:extLst>
          </p:cNvPr>
          <p:cNvCxnSpPr/>
          <p:nvPr userDrawn="1"/>
        </p:nvCxnSpPr>
        <p:spPr>
          <a:xfrm>
            <a:off x="6096000" y="0"/>
            <a:ext cx="0" cy="2133600"/>
          </a:xfrm>
          <a:prstGeom prst="line">
            <a:avLst/>
          </a:prstGeom>
          <a:ln w="38100">
            <a:solidFill>
              <a:srgbClr val="12B0B2"/>
            </a:solidFill>
          </a:ln>
        </p:spPr>
        <p:style>
          <a:lnRef idx="1">
            <a:schemeClr val="accent1"/>
          </a:lnRef>
          <a:fillRef idx="0">
            <a:schemeClr val="accent1"/>
          </a:fillRef>
          <a:effectRef idx="0">
            <a:schemeClr val="accent1"/>
          </a:effectRef>
          <a:fontRef idx="minor">
            <a:schemeClr val="tx1"/>
          </a:fontRef>
        </p:style>
      </p:cxnSp>
      <p:sp>
        <p:nvSpPr>
          <p:cNvPr id="3" name="Rectangle 5">
            <a:extLst>
              <a:ext uri="{FF2B5EF4-FFF2-40B4-BE49-F238E27FC236}">
                <a16:creationId xmlns:a16="http://schemas.microsoft.com/office/drawing/2014/main" id="{280729AD-94EA-48E4-B752-A459AEDFDBEF}"/>
              </a:ext>
            </a:extLst>
          </p:cNvPr>
          <p:cNvSpPr>
            <a:spLocks noChangeArrowheads="1"/>
          </p:cNvSpPr>
          <p:nvPr userDrawn="1"/>
        </p:nvSpPr>
        <p:spPr bwMode="auto">
          <a:xfrm>
            <a:off x="0" y="6583363"/>
            <a:ext cx="121920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en-US" altLang="en-US" sz="600">
                <a:latin typeface="Montserrat" panose="02000505000000020004" pitchFamily="2" charset="0"/>
              </a:rPr>
              <a:t>The Health Coach Group | Copyright </a:t>
            </a:r>
            <a:r>
              <a:rPr lang="en-US" altLang="en-US" sz="600"/>
              <a:t>©</a:t>
            </a:r>
            <a:r>
              <a:rPr lang="en-US" altLang="en-US" sz="600">
                <a:latin typeface="Montserrat" panose="02000505000000020004" pitchFamily="2" charset="0"/>
              </a:rPr>
              <a:t> All Rights Reserved.</a:t>
            </a:r>
          </a:p>
        </p:txBody>
      </p:sp>
      <p:sp>
        <p:nvSpPr>
          <p:cNvPr id="4" name="Slide Number Placeholder 2">
            <a:extLst>
              <a:ext uri="{FF2B5EF4-FFF2-40B4-BE49-F238E27FC236}">
                <a16:creationId xmlns:a16="http://schemas.microsoft.com/office/drawing/2014/main" id="{B5E7B89C-C406-4CEC-B03D-7FCC98FC18E4}"/>
              </a:ext>
            </a:extLst>
          </p:cNvPr>
          <p:cNvSpPr>
            <a:spLocks noGrp="1"/>
          </p:cNvSpPr>
          <p:nvPr>
            <p:ph type="sldNum" sz="quarter" idx="10"/>
          </p:nvPr>
        </p:nvSpPr>
        <p:spPr/>
        <p:txBody>
          <a:bodyPr/>
          <a:lstStyle>
            <a:lvl1pPr>
              <a:defRPr/>
            </a:lvl1pPr>
          </a:lstStyle>
          <a:p>
            <a:pPr>
              <a:defRPr/>
            </a:pPr>
            <a:fld id="{20F11A98-473A-4147-BEE6-D3CBA66820AB}" type="slidenum">
              <a:rPr lang="en-US"/>
              <a:pPr>
                <a:defRPr/>
              </a:pPr>
              <a:t>‹#›</a:t>
            </a:fld>
            <a:endParaRPr lang="en-US"/>
          </a:p>
        </p:txBody>
      </p:sp>
    </p:spTree>
    <p:extLst>
      <p:ext uri="{BB962C8B-B14F-4D97-AF65-F5344CB8AC3E}">
        <p14:creationId xmlns:p14="http://schemas.microsoft.com/office/powerpoint/2010/main" val="369092804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F991BCA-86DA-448F-A18E-CE6E22AF47C4}"/>
              </a:ext>
            </a:extLst>
          </p:cNvPr>
          <p:cNvSpPr/>
          <p:nvPr userDrawn="1"/>
        </p:nvSpPr>
        <p:spPr>
          <a:xfrm rot="10800000">
            <a:off x="-70338" y="0"/>
            <a:ext cx="3129757" cy="6858000"/>
          </a:xfrm>
          <a:prstGeom prst="rect">
            <a:avLst/>
          </a:prstGeom>
          <a:solidFill>
            <a:schemeClr val="bg2"/>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tr-TR" sz="900"/>
          </a:p>
        </p:txBody>
      </p:sp>
      <p:sp>
        <p:nvSpPr>
          <p:cNvPr id="4" name="Rectangle 6">
            <a:extLst>
              <a:ext uri="{FF2B5EF4-FFF2-40B4-BE49-F238E27FC236}">
                <a16:creationId xmlns:a16="http://schemas.microsoft.com/office/drawing/2014/main" id="{0511C721-B298-49C8-BF69-B408489DC777}"/>
              </a:ext>
            </a:extLst>
          </p:cNvPr>
          <p:cNvSpPr>
            <a:spLocks noChangeArrowheads="1"/>
          </p:cNvSpPr>
          <p:nvPr userDrawn="1"/>
        </p:nvSpPr>
        <p:spPr bwMode="auto">
          <a:xfrm>
            <a:off x="0" y="6583363"/>
            <a:ext cx="121920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en-US" altLang="en-US" sz="600">
                <a:latin typeface="Montserrat" panose="02000505000000020004" pitchFamily="2" charset="0"/>
              </a:rPr>
              <a:t>The Health Coach Group | Copyright </a:t>
            </a:r>
            <a:r>
              <a:rPr lang="en-US" altLang="en-US" sz="600"/>
              <a:t>©</a:t>
            </a:r>
            <a:r>
              <a:rPr lang="en-US" altLang="en-US" sz="600">
                <a:latin typeface="Montserrat" panose="02000505000000020004" pitchFamily="2" charset="0"/>
              </a:rPr>
              <a:t> All Rights Reserved.</a:t>
            </a:r>
          </a:p>
        </p:txBody>
      </p:sp>
      <p:sp>
        <p:nvSpPr>
          <p:cNvPr id="5" name="Slide Number Placeholder 2">
            <a:extLst>
              <a:ext uri="{FF2B5EF4-FFF2-40B4-BE49-F238E27FC236}">
                <a16:creationId xmlns:a16="http://schemas.microsoft.com/office/drawing/2014/main" id="{EA9A3EE7-CBA5-4BDD-B5C7-6C3484E106D5}"/>
              </a:ext>
            </a:extLst>
          </p:cNvPr>
          <p:cNvSpPr>
            <a:spLocks noGrp="1"/>
          </p:cNvSpPr>
          <p:nvPr>
            <p:ph type="sldNum" sz="quarter" idx="10"/>
          </p:nvPr>
        </p:nvSpPr>
        <p:spPr/>
        <p:txBody>
          <a:bodyPr/>
          <a:lstStyle>
            <a:lvl1pPr>
              <a:defRPr/>
            </a:lvl1pPr>
          </a:lstStyle>
          <a:p>
            <a:pPr>
              <a:defRPr/>
            </a:pPr>
            <a:fld id="{8C2C93CF-2B5E-47F2-8BDD-6528005EA3E1}" type="slidenum">
              <a:rPr lang="en-US"/>
              <a:pPr>
                <a:defRPr/>
              </a:pPr>
              <a:t>‹#›</a:t>
            </a:fld>
            <a:endParaRPr lang="en-US"/>
          </a:p>
        </p:txBody>
      </p:sp>
      <p:pic>
        <p:nvPicPr>
          <p:cNvPr id="9" name="Picture 8" descr="A picture containing object&#10;&#10;Description automatically generated">
            <a:extLst>
              <a:ext uri="{FF2B5EF4-FFF2-40B4-BE49-F238E27FC236}">
                <a16:creationId xmlns:a16="http://schemas.microsoft.com/office/drawing/2014/main" id="{968A516B-67F4-4AD6-801E-94C2FBA0994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656382" y="3095305"/>
            <a:ext cx="6858000" cy="667389"/>
          </a:xfrm>
          <a:prstGeom prst="rect">
            <a:avLst/>
          </a:prstGeom>
        </p:spPr>
      </p:pic>
    </p:spTree>
    <p:extLst>
      <p:ext uri="{BB962C8B-B14F-4D97-AF65-F5344CB8AC3E}">
        <p14:creationId xmlns:p14="http://schemas.microsoft.com/office/powerpoint/2010/main" val="22225463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C1C75-7987-40AE-B223-FF2D9ED45FC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385CF70-E47F-4CF3-9794-376FC9EF1E2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BF511BB-4A95-4481-9AB2-870B739D9AE1}"/>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5F5F97C-5FBC-4F44-ACA2-82E26FB50D2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965D2B4-41F7-4E73-945C-55D4B6932B19}"/>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93CFE58-DC5A-4684-B2C9-61C74040B56E}"/>
              </a:ext>
            </a:extLst>
          </p:cNvPr>
          <p:cNvSpPr>
            <a:spLocks noGrp="1"/>
          </p:cNvSpPr>
          <p:nvPr>
            <p:ph type="dt" sz="half" idx="10"/>
          </p:nvPr>
        </p:nvSpPr>
        <p:spPr/>
        <p:txBody>
          <a:bodyPr/>
          <a:lstStyle/>
          <a:p>
            <a:fld id="{D71ABDA8-B146-4758-9384-C7D90054ADC7}" type="datetime1">
              <a:rPr lang="en-US" smtClean="0"/>
              <a:t>3/12/2025</a:t>
            </a:fld>
            <a:endParaRPr lang="en-US"/>
          </a:p>
        </p:txBody>
      </p:sp>
      <p:sp>
        <p:nvSpPr>
          <p:cNvPr id="8" name="Footer Placeholder 7">
            <a:extLst>
              <a:ext uri="{FF2B5EF4-FFF2-40B4-BE49-F238E27FC236}">
                <a16:creationId xmlns:a16="http://schemas.microsoft.com/office/drawing/2014/main" id="{3525CB71-12BD-4C59-AF61-80E62B419E9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7C4C1D5-FD55-4990-B006-5B45BF03A56E}"/>
              </a:ext>
            </a:extLst>
          </p:cNvPr>
          <p:cNvSpPr>
            <a:spLocks noGrp="1"/>
          </p:cNvSpPr>
          <p:nvPr>
            <p:ph type="sldNum" sz="quarter" idx="12"/>
          </p:nvPr>
        </p:nvSpPr>
        <p:spPr/>
        <p:txBody>
          <a:bodyPr/>
          <a:lstStyle/>
          <a:p>
            <a:fld id="{1AE448DF-B8D8-4861-90F2-173025B06E2A}" type="slidenum">
              <a:rPr lang="en-US" smtClean="0"/>
              <a:t>‹#›</a:t>
            </a:fld>
            <a:endParaRPr lang="en-US"/>
          </a:p>
        </p:txBody>
      </p:sp>
    </p:spTree>
    <p:extLst>
      <p:ext uri="{BB962C8B-B14F-4D97-AF65-F5344CB8AC3E}">
        <p14:creationId xmlns:p14="http://schemas.microsoft.com/office/powerpoint/2010/main" val="28287587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390AD5D-7B88-475E-81DA-AC8096B333F4}" type="datetime1">
              <a:rPr lang="en-US" smtClean="0"/>
              <a:t>3/12/2025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3DE34F-861C-4A6A-B142-FB2440115817}" type="slidenum">
              <a:rPr lang="en-US" smtClean="0"/>
              <a:t>‹#›</a:t>
            </a:fld>
            <a:endParaRPr lang="en-US"/>
          </a:p>
        </p:txBody>
      </p:sp>
    </p:spTree>
    <p:extLst>
      <p:ext uri="{BB962C8B-B14F-4D97-AF65-F5344CB8AC3E}">
        <p14:creationId xmlns:p14="http://schemas.microsoft.com/office/powerpoint/2010/main" val="400966467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FB6FB-BDB9-4848-A846-5998AF857B0D}"/>
              </a:ext>
            </a:extLst>
          </p:cNvPr>
          <p:cNvSpPr>
            <a:spLocks noGrp="1"/>
          </p:cNvSpPr>
          <p:nvPr>
            <p:ph type="title" hasCustomPrompt="1"/>
          </p:nvPr>
        </p:nvSpPr>
        <p:spPr>
          <a:xfrm>
            <a:off x="838200" y="983456"/>
            <a:ext cx="4848036" cy="1325563"/>
          </a:xfrm>
        </p:spPr>
        <p:txBody>
          <a:bodyPr>
            <a:noAutofit/>
          </a:bodyPr>
          <a:lstStyle>
            <a:lvl1pPr>
              <a:defRPr sz="6000"/>
            </a:lvl1pPr>
          </a:lstStyle>
          <a:p>
            <a:r>
              <a:rPr lang="en-US" dirty="0"/>
              <a:t>Master title style</a:t>
            </a:r>
          </a:p>
        </p:txBody>
      </p:sp>
      <p:sp>
        <p:nvSpPr>
          <p:cNvPr id="3" name="Content Placeholder 2">
            <a:extLst>
              <a:ext uri="{FF2B5EF4-FFF2-40B4-BE49-F238E27FC236}">
                <a16:creationId xmlns:a16="http://schemas.microsoft.com/office/drawing/2014/main" id="{6E7C90ED-84A0-4BD7-BD84-9D80C7F35AD4}"/>
              </a:ext>
            </a:extLst>
          </p:cNvPr>
          <p:cNvSpPr>
            <a:spLocks noGrp="1"/>
          </p:cNvSpPr>
          <p:nvPr>
            <p:ph idx="1"/>
          </p:nvPr>
        </p:nvSpPr>
        <p:spPr>
          <a:xfrm>
            <a:off x="758372" y="2751421"/>
            <a:ext cx="7268028" cy="3468404"/>
          </a:xfrm>
        </p:spPr>
        <p:txBody>
          <a:bodyPr>
            <a:normAutofit/>
          </a:bodyPr>
          <a:lstStyle>
            <a:lvl1pPr>
              <a:defRPr sz="1800"/>
            </a:lvl1pPr>
            <a:lvl2pPr>
              <a:defRPr sz="1800"/>
            </a:lvl2pPr>
            <a:lvl3pPr>
              <a:defRPr sz="1800"/>
            </a:lvl3pPr>
            <a:lvl4pPr>
              <a:defRPr sz="1800"/>
            </a:lvl4pPr>
            <a:lvl5pPr>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A595EEB-4A17-4D4E-8ABA-5130B30849F1}"/>
              </a:ext>
            </a:extLst>
          </p:cNvPr>
          <p:cNvSpPr>
            <a:spLocks noGrp="1"/>
          </p:cNvSpPr>
          <p:nvPr>
            <p:ph type="dt" sz="half" idx="10"/>
          </p:nvPr>
        </p:nvSpPr>
        <p:spPr/>
        <p:txBody>
          <a:bodyPr/>
          <a:lstStyle/>
          <a:p>
            <a:fld id="{0538E421-5124-4C4D-A7E5-82A949AFAC34}" type="datetime1">
              <a:rPr lang="en-US" smtClean="0"/>
              <a:t>3/12/2025</a:t>
            </a:fld>
            <a:endParaRPr lang="en-US"/>
          </a:p>
        </p:txBody>
      </p:sp>
      <p:sp>
        <p:nvSpPr>
          <p:cNvPr id="5" name="Footer Placeholder 4">
            <a:extLst>
              <a:ext uri="{FF2B5EF4-FFF2-40B4-BE49-F238E27FC236}">
                <a16:creationId xmlns:a16="http://schemas.microsoft.com/office/drawing/2014/main" id="{47FEFAC4-159D-4CCE-BA56-8CCAE76925AA}"/>
              </a:ext>
            </a:extLst>
          </p:cNvPr>
          <p:cNvSpPr>
            <a:spLocks noGrp="1"/>
          </p:cNvSpPr>
          <p:nvPr>
            <p:ph type="ftr" sz="quarter" idx="11"/>
          </p:nvPr>
        </p:nvSpPr>
        <p:spPr>
          <a:xfrm>
            <a:off x="3918857" y="6356350"/>
            <a:ext cx="4354286" cy="365125"/>
          </a:xfrm>
        </p:spPr>
        <p:txBody>
          <a:bodyPr/>
          <a:lstStyle/>
          <a:p>
            <a:endParaRPr lang="en-US" dirty="0"/>
          </a:p>
        </p:txBody>
      </p:sp>
      <p:sp>
        <p:nvSpPr>
          <p:cNvPr id="8" name="Picture Placeholder 7">
            <a:extLst>
              <a:ext uri="{FF2B5EF4-FFF2-40B4-BE49-F238E27FC236}">
                <a16:creationId xmlns:a16="http://schemas.microsoft.com/office/drawing/2014/main" id="{0B6B7767-051D-4837-A56E-2125B347A2C2}"/>
              </a:ext>
            </a:extLst>
          </p:cNvPr>
          <p:cNvSpPr>
            <a:spLocks noGrp="1"/>
          </p:cNvSpPr>
          <p:nvPr>
            <p:ph type="pic" sz="quarter" idx="13"/>
          </p:nvPr>
        </p:nvSpPr>
        <p:spPr>
          <a:xfrm>
            <a:off x="8273142" y="0"/>
            <a:ext cx="3160485" cy="6858000"/>
          </a:xfrm>
        </p:spPr>
        <p:txBody>
          <a:bodyPr/>
          <a:lstStyle/>
          <a:p>
            <a:endParaRPr lang="en-US" dirty="0"/>
          </a:p>
        </p:txBody>
      </p:sp>
      <p:sp>
        <p:nvSpPr>
          <p:cNvPr id="6" name="Slide Number Placeholder 5">
            <a:extLst>
              <a:ext uri="{FF2B5EF4-FFF2-40B4-BE49-F238E27FC236}">
                <a16:creationId xmlns:a16="http://schemas.microsoft.com/office/drawing/2014/main" id="{4AF04CD9-913F-45AD-A752-A1334D7CF8D8}"/>
              </a:ext>
            </a:extLst>
          </p:cNvPr>
          <p:cNvSpPr>
            <a:spLocks noGrp="1"/>
          </p:cNvSpPr>
          <p:nvPr>
            <p:ph type="sldNum" sz="quarter" idx="12"/>
          </p:nvPr>
        </p:nvSpPr>
        <p:spPr/>
        <p:txBody>
          <a:bodyPr/>
          <a:lstStyle>
            <a:lvl1pPr>
              <a:defRPr sz="1000"/>
            </a:lvl1pPr>
          </a:lstStyle>
          <a:p>
            <a:fld id="{667BE782-764C-48E2-8CC4-34B04CA69BE4}" type="slidenum">
              <a:rPr lang="en-US" smtClean="0"/>
              <a:pPr/>
              <a:t>‹#›</a:t>
            </a:fld>
            <a:endParaRPr lang="en-US" dirty="0"/>
          </a:p>
        </p:txBody>
      </p:sp>
    </p:spTree>
    <p:extLst>
      <p:ext uri="{BB962C8B-B14F-4D97-AF65-F5344CB8AC3E}">
        <p14:creationId xmlns:p14="http://schemas.microsoft.com/office/powerpoint/2010/main" val="2337050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7C9558-6887-4456-8610-25ACC7DC4C5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D14C81A-AB9A-417A-B719-53A49E86C9F9}"/>
              </a:ext>
            </a:extLst>
          </p:cNvPr>
          <p:cNvSpPr>
            <a:spLocks noGrp="1"/>
          </p:cNvSpPr>
          <p:nvPr>
            <p:ph type="dt" sz="half" idx="10"/>
          </p:nvPr>
        </p:nvSpPr>
        <p:spPr/>
        <p:txBody>
          <a:bodyPr/>
          <a:lstStyle/>
          <a:p>
            <a:fld id="{5D14BDBB-3D03-43E5-B31F-14F94DFA2633}" type="datetime1">
              <a:rPr lang="en-US" smtClean="0"/>
              <a:t>3/12/2025</a:t>
            </a:fld>
            <a:endParaRPr lang="en-US"/>
          </a:p>
        </p:txBody>
      </p:sp>
      <p:sp>
        <p:nvSpPr>
          <p:cNvPr id="4" name="Footer Placeholder 3">
            <a:extLst>
              <a:ext uri="{FF2B5EF4-FFF2-40B4-BE49-F238E27FC236}">
                <a16:creationId xmlns:a16="http://schemas.microsoft.com/office/drawing/2014/main" id="{A2031BBD-BA40-477A-AFA3-BC43F811CF2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38D9E8A-8D64-4A05-993A-36C8590670AA}"/>
              </a:ext>
            </a:extLst>
          </p:cNvPr>
          <p:cNvSpPr>
            <a:spLocks noGrp="1"/>
          </p:cNvSpPr>
          <p:nvPr>
            <p:ph type="sldNum" sz="quarter" idx="12"/>
          </p:nvPr>
        </p:nvSpPr>
        <p:spPr/>
        <p:txBody>
          <a:bodyPr/>
          <a:lstStyle/>
          <a:p>
            <a:fld id="{1AE448DF-B8D8-4861-90F2-173025B06E2A}" type="slidenum">
              <a:rPr lang="en-US" smtClean="0"/>
              <a:t>‹#›</a:t>
            </a:fld>
            <a:endParaRPr lang="en-US"/>
          </a:p>
        </p:txBody>
      </p:sp>
    </p:spTree>
    <p:extLst>
      <p:ext uri="{BB962C8B-B14F-4D97-AF65-F5344CB8AC3E}">
        <p14:creationId xmlns:p14="http://schemas.microsoft.com/office/powerpoint/2010/main" val="30233010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546376F-587F-4FCB-983F-73D21EB1B712}"/>
              </a:ext>
            </a:extLst>
          </p:cNvPr>
          <p:cNvSpPr>
            <a:spLocks noGrp="1"/>
          </p:cNvSpPr>
          <p:nvPr>
            <p:ph type="dt" sz="half" idx="10"/>
          </p:nvPr>
        </p:nvSpPr>
        <p:spPr/>
        <p:txBody>
          <a:bodyPr/>
          <a:lstStyle/>
          <a:p>
            <a:fld id="{40D2C028-CC1F-4EA4-82D1-4AAC4FBF3B54}" type="datetime1">
              <a:rPr lang="en-US" smtClean="0"/>
              <a:t>3/12/2025</a:t>
            </a:fld>
            <a:endParaRPr lang="en-US"/>
          </a:p>
        </p:txBody>
      </p:sp>
      <p:sp>
        <p:nvSpPr>
          <p:cNvPr id="3" name="Footer Placeholder 2">
            <a:extLst>
              <a:ext uri="{FF2B5EF4-FFF2-40B4-BE49-F238E27FC236}">
                <a16:creationId xmlns:a16="http://schemas.microsoft.com/office/drawing/2014/main" id="{D57EE546-43FF-4257-8689-69C8EBAFA8B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CAA1BE3-E3CC-4954-96A7-41B510AA5F37}"/>
              </a:ext>
            </a:extLst>
          </p:cNvPr>
          <p:cNvSpPr>
            <a:spLocks noGrp="1"/>
          </p:cNvSpPr>
          <p:nvPr>
            <p:ph type="sldNum" sz="quarter" idx="12"/>
          </p:nvPr>
        </p:nvSpPr>
        <p:spPr/>
        <p:txBody>
          <a:bodyPr/>
          <a:lstStyle/>
          <a:p>
            <a:fld id="{1AE448DF-B8D8-4861-90F2-173025B06E2A}" type="slidenum">
              <a:rPr lang="en-US" smtClean="0"/>
              <a:t>‹#›</a:t>
            </a:fld>
            <a:endParaRPr lang="en-US"/>
          </a:p>
        </p:txBody>
      </p:sp>
    </p:spTree>
    <p:extLst>
      <p:ext uri="{BB962C8B-B14F-4D97-AF65-F5344CB8AC3E}">
        <p14:creationId xmlns:p14="http://schemas.microsoft.com/office/powerpoint/2010/main" val="22956610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6DB43-770E-472F-BFE8-2878DF43B99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E8C34E4-5874-48F1-8450-AD6312FE73C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B893343-335C-4EAC-88F6-C46AB56BCA4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FE09288-2969-4D4F-B3CD-11C545A2CA62}"/>
              </a:ext>
            </a:extLst>
          </p:cNvPr>
          <p:cNvSpPr>
            <a:spLocks noGrp="1"/>
          </p:cNvSpPr>
          <p:nvPr>
            <p:ph type="dt" sz="half" idx="10"/>
          </p:nvPr>
        </p:nvSpPr>
        <p:spPr/>
        <p:txBody>
          <a:bodyPr/>
          <a:lstStyle/>
          <a:p>
            <a:fld id="{02FE238B-3B68-4AD5-A4EA-296B53B599D7}" type="datetime1">
              <a:rPr lang="en-US" smtClean="0"/>
              <a:t>3/12/2025</a:t>
            </a:fld>
            <a:endParaRPr lang="en-US"/>
          </a:p>
        </p:txBody>
      </p:sp>
      <p:sp>
        <p:nvSpPr>
          <p:cNvPr id="6" name="Footer Placeholder 5">
            <a:extLst>
              <a:ext uri="{FF2B5EF4-FFF2-40B4-BE49-F238E27FC236}">
                <a16:creationId xmlns:a16="http://schemas.microsoft.com/office/drawing/2014/main" id="{3E55D7D9-EA0C-4907-B144-8E8AD7F4528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78173D4-7001-40D1-9DB2-686C1C637DAE}"/>
              </a:ext>
            </a:extLst>
          </p:cNvPr>
          <p:cNvSpPr>
            <a:spLocks noGrp="1"/>
          </p:cNvSpPr>
          <p:nvPr>
            <p:ph type="sldNum" sz="quarter" idx="12"/>
          </p:nvPr>
        </p:nvSpPr>
        <p:spPr/>
        <p:txBody>
          <a:bodyPr/>
          <a:lstStyle/>
          <a:p>
            <a:fld id="{1AE448DF-B8D8-4861-90F2-173025B06E2A}" type="slidenum">
              <a:rPr lang="en-US" smtClean="0"/>
              <a:t>‹#›</a:t>
            </a:fld>
            <a:endParaRPr lang="en-US"/>
          </a:p>
        </p:txBody>
      </p:sp>
    </p:spTree>
    <p:extLst>
      <p:ext uri="{BB962C8B-B14F-4D97-AF65-F5344CB8AC3E}">
        <p14:creationId xmlns:p14="http://schemas.microsoft.com/office/powerpoint/2010/main" val="20124953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201889-EB01-4EB0-BA36-BF29B1E911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CA877F0-9AF2-4FCF-9029-1C7C6AE4A1F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0BAA320-5C54-4596-809A-F98A1B8602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F383EFF-E7B0-4951-97E1-67FC47D7213E}"/>
              </a:ext>
            </a:extLst>
          </p:cNvPr>
          <p:cNvSpPr>
            <a:spLocks noGrp="1"/>
          </p:cNvSpPr>
          <p:nvPr>
            <p:ph type="dt" sz="half" idx="10"/>
          </p:nvPr>
        </p:nvSpPr>
        <p:spPr/>
        <p:txBody>
          <a:bodyPr/>
          <a:lstStyle/>
          <a:p>
            <a:fld id="{CB890AD5-4ACE-487C-BD51-ED5D66B1F582}" type="datetime1">
              <a:rPr lang="en-US" smtClean="0"/>
              <a:t>3/12/2025</a:t>
            </a:fld>
            <a:endParaRPr lang="en-US"/>
          </a:p>
        </p:txBody>
      </p:sp>
      <p:sp>
        <p:nvSpPr>
          <p:cNvPr id="6" name="Footer Placeholder 5">
            <a:extLst>
              <a:ext uri="{FF2B5EF4-FFF2-40B4-BE49-F238E27FC236}">
                <a16:creationId xmlns:a16="http://schemas.microsoft.com/office/drawing/2014/main" id="{3EC189E9-74C1-4944-A1C6-75D12B7F9C8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D7D63F3-3CED-4C1D-88EF-56205349B159}"/>
              </a:ext>
            </a:extLst>
          </p:cNvPr>
          <p:cNvSpPr>
            <a:spLocks noGrp="1"/>
          </p:cNvSpPr>
          <p:nvPr>
            <p:ph type="sldNum" sz="quarter" idx="12"/>
          </p:nvPr>
        </p:nvSpPr>
        <p:spPr/>
        <p:txBody>
          <a:bodyPr/>
          <a:lstStyle/>
          <a:p>
            <a:fld id="{1AE448DF-B8D8-4861-90F2-173025B06E2A}" type="slidenum">
              <a:rPr lang="en-US" smtClean="0"/>
              <a:t>‹#›</a:t>
            </a:fld>
            <a:endParaRPr lang="en-US"/>
          </a:p>
        </p:txBody>
      </p:sp>
    </p:spTree>
    <p:extLst>
      <p:ext uri="{BB962C8B-B14F-4D97-AF65-F5344CB8AC3E}">
        <p14:creationId xmlns:p14="http://schemas.microsoft.com/office/powerpoint/2010/main" val="20878954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5" Type="http://schemas.openxmlformats.org/officeDocument/2006/relationships/slideLayout" Target="../slideLayouts/slideLayout29.xml"/><Relationship Id="rId4" Type="http://schemas.openxmlformats.org/officeDocument/2006/relationships/slideLayout" Target="../slideLayouts/slideLayout28.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5" Type="http://schemas.openxmlformats.org/officeDocument/2006/relationships/slideLayout" Target="../slideLayouts/slideLayout37.xml"/><Relationship Id="rId10" Type="http://schemas.openxmlformats.org/officeDocument/2006/relationships/theme" Target="../theme/theme4.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9.xml"/><Relationship Id="rId3" Type="http://schemas.openxmlformats.org/officeDocument/2006/relationships/slideLayout" Target="../slideLayouts/slideLayout44.xml"/><Relationship Id="rId7" Type="http://schemas.openxmlformats.org/officeDocument/2006/relationships/slideLayout" Target="../slideLayouts/slideLayout48.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theme" Target="../theme/theme5.xml"/><Relationship Id="rId5" Type="http://schemas.openxmlformats.org/officeDocument/2006/relationships/slideLayout" Target="../slideLayouts/slideLayout4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033C0F8-DBB5-43A6-9AA2-F9FDD7C202A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A0DECA1-8C86-455E-9102-C64E22C3D71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79B4EB-6802-40AB-AC3E-65A2400ACB4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045E4A-40CE-4B2F-B168-D5BCC9BD2175}" type="datetime1">
              <a:rPr lang="en-US" smtClean="0"/>
              <a:t>3/12/2025</a:t>
            </a:fld>
            <a:endParaRPr lang="en-US"/>
          </a:p>
        </p:txBody>
      </p:sp>
      <p:sp>
        <p:nvSpPr>
          <p:cNvPr id="5" name="Footer Placeholder 4">
            <a:extLst>
              <a:ext uri="{FF2B5EF4-FFF2-40B4-BE49-F238E27FC236}">
                <a16:creationId xmlns:a16="http://schemas.microsoft.com/office/drawing/2014/main" id="{5A3D7323-74B4-49DF-88D2-7B2FD2FF658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B975B9B-67F3-4680-92CC-21E93BF8C44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E448DF-B8D8-4861-90F2-173025B06E2A}" type="slidenum">
              <a:rPr lang="en-US" smtClean="0"/>
              <a:t>‹#›</a:t>
            </a:fld>
            <a:endParaRPr lang="en-US"/>
          </a:p>
        </p:txBody>
      </p:sp>
    </p:spTree>
    <p:extLst>
      <p:ext uri="{BB962C8B-B14F-4D97-AF65-F5344CB8AC3E}">
        <p14:creationId xmlns:p14="http://schemas.microsoft.com/office/powerpoint/2010/main" val="1521590560"/>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717" r:id="rId12"/>
    <p:sldLayoutId id="2147483672"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D08492C-EDA1-49DD-B496-18C24FF20AF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914D8BE-EAD9-4D52-A5CC-C18597C2B12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6CE281-FFF5-4318-8A26-15398C97156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F0DA72-2A27-48A1-8016-96C7A4F11940}" type="datetime1">
              <a:rPr lang="en-US" smtClean="0"/>
              <a:t>3/12/2025</a:t>
            </a:fld>
            <a:endParaRPr lang="en-US"/>
          </a:p>
        </p:txBody>
      </p:sp>
      <p:sp>
        <p:nvSpPr>
          <p:cNvPr id="5" name="Footer Placeholder 4">
            <a:extLst>
              <a:ext uri="{FF2B5EF4-FFF2-40B4-BE49-F238E27FC236}">
                <a16:creationId xmlns:a16="http://schemas.microsoft.com/office/drawing/2014/main" id="{92D89E20-6353-46A2-BED8-77F99E39B54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4625B15-A73D-4881-8312-6C9C93F2C01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4E0089-2815-47C0-A6F3-B3F8C6C19A77}" type="slidenum">
              <a:rPr lang="en-US" smtClean="0"/>
              <a:t>‹#›</a:t>
            </a:fld>
            <a:endParaRPr lang="en-US"/>
          </a:p>
        </p:txBody>
      </p:sp>
    </p:spTree>
    <p:extLst>
      <p:ext uri="{BB962C8B-B14F-4D97-AF65-F5344CB8AC3E}">
        <p14:creationId xmlns:p14="http://schemas.microsoft.com/office/powerpoint/2010/main" val="274801989"/>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1523D0A6-B158-4660-B85F-F30580552C4A}"/>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Master heading</a:t>
            </a:r>
          </a:p>
        </p:txBody>
      </p:sp>
      <p:sp>
        <p:nvSpPr>
          <p:cNvPr id="1027" name="Text Placeholder 2">
            <a:extLst>
              <a:ext uri="{FF2B5EF4-FFF2-40B4-BE49-F238E27FC236}">
                <a16:creationId xmlns:a16="http://schemas.microsoft.com/office/drawing/2014/main" id="{C6C061C8-C0DE-4A65-AE14-04CA53B5ADA0}"/>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Sub Heading 1</a:t>
            </a:r>
          </a:p>
          <a:p>
            <a:pPr lvl="1"/>
            <a:r>
              <a:rPr lang="en-US" altLang="en-US"/>
              <a:t>Sub Heading 2</a:t>
            </a:r>
          </a:p>
          <a:p>
            <a:pPr lvl="2"/>
            <a:r>
              <a:rPr lang="en-US" altLang="en-US"/>
              <a:t>Body Heading</a:t>
            </a:r>
          </a:p>
          <a:p>
            <a:pPr lvl="3"/>
            <a:r>
              <a:rPr lang="en-US" altLang="en-US"/>
              <a:t>Body </a:t>
            </a:r>
          </a:p>
          <a:p>
            <a:pPr lvl="4"/>
            <a:r>
              <a:rPr lang="en-US" altLang="en-US"/>
              <a:t>Size 14</a:t>
            </a:r>
          </a:p>
        </p:txBody>
      </p:sp>
      <p:sp>
        <p:nvSpPr>
          <p:cNvPr id="4" name="Slide Number Placeholder 3">
            <a:extLst>
              <a:ext uri="{FF2B5EF4-FFF2-40B4-BE49-F238E27FC236}">
                <a16:creationId xmlns:a16="http://schemas.microsoft.com/office/drawing/2014/main" id="{3DCC6496-D9AC-824B-A9EA-80F7C91685B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000" smtClean="0">
                <a:solidFill>
                  <a:schemeClr val="tx1">
                    <a:tint val="75000"/>
                  </a:schemeClr>
                </a:solidFill>
              </a:defRPr>
            </a:lvl1pPr>
          </a:lstStyle>
          <a:p>
            <a:pPr>
              <a:defRPr/>
            </a:pPr>
            <a:fld id="{38B6012B-10EE-45A1-A93F-8DFBF394F9C0}" type="slidenum">
              <a:rPr lang="en-US" smtClean="0"/>
              <a:pPr>
                <a:defRPr/>
              </a:pPr>
              <a:t>‹#›</a:t>
            </a:fld>
            <a:endParaRPr lang="en-US" dirty="0"/>
          </a:p>
        </p:txBody>
      </p:sp>
    </p:spTree>
    <p:extLst>
      <p:ext uri="{BB962C8B-B14F-4D97-AF65-F5344CB8AC3E}">
        <p14:creationId xmlns:p14="http://schemas.microsoft.com/office/powerpoint/2010/main" val="1072457485"/>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9" r:id="rId4"/>
    <p:sldLayoutId id="2147483710" r:id="rId5"/>
    <p:sldLayoutId id="2147483711" r:id="rId6"/>
    <p:sldLayoutId id="2147483712" r:id="rId7"/>
    <p:sldLayoutId id="2147483741" r:id="rId8"/>
  </p:sldLayoutIdLst>
  <p:hf hdr="0" ftr="0" dt="0"/>
  <p:txStyles>
    <p:titleStyle>
      <a:lvl1pPr algn="l" defTabSz="914400" rtl="0" eaLnBrk="0" fontAlgn="base" hangingPunct="0">
        <a:lnSpc>
          <a:spcPct val="90000"/>
        </a:lnSpc>
        <a:spcBef>
          <a:spcPct val="0"/>
        </a:spcBef>
        <a:spcAft>
          <a:spcPct val="0"/>
        </a:spcAft>
        <a:defRPr sz="7500" kern="1200">
          <a:solidFill>
            <a:schemeClr val="tx1"/>
          </a:solidFill>
          <a:latin typeface="Montserrat" pitchFamily="2" charset="77"/>
          <a:ea typeface="+mj-ea"/>
          <a:cs typeface="+mj-cs"/>
        </a:defRPr>
      </a:lvl1pPr>
      <a:lvl2pPr algn="l" defTabSz="914400" rtl="0" eaLnBrk="0" fontAlgn="base" hangingPunct="0">
        <a:lnSpc>
          <a:spcPct val="90000"/>
        </a:lnSpc>
        <a:spcBef>
          <a:spcPct val="0"/>
        </a:spcBef>
        <a:spcAft>
          <a:spcPct val="0"/>
        </a:spcAft>
        <a:defRPr sz="7500">
          <a:solidFill>
            <a:schemeClr val="tx1"/>
          </a:solidFill>
          <a:latin typeface="Montserrat" panose="02000505000000020004" pitchFamily="2" charset="0"/>
        </a:defRPr>
      </a:lvl2pPr>
      <a:lvl3pPr algn="l" defTabSz="914400" rtl="0" eaLnBrk="0" fontAlgn="base" hangingPunct="0">
        <a:lnSpc>
          <a:spcPct val="90000"/>
        </a:lnSpc>
        <a:spcBef>
          <a:spcPct val="0"/>
        </a:spcBef>
        <a:spcAft>
          <a:spcPct val="0"/>
        </a:spcAft>
        <a:defRPr sz="7500">
          <a:solidFill>
            <a:schemeClr val="tx1"/>
          </a:solidFill>
          <a:latin typeface="Montserrat" panose="02000505000000020004" pitchFamily="2" charset="0"/>
        </a:defRPr>
      </a:lvl3pPr>
      <a:lvl4pPr algn="l" defTabSz="914400" rtl="0" eaLnBrk="0" fontAlgn="base" hangingPunct="0">
        <a:lnSpc>
          <a:spcPct val="90000"/>
        </a:lnSpc>
        <a:spcBef>
          <a:spcPct val="0"/>
        </a:spcBef>
        <a:spcAft>
          <a:spcPct val="0"/>
        </a:spcAft>
        <a:defRPr sz="7500">
          <a:solidFill>
            <a:schemeClr val="tx1"/>
          </a:solidFill>
          <a:latin typeface="Montserrat" panose="02000505000000020004" pitchFamily="2" charset="0"/>
        </a:defRPr>
      </a:lvl4pPr>
      <a:lvl5pPr algn="l" defTabSz="914400" rtl="0" eaLnBrk="0" fontAlgn="base" hangingPunct="0">
        <a:lnSpc>
          <a:spcPct val="90000"/>
        </a:lnSpc>
        <a:spcBef>
          <a:spcPct val="0"/>
        </a:spcBef>
        <a:spcAft>
          <a:spcPct val="0"/>
        </a:spcAft>
        <a:defRPr sz="7500">
          <a:solidFill>
            <a:schemeClr val="tx1"/>
          </a:solidFill>
          <a:latin typeface="Montserrat" panose="02000505000000020004" pitchFamily="2" charset="0"/>
        </a:defRPr>
      </a:lvl5pPr>
      <a:lvl6pPr marL="228600" algn="l" defTabSz="914400" rtl="0" fontAlgn="base">
        <a:lnSpc>
          <a:spcPct val="90000"/>
        </a:lnSpc>
        <a:spcBef>
          <a:spcPct val="0"/>
        </a:spcBef>
        <a:spcAft>
          <a:spcPct val="0"/>
        </a:spcAft>
        <a:defRPr sz="4400">
          <a:solidFill>
            <a:schemeClr val="tx1"/>
          </a:solidFill>
          <a:latin typeface="Calibri Light" panose="020F0302020204030204" pitchFamily="34" charset="0"/>
        </a:defRPr>
      </a:lvl6pPr>
      <a:lvl7pPr marL="457200" algn="l" defTabSz="914400" rtl="0" fontAlgn="base">
        <a:lnSpc>
          <a:spcPct val="90000"/>
        </a:lnSpc>
        <a:spcBef>
          <a:spcPct val="0"/>
        </a:spcBef>
        <a:spcAft>
          <a:spcPct val="0"/>
        </a:spcAft>
        <a:defRPr sz="4400">
          <a:solidFill>
            <a:schemeClr val="tx1"/>
          </a:solidFill>
          <a:latin typeface="Calibri Light" panose="020F0302020204030204" pitchFamily="34" charset="0"/>
        </a:defRPr>
      </a:lvl7pPr>
      <a:lvl8pPr marL="685800" algn="l" defTabSz="914400" rtl="0" fontAlgn="base">
        <a:lnSpc>
          <a:spcPct val="90000"/>
        </a:lnSpc>
        <a:spcBef>
          <a:spcPct val="0"/>
        </a:spcBef>
        <a:spcAft>
          <a:spcPct val="0"/>
        </a:spcAft>
        <a:defRPr sz="4400">
          <a:solidFill>
            <a:schemeClr val="tx1"/>
          </a:solidFill>
          <a:latin typeface="Calibri Light" panose="020F0302020204030204" pitchFamily="34" charset="0"/>
        </a:defRPr>
      </a:lvl8pPr>
      <a:lvl9pPr marL="914400" algn="l" defTabSz="914400"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defTabSz="914400" rtl="0" eaLnBrk="0" fontAlgn="base" hangingPunct="0">
        <a:lnSpc>
          <a:spcPct val="90000"/>
        </a:lnSpc>
        <a:spcBef>
          <a:spcPts val="1000"/>
        </a:spcBef>
        <a:spcAft>
          <a:spcPct val="0"/>
        </a:spcAft>
        <a:buFont typeface="Arial" panose="020B0604020202020204" pitchFamily="34" charset="0"/>
        <a:buChar char="•"/>
        <a:defRPr sz="3000" kern="1200">
          <a:solidFill>
            <a:schemeClr val="tx1"/>
          </a:solidFill>
          <a:latin typeface="Montserrat" pitchFamily="2" charset="77"/>
          <a:ea typeface="+mn-ea"/>
          <a:cs typeface="+mn-cs"/>
        </a:defRPr>
      </a:lvl1pPr>
      <a:lvl2pPr marL="685800" indent="-228600" algn="l" defTabSz="914400" rtl="0" eaLnBrk="0" fontAlgn="base" hangingPunct="0">
        <a:lnSpc>
          <a:spcPct val="90000"/>
        </a:lnSpc>
        <a:spcBef>
          <a:spcPts val="500"/>
        </a:spcBef>
        <a:spcAft>
          <a:spcPct val="0"/>
        </a:spcAft>
        <a:buFont typeface="Arial" panose="020B0604020202020204" pitchFamily="34" charset="0"/>
        <a:buChar char="•"/>
        <a:defRPr sz="2200" kern="1200">
          <a:solidFill>
            <a:schemeClr val="tx1"/>
          </a:solidFill>
          <a:latin typeface="Montserrat" pitchFamily="2" charset="77"/>
          <a:ea typeface="+mn-ea"/>
          <a:cs typeface="+mn-cs"/>
        </a:defRPr>
      </a:lvl2pPr>
      <a:lvl3pPr marL="1143000" indent="-228600" algn="l" defTabSz="914400" rtl="0" eaLnBrk="0" fontAlgn="base" hangingPunct="0">
        <a:lnSpc>
          <a:spcPct val="90000"/>
        </a:lnSpc>
        <a:spcBef>
          <a:spcPts val="500"/>
        </a:spcBef>
        <a:spcAft>
          <a:spcPct val="0"/>
        </a:spcAft>
        <a:buFont typeface="Arial" panose="020B0604020202020204" pitchFamily="34" charset="0"/>
        <a:buChar char="•"/>
        <a:defRPr sz="1500" kern="1200">
          <a:solidFill>
            <a:schemeClr val="tx1"/>
          </a:solidFill>
          <a:latin typeface="Montserrat" pitchFamily="2" charset="77"/>
          <a:ea typeface="+mn-ea"/>
          <a:cs typeface="+mn-cs"/>
        </a:defRPr>
      </a:lvl3pPr>
      <a:lvl4pPr marL="1600200" indent="-228600" algn="l" defTabSz="914400" rtl="0" eaLnBrk="0" fontAlgn="base" hangingPunct="0">
        <a:lnSpc>
          <a:spcPct val="90000"/>
        </a:lnSpc>
        <a:spcBef>
          <a:spcPts val="500"/>
        </a:spcBef>
        <a:spcAft>
          <a:spcPct val="0"/>
        </a:spcAft>
        <a:buFont typeface="Arial" panose="020B0604020202020204" pitchFamily="34" charset="0"/>
        <a:buChar char="•"/>
        <a:defRPr sz="1000" kern="1200">
          <a:solidFill>
            <a:schemeClr val="tx1"/>
          </a:solidFill>
          <a:latin typeface="Montserrat" pitchFamily="2" charset="77"/>
          <a:ea typeface="+mn-ea"/>
          <a:cs typeface="+mn-cs"/>
        </a:defRPr>
      </a:lvl4pPr>
      <a:lvl5pPr marL="2057400" indent="-228600" algn="l" defTabSz="914400" rtl="0" eaLnBrk="0" fontAlgn="base" hangingPunct="0">
        <a:lnSpc>
          <a:spcPct val="90000"/>
        </a:lnSpc>
        <a:spcBef>
          <a:spcPts val="500"/>
        </a:spcBef>
        <a:spcAft>
          <a:spcPct val="0"/>
        </a:spcAft>
        <a:buFont typeface="Arial" panose="020B0604020202020204" pitchFamily="34" charset="0"/>
        <a:buChar char="•"/>
        <a:defRPr sz="700" kern="1200">
          <a:solidFill>
            <a:schemeClr val="tx1"/>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1523D0A6-B158-4660-B85F-F30580552C4A}"/>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Master heading</a:t>
            </a:r>
          </a:p>
        </p:txBody>
      </p:sp>
      <p:sp>
        <p:nvSpPr>
          <p:cNvPr id="1027" name="Text Placeholder 2">
            <a:extLst>
              <a:ext uri="{FF2B5EF4-FFF2-40B4-BE49-F238E27FC236}">
                <a16:creationId xmlns:a16="http://schemas.microsoft.com/office/drawing/2014/main" id="{C6C061C8-C0DE-4A65-AE14-04CA53B5ADA0}"/>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Sub Heading 1</a:t>
            </a:r>
          </a:p>
          <a:p>
            <a:pPr lvl="1"/>
            <a:r>
              <a:rPr lang="en-US" altLang="en-US"/>
              <a:t>Sub Heading 2</a:t>
            </a:r>
          </a:p>
          <a:p>
            <a:pPr lvl="2"/>
            <a:r>
              <a:rPr lang="en-US" altLang="en-US"/>
              <a:t>Body Heading</a:t>
            </a:r>
          </a:p>
          <a:p>
            <a:pPr lvl="3"/>
            <a:r>
              <a:rPr lang="en-US" altLang="en-US"/>
              <a:t>Body </a:t>
            </a:r>
          </a:p>
          <a:p>
            <a:pPr lvl="4"/>
            <a:r>
              <a:rPr lang="en-US" altLang="en-US"/>
              <a:t>Size 14</a:t>
            </a:r>
          </a:p>
        </p:txBody>
      </p:sp>
      <p:sp>
        <p:nvSpPr>
          <p:cNvPr id="4" name="Slide Number Placeholder 3">
            <a:extLst>
              <a:ext uri="{FF2B5EF4-FFF2-40B4-BE49-F238E27FC236}">
                <a16:creationId xmlns:a16="http://schemas.microsoft.com/office/drawing/2014/main" id="{3DCC6496-D9AC-824B-A9EA-80F7C91685B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600" smtClean="0">
                <a:solidFill>
                  <a:schemeClr val="tx1">
                    <a:tint val="75000"/>
                  </a:schemeClr>
                </a:solidFill>
              </a:defRPr>
            </a:lvl1pPr>
          </a:lstStyle>
          <a:p>
            <a:pPr>
              <a:defRPr/>
            </a:pPr>
            <a:fld id="{38B6012B-10EE-45A1-A93F-8DFBF394F9C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498386531"/>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Lst>
  <p:hf hdr="0" ftr="0" dt="0"/>
  <p:txStyles>
    <p:titleStyle>
      <a:lvl1pPr algn="l" defTabSz="914400" rtl="0" eaLnBrk="0" fontAlgn="base" hangingPunct="0">
        <a:lnSpc>
          <a:spcPct val="90000"/>
        </a:lnSpc>
        <a:spcBef>
          <a:spcPct val="0"/>
        </a:spcBef>
        <a:spcAft>
          <a:spcPct val="0"/>
        </a:spcAft>
        <a:defRPr sz="7500" kern="1200">
          <a:solidFill>
            <a:schemeClr val="tx1"/>
          </a:solidFill>
          <a:latin typeface="Montserrat" pitchFamily="2" charset="77"/>
          <a:ea typeface="+mj-ea"/>
          <a:cs typeface="+mj-cs"/>
        </a:defRPr>
      </a:lvl1pPr>
      <a:lvl2pPr algn="l" defTabSz="914400" rtl="0" eaLnBrk="0" fontAlgn="base" hangingPunct="0">
        <a:lnSpc>
          <a:spcPct val="90000"/>
        </a:lnSpc>
        <a:spcBef>
          <a:spcPct val="0"/>
        </a:spcBef>
        <a:spcAft>
          <a:spcPct val="0"/>
        </a:spcAft>
        <a:defRPr sz="7500">
          <a:solidFill>
            <a:schemeClr val="tx1"/>
          </a:solidFill>
          <a:latin typeface="Montserrat" panose="02000505000000020004" pitchFamily="2" charset="0"/>
        </a:defRPr>
      </a:lvl2pPr>
      <a:lvl3pPr algn="l" defTabSz="914400" rtl="0" eaLnBrk="0" fontAlgn="base" hangingPunct="0">
        <a:lnSpc>
          <a:spcPct val="90000"/>
        </a:lnSpc>
        <a:spcBef>
          <a:spcPct val="0"/>
        </a:spcBef>
        <a:spcAft>
          <a:spcPct val="0"/>
        </a:spcAft>
        <a:defRPr sz="7500">
          <a:solidFill>
            <a:schemeClr val="tx1"/>
          </a:solidFill>
          <a:latin typeface="Montserrat" panose="02000505000000020004" pitchFamily="2" charset="0"/>
        </a:defRPr>
      </a:lvl3pPr>
      <a:lvl4pPr algn="l" defTabSz="914400" rtl="0" eaLnBrk="0" fontAlgn="base" hangingPunct="0">
        <a:lnSpc>
          <a:spcPct val="90000"/>
        </a:lnSpc>
        <a:spcBef>
          <a:spcPct val="0"/>
        </a:spcBef>
        <a:spcAft>
          <a:spcPct val="0"/>
        </a:spcAft>
        <a:defRPr sz="7500">
          <a:solidFill>
            <a:schemeClr val="tx1"/>
          </a:solidFill>
          <a:latin typeface="Montserrat" panose="02000505000000020004" pitchFamily="2" charset="0"/>
        </a:defRPr>
      </a:lvl4pPr>
      <a:lvl5pPr algn="l" defTabSz="914400" rtl="0" eaLnBrk="0" fontAlgn="base" hangingPunct="0">
        <a:lnSpc>
          <a:spcPct val="90000"/>
        </a:lnSpc>
        <a:spcBef>
          <a:spcPct val="0"/>
        </a:spcBef>
        <a:spcAft>
          <a:spcPct val="0"/>
        </a:spcAft>
        <a:defRPr sz="7500">
          <a:solidFill>
            <a:schemeClr val="tx1"/>
          </a:solidFill>
          <a:latin typeface="Montserrat" panose="02000505000000020004" pitchFamily="2" charset="0"/>
        </a:defRPr>
      </a:lvl5pPr>
      <a:lvl6pPr marL="228600" algn="l" defTabSz="914400" rtl="0" fontAlgn="base">
        <a:lnSpc>
          <a:spcPct val="90000"/>
        </a:lnSpc>
        <a:spcBef>
          <a:spcPct val="0"/>
        </a:spcBef>
        <a:spcAft>
          <a:spcPct val="0"/>
        </a:spcAft>
        <a:defRPr sz="4400">
          <a:solidFill>
            <a:schemeClr val="tx1"/>
          </a:solidFill>
          <a:latin typeface="Calibri Light" panose="020F0302020204030204" pitchFamily="34" charset="0"/>
        </a:defRPr>
      </a:lvl6pPr>
      <a:lvl7pPr marL="457200" algn="l" defTabSz="914400" rtl="0" fontAlgn="base">
        <a:lnSpc>
          <a:spcPct val="90000"/>
        </a:lnSpc>
        <a:spcBef>
          <a:spcPct val="0"/>
        </a:spcBef>
        <a:spcAft>
          <a:spcPct val="0"/>
        </a:spcAft>
        <a:defRPr sz="4400">
          <a:solidFill>
            <a:schemeClr val="tx1"/>
          </a:solidFill>
          <a:latin typeface="Calibri Light" panose="020F0302020204030204" pitchFamily="34" charset="0"/>
        </a:defRPr>
      </a:lvl7pPr>
      <a:lvl8pPr marL="685800" algn="l" defTabSz="914400" rtl="0" fontAlgn="base">
        <a:lnSpc>
          <a:spcPct val="90000"/>
        </a:lnSpc>
        <a:spcBef>
          <a:spcPct val="0"/>
        </a:spcBef>
        <a:spcAft>
          <a:spcPct val="0"/>
        </a:spcAft>
        <a:defRPr sz="4400">
          <a:solidFill>
            <a:schemeClr val="tx1"/>
          </a:solidFill>
          <a:latin typeface="Calibri Light" panose="020F0302020204030204" pitchFamily="34" charset="0"/>
        </a:defRPr>
      </a:lvl8pPr>
      <a:lvl9pPr marL="914400" algn="l" defTabSz="914400"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defTabSz="914400" rtl="0" eaLnBrk="0" fontAlgn="base" hangingPunct="0">
        <a:lnSpc>
          <a:spcPct val="90000"/>
        </a:lnSpc>
        <a:spcBef>
          <a:spcPts val="1000"/>
        </a:spcBef>
        <a:spcAft>
          <a:spcPct val="0"/>
        </a:spcAft>
        <a:buFont typeface="Arial" panose="020B0604020202020204" pitchFamily="34" charset="0"/>
        <a:buChar char="•"/>
        <a:defRPr sz="3000" kern="1200">
          <a:solidFill>
            <a:schemeClr val="tx1"/>
          </a:solidFill>
          <a:latin typeface="Montserrat" pitchFamily="2" charset="77"/>
          <a:ea typeface="+mn-ea"/>
          <a:cs typeface="+mn-cs"/>
        </a:defRPr>
      </a:lvl1pPr>
      <a:lvl2pPr marL="685800" indent="-228600" algn="l" defTabSz="914400" rtl="0" eaLnBrk="0" fontAlgn="base" hangingPunct="0">
        <a:lnSpc>
          <a:spcPct val="90000"/>
        </a:lnSpc>
        <a:spcBef>
          <a:spcPts val="500"/>
        </a:spcBef>
        <a:spcAft>
          <a:spcPct val="0"/>
        </a:spcAft>
        <a:buFont typeface="Arial" panose="020B0604020202020204" pitchFamily="34" charset="0"/>
        <a:buChar char="•"/>
        <a:defRPr sz="2200" kern="1200">
          <a:solidFill>
            <a:schemeClr val="tx1"/>
          </a:solidFill>
          <a:latin typeface="Montserrat" pitchFamily="2" charset="77"/>
          <a:ea typeface="+mn-ea"/>
          <a:cs typeface="+mn-cs"/>
        </a:defRPr>
      </a:lvl2pPr>
      <a:lvl3pPr marL="1143000" indent="-228600" algn="l" defTabSz="914400" rtl="0" eaLnBrk="0" fontAlgn="base" hangingPunct="0">
        <a:lnSpc>
          <a:spcPct val="90000"/>
        </a:lnSpc>
        <a:spcBef>
          <a:spcPts val="500"/>
        </a:spcBef>
        <a:spcAft>
          <a:spcPct val="0"/>
        </a:spcAft>
        <a:buFont typeface="Arial" panose="020B0604020202020204" pitchFamily="34" charset="0"/>
        <a:buChar char="•"/>
        <a:defRPr sz="1500" kern="1200">
          <a:solidFill>
            <a:schemeClr val="tx1"/>
          </a:solidFill>
          <a:latin typeface="Montserrat" pitchFamily="2" charset="77"/>
          <a:ea typeface="+mn-ea"/>
          <a:cs typeface="+mn-cs"/>
        </a:defRPr>
      </a:lvl3pPr>
      <a:lvl4pPr marL="1600200" indent="-228600" algn="l" defTabSz="914400" rtl="0" eaLnBrk="0" fontAlgn="base" hangingPunct="0">
        <a:lnSpc>
          <a:spcPct val="90000"/>
        </a:lnSpc>
        <a:spcBef>
          <a:spcPts val="500"/>
        </a:spcBef>
        <a:spcAft>
          <a:spcPct val="0"/>
        </a:spcAft>
        <a:buFont typeface="Arial" panose="020B0604020202020204" pitchFamily="34" charset="0"/>
        <a:buChar char="•"/>
        <a:defRPr sz="1000" kern="1200">
          <a:solidFill>
            <a:schemeClr val="tx1"/>
          </a:solidFill>
          <a:latin typeface="Montserrat" pitchFamily="2" charset="77"/>
          <a:ea typeface="+mn-ea"/>
          <a:cs typeface="+mn-cs"/>
        </a:defRPr>
      </a:lvl4pPr>
      <a:lvl5pPr marL="2057400" indent="-228600" algn="l" defTabSz="914400" rtl="0" eaLnBrk="0" fontAlgn="base" hangingPunct="0">
        <a:lnSpc>
          <a:spcPct val="90000"/>
        </a:lnSpc>
        <a:spcBef>
          <a:spcPts val="500"/>
        </a:spcBef>
        <a:spcAft>
          <a:spcPct val="0"/>
        </a:spcAft>
        <a:buFont typeface="Arial" panose="020B0604020202020204" pitchFamily="34" charset="0"/>
        <a:buChar char="•"/>
        <a:defRPr sz="700" kern="1200">
          <a:solidFill>
            <a:schemeClr val="tx1"/>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1523D0A6-B158-4660-B85F-F30580552C4A}"/>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Master heading</a:t>
            </a:r>
          </a:p>
        </p:txBody>
      </p:sp>
      <p:sp>
        <p:nvSpPr>
          <p:cNvPr id="1027" name="Text Placeholder 2">
            <a:extLst>
              <a:ext uri="{FF2B5EF4-FFF2-40B4-BE49-F238E27FC236}">
                <a16:creationId xmlns:a16="http://schemas.microsoft.com/office/drawing/2014/main" id="{C6C061C8-C0DE-4A65-AE14-04CA53B5ADA0}"/>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Sub Heading 1</a:t>
            </a:r>
          </a:p>
          <a:p>
            <a:pPr lvl="1"/>
            <a:r>
              <a:rPr lang="en-US" altLang="en-US"/>
              <a:t>Sub Heading 2</a:t>
            </a:r>
          </a:p>
          <a:p>
            <a:pPr lvl="2"/>
            <a:r>
              <a:rPr lang="en-US" altLang="en-US"/>
              <a:t>Body Heading</a:t>
            </a:r>
          </a:p>
          <a:p>
            <a:pPr lvl="3"/>
            <a:r>
              <a:rPr lang="en-US" altLang="en-US"/>
              <a:t>Body </a:t>
            </a:r>
          </a:p>
          <a:p>
            <a:pPr lvl="4"/>
            <a:r>
              <a:rPr lang="en-US" altLang="en-US"/>
              <a:t>Size 14</a:t>
            </a:r>
          </a:p>
        </p:txBody>
      </p:sp>
      <p:sp>
        <p:nvSpPr>
          <p:cNvPr id="4" name="Slide Number Placeholder 3">
            <a:extLst>
              <a:ext uri="{FF2B5EF4-FFF2-40B4-BE49-F238E27FC236}">
                <a16:creationId xmlns:a16="http://schemas.microsoft.com/office/drawing/2014/main" id="{3DCC6496-D9AC-824B-A9EA-80F7C91685B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600" smtClean="0">
                <a:solidFill>
                  <a:schemeClr val="tx1">
                    <a:tint val="75000"/>
                  </a:schemeClr>
                </a:solidFill>
              </a:defRPr>
            </a:lvl1pPr>
          </a:lstStyle>
          <a:p>
            <a:pPr>
              <a:defRPr/>
            </a:pPr>
            <a:fld id="{38B6012B-10EE-45A1-A93F-8DFBF394F9C0}" type="slidenum">
              <a:rPr lang="en-US"/>
              <a:pPr>
                <a:defRPr/>
              </a:pPr>
              <a:t>‹#›</a:t>
            </a:fld>
            <a:endParaRPr lang="en-US"/>
          </a:p>
        </p:txBody>
      </p:sp>
    </p:spTree>
    <p:extLst>
      <p:ext uri="{BB962C8B-B14F-4D97-AF65-F5344CB8AC3E}">
        <p14:creationId xmlns:p14="http://schemas.microsoft.com/office/powerpoint/2010/main" val="516514994"/>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Lst>
  <p:hf hdr="0" ftr="0" dt="0"/>
  <p:txStyles>
    <p:titleStyle>
      <a:lvl1pPr algn="l" defTabSz="914400" rtl="0" eaLnBrk="0" fontAlgn="base" hangingPunct="0">
        <a:lnSpc>
          <a:spcPct val="90000"/>
        </a:lnSpc>
        <a:spcBef>
          <a:spcPct val="0"/>
        </a:spcBef>
        <a:spcAft>
          <a:spcPct val="0"/>
        </a:spcAft>
        <a:defRPr sz="7500" kern="1200">
          <a:solidFill>
            <a:schemeClr val="tx1"/>
          </a:solidFill>
          <a:latin typeface="Montserrat" pitchFamily="2" charset="77"/>
          <a:ea typeface="+mj-ea"/>
          <a:cs typeface="+mj-cs"/>
        </a:defRPr>
      </a:lvl1pPr>
      <a:lvl2pPr algn="l" defTabSz="914400" rtl="0" eaLnBrk="0" fontAlgn="base" hangingPunct="0">
        <a:lnSpc>
          <a:spcPct val="90000"/>
        </a:lnSpc>
        <a:spcBef>
          <a:spcPct val="0"/>
        </a:spcBef>
        <a:spcAft>
          <a:spcPct val="0"/>
        </a:spcAft>
        <a:defRPr sz="7500">
          <a:solidFill>
            <a:schemeClr val="tx1"/>
          </a:solidFill>
          <a:latin typeface="Montserrat" panose="02000505000000020004" pitchFamily="2" charset="0"/>
        </a:defRPr>
      </a:lvl2pPr>
      <a:lvl3pPr algn="l" defTabSz="914400" rtl="0" eaLnBrk="0" fontAlgn="base" hangingPunct="0">
        <a:lnSpc>
          <a:spcPct val="90000"/>
        </a:lnSpc>
        <a:spcBef>
          <a:spcPct val="0"/>
        </a:spcBef>
        <a:spcAft>
          <a:spcPct val="0"/>
        </a:spcAft>
        <a:defRPr sz="7500">
          <a:solidFill>
            <a:schemeClr val="tx1"/>
          </a:solidFill>
          <a:latin typeface="Montserrat" panose="02000505000000020004" pitchFamily="2" charset="0"/>
        </a:defRPr>
      </a:lvl3pPr>
      <a:lvl4pPr algn="l" defTabSz="914400" rtl="0" eaLnBrk="0" fontAlgn="base" hangingPunct="0">
        <a:lnSpc>
          <a:spcPct val="90000"/>
        </a:lnSpc>
        <a:spcBef>
          <a:spcPct val="0"/>
        </a:spcBef>
        <a:spcAft>
          <a:spcPct val="0"/>
        </a:spcAft>
        <a:defRPr sz="7500">
          <a:solidFill>
            <a:schemeClr val="tx1"/>
          </a:solidFill>
          <a:latin typeface="Montserrat" panose="02000505000000020004" pitchFamily="2" charset="0"/>
        </a:defRPr>
      </a:lvl4pPr>
      <a:lvl5pPr algn="l" defTabSz="914400" rtl="0" eaLnBrk="0" fontAlgn="base" hangingPunct="0">
        <a:lnSpc>
          <a:spcPct val="90000"/>
        </a:lnSpc>
        <a:spcBef>
          <a:spcPct val="0"/>
        </a:spcBef>
        <a:spcAft>
          <a:spcPct val="0"/>
        </a:spcAft>
        <a:defRPr sz="7500">
          <a:solidFill>
            <a:schemeClr val="tx1"/>
          </a:solidFill>
          <a:latin typeface="Montserrat" panose="02000505000000020004" pitchFamily="2" charset="0"/>
        </a:defRPr>
      </a:lvl5pPr>
      <a:lvl6pPr marL="228600" algn="l" defTabSz="914400" rtl="0" fontAlgn="base">
        <a:lnSpc>
          <a:spcPct val="90000"/>
        </a:lnSpc>
        <a:spcBef>
          <a:spcPct val="0"/>
        </a:spcBef>
        <a:spcAft>
          <a:spcPct val="0"/>
        </a:spcAft>
        <a:defRPr sz="4400">
          <a:solidFill>
            <a:schemeClr val="tx1"/>
          </a:solidFill>
          <a:latin typeface="Calibri Light" panose="020F0302020204030204" pitchFamily="34" charset="0"/>
        </a:defRPr>
      </a:lvl6pPr>
      <a:lvl7pPr marL="457200" algn="l" defTabSz="914400" rtl="0" fontAlgn="base">
        <a:lnSpc>
          <a:spcPct val="90000"/>
        </a:lnSpc>
        <a:spcBef>
          <a:spcPct val="0"/>
        </a:spcBef>
        <a:spcAft>
          <a:spcPct val="0"/>
        </a:spcAft>
        <a:defRPr sz="4400">
          <a:solidFill>
            <a:schemeClr val="tx1"/>
          </a:solidFill>
          <a:latin typeface="Calibri Light" panose="020F0302020204030204" pitchFamily="34" charset="0"/>
        </a:defRPr>
      </a:lvl7pPr>
      <a:lvl8pPr marL="685800" algn="l" defTabSz="914400" rtl="0" fontAlgn="base">
        <a:lnSpc>
          <a:spcPct val="90000"/>
        </a:lnSpc>
        <a:spcBef>
          <a:spcPct val="0"/>
        </a:spcBef>
        <a:spcAft>
          <a:spcPct val="0"/>
        </a:spcAft>
        <a:defRPr sz="4400">
          <a:solidFill>
            <a:schemeClr val="tx1"/>
          </a:solidFill>
          <a:latin typeface="Calibri Light" panose="020F0302020204030204" pitchFamily="34" charset="0"/>
        </a:defRPr>
      </a:lvl8pPr>
      <a:lvl9pPr marL="914400" algn="l" defTabSz="914400"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defTabSz="914400" rtl="0" eaLnBrk="0" fontAlgn="base" hangingPunct="0">
        <a:lnSpc>
          <a:spcPct val="90000"/>
        </a:lnSpc>
        <a:spcBef>
          <a:spcPts val="1000"/>
        </a:spcBef>
        <a:spcAft>
          <a:spcPct val="0"/>
        </a:spcAft>
        <a:buFont typeface="Arial" panose="020B0604020202020204" pitchFamily="34" charset="0"/>
        <a:buChar char="•"/>
        <a:defRPr sz="3000" kern="1200">
          <a:solidFill>
            <a:schemeClr val="tx1"/>
          </a:solidFill>
          <a:latin typeface="Montserrat" pitchFamily="2" charset="77"/>
          <a:ea typeface="+mn-ea"/>
          <a:cs typeface="+mn-cs"/>
        </a:defRPr>
      </a:lvl1pPr>
      <a:lvl2pPr marL="685800" indent="-228600" algn="l" defTabSz="914400" rtl="0" eaLnBrk="0" fontAlgn="base" hangingPunct="0">
        <a:lnSpc>
          <a:spcPct val="90000"/>
        </a:lnSpc>
        <a:spcBef>
          <a:spcPts val="500"/>
        </a:spcBef>
        <a:spcAft>
          <a:spcPct val="0"/>
        </a:spcAft>
        <a:buFont typeface="Arial" panose="020B0604020202020204" pitchFamily="34" charset="0"/>
        <a:buChar char="•"/>
        <a:defRPr sz="2200" kern="1200">
          <a:solidFill>
            <a:schemeClr val="tx1"/>
          </a:solidFill>
          <a:latin typeface="Montserrat" pitchFamily="2" charset="77"/>
          <a:ea typeface="+mn-ea"/>
          <a:cs typeface="+mn-cs"/>
        </a:defRPr>
      </a:lvl2pPr>
      <a:lvl3pPr marL="1143000" indent="-228600" algn="l" defTabSz="914400" rtl="0" eaLnBrk="0" fontAlgn="base" hangingPunct="0">
        <a:lnSpc>
          <a:spcPct val="90000"/>
        </a:lnSpc>
        <a:spcBef>
          <a:spcPts val="500"/>
        </a:spcBef>
        <a:spcAft>
          <a:spcPct val="0"/>
        </a:spcAft>
        <a:buFont typeface="Arial" panose="020B0604020202020204" pitchFamily="34" charset="0"/>
        <a:buChar char="•"/>
        <a:defRPr sz="1500" kern="1200">
          <a:solidFill>
            <a:schemeClr val="tx1"/>
          </a:solidFill>
          <a:latin typeface="Montserrat" pitchFamily="2" charset="77"/>
          <a:ea typeface="+mn-ea"/>
          <a:cs typeface="+mn-cs"/>
        </a:defRPr>
      </a:lvl3pPr>
      <a:lvl4pPr marL="1600200" indent="-228600" algn="l" defTabSz="914400" rtl="0" eaLnBrk="0" fontAlgn="base" hangingPunct="0">
        <a:lnSpc>
          <a:spcPct val="90000"/>
        </a:lnSpc>
        <a:spcBef>
          <a:spcPts val="500"/>
        </a:spcBef>
        <a:spcAft>
          <a:spcPct val="0"/>
        </a:spcAft>
        <a:buFont typeface="Arial" panose="020B0604020202020204" pitchFamily="34" charset="0"/>
        <a:buChar char="•"/>
        <a:defRPr sz="1000" kern="1200">
          <a:solidFill>
            <a:schemeClr val="tx1"/>
          </a:solidFill>
          <a:latin typeface="Montserrat" pitchFamily="2" charset="77"/>
          <a:ea typeface="+mn-ea"/>
          <a:cs typeface="+mn-cs"/>
        </a:defRPr>
      </a:lvl4pPr>
      <a:lvl5pPr marL="2057400" indent="-228600" algn="l" defTabSz="914400" rtl="0" eaLnBrk="0" fontAlgn="base" hangingPunct="0">
        <a:lnSpc>
          <a:spcPct val="90000"/>
        </a:lnSpc>
        <a:spcBef>
          <a:spcPts val="500"/>
        </a:spcBef>
        <a:spcAft>
          <a:spcPct val="0"/>
        </a:spcAft>
        <a:buFont typeface="Arial" panose="020B0604020202020204" pitchFamily="34" charset="0"/>
        <a:buChar char="•"/>
        <a:defRPr sz="700" kern="1200">
          <a:solidFill>
            <a:schemeClr val="tx1"/>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1.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1.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51.xml"/><Relationship Id="rId4" Type="http://schemas.openxmlformats.org/officeDocument/2006/relationships/image" Target="../media/image7.jpg"/></Relationships>
</file>

<file path=ppt/slides/_rels/slide1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51.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1.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1.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 white pillow on a bed&#10;&#10;Description automatically generated">
            <a:extLst>
              <a:ext uri="{FF2B5EF4-FFF2-40B4-BE49-F238E27FC236}">
                <a16:creationId xmlns:a16="http://schemas.microsoft.com/office/drawing/2014/main" id="{E4C431FE-7AFC-49F0-82DA-A5DD367DE117}"/>
              </a:ext>
            </a:extLst>
          </p:cNvPr>
          <p:cNvPicPr>
            <a:picLocks noChangeAspect="1"/>
          </p:cNvPicPr>
          <p:nvPr/>
        </p:nvPicPr>
        <p:blipFill>
          <a:blip r:embed="rId2">
            <a:alphaModFix amt="28000"/>
            <a:extLst>
              <a:ext uri="{28A0092B-C50C-407E-A947-70E740481C1C}">
                <a14:useLocalDpi xmlns:a14="http://schemas.microsoft.com/office/drawing/2010/main" val="0"/>
              </a:ext>
            </a:extLst>
          </a:blip>
          <a:stretch>
            <a:fillRect/>
          </a:stretch>
        </p:blipFill>
        <p:spPr>
          <a:xfrm>
            <a:off x="15592" y="-695571"/>
            <a:ext cx="12160816" cy="9728653"/>
          </a:xfrm>
          <a:prstGeom prst="rect">
            <a:avLst/>
          </a:prstGeom>
        </p:spPr>
      </p:pic>
      <p:pic>
        <p:nvPicPr>
          <p:cNvPr id="3" name="Picture 2" descr="A close up of a logo&#10;&#10;Description automatically generated">
            <a:extLst>
              <a:ext uri="{FF2B5EF4-FFF2-40B4-BE49-F238E27FC236}">
                <a16:creationId xmlns:a16="http://schemas.microsoft.com/office/drawing/2014/main" id="{5B3742F4-D261-4D77-B7C6-97BB620ED4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17430" y="643466"/>
            <a:ext cx="5557139" cy="5571067"/>
          </a:xfrm>
          <a:prstGeom prst="rect">
            <a:avLst/>
          </a:prstGeom>
        </p:spPr>
      </p:pic>
      <p:sp>
        <p:nvSpPr>
          <p:cNvPr id="7" name="Rectangle 6">
            <a:extLst>
              <a:ext uri="{FF2B5EF4-FFF2-40B4-BE49-F238E27FC236}">
                <a16:creationId xmlns:a16="http://schemas.microsoft.com/office/drawing/2014/main" id="{23B2AE48-7790-4B04-ACBC-B627ADC211BD}"/>
              </a:ext>
            </a:extLst>
          </p:cNvPr>
          <p:cNvSpPr/>
          <p:nvPr/>
        </p:nvSpPr>
        <p:spPr>
          <a:xfrm>
            <a:off x="140677" y="148492"/>
            <a:ext cx="11965354" cy="6604000"/>
          </a:xfrm>
          <a:prstGeom prst="rect">
            <a:avLst/>
          </a:prstGeom>
          <a:noFill/>
          <a:ln w="301625" cmpd="thinThick">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0B486771-551E-4FC9-AFB3-C97CA6FF4476}"/>
              </a:ext>
            </a:extLst>
          </p:cNvPr>
          <p:cNvSpPr/>
          <p:nvPr/>
        </p:nvSpPr>
        <p:spPr>
          <a:xfrm>
            <a:off x="4213097" y="6383809"/>
            <a:ext cx="4275401" cy="519607"/>
          </a:xfrm>
          <a:prstGeom prst="rect">
            <a:avLst/>
          </a:prstGeom>
          <a:solidFill>
            <a:srgbClr val="DFB0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F0C053EF-D38A-4B1E-BDB0-FD0A5AF5135A}"/>
              </a:ext>
            </a:extLst>
          </p:cNvPr>
          <p:cNvSpPr txBox="1"/>
          <p:nvPr/>
        </p:nvSpPr>
        <p:spPr>
          <a:xfrm>
            <a:off x="4213098" y="6414588"/>
            <a:ext cx="4275401" cy="338554"/>
          </a:xfrm>
          <a:prstGeom prst="rect">
            <a:avLst/>
          </a:prstGeom>
          <a:noFill/>
        </p:spPr>
        <p:txBody>
          <a:bodyPr wrap="none">
            <a:spAutoFit/>
          </a:bodyPr>
          <a:lstStyle/>
          <a:p>
            <a:pPr algn="ctr">
              <a:defRPr/>
            </a:pPr>
            <a:r>
              <a:rPr lang="en-US" sz="1600" b="1" spc="300" dirty="0">
                <a:solidFill>
                  <a:schemeClr val="bg1"/>
                </a:solidFill>
                <a:latin typeface="Montserrat" panose="00000500000000000000" pitchFamily="50" charset="-94"/>
              </a:rPr>
              <a:t>SLEEP ACROSS THE LIFESPAN</a:t>
            </a:r>
            <a:endParaRPr lang="tr-TR" sz="1600" b="1" spc="300" dirty="0">
              <a:solidFill>
                <a:schemeClr val="bg1"/>
              </a:solidFill>
              <a:latin typeface="Montserrat" panose="00000500000000000000" pitchFamily="50" charset="-94"/>
            </a:endParaRPr>
          </a:p>
        </p:txBody>
      </p:sp>
      <p:sp>
        <p:nvSpPr>
          <p:cNvPr id="10" name="TextBox 9">
            <a:extLst>
              <a:ext uri="{FF2B5EF4-FFF2-40B4-BE49-F238E27FC236}">
                <a16:creationId xmlns:a16="http://schemas.microsoft.com/office/drawing/2014/main" id="{990FEE5A-2AB0-464D-A330-B8406A90BF22}"/>
              </a:ext>
            </a:extLst>
          </p:cNvPr>
          <p:cNvSpPr txBox="1"/>
          <p:nvPr/>
        </p:nvSpPr>
        <p:spPr>
          <a:xfrm>
            <a:off x="10282687" y="6550955"/>
            <a:ext cx="1682151" cy="276999"/>
          </a:xfrm>
          <a:prstGeom prst="rect">
            <a:avLst/>
          </a:prstGeom>
          <a:noFill/>
        </p:spPr>
        <p:txBody>
          <a:bodyPr wrap="square" rtlCol="0">
            <a:spAutoFit/>
          </a:bodyPr>
          <a:lstStyle/>
          <a:p>
            <a:pPr algn="r"/>
            <a:r>
              <a:rPr lang="en-US" sz="1200" dirty="0">
                <a:solidFill>
                  <a:schemeClr val="bg1"/>
                </a:solidFill>
                <a:latin typeface="Montserrat Light" panose="00000400000000000000" pitchFamily="50" charset="0"/>
              </a:rPr>
              <a:t>MODULE TWO</a:t>
            </a:r>
          </a:p>
        </p:txBody>
      </p:sp>
      <p:pic>
        <p:nvPicPr>
          <p:cNvPr id="4" name="Picture 3">
            <a:extLst>
              <a:ext uri="{FF2B5EF4-FFF2-40B4-BE49-F238E27FC236}">
                <a16:creationId xmlns:a16="http://schemas.microsoft.com/office/drawing/2014/main" id="{DD2FEADA-9B07-4A4C-853B-EA9E64A7B06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6377" y="324798"/>
            <a:ext cx="2016405" cy="1881978"/>
          </a:xfrm>
          <a:prstGeom prst="rect">
            <a:avLst/>
          </a:prstGeom>
        </p:spPr>
      </p:pic>
    </p:spTree>
    <p:extLst>
      <p:ext uri="{BB962C8B-B14F-4D97-AF65-F5344CB8AC3E}">
        <p14:creationId xmlns:p14="http://schemas.microsoft.com/office/powerpoint/2010/main" val="13693881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indoor, person, clothing&#10;&#10;Description automatically generated">
            <a:extLst>
              <a:ext uri="{FF2B5EF4-FFF2-40B4-BE49-F238E27FC236}">
                <a16:creationId xmlns:a16="http://schemas.microsoft.com/office/drawing/2014/main" id="{73DBB32B-B8CB-45E7-A722-83184CC844E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67148"/>
          <a:stretch/>
        </p:blipFill>
        <p:spPr>
          <a:xfrm>
            <a:off x="-16881" y="0"/>
            <a:ext cx="12208881" cy="2686050"/>
          </a:xfrm>
          <a:prstGeom prst="rect">
            <a:avLst/>
          </a:prstGeom>
        </p:spPr>
      </p:pic>
      <p:sp>
        <p:nvSpPr>
          <p:cNvPr id="5" name="Rectangle 4">
            <a:extLst>
              <a:ext uri="{FF2B5EF4-FFF2-40B4-BE49-F238E27FC236}">
                <a16:creationId xmlns:a16="http://schemas.microsoft.com/office/drawing/2014/main" id="{A7D5719F-1D70-B243-9B0B-495E051090E5}"/>
              </a:ext>
            </a:extLst>
          </p:cNvPr>
          <p:cNvSpPr/>
          <p:nvPr/>
        </p:nvSpPr>
        <p:spPr>
          <a:xfrm>
            <a:off x="15591" y="321975"/>
            <a:ext cx="3048001" cy="595768"/>
          </a:xfrm>
          <a:prstGeom prst="rect">
            <a:avLst/>
          </a:prstGeom>
          <a:solidFill>
            <a:srgbClr val="DFB0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ontserrat Light"/>
              <a:ea typeface="+mn-ea"/>
              <a:cs typeface="+mn-cs"/>
            </a:endParaRPr>
          </a:p>
        </p:txBody>
      </p:sp>
      <p:sp>
        <p:nvSpPr>
          <p:cNvPr id="6" name="TextBox 5">
            <a:extLst>
              <a:ext uri="{FF2B5EF4-FFF2-40B4-BE49-F238E27FC236}">
                <a16:creationId xmlns:a16="http://schemas.microsoft.com/office/drawing/2014/main" id="{4FDD532B-DD4C-444E-B65A-2F277BEA3808}"/>
              </a:ext>
            </a:extLst>
          </p:cNvPr>
          <p:cNvSpPr txBox="1"/>
          <p:nvPr/>
        </p:nvSpPr>
        <p:spPr>
          <a:xfrm>
            <a:off x="307521" y="419804"/>
            <a:ext cx="2464137" cy="338554"/>
          </a:xfrm>
          <a:prstGeom prst="rect">
            <a:avLst/>
          </a:prstGeom>
          <a:no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600" b="0" i="0" u="none" strike="noStrike" kern="1200" cap="none" spc="600" normalizeH="0" baseline="0" noProof="0" dirty="0">
                <a:ln>
                  <a:noFill/>
                </a:ln>
                <a:solidFill>
                  <a:prstClr val="white"/>
                </a:solidFill>
                <a:effectLst/>
                <a:uLnTx/>
                <a:uFillTx/>
                <a:latin typeface="Montserrat" panose="00000500000000000000" pitchFamily="50" charset="-94"/>
                <a:ea typeface="+mn-ea"/>
                <a:cs typeface="+mn-cs"/>
              </a:rPr>
              <a:t>MODULE </a:t>
            </a:r>
            <a:r>
              <a:rPr kumimoji="0" lang="en-US" sz="1600" b="0" i="0" u="none" strike="noStrike" kern="1200" cap="none" spc="600" normalizeH="0" baseline="0" noProof="0" dirty="0">
                <a:ln>
                  <a:noFill/>
                </a:ln>
                <a:solidFill>
                  <a:prstClr val="white"/>
                </a:solidFill>
                <a:effectLst/>
                <a:uLnTx/>
                <a:uFillTx/>
                <a:latin typeface="Montserrat" panose="00000500000000000000" pitchFamily="50" charset="-94"/>
                <a:ea typeface="+mn-ea"/>
                <a:cs typeface="+mn-cs"/>
              </a:rPr>
              <a:t>TWO</a:t>
            </a:r>
            <a:endParaRPr kumimoji="0" lang="tr-TR" sz="1600" b="0" i="0" u="none" strike="noStrike" kern="1200" cap="none" spc="600" normalizeH="0" baseline="0" noProof="0" dirty="0">
              <a:ln>
                <a:noFill/>
              </a:ln>
              <a:solidFill>
                <a:prstClr val="white"/>
              </a:solidFill>
              <a:effectLst/>
              <a:uLnTx/>
              <a:uFillTx/>
              <a:latin typeface="Montserrat" panose="00000500000000000000" pitchFamily="50" charset="-94"/>
              <a:ea typeface="+mn-ea"/>
              <a:cs typeface="+mn-cs"/>
            </a:endParaRPr>
          </a:p>
        </p:txBody>
      </p:sp>
      <p:cxnSp>
        <p:nvCxnSpPr>
          <p:cNvPr id="7" name="Straight Connector 6">
            <a:extLst>
              <a:ext uri="{FF2B5EF4-FFF2-40B4-BE49-F238E27FC236}">
                <a16:creationId xmlns:a16="http://schemas.microsoft.com/office/drawing/2014/main" id="{444F417E-0858-4159-8295-1CF32EF47E55}"/>
              </a:ext>
            </a:extLst>
          </p:cNvPr>
          <p:cNvCxnSpPr/>
          <p:nvPr/>
        </p:nvCxnSpPr>
        <p:spPr>
          <a:xfrm>
            <a:off x="-16881" y="2686050"/>
            <a:ext cx="12208881"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9C416905-AC56-564B-8DE9-63BE6C3A2AD7}"/>
              </a:ext>
            </a:extLst>
          </p:cNvPr>
          <p:cNvSpPr txBox="1"/>
          <p:nvPr/>
        </p:nvSpPr>
        <p:spPr>
          <a:xfrm>
            <a:off x="3796144" y="3900359"/>
            <a:ext cx="4200038" cy="110799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srgbClr val="595959">
                    <a:lumMod val="60000"/>
                    <a:lumOff val="40000"/>
                  </a:srgbClr>
                </a:solidFill>
                <a:effectLst/>
                <a:uLnTx/>
                <a:uFillTx/>
                <a:latin typeface="Quickpen" pitchFamily="2" charset="0"/>
                <a:ea typeface="+mn-ea"/>
                <a:cs typeface="+mn-cs"/>
              </a:rPr>
              <a:t>part</a:t>
            </a:r>
            <a:r>
              <a:rPr kumimoji="0" lang="tr-TR" sz="6600" b="0" i="0" u="none" strike="noStrike" kern="1200" cap="none" spc="0" normalizeH="0" baseline="0" noProof="0" dirty="0">
                <a:ln>
                  <a:noFill/>
                </a:ln>
                <a:solidFill>
                  <a:srgbClr val="595959">
                    <a:lumMod val="60000"/>
                    <a:lumOff val="40000"/>
                  </a:srgbClr>
                </a:solidFill>
                <a:effectLst/>
                <a:uLnTx/>
                <a:uFillTx/>
                <a:latin typeface="Quickpen" pitchFamily="2" charset="0"/>
                <a:ea typeface="+mn-ea"/>
                <a:cs typeface="+mn-cs"/>
              </a:rPr>
              <a:t> </a:t>
            </a:r>
            <a:r>
              <a:rPr lang="en-US" sz="6600" dirty="0">
                <a:solidFill>
                  <a:srgbClr val="595959">
                    <a:lumMod val="60000"/>
                    <a:lumOff val="40000"/>
                  </a:srgbClr>
                </a:solidFill>
                <a:latin typeface="Quickpen" pitchFamily="2" charset="0"/>
              </a:rPr>
              <a:t>four</a:t>
            </a:r>
            <a:endParaRPr kumimoji="0" lang="tr-TR" sz="6600" b="0" i="0" u="none" strike="noStrike" kern="1200" cap="none" spc="0" normalizeH="0" baseline="0" noProof="0" dirty="0">
              <a:ln>
                <a:noFill/>
              </a:ln>
              <a:solidFill>
                <a:srgbClr val="595959">
                  <a:lumMod val="60000"/>
                  <a:lumOff val="40000"/>
                </a:srgbClr>
              </a:solidFill>
              <a:effectLst/>
              <a:uLnTx/>
              <a:uFillTx/>
              <a:latin typeface="Quickpen" pitchFamily="2" charset="0"/>
              <a:ea typeface="+mn-ea"/>
              <a:cs typeface="+mn-cs"/>
            </a:endParaRPr>
          </a:p>
        </p:txBody>
      </p:sp>
      <p:sp>
        <p:nvSpPr>
          <p:cNvPr id="11" name="TextBox 10">
            <a:extLst>
              <a:ext uri="{FF2B5EF4-FFF2-40B4-BE49-F238E27FC236}">
                <a16:creationId xmlns:a16="http://schemas.microsoft.com/office/drawing/2014/main" id="{73B9DAB5-5D37-D743-9A44-C55213FA1E57}"/>
              </a:ext>
            </a:extLst>
          </p:cNvPr>
          <p:cNvSpPr txBox="1"/>
          <p:nvPr/>
        </p:nvSpPr>
        <p:spPr>
          <a:xfrm>
            <a:off x="3135632" y="3044279"/>
            <a:ext cx="5521063" cy="769441"/>
          </a:xfrm>
          <a:prstGeom prst="rect">
            <a:avLst/>
          </a:prstGeom>
          <a:no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600" normalizeH="0" baseline="0" noProof="0" dirty="0">
                <a:ln>
                  <a:noFill/>
                </a:ln>
                <a:solidFill>
                  <a:srgbClr val="12B0B5"/>
                </a:solidFill>
                <a:effectLst/>
                <a:uLnTx/>
                <a:uFillTx/>
                <a:latin typeface="Montserrat Black" panose="00000A00000000000000" pitchFamily="50" charset="0"/>
                <a:ea typeface="+mn-ea"/>
                <a:cs typeface="+mn-cs"/>
              </a:rPr>
              <a:t>ADOLESCENTS</a:t>
            </a:r>
          </a:p>
        </p:txBody>
      </p:sp>
      <p:sp>
        <p:nvSpPr>
          <p:cNvPr id="2" name="Slide Number Placeholder 1">
            <a:extLst>
              <a:ext uri="{FF2B5EF4-FFF2-40B4-BE49-F238E27FC236}">
                <a16:creationId xmlns:a16="http://schemas.microsoft.com/office/drawing/2014/main" id="{F1ACA30B-F74F-42F0-9031-537F6E3F28C7}"/>
              </a:ext>
            </a:extLst>
          </p:cNvPr>
          <p:cNvSpPr>
            <a:spLocks noGrp="1"/>
          </p:cNvSpPr>
          <p:nvPr>
            <p:ph type="sldNum" sz="quarter" idx="12"/>
          </p:nvPr>
        </p:nvSpPr>
        <p:spPr/>
        <p:txBody>
          <a:bodyPr/>
          <a:lstStyle/>
          <a:p>
            <a:fld id="{893DE34F-861C-4A6A-B142-FB2440115817}" type="slidenum">
              <a:rPr lang="en-US" smtClean="0"/>
              <a:t>10</a:t>
            </a:fld>
            <a:endParaRPr lang="en-US"/>
          </a:p>
        </p:txBody>
      </p:sp>
    </p:spTree>
    <p:extLst>
      <p:ext uri="{BB962C8B-B14F-4D97-AF65-F5344CB8AC3E}">
        <p14:creationId xmlns:p14="http://schemas.microsoft.com/office/powerpoint/2010/main" val="931202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61ED083-1A0F-41BC-B5B3-39526ACDFE16}"/>
              </a:ext>
            </a:extLst>
          </p:cNvPr>
          <p:cNvSpPr txBox="1"/>
          <p:nvPr/>
        </p:nvSpPr>
        <p:spPr>
          <a:xfrm rot="16200000">
            <a:off x="1320549" y="3118060"/>
            <a:ext cx="3712307" cy="461665"/>
          </a:xfrm>
          <a:prstGeom prst="rect">
            <a:avLst/>
          </a:prstGeom>
          <a:noFill/>
        </p:spPr>
        <p:txBody>
          <a:bodyPr wrap="square" rtlCol="0">
            <a:spAutoFit/>
          </a:bodyPr>
          <a:lstStyle/>
          <a:p>
            <a:pPr algn="ctr"/>
            <a:r>
              <a:rPr lang="en-US" sz="2400" dirty="0">
                <a:solidFill>
                  <a:schemeClr val="bg1"/>
                </a:solidFill>
              </a:rPr>
              <a:t>TIME ASLEEP</a:t>
            </a:r>
          </a:p>
        </p:txBody>
      </p:sp>
      <p:sp>
        <p:nvSpPr>
          <p:cNvPr id="7" name="TextBox 6">
            <a:extLst>
              <a:ext uri="{FF2B5EF4-FFF2-40B4-BE49-F238E27FC236}">
                <a16:creationId xmlns:a16="http://schemas.microsoft.com/office/drawing/2014/main" id="{FC7F1C26-BDF4-4AE6-9DD7-EE11A9D68B42}"/>
              </a:ext>
            </a:extLst>
          </p:cNvPr>
          <p:cNvSpPr txBox="1"/>
          <p:nvPr/>
        </p:nvSpPr>
        <p:spPr>
          <a:xfrm rot="16200000">
            <a:off x="-773642" y="2934812"/>
            <a:ext cx="3712308" cy="769441"/>
          </a:xfrm>
          <a:prstGeom prst="rect">
            <a:avLst/>
          </a:prstGeom>
          <a:noFill/>
        </p:spPr>
        <p:txBody>
          <a:bodyPr wrap="square" rtlCol="0">
            <a:spAutoFit/>
          </a:bodyPr>
          <a:lstStyle/>
          <a:p>
            <a:pPr algn="ctr"/>
            <a:r>
              <a:rPr lang="en-US" sz="4400" dirty="0">
                <a:solidFill>
                  <a:schemeClr val="accent1"/>
                </a:solidFill>
              </a:rPr>
              <a:t>Adolescents</a:t>
            </a:r>
          </a:p>
        </p:txBody>
      </p:sp>
      <p:sp>
        <p:nvSpPr>
          <p:cNvPr id="9" name="Rectangle 8">
            <a:extLst>
              <a:ext uri="{FF2B5EF4-FFF2-40B4-BE49-F238E27FC236}">
                <a16:creationId xmlns:a16="http://schemas.microsoft.com/office/drawing/2014/main" id="{3DBA79B7-974F-4FA9-8459-D4B61F58642B}"/>
              </a:ext>
            </a:extLst>
          </p:cNvPr>
          <p:cNvSpPr/>
          <p:nvPr/>
        </p:nvSpPr>
        <p:spPr>
          <a:xfrm>
            <a:off x="3492571" y="2438400"/>
            <a:ext cx="7799052" cy="2639120"/>
          </a:xfrm>
          <a:prstGeom prst="rect">
            <a:avLst/>
          </a:prstGeom>
        </p:spPr>
        <p:txBody>
          <a:bodyPr wrap="square">
            <a:spAutoFit/>
          </a:bodyPr>
          <a:lstStyle/>
          <a:p>
            <a:pPr lvl="0">
              <a:lnSpc>
                <a:spcPct val="150000"/>
              </a:lnSpc>
              <a:spcBef>
                <a:spcPts val="1000"/>
              </a:spcBef>
            </a:pPr>
            <a:r>
              <a:rPr lang="en-US" sz="1400" dirty="0">
                <a:solidFill>
                  <a:prstClr val="black"/>
                </a:solidFill>
              </a:rPr>
              <a:t>Adolescents need 9-10 hours of sleep each night</a:t>
            </a:r>
          </a:p>
          <a:p>
            <a:pPr marL="228600" lvl="0" indent="-228600">
              <a:lnSpc>
                <a:spcPct val="150000"/>
              </a:lnSpc>
              <a:spcBef>
                <a:spcPts val="1000"/>
              </a:spcBef>
              <a:buFont typeface="Arial" panose="020B0604020202020204" pitchFamily="34" charset="0"/>
              <a:buChar char="•"/>
            </a:pPr>
            <a:r>
              <a:rPr lang="en-US" sz="1400" dirty="0">
                <a:solidFill>
                  <a:prstClr val="black"/>
                </a:solidFill>
              </a:rPr>
              <a:t>During puberty there is a natural inclination for going to bed later and waking later </a:t>
            </a:r>
          </a:p>
          <a:p>
            <a:pPr marL="685800" lvl="1" indent="-228600">
              <a:lnSpc>
                <a:spcPct val="150000"/>
              </a:lnSpc>
              <a:spcBef>
                <a:spcPts val="1000"/>
              </a:spcBef>
              <a:buFont typeface="Arial" panose="020B0604020202020204" pitchFamily="34" charset="0"/>
              <a:buChar char="•"/>
            </a:pPr>
            <a:r>
              <a:rPr lang="en-US" sz="1400" dirty="0">
                <a:solidFill>
                  <a:prstClr val="black"/>
                </a:solidFill>
              </a:rPr>
              <a:t>This has been noted world wide</a:t>
            </a:r>
          </a:p>
          <a:p>
            <a:pPr marL="685800" lvl="1" indent="-228600">
              <a:lnSpc>
                <a:spcPct val="150000"/>
              </a:lnSpc>
              <a:spcBef>
                <a:spcPts val="1000"/>
              </a:spcBef>
              <a:buFont typeface="Arial" panose="020B0604020202020204" pitchFamily="34" charset="0"/>
              <a:buChar char="•"/>
            </a:pPr>
            <a:r>
              <a:rPr lang="en-US" sz="1400" dirty="0">
                <a:solidFill>
                  <a:prstClr val="black"/>
                </a:solidFill>
              </a:rPr>
              <a:t>This also causes insufficient sleep and sleep debt</a:t>
            </a:r>
          </a:p>
          <a:p>
            <a:pPr marL="685800" lvl="1" indent="-228600">
              <a:lnSpc>
                <a:spcPct val="150000"/>
              </a:lnSpc>
              <a:spcBef>
                <a:spcPts val="1000"/>
              </a:spcBef>
              <a:buFont typeface="Arial" panose="020B0604020202020204" pitchFamily="34" charset="0"/>
              <a:buChar char="•"/>
            </a:pPr>
            <a:r>
              <a:rPr lang="en-US" sz="1400" dirty="0">
                <a:solidFill>
                  <a:prstClr val="black"/>
                </a:solidFill>
              </a:rPr>
              <a:t>This causes more morning sleepiness and desire to sleep longer on days off</a:t>
            </a:r>
          </a:p>
          <a:p>
            <a:pPr marL="228600" indent="-228600">
              <a:lnSpc>
                <a:spcPct val="150000"/>
              </a:lnSpc>
              <a:spcBef>
                <a:spcPts val="1000"/>
              </a:spcBef>
              <a:buFont typeface="Arial" panose="020B0604020202020204" pitchFamily="34" charset="0"/>
              <a:buChar char="•"/>
            </a:pPr>
            <a:r>
              <a:rPr lang="en-US" sz="1400" dirty="0">
                <a:solidFill>
                  <a:prstClr val="black"/>
                </a:solidFill>
              </a:rPr>
              <a:t>Many times sleep deprivation is noted due to falling asleep in class or low grades</a:t>
            </a:r>
          </a:p>
        </p:txBody>
      </p:sp>
      <p:sp>
        <p:nvSpPr>
          <p:cNvPr id="10" name="TextBox 9">
            <a:extLst>
              <a:ext uri="{FF2B5EF4-FFF2-40B4-BE49-F238E27FC236}">
                <a16:creationId xmlns:a16="http://schemas.microsoft.com/office/drawing/2014/main" id="{E9AAF6C0-9991-45CD-B897-231A7FC0BF0E}"/>
              </a:ext>
            </a:extLst>
          </p:cNvPr>
          <p:cNvSpPr txBox="1"/>
          <p:nvPr/>
        </p:nvSpPr>
        <p:spPr>
          <a:xfrm>
            <a:off x="3775709" y="924304"/>
            <a:ext cx="6722637" cy="1323439"/>
          </a:xfrm>
          <a:prstGeom prst="rect">
            <a:avLst/>
          </a:prstGeom>
          <a:noFill/>
        </p:spPr>
        <p:txBody>
          <a:bodyPr wrap="square" rtlCol="0">
            <a:spAutoFit/>
          </a:bodyPr>
          <a:lstStyle/>
          <a:p>
            <a:r>
              <a:rPr lang="en-US" sz="4000" dirty="0">
                <a:solidFill>
                  <a:schemeClr val="bg1">
                    <a:lumMod val="75000"/>
                  </a:schemeClr>
                </a:solidFill>
              </a:rPr>
              <a:t>need for going to bed later and waking later</a:t>
            </a:r>
          </a:p>
        </p:txBody>
      </p:sp>
      <p:sp>
        <p:nvSpPr>
          <p:cNvPr id="3" name="Slide Number Placeholder 2">
            <a:extLst>
              <a:ext uri="{FF2B5EF4-FFF2-40B4-BE49-F238E27FC236}">
                <a16:creationId xmlns:a16="http://schemas.microsoft.com/office/drawing/2014/main" id="{D42EFB10-B1FA-457F-A037-838D96BC3ACE}"/>
              </a:ext>
            </a:extLst>
          </p:cNvPr>
          <p:cNvSpPr>
            <a:spLocks noGrp="1"/>
          </p:cNvSpPr>
          <p:nvPr>
            <p:ph type="sldNum" sz="quarter" idx="10"/>
          </p:nvPr>
        </p:nvSpPr>
        <p:spPr/>
        <p:txBody>
          <a:bodyPr/>
          <a:lstStyle/>
          <a:p>
            <a:pPr>
              <a:defRPr/>
            </a:pPr>
            <a:fld id="{8C2C93CF-2B5E-47F2-8BDD-6528005EA3E1}" type="slidenum">
              <a:rPr lang="en-US" smtClean="0"/>
              <a:pPr>
                <a:defRPr/>
              </a:pPr>
              <a:t>11</a:t>
            </a:fld>
            <a:endParaRPr lang="en-US"/>
          </a:p>
        </p:txBody>
      </p:sp>
    </p:spTree>
    <p:extLst>
      <p:ext uri="{BB962C8B-B14F-4D97-AF65-F5344CB8AC3E}">
        <p14:creationId xmlns:p14="http://schemas.microsoft.com/office/powerpoint/2010/main" val="12013582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indoor, person, clothing&#10;&#10;Description automatically generated">
            <a:extLst>
              <a:ext uri="{FF2B5EF4-FFF2-40B4-BE49-F238E27FC236}">
                <a16:creationId xmlns:a16="http://schemas.microsoft.com/office/drawing/2014/main" id="{73DBB32B-B8CB-45E7-A722-83184CC844E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67148"/>
          <a:stretch/>
        </p:blipFill>
        <p:spPr>
          <a:xfrm>
            <a:off x="-16881" y="0"/>
            <a:ext cx="12208881" cy="2686050"/>
          </a:xfrm>
          <a:prstGeom prst="rect">
            <a:avLst/>
          </a:prstGeom>
        </p:spPr>
      </p:pic>
      <p:sp>
        <p:nvSpPr>
          <p:cNvPr id="5" name="Rectangle 4">
            <a:extLst>
              <a:ext uri="{FF2B5EF4-FFF2-40B4-BE49-F238E27FC236}">
                <a16:creationId xmlns:a16="http://schemas.microsoft.com/office/drawing/2014/main" id="{A7D5719F-1D70-B243-9B0B-495E051090E5}"/>
              </a:ext>
            </a:extLst>
          </p:cNvPr>
          <p:cNvSpPr/>
          <p:nvPr/>
        </p:nvSpPr>
        <p:spPr>
          <a:xfrm>
            <a:off x="15591" y="321975"/>
            <a:ext cx="3048001" cy="595768"/>
          </a:xfrm>
          <a:prstGeom prst="rect">
            <a:avLst/>
          </a:prstGeom>
          <a:solidFill>
            <a:srgbClr val="DFB0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ontserrat Light"/>
              <a:ea typeface="+mn-ea"/>
              <a:cs typeface="+mn-cs"/>
            </a:endParaRPr>
          </a:p>
        </p:txBody>
      </p:sp>
      <p:sp>
        <p:nvSpPr>
          <p:cNvPr id="6" name="TextBox 5">
            <a:extLst>
              <a:ext uri="{FF2B5EF4-FFF2-40B4-BE49-F238E27FC236}">
                <a16:creationId xmlns:a16="http://schemas.microsoft.com/office/drawing/2014/main" id="{4FDD532B-DD4C-444E-B65A-2F277BEA3808}"/>
              </a:ext>
            </a:extLst>
          </p:cNvPr>
          <p:cNvSpPr txBox="1"/>
          <p:nvPr/>
        </p:nvSpPr>
        <p:spPr>
          <a:xfrm>
            <a:off x="307521" y="419804"/>
            <a:ext cx="2464137" cy="338554"/>
          </a:xfrm>
          <a:prstGeom prst="rect">
            <a:avLst/>
          </a:prstGeom>
          <a:no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600" b="0" i="0" u="none" strike="noStrike" kern="1200" cap="none" spc="600" normalizeH="0" baseline="0" noProof="0" dirty="0">
                <a:ln>
                  <a:noFill/>
                </a:ln>
                <a:solidFill>
                  <a:prstClr val="white"/>
                </a:solidFill>
                <a:effectLst/>
                <a:uLnTx/>
                <a:uFillTx/>
                <a:latin typeface="Montserrat" panose="00000500000000000000" pitchFamily="50" charset="-94"/>
                <a:ea typeface="+mn-ea"/>
                <a:cs typeface="+mn-cs"/>
              </a:rPr>
              <a:t>MODULE </a:t>
            </a:r>
            <a:r>
              <a:rPr kumimoji="0" lang="en-US" sz="1600" b="0" i="0" u="none" strike="noStrike" kern="1200" cap="none" spc="600" normalizeH="0" baseline="0" noProof="0" dirty="0">
                <a:ln>
                  <a:noFill/>
                </a:ln>
                <a:solidFill>
                  <a:prstClr val="white"/>
                </a:solidFill>
                <a:effectLst/>
                <a:uLnTx/>
                <a:uFillTx/>
                <a:latin typeface="Montserrat" panose="00000500000000000000" pitchFamily="50" charset="-94"/>
                <a:ea typeface="+mn-ea"/>
                <a:cs typeface="+mn-cs"/>
              </a:rPr>
              <a:t>TWO</a:t>
            </a:r>
            <a:endParaRPr kumimoji="0" lang="tr-TR" sz="1600" b="0" i="0" u="none" strike="noStrike" kern="1200" cap="none" spc="600" normalizeH="0" baseline="0" noProof="0" dirty="0">
              <a:ln>
                <a:noFill/>
              </a:ln>
              <a:solidFill>
                <a:prstClr val="white"/>
              </a:solidFill>
              <a:effectLst/>
              <a:uLnTx/>
              <a:uFillTx/>
              <a:latin typeface="Montserrat" panose="00000500000000000000" pitchFamily="50" charset="-94"/>
              <a:ea typeface="+mn-ea"/>
              <a:cs typeface="+mn-cs"/>
            </a:endParaRPr>
          </a:p>
        </p:txBody>
      </p:sp>
      <p:cxnSp>
        <p:nvCxnSpPr>
          <p:cNvPr id="7" name="Straight Connector 6">
            <a:extLst>
              <a:ext uri="{FF2B5EF4-FFF2-40B4-BE49-F238E27FC236}">
                <a16:creationId xmlns:a16="http://schemas.microsoft.com/office/drawing/2014/main" id="{444F417E-0858-4159-8295-1CF32EF47E55}"/>
              </a:ext>
            </a:extLst>
          </p:cNvPr>
          <p:cNvCxnSpPr/>
          <p:nvPr/>
        </p:nvCxnSpPr>
        <p:spPr>
          <a:xfrm>
            <a:off x="-16881" y="2686050"/>
            <a:ext cx="12208881"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A360ADE-B88A-2048-9149-879A0914D793}"/>
              </a:ext>
            </a:extLst>
          </p:cNvPr>
          <p:cNvSpPr txBox="1"/>
          <p:nvPr/>
        </p:nvSpPr>
        <p:spPr>
          <a:xfrm>
            <a:off x="4143095" y="4171950"/>
            <a:ext cx="3888928" cy="110799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srgbClr val="595959">
                    <a:lumMod val="60000"/>
                    <a:lumOff val="40000"/>
                  </a:srgbClr>
                </a:solidFill>
                <a:effectLst/>
                <a:uLnTx/>
                <a:uFillTx/>
                <a:latin typeface="Quickpen" pitchFamily="2" charset="0"/>
                <a:ea typeface="+mn-ea"/>
                <a:cs typeface="+mn-cs"/>
              </a:rPr>
              <a:t>part</a:t>
            </a:r>
            <a:r>
              <a:rPr kumimoji="0" lang="tr-TR" sz="6600" b="0" i="0" u="none" strike="noStrike" kern="1200" cap="none" spc="0" normalizeH="0" baseline="0" noProof="0" dirty="0">
                <a:ln>
                  <a:noFill/>
                </a:ln>
                <a:solidFill>
                  <a:srgbClr val="595959">
                    <a:lumMod val="60000"/>
                    <a:lumOff val="40000"/>
                  </a:srgbClr>
                </a:solidFill>
                <a:effectLst/>
                <a:uLnTx/>
                <a:uFillTx/>
                <a:latin typeface="Quickpen" pitchFamily="2" charset="0"/>
                <a:ea typeface="+mn-ea"/>
                <a:cs typeface="+mn-cs"/>
              </a:rPr>
              <a:t> </a:t>
            </a:r>
            <a:r>
              <a:rPr kumimoji="0" lang="en-US" sz="6600" b="0" i="0" u="none" strike="noStrike" kern="1200" cap="none" spc="0" normalizeH="0" baseline="0" noProof="0" dirty="0">
                <a:ln>
                  <a:noFill/>
                </a:ln>
                <a:solidFill>
                  <a:srgbClr val="595959">
                    <a:lumMod val="60000"/>
                    <a:lumOff val="40000"/>
                  </a:srgbClr>
                </a:solidFill>
                <a:effectLst/>
                <a:uLnTx/>
                <a:uFillTx/>
                <a:latin typeface="Quickpen" pitchFamily="2" charset="0"/>
                <a:ea typeface="+mn-ea"/>
                <a:cs typeface="+mn-cs"/>
              </a:rPr>
              <a:t>five</a:t>
            </a:r>
            <a:endParaRPr kumimoji="0" lang="tr-TR" sz="6600" b="0" i="0" u="none" strike="noStrike" kern="1200" cap="none" spc="0" normalizeH="0" baseline="0" noProof="0" dirty="0">
              <a:ln>
                <a:noFill/>
              </a:ln>
              <a:solidFill>
                <a:srgbClr val="595959">
                  <a:lumMod val="60000"/>
                  <a:lumOff val="40000"/>
                </a:srgbClr>
              </a:solidFill>
              <a:effectLst/>
              <a:uLnTx/>
              <a:uFillTx/>
              <a:latin typeface="Quickpen" pitchFamily="2" charset="0"/>
              <a:ea typeface="+mn-ea"/>
              <a:cs typeface="+mn-cs"/>
            </a:endParaRPr>
          </a:p>
        </p:txBody>
      </p:sp>
      <p:sp>
        <p:nvSpPr>
          <p:cNvPr id="11" name="TextBox 10">
            <a:extLst>
              <a:ext uri="{FF2B5EF4-FFF2-40B4-BE49-F238E27FC236}">
                <a16:creationId xmlns:a16="http://schemas.microsoft.com/office/drawing/2014/main" id="{D5E4CDCA-AAC8-5E49-B7ED-486ACFD7CCC0}"/>
              </a:ext>
            </a:extLst>
          </p:cNvPr>
          <p:cNvSpPr txBox="1"/>
          <p:nvPr/>
        </p:nvSpPr>
        <p:spPr>
          <a:xfrm>
            <a:off x="4538898" y="3224655"/>
            <a:ext cx="3097322" cy="769441"/>
          </a:xfrm>
          <a:prstGeom prst="rect">
            <a:avLst/>
          </a:prstGeom>
          <a:no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600" normalizeH="0" baseline="0" noProof="0" dirty="0">
                <a:ln>
                  <a:noFill/>
                </a:ln>
                <a:solidFill>
                  <a:srgbClr val="12B0B5"/>
                </a:solidFill>
                <a:effectLst/>
                <a:uLnTx/>
                <a:uFillTx/>
                <a:latin typeface="Montserrat Black" panose="00000A00000000000000" pitchFamily="50" charset="0"/>
                <a:ea typeface="+mn-ea"/>
                <a:cs typeface="+mn-cs"/>
              </a:rPr>
              <a:t>ADULTS</a:t>
            </a:r>
          </a:p>
        </p:txBody>
      </p:sp>
      <p:sp>
        <p:nvSpPr>
          <p:cNvPr id="2" name="Slide Number Placeholder 1">
            <a:extLst>
              <a:ext uri="{FF2B5EF4-FFF2-40B4-BE49-F238E27FC236}">
                <a16:creationId xmlns:a16="http://schemas.microsoft.com/office/drawing/2014/main" id="{EB0A712B-9E89-45F6-8D65-7E46F25900C0}"/>
              </a:ext>
            </a:extLst>
          </p:cNvPr>
          <p:cNvSpPr>
            <a:spLocks noGrp="1"/>
          </p:cNvSpPr>
          <p:nvPr>
            <p:ph type="sldNum" sz="quarter" idx="12"/>
          </p:nvPr>
        </p:nvSpPr>
        <p:spPr/>
        <p:txBody>
          <a:bodyPr/>
          <a:lstStyle/>
          <a:p>
            <a:fld id="{893DE34F-861C-4A6A-B142-FB2440115817}" type="slidenum">
              <a:rPr lang="en-US" smtClean="0"/>
              <a:t>12</a:t>
            </a:fld>
            <a:endParaRPr lang="en-US"/>
          </a:p>
        </p:txBody>
      </p:sp>
    </p:spTree>
    <p:extLst>
      <p:ext uri="{BB962C8B-B14F-4D97-AF65-F5344CB8AC3E}">
        <p14:creationId xmlns:p14="http://schemas.microsoft.com/office/powerpoint/2010/main" val="3793935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61ED083-1A0F-41BC-B5B3-39526ACDFE16}"/>
              </a:ext>
            </a:extLst>
          </p:cNvPr>
          <p:cNvSpPr txBox="1"/>
          <p:nvPr/>
        </p:nvSpPr>
        <p:spPr>
          <a:xfrm rot="16200000">
            <a:off x="1320549" y="3118060"/>
            <a:ext cx="3712307" cy="461665"/>
          </a:xfrm>
          <a:prstGeom prst="rect">
            <a:avLst/>
          </a:prstGeom>
          <a:noFill/>
        </p:spPr>
        <p:txBody>
          <a:bodyPr wrap="square" rtlCol="0">
            <a:spAutoFit/>
          </a:bodyPr>
          <a:lstStyle/>
          <a:p>
            <a:pPr algn="ctr"/>
            <a:r>
              <a:rPr lang="en-US" sz="2400" dirty="0">
                <a:solidFill>
                  <a:schemeClr val="bg1"/>
                </a:solidFill>
              </a:rPr>
              <a:t>TIME ASLEEP</a:t>
            </a:r>
          </a:p>
        </p:txBody>
      </p:sp>
      <p:sp>
        <p:nvSpPr>
          <p:cNvPr id="7" name="TextBox 6">
            <a:extLst>
              <a:ext uri="{FF2B5EF4-FFF2-40B4-BE49-F238E27FC236}">
                <a16:creationId xmlns:a16="http://schemas.microsoft.com/office/drawing/2014/main" id="{FC7F1C26-BDF4-4AE6-9DD7-EE11A9D68B42}"/>
              </a:ext>
            </a:extLst>
          </p:cNvPr>
          <p:cNvSpPr txBox="1"/>
          <p:nvPr/>
        </p:nvSpPr>
        <p:spPr>
          <a:xfrm rot="16200000">
            <a:off x="-773642" y="2934812"/>
            <a:ext cx="3712308" cy="769441"/>
          </a:xfrm>
          <a:prstGeom prst="rect">
            <a:avLst/>
          </a:prstGeom>
          <a:noFill/>
        </p:spPr>
        <p:txBody>
          <a:bodyPr wrap="square" rtlCol="0">
            <a:spAutoFit/>
          </a:bodyPr>
          <a:lstStyle/>
          <a:p>
            <a:pPr algn="ctr"/>
            <a:r>
              <a:rPr lang="en-US" sz="4400" dirty="0">
                <a:solidFill>
                  <a:schemeClr val="accent1"/>
                </a:solidFill>
              </a:rPr>
              <a:t>Adults</a:t>
            </a:r>
          </a:p>
        </p:txBody>
      </p:sp>
      <p:sp>
        <p:nvSpPr>
          <p:cNvPr id="9" name="Rectangle 8">
            <a:extLst>
              <a:ext uri="{FF2B5EF4-FFF2-40B4-BE49-F238E27FC236}">
                <a16:creationId xmlns:a16="http://schemas.microsoft.com/office/drawing/2014/main" id="{3DBA79B7-974F-4FA9-8459-D4B61F58642B}"/>
              </a:ext>
            </a:extLst>
          </p:cNvPr>
          <p:cNvSpPr/>
          <p:nvPr/>
        </p:nvSpPr>
        <p:spPr>
          <a:xfrm>
            <a:off x="3492571" y="2201613"/>
            <a:ext cx="7799052" cy="2967415"/>
          </a:xfrm>
          <a:prstGeom prst="rect">
            <a:avLst/>
          </a:prstGeom>
        </p:spPr>
        <p:txBody>
          <a:bodyPr wrap="square">
            <a:spAutoFit/>
          </a:bodyPr>
          <a:lstStyle/>
          <a:p>
            <a:pPr lvl="0">
              <a:lnSpc>
                <a:spcPct val="150000"/>
              </a:lnSpc>
            </a:pPr>
            <a:r>
              <a:rPr lang="en-US" sz="1400" dirty="0">
                <a:solidFill>
                  <a:prstClr val="black"/>
                </a:solidFill>
              </a:rPr>
              <a:t>Adults need 7.5-8.5 hours depending on the individual person</a:t>
            </a:r>
          </a:p>
          <a:p>
            <a:pPr marL="685800" lvl="1" indent="-228600">
              <a:lnSpc>
                <a:spcPct val="150000"/>
              </a:lnSpc>
              <a:buFont typeface="Arial" panose="020B0604020202020204" pitchFamily="34" charset="0"/>
              <a:buChar char="•"/>
            </a:pPr>
            <a:r>
              <a:rPr lang="en-US" sz="1400" dirty="0">
                <a:solidFill>
                  <a:prstClr val="black"/>
                </a:solidFill>
              </a:rPr>
              <a:t>Most people underestimate their personal need for sleep</a:t>
            </a:r>
          </a:p>
          <a:p>
            <a:pPr marL="685800" lvl="1" indent="-228600">
              <a:lnSpc>
                <a:spcPct val="150000"/>
              </a:lnSpc>
              <a:buFont typeface="Arial" panose="020B0604020202020204" pitchFamily="34" charset="0"/>
              <a:buChar char="•"/>
            </a:pPr>
            <a:r>
              <a:rPr lang="en-US" sz="1400" dirty="0">
                <a:solidFill>
                  <a:prstClr val="black"/>
                </a:solidFill>
              </a:rPr>
              <a:t>As we age the number of hours needed </a:t>
            </a:r>
            <a:r>
              <a:rPr lang="en-US" sz="1400" i="1" dirty="0">
                <a:solidFill>
                  <a:prstClr val="black"/>
                </a:solidFill>
              </a:rPr>
              <a:t>Does Not Change</a:t>
            </a:r>
          </a:p>
          <a:p>
            <a:pPr marL="685800" lvl="1" indent="-228600">
              <a:lnSpc>
                <a:spcPct val="150000"/>
              </a:lnSpc>
              <a:buFont typeface="Arial" panose="020B0604020202020204" pitchFamily="34" charset="0"/>
              <a:buChar char="•"/>
            </a:pPr>
            <a:r>
              <a:rPr lang="en-US" sz="1400" dirty="0">
                <a:solidFill>
                  <a:prstClr val="black"/>
                </a:solidFill>
              </a:rPr>
              <a:t>Sleep does become more fragmented and we have less slow wave sleep</a:t>
            </a:r>
          </a:p>
          <a:p>
            <a:pPr marL="685800" lvl="1" indent="-228600">
              <a:lnSpc>
                <a:spcPct val="150000"/>
              </a:lnSpc>
              <a:buFont typeface="Arial" panose="020B0604020202020204" pitchFamily="34" charset="0"/>
              <a:buChar char="•"/>
            </a:pPr>
            <a:r>
              <a:rPr lang="en-US" sz="1400" dirty="0">
                <a:solidFill>
                  <a:prstClr val="black"/>
                </a:solidFill>
              </a:rPr>
              <a:t>Our body also does not change temperature and our brain waves attenuate making our sleep lighter</a:t>
            </a:r>
          </a:p>
          <a:p>
            <a:pPr marL="1143000" lvl="2" indent="-228600">
              <a:lnSpc>
                <a:spcPct val="150000"/>
              </a:lnSpc>
              <a:buFont typeface="Arial" panose="020B0604020202020204" pitchFamily="34" charset="0"/>
              <a:buChar char="•"/>
            </a:pPr>
            <a:r>
              <a:rPr lang="en-US" sz="1400" dirty="0">
                <a:solidFill>
                  <a:prstClr val="black"/>
                </a:solidFill>
              </a:rPr>
              <a:t>This is when advanced sleep phase disorder happens due to changes </a:t>
            </a:r>
            <a:br>
              <a:rPr lang="en-US" sz="1400" dirty="0">
                <a:solidFill>
                  <a:prstClr val="black"/>
                </a:solidFill>
              </a:rPr>
            </a:br>
            <a:r>
              <a:rPr lang="en-US" sz="1400" dirty="0">
                <a:solidFill>
                  <a:prstClr val="black"/>
                </a:solidFill>
              </a:rPr>
              <a:t>in response to light and dark</a:t>
            </a:r>
          </a:p>
          <a:p>
            <a:pPr marL="1143000" lvl="2" indent="-228600">
              <a:lnSpc>
                <a:spcPct val="150000"/>
              </a:lnSpc>
              <a:buFont typeface="Arial" panose="020B0604020202020204" pitchFamily="34" charset="0"/>
              <a:buChar char="•"/>
            </a:pPr>
            <a:r>
              <a:rPr lang="en-US" sz="1400" dirty="0">
                <a:solidFill>
                  <a:prstClr val="black"/>
                </a:solidFill>
              </a:rPr>
              <a:t>Other conditions are movement disorders and insomnia</a:t>
            </a:r>
          </a:p>
        </p:txBody>
      </p:sp>
      <p:sp>
        <p:nvSpPr>
          <p:cNvPr id="10" name="TextBox 9">
            <a:extLst>
              <a:ext uri="{FF2B5EF4-FFF2-40B4-BE49-F238E27FC236}">
                <a16:creationId xmlns:a16="http://schemas.microsoft.com/office/drawing/2014/main" id="{E9AAF6C0-9991-45CD-B897-231A7FC0BF0E}"/>
              </a:ext>
            </a:extLst>
          </p:cNvPr>
          <p:cNvSpPr txBox="1"/>
          <p:nvPr/>
        </p:nvSpPr>
        <p:spPr>
          <a:xfrm>
            <a:off x="3775710" y="924304"/>
            <a:ext cx="7956216" cy="707886"/>
          </a:xfrm>
          <a:prstGeom prst="rect">
            <a:avLst/>
          </a:prstGeom>
          <a:noFill/>
        </p:spPr>
        <p:txBody>
          <a:bodyPr wrap="square" rtlCol="0">
            <a:spAutoFit/>
          </a:bodyPr>
          <a:lstStyle/>
          <a:p>
            <a:r>
              <a:rPr lang="en-US" sz="4000" dirty="0">
                <a:solidFill>
                  <a:schemeClr val="bg1">
                    <a:lumMod val="75000"/>
                  </a:schemeClr>
                </a:solidFill>
              </a:rPr>
              <a:t>sleep lighter</a:t>
            </a:r>
          </a:p>
        </p:txBody>
      </p:sp>
      <p:sp>
        <p:nvSpPr>
          <p:cNvPr id="3" name="Slide Number Placeholder 2">
            <a:extLst>
              <a:ext uri="{FF2B5EF4-FFF2-40B4-BE49-F238E27FC236}">
                <a16:creationId xmlns:a16="http://schemas.microsoft.com/office/drawing/2014/main" id="{69236CE7-7A35-4EB9-BA40-2D3C6E135CB4}"/>
              </a:ext>
            </a:extLst>
          </p:cNvPr>
          <p:cNvSpPr>
            <a:spLocks noGrp="1"/>
          </p:cNvSpPr>
          <p:nvPr>
            <p:ph type="sldNum" sz="quarter" idx="10"/>
          </p:nvPr>
        </p:nvSpPr>
        <p:spPr/>
        <p:txBody>
          <a:bodyPr/>
          <a:lstStyle/>
          <a:p>
            <a:pPr>
              <a:defRPr/>
            </a:pPr>
            <a:fld id="{8C2C93CF-2B5E-47F2-8BDD-6528005EA3E1}" type="slidenum">
              <a:rPr lang="en-US" smtClean="0"/>
              <a:pPr>
                <a:defRPr/>
              </a:pPr>
              <a:t>13</a:t>
            </a:fld>
            <a:endParaRPr lang="en-US"/>
          </a:p>
        </p:txBody>
      </p:sp>
    </p:spTree>
    <p:extLst>
      <p:ext uri="{BB962C8B-B14F-4D97-AF65-F5344CB8AC3E}">
        <p14:creationId xmlns:p14="http://schemas.microsoft.com/office/powerpoint/2010/main" val="3238688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picture containing indoor, person, clothing&#10;&#10;Description automatically generated">
            <a:extLst>
              <a:ext uri="{FF2B5EF4-FFF2-40B4-BE49-F238E27FC236}">
                <a16:creationId xmlns:a16="http://schemas.microsoft.com/office/drawing/2014/main" id="{73DBB32B-B8CB-45E7-A722-83184CC844E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67148"/>
          <a:stretch/>
        </p:blipFill>
        <p:spPr>
          <a:xfrm>
            <a:off x="-16881" y="0"/>
            <a:ext cx="12208881" cy="2686050"/>
          </a:xfrm>
          <a:prstGeom prst="rect">
            <a:avLst/>
          </a:prstGeom>
        </p:spPr>
      </p:pic>
      <p:sp>
        <p:nvSpPr>
          <p:cNvPr id="8" name="TextBox 7">
            <a:extLst>
              <a:ext uri="{FF2B5EF4-FFF2-40B4-BE49-F238E27FC236}">
                <a16:creationId xmlns:a16="http://schemas.microsoft.com/office/drawing/2014/main" id="{F2902DB9-FA3E-2640-8B6F-EA304EAD6663}"/>
              </a:ext>
            </a:extLst>
          </p:cNvPr>
          <p:cNvSpPr txBox="1"/>
          <p:nvPr/>
        </p:nvSpPr>
        <p:spPr>
          <a:xfrm>
            <a:off x="4082089" y="4409590"/>
            <a:ext cx="3888928" cy="110799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srgbClr val="595959">
                    <a:lumMod val="60000"/>
                    <a:lumOff val="40000"/>
                  </a:srgbClr>
                </a:solidFill>
                <a:effectLst/>
                <a:uLnTx/>
                <a:uFillTx/>
                <a:latin typeface="Quickpen" pitchFamily="2" charset="0"/>
                <a:ea typeface="+mn-ea"/>
                <a:cs typeface="+mn-cs"/>
              </a:rPr>
              <a:t>part</a:t>
            </a:r>
            <a:r>
              <a:rPr kumimoji="0" lang="tr-TR" sz="6600" b="0" i="0" u="none" strike="noStrike" kern="1200" cap="none" spc="0" normalizeH="0" baseline="0" noProof="0" dirty="0">
                <a:ln>
                  <a:noFill/>
                </a:ln>
                <a:solidFill>
                  <a:srgbClr val="595959">
                    <a:lumMod val="60000"/>
                    <a:lumOff val="40000"/>
                  </a:srgbClr>
                </a:solidFill>
                <a:effectLst/>
                <a:uLnTx/>
                <a:uFillTx/>
                <a:latin typeface="Quickpen" pitchFamily="2" charset="0"/>
                <a:ea typeface="+mn-ea"/>
                <a:cs typeface="+mn-cs"/>
              </a:rPr>
              <a:t> </a:t>
            </a:r>
            <a:r>
              <a:rPr kumimoji="0" lang="en-US" sz="6600" b="0" i="0" u="none" strike="noStrike" kern="1200" cap="none" spc="0" normalizeH="0" baseline="0" noProof="0" dirty="0">
                <a:ln>
                  <a:noFill/>
                </a:ln>
                <a:solidFill>
                  <a:srgbClr val="595959">
                    <a:lumMod val="60000"/>
                    <a:lumOff val="40000"/>
                  </a:srgbClr>
                </a:solidFill>
                <a:effectLst/>
                <a:uLnTx/>
                <a:uFillTx/>
                <a:latin typeface="Quickpen" pitchFamily="2" charset="0"/>
                <a:ea typeface="+mn-ea"/>
                <a:cs typeface="+mn-cs"/>
              </a:rPr>
              <a:t>six</a:t>
            </a:r>
            <a:endParaRPr kumimoji="0" lang="tr-TR" sz="6600" b="0" i="0" u="none" strike="noStrike" kern="1200" cap="none" spc="0" normalizeH="0" baseline="0" noProof="0" dirty="0">
              <a:ln>
                <a:noFill/>
              </a:ln>
              <a:solidFill>
                <a:srgbClr val="595959">
                  <a:lumMod val="60000"/>
                  <a:lumOff val="40000"/>
                </a:srgbClr>
              </a:solidFill>
              <a:effectLst/>
              <a:uLnTx/>
              <a:uFillTx/>
              <a:latin typeface="Quickpen" pitchFamily="2" charset="0"/>
              <a:ea typeface="+mn-ea"/>
              <a:cs typeface="+mn-cs"/>
            </a:endParaRPr>
          </a:p>
        </p:txBody>
      </p:sp>
      <p:sp>
        <p:nvSpPr>
          <p:cNvPr id="10" name="TextBox 9">
            <a:extLst>
              <a:ext uri="{FF2B5EF4-FFF2-40B4-BE49-F238E27FC236}">
                <a16:creationId xmlns:a16="http://schemas.microsoft.com/office/drawing/2014/main" id="{8742A9A2-621B-AF43-9607-CA881F9DA3AA}"/>
              </a:ext>
            </a:extLst>
          </p:cNvPr>
          <p:cNvSpPr txBox="1"/>
          <p:nvPr/>
        </p:nvSpPr>
        <p:spPr>
          <a:xfrm>
            <a:off x="3311800" y="3224655"/>
            <a:ext cx="5551520" cy="1200329"/>
          </a:xfrm>
          <a:prstGeom prst="rect">
            <a:avLst/>
          </a:prstGeom>
          <a:no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600" normalizeH="0" baseline="0" noProof="0" dirty="0">
                <a:ln>
                  <a:noFill/>
                </a:ln>
                <a:solidFill>
                  <a:srgbClr val="12B0B5"/>
                </a:solidFill>
                <a:effectLst/>
                <a:uLnTx/>
                <a:uFillTx/>
                <a:latin typeface="Montserrat Black" panose="00000A00000000000000" pitchFamily="50" charset="0"/>
                <a:ea typeface="+mn-ea"/>
                <a:cs typeface="+mn-cs"/>
              </a:rPr>
              <a:t>SLEEP ON THIS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600" normalizeH="0" baseline="0" noProof="0" dirty="0">
                <a:ln>
                  <a:noFill/>
                </a:ln>
                <a:solidFill>
                  <a:srgbClr val="12B0B5"/>
                </a:solidFill>
                <a:effectLst/>
                <a:uLnTx/>
                <a:uFillTx/>
                <a:latin typeface="Montserrat" panose="02000505000000020004" pitchFamily="2" charset="0"/>
                <a:ea typeface="+mn-ea"/>
                <a:cs typeface="+mn-cs"/>
              </a:rPr>
              <a:t>Sleep Routines</a:t>
            </a:r>
            <a:endParaRPr kumimoji="0" lang="tr-TR" sz="2800" b="0" i="0" u="none" strike="noStrike" kern="1200" cap="none" spc="600" normalizeH="0" baseline="0" noProof="0" dirty="0">
              <a:ln>
                <a:noFill/>
              </a:ln>
              <a:solidFill>
                <a:srgbClr val="12B0B5"/>
              </a:solidFill>
              <a:effectLst/>
              <a:uLnTx/>
              <a:uFillTx/>
              <a:latin typeface="Montserrat" panose="02000505000000020004" pitchFamily="2" charset="0"/>
              <a:ea typeface="+mn-ea"/>
              <a:cs typeface="+mn-cs"/>
            </a:endParaRPr>
          </a:p>
        </p:txBody>
      </p:sp>
      <p:sp>
        <p:nvSpPr>
          <p:cNvPr id="5" name="Rectangle 4">
            <a:extLst>
              <a:ext uri="{FF2B5EF4-FFF2-40B4-BE49-F238E27FC236}">
                <a16:creationId xmlns:a16="http://schemas.microsoft.com/office/drawing/2014/main" id="{A7D5719F-1D70-B243-9B0B-495E051090E5}"/>
              </a:ext>
            </a:extLst>
          </p:cNvPr>
          <p:cNvSpPr/>
          <p:nvPr/>
        </p:nvSpPr>
        <p:spPr>
          <a:xfrm>
            <a:off x="15591" y="321975"/>
            <a:ext cx="3048001" cy="595768"/>
          </a:xfrm>
          <a:prstGeom prst="rect">
            <a:avLst/>
          </a:prstGeom>
          <a:solidFill>
            <a:srgbClr val="DFB0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ontserrat Light"/>
              <a:ea typeface="+mn-ea"/>
              <a:cs typeface="+mn-cs"/>
            </a:endParaRPr>
          </a:p>
        </p:txBody>
      </p:sp>
      <p:sp>
        <p:nvSpPr>
          <p:cNvPr id="6" name="TextBox 5">
            <a:extLst>
              <a:ext uri="{FF2B5EF4-FFF2-40B4-BE49-F238E27FC236}">
                <a16:creationId xmlns:a16="http://schemas.microsoft.com/office/drawing/2014/main" id="{4FDD532B-DD4C-444E-B65A-2F277BEA3808}"/>
              </a:ext>
            </a:extLst>
          </p:cNvPr>
          <p:cNvSpPr txBox="1"/>
          <p:nvPr/>
        </p:nvSpPr>
        <p:spPr>
          <a:xfrm>
            <a:off x="318743" y="419804"/>
            <a:ext cx="2441694" cy="338554"/>
          </a:xfrm>
          <a:prstGeom prst="rect">
            <a:avLst/>
          </a:prstGeom>
          <a:no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600" b="0" i="0" u="none" strike="noStrike" kern="1200" cap="none" spc="600" normalizeH="0" baseline="0" noProof="0" dirty="0">
                <a:ln>
                  <a:noFill/>
                </a:ln>
                <a:solidFill>
                  <a:prstClr val="white"/>
                </a:solidFill>
                <a:effectLst/>
                <a:uLnTx/>
                <a:uFillTx/>
                <a:latin typeface="Montserrat" panose="00000500000000000000" pitchFamily="50" charset="-94"/>
                <a:ea typeface="+mn-ea"/>
                <a:cs typeface="+mn-cs"/>
              </a:rPr>
              <a:t>MODULE ONE</a:t>
            </a:r>
          </a:p>
        </p:txBody>
      </p:sp>
      <p:cxnSp>
        <p:nvCxnSpPr>
          <p:cNvPr id="7" name="Straight Connector 6">
            <a:extLst>
              <a:ext uri="{FF2B5EF4-FFF2-40B4-BE49-F238E27FC236}">
                <a16:creationId xmlns:a16="http://schemas.microsoft.com/office/drawing/2014/main" id="{444F417E-0858-4159-8295-1CF32EF47E55}"/>
              </a:ext>
            </a:extLst>
          </p:cNvPr>
          <p:cNvCxnSpPr/>
          <p:nvPr/>
        </p:nvCxnSpPr>
        <p:spPr>
          <a:xfrm>
            <a:off x="-16881" y="2686050"/>
            <a:ext cx="12208881"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5193B488-9B13-4BB9-BC1D-5668151219CC}"/>
              </a:ext>
            </a:extLst>
          </p:cNvPr>
          <p:cNvSpPr>
            <a:spLocks noGrp="1"/>
          </p:cNvSpPr>
          <p:nvPr>
            <p:ph type="sldNum" sz="quarter" idx="12"/>
          </p:nvPr>
        </p:nvSpPr>
        <p:spPr/>
        <p:txBody>
          <a:bodyPr/>
          <a:lstStyle/>
          <a:p>
            <a:fld id="{893DE34F-861C-4A6A-B142-FB2440115817}" type="slidenum">
              <a:rPr lang="en-US" smtClean="0"/>
              <a:t>14</a:t>
            </a:fld>
            <a:endParaRPr lang="en-US"/>
          </a:p>
        </p:txBody>
      </p:sp>
    </p:spTree>
    <p:extLst>
      <p:ext uri="{BB962C8B-B14F-4D97-AF65-F5344CB8AC3E}">
        <p14:creationId xmlns:p14="http://schemas.microsoft.com/office/powerpoint/2010/main" val="1741228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A7496AE-8E0B-4257-83A1-92F3C51D3796}"/>
              </a:ext>
            </a:extLst>
          </p:cNvPr>
          <p:cNvSpPr>
            <a:spLocks noGrp="1"/>
          </p:cNvSpPr>
          <p:nvPr>
            <p:ph type="title"/>
          </p:nvPr>
        </p:nvSpPr>
        <p:spPr>
          <a:xfrm>
            <a:off x="418021" y="238525"/>
            <a:ext cx="5272477" cy="1311664"/>
          </a:xfrm>
        </p:spPr>
        <p:txBody>
          <a:bodyPr vert="horz" lIns="91440" tIns="45720" rIns="91440" bIns="45720" rtlCol="0" anchor="ctr">
            <a:normAutofit/>
          </a:bodyPr>
          <a:lstStyle/>
          <a:p>
            <a:pPr algn="ctr" defTabSz="914400"/>
            <a:r>
              <a:rPr lang="en-US" sz="3200" dirty="0">
                <a:solidFill>
                  <a:srgbClr val="12B0B5"/>
                </a:solidFill>
                <a:latin typeface="+mn-lt"/>
              </a:rPr>
              <a:t>Importance of Routines</a:t>
            </a:r>
          </a:p>
        </p:txBody>
      </p:sp>
      <p:sp>
        <p:nvSpPr>
          <p:cNvPr id="9" name="Content Placeholder 8">
            <a:extLst>
              <a:ext uri="{FF2B5EF4-FFF2-40B4-BE49-F238E27FC236}">
                <a16:creationId xmlns:a16="http://schemas.microsoft.com/office/drawing/2014/main" id="{F19273C0-3BE8-4919-AC09-4E7F7742558D}"/>
              </a:ext>
            </a:extLst>
          </p:cNvPr>
          <p:cNvSpPr>
            <a:spLocks noGrp="1"/>
          </p:cNvSpPr>
          <p:nvPr>
            <p:ph idx="1"/>
          </p:nvPr>
        </p:nvSpPr>
        <p:spPr>
          <a:xfrm>
            <a:off x="477981" y="2420095"/>
            <a:ext cx="5272477" cy="3413627"/>
          </a:xfrm>
          <a:noFill/>
        </p:spPr>
        <p:txBody>
          <a:bodyPr vert="horz" lIns="91440" tIns="45720" rIns="91440" bIns="45720" rtlCol="0" anchor="t">
            <a:noAutofit/>
          </a:bodyPr>
          <a:lstStyle/>
          <a:p>
            <a:pPr marL="0" indent="0">
              <a:lnSpc>
                <a:spcPct val="150000"/>
              </a:lnSpc>
              <a:buNone/>
            </a:pPr>
            <a:r>
              <a:rPr lang="en-US" sz="1400" dirty="0">
                <a:solidFill>
                  <a:srgbClr val="000000"/>
                </a:solidFill>
                <a:latin typeface="+mn-lt"/>
              </a:rPr>
              <a:t>Getting a good night’s sleep is one of the most natural ways to improve your health.  Everyone goes to sleep and wakes up refreshed and ready to enjoy another day.  Or do they?  In the US, 70 million people are affected by sleep disorders.</a:t>
            </a:r>
          </a:p>
          <a:p>
            <a:pPr marL="0" indent="0">
              <a:lnSpc>
                <a:spcPct val="150000"/>
              </a:lnSpc>
              <a:buNone/>
            </a:pPr>
            <a:r>
              <a:rPr lang="en-US" sz="1400" dirty="0">
                <a:solidFill>
                  <a:srgbClr val="000000"/>
                </a:solidFill>
                <a:latin typeface="+mn-lt"/>
              </a:rPr>
              <a:t>It only makes sense that you would approach this with goal setting.  A huge percentage of people suffer from poor sleep quality, resulting from some habits and situations they set themselves and can be changed with some goals and action.</a:t>
            </a:r>
          </a:p>
        </p:txBody>
      </p:sp>
      <p:pic>
        <p:nvPicPr>
          <p:cNvPr id="10" name="Picture 9" descr="A picture containing object&#10;&#10;Description automatically generated">
            <a:extLst>
              <a:ext uri="{FF2B5EF4-FFF2-40B4-BE49-F238E27FC236}">
                <a16:creationId xmlns:a16="http://schemas.microsoft.com/office/drawing/2014/main" id="{8C86F90B-6136-4CCF-9A15-2FB7864480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0" y="1415280"/>
            <a:ext cx="6178859" cy="601298"/>
          </a:xfrm>
          <a:prstGeom prst="rect">
            <a:avLst/>
          </a:prstGeom>
        </p:spPr>
      </p:pic>
      <p:pic>
        <p:nvPicPr>
          <p:cNvPr id="3" name="Picture Placeholder 2">
            <a:extLst>
              <a:ext uri="{FF2B5EF4-FFF2-40B4-BE49-F238E27FC236}">
                <a16:creationId xmlns:a16="http://schemas.microsoft.com/office/drawing/2014/main" id="{4002334D-497F-47C3-9D10-286491F03829}"/>
              </a:ext>
            </a:extLst>
          </p:cNvPr>
          <p:cNvPicPr>
            <a:picLocks noGrp="1" noChangeAspect="1"/>
          </p:cNvPicPr>
          <p:nvPr>
            <p:ph type="pic" sz="quarter" idx="13"/>
          </p:nvPr>
        </p:nvPicPr>
        <p:blipFill rotWithShape="1">
          <a:blip r:embed="rId4">
            <a:extLst>
              <a:ext uri="{28A0092B-C50C-407E-A947-70E740481C1C}">
                <a14:useLocalDpi xmlns:a14="http://schemas.microsoft.com/office/drawing/2010/main" val="0"/>
              </a:ext>
            </a:extLst>
          </a:blip>
          <a:srcRect l="43386" t="4450"/>
          <a:stretch/>
        </p:blipFill>
        <p:spPr>
          <a:xfrm>
            <a:off x="6096000" y="0"/>
            <a:ext cx="6096001" cy="6858000"/>
          </a:xfrm>
          <a:prstGeom prst="rect">
            <a:avLst/>
          </a:prstGeom>
        </p:spPr>
      </p:pic>
      <p:sp>
        <p:nvSpPr>
          <p:cNvPr id="2" name="Slide Number Placeholder 1">
            <a:extLst>
              <a:ext uri="{FF2B5EF4-FFF2-40B4-BE49-F238E27FC236}">
                <a16:creationId xmlns:a16="http://schemas.microsoft.com/office/drawing/2014/main" id="{22272C64-F7C5-44FC-9789-2679E6F84A8E}"/>
              </a:ext>
            </a:extLst>
          </p:cNvPr>
          <p:cNvSpPr>
            <a:spLocks noGrp="1"/>
          </p:cNvSpPr>
          <p:nvPr>
            <p:ph type="sldNum" sz="quarter" idx="12"/>
          </p:nvPr>
        </p:nvSpPr>
        <p:spPr/>
        <p:txBody>
          <a:bodyPr/>
          <a:lstStyle/>
          <a:p>
            <a:fld id="{667BE782-764C-48E2-8CC4-34B04CA69BE4}" type="slidenum">
              <a:rPr lang="en-US" smtClean="0"/>
              <a:t>15</a:t>
            </a:fld>
            <a:endParaRPr lang="en-US"/>
          </a:p>
        </p:txBody>
      </p:sp>
    </p:spTree>
    <p:extLst>
      <p:ext uri="{BB962C8B-B14F-4D97-AF65-F5344CB8AC3E}">
        <p14:creationId xmlns:p14="http://schemas.microsoft.com/office/powerpoint/2010/main" val="19429563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A7496AE-8E0B-4257-83A1-92F3C51D3796}"/>
              </a:ext>
            </a:extLst>
          </p:cNvPr>
          <p:cNvSpPr>
            <a:spLocks noGrp="1"/>
          </p:cNvSpPr>
          <p:nvPr>
            <p:ph type="title"/>
          </p:nvPr>
        </p:nvSpPr>
        <p:spPr>
          <a:xfrm>
            <a:off x="418020" y="243578"/>
            <a:ext cx="5272477" cy="1311664"/>
          </a:xfrm>
        </p:spPr>
        <p:txBody>
          <a:bodyPr vert="horz" lIns="91440" tIns="45720" rIns="91440" bIns="45720" rtlCol="0" anchor="ctr">
            <a:normAutofit/>
          </a:bodyPr>
          <a:lstStyle/>
          <a:p>
            <a:pPr algn="ctr" defTabSz="914400"/>
            <a:r>
              <a:rPr lang="en-US" sz="3200" dirty="0">
                <a:solidFill>
                  <a:srgbClr val="12B0B5"/>
                </a:solidFill>
                <a:latin typeface="+mn-lt"/>
              </a:rPr>
              <a:t>Importance of Routines</a:t>
            </a:r>
          </a:p>
        </p:txBody>
      </p:sp>
      <p:sp>
        <p:nvSpPr>
          <p:cNvPr id="9" name="Content Placeholder 8">
            <a:extLst>
              <a:ext uri="{FF2B5EF4-FFF2-40B4-BE49-F238E27FC236}">
                <a16:creationId xmlns:a16="http://schemas.microsoft.com/office/drawing/2014/main" id="{F19273C0-3BE8-4919-AC09-4E7F7742558D}"/>
              </a:ext>
            </a:extLst>
          </p:cNvPr>
          <p:cNvSpPr>
            <a:spLocks noGrp="1"/>
          </p:cNvSpPr>
          <p:nvPr>
            <p:ph idx="1"/>
          </p:nvPr>
        </p:nvSpPr>
        <p:spPr>
          <a:xfrm>
            <a:off x="477981" y="2420095"/>
            <a:ext cx="5272477" cy="4117673"/>
          </a:xfrm>
          <a:noFill/>
        </p:spPr>
        <p:txBody>
          <a:bodyPr vert="horz" lIns="91440" tIns="45720" rIns="91440" bIns="45720" rtlCol="0" anchor="t">
            <a:noAutofit/>
          </a:bodyPr>
          <a:lstStyle/>
          <a:p>
            <a:pPr marL="0" indent="0">
              <a:lnSpc>
                <a:spcPct val="150000"/>
              </a:lnSpc>
              <a:buNone/>
            </a:pPr>
            <a:r>
              <a:rPr lang="en-US" sz="1400" dirty="0">
                <a:solidFill>
                  <a:srgbClr val="000000"/>
                </a:solidFill>
                <a:latin typeface="+mn-lt"/>
              </a:rPr>
              <a:t>Improved sleep quality will help with learning, creativity, attitude, reflex, heart function, stress, immunity, and a whole list of other improvements.  It’s time to set some SMART goals for sleep. To do this, you’ll need your Resource Manual.</a:t>
            </a:r>
          </a:p>
        </p:txBody>
      </p:sp>
      <p:pic>
        <p:nvPicPr>
          <p:cNvPr id="11" name="Picture Placeholder 2">
            <a:extLst>
              <a:ext uri="{FF2B5EF4-FFF2-40B4-BE49-F238E27FC236}">
                <a16:creationId xmlns:a16="http://schemas.microsoft.com/office/drawing/2014/main" id="{3BAA82CC-D17E-4565-B17A-4C5EA1644E4F}"/>
              </a:ext>
            </a:extLst>
          </p:cNvPr>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l="43386" t="4450"/>
          <a:stretch/>
        </p:blipFill>
        <p:spPr>
          <a:xfrm>
            <a:off x="6096000" y="0"/>
            <a:ext cx="6096001" cy="6858000"/>
          </a:xfrm>
          <a:prstGeom prst="rect">
            <a:avLst/>
          </a:prstGeom>
        </p:spPr>
      </p:pic>
      <p:sp>
        <p:nvSpPr>
          <p:cNvPr id="3" name="Slide Number Placeholder 2">
            <a:extLst>
              <a:ext uri="{FF2B5EF4-FFF2-40B4-BE49-F238E27FC236}">
                <a16:creationId xmlns:a16="http://schemas.microsoft.com/office/drawing/2014/main" id="{1C9A7FAF-1614-432D-9A24-D03F1D86A607}"/>
              </a:ext>
            </a:extLst>
          </p:cNvPr>
          <p:cNvSpPr>
            <a:spLocks noGrp="1"/>
          </p:cNvSpPr>
          <p:nvPr>
            <p:ph type="sldNum" sz="quarter" idx="12"/>
          </p:nvPr>
        </p:nvSpPr>
        <p:spPr/>
        <p:txBody>
          <a:bodyPr/>
          <a:lstStyle/>
          <a:p>
            <a:fld id="{667BE782-764C-48E2-8CC4-34B04CA69BE4}" type="slidenum">
              <a:rPr lang="en-US" smtClean="0"/>
              <a:t>16</a:t>
            </a:fld>
            <a:endParaRPr lang="en-US"/>
          </a:p>
        </p:txBody>
      </p:sp>
      <p:pic>
        <p:nvPicPr>
          <p:cNvPr id="12" name="Picture 11" descr="A picture containing object&#10;&#10;Description automatically generated">
            <a:extLst>
              <a:ext uri="{FF2B5EF4-FFF2-40B4-BE49-F238E27FC236}">
                <a16:creationId xmlns:a16="http://schemas.microsoft.com/office/drawing/2014/main" id="{67FB45FD-B88B-4675-A780-76489EBAA96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800000">
            <a:off x="0" y="1415280"/>
            <a:ext cx="6178859" cy="601298"/>
          </a:xfrm>
          <a:prstGeom prst="rect">
            <a:avLst/>
          </a:prstGeom>
        </p:spPr>
      </p:pic>
    </p:spTree>
    <p:extLst>
      <p:ext uri="{BB962C8B-B14F-4D97-AF65-F5344CB8AC3E}">
        <p14:creationId xmlns:p14="http://schemas.microsoft.com/office/powerpoint/2010/main" val="20674413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18">
            <a:extLst>
              <a:ext uri="{FF2B5EF4-FFF2-40B4-BE49-F238E27FC236}">
                <a16:creationId xmlns:a16="http://schemas.microsoft.com/office/drawing/2014/main" id="{1A3DDB2C-3416-436E-8AD2-394D8AB38047}"/>
              </a:ext>
            </a:extLst>
          </p:cNvPr>
          <p:cNvSpPr txBox="1">
            <a:spLocks noChangeArrowheads="1"/>
          </p:cNvSpPr>
          <p:nvPr/>
        </p:nvSpPr>
        <p:spPr bwMode="auto">
          <a:xfrm>
            <a:off x="3006474" y="1955007"/>
            <a:ext cx="6176691"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Calibri" panose="020F0502020204030204" pitchFamily="34" charset="0"/>
              </a:defRPr>
            </a:lvl1pPr>
            <a:lvl2pPr marL="742950" indent="-285750">
              <a:defRPr sz="3600">
                <a:solidFill>
                  <a:schemeClr val="tx1"/>
                </a:solidFill>
                <a:latin typeface="Calibri" panose="020F0502020204030204" pitchFamily="34" charset="0"/>
              </a:defRPr>
            </a:lvl2pPr>
            <a:lvl3pPr marL="1143000" indent="-228600">
              <a:defRPr sz="3600">
                <a:solidFill>
                  <a:schemeClr val="tx1"/>
                </a:solidFill>
                <a:latin typeface="Calibri" panose="020F0502020204030204" pitchFamily="34" charset="0"/>
              </a:defRPr>
            </a:lvl3pPr>
            <a:lvl4pPr marL="1600200" indent="-228600">
              <a:defRPr sz="3600">
                <a:solidFill>
                  <a:schemeClr val="tx1"/>
                </a:solidFill>
                <a:latin typeface="Calibri" panose="020F0502020204030204" pitchFamily="34" charset="0"/>
              </a:defRPr>
            </a:lvl4pPr>
            <a:lvl5pPr marL="2057400" indent="-228600">
              <a:defRPr sz="3600">
                <a:solidFill>
                  <a:schemeClr val="tx1"/>
                </a:solidFill>
                <a:latin typeface="Calibri" panose="020F0502020204030204" pitchFamily="34" charset="0"/>
              </a:defRPr>
            </a:lvl5pPr>
            <a:lvl6pPr marL="2514600" indent="-228600" defTabSz="1828800" eaLnBrk="0" fontAlgn="base" hangingPunct="0">
              <a:spcBef>
                <a:spcPct val="0"/>
              </a:spcBef>
              <a:spcAft>
                <a:spcPct val="0"/>
              </a:spcAft>
              <a:defRPr sz="3600">
                <a:solidFill>
                  <a:schemeClr val="tx1"/>
                </a:solidFill>
                <a:latin typeface="Calibri" panose="020F0502020204030204" pitchFamily="34" charset="0"/>
              </a:defRPr>
            </a:lvl6pPr>
            <a:lvl7pPr marL="2971800" indent="-228600" defTabSz="1828800" eaLnBrk="0" fontAlgn="base" hangingPunct="0">
              <a:spcBef>
                <a:spcPct val="0"/>
              </a:spcBef>
              <a:spcAft>
                <a:spcPct val="0"/>
              </a:spcAft>
              <a:defRPr sz="3600">
                <a:solidFill>
                  <a:schemeClr val="tx1"/>
                </a:solidFill>
                <a:latin typeface="Calibri" panose="020F0502020204030204" pitchFamily="34" charset="0"/>
              </a:defRPr>
            </a:lvl7pPr>
            <a:lvl8pPr marL="3429000" indent="-228600" defTabSz="1828800" eaLnBrk="0" fontAlgn="base" hangingPunct="0">
              <a:spcBef>
                <a:spcPct val="0"/>
              </a:spcBef>
              <a:spcAft>
                <a:spcPct val="0"/>
              </a:spcAft>
              <a:defRPr sz="3600">
                <a:solidFill>
                  <a:schemeClr val="tx1"/>
                </a:solidFill>
                <a:latin typeface="Calibri" panose="020F0502020204030204" pitchFamily="34" charset="0"/>
              </a:defRPr>
            </a:lvl8pPr>
            <a:lvl9pPr marL="3886200" indent="-228600" defTabSz="1828800" eaLnBrk="0" fontAlgn="base" hangingPunct="0">
              <a:spcBef>
                <a:spcPct val="0"/>
              </a:spcBef>
              <a:spcAft>
                <a:spcPct val="0"/>
              </a:spcAft>
              <a:defRPr sz="3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0" i="0" u="none" strike="noStrike" kern="1200" cap="none" spc="0" normalizeH="0" baseline="0" noProof="0" dirty="0">
                <a:ln>
                  <a:noFill/>
                </a:ln>
                <a:solidFill>
                  <a:srgbClr val="12B0B5"/>
                </a:solidFill>
                <a:effectLst/>
                <a:uLnTx/>
                <a:uFillTx/>
                <a:latin typeface="Montserrat" panose="02000505000000020004" pitchFamily="2" charset="0"/>
                <a:ea typeface="+mn-ea"/>
                <a:cs typeface="+mn-cs"/>
              </a:rPr>
              <a:t>You Are Ready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0" i="0" u="none" strike="noStrike" kern="1200" cap="none" spc="0" normalizeH="0" baseline="0" noProof="0" dirty="0">
                <a:ln>
                  <a:noFill/>
                </a:ln>
                <a:solidFill>
                  <a:srgbClr val="12B0B5"/>
                </a:solidFill>
                <a:effectLst/>
                <a:uLnTx/>
                <a:uFillTx/>
                <a:latin typeface="Montserrat" panose="02000505000000020004" pitchFamily="2" charset="0"/>
                <a:ea typeface="+mn-ea"/>
                <a:cs typeface="+mn-cs"/>
              </a:rPr>
              <a:t>For The Next Module</a:t>
            </a:r>
            <a:endParaRPr kumimoji="0" lang="tr-TR" altLang="en-US" sz="4400" b="0" i="0" u="none" strike="noStrike" kern="1200" cap="none" spc="0" normalizeH="0" baseline="0" noProof="0" dirty="0">
              <a:ln>
                <a:noFill/>
              </a:ln>
              <a:solidFill>
                <a:srgbClr val="12B0B5"/>
              </a:solidFill>
              <a:effectLst/>
              <a:uLnTx/>
              <a:uFillTx/>
              <a:latin typeface="Montserrat" panose="02000505000000020004" pitchFamily="2" charset="0"/>
              <a:ea typeface="+mn-ea"/>
              <a:cs typeface="+mn-cs"/>
            </a:endParaRPr>
          </a:p>
        </p:txBody>
      </p:sp>
      <p:sp>
        <p:nvSpPr>
          <p:cNvPr id="2" name="Slide Number Placeholder 1">
            <a:extLst>
              <a:ext uri="{FF2B5EF4-FFF2-40B4-BE49-F238E27FC236}">
                <a16:creationId xmlns:a16="http://schemas.microsoft.com/office/drawing/2014/main" id="{61D0FB32-110B-4F09-B37B-402A2F27E5E1}"/>
              </a:ext>
            </a:extLst>
          </p:cNvPr>
          <p:cNvSpPr>
            <a:spLocks noGrp="1"/>
          </p:cNvSpPr>
          <p:nvPr>
            <p:ph type="sldNum" sz="quarter" idx="10"/>
          </p:nvPr>
        </p:nvSpPr>
        <p:spPr/>
        <p:txBody>
          <a:bodyPr/>
          <a:lstStyle/>
          <a:p>
            <a:pPr>
              <a:defRPr/>
            </a:pPr>
            <a:fld id="{5EE37673-3C83-422C-BC29-BBCE9CD0513B}" type="slidenum">
              <a:rPr lang="en-US" smtClean="0"/>
              <a:pPr>
                <a:defRPr/>
              </a:pPr>
              <a:t>17</a:t>
            </a:fld>
            <a:endParaRPr lang="en-US"/>
          </a:p>
        </p:txBody>
      </p:sp>
    </p:spTree>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8">
            <a:extLst>
              <a:ext uri="{FF2B5EF4-FFF2-40B4-BE49-F238E27FC236}">
                <a16:creationId xmlns:a16="http://schemas.microsoft.com/office/drawing/2014/main" id="{5E73739E-1F00-F94D-941B-FBD6B51481B6}"/>
              </a:ext>
            </a:extLst>
          </p:cNvPr>
          <p:cNvSpPr txBox="1">
            <a:spLocks noChangeArrowheads="1"/>
          </p:cNvSpPr>
          <p:nvPr/>
        </p:nvSpPr>
        <p:spPr bwMode="auto">
          <a:xfrm>
            <a:off x="2575262" y="2317750"/>
            <a:ext cx="7039106" cy="221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Calibri" panose="020F0502020204030204" pitchFamily="34" charset="0"/>
              </a:defRPr>
            </a:lvl1pPr>
            <a:lvl2pPr marL="742950" indent="-285750">
              <a:defRPr sz="3600">
                <a:solidFill>
                  <a:schemeClr val="tx1"/>
                </a:solidFill>
                <a:latin typeface="Calibri" panose="020F0502020204030204" pitchFamily="34" charset="0"/>
              </a:defRPr>
            </a:lvl2pPr>
            <a:lvl3pPr marL="1143000" indent="-228600">
              <a:defRPr sz="3600">
                <a:solidFill>
                  <a:schemeClr val="tx1"/>
                </a:solidFill>
                <a:latin typeface="Calibri" panose="020F0502020204030204" pitchFamily="34" charset="0"/>
              </a:defRPr>
            </a:lvl3pPr>
            <a:lvl4pPr marL="1600200" indent="-228600">
              <a:defRPr sz="3600">
                <a:solidFill>
                  <a:schemeClr val="tx1"/>
                </a:solidFill>
                <a:latin typeface="Calibri" panose="020F0502020204030204" pitchFamily="34" charset="0"/>
              </a:defRPr>
            </a:lvl4pPr>
            <a:lvl5pPr marL="2057400" indent="-228600">
              <a:defRPr sz="3600">
                <a:solidFill>
                  <a:schemeClr val="tx1"/>
                </a:solidFill>
                <a:latin typeface="Calibri" panose="020F0502020204030204" pitchFamily="34" charset="0"/>
              </a:defRPr>
            </a:lvl5pPr>
            <a:lvl6pPr marL="2514600" indent="-228600" defTabSz="1828800" eaLnBrk="0" fontAlgn="base" hangingPunct="0">
              <a:spcBef>
                <a:spcPct val="0"/>
              </a:spcBef>
              <a:spcAft>
                <a:spcPct val="0"/>
              </a:spcAft>
              <a:defRPr sz="3600">
                <a:solidFill>
                  <a:schemeClr val="tx1"/>
                </a:solidFill>
                <a:latin typeface="Calibri" panose="020F0502020204030204" pitchFamily="34" charset="0"/>
              </a:defRPr>
            </a:lvl6pPr>
            <a:lvl7pPr marL="2971800" indent="-228600" defTabSz="1828800" eaLnBrk="0" fontAlgn="base" hangingPunct="0">
              <a:spcBef>
                <a:spcPct val="0"/>
              </a:spcBef>
              <a:spcAft>
                <a:spcPct val="0"/>
              </a:spcAft>
              <a:defRPr sz="3600">
                <a:solidFill>
                  <a:schemeClr val="tx1"/>
                </a:solidFill>
                <a:latin typeface="Calibri" panose="020F0502020204030204" pitchFamily="34" charset="0"/>
              </a:defRPr>
            </a:lvl7pPr>
            <a:lvl8pPr marL="3429000" indent="-228600" defTabSz="1828800" eaLnBrk="0" fontAlgn="base" hangingPunct="0">
              <a:spcBef>
                <a:spcPct val="0"/>
              </a:spcBef>
              <a:spcAft>
                <a:spcPct val="0"/>
              </a:spcAft>
              <a:defRPr sz="3600">
                <a:solidFill>
                  <a:schemeClr val="tx1"/>
                </a:solidFill>
                <a:latin typeface="Calibri" panose="020F0502020204030204" pitchFamily="34" charset="0"/>
              </a:defRPr>
            </a:lvl8pPr>
            <a:lvl9pPr marL="3886200" indent="-228600" defTabSz="1828800" eaLnBrk="0" fontAlgn="base" hangingPunct="0">
              <a:spcBef>
                <a:spcPct val="0"/>
              </a:spcBef>
              <a:spcAft>
                <a:spcPct val="0"/>
              </a:spcAft>
              <a:defRPr sz="3600">
                <a:solidFill>
                  <a:schemeClr val="tx1"/>
                </a:solidFill>
                <a:latin typeface="Calibri" panose="020F0502020204030204" pitchFamily="34" charset="0"/>
              </a:defRPr>
            </a:lvl9pPr>
          </a:lstStyle>
          <a:p>
            <a:pPr algn="ctr" fontAlgn="base">
              <a:spcBef>
                <a:spcPct val="0"/>
              </a:spcBef>
              <a:spcAft>
                <a:spcPct val="0"/>
              </a:spcAft>
            </a:pPr>
            <a:r>
              <a:rPr lang="tr-TR" altLang="en-US" sz="6900" dirty="0">
                <a:solidFill>
                  <a:srgbClr val="12B0B5"/>
                </a:solidFill>
                <a:latin typeface="Montserrat" panose="02000505000000020004" pitchFamily="2" charset="0"/>
              </a:rPr>
              <a:t>SLEEP ACROSS</a:t>
            </a:r>
          </a:p>
          <a:p>
            <a:pPr algn="ctr" fontAlgn="base">
              <a:spcBef>
                <a:spcPct val="0"/>
              </a:spcBef>
              <a:spcAft>
                <a:spcPct val="0"/>
              </a:spcAft>
            </a:pPr>
            <a:r>
              <a:rPr lang="tr-TR" altLang="en-US" sz="6900" dirty="0">
                <a:solidFill>
                  <a:srgbClr val="12B0B5"/>
                </a:solidFill>
                <a:latin typeface="Montserrat" panose="02000505000000020004" pitchFamily="2" charset="0"/>
              </a:rPr>
              <a:t>THE LIFESPAN</a:t>
            </a:r>
          </a:p>
        </p:txBody>
      </p:sp>
      <p:sp>
        <p:nvSpPr>
          <p:cNvPr id="2" name="Slide Number Placeholder 1">
            <a:extLst>
              <a:ext uri="{FF2B5EF4-FFF2-40B4-BE49-F238E27FC236}">
                <a16:creationId xmlns:a16="http://schemas.microsoft.com/office/drawing/2014/main" id="{4D7A4FC0-B0A1-411C-B4C3-A8C85A43AB82}"/>
              </a:ext>
            </a:extLst>
          </p:cNvPr>
          <p:cNvSpPr>
            <a:spLocks noGrp="1"/>
          </p:cNvSpPr>
          <p:nvPr>
            <p:ph type="sldNum" sz="quarter" idx="10"/>
          </p:nvPr>
        </p:nvSpPr>
        <p:spPr/>
        <p:txBody>
          <a:bodyPr/>
          <a:lstStyle/>
          <a:p>
            <a:pPr>
              <a:defRPr/>
            </a:pPr>
            <a:fld id="{5EE37673-3C83-422C-BC29-BBCE9CD0513B}" type="slidenum">
              <a:rPr lang="en-US" smtClean="0"/>
              <a:pPr>
                <a:defRPr/>
              </a:pPr>
              <a:t>2</a:t>
            </a:fld>
            <a:endParaRPr lang="en-US"/>
          </a:p>
        </p:txBody>
      </p:sp>
      <p:pic>
        <p:nvPicPr>
          <p:cNvPr id="5" name="Picture 4">
            <a:extLst>
              <a:ext uri="{FF2B5EF4-FFF2-40B4-BE49-F238E27FC236}">
                <a16:creationId xmlns:a16="http://schemas.microsoft.com/office/drawing/2014/main" id="{24C3FF47-CD90-4AB9-AD41-B8D1CF5DAB31}"/>
              </a:ext>
            </a:extLst>
          </p:cNvPr>
          <p:cNvPicPr>
            <a:picLocks noChangeAspect="1"/>
          </p:cNvPicPr>
          <p:nvPr/>
        </p:nvPicPr>
        <p:blipFill>
          <a:blip r:embed="rId2"/>
          <a:stretch>
            <a:fillRect/>
          </a:stretch>
        </p:blipFill>
        <p:spPr>
          <a:xfrm>
            <a:off x="4508902" y="6473825"/>
            <a:ext cx="3171825" cy="247650"/>
          </a:xfrm>
          <a:prstGeom prst="rect">
            <a:avLst/>
          </a:prstGeom>
        </p:spPr>
      </p:pic>
    </p:spTree>
    <p:extLst>
      <p:ext uri="{BB962C8B-B14F-4D97-AF65-F5344CB8AC3E}">
        <p14:creationId xmlns:p14="http://schemas.microsoft.com/office/powerpoint/2010/main" val="8835610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EDFEE4D6-4C45-5844-9BE2-8335C74FB78D}"/>
              </a:ext>
            </a:extLst>
          </p:cNvPr>
          <p:cNvSpPr txBox="1"/>
          <p:nvPr/>
        </p:nvSpPr>
        <p:spPr>
          <a:xfrm>
            <a:off x="4064000" y="1869355"/>
            <a:ext cx="2544286" cy="430887"/>
          </a:xfrm>
          <a:prstGeom prst="rect">
            <a:avLst/>
          </a:prstGeom>
          <a:noFill/>
        </p:spPr>
        <p:txBody>
          <a:bodyPr wrap="none">
            <a:spAutoFit/>
          </a:bodyPr>
          <a:lstStyle/>
          <a:p>
            <a:pPr algn="ctr">
              <a:defRPr/>
            </a:pPr>
            <a:r>
              <a:rPr lang="en-US" sz="2200" dirty="0">
                <a:solidFill>
                  <a:schemeClr val="accent1"/>
                </a:solidFill>
                <a:latin typeface="Quickpen" pitchFamily="50" charset="0"/>
              </a:rPr>
              <a:t>Table of contents</a:t>
            </a:r>
            <a:endParaRPr lang="tr-TR" sz="2200" dirty="0">
              <a:solidFill>
                <a:schemeClr val="accent1"/>
              </a:solidFill>
              <a:latin typeface="Quickpen" pitchFamily="50" charset="0"/>
            </a:endParaRPr>
          </a:p>
        </p:txBody>
      </p:sp>
      <p:graphicFrame>
        <p:nvGraphicFramePr>
          <p:cNvPr id="2" name="Table 1">
            <a:extLst>
              <a:ext uri="{FF2B5EF4-FFF2-40B4-BE49-F238E27FC236}">
                <a16:creationId xmlns:a16="http://schemas.microsoft.com/office/drawing/2014/main" id="{181F2424-782F-475F-81E9-9769224CBFBB}"/>
              </a:ext>
            </a:extLst>
          </p:cNvPr>
          <p:cNvGraphicFramePr>
            <a:graphicFrameLocks noGrp="1"/>
          </p:cNvGraphicFramePr>
          <p:nvPr>
            <p:extLst>
              <p:ext uri="{D42A27DB-BD31-4B8C-83A1-F6EECF244321}">
                <p14:modId xmlns:p14="http://schemas.microsoft.com/office/powerpoint/2010/main" val="3701998980"/>
              </p:ext>
            </p:extLst>
          </p:nvPr>
        </p:nvGraphicFramePr>
        <p:xfrm>
          <a:off x="4064000" y="2657467"/>
          <a:ext cx="4892275" cy="2595880"/>
        </p:xfrm>
        <a:graphic>
          <a:graphicData uri="http://schemas.openxmlformats.org/drawingml/2006/table">
            <a:tbl>
              <a:tblPr firstRow="1" bandRow="1">
                <a:tableStyleId>{2D5ABB26-0587-4C30-8999-92F81FD0307C}</a:tableStyleId>
              </a:tblPr>
              <a:tblGrid>
                <a:gridCol w="668638">
                  <a:extLst>
                    <a:ext uri="{9D8B030D-6E8A-4147-A177-3AD203B41FA5}">
                      <a16:colId xmlns:a16="http://schemas.microsoft.com/office/drawing/2014/main" val="508192869"/>
                    </a:ext>
                  </a:extLst>
                </a:gridCol>
                <a:gridCol w="4223637">
                  <a:extLst>
                    <a:ext uri="{9D8B030D-6E8A-4147-A177-3AD203B41FA5}">
                      <a16:colId xmlns:a16="http://schemas.microsoft.com/office/drawing/2014/main" val="1738044332"/>
                    </a:ext>
                  </a:extLst>
                </a:gridCol>
              </a:tblGrid>
              <a:tr h="370840">
                <a:tc>
                  <a:txBody>
                    <a:bodyPr/>
                    <a:lstStyle/>
                    <a:p>
                      <a:r>
                        <a:rPr lang="en-US" dirty="0">
                          <a:solidFill>
                            <a:schemeClr val="tx2">
                              <a:lumMod val="40000"/>
                              <a:lumOff val="60000"/>
                            </a:schemeClr>
                          </a:solidFill>
                          <a:latin typeface="Montserrat" panose="02000505000000020004" pitchFamily="2" charset="0"/>
                        </a:rPr>
                        <a:t>4</a:t>
                      </a:r>
                    </a:p>
                  </a:txBody>
                  <a:tcPr/>
                </a:tc>
                <a:tc>
                  <a:txBody>
                    <a:bodyPr/>
                    <a:lstStyle/>
                    <a:p>
                      <a:r>
                        <a:rPr lang="en-US" sz="1400" dirty="0">
                          <a:solidFill>
                            <a:schemeClr val="tx1"/>
                          </a:solidFill>
                        </a:rPr>
                        <a:t>Infants</a:t>
                      </a:r>
                      <a:r>
                        <a:rPr lang="en-US" sz="1400" baseline="0" dirty="0">
                          <a:solidFill>
                            <a:schemeClr val="tx1"/>
                          </a:solidFill>
                        </a:rPr>
                        <a:t> to 1 year</a:t>
                      </a:r>
                      <a:endParaRPr lang="en-US" sz="1400" dirty="0">
                        <a:solidFill>
                          <a:schemeClr val="tx1"/>
                        </a:solidFill>
                      </a:endParaRPr>
                    </a:p>
                  </a:txBody>
                  <a:tcPr anchor="ctr"/>
                </a:tc>
                <a:extLst>
                  <a:ext uri="{0D108BD9-81ED-4DB2-BD59-A6C34878D82A}">
                    <a16:rowId xmlns:a16="http://schemas.microsoft.com/office/drawing/2014/main" val="2109158794"/>
                  </a:ext>
                </a:extLst>
              </a:tr>
              <a:tr h="370840">
                <a:tc>
                  <a:txBody>
                    <a:bodyPr/>
                    <a:lstStyle/>
                    <a:p>
                      <a:r>
                        <a:rPr lang="en-US" dirty="0">
                          <a:solidFill>
                            <a:schemeClr val="tx2">
                              <a:lumMod val="40000"/>
                              <a:lumOff val="60000"/>
                            </a:schemeClr>
                          </a:solidFill>
                          <a:latin typeface="Montserrat" panose="02000505000000020004" pitchFamily="2" charset="0"/>
                        </a:rPr>
                        <a:t>6</a:t>
                      </a:r>
                    </a:p>
                  </a:txBody>
                  <a:tcPr/>
                </a:tc>
                <a:tc>
                  <a:txBody>
                    <a:bodyPr/>
                    <a:lstStyle/>
                    <a:p>
                      <a:r>
                        <a:rPr lang="en-US" sz="1400" dirty="0"/>
                        <a:t>Toddlers</a:t>
                      </a:r>
                    </a:p>
                  </a:txBody>
                  <a:tcPr anchor="ctr"/>
                </a:tc>
                <a:extLst>
                  <a:ext uri="{0D108BD9-81ED-4DB2-BD59-A6C34878D82A}">
                    <a16:rowId xmlns:a16="http://schemas.microsoft.com/office/drawing/2014/main" val="1845386627"/>
                  </a:ext>
                </a:extLst>
              </a:tr>
              <a:tr h="370840">
                <a:tc>
                  <a:txBody>
                    <a:bodyPr/>
                    <a:lstStyle/>
                    <a:p>
                      <a:r>
                        <a:rPr lang="en-US" dirty="0">
                          <a:solidFill>
                            <a:schemeClr val="tx2">
                              <a:lumMod val="40000"/>
                              <a:lumOff val="60000"/>
                            </a:schemeClr>
                          </a:solidFill>
                          <a:latin typeface="Montserrat" panose="02000505000000020004" pitchFamily="2" charset="0"/>
                        </a:rPr>
                        <a:t>8</a:t>
                      </a:r>
                    </a:p>
                  </a:txBody>
                  <a:tcPr/>
                </a:tc>
                <a:tc>
                  <a:txBody>
                    <a:bodyPr/>
                    <a:lstStyle/>
                    <a:p>
                      <a:r>
                        <a:rPr lang="en-US" sz="1400" dirty="0"/>
                        <a:t>Child</a:t>
                      </a:r>
                    </a:p>
                  </a:txBody>
                  <a:tcPr anchor="ctr"/>
                </a:tc>
                <a:extLst>
                  <a:ext uri="{0D108BD9-81ED-4DB2-BD59-A6C34878D82A}">
                    <a16:rowId xmlns:a16="http://schemas.microsoft.com/office/drawing/2014/main" val="496688315"/>
                  </a:ext>
                </a:extLst>
              </a:tr>
              <a:tr h="370840">
                <a:tc>
                  <a:txBody>
                    <a:bodyPr/>
                    <a:lstStyle/>
                    <a:p>
                      <a:r>
                        <a:rPr lang="en-US" dirty="0">
                          <a:solidFill>
                            <a:schemeClr val="tx2">
                              <a:lumMod val="40000"/>
                              <a:lumOff val="60000"/>
                            </a:schemeClr>
                          </a:solidFill>
                          <a:latin typeface="Montserrat" panose="02000505000000020004" pitchFamily="2" charset="0"/>
                        </a:rPr>
                        <a:t>10</a:t>
                      </a:r>
                    </a:p>
                  </a:txBody>
                  <a:tcPr/>
                </a:tc>
                <a:tc>
                  <a:txBody>
                    <a:bodyPr/>
                    <a:lstStyle/>
                    <a:p>
                      <a:r>
                        <a:rPr lang="en-US" sz="1400" dirty="0"/>
                        <a:t>Adolescents</a:t>
                      </a:r>
                    </a:p>
                  </a:txBody>
                  <a:tcPr anchor="ctr"/>
                </a:tc>
                <a:extLst>
                  <a:ext uri="{0D108BD9-81ED-4DB2-BD59-A6C34878D82A}">
                    <a16:rowId xmlns:a16="http://schemas.microsoft.com/office/drawing/2014/main" val="3065012163"/>
                  </a:ext>
                </a:extLst>
              </a:tr>
              <a:tr h="370840">
                <a:tc>
                  <a:txBody>
                    <a:bodyPr/>
                    <a:lstStyle/>
                    <a:p>
                      <a:r>
                        <a:rPr lang="en-US" dirty="0">
                          <a:solidFill>
                            <a:schemeClr val="tx2">
                              <a:lumMod val="40000"/>
                              <a:lumOff val="60000"/>
                            </a:schemeClr>
                          </a:solidFill>
                          <a:latin typeface="Montserrat" panose="02000505000000020004" pitchFamily="2" charset="0"/>
                        </a:rPr>
                        <a:t>12</a:t>
                      </a:r>
                    </a:p>
                  </a:txBody>
                  <a:tcPr/>
                </a:tc>
                <a:tc>
                  <a:txBody>
                    <a:bodyPr/>
                    <a:lstStyle/>
                    <a:p>
                      <a:r>
                        <a:rPr lang="en-US" sz="1400" dirty="0"/>
                        <a:t>Adults</a:t>
                      </a:r>
                    </a:p>
                  </a:txBody>
                  <a:tcPr anchor="ctr"/>
                </a:tc>
                <a:extLst>
                  <a:ext uri="{0D108BD9-81ED-4DB2-BD59-A6C34878D82A}">
                    <a16:rowId xmlns:a16="http://schemas.microsoft.com/office/drawing/2014/main" val="2590519340"/>
                  </a:ext>
                </a:extLst>
              </a:tr>
              <a:tr h="370840">
                <a:tc>
                  <a:txBody>
                    <a:bodyPr/>
                    <a:lstStyle/>
                    <a:p>
                      <a:endParaRPr lang="en-US" dirty="0">
                        <a:solidFill>
                          <a:schemeClr val="tx2">
                            <a:lumMod val="40000"/>
                            <a:lumOff val="60000"/>
                          </a:schemeClr>
                        </a:solidFill>
                        <a:latin typeface="Montserrat" panose="02000505000000020004" pitchFamily="2" charset="0"/>
                      </a:endParaRPr>
                    </a:p>
                  </a:txBody>
                  <a:tcPr/>
                </a:tc>
                <a:tc>
                  <a:txBody>
                    <a:bodyPr/>
                    <a:lstStyle/>
                    <a:p>
                      <a:endParaRPr lang="en-US" dirty="0"/>
                    </a:p>
                  </a:txBody>
                  <a:tcPr anchor="ctr"/>
                </a:tc>
                <a:extLst>
                  <a:ext uri="{0D108BD9-81ED-4DB2-BD59-A6C34878D82A}">
                    <a16:rowId xmlns:a16="http://schemas.microsoft.com/office/drawing/2014/main" val="3237095978"/>
                  </a:ext>
                </a:extLst>
              </a:tr>
              <a:tr h="370840">
                <a:tc>
                  <a:txBody>
                    <a:bodyPr/>
                    <a:lstStyle/>
                    <a:p>
                      <a:endParaRPr lang="en-US" dirty="0">
                        <a:solidFill>
                          <a:schemeClr val="tx2">
                            <a:lumMod val="40000"/>
                            <a:lumOff val="60000"/>
                          </a:schemeClr>
                        </a:solidFill>
                        <a:latin typeface="Montserrat" panose="02000505000000020004" pitchFamily="2" charset="0"/>
                      </a:endParaRPr>
                    </a:p>
                  </a:txBody>
                  <a:tcPr/>
                </a:tc>
                <a:tc>
                  <a:txBody>
                    <a:bodyPr/>
                    <a:lstStyle/>
                    <a:p>
                      <a:endParaRPr lang="en-US" dirty="0"/>
                    </a:p>
                  </a:txBody>
                  <a:tcPr anchor="ctr"/>
                </a:tc>
                <a:extLst>
                  <a:ext uri="{0D108BD9-81ED-4DB2-BD59-A6C34878D82A}">
                    <a16:rowId xmlns:a16="http://schemas.microsoft.com/office/drawing/2014/main" val="3468314863"/>
                  </a:ext>
                </a:extLst>
              </a:tr>
            </a:tbl>
          </a:graphicData>
        </a:graphic>
      </p:graphicFrame>
      <p:sp>
        <p:nvSpPr>
          <p:cNvPr id="3" name="Slide Number Placeholder 2">
            <a:extLst>
              <a:ext uri="{FF2B5EF4-FFF2-40B4-BE49-F238E27FC236}">
                <a16:creationId xmlns:a16="http://schemas.microsoft.com/office/drawing/2014/main" id="{DBDC8647-F56A-42EC-84B4-7812236F0E57}"/>
              </a:ext>
            </a:extLst>
          </p:cNvPr>
          <p:cNvSpPr>
            <a:spLocks noGrp="1"/>
          </p:cNvSpPr>
          <p:nvPr>
            <p:ph type="sldNum" sz="quarter" idx="10"/>
          </p:nvPr>
        </p:nvSpPr>
        <p:spPr/>
        <p:txBody>
          <a:bodyPr/>
          <a:lstStyle/>
          <a:p>
            <a:pPr>
              <a:defRPr/>
            </a:pPr>
            <a:fld id="{F17FC83E-6CEF-44CC-A30F-C5EA66A34CCE}" type="slidenum">
              <a:rPr lang="en-US" smtClean="0"/>
              <a:pPr>
                <a:defRPr/>
              </a:pPr>
              <a:t>3</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indoor, person, clothing&#10;&#10;Description automatically generated">
            <a:extLst>
              <a:ext uri="{FF2B5EF4-FFF2-40B4-BE49-F238E27FC236}">
                <a16:creationId xmlns:a16="http://schemas.microsoft.com/office/drawing/2014/main" id="{73DBB32B-B8CB-45E7-A722-83184CC844E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67148"/>
          <a:stretch/>
        </p:blipFill>
        <p:spPr>
          <a:xfrm>
            <a:off x="-16881" y="0"/>
            <a:ext cx="12208881" cy="2686050"/>
          </a:xfrm>
          <a:prstGeom prst="rect">
            <a:avLst/>
          </a:prstGeom>
        </p:spPr>
      </p:pic>
      <p:sp>
        <p:nvSpPr>
          <p:cNvPr id="5" name="Rectangle 4">
            <a:extLst>
              <a:ext uri="{FF2B5EF4-FFF2-40B4-BE49-F238E27FC236}">
                <a16:creationId xmlns:a16="http://schemas.microsoft.com/office/drawing/2014/main" id="{A7D5719F-1D70-B243-9B0B-495E051090E5}"/>
              </a:ext>
            </a:extLst>
          </p:cNvPr>
          <p:cNvSpPr/>
          <p:nvPr/>
        </p:nvSpPr>
        <p:spPr>
          <a:xfrm>
            <a:off x="15591" y="321975"/>
            <a:ext cx="3048001" cy="595768"/>
          </a:xfrm>
          <a:prstGeom prst="rect">
            <a:avLst/>
          </a:prstGeom>
          <a:solidFill>
            <a:srgbClr val="DFB0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6" name="TextBox 5">
            <a:extLst>
              <a:ext uri="{FF2B5EF4-FFF2-40B4-BE49-F238E27FC236}">
                <a16:creationId xmlns:a16="http://schemas.microsoft.com/office/drawing/2014/main" id="{4FDD532B-DD4C-444E-B65A-2F277BEA3808}"/>
              </a:ext>
            </a:extLst>
          </p:cNvPr>
          <p:cNvSpPr txBox="1"/>
          <p:nvPr/>
        </p:nvSpPr>
        <p:spPr>
          <a:xfrm>
            <a:off x="307521" y="419804"/>
            <a:ext cx="2464137" cy="338554"/>
          </a:xfrm>
          <a:prstGeom prst="rect">
            <a:avLst/>
          </a:prstGeom>
          <a:noFill/>
        </p:spPr>
        <p:txBody>
          <a:bodyPr wrap="none">
            <a:spAutoFit/>
          </a:bodyPr>
          <a:lstStyle/>
          <a:p>
            <a:pPr algn="ctr">
              <a:defRPr/>
            </a:pPr>
            <a:r>
              <a:rPr lang="tr-TR" sz="1600" spc="600" dirty="0">
                <a:solidFill>
                  <a:prstClr val="white"/>
                </a:solidFill>
                <a:latin typeface="Montserrat" panose="00000500000000000000" pitchFamily="50" charset="-94"/>
              </a:rPr>
              <a:t>MODULE </a:t>
            </a:r>
            <a:r>
              <a:rPr lang="en-US" sz="1600" spc="600" dirty="0">
                <a:solidFill>
                  <a:prstClr val="white"/>
                </a:solidFill>
                <a:latin typeface="Montserrat" panose="00000500000000000000" pitchFamily="50" charset="-94"/>
              </a:rPr>
              <a:t>TWO</a:t>
            </a:r>
            <a:endParaRPr lang="tr-TR" sz="1600" spc="600" dirty="0">
              <a:solidFill>
                <a:prstClr val="white"/>
              </a:solidFill>
              <a:latin typeface="Montserrat" panose="00000500000000000000" pitchFamily="50" charset="-94"/>
            </a:endParaRPr>
          </a:p>
        </p:txBody>
      </p:sp>
      <p:cxnSp>
        <p:nvCxnSpPr>
          <p:cNvPr id="7" name="Straight Connector 6">
            <a:extLst>
              <a:ext uri="{FF2B5EF4-FFF2-40B4-BE49-F238E27FC236}">
                <a16:creationId xmlns:a16="http://schemas.microsoft.com/office/drawing/2014/main" id="{444F417E-0858-4159-8295-1CF32EF47E55}"/>
              </a:ext>
            </a:extLst>
          </p:cNvPr>
          <p:cNvCxnSpPr/>
          <p:nvPr/>
        </p:nvCxnSpPr>
        <p:spPr>
          <a:xfrm>
            <a:off x="-16881" y="2686050"/>
            <a:ext cx="12208881"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63AEF042-8B89-B64F-8BA4-01C497D527B6}"/>
              </a:ext>
            </a:extLst>
          </p:cNvPr>
          <p:cNvSpPr txBox="1"/>
          <p:nvPr/>
        </p:nvSpPr>
        <p:spPr>
          <a:xfrm>
            <a:off x="4082089" y="4409590"/>
            <a:ext cx="3888928" cy="110799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srgbClr val="595959">
                    <a:lumMod val="60000"/>
                    <a:lumOff val="40000"/>
                  </a:srgbClr>
                </a:solidFill>
                <a:effectLst/>
                <a:uLnTx/>
                <a:uFillTx/>
                <a:latin typeface="Quickpen" pitchFamily="2" charset="0"/>
                <a:ea typeface="+mn-ea"/>
                <a:cs typeface="+mn-cs"/>
              </a:rPr>
              <a:t>part</a:t>
            </a:r>
            <a:r>
              <a:rPr kumimoji="0" lang="tr-TR" sz="6600" b="0" i="0" u="none" strike="noStrike" kern="1200" cap="none" spc="0" normalizeH="0" baseline="0" noProof="0" dirty="0">
                <a:ln>
                  <a:noFill/>
                </a:ln>
                <a:solidFill>
                  <a:srgbClr val="595959">
                    <a:lumMod val="60000"/>
                    <a:lumOff val="40000"/>
                  </a:srgbClr>
                </a:solidFill>
                <a:effectLst/>
                <a:uLnTx/>
                <a:uFillTx/>
                <a:latin typeface="Quickpen" pitchFamily="2" charset="0"/>
                <a:ea typeface="+mn-ea"/>
                <a:cs typeface="+mn-cs"/>
              </a:rPr>
              <a:t> </a:t>
            </a:r>
            <a:r>
              <a:rPr kumimoji="0" lang="en-US" sz="6600" b="0" i="0" u="none" strike="noStrike" kern="1200" cap="none" spc="0" normalizeH="0" baseline="0" noProof="0" dirty="0">
                <a:ln>
                  <a:noFill/>
                </a:ln>
                <a:solidFill>
                  <a:srgbClr val="595959">
                    <a:lumMod val="60000"/>
                    <a:lumOff val="40000"/>
                  </a:srgbClr>
                </a:solidFill>
                <a:effectLst/>
                <a:uLnTx/>
                <a:uFillTx/>
                <a:latin typeface="Quickpen" pitchFamily="2" charset="0"/>
                <a:ea typeface="+mn-ea"/>
                <a:cs typeface="+mn-cs"/>
              </a:rPr>
              <a:t>one</a:t>
            </a:r>
            <a:endParaRPr kumimoji="0" lang="tr-TR" sz="6600" b="0" i="0" u="none" strike="noStrike" kern="1200" cap="none" spc="0" normalizeH="0" baseline="0" noProof="0" dirty="0">
              <a:ln>
                <a:noFill/>
              </a:ln>
              <a:solidFill>
                <a:srgbClr val="595959">
                  <a:lumMod val="60000"/>
                  <a:lumOff val="40000"/>
                </a:srgbClr>
              </a:solidFill>
              <a:effectLst/>
              <a:uLnTx/>
              <a:uFillTx/>
              <a:latin typeface="Quickpen" pitchFamily="2" charset="0"/>
              <a:ea typeface="+mn-ea"/>
              <a:cs typeface="+mn-cs"/>
            </a:endParaRPr>
          </a:p>
        </p:txBody>
      </p:sp>
      <p:sp>
        <p:nvSpPr>
          <p:cNvPr id="11" name="TextBox 10">
            <a:extLst>
              <a:ext uri="{FF2B5EF4-FFF2-40B4-BE49-F238E27FC236}">
                <a16:creationId xmlns:a16="http://schemas.microsoft.com/office/drawing/2014/main" id="{F45785AE-7E4E-8740-B08D-0EC369D1228E}"/>
              </a:ext>
            </a:extLst>
          </p:cNvPr>
          <p:cNvSpPr txBox="1"/>
          <p:nvPr/>
        </p:nvSpPr>
        <p:spPr>
          <a:xfrm>
            <a:off x="2386064" y="3429000"/>
            <a:ext cx="7402989" cy="769441"/>
          </a:xfrm>
          <a:prstGeom prst="rect">
            <a:avLst/>
          </a:prstGeom>
          <a:no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600" normalizeH="0" baseline="0" noProof="0" dirty="0">
                <a:ln>
                  <a:noFill/>
                </a:ln>
                <a:solidFill>
                  <a:srgbClr val="12B0B5"/>
                </a:solidFill>
                <a:effectLst/>
                <a:uLnTx/>
                <a:uFillTx/>
                <a:latin typeface="Montserrat Black" panose="00000A00000000000000" pitchFamily="50" charset="0"/>
                <a:ea typeface="+mn-ea"/>
                <a:cs typeface="+mn-cs"/>
              </a:rPr>
              <a:t>INFANTS TO 1 YEAR</a:t>
            </a:r>
          </a:p>
        </p:txBody>
      </p:sp>
      <p:sp>
        <p:nvSpPr>
          <p:cNvPr id="2" name="Slide Number Placeholder 1">
            <a:extLst>
              <a:ext uri="{FF2B5EF4-FFF2-40B4-BE49-F238E27FC236}">
                <a16:creationId xmlns:a16="http://schemas.microsoft.com/office/drawing/2014/main" id="{38335CD3-7983-4FE2-B2B3-DDBA9D21C638}"/>
              </a:ext>
            </a:extLst>
          </p:cNvPr>
          <p:cNvSpPr>
            <a:spLocks noGrp="1"/>
          </p:cNvSpPr>
          <p:nvPr>
            <p:ph type="sldNum" sz="quarter" idx="12"/>
          </p:nvPr>
        </p:nvSpPr>
        <p:spPr/>
        <p:txBody>
          <a:bodyPr/>
          <a:lstStyle/>
          <a:p>
            <a:fld id="{893DE34F-861C-4A6A-B142-FB2440115817}" type="slidenum">
              <a:rPr lang="en-US" smtClean="0">
                <a:solidFill>
                  <a:prstClr val="black">
                    <a:tint val="75000"/>
                  </a:prstClr>
                </a:solidFill>
              </a:rPr>
              <a:pPr/>
              <a:t>4</a:t>
            </a:fld>
            <a:endParaRPr lang="en-US">
              <a:solidFill>
                <a:prstClr val="black">
                  <a:tint val="75000"/>
                </a:prstClr>
              </a:solidFill>
            </a:endParaRPr>
          </a:p>
        </p:txBody>
      </p:sp>
    </p:spTree>
    <p:extLst>
      <p:ext uri="{BB962C8B-B14F-4D97-AF65-F5344CB8AC3E}">
        <p14:creationId xmlns:p14="http://schemas.microsoft.com/office/powerpoint/2010/main" val="773417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61ED083-1A0F-41BC-B5B3-39526ACDFE16}"/>
              </a:ext>
            </a:extLst>
          </p:cNvPr>
          <p:cNvSpPr txBox="1"/>
          <p:nvPr/>
        </p:nvSpPr>
        <p:spPr>
          <a:xfrm rot="16200000">
            <a:off x="1320549" y="3118060"/>
            <a:ext cx="3712307" cy="461665"/>
          </a:xfrm>
          <a:prstGeom prst="rect">
            <a:avLst/>
          </a:prstGeom>
          <a:noFill/>
        </p:spPr>
        <p:txBody>
          <a:bodyPr wrap="square" rtlCol="0">
            <a:spAutoFit/>
          </a:bodyPr>
          <a:lstStyle/>
          <a:p>
            <a:pPr algn="ctr"/>
            <a:r>
              <a:rPr lang="en-US" sz="2400" dirty="0">
                <a:solidFill>
                  <a:schemeClr val="bg1"/>
                </a:solidFill>
              </a:rPr>
              <a:t>TIME ASLEEP</a:t>
            </a:r>
          </a:p>
        </p:txBody>
      </p:sp>
      <p:sp>
        <p:nvSpPr>
          <p:cNvPr id="7" name="TextBox 6">
            <a:extLst>
              <a:ext uri="{FF2B5EF4-FFF2-40B4-BE49-F238E27FC236}">
                <a16:creationId xmlns:a16="http://schemas.microsoft.com/office/drawing/2014/main" id="{FC7F1C26-BDF4-4AE6-9DD7-EE11A9D68B42}"/>
              </a:ext>
            </a:extLst>
          </p:cNvPr>
          <p:cNvSpPr txBox="1"/>
          <p:nvPr/>
        </p:nvSpPr>
        <p:spPr>
          <a:xfrm rot="16200000">
            <a:off x="-1020428" y="3075057"/>
            <a:ext cx="4549497" cy="707886"/>
          </a:xfrm>
          <a:prstGeom prst="rect">
            <a:avLst/>
          </a:prstGeom>
          <a:noFill/>
        </p:spPr>
        <p:txBody>
          <a:bodyPr wrap="square" rtlCol="0">
            <a:spAutoFit/>
          </a:bodyPr>
          <a:lstStyle/>
          <a:p>
            <a:pPr algn="ctr"/>
            <a:r>
              <a:rPr lang="en-US" sz="4000" dirty="0">
                <a:solidFill>
                  <a:schemeClr val="accent1"/>
                </a:solidFill>
              </a:rPr>
              <a:t>Infants To 1 Year</a:t>
            </a:r>
          </a:p>
        </p:txBody>
      </p:sp>
      <p:sp>
        <p:nvSpPr>
          <p:cNvPr id="9" name="Rectangle 8">
            <a:extLst>
              <a:ext uri="{FF2B5EF4-FFF2-40B4-BE49-F238E27FC236}">
                <a16:creationId xmlns:a16="http://schemas.microsoft.com/office/drawing/2014/main" id="{3DBA79B7-974F-4FA9-8459-D4B61F58642B}"/>
              </a:ext>
            </a:extLst>
          </p:cNvPr>
          <p:cNvSpPr/>
          <p:nvPr/>
        </p:nvSpPr>
        <p:spPr>
          <a:xfrm>
            <a:off x="3492571" y="2438400"/>
            <a:ext cx="7799052" cy="1931234"/>
          </a:xfrm>
          <a:prstGeom prst="rect">
            <a:avLst/>
          </a:prstGeom>
        </p:spPr>
        <p:txBody>
          <a:bodyPr wrap="square">
            <a:spAutoFit/>
          </a:bodyPr>
          <a:lstStyle/>
          <a:p>
            <a:pPr lvl="0">
              <a:lnSpc>
                <a:spcPct val="150000"/>
              </a:lnSpc>
              <a:spcBef>
                <a:spcPts val="1000"/>
              </a:spcBef>
            </a:pPr>
            <a:r>
              <a:rPr lang="en-US" sz="1400" dirty="0">
                <a:solidFill>
                  <a:prstClr val="black"/>
                </a:solidFill>
              </a:rPr>
              <a:t>Babies at 2-4 months of age require about 14 hours of sleep a day.</a:t>
            </a:r>
          </a:p>
          <a:p>
            <a:pPr>
              <a:lnSpc>
                <a:spcPct val="150000"/>
              </a:lnSpc>
              <a:spcBef>
                <a:spcPts val="1000"/>
              </a:spcBef>
            </a:pPr>
            <a:r>
              <a:rPr lang="en-US" sz="1400" dirty="0">
                <a:solidFill>
                  <a:prstClr val="black"/>
                </a:solidFill>
              </a:rPr>
              <a:t>Infants sleep short periods that can be varied in length.  Depending on the child they start to develop a sleep cycle between 2-4 months.</a:t>
            </a:r>
          </a:p>
          <a:p>
            <a:pPr>
              <a:lnSpc>
                <a:spcPct val="150000"/>
              </a:lnSpc>
              <a:spcBef>
                <a:spcPts val="1000"/>
              </a:spcBef>
            </a:pPr>
            <a:r>
              <a:rPr lang="en-US" sz="1400" dirty="0">
                <a:solidFill>
                  <a:prstClr val="black"/>
                </a:solidFill>
              </a:rPr>
              <a:t>When infants reach 6-12 months they start to develop a longer sleep cycle of 6-9 hours followed immediately by the longest period of wakefulness.</a:t>
            </a:r>
          </a:p>
        </p:txBody>
      </p:sp>
      <p:sp>
        <p:nvSpPr>
          <p:cNvPr id="10" name="TextBox 9">
            <a:extLst>
              <a:ext uri="{FF2B5EF4-FFF2-40B4-BE49-F238E27FC236}">
                <a16:creationId xmlns:a16="http://schemas.microsoft.com/office/drawing/2014/main" id="{E9AAF6C0-9991-45CD-B897-231A7FC0BF0E}"/>
              </a:ext>
            </a:extLst>
          </p:cNvPr>
          <p:cNvSpPr txBox="1"/>
          <p:nvPr/>
        </p:nvSpPr>
        <p:spPr>
          <a:xfrm>
            <a:off x="3775708" y="924304"/>
            <a:ext cx="7990721" cy="707886"/>
          </a:xfrm>
          <a:prstGeom prst="rect">
            <a:avLst/>
          </a:prstGeom>
          <a:noFill/>
        </p:spPr>
        <p:txBody>
          <a:bodyPr wrap="square" rtlCol="0">
            <a:spAutoFit/>
          </a:bodyPr>
          <a:lstStyle/>
          <a:p>
            <a:r>
              <a:rPr lang="en-US" sz="4000" dirty="0">
                <a:solidFill>
                  <a:schemeClr val="bg1">
                    <a:lumMod val="75000"/>
                  </a:schemeClr>
                </a:solidFill>
              </a:rPr>
              <a:t>baby’s sleep cycle </a:t>
            </a:r>
          </a:p>
        </p:txBody>
      </p:sp>
      <p:sp>
        <p:nvSpPr>
          <p:cNvPr id="3" name="Slide Number Placeholder 2">
            <a:extLst>
              <a:ext uri="{FF2B5EF4-FFF2-40B4-BE49-F238E27FC236}">
                <a16:creationId xmlns:a16="http://schemas.microsoft.com/office/drawing/2014/main" id="{BA9BFFD2-6BFB-4872-9415-2C9F9262D632}"/>
              </a:ext>
            </a:extLst>
          </p:cNvPr>
          <p:cNvSpPr>
            <a:spLocks noGrp="1"/>
          </p:cNvSpPr>
          <p:nvPr>
            <p:ph type="sldNum" sz="quarter" idx="10"/>
          </p:nvPr>
        </p:nvSpPr>
        <p:spPr/>
        <p:txBody>
          <a:bodyPr/>
          <a:lstStyle/>
          <a:p>
            <a:pPr>
              <a:defRPr/>
            </a:pPr>
            <a:fld id="{8C2C93CF-2B5E-47F2-8BDD-6528005EA3E1}" type="slidenum">
              <a:rPr lang="en-US" smtClean="0"/>
              <a:pPr>
                <a:defRPr/>
              </a:pPr>
              <a:t>5</a:t>
            </a:fld>
            <a:endParaRPr lang="en-US"/>
          </a:p>
        </p:txBody>
      </p:sp>
    </p:spTree>
    <p:extLst>
      <p:ext uri="{BB962C8B-B14F-4D97-AF65-F5344CB8AC3E}">
        <p14:creationId xmlns:p14="http://schemas.microsoft.com/office/powerpoint/2010/main" val="1786839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indoor, person, clothing&#10;&#10;Description automatically generated">
            <a:extLst>
              <a:ext uri="{FF2B5EF4-FFF2-40B4-BE49-F238E27FC236}">
                <a16:creationId xmlns:a16="http://schemas.microsoft.com/office/drawing/2014/main" id="{73DBB32B-B8CB-45E7-A722-83184CC844E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67148"/>
          <a:stretch/>
        </p:blipFill>
        <p:spPr>
          <a:xfrm>
            <a:off x="-16881" y="0"/>
            <a:ext cx="12208881" cy="2686050"/>
          </a:xfrm>
          <a:prstGeom prst="rect">
            <a:avLst/>
          </a:prstGeom>
        </p:spPr>
      </p:pic>
      <p:sp>
        <p:nvSpPr>
          <p:cNvPr id="5" name="Rectangle 4">
            <a:extLst>
              <a:ext uri="{FF2B5EF4-FFF2-40B4-BE49-F238E27FC236}">
                <a16:creationId xmlns:a16="http://schemas.microsoft.com/office/drawing/2014/main" id="{A7D5719F-1D70-B243-9B0B-495E051090E5}"/>
              </a:ext>
            </a:extLst>
          </p:cNvPr>
          <p:cNvSpPr/>
          <p:nvPr/>
        </p:nvSpPr>
        <p:spPr>
          <a:xfrm>
            <a:off x="15591" y="321975"/>
            <a:ext cx="3048001" cy="595768"/>
          </a:xfrm>
          <a:prstGeom prst="rect">
            <a:avLst/>
          </a:prstGeom>
          <a:solidFill>
            <a:srgbClr val="DFB0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ontserrat Light"/>
              <a:ea typeface="+mn-ea"/>
              <a:cs typeface="+mn-cs"/>
            </a:endParaRPr>
          </a:p>
        </p:txBody>
      </p:sp>
      <p:sp>
        <p:nvSpPr>
          <p:cNvPr id="6" name="TextBox 5">
            <a:extLst>
              <a:ext uri="{FF2B5EF4-FFF2-40B4-BE49-F238E27FC236}">
                <a16:creationId xmlns:a16="http://schemas.microsoft.com/office/drawing/2014/main" id="{4FDD532B-DD4C-444E-B65A-2F277BEA3808}"/>
              </a:ext>
            </a:extLst>
          </p:cNvPr>
          <p:cNvSpPr txBox="1"/>
          <p:nvPr/>
        </p:nvSpPr>
        <p:spPr>
          <a:xfrm>
            <a:off x="307521" y="419804"/>
            <a:ext cx="2464137" cy="338554"/>
          </a:xfrm>
          <a:prstGeom prst="rect">
            <a:avLst/>
          </a:prstGeom>
          <a:no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600" b="0" i="0" u="none" strike="noStrike" kern="1200" cap="none" spc="600" normalizeH="0" baseline="0" noProof="0" dirty="0">
                <a:ln>
                  <a:noFill/>
                </a:ln>
                <a:solidFill>
                  <a:prstClr val="white"/>
                </a:solidFill>
                <a:effectLst/>
                <a:uLnTx/>
                <a:uFillTx/>
                <a:latin typeface="Montserrat" panose="00000500000000000000" pitchFamily="50" charset="-94"/>
                <a:ea typeface="+mn-ea"/>
                <a:cs typeface="+mn-cs"/>
              </a:rPr>
              <a:t>MODULE </a:t>
            </a:r>
            <a:r>
              <a:rPr kumimoji="0" lang="en-US" sz="1600" b="0" i="0" u="none" strike="noStrike" kern="1200" cap="none" spc="600" normalizeH="0" baseline="0" noProof="0" dirty="0">
                <a:ln>
                  <a:noFill/>
                </a:ln>
                <a:solidFill>
                  <a:prstClr val="white"/>
                </a:solidFill>
                <a:effectLst/>
                <a:uLnTx/>
                <a:uFillTx/>
                <a:latin typeface="Montserrat" panose="00000500000000000000" pitchFamily="50" charset="-94"/>
                <a:ea typeface="+mn-ea"/>
                <a:cs typeface="+mn-cs"/>
              </a:rPr>
              <a:t>TWO</a:t>
            </a:r>
            <a:endParaRPr kumimoji="0" lang="tr-TR" sz="1600" b="0" i="0" u="none" strike="noStrike" kern="1200" cap="none" spc="600" normalizeH="0" baseline="0" noProof="0" dirty="0">
              <a:ln>
                <a:noFill/>
              </a:ln>
              <a:solidFill>
                <a:prstClr val="white"/>
              </a:solidFill>
              <a:effectLst/>
              <a:uLnTx/>
              <a:uFillTx/>
              <a:latin typeface="Montserrat" panose="00000500000000000000" pitchFamily="50" charset="-94"/>
              <a:ea typeface="+mn-ea"/>
              <a:cs typeface="+mn-cs"/>
            </a:endParaRPr>
          </a:p>
        </p:txBody>
      </p:sp>
      <p:cxnSp>
        <p:nvCxnSpPr>
          <p:cNvPr id="7" name="Straight Connector 6">
            <a:extLst>
              <a:ext uri="{FF2B5EF4-FFF2-40B4-BE49-F238E27FC236}">
                <a16:creationId xmlns:a16="http://schemas.microsoft.com/office/drawing/2014/main" id="{444F417E-0858-4159-8295-1CF32EF47E55}"/>
              </a:ext>
            </a:extLst>
          </p:cNvPr>
          <p:cNvCxnSpPr/>
          <p:nvPr/>
        </p:nvCxnSpPr>
        <p:spPr>
          <a:xfrm>
            <a:off x="-16881" y="2686050"/>
            <a:ext cx="12208881"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BC02835C-7503-1044-9D76-B8BA836E4AC3}"/>
              </a:ext>
            </a:extLst>
          </p:cNvPr>
          <p:cNvSpPr txBox="1"/>
          <p:nvPr/>
        </p:nvSpPr>
        <p:spPr>
          <a:xfrm>
            <a:off x="4082089" y="4409590"/>
            <a:ext cx="3888928" cy="110799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srgbClr val="595959">
                    <a:lumMod val="60000"/>
                    <a:lumOff val="40000"/>
                  </a:srgbClr>
                </a:solidFill>
                <a:effectLst/>
                <a:uLnTx/>
                <a:uFillTx/>
                <a:latin typeface="Quickpen" pitchFamily="2" charset="0"/>
                <a:ea typeface="+mn-ea"/>
                <a:cs typeface="+mn-cs"/>
              </a:rPr>
              <a:t>part</a:t>
            </a:r>
            <a:r>
              <a:rPr kumimoji="0" lang="tr-TR" sz="6600" b="0" i="0" u="none" strike="noStrike" kern="1200" cap="none" spc="0" normalizeH="0" baseline="0" noProof="0" dirty="0">
                <a:ln>
                  <a:noFill/>
                </a:ln>
                <a:solidFill>
                  <a:srgbClr val="595959">
                    <a:lumMod val="60000"/>
                    <a:lumOff val="40000"/>
                  </a:srgbClr>
                </a:solidFill>
                <a:effectLst/>
                <a:uLnTx/>
                <a:uFillTx/>
                <a:latin typeface="Quickpen" pitchFamily="2" charset="0"/>
                <a:ea typeface="+mn-ea"/>
                <a:cs typeface="+mn-cs"/>
              </a:rPr>
              <a:t> </a:t>
            </a:r>
            <a:r>
              <a:rPr kumimoji="0" lang="en-US" sz="6600" b="0" i="0" u="none" strike="noStrike" kern="1200" cap="none" spc="0" normalizeH="0" baseline="0" noProof="0" dirty="0">
                <a:ln>
                  <a:noFill/>
                </a:ln>
                <a:solidFill>
                  <a:srgbClr val="595959">
                    <a:lumMod val="60000"/>
                    <a:lumOff val="40000"/>
                  </a:srgbClr>
                </a:solidFill>
                <a:effectLst/>
                <a:uLnTx/>
                <a:uFillTx/>
                <a:latin typeface="Quickpen" pitchFamily="2" charset="0"/>
                <a:ea typeface="+mn-ea"/>
                <a:cs typeface="+mn-cs"/>
              </a:rPr>
              <a:t>two</a:t>
            </a:r>
            <a:endParaRPr kumimoji="0" lang="tr-TR" sz="6600" b="0" i="0" u="none" strike="noStrike" kern="1200" cap="none" spc="0" normalizeH="0" baseline="0" noProof="0" dirty="0">
              <a:ln>
                <a:noFill/>
              </a:ln>
              <a:solidFill>
                <a:srgbClr val="595959">
                  <a:lumMod val="60000"/>
                  <a:lumOff val="40000"/>
                </a:srgbClr>
              </a:solidFill>
              <a:effectLst/>
              <a:uLnTx/>
              <a:uFillTx/>
              <a:latin typeface="Quickpen" pitchFamily="2" charset="0"/>
              <a:ea typeface="+mn-ea"/>
              <a:cs typeface="+mn-cs"/>
            </a:endParaRPr>
          </a:p>
        </p:txBody>
      </p:sp>
      <p:sp>
        <p:nvSpPr>
          <p:cNvPr id="11" name="TextBox 10">
            <a:extLst>
              <a:ext uri="{FF2B5EF4-FFF2-40B4-BE49-F238E27FC236}">
                <a16:creationId xmlns:a16="http://schemas.microsoft.com/office/drawing/2014/main" id="{C7303A16-6EB9-1B42-A8A9-AF47FEB71C1E}"/>
              </a:ext>
            </a:extLst>
          </p:cNvPr>
          <p:cNvSpPr txBox="1"/>
          <p:nvPr/>
        </p:nvSpPr>
        <p:spPr>
          <a:xfrm>
            <a:off x="4038763" y="3224655"/>
            <a:ext cx="4097597" cy="769441"/>
          </a:xfrm>
          <a:prstGeom prst="rect">
            <a:avLst/>
          </a:prstGeom>
          <a:no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600" normalizeH="0" baseline="0" noProof="0" dirty="0">
                <a:ln>
                  <a:noFill/>
                </a:ln>
                <a:solidFill>
                  <a:srgbClr val="12B0B5"/>
                </a:solidFill>
                <a:effectLst/>
                <a:uLnTx/>
                <a:uFillTx/>
                <a:latin typeface="Montserrat Black" panose="00000A00000000000000" pitchFamily="50" charset="0"/>
                <a:ea typeface="+mn-ea"/>
                <a:cs typeface="+mn-cs"/>
              </a:rPr>
              <a:t>TODDLERS</a:t>
            </a:r>
          </a:p>
        </p:txBody>
      </p:sp>
      <p:sp>
        <p:nvSpPr>
          <p:cNvPr id="2" name="Slide Number Placeholder 1">
            <a:extLst>
              <a:ext uri="{FF2B5EF4-FFF2-40B4-BE49-F238E27FC236}">
                <a16:creationId xmlns:a16="http://schemas.microsoft.com/office/drawing/2014/main" id="{13885385-873B-4260-B318-D4D67C045B5F}"/>
              </a:ext>
            </a:extLst>
          </p:cNvPr>
          <p:cNvSpPr>
            <a:spLocks noGrp="1"/>
          </p:cNvSpPr>
          <p:nvPr>
            <p:ph type="sldNum" sz="quarter" idx="12"/>
          </p:nvPr>
        </p:nvSpPr>
        <p:spPr/>
        <p:txBody>
          <a:bodyPr/>
          <a:lstStyle/>
          <a:p>
            <a:fld id="{893DE34F-861C-4A6A-B142-FB2440115817}" type="slidenum">
              <a:rPr lang="en-US" smtClean="0"/>
              <a:t>6</a:t>
            </a:fld>
            <a:endParaRPr lang="en-US"/>
          </a:p>
        </p:txBody>
      </p:sp>
    </p:spTree>
    <p:extLst>
      <p:ext uri="{BB962C8B-B14F-4D97-AF65-F5344CB8AC3E}">
        <p14:creationId xmlns:p14="http://schemas.microsoft.com/office/powerpoint/2010/main" val="810156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61ED083-1A0F-41BC-B5B3-39526ACDFE16}"/>
              </a:ext>
            </a:extLst>
          </p:cNvPr>
          <p:cNvSpPr txBox="1"/>
          <p:nvPr/>
        </p:nvSpPr>
        <p:spPr>
          <a:xfrm rot="16200000">
            <a:off x="1320549" y="3118060"/>
            <a:ext cx="3712307" cy="461665"/>
          </a:xfrm>
          <a:prstGeom prst="rect">
            <a:avLst/>
          </a:prstGeom>
          <a:noFill/>
        </p:spPr>
        <p:txBody>
          <a:bodyPr wrap="square" rtlCol="0">
            <a:spAutoFit/>
          </a:bodyPr>
          <a:lstStyle/>
          <a:p>
            <a:pPr algn="ctr"/>
            <a:r>
              <a:rPr lang="en-US" sz="2400" dirty="0">
                <a:solidFill>
                  <a:schemeClr val="bg1"/>
                </a:solidFill>
              </a:rPr>
              <a:t>TIME ASLEEP</a:t>
            </a:r>
          </a:p>
        </p:txBody>
      </p:sp>
      <p:sp>
        <p:nvSpPr>
          <p:cNvPr id="7" name="TextBox 6">
            <a:extLst>
              <a:ext uri="{FF2B5EF4-FFF2-40B4-BE49-F238E27FC236}">
                <a16:creationId xmlns:a16="http://schemas.microsoft.com/office/drawing/2014/main" id="{FC7F1C26-BDF4-4AE6-9DD7-EE11A9D68B42}"/>
              </a:ext>
            </a:extLst>
          </p:cNvPr>
          <p:cNvSpPr txBox="1"/>
          <p:nvPr/>
        </p:nvSpPr>
        <p:spPr>
          <a:xfrm rot="16200000">
            <a:off x="-773642" y="2934812"/>
            <a:ext cx="3712308" cy="769441"/>
          </a:xfrm>
          <a:prstGeom prst="rect">
            <a:avLst/>
          </a:prstGeom>
          <a:noFill/>
        </p:spPr>
        <p:txBody>
          <a:bodyPr wrap="square" rtlCol="0">
            <a:spAutoFit/>
          </a:bodyPr>
          <a:lstStyle/>
          <a:p>
            <a:pPr algn="ctr"/>
            <a:r>
              <a:rPr lang="en-US" sz="4400" dirty="0">
                <a:solidFill>
                  <a:schemeClr val="accent1"/>
                </a:solidFill>
              </a:rPr>
              <a:t>Toddlers</a:t>
            </a:r>
          </a:p>
        </p:txBody>
      </p:sp>
      <p:sp>
        <p:nvSpPr>
          <p:cNvPr id="9" name="Rectangle 8">
            <a:extLst>
              <a:ext uri="{FF2B5EF4-FFF2-40B4-BE49-F238E27FC236}">
                <a16:creationId xmlns:a16="http://schemas.microsoft.com/office/drawing/2014/main" id="{3DBA79B7-974F-4FA9-8459-D4B61F58642B}"/>
              </a:ext>
            </a:extLst>
          </p:cNvPr>
          <p:cNvSpPr/>
          <p:nvPr/>
        </p:nvSpPr>
        <p:spPr>
          <a:xfrm>
            <a:off x="3492571" y="2438400"/>
            <a:ext cx="7799052" cy="1479829"/>
          </a:xfrm>
          <a:prstGeom prst="rect">
            <a:avLst/>
          </a:prstGeom>
        </p:spPr>
        <p:txBody>
          <a:bodyPr wrap="square">
            <a:spAutoFit/>
          </a:bodyPr>
          <a:lstStyle/>
          <a:p>
            <a:pPr>
              <a:lnSpc>
                <a:spcPct val="150000"/>
              </a:lnSpc>
              <a:spcBef>
                <a:spcPts val="1000"/>
              </a:spcBef>
            </a:pPr>
            <a:r>
              <a:rPr lang="en-US" sz="1400" dirty="0">
                <a:solidFill>
                  <a:prstClr val="black"/>
                </a:solidFill>
              </a:rPr>
              <a:t>Toddlers continue to need 12 to 14 hours, however the sleep times shift as they grow to </a:t>
            </a:r>
            <a:br>
              <a:rPr lang="en-US" sz="1400" dirty="0">
                <a:solidFill>
                  <a:prstClr val="black"/>
                </a:solidFill>
              </a:rPr>
            </a:br>
            <a:r>
              <a:rPr lang="en-US" sz="1400" dirty="0">
                <a:solidFill>
                  <a:prstClr val="black"/>
                </a:solidFill>
              </a:rPr>
              <a:t>a longer afternoon nap of about 180 minutes and night time of 7-9 hours.  </a:t>
            </a:r>
          </a:p>
          <a:p>
            <a:pPr>
              <a:lnSpc>
                <a:spcPct val="150000"/>
              </a:lnSpc>
              <a:spcBef>
                <a:spcPts val="1000"/>
              </a:spcBef>
            </a:pPr>
            <a:r>
              <a:rPr lang="en-US" sz="1400" dirty="0">
                <a:solidFill>
                  <a:prstClr val="black"/>
                </a:solidFill>
              </a:rPr>
              <a:t>Naps usually stop between ages 3-5 depending on the child and also their </a:t>
            </a:r>
            <a:br>
              <a:rPr lang="en-US" sz="1400" dirty="0">
                <a:solidFill>
                  <a:prstClr val="black"/>
                </a:solidFill>
              </a:rPr>
            </a:br>
            <a:r>
              <a:rPr lang="en-US" sz="1400" dirty="0">
                <a:solidFill>
                  <a:prstClr val="black"/>
                </a:solidFill>
              </a:rPr>
              <a:t>culture and their ethnic heritage.</a:t>
            </a:r>
          </a:p>
        </p:txBody>
      </p:sp>
      <p:sp>
        <p:nvSpPr>
          <p:cNvPr id="10" name="TextBox 9">
            <a:extLst>
              <a:ext uri="{FF2B5EF4-FFF2-40B4-BE49-F238E27FC236}">
                <a16:creationId xmlns:a16="http://schemas.microsoft.com/office/drawing/2014/main" id="{E9AAF6C0-9991-45CD-B897-231A7FC0BF0E}"/>
              </a:ext>
            </a:extLst>
          </p:cNvPr>
          <p:cNvSpPr txBox="1"/>
          <p:nvPr/>
        </p:nvSpPr>
        <p:spPr>
          <a:xfrm>
            <a:off x="3775710" y="924304"/>
            <a:ext cx="4640580" cy="1323439"/>
          </a:xfrm>
          <a:prstGeom prst="rect">
            <a:avLst/>
          </a:prstGeom>
          <a:noFill/>
        </p:spPr>
        <p:txBody>
          <a:bodyPr wrap="square" rtlCol="0">
            <a:spAutoFit/>
          </a:bodyPr>
          <a:lstStyle/>
          <a:p>
            <a:r>
              <a:rPr lang="en-US" sz="4000" dirty="0">
                <a:solidFill>
                  <a:schemeClr val="bg1">
                    <a:lumMod val="75000"/>
                  </a:schemeClr>
                </a:solidFill>
              </a:rPr>
              <a:t>naps usually stop between ages 3-5 </a:t>
            </a:r>
          </a:p>
        </p:txBody>
      </p:sp>
      <p:sp>
        <p:nvSpPr>
          <p:cNvPr id="3" name="Slide Number Placeholder 2">
            <a:extLst>
              <a:ext uri="{FF2B5EF4-FFF2-40B4-BE49-F238E27FC236}">
                <a16:creationId xmlns:a16="http://schemas.microsoft.com/office/drawing/2014/main" id="{0AC374B6-4A12-434F-976B-B94F981FE87B}"/>
              </a:ext>
            </a:extLst>
          </p:cNvPr>
          <p:cNvSpPr>
            <a:spLocks noGrp="1"/>
          </p:cNvSpPr>
          <p:nvPr>
            <p:ph type="sldNum" sz="quarter" idx="10"/>
          </p:nvPr>
        </p:nvSpPr>
        <p:spPr/>
        <p:txBody>
          <a:bodyPr/>
          <a:lstStyle/>
          <a:p>
            <a:pPr>
              <a:defRPr/>
            </a:pPr>
            <a:fld id="{8C2C93CF-2B5E-47F2-8BDD-6528005EA3E1}" type="slidenum">
              <a:rPr lang="en-US" smtClean="0"/>
              <a:pPr>
                <a:defRPr/>
              </a:pPr>
              <a:t>7</a:t>
            </a:fld>
            <a:endParaRPr lang="en-US"/>
          </a:p>
        </p:txBody>
      </p:sp>
    </p:spTree>
    <p:extLst>
      <p:ext uri="{BB962C8B-B14F-4D97-AF65-F5344CB8AC3E}">
        <p14:creationId xmlns:p14="http://schemas.microsoft.com/office/powerpoint/2010/main" val="29378417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indoor, person, clothing&#10;&#10;Description automatically generated">
            <a:extLst>
              <a:ext uri="{FF2B5EF4-FFF2-40B4-BE49-F238E27FC236}">
                <a16:creationId xmlns:a16="http://schemas.microsoft.com/office/drawing/2014/main" id="{73DBB32B-B8CB-45E7-A722-83184CC844E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67148"/>
          <a:stretch/>
        </p:blipFill>
        <p:spPr>
          <a:xfrm>
            <a:off x="-16881" y="0"/>
            <a:ext cx="12208881" cy="2686050"/>
          </a:xfrm>
          <a:prstGeom prst="rect">
            <a:avLst/>
          </a:prstGeom>
        </p:spPr>
      </p:pic>
      <p:sp>
        <p:nvSpPr>
          <p:cNvPr id="5" name="Rectangle 4">
            <a:extLst>
              <a:ext uri="{FF2B5EF4-FFF2-40B4-BE49-F238E27FC236}">
                <a16:creationId xmlns:a16="http://schemas.microsoft.com/office/drawing/2014/main" id="{A7D5719F-1D70-B243-9B0B-495E051090E5}"/>
              </a:ext>
            </a:extLst>
          </p:cNvPr>
          <p:cNvSpPr/>
          <p:nvPr/>
        </p:nvSpPr>
        <p:spPr>
          <a:xfrm>
            <a:off x="15591" y="321975"/>
            <a:ext cx="3048001" cy="595768"/>
          </a:xfrm>
          <a:prstGeom prst="rect">
            <a:avLst/>
          </a:prstGeom>
          <a:solidFill>
            <a:srgbClr val="DFB0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ontserrat Light"/>
              <a:ea typeface="+mn-ea"/>
              <a:cs typeface="+mn-cs"/>
            </a:endParaRPr>
          </a:p>
        </p:txBody>
      </p:sp>
      <p:sp>
        <p:nvSpPr>
          <p:cNvPr id="6" name="TextBox 5">
            <a:extLst>
              <a:ext uri="{FF2B5EF4-FFF2-40B4-BE49-F238E27FC236}">
                <a16:creationId xmlns:a16="http://schemas.microsoft.com/office/drawing/2014/main" id="{4FDD532B-DD4C-444E-B65A-2F277BEA3808}"/>
              </a:ext>
            </a:extLst>
          </p:cNvPr>
          <p:cNvSpPr txBox="1"/>
          <p:nvPr/>
        </p:nvSpPr>
        <p:spPr>
          <a:xfrm>
            <a:off x="307521" y="419804"/>
            <a:ext cx="2464137" cy="338554"/>
          </a:xfrm>
          <a:prstGeom prst="rect">
            <a:avLst/>
          </a:prstGeom>
          <a:no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600" b="0" i="0" u="none" strike="noStrike" kern="1200" cap="none" spc="600" normalizeH="0" baseline="0" noProof="0" dirty="0">
                <a:ln>
                  <a:noFill/>
                </a:ln>
                <a:solidFill>
                  <a:prstClr val="white"/>
                </a:solidFill>
                <a:effectLst/>
                <a:uLnTx/>
                <a:uFillTx/>
                <a:latin typeface="Montserrat" panose="00000500000000000000" pitchFamily="50" charset="-94"/>
                <a:ea typeface="+mn-ea"/>
                <a:cs typeface="+mn-cs"/>
              </a:rPr>
              <a:t>MODULE </a:t>
            </a:r>
            <a:r>
              <a:rPr kumimoji="0" lang="en-US" sz="1600" b="0" i="0" u="none" strike="noStrike" kern="1200" cap="none" spc="600" normalizeH="0" baseline="0" noProof="0" dirty="0">
                <a:ln>
                  <a:noFill/>
                </a:ln>
                <a:solidFill>
                  <a:prstClr val="white"/>
                </a:solidFill>
                <a:effectLst/>
                <a:uLnTx/>
                <a:uFillTx/>
                <a:latin typeface="Montserrat" panose="00000500000000000000" pitchFamily="50" charset="-94"/>
                <a:ea typeface="+mn-ea"/>
                <a:cs typeface="+mn-cs"/>
              </a:rPr>
              <a:t>TWO</a:t>
            </a:r>
            <a:endParaRPr kumimoji="0" lang="tr-TR" sz="1600" b="0" i="0" u="none" strike="noStrike" kern="1200" cap="none" spc="600" normalizeH="0" baseline="0" noProof="0" dirty="0">
              <a:ln>
                <a:noFill/>
              </a:ln>
              <a:solidFill>
                <a:prstClr val="white"/>
              </a:solidFill>
              <a:effectLst/>
              <a:uLnTx/>
              <a:uFillTx/>
              <a:latin typeface="Montserrat" panose="00000500000000000000" pitchFamily="50" charset="-94"/>
              <a:ea typeface="+mn-ea"/>
              <a:cs typeface="+mn-cs"/>
            </a:endParaRPr>
          </a:p>
        </p:txBody>
      </p:sp>
      <p:cxnSp>
        <p:nvCxnSpPr>
          <p:cNvPr id="7" name="Straight Connector 6">
            <a:extLst>
              <a:ext uri="{FF2B5EF4-FFF2-40B4-BE49-F238E27FC236}">
                <a16:creationId xmlns:a16="http://schemas.microsoft.com/office/drawing/2014/main" id="{444F417E-0858-4159-8295-1CF32EF47E55}"/>
              </a:ext>
            </a:extLst>
          </p:cNvPr>
          <p:cNvCxnSpPr/>
          <p:nvPr/>
        </p:nvCxnSpPr>
        <p:spPr>
          <a:xfrm>
            <a:off x="-16881" y="2686050"/>
            <a:ext cx="12208881"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5C566DF1-3ADD-E247-8CD1-E9930D496FE3}"/>
              </a:ext>
            </a:extLst>
          </p:cNvPr>
          <p:cNvSpPr txBox="1"/>
          <p:nvPr/>
        </p:nvSpPr>
        <p:spPr>
          <a:xfrm>
            <a:off x="3533472" y="4264104"/>
            <a:ext cx="4659217" cy="110799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srgbClr val="595959">
                    <a:lumMod val="60000"/>
                    <a:lumOff val="40000"/>
                  </a:srgbClr>
                </a:solidFill>
                <a:effectLst/>
                <a:uLnTx/>
                <a:uFillTx/>
                <a:latin typeface="Quickpen" pitchFamily="2" charset="0"/>
                <a:ea typeface="+mn-ea"/>
                <a:cs typeface="+mn-cs"/>
              </a:rPr>
              <a:t>part</a:t>
            </a:r>
            <a:r>
              <a:rPr kumimoji="0" lang="tr-TR" sz="6600" b="0" i="0" u="none" strike="noStrike" kern="1200" cap="none" spc="0" normalizeH="0" baseline="0" noProof="0" dirty="0">
                <a:ln>
                  <a:noFill/>
                </a:ln>
                <a:solidFill>
                  <a:srgbClr val="595959">
                    <a:lumMod val="60000"/>
                    <a:lumOff val="40000"/>
                  </a:srgbClr>
                </a:solidFill>
                <a:effectLst/>
                <a:uLnTx/>
                <a:uFillTx/>
                <a:latin typeface="Quickpen" pitchFamily="2" charset="0"/>
                <a:ea typeface="+mn-ea"/>
                <a:cs typeface="+mn-cs"/>
              </a:rPr>
              <a:t> </a:t>
            </a:r>
            <a:r>
              <a:rPr lang="en-US" sz="6600" dirty="0">
                <a:solidFill>
                  <a:srgbClr val="595959">
                    <a:lumMod val="60000"/>
                    <a:lumOff val="40000"/>
                  </a:srgbClr>
                </a:solidFill>
                <a:latin typeface="Quickpen" pitchFamily="2" charset="0"/>
              </a:rPr>
              <a:t>three</a:t>
            </a:r>
            <a:endParaRPr kumimoji="0" lang="tr-TR" sz="6600" b="0" i="0" u="none" strike="noStrike" kern="1200" cap="none" spc="0" normalizeH="0" baseline="0" noProof="0" dirty="0">
              <a:ln>
                <a:noFill/>
              </a:ln>
              <a:solidFill>
                <a:srgbClr val="595959">
                  <a:lumMod val="60000"/>
                  <a:lumOff val="40000"/>
                </a:srgbClr>
              </a:solidFill>
              <a:effectLst/>
              <a:uLnTx/>
              <a:uFillTx/>
              <a:latin typeface="Quickpen" pitchFamily="2" charset="0"/>
              <a:ea typeface="+mn-ea"/>
              <a:cs typeface="+mn-cs"/>
            </a:endParaRPr>
          </a:p>
        </p:txBody>
      </p:sp>
      <p:sp>
        <p:nvSpPr>
          <p:cNvPr id="11" name="TextBox 10">
            <a:extLst>
              <a:ext uri="{FF2B5EF4-FFF2-40B4-BE49-F238E27FC236}">
                <a16:creationId xmlns:a16="http://schemas.microsoft.com/office/drawing/2014/main" id="{3DEB9036-2BD6-424C-912A-05524E1FA780}"/>
              </a:ext>
            </a:extLst>
          </p:cNvPr>
          <p:cNvSpPr txBox="1"/>
          <p:nvPr/>
        </p:nvSpPr>
        <p:spPr>
          <a:xfrm>
            <a:off x="4635822" y="3292051"/>
            <a:ext cx="2454518" cy="769441"/>
          </a:xfrm>
          <a:prstGeom prst="rect">
            <a:avLst/>
          </a:prstGeom>
          <a:no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spc="600" dirty="0">
                <a:solidFill>
                  <a:srgbClr val="12B0B5"/>
                </a:solidFill>
                <a:latin typeface="Montserrat Black" panose="00000A00000000000000" pitchFamily="50" charset="0"/>
              </a:rPr>
              <a:t>CHILD</a:t>
            </a:r>
            <a:endParaRPr kumimoji="0" lang="en-US" sz="4400" b="0" i="0" u="none" strike="noStrike" kern="1200" cap="none" spc="600" normalizeH="0" baseline="0" noProof="0" dirty="0">
              <a:ln>
                <a:noFill/>
              </a:ln>
              <a:solidFill>
                <a:srgbClr val="12B0B5"/>
              </a:solidFill>
              <a:effectLst/>
              <a:uLnTx/>
              <a:uFillTx/>
              <a:latin typeface="Montserrat Black" panose="00000A00000000000000" pitchFamily="50" charset="0"/>
              <a:ea typeface="+mn-ea"/>
              <a:cs typeface="+mn-cs"/>
            </a:endParaRPr>
          </a:p>
        </p:txBody>
      </p:sp>
      <p:sp>
        <p:nvSpPr>
          <p:cNvPr id="2" name="Slide Number Placeholder 1">
            <a:extLst>
              <a:ext uri="{FF2B5EF4-FFF2-40B4-BE49-F238E27FC236}">
                <a16:creationId xmlns:a16="http://schemas.microsoft.com/office/drawing/2014/main" id="{6B5356E7-4CF7-4A40-9F7E-1D0FFAF64F2C}"/>
              </a:ext>
            </a:extLst>
          </p:cNvPr>
          <p:cNvSpPr>
            <a:spLocks noGrp="1"/>
          </p:cNvSpPr>
          <p:nvPr>
            <p:ph type="sldNum" sz="quarter" idx="12"/>
          </p:nvPr>
        </p:nvSpPr>
        <p:spPr/>
        <p:txBody>
          <a:bodyPr/>
          <a:lstStyle/>
          <a:p>
            <a:fld id="{893DE34F-861C-4A6A-B142-FB2440115817}" type="slidenum">
              <a:rPr lang="en-US" smtClean="0"/>
              <a:t>8</a:t>
            </a:fld>
            <a:endParaRPr lang="en-US"/>
          </a:p>
        </p:txBody>
      </p:sp>
    </p:spTree>
    <p:extLst>
      <p:ext uri="{BB962C8B-B14F-4D97-AF65-F5344CB8AC3E}">
        <p14:creationId xmlns:p14="http://schemas.microsoft.com/office/powerpoint/2010/main" val="3406976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61ED083-1A0F-41BC-B5B3-39526ACDFE16}"/>
              </a:ext>
            </a:extLst>
          </p:cNvPr>
          <p:cNvSpPr txBox="1"/>
          <p:nvPr/>
        </p:nvSpPr>
        <p:spPr>
          <a:xfrm rot="16200000">
            <a:off x="1320549" y="3118060"/>
            <a:ext cx="3712307" cy="461665"/>
          </a:xfrm>
          <a:prstGeom prst="rect">
            <a:avLst/>
          </a:prstGeom>
          <a:noFill/>
        </p:spPr>
        <p:txBody>
          <a:bodyPr wrap="square" rtlCol="0">
            <a:spAutoFit/>
          </a:bodyPr>
          <a:lstStyle/>
          <a:p>
            <a:pPr algn="ctr"/>
            <a:r>
              <a:rPr lang="en-US" sz="2400" dirty="0">
                <a:solidFill>
                  <a:schemeClr val="bg1"/>
                </a:solidFill>
              </a:rPr>
              <a:t>TIME ASLEEP</a:t>
            </a:r>
          </a:p>
        </p:txBody>
      </p:sp>
      <p:sp>
        <p:nvSpPr>
          <p:cNvPr id="7" name="TextBox 6">
            <a:extLst>
              <a:ext uri="{FF2B5EF4-FFF2-40B4-BE49-F238E27FC236}">
                <a16:creationId xmlns:a16="http://schemas.microsoft.com/office/drawing/2014/main" id="{FC7F1C26-BDF4-4AE6-9DD7-EE11A9D68B42}"/>
              </a:ext>
            </a:extLst>
          </p:cNvPr>
          <p:cNvSpPr txBox="1"/>
          <p:nvPr/>
        </p:nvSpPr>
        <p:spPr>
          <a:xfrm rot="16200000">
            <a:off x="-773642" y="2934812"/>
            <a:ext cx="3712308" cy="769441"/>
          </a:xfrm>
          <a:prstGeom prst="rect">
            <a:avLst/>
          </a:prstGeom>
          <a:noFill/>
        </p:spPr>
        <p:txBody>
          <a:bodyPr wrap="square" rtlCol="0">
            <a:spAutoFit/>
          </a:bodyPr>
          <a:lstStyle/>
          <a:p>
            <a:pPr algn="ctr"/>
            <a:r>
              <a:rPr lang="en-US" sz="4400" dirty="0">
                <a:solidFill>
                  <a:schemeClr val="accent1"/>
                </a:solidFill>
              </a:rPr>
              <a:t>Child</a:t>
            </a:r>
          </a:p>
        </p:txBody>
      </p:sp>
      <p:sp>
        <p:nvSpPr>
          <p:cNvPr id="9" name="Rectangle 8">
            <a:extLst>
              <a:ext uri="{FF2B5EF4-FFF2-40B4-BE49-F238E27FC236}">
                <a16:creationId xmlns:a16="http://schemas.microsoft.com/office/drawing/2014/main" id="{3DBA79B7-974F-4FA9-8459-D4B61F58642B}"/>
              </a:ext>
            </a:extLst>
          </p:cNvPr>
          <p:cNvSpPr/>
          <p:nvPr/>
        </p:nvSpPr>
        <p:spPr>
          <a:xfrm>
            <a:off x="3492571" y="2438400"/>
            <a:ext cx="7799052" cy="3158750"/>
          </a:xfrm>
          <a:prstGeom prst="rect">
            <a:avLst/>
          </a:prstGeom>
        </p:spPr>
        <p:txBody>
          <a:bodyPr wrap="square">
            <a:spAutoFit/>
          </a:bodyPr>
          <a:lstStyle/>
          <a:p>
            <a:pPr lvl="0">
              <a:lnSpc>
                <a:spcPct val="150000"/>
              </a:lnSpc>
              <a:spcBef>
                <a:spcPts val="1000"/>
              </a:spcBef>
            </a:pPr>
            <a:r>
              <a:rPr lang="en-US" sz="1400" dirty="0">
                <a:solidFill>
                  <a:prstClr val="black"/>
                </a:solidFill>
              </a:rPr>
              <a:t>A young child’s need for sleep is 10 hours a night</a:t>
            </a:r>
          </a:p>
          <a:p>
            <a:pPr marL="228600" indent="-228600">
              <a:lnSpc>
                <a:spcPct val="150000"/>
              </a:lnSpc>
              <a:spcBef>
                <a:spcPts val="1000"/>
              </a:spcBef>
              <a:buFont typeface="Arial" panose="020B0604020202020204" pitchFamily="34" charset="0"/>
              <a:buChar char="•"/>
            </a:pPr>
            <a:r>
              <a:rPr lang="en-US" sz="1400" dirty="0">
                <a:solidFill>
                  <a:prstClr val="black"/>
                </a:solidFill>
              </a:rPr>
              <a:t>They have very few sleep disorders, they may have:</a:t>
            </a:r>
          </a:p>
          <a:p>
            <a:pPr marL="685800" lvl="1" indent="-228600">
              <a:lnSpc>
                <a:spcPct val="150000"/>
              </a:lnSpc>
              <a:spcBef>
                <a:spcPts val="1000"/>
              </a:spcBef>
              <a:buFont typeface="Arial" panose="020B0604020202020204" pitchFamily="34" charset="0"/>
              <a:buChar char="•"/>
            </a:pPr>
            <a:r>
              <a:rPr lang="en-US" sz="1400" dirty="0">
                <a:solidFill>
                  <a:prstClr val="black"/>
                </a:solidFill>
              </a:rPr>
              <a:t>Nightmares</a:t>
            </a:r>
          </a:p>
          <a:p>
            <a:pPr marL="685800" lvl="1" indent="-228600">
              <a:lnSpc>
                <a:spcPct val="150000"/>
              </a:lnSpc>
              <a:spcBef>
                <a:spcPts val="1000"/>
              </a:spcBef>
              <a:buFont typeface="Arial" panose="020B0604020202020204" pitchFamily="34" charset="0"/>
              <a:buChar char="•"/>
            </a:pPr>
            <a:r>
              <a:rPr lang="en-US" sz="1400" dirty="0">
                <a:solidFill>
                  <a:prstClr val="black"/>
                </a:solidFill>
              </a:rPr>
              <a:t>Sleepwalking/Sleep Talking</a:t>
            </a:r>
          </a:p>
          <a:p>
            <a:pPr marL="685800" lvl="1" indent="-228600">
              <a:lnSpc>
                <a:spcPct val="150000"/>
              </a:lnSpc>
              <a:spcBef>
                <a:spcPts val="1000"/>
              </a:spcBef>
              <a:buFont typeface="Arial" panose="020B0604020202020204" pitchFamily="34" charset="0"/>
              <a:buChar char="•"/>
            </a:pPr>
            <a:r>
              <a:rPr lang="en-US" sz="1400" dirty="0">
                <a:solidFill>
                  <a:prstClr val="black"/>
                </a:solidFill>
              </a:rPr>
              <a:t>Snoring (treatment generally is tonsils removed)</a:t>
            </a:r>
          </a:p>
          <a:p>
            <a:pPr marL="685800" lvl="1" indent="-228600">
              <a:lnSpc>
                <a:spcPct val="150000"/>
              </a:lnSpc>
              <a:spcBef>
                <a:spcPts val="1000"/>
              </a:spcBef>
              <a:buFont typeface="Arial" panose="020B0604020202020204" pitchFamily="34" charset="0"/>
              <a:buChar char="•"/>
            </a:pPr>
            <a:r>
              <a:rPr lang="en-US" sz="1400" dirty="0">
                <a:solidFill>
                  <a:prstClr val="black"/>
                </a:solidFill>
              </a:rPr>
              <a:t>Sleep apnea/Sleep deprivation in children looks like ADD/ADHD</a:t>
            </a:r>
          </a:p>
          <a:p>
            <a:pPr lvl="0">
              <a:lnSpc>
                <a:spcPct val="200000"/>
              </a:lnSpc>
              <a:spcBef>
                <a:spcPts val="1000"/>
              </a:spcBef>
            </a:pPr>
            <a:endParaRPr lang="tr-TR" sz="1400" dirty="0">
              <a:solidFill>
                <a:srgbClr val="E7E6E6">
                  <a:lumMod val="25000"/>
                </a:srgbClr>
              </a:solidFill>
            </a:endParaRPr>
          </a:p>
        </p:txBody>
      </p:sp>
      <p:sp>
        <p:nvSpPr>
          <p:cNvPr id="10" name="TextBox 9">
            <a:extLst>
              <a:ext uri="{FF2B5EF4-FFF2-40B4-BE49-F238E27FC236}">
                <a16:creationId xmlns:a16="http://schemas.microsoft.com/office/drawing/2014/main" id="{E9AAF6C0-9991-45CD-B897-231A7FC0BF0E}"/>
              </a:ext>
            </a:extLst>
          </p:cNvPr>
          <p:cNvSpPr txBox="1"/>
          <p:nvPr/>
        </p:nvSpPr>
        <p:spPr>
          <a:xfrm>
            <a:off x="3775709" y="924304"/>
            <a:ext cx="7515914" cy="707886"/>
          </a:xfrm>
          <a:prstGeom prst="rect">
            <a:avLst/>
          </a:prstGeom>
          <a:noFill/>
        </p:spPr>
        <p:txBody>
          <a:bodyPr wrap="square" rtlCol="0">
            <a:spAutoFit/>
          </a:bodyPr>
          <a:lstStyle/>
          <a:p>
            <a:r>
              <a:rPr lang="en-US" sz="4000" dirty="0">
                <a:solidFill>
                  <a:schemeClr val="bg1">
                    <a:lumMod val="75000"/>
                  </a:schemeClr>
                </a:solidFill>
              </a:rPr>
              <a:t>have very few sleep disorders</a:t>
            </a:r>
          </a:p>
        </p:txBody>
      </p:sp>
      <p:sp>
        <p:nvSpPr>
          <p:cNvPr id="3" name="Slide Number Placeholder 2">
            <a:extLst>
              <a:ext uri="{FF2B5EF4-FFF2-40B4-BE49-F238E27FC236}">
                <a16:creationId xmlns:a16="http://schemas.microsoft.com/office/drawing/2014/main" id="{1BD844A1-EA56-4A48-B860-CADA48DF1A75}"/>
              </a:ext>
            </a:extLst>
          </p:cNvPr>
          <p:cNvSpPr>
            <a:spLocks noGrp="1"/>
          </p:cNvSpPr>
          <p:nvPr>
            <p:ph type="sldNum" sz="quarter" idx="10"/>
          </p:nvPr>
        </p:nvSpPr>
        <p:spPr/>
        <p:txBody>
          <a:bodyPr/>
          <a:lstStyle/>
          <a:p>
            <a:pPr>
              <a:defRPr/>
            </a:pPr>
            <a:fld id="{8C2C93CF-2B5E-47F2-8BDD-6528005EA3E1}" type="slidenum">
              <a:rPr lang="en-US" smtClean="0"/>
              <a:pPr>
                <a:defRPr/>
              </a:pPr>
              <a:t>9</a:t>
            </a:fld>
            <a:endParaRPr lang="en-US"/>
          </a:p>
        </p:txBody>
      </p:sp>
    </p:spTree>
    <p:extLst>
      <p:ext uri="{BB962C8B-B14F-4D97-AF65-F5344CB8AC3E}">
        <p14:creationId xmlns:p14="http://schemas.microsoft.com/office/powerpoint/2010/main" val="1504810827"/>
      </p:ext>
    </p:extLst>
  </p:cSld>
  <p:clrMapOvr>
    <a:masterClrMapping/>
  </p:clrMapOvr>
</p:sld>
</file>

<file path=ppt/theme/theme1.xml><?xml version="1.0" encoding="utf-8"?>
<a:theme xmlns:a="http://schemas.openxmlformats.org/drawingml/2006/main" name="Custom Design">
  <a:themeElements>
    <a:clrScheme name="Custom 1">
      <a:dk1>
        <a:sysClr val="windowText" lastClr="000000"/>
      </a:dk1>
      <a:lt1>
        <a:sysClr val="window" lastClr="FFFFFF"/>
      </a:lt1>
      <a:dk2>
        <a:srgbClr val="595959"/>
      </a:dk2>
      <a:lt2>
        <a:srgbClr val="F0FEFE"/>
      </a:lt2>
      <a:accent1>
        <a:srgbClr val="12B0B5"/>
      </a:accent1>
      <a:accent2>
        <a:srgbClr val="F95A44"/>
      </a:accent2>
      <a:accent3>
        <a:srgbClr val="59C577"/>
      </a:accent3>
      <a:accent4>
        <a:srgbClr val="FFC000"/>
      </a:accent4>
      <a:accent5>
        <a:srgbClr val="D70C1A"/>
      </a:accent5>
      <a:accent6>
        <a:srgbClr val="EE7132"/>
      </a:accent6>
      <a:hlink>
        <a:srgbClr val="F95A44"/>
      </a:hlink>
      <a:folHlink>
        <a:srgbClr val="7F7F7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Custom 1">
      <a:dk1>
        <a:sysClr val="windowText" lastClr="000000"/>
      </a:dk1>
      <a:lt1>
        <a:sysClr val="window" lastClr="FFFFFF"/>
      </a:lt1>
      <a:dk2>
        <a:srgbClr val="595959"/>
      </a:dk2>
      <a:lt2>
        <a:srgbClr val="F0FEFE"/>
      </a:lt2>
      <a:accent1>
        <a:srgbClr val="12B0B5"/>
      </a:accent1>
      <a:accent2>
        <a:srgbClr val="F95A44"/>
      </a:accent2>
      <a:accent3>
        <a:srgbClr val="59C577"/>
      </a:accent3>
      <a:accent4>
        <a:srgbClr val="FFC000"/>
      </a:accent4>
      <a:accent5>
        <a:srgbClr val="D70C1A"/>
      </a:accent5>
      <a:accent6>
        <a:srgbClr val="EE7132"/>
      </a:accent6>
      <a:hlink>
        <a:srgbClr val="F95A44"/>
      </a:hlink>
      <a:folHlink>
        <a:srgbClr val="7F7F7F"/>
      </a:folHlink>
    </a:clrScheme>
    <a:fontScheme name="NHI">
      <a:majorFont>
        <a:latin typeface="Montserrat Medium"/>
        <a:ea typeface=""/>
        <a:cs typeface=""/>
      </a:majorFont>
      <a:minorFont>
        <a:latin typeface="Montserrat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Theme">
  <a:themeElements>
    <a:clrScheme name="Custom 1">
      <a:dk1>
        <a:sysClr val="windowText" lastClr="000000"/>
      </a:dk1>
      <a:lt1>
        <a:sysClr val="window" lastClr="FFFFFF"/>
      </a:lt1>
      <a:dk2>
        <a:srgbClr val="595959"/>
      </a:dk2>
      <a:lt2>
        <a:srgbClr val="F0FEFE"/>
      </a:lt2>
      <a:accent1>
        <a:srgbClr val="12B0B5"/>
      </a:accent1>
      <a:accent2>
        <a:srgbClr val="F95A44"/>
      </a:accent2>
      <a:accent3>
        <a:srgbClr val="59C577"/>
      </a:accent3>
      <a:accent4>
        <a:srgbClr val="FFC000"/>
      </a:accent4>
      <a:accent5>
        <a:srgbClr val="D70C1A"/>
      </a:accent5>
      <a:accent6>
        <a:srgbClr val="EE7132"/>
      </a:accent6>
      <a:hlink>
        <a:srgbClr val="F95A44"/>
      </a:hlink>
      <a:folHlink>
        <a:srgbClr val="7F7F7F"/>
      </a:folHlink>
    </a:clrScheme>
    <a:fontScheme name="NHI">
      <a:majorFont>
        <a:latin typeface="Montserrat Medium"/>
        <a:ea typeface=""/>
        <a:cs typeface=""/>
      </a:majorFont>
      <a:minorFont>
        <a:latin typeface="Montserrat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Office Theme">
  <a:themeElements>
    <a:clrScheme name="Custom 1">
      <a:dk1>
        <a:sysClr val="windowText" lastClr="000000"/>
      </a:dk1>
      <a:lt1>
        <a:sysClr val="window" lastClr="FFFFFF"/>
      </a:lt1>
      <a:dk2>
        <a:srgbClr val="595959"/>
      </a:dk2>
      <a:lt2>
        <a:srgbClr val="F0FEFE"/>
      </a:lt2>
      <a:accent1>
        <a:srgbClr val="12B0B5"/>
      </a:accent1>
      <a:accent2>
        <a:srgbClr val="F95A44"/>
      </a:accent2>
      <a:accent3>
        <a:srgbClr val="59C577"/>
      </a:accent3>
      <a:accent4>
        <a:srgbClr val="FFC000"/>
      </a:accent4>
      <a:accent5>
        <a:srgbClr val="D70C1A"/>
      </a:accent5>
      <a:accent6>
        <a:srgbClr val="EE7132"/>
      </a:accent6>
      <a:hlink>
        <a:srgbClr val="F95A44"/>
      </a:hlink>
      <a:folHlink>
        <a:srgbClr val="7F7F7F"/>
      </a:folHlink>
    </a:clrScheme>
    <a:fontScheme name="NHI">
      <a:majorFont>
        <a:latin typeface="Montserrat Medium"/>
        <a:ea typeface=""/>
        <a:cs typeface=""/>
      </a:majorFont>
      <a:minorFont>
        <a:latin typeface="Montserrat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10562</TotalTime>
  <Words>603</Words>
  <Application>Microsoft Office PowerPoint</Application>
  <PresentationFormat>Widescreen</PresentationFormat>
  <Paragraphs>110</Paragraphs>
  <Slides>17</Slides>
  <Notes>7</Notes>
  <HiddenSlides>0</HiddenSlides>
  <MMClips>0</MMClips>
  <ScaleCrop>false</ScaleCrop>
  <HeadingPairs>
    <vt:vector size="6" baseType="variant">
      <vt:variant>
        <vt:lpstr>Fonts Used</vt:lpstr>
      </vt:variant>
      <vt:variant>
        <vt:i4>7</vt:i4>
      </vt:variant>
      <vt:variant>
        <vt:lpstr>Theme</vt:lpstr>
      </vt:variant>
      <vt:variant>
        <vt:i4>5</vt:i4>
      </vt:variant>
      <vt:variant>
        <vt:lpstr>Slide Titles</vt:lpstr>
      </vt:variant>
      <vt:variant>
        <vt:i4>17</vt:i4>
      </vt:variant>
    </vt:vector>
  </HeadingPairs>
  <TitlesOfParts>
    <vt:vector size="29" baseType="lpstr">
      <vt:lpstr>Arial</vt:lpstr>
      <vt:lpstr>Calibri</vt:lpstr>
      <vt:lpstr>Calibri Light</vt:lpstr>
      <vt:lpstr>Montserrat</vt:lpstr>
      <vt:lpstr>Montserrat Black</vt:lpstr>
      <vt:lpstr>Montserrat Light</vt:lpstr>
      <vt:lpstr>Quickpen</vt:lpstr>
      <vt:lpstr>Custom Design</vt:lpstr>
      <vt:lpstr>1_Custom Design</vt: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Importance of Routines</vt:lpstr>
      <vt:lpstr>Importance of Routines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Cathy Sykora</dc:creator>
  <cp:lastModifiedBy>USER</cp:lastModifiedBy>
  <cp:revision>85</cp:revision>
  <dcterms:created xsi:type="dcterms:W3CDTF">2018-12-18T21:25:07Z</dcterms:created>
  <dcterms:modified xsi:type="dcterms:W3CDTF">2025-03-12T15:46:40Z</dcterms:modified>
</cp:coreProperties>
</file>