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9" r:id="rId1"/>
    <p:sldMasterId id="2147483719" r:id="rId2"/>
    <p:sldMasterId id="2147483704" r:id="rId3"/>
    <p:sldMasterId id="2147483731" r:id="rId4"/>
  </p:sldMasterIdLst>
  <p:notesMasterIdLst>
    <p:notesMasterId r:id="rId19"/>
  </p:notesMasterIdLst>
  <p:sldIdLst>
    <p:sldId id="295" r:id="rId5"/>
    <p:sldId id="902" r:id="rId6"/>
    <p:sldId id="884" r:id="rId7"/>
    <p:sldId id="903" r:id="rId8"/>
    <p:sldId id="307" r:id="rId9"/>
    <p:sldId id="904" r:id="rId10"/>
    <p:sldId id="898" r:id="rId11"/>
    <p:sldId id="905" r:id="rId12"/>
    <p:sldId id="899" r:id="rId13"/>
    <p:sldId id="906" r:id="rId14"/>
    <p:sldId id="900" r:id="rId15"/>
    <p:sldId id="907" r:id="rId16"/>
    <p:sldId id="901" r:id="rId17"/>
    <p:sldId id="908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536" userDrawn="1">
          <p15:clr>
            <a:srgbClr val="A4A3A4"/>
          </p15:clr>
        </p15:guide>
        <p15:guide id="2" pos="528" userDrawn="1">
          <p15:clr>
            <a:srgbClr val="A4A3A4"/>
          </p15:clr>
        </p15:guide>
        <p15:guide id="3" pos="55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shlie Sykora-Pappas" initials="AS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76767"/>
    <a:srgbClr val="FFFFFF"/>
    <a:srgbClr val="F2F0EE"/>
    <a:srgbClr val="CBC3BE"/>
    <a:srgbClr val="CCD6DF"/>
    <a:srgbClr val="B0ADA3"/>
    <a:srgbClr val="98C1B9"/>
    <a:srgbClr val="E7E8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9215695-134E-4F9D-8EDD-373F74144572}" v="1" dt="2019-03-13T18:01:30.73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94" autoAdjust="0"/>
    <p:restoredTop sz="94674" autoAdjust="0"/>
  </p:normalViewPr>
  <p:slideViewPr>
    <p:cSldViewPr snapToGrid="0">
      <p:cViewPr varScale="1">
        <p:scale>
          <a:sx n="62" d="100"/>
          <a:sy n="62" d="100"/>
        </p:scale>
        <p:origin x="716" y="56"/>
      </p:cViewPr>
      <p:guideLst>
        <p:guide orient="horz" pos="1536"/>
        <p:guide pos="528"/>
        <p:guide pos="55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59" d="100"/>
          <a:sy n="59" d="100"/>
        </p:scale>
        <p:origin x="2517" y="51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5/10/relationships/revisionInfo" Target="revisionInfo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6/11/relationships/changesInfo" Target="changesInfos/changesInfo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shlie Sykora-Pappas" userId="ee8837ecd722293f" providerId="LiveId" clId="{19215695-134E-4F9D-8EDD-373F74144572}"/>
    <pc:docChg chg="custSel modSld">
      <pc:chgData name="Ashlie Sykora-Pappas" userId="ee8837ecd722293f" providerId="LiveId" clId="{19215695-134E-4F9D-8EDD-373F74144572}" dt="2019-03-13T18:01:48.362" v="28" actId="20577"/>
      <pc:docMkLst>
        <pc:docMk/>
      </pc:docMkLst>
      <pc:sldChg chg="modSp">
        <pc:chgData name="Ashlie Sykora-Pappas" userId="ee8837ecd722293f" providerId="LiveId" clId="{19215695-134E-4F9D-8EDD-373F74144572}" dt="2019-03-12T22:38:34.096" v="20" actId="20577"/>
        <pc:sldMkLst>
          <pc:docMk/>
          <pc:sldMk cId="1504810827" sldId="899"/>
        </pc:sldMkLst>
        <pc:spChg chg="mod">
          <ac:chgData name="Ashlie Sykora-Pappas" userId="ee8837ecd722293f" providerId="LiveId" clId="{19215695-134E-4F9D-8EDD-373F74144572}" dt="2019-03-12T22:38:34.096" v="20" actId="20577"/>
          <ac:spMkLst>
            <pc:docMk/>
            <pc:sldMk cId="1504810827" sldId="899"/>
            <ac:spMk id="9" creationId="{3DBA79B7-974F-4FA9-8459-D4B61F58642B}"/>
          </ac:spMkLst>
        </pc:spChg>
      </pc:sldChg>
      <pc:sldChg chg="modSp">
        <pc:chgData name="Ashlie Sykora-Pappas" userId="ee8837ecd722293f" providerId="LiveId" clId="{19215695-134E-4F9D-8EDD-373F74144572}" dt="2019-03-05T17:41:47.800" v="3" actId="20577"/>
        <pc:sldMkLst>
          <pc:docMk/>
          <pc:sldMk cId="773417145" sldId="903"/>
        </pc:sldMkLst>
        <pc:spChg chg="mod">
          <ac:chgData name="Ashlie Sykora-Pappas" userId="ee8837ecd722293f" providerId="LiveId" clId="{19215695-134E-4F9D-8EDD-373F74144572}" dt="2019-03-05T17:41:47.800" v="3" actId="20577"/>
          <ac:spMkLst>
            <pc:docMk/>
            <pc:sldMk cId="773417145" sldId="903"/>
            <ac:spMk id="8" creationId="{F2902DB9-FA3E-2640-8B6F-EA304EAD6663}"/>
          </ac:spMkLst>
        </pc:spChg>
      </pc:sldChg>
      <pc:sldChg chg="modSp">
        <pc:chgData name="Ashlie Sykora-Pappas" userId="ee8837ecd722293f" providerId="LiveId" clId="{19215695-134E-4F9D-8EDD-373F74144572}" dt="2019-03-05T17:41:54.699" v="7" actId="20577"/>
        <pc:sldMkLst>
          <pc:docMk/>
          <pc:sldMk cId="810156645" sldId="904"/>
        </pc:sldMkLst>
        <pc:spChg chg="mod">
          <ac:chgData name="Ashlie Sykora-Pappas" userId="ee8837ecd722293f" providerId="LiveId" clId="{19215695-134E-4F9D-8EDD-373F74144572}" dt="2019-03-05T17:41:54.699" v="7" actId="20577"/>
          <ac:spMkLst>
            <pc:docMk/>
            <pc:sldMk cId="810156645" sldId="904"/>
            <ac:spMk id="8" creationId="{F2902DB9-FA3E-2640-8B6F-EA304EAD6663}"/>
          </ac:spMkLst>
        </pc:spChg>
      </pc:sldChg>
      <pc:sldChg chg="modSp">
        <pc:chgData name="Ashlie Sykora-Pappas" userId="ee8837ecd722293f" providerId="LiveId" clId="{19215695-134E-4F9D-8EDD-373F74144572}" dt="2019-03-05T17:41:59.690" v="11" actId="20577"/>
        <pc:sldMkLst>
          <pc:docMk/>
          <pc:sldMk cId="3406976659" sldId="905"/>
        </pc:sldMkLst>
        <pc:spChg chg="mod">
          <ac:chgData name="Ashlie Sykora-Pappas" userId="ee8837ecd722293f" providerId="LiveId" clId="{19215695-134E-4F9D-8EDD-373F74144572}" dt="2019-03-05T17:41:59.690" v="11" actId="20577"/>
          <ac:spMkLst>
            <pc:docMk/>
            <pc:sldMk cId="3406976659" sldId="905"/>
            <ac:spMk id="8" creationId="{F2902DB9-FA3E-2640-8B6F-EA304EAD6663}"/>
          </ac:spMkLst>
        </pc:spChg>
      </pc:sldChg>
      <pc:sldChg chg="modSp">
        <pc:chgData name="Ashlie Sykora-Pappas" userId="ee8837ecd722293f" providerId="LiveId" clId="{19215695-134E-4F9D-8EDD-373F74144572}" dt="2019-03-05T17:42:05.060" v="15" actId="20577"/>
        <pc:sldMkLst>
          <pc:docMk/>
          <pc:sldMk cId="931202271" sldId="906"/>
        </pc:sldMkLst>
        <pc:spChg chg="mod">
          <ac:chgData name="Ashlie Sykora-Pappas" userId="ee8837ecd722293f" providerId="LiveId" clId="{19215695-134E-4F9D-8EDD-373F74144572}" dt="2019-03-05T17:42:05.060" v="15" actId="20577"/>
          <ac:spMkLst>
            <pc:docMk/>
            <pc:sldMk cId="931202271" sldId="906"/>
            <ac:spMk id="8" creationId="{F2902DB9-FA3E-2640-8B6F-EA304EAD6663}"/>
          </ac:spMkLst>
        </pc:spChg>
      </pc:sldChg>
      <pc:sldChg chg="modSp">
        <pc:chgData name="Ashlie Sykora-Pappas" userId="ee8837ecd722293f" providerId="LiveId" clId="{19215695-134E-4F9D-8EDD-373F74144572}" dt="2019-03-05T17:42:09.049" v="19" actId="20577"/>
        <pc:sldMkLst>
          <pc:docMk/>
          <pc:sldMk cId="3793935035" sldId="907"/>
        </pc:sldMkLst>
        <pc:spChg chg="mod">
          <ac:chgData name="Ashlie Sykora-Pappas" userId="ee8837ecd722293f" providerId="LiveId" clId="{19215695-134E-4F9D-8EDD-373F74144572}" dt="2019-03-05T17:42:09.049" v="19" actId="20577"/>
          <ac:spMkLst>
            <pc:docMk/>
            <pc:sldMk cId="3793935035" sldId="907"/>
            <ac:spMk id="8" creationId="{F2902DB9-FA3E-2640-8B6F-EA304EAD6663}"/>
          </ac:spMkLst>
        </pc:spChg>
      </pc:sldChg>
      <pc:sldChg chg="addSp delSp modSp">
        <pc:chgData name="Ashlie Sykora-Pappas" userId="ee8837ecd722293f" providerId="LiveId" clId="{19215695-134E-4F9D-8EDD-373F74144572}" dt="2019-03-13T18:01:48.362" v="28" actId="20577"/>
        <pc:sldMkLst>
          <pc:docMk/>
          <pc:sldMk cId="2903328850" sldId="908"/>
        </pc:sldMkLst>
        <pc:spChg chg="add mod">
          <ac:chgData name="Ashlie Sykora-Pappas" userId="ee8837ecd722293f" providerId="LiveId" clId="{19215695-134E-4F9D-8EDD-373F74144572}" dt="2019-03-13T18:01:48.362" v="28" actId="20577"/>
          <ac:spMkLst>
            <pc:docMk/>
            <pc:sldMk cId="2903328850" sldId="908"/>
            <ac:spMk id="3" creationId="{90D00464-F93A-4F0F-92C3-C165A23731D2}"/>
          </ac:spMkLst>
        </pc:spChg>
        <pc:spChg chg="del">
          <ac:chgData name="Ashlie Sykora-Pappas" userId="ee8837ecd722293f" providerId="LiveId" clId="{19215695-134E-4F9D-8EDD-373F74144572}" dt="2019-03-13T18:01:30.295" v="21" actId="478"/>
          <ac:spMkLst>
            <pc:docMk/>
            <pc:sldMk cId="2903328850" sldId="908"/>
            <ac:spMk id="26626" creationId="{265E3C70-7EE6-4972-8B80-DD1BA37BC539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345781-E904-4C90-ADD4-8BCBFA3E3C90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17E553-8EE8-4A1F-9E4F-A30A9855B9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029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lnSpc>
                <a:spcPct val="150000"/>
              </a:lnSpc>
              <a:spcBef>
                <a:spcPts val="1000"/>
              </a:spcBef>
            </a:pPr>
            <a:r>
              <a:rPr lang="en-US" dirty="0"/>
              <a:t> </a:t>
            </a:r>
            <a:r>
              <a:rPr lang="en-US" sz="1200" dirty="0">
                <a:solidFill>
                  <a:prstClr val="black"/>
                </a:solidFill>
              </a:rPr>
              <a:t>Babies at 2-4 months of age require about 14 hours of sleep a day.</a:t>
            </a:r>
          </a:p>
          <a:p>
            <a:pPr>
              <a:lnSpc>
                <a:spcPct val="150000"/>
              </a:lnSpc>
              <a:spcBef>
                <a:spcPts val="1000"/>
              </a:spcBef>
            </a:pPr>
            <a:r>
              <a:rPr lang="en-US" sz="1200" dirty="0">
                <a:solidFill>
                  <a:prstClr val="black"/>
                </a:solidFill>
              </a:rPr>
              <a:t>Infants sleep short periods that can be varied in length.  Depending on the child they start to develop a sleep cycle between 2-4 months.</a:t>
            </a:r>
          </a:p>
          <a:p>
            <a:pPr>
              <a:lnSpc>
                <a:spcPct val="150000"/>
              </a:lnSpc>
              <a:spcBef>
                <a:spcPts val="1000"/>
              </a:spcBef>
            </a:pPr>
            <a:r>
              <a:rPr lang="en-US" sz="1200" dirty="0">
                <a:solidFill>
                  <a:prstClr val="black"/>
                </a:solidFill>
              </a:rPr>
              <a:t>When infants reach 6-12 months they start to develop a longer sleep cycle of 6-9 hours followed immediately by the longest period of wakefulness.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17E553-8EE8-4A1F-9E4F-A30A9855B91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4608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50000"/>
              </a:lnSpc>
              <a:spcBef>
                <a:spcPts val="1000"/>
              </a:spcBef>
            </a:pPr>
            <a:r>
              <a:rPr lang="en-US" dirty="0"/>
              <a:t> </a:t>
            </a:r>
            <a:r>
              <a:rPr lang="en-US" sz="1200" dirty="0">
                <a:solidFill>
                  <a:prstClr val="black"/>
                </a:solidFill>
              </a:rPr>
              <a:t>Toddlers continue to need 12 to 14 hours, however the sleep times shift as they grow to </a:t>
            </a:r>
            <a:br>
              <a:rPr lang="en-US" sz="1200" dirty="0">
                <a:solidFill>
                  <a:prstClr val="black"/>
                </a:solidFill>
              </a:rPr>
            </a:br>
            <a:r>
              <a:rPr lang="en-US" sz="1200" dirty="0">
                <a:solidFill>
                  <a:prstClr val="black"/>
                </a:solidFill>
              </a:rPr>
              <a:t>a longer afternoon nap of about 180 minutes and night time of 7-9 hours.  </a:t>
            </a:r>
          </a:p>
          <a:p>
            <a:pPr>
              <a:lnSpc>
                <a:spcPct val="150000"/>
              </a:lnSpc>
              <a:spcBef>
                <a:spcPts val="1000"/>
              </a:spcBef>
            </a:pPr>
            <a:r>
              <a:rPr lang="en-US" sz="1200" dirty="0">
                <a:solidFill>
                  <a:prstClr val="black"/>
                </a:solidFill>
              </a:rPr>
              <a:t>Naps usually stop between ages 3-5 depending on the child and also their </a:t>
            </a:r>
            <a:br>
              <a:rPr lang="en-US" sz="1200" dirty="0">
                <a:solidFill>
                  <a:prstClr val="black"/>
                </a:solidFill>
              </a:rPr>
            </a:br>
            <a:r>
              <a:rPr lang="en-US" sz="1200" dirty="0">
                <a:solidFill>
                  <a:prstClr val="black"/>
                </a:solidFill>
              </a:rPr>
              <a:t>culture and their ethnic heritage.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17E553-8EE8-4A1F-9E4F-A30A9855B91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4608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lnSpc>
                <a:spcPct val="150000"/>
              </a:lnSpc>
              <a:spcBef>
                <a:spcPts val="1000"/>
              </a:spcBef>
            </a:pPr>
            <a:r>
              <a:rPr lang="en-US" dirty="0"/>
              <a:t> </a:t>
            </a:r>
            <a:r>
              <a:rPr lang="en-US" sz="1400" dirty="0">
                <a:solidFill>
                  <a:prstClr val="black"/>
                </a:solidFill>
              </a:rPr>
              <a:t>A young child’s need for sleep is 10 hours a night</a:t>
            </a:r>
          </a:p>
          <a:p>
            <a:pPr marL="228600" indent="-228600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</a:rPr>
              <a:t>They have very few sleep disorders, they may have:</a:t>
            </a:r>
          </a:p>
          <a:p>
            <a:pPr marL="685800" lvl="1" indent="-228600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</a:rPr>
              <a:t>Nightmares</a:t>
            </a:r>
          </a:p>
          <a:p>
            <a:pPr marL="685800" lvl="1" indent="-228600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</a:rPr>
              <a:t>Sleepwalking/Sleep Talking</a:t>
            </a:r>
          </a:p>
          <a:p>
            <a:pPr marL="685800" lvl="1" indent="-228600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</a:rPr>
              <a:t>Snoring (treatment generally is tonsils removed)</a:t>
            </a:r>
          </a:p>
          <a:p>
            <a:pPr marL="685800" lvl="1" indent="-228600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</a:rPr>
              <a:t>Sleep apnea/Sleep deprivation in children looks like ADD/ADHD</a:t>
            </a:r>
          </a:p>
          <a:p>
            <a:pPr lvl="0">
              <a:lnSpc>
                <a:spcPct val="200000"/>
              </a:lnSpc>
              <a:spcBef>
                <a:spcPts val="1000"/>
              </a:spcBef>
            </a:pPr>
            <a:endParaRPr lang="tr-TR" sz="1400" dirty="0">
              <a:solidFill>
                <a:srgbClr val="E7E6E6">
                  <a:lumMod val="25000"/>
                </a:srgbClr>
              </a:solidFill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17E553-8EE8-4A1F-9E4F-A30A9855B91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4608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lnSpc>
                <a:spcPct val="150000"/>
              </a:lnSpc>
              <a:spcBef>
                <a:spcPts val="1000"/>
              </a:spcBef>
            </a:pPr>
            <a:r>
              <a:rPr lang="en-US" dirty="0"/>
              <a:t> </a:t>
            </a:r>
            <a:r>
              <a:rPr lang="en-US" sz="1400" dirty="0">
                <a:solidFill>
                  <a:prstClr val="black"/>
                </a:solidFill>
              </a:rPr>
              <a:t>Adolescents need 9-10 hours of sleep each night</a:t>
            </a:r>
          </a:p>
          <a:p>
            <a:pPr marL="228600" lvl="0" indent="-228600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</a:rPr>
              <a:t>During puberty there is a natural inclination for going to bed later and waking later </a:t>
            </a:r>
          </a:p>
          <a:p>
            <a:pPr marL="685800" lvl="1" indent="-228600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</a:rPr>
              <a:t>This has been noted world wide</a:t>
            </a:r>
          </a:p>
          <a:p>
            <a:pPr marL="685800" lvl="1" indent="-228600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</a:rPr>
              <a:t>This also causes insufficient sleep and sleep debt</a:t>
            </a:r>
          </a:p>
          <a:p>
            <a:pPr marL="685800" lvl="1" indent="-228600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</a:rPr>
              <a:t>This causes more morning sleepiness and desire to sleep longer on days off</a:t>
            </a:r>
          </a:p>
          <a:p>
            <a:pPr marL="228600" indent="-228600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</a:rPr>
              <a:t>Many times sleep deprivation is noted due to falling asleep in class or low grades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17E553-8EE8-4A1F-9E4F-A30A9855B91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4608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lnSpc>
                <a:spcPct val="150000"/>
              </a:lnSpc>
            </a:pPr>
            <a:r>
              <a:rPr lang="en-US" dirty="0"/>
              <a:t> </a:t>
            </a:r>
            <a:r>
              <a:rPr lang="en-US" sz="1400" dirty="0">
                <a:solidFill>
                  <a:prstClr val="black"/>
                </a:solidFill>
              </a:rPr>
              <a:t>Adults need 7.5-8.5 hours depending on the individual person</a:t>
            </a:r>
          </a:p>
          <a:p>
            <a:pPr marL="685800" lvl="1" indent="-2286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</a:rPr>
              <a:t>Most people underestimate their personal need for sleep</a:t>
            </a:r>
          </a:p>
          <a:p>
            <a:pPr marL="685800" lvl="1" indent="-2286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</a:rPr>
              <a:t>As we age the number of hours needed </a:t>
            </a:r>
            <a:r>
              <a:rPr lang="en-US" sz="1400" i="1" dirty="0">
                <a:solidFill>
                  <a:prstClr val="black"/>
                </a:solidFill>
              </a:rPr>
              <a:t>Does Not Change</a:t>
            </a:r>
          </a:p>
          <a:p>
            <a:pPr marL="685800" lvl="1" indent="-2286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</a:rPr>
              <a:t>Sleep does become more fragmented and we have less slow wave sleep</a:t>
            </a:r>
          </a:p>
          <a:p>
            <a:pPr marL="685800" lvl="1" indent="-2286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</a:rPr>
              <a:t>Our body also does not change temperature and our brain waves attenuate making our sleep lighter</a:t>
            </a:r>
          </a:p>
          <a:p>
            <a:pPr marL="1143000" lvl="2" indent="-2286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</a:rPr>
              <a:t>This is when advanced sleep phase disorder happens due to changes </a:t>
            </a:r>
            <a:br>
              <a:rPr lang="en-US" sz="1400" dirty="0">
                <a:solidFill>
                  <a:prstClr val="black"/>
                </a:solidFill>
              </a:rPr>
            </a:br>
            <a:r>
              <a:rPr lang="en-US" sz="1400" dirty="0">
                <a:solidFill>
                  <a:prstClr val="black"/>
                </a:solidFill>
              </a:rPr>
              <a:t>in response to light and dark</a:t>
            </a:r>
          </a:p>
          <a:p>
            <a:pPr marL="1143000" lvl="2" indent="-2286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</a:rPr>
              <a:t>Other conditions are movement disorders and insomnia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17E553-8EE8-4A1F-9E4F-A30A9855B91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4608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98CFF6-6411-4924-9418-118F34A706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2953745-36B4-4479-B835-3C5D1BA767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0A199F-647A-4BE9-B81B-080BBDB538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A90217-4C78-44D6-8101-3BD32EA4662C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2A3084-556C-4030-8423-A0FAFB7057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0D355B-B9FC-4576-AE1E-5937EFA04D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448DF-B8D8-4861-90F2-173025B06E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225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7090DB-9349-4953-8624-905FB7137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C4E9E8E-48F0-47A1-87A0-A483B0C93B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926475-34BE-4DB9-A4DD-12D793D66F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A90217-4C78-44D6-8101-3BD32EA4662C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0BBD1D-4228-492D-B57D-561A91E35F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E121EB-51AF-4A81-863C-F12A079A5E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448DF-B8D8-4861-90F2-173025B06E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2150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1A5F6A4-0900-40E6-A0EC-29EDF4804F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87B3421-9006-466F-8480-22B9F5F322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5F053D-A171-4CED-B462-5405BB45FC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A90217-4C78-44D6-8101-3BD32EA4662C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3871FA-E6A4-4B85-B662-3E80A5AD38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D3B9C2-2687-4386-8A4E-B3A3E01B4F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448DF-B8D8-4861-90F2-173025B06E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0151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7C90ED-84A0-4BD7-BD84-9D80C7F35A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6137" y="1344613"/>
            <a:ext cx="4315505" cy="2926556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595EEB-4A17-4D4E-8ABA-5130B30849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2DDBE-6EEA-47C9-92C7-8325D870E1B5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FEFAC4-159D-4CCE-BA56-8CCAE76925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18857" y="6356350"/>
            <a:ext cx="4354286" cy="365125"/>
          </a:xfrm>
        </p:spPr>
        <p:txBody>
          <a:bodyPr/>
          <a:lstStyle/>
          <a:p>
            <a:r>
              <a:rPr lang="en-US" dirty="0"/>
              <a:t>Copyright The Health Coach Group,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F04CD9-913F-45AD-A752-A1334D7CF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BE782-764C-48E2-8CC4-34B04CA69BE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3241325-7464-43D1-8457-1DE3ACE4E6D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0" y="0"/>
            <a:ext cx="6419850" cy="2185988"/>
          </a:xfrm>
          <a:solidFill>
            <a:srgbClr val="98C1B9"/>
          </a:solidFill>
        </p:spPr>
        <p:txBody>
          <a:bodyPr>
            <a:noAutofit/>
          </a:bodyPr>
          <a:lstStyle>
            <a:lvl1pPr>
              <a:defRPr sz="4400">
                <a:solidFill>
                  <a:schemeClr val="bg1"/>
                </a:solidFill>
              </a:defRPr>
            </a:lvl1pPr>
            <a:lvl2pPr>
              <a:defRPr sz="4400">
                <a:solidFill>
                  <a:schemeClr val="bg1"/>
                </a:solidFill>
              </a:defRPr>
            </a:lvl2pPr>
            <a:lvl3pPr>
              <a:defRPr sz="4400">
                <a:solidFill>
                  <a:schemeClr val="bg1"/>
                </a:solidFill>
              </a:defRPr>
            </a:lvl3pPr>
            <a:lvl4pPr>
              <a:defRPr sz="4400">
                <a:solidFill>
                  <a:schemeClr val="bg1"/>
                </a:solidFill>
              </a:defRPr>
            </a:lvl4pPr>
            <a:lvl5pPr>
              <a:defRPr sz="4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284FF28-7DFA-4BEE-AC61-A67726DD47D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2185988"/>
            <a:ext cx="6419850" cy="4672012"/>
          </a:xfrm>
        </p:spPr>
        <p:txBody>
          <a:bodyPr/>
          <a:lstStyle/>
          <a:p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419E011-1FBD-4956-8BEB-44640A0A8C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196138" y="5162550"/>
            <a:ext cx="1966912" cy="1057275"/>
          </a:xfrm>
        </p:spPr>
        <p:txBody>
          <a:bodyPr>
            <a:no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C44CFF26-3737-4E98-A003-816121A83E1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544731" y="5143500"/>
            <a:ext cx="1966912" cy="1057275"/>
          </a:xfrm>
        </p:spPr>
        <p:txBody>
          <a:bodyPr>
            <a:no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0CBD85EB-8F49-413C-9ECE-E23BFCB8E73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696200" y="4591050"/>
            <a:ext cx="914400" cy="434975"/>
          </a:xfrm>
        </p:spPr>
        <p:txBody>
          <a:bodyPr/>
          <a:lstStyle/>
          <a:p>
            <a:endParaRPr lang="en-US"/>
          </a:p>
        </p:txBody>
      </p:sp>
      <p:sp>
        <p:nvSpPr>
          <p:cNvPr id="17" name="Picture Placeholder 15">
            <a:extLst>
              <a:ext uri="{FF2B5EF4-FFF2-40B4-BE49-F238E27FC236}">
                <a16:creationId xmlns:a16="http://schemas.microsoft.com/office/drawing/2014/main" id="{0C8EA276-A126-4A9C-BF5C-EB728C1E1AB7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0096500" y="4591050"/>
            <a:ext cx="914400" cy="43497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0916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AFB6FB-BDB9-4848-A846-5998AF857B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983456"/>
            <a:ext cx="4848036" cy="1325563"/>
          </a:xfrm>
        </p:spPr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en-US" dirty="0"/>
              <a:t>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7C90ED-84A0-4BD7-BD84-9D80C7F35A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77167" y="3048339"/>
            <a:ext cx="4848035" cy="256868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595EEB-4A17-4D4E-8ABA-5130B30849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2DDBE-6EEA-47C9-92C7-8325D870E1B5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FEFAC4-159D-4CCE-BA56-8CCAE76925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18857" y="6356350"/>
            <a:ext cx="4354286" cy="365125"/>
          </a:xfrm>
        </p:spPr>
        <p:txBody>
          <a:bodyPr/>
          <a:lstStyle/>
          <a:p>
            <a:r>
              <a:rPr lang="en-US" dirty="0"/>
              <a:t>Copyright The Health Coach Group,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F04CD9-913F-45AD-A752-A1334D7CF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BE782-764C-48E2-8CC4-34B04CA69BE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0B6B7767-051D-4837-A56E-2125B347A2C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8201" y="3048340"/>
            <a:ext cx="4848035" cy="2568689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3458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B8B691-FE61-4127-95B7-55EA0B2DC4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54ADDB-FFE8-41DF-996B-1DE3D6507C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DEEFE2-9F30-4EB9-AD12-6447541486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465C7-8E3A-4678-9079-11A86FFAA1B9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8876D2-427A-4D0E-A663-48845AF54C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E9C791-9904-4756-9630-8D06623F13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E0089-2815-47C0-A6F3-B3F8C6C19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3934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B5E642-C75A-4B05-AD35-31DA4EA3E3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84B320-3797-4765-BEA1-54F5617E36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939D17-4968-4144-A837-CB151E9D1F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465C7-8E3A-4678-9079-11A86FFAA1B9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9B2BCC-663C-43A8-B9B5-DCA399B627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87368F-E171-4A68-88F0-3E04A620C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E0089-2815-47C0-A6F3-B3F8C6C19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057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BD7205-A7D8-4D53-ABCD-4EE87AD8D0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EB6902-360C-4616-BAF3-81767B97F1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79CEA8-A94C-4055-979A-AB3AB4923C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465C7-8E3A-4678-9079-11A86FFAA1B9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96FBD7-BD21-47D2-B5CA-74500FCEA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F0A0C0-9492-4146-8515-7467DE4B8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E0089-2815-47C0-A6F3-B3F8C6C19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2884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1BF218-C149-48BD-A581-7AE9BBBD37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22F1F7-F3EF-45FB-9335-962B29DD03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12FF14-DEEB-4C85-AF6B-35608709E6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CCCCF6-6B32-43FE-89FE-3EC229CF8F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465C7-8E3A-4678-9079-11A86FFAA1B9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3AA49C-C8AE-442E-95BF-41F153F88C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0E79F0-D10B-46C5-9BAE-BBF7AFE600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E0089-2815-47C0-A6F3-B3F8C6C19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9665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278E67-FDB4-45D8-98D2-C8C8715A2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9871BD-A0EC-4631-8013-4AFE6DADCE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796A69F-53F2-4173-8708-EA15B32EC0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043676-6FF1-46E7-A086-0CC8144BC3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90DACB9-C18F-4620-AC5F-7D77FE838E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EA02C3A-EBB2-44AF-A98C-0DFC1986A8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465C7-8E3A-4678-9079-11A86FFAA1B9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4694418-5002-48E5-ABE4-78565F890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68B5E67-4E8C-4290-82F6-8FD51F6DF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E0089-2815-47C0-A6F3-B3F8C6C19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0612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7BEE5F-2A9F-42AE-9E9B-42F478F560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36AA88B-D25B-4C64-BA54-8387572479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465C7-8E3A-4678-9079-11A86FFAA1B9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E997E73-783B-402B-8F72-0BAD7357B4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D928ED-275C-459B-83A1-2A6165CAF9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E0089-2815-47C0-A6F3-B3F8C6C19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1986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6F259-69A0-44B9-AD9D-5093FE2BBD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CD3860-8612-4056-B66A-791E972A14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50500C-B0B3-4E64-B2AE-2E9D9A5EC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A90217-4C78-44D6-8101-3BD32EA4662C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AE1F65-B432-4C6F-9C7D-15337FA7D5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F1727E-6D46-409F-8DF7-6634EE9286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448DF-B8D8-4861-90F2-173025B06E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5982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E58283F-A726-43D8-8BC9-2E4FC31237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465C7-8E3A-4678-9079-11A86FFAA1B9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6F0662-6653-4F49-8EED-6A602B505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603166-9550-450C-A1FF-7D5223387F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E0089-2815-47C0-A6F3-B3F8C6C19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5747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D0088C-C28B-4CB2-9758-FEC20979ED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F9987A-6D10-4ABB-923D-D49D63AE2F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2B81AE-E3CD-4940-8481-AB83B59840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1E7507-BC2F-4B0A-8183-E380CFC775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465C7-8E3A-4678-9079-11A86FFAA1B9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FF4ABF-51F7-4268-A535-DCAFC73F1A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EBC050-9A5C-4DF2-8A7B-1357BA8102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E0089-2815-47C0-A6F3-B3F8C6C19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6847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8C4701-6196-426A-9F33-F89FA7B273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9933CA7-D9A4-4B33-88B7-479C0C4F17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2A1867-276F-4990-92A4-5B47E983D6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5F24B8-BCBB-4768-A5B9-24F581393B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465C7-8E3A-4678-9079-11A86FFAA1B9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E7DB65-EAAB-4A42-9ADF-125E6A243D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FC974C-0AD7-4331-9883-6D15A6D515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E0089-2815-47C0-A6F3-B3F8C6C19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1215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CA08A8-9108-4204-B635-412D5CD9A6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F136DB-111C-467E-B5B1-E1502A6AE2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3C40CB-559A-4FA4-AF0A-D520AFE154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465C7-8E3A-4678-9079-11A86FFAA1B9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9C3F0D-9583-4E82-83B5-4B2E45DE3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2D978B-9914-4327-93DD-12C820C11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E0089-2815-47C0-A6F3-B3F8C6C19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67345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4D07F1B-287E-42EA-B625-007F203E8FF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21A1248-2DC1-4F1A-8FE3-F077E2FCD7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0A9A40-A708-406C-915E-30A6AA2CF6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465C7-8E3A-4678-9079-11A86FFAA1B9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5EEDE7-2217-4FDC-B193-422951253E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B6F1BD-4E0F-4CF8-95EC-4B98B5B4D3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E0089-2815-47C0-A6F3-B3F8C6C19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22909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8FBEF9C-1E5F-4AE3-ACA6-74EE3650772B}"/>
              </a:ext>
            </a:extLst>
          </p:cNvPr>
          <p:cNvSpPr/>
          <p:nvPr userDrawn="1"/>
        </p:nvSpPr>
        <p:spPr>
          <a:xfrm>
            <a:off x="1001713" y="1001713"/>
            <a:ext cx="10186194" cy="4854575"/>
          </a:xfrm>
          <a:prstGeom prst="rect">
            <a:avLst/>
          </a:prstGeom>
          <a:noFill/>
          <a:ln w="317500" cmpd="tri">
            <a:solidFill>
              <a:srgbClr val="12B0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tr-TR" sz="900"/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CCC27A8B-FDC9-43E4-A10D-999F1E5D687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algn="r">
              <a:defRPr sz="6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7A3A7A6-D82B-42D3-96BA-560031747A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98166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D603B8A-4843-454A-9CDE-C580B1176962}"/>
              </a:ext>
            </a:extLst>
          </p:cNvPr>
          <p:cNvSpPr/>
          <p:nvPr userDrawn="1"/>
        </p:nvSpPr>
        <p:spPr>
          <a:xfrm>
            <a:off x="0" y="6791325"/>
            <a:ext cx="12192000" cy="666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tr-TR" sz="90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173655C-B48D-4F02-BC96-0AA71A5CA174}"/>
              </a:ext>
            </a:extLst>
          </p:cNvPr>
          <p:cNvSpPr/>
          <p:nvPr userDrawn="1"/>
        </p:nvSpPr>
        <p:spPr>
          <a:xfrm>
            <a:off x="1001713" y="1001713"/>
            <a:ext cx="10186194" cy="4854575"/>
          </a:xfrm>
          <a:prstGeom prst="rect">
            <a:avLst/>
          </a:prstGeom>
          <a:solidFill>
            <a:srgbClr val="12B0B5"/>
          </a:solidFill>
          <a:ln w="247650" cmpd="tri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tr-TR" sz="900" dirty="0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202F130E-6852-46EB-A09D-209DA8C89C7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6583363"/>
            <a:ext cx="12192000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US" altLang="en-US" sz="600">
                <a:latin typeface="Montserrat" panose="02000505000000020004" pitchFamily="2" charset="0"/>
              </a:rPr>
              <a:t>The Health Coach Group | Copyright </a:t>
            </a:r>
            <a:r>
              <a:rPr lang="en-US" altLang="en-US" sz="600"/>
              <a:t>©</a:t>
            </a:r>
            <a:r>
              <a:rPr lang="en-US" altLang="en-US" sz="600">
                <a:latin typeface="Montserrat" panose="02000505000000020004" pitchFamily="2" charset="0"/>
              </a:rPr>
              <a:t> All Rights Reserved.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09CD36B-F4CC-4942-932D-DBDFE175B5F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E37673-3C83-422C-BC29-BBCE9CD051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93097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B9D5BAB-493C-46A9-8967-ECA8849F1C8A}"/>
              </a:ext>
            </a:extLst>
          </p:cNvPr>
          <p:cNvSpPr/>
          <p:nvPr userDrawn="1"/>
        </p:nvSpPr>
        <p:spPr>
          <a:xfrm>
            <a:off x="0" y="6791325"/>
            <a:ext cx="12192000" cy="666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tr-TR" sz="900"/>
          </a:p>
        </p:txBody>
      </p:sp>
      <p:sp>
        <p:nvSpPr>
          <p:cNvPr id="3" name="TextBox 18">
            <a:extLst>
              <a:ext uri="{FF2B5EF4-FFF2-40B4-BE49-F238E27FC236}">
                <a16:creationId xmlns:a16="http://schemas.microsoft.com/office/drawing/2014/main" id="{DE3DE27F-FB71-44E8-8A72-F554A3BDCDCD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3303822" y="2317750"/>
            <a:ext cx="5581977" cy="115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82880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82880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82880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82880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tr-TR" altLang="en-US" sz="6900">
                <a:solidFill>
                  <a:schemeClr val="bg1"/>
                </a:solidFill>
                <a:latin typeface="Montserrat" pitchFamily="2" charset="77"/>
              </a:rPr>
              <a:t>HERBALISM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337ABC8-8C05-4855-BE19-3B33FC2FD116}"/>
              </a:ext>
            </a:extLst>
          </p:cNvPr>
          <p:cNvSpPr/>
          <p:nvPr userDrawn="1"/>
        </p:nvSpPr>
        <p:spPr>
          <a:xfrm rot="10800000">
            <a:off x="0" y="0"/>
            <a:ext cx="3129757" cy="6858000"/>
          </a:xfrm>
          <a:prstGeom prst="rect">
            <a:avLst/>
          </a:prstGeom>
          <a:solidFill>
            <a:schemeClr val="bg2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tr-TR" sz="900"/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7612127A-8FC9-4C9A-B091-137C6338641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6583363"/>
            <a:ext cx="12192000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US" altLang="en-US" sz="600">
                <a:latin typeface="Montserrat" panose="02000505000000020004" pitchFamily="2" charset="0"/>
              </a:rPr>
              <a:t>The Health Coach Group | Copyright </a:t>
            </a:r>
            <a:r>
              <a:rPr lang="en-US" altLang="en-US" sz="600"/>
              <a:t>©</a:t>
            </a:r>
            <a:r>
              <a:rPr lang="en-US" altLang="en-US" sz="600">
                <a:latin typeface="Montserrat" panose="02000505000000020004" pitchFamily="2" charset="0"/>
              </a:rPr>
              <a:t> All Rights Reserved.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A18A692C-BDF0-43C2-94FB-A39FB4BDA83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algn="r">
              <a:defRPr sz="6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17FC83E-6CEF-44CC-A30F-C5EA66A34C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7" name="Picture 6" descr="A picture containing object&#10;&#10;Description automatically generated">
            <a:extLst>
              <a:ext uri="{FF2B5EF4-FFF2-40B4-BE49-F238E27FC236}">
                <a16:creationId xmlns:a16="http://schemas.microsoft.com/office/drawing/2014/main" id="{B80CE2FD-FBD7-4A4A-85D1-0A8A877890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56382" y="3095305"/>
            <a:ext cx="6858000" cy="667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60885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Flow I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4F3DDA41-C716-490E-B099-06D443194383}"/>
              </a:ext>
            </a:extLst>
          </p:cNvPr>
          <p:cNvCxnSpPr/>
          <p:nvPr userDrawn="1"/>
        </p:nvCxnSpPr>
        <p:spPr>
          <a:xfrm>
            <a:off x="6096000" y="4751388"/>
            <a:ext cx="0" cy="2106613"/>
          </a:xfrm>
          <a:prstGeom prst="line">
            <a:avLst/>
          </a:prstGeom>
          <a:ln w="38100">
            <a:solidFill>
              <a:srgbClr val="12B0B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6D444A1-BEDB-44EE-BEF2-AAEC89FF964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B1A0BC-2D99-4B94-95F5-48FC11C1E9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36329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Flow Midd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81DD784F-3E8C-4816-87BD-8A69A68DE055}"/>
              </a:ext>
            </a:extLst>
          </p:cNvPr>
          <p:cNvCxnSpPr/>
          <p:nvPr userDrawn="1"/>
        </p:nvCxnSpPr>
        <p:spPr>
          <a:xfrm>
            <a:off x="6096000" y="0"/>
            <a:ext cx="0" cy="6858000"/>
          </a:xfrm>
          <a:prstGeom prst="line">
            <a:avLst/>
          </a:prstGeom>
          <a:ln w="38100">
            <a:solidFill>
              <a:srgbClr val="12B0B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A0491D9-9F79-4C19-8D90-3EF8D0AB692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65D51E-547F-4EB3-A967-A712598111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5018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6BC134-705D-465C-AFED-C9DDF479A2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F5DC43-880E-448F-AAA5-8246DC0BCE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487831-9DD2-49E0-B8C4-89E71309F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A90217-4C78-44D6-8101-3BD32EA4662C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B9EDEA-FF88-4BDD-8EBE-CC83887062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E7C399-5B81-49AA-B985-153A4AD45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448DF-B8D8-4861-90F2-173025B06E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60595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Flow Ou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18A92721-8582-4E82-AD81-0511C7B15BCA}"/>
              </a:ext>
            </a:extLst>
          </p:cNvPr>
          <p:cNvCxnSpPr/>
          <p:nvPr userDrawn="1"/>
        </p:nvCxnSpPr>
        <p:spPr>
          <a:xfrm>
            <a:off x="6096000" y="0"/>
            <a:ext cx="0" cy="2133600"/>
          </a:xfrm>
          <a:prstGeom prst="line">
            <a:avLst/>
          </a:prstGeom>
          <a:ln w="38100">
            <a:solidFill>
              <a:srgbClr val="12B0B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5">
            <a:extLst>
              <a:ext uri="{FF2B5EF4-FFF2-40B4-BE49-F238E27FC236}">
                <a16:creationId xmlns:a16="http://schemas.microsoft.com/office/drawing/2014/main" id="{280729AD-94EA-48E4-B752-A459AEDFDBEF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6583363"/>
            <a:ext cx="12192000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US" altLang="en-US" sz="600">
                <a:latin typeface="Montserrat" panose="02000505000000020004" pitchFamily="2" charset="0"/>
              </a:rPr>
              <a:t>The Health Coach Group | Copyright </a:t>
            </a:r>
            <a:r>
              <a:rPr lang="en-US" altLang="en-US" sz="600"/>
              <a:t>©</a:t>
            </a:r>
            <a:r>
              <a:rPr lang="en-US" altLang="en-US" sz="600">
                <a:latin typeface="Montserrat" panose="02000505000000020004" pitchFamily="2" charset="0"/>
              </a:rPr>
              <a:t> All Rights Reserved.</a:t>
            </a:r>
          </a:p>
        </p:txBody>
      </p: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B5E7B89C-C406-4CEC-B03D-7FCC98FC18E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F11A98-473A-4147-BEE6-D3CBA66820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02443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F991BCA-86DA-448F-A18E-CE6E22AF47C4}"/>
              </a:ext>
            </a:extLst>
          </p:cNvPr>
          <p:cNvSpPr/>
          <p:nvPr userDrawn="1"/>
        </p:nvSpPr>
        <p:spPr>
          <a:xfrm rot="10800000">
            <a:off x="-70338" y="0"/>
            <a:ext cx="3129757" cy="6858000"/>
          </a:xfrm>
          <a:prstGeom prst="rect">
            <a:avLst/>
          </a:prstGeom>
          <a:solidFill>
            <a:schemeClr val="bg2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tr-TR" sz="900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0511C721-B298-49C8-BF69-B408489DC77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6583363"/>
            <a:ext cx="12192000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US" altLang="en-US" sz="600">
                <a:latin typeface="Montserrat" panose="02000505000000020004" pitchFamily="2" charset="0"/>
              </a:rPr>
              <a:t>The Health Coach Group | Copyright </a:t>
            </a:r>
            <a:r>
              <a:rPr lang="en-US" altLang="en-US" sz="600"/>
              <a:t>©</a:t>
            </a:r>
            <a:r>
              <a:rPr lang="en-US" altLang="en-US" sz="600">
                <a:latin typeface="Montserrat" panose="02000505000000020004" pitchFamily="2" charset="0"/>
              </a:rPr>
              <a:t> All Rights Reserved.</a:t>
            </a:r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EA9A3EE7-CBA5-4BDD-B5C7-6C3484E106D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2C93CF-2B5E-47F2-8BDD-6528005EA3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9" name="Picture 8" descr="A picture containing object&#10;&#10;Description automatically generated">
            <a:extLst>
              <a:ext uri="{FF2B5EF4-FFF2-40B4-BE49-F238E27FC236}">
                <a16:creationId xmlns:a16="http://schemas.microsoft.com/office/drawing/2014/main" id="{968A516B-67F4-4AD6-801E-94C2FBA099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56382" y="3095305"/>
            <a:ext cx="6858000" cy="66738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B5EE58E-AA3C-450A-9734-5CF38D9ADA95}"/>
              </a:ext>
            </a:extLst>
          </p:cNvPr>
          <p:cNvSpPr/>
          <p:nvPr userDrawn="1"/>
        </p:nvSpPr>
        <p:spPr>
          <a:xfrm rot="10800000">
            <a:off x="146820" y="1435894"/>
            <a:ext cx="2074945" cy="3711575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9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tr-TR" sz="900"/>
          </a:p>
        </p:txBody>
      </p:sp>
    </p:spTree>
    <p:extLst>
      <p:ext uri="{BB962C8B-B14F-4D97-AF65-F5344CB8AC3E}">
        <p14:creationId xmlns:p14="http://schemas.microsoft.com/office/powerpoint/2010/main" val="279977924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0C8DC-4DB2-468F-B761-FC2A0270E8AB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DE34F-861C-4A6A-B142-FB24401158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97518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8FBEF9C-1E5F-4AE3-ACA6-74EE3650772B}"/>
              </a:ext>
            </a:extLst>
          </p:cNvPr>
          <p:cNvSpPr/>
          <p:nvPr userDrawn="1"/>
        </p:nvSpPr>
        <p:spPr>
          <a:xfrm>
            <a:off x="1001713" y="1001713"/>
            <a:ext cx="10186194" cy="4854575"/>
          </a:xfrm>
          <a:prstGeom prst="rect">
            <a:avLst/>
          </a:prstGeom>
          <a:noFill/>
          <a:ln w="317500" cmpd="tri">
            <a:solidFill>
              <a:srgbClr val="12B0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r-TR" sz="900">
              <a:solidFill>
                <a:prstClr val="white"/>
              </a:solidFill>
            </a:endParaRP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CCC27A8B-FDC9-43E4-A10D-999F1E5D687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algn="r">
              <a:defRPr sz="6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7A3A7A6-D82B-42D3-96BA-560031747AA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598037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D603B8A-4843-454A-9CDE-C580B1176962}"/>
              </a:ext>
            </a:extLst>
          </p:cNvPr>
          <p:cNvSpPr/>
          <p:nvPr userDrawn="1"/>
        </p:nvSpPr>
        <p:spPr>
          <a:xfrm>
            <a:off x="0" y="6791325"/>
            <a:ext cx="12192000" cy="666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r-TR" sz="900">
              <a:solidFill>
                <a:prstClr val="white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173655C-B48D-4F02-BC96-0AA71A5CA174}"/>
              </a:ext>
            </a:extLst>
          </p:cNvPr>
          <p:cNvSpPr/>
          <p:nvPr userDrawn="1"/>
        </p:nvSpPr>
        <p:spPr>
          <a:xfrm>
            <a:off x="1001713" y="1001713"/>
            <a:ext cx="10186194" cy="4854575"/>
          </a:xfrm>
          <a:prstGeom prst="rect">
            <a:avLst/>
          </a:prstGeom>
          <a:solidFill>
            <a:srgbClr val="12B0B5"/>
          </a:solidFill>
          <a:ln w="247650" cmpd="tri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r-TR" sz="900">
              <a:solidFill>
                <a:prstClr val="white"/>
              </a:solidFill>
            </a:endParaRP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202F130E-6852-46EB-A09D-209DA8C89C7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6583363"/>
            <a:ext cx="12192000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600" dirty="0">
                <a:solidFill>
                  <a:prstClr val="black"/>
                </a:solidFill>
                <a:latin typeface="Montserrat" panose="02000505000000020004" pitchFamily="2" charset="0"/>
              </a:rPr>
              <a:t>The Health Coach Group | Copyright </a:t>
            </a:r>
            <a:r>
              <a:rPr lang="en-US" altLang="en-US" sz="600" dirty="0">
                <a:solidFill>
                  <a:prstClr val="black"/>
                </a:solidFill>
              </a:rPr>
              <a:t>©</a:t>
            </a:r>
            <a:r>
              <a:rPr lang="en-US" altLang="en-US" sz="600" dirty="0">
                <a:solidFill>
                  <a:prstClr val="black"/>
                </a:solidFill>
                <a:latin typeface="Montserrat" panose="02000505000000020004" pitchFamily="2" charset="0"/>
              </a:rPr>
              <a:t> All Rights Reserved.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09CD36B-F4CC-4942-932D-DBDFE175B5F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E37673-3C83-422C-BC29-BBCE9CD0513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400083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B9D5BAB-493C-46A9-8967-ECA8849F1C8A}"/>
              </a:ext>
            </a:extLst>
          </p:cNvPr>
          <p:cNvSpPr/>
          <p:nvPr userDrawn="1"/>
        </p:nvSpPr>
        <p:spPr>
          <a:xfrm>
            <a:off x="0" y="6791325"/>
            <a:ext cx="12192000" cy="666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r-TR" sz="900">
              <a:solidFill>
                <a:prstClr val="white"/>
              </a:solidFill>
            </a:endParaRPr>
          </a:p>
        </p:txBody>
      </p:sp>
      <p:sp>
        <p:nvSpPr>
          <p:cNvPr id="3" name="TextBox 18">
            <a:extLst>
              <a:ext uri="{FF2B5EF4-FFF2-40B4-BE49-F238E27FC236}">
                <a16:creationId xmlns:a16="http://schemas.microsoft.com/office/drawing/2014/main" id="{DE3DE27F-FB71-44E8-8A72-F554A3BDCDCD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3303822" y="2317750"/>
            <a:ext cx="5581977" cy="115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82880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82880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82880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82880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defRPr/>
            </a:pPr>
            <a:r>
              <a:rPr lang="tr-TR" altLang="en-US" sz="6900">
                <a:solidFill>
                  <a:prstClr val="white"/>
                </a:solidFill>
                <a:latin typeface="Montserrat" pitchFamily="2" charset="77"/>
              </a:rPr>
              <a:t>HERBALISM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337ABC8-8C05-4855-BE19-3B33FC2FD116}"/>
              </a:ext>
            </a:extLst>
          </p:cNvPr>
          <p:cNvSpPr/>
          <p:nvPr userDrawn="1"/>
        </p:nvSpPr>
        <p:spPr>
          <a:xfrm rot="10800000">
            <a:off x="0" y="0"/>
            <a:ext cx="3129757" cy="6858000"/>
          </a:xfrm>
          <a:prstGeom prst="rect">
            <a:avLst/>
          </a:prstGeom>
          <a:solidFill>
            <a:schemeClr val="accent1">
              <a:alpha val="1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r-TR" sz="900">
              <a:solidFill>
                <a:prstClr val="white"/>
              </a:solidFill>
            </a:endParaRP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7612127A-8FC9-4C9A-B091-137C6338641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6583363"/>
            <a:ext cx="12192000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600">
                <a:solidFill>
                  <a:prstClr val="black"/>
                </a:solidFill>
                <a:latin typeface="Montserrat" panose="02000505000000020004" pitchFamily="2" charset="0"/>
              </a:rPr>
              <a:t>The Health Coach Group | Copyright </a:t>
            </a:r>
            <a:r>
              <a:rPr lang="en-US" altLang="en-US" sz="600">
                <a:solidFill>
                  <a:prstClr val="black"/>
                </a:solidFill>
              </a:rPr>
              <a:t>©</a:t>
            </a:r>
            <a:r>
              <a:rPr lang="en-US" altLang="en-US" sz="600">
                <a:solidFill>
                  <a:prstClr val="black"/>
                </a:solidFill>
                <a:latin typeface="Montserrat" panose="02000505000000020004" pitchFamily="2" charset="0"/>
              </a:rPr>
              <a:t> All Rights Reserved.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A18A692C-BDF0-43C2-94FB-A39FB4BDA83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algn="r">
              <a:defRPr sz="6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17FC83E-6CEF-44CC-A30F-C5EA66A34CC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 descr="A picture containing object&#10;&#10;Description automatically generated">
            <a:extLst>
              <a:ext uri="{FF2B5EF4-FFF2-40B4-BE49-F238E27FC236}">
                <a16:creationId xmlns:a16="http://schemas.microsoft.com/office/drawing/2014/main" id="{B80CE2FD-FBD7-4A4A-85D1-0A8A877890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56382" y="3095305"/>
            <a:ext cx="6858000" cy="667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89411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or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>
            <a:extLst>
              <a:ext uri="{FF2B5EF4-FFF2-40B4-BE49-F238E27FC236}">
                <a16:creationId xmlns:a16="http://schemas.microsoft.com/office/drawing/2014/main" id="{EFDEC59E-6053-4558-A5FF-A345565CB1C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6583363"/>
            <a:ext cx="12192000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600">
                <a:solidFill>
                  <a:prstClr val="black"/>
                </a:solidFill>
                <a:latin typeface="Montserrat" panose="02000505000000020004" pitchFamily="2" charset="0"/>
              </a:rPr>
              <a:t>The Health Coach Group | Copyright </a:t>
            </a:r>
            <a:r>
              <a:rPr lang="en-US" altLang="en-US" sz="600">
                <a:solidFill>
                  <a:prstClr val="black"/>
                </a:solidFill>
              </a:rPr>
              <a:t>©</a:t>
            </a:r>
            <a:r>
              <a:rPr lang="en-US" altLang="en-US" sz="600">
                <a:solidFill>
                  <a:prstClr val="black"/>
                </a:solidFill>
                <a:latin typeface="Montserrat" panose="02000505000000020004" pitchFamily="2" charset="0"/>
              </a:rPr>
              <a:t> All Rights Reserved.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33EF3C-C423-45F0-BCEC-711D4CC857C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algn="r">
              <a:defRPr sz="6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D8F301DC-B81D-4D91-AA1C-1BCDCF3CAB6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617544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Flow I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4F3DDA41-C716-490E-B099-06D443194383}"/>
              </a:ext>
            </a:extLst>
          </p:cNvPr>
          <p:cNvCxnSpPr/>
          <p:nvPr userDrawn="1"/>
        </p:nvCxnSpPr>
        <p:spPr>
          <a:xfrm>
            <a:off x="6096000" y="4751388"/>
            <a:ext cx="0" cy="2106613"/>
          </a:xfrm>
          <a:prstGeom prst="line">
            <a:avLst/>
          </a:prstGeom>
          <a:ln w="38100">
            <a:solidFill>
              <a:srgbClr val="12B0B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6D444A1-BEDB-44EE-BEF2-AAEC89FF964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B1A0BC-2D99-4B94-95F5-48FC11C1E9B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2806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Flow Midd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81DD784F-3E8C-4816-87BD-8A69A68DE055}"/>
              </a:ext>
            </a:extLst>
          </p:cNvPr>
          <p:cNvCxnSpPr/>
          <p:nvPr userDrawn="1"/>
        </p:nvCxnSpPr>
        <p:spPr>
          <a:xfrm>
            <a:off x="6096000" y="0"/>
            <a:ext cx="0" cy="6858000"/>
          </a:xfrm>
          <a:prstGeom prst="line">
            <a:avLst/>
          </a:prstGeom>
          <a:ln w="38100">
            <a:solidFill>
              <a:srgbClr val="12B0B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A0491D9-9F79-4C19-8D90-3EF8D0AB692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65D51E-547F-4EB3-A967-A7125981111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919524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Flow Ou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18A92721-8582-4E82-AD81-0511C7B15BCA}"/>
              </a:ext>
            </a:extLst>
          </p:cNvPr>
          <p:cNvCxnSpPr/>
          <p:nvPr userDrawn="1"/>
        </p:nvCxnSpPr>
        <p:spPr>
          <a:xfrm>
            <a:off x="6096000" y="0"/>
            <a:ext cx="0" cy="2133600"/>
          </a:xfrm>
          <a:prstGeom prst="line">
            <a:avLst/>
          </a:prstGeom>
          <a:ln w="38100">
            <a:solidFill>
              <a:srgbClr val="12B0B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5">
            <a:extLst>
              <a:ext uri="{FF2B5EF4-FFF2-40B4-BE49-F238E27FC236}">
                <a16:creationId xmlns:a16="http://schemas.microsoft.com/office/drawing/2014/main" id="{280729AD-94EA-48E4-B752-A459AEDFDBEF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6583363"/>
            <a:ext cx="12192000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600">
                <a:solidFill>
                  <a:prstClr val="black"/>
                </a:solidFill>
                <a:latin typeface="Montserrat" panose="02000505000000020004" pitchFamily="2" charset="0"/>
              </a:rPr>
              <a:t>The Health Coach Group | Copyright </a:t>
            </a:r>
            <a:r>
              <a:rPr lang="en-US" altLang="en-US" sz="600">
                <a:solidFill>
                  <a:prstClr val="black"/>
                </a:solidFill>
              </a:rPr>
              <a:t>©</a:t>
            </a:r>
            <a:r>
              <a:rPr lang="en-US" altLang="en-US" sz="600">
                <a:solidFill>
                  <a:prstClr val="black"/>
                </a:solidFill>
                <a:latin typeface="Montserrat" panose="02000505000000020004" pitchFamily="2" charset="0"/>
              </a:rPr>
              <a:t> All Rights Reserved.</a:t>
            </a:r>
          </a:p>
        </p:txBody>
      </p: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B5E7B89C-C406-4CEC-B03D-7FCC98FC18E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F11A98-473A-4147-BEE6-D3CBA66820A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84331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A9C7FD-BCA8-41BE-9EFC-BC481F9953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D35E36-1313-47A7-89BD-8D45F799951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8B0A8A-49CB-4F93-9122-7EA6D94F2B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F2F6DD-9114-4A0E-A2EA-FF7BC239CF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A90217-4C78-44D6-8101-3BD32EA4662C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891B7E-A8C9-4216-B75C-994174E0E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FADBC1-CD09-4A95-AFDB-76DBCEEC64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448DF-B8D8-4861-90F2-173025B06E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23581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F991BCA-86DA-448F-A18E-CE6E22AF47C4}"/>
              </a:ext>
            </a:extLst>
          </p:cNvPr>
          <p:cNvSpPr/>
          <p:nvPr userDrawn="1"/>
        </p:nvSpPr>
        <p:spPr>
          <a:xfrm rot="10800000">
            <a:off x="-70338" y="0"/>
            <a:ext cx="3129757" cy="6858000"/>
          </a:xfrm>
          <a:prstGeom prst="rect">
            <a:avLst/>
          </a:prstGeom>
          <a:solidFill>
            <a:schemeClr val="bg2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r-TR" sz="900">
              <a:solidFill>
                <a:prstClr val="white"/>
              </a:solidFill>
            </a:endParaRP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0511C721-B298-49C8-BF69-B408489DC77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6583363"/>
            <a:ext cx="12192000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600">
                <a:solidFill>
                  <a:prstClr val="black"/>
                </a:solidFill>
                <a:latin typeface="Montserrat" panose="02000505000000020004" pitchFamily="2" charset="0"/>
              </a:rPr>
              <a:t>The Health Coach Group | Copyright </a:t>
            </a:r>
            <a:r>
              <a:rPr lang="en-US" altLang="en-US" sz="600">
                <a:solidFill>
                  <a:prstClr val="black"/>
                </a:solidFill>
              </a:rPr>
              <a:t>©</a:t>
            </a:r>
            <a:r>
              <a:rPr lang="en-US" altLang="en-US" sz="600">
                <a:solidFill>
                  <a:prstClr val="black"/>
                </a:solidFill>
                <a:latin typeface="Montserrat" panose="02000505000000020004" pitchFamily="2" charset="0"/>
              </a:rPr>
              <a:t> All Rights Reserved.</a:t>
            </a:r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EA9A3EE7-CBA5-4BDD-B5C7-6C3484E106D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2C93CF-2B5E-47F2-8BDD-6528005EA3E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Picture 8" descr="A picture containing object&#10;&#10;Description automatically generated">
            <a:extLst>
              <a:ext uri="{FF2B5EF4-FFF2-40B4-BE49-F238E27FC236}">
                <a16:creationId xmlns:a16="http://schemas.microsoft.com/office/drawing/2014/main" id="{968A516B-67F4-4AD6-801E-94C2FBA099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56382" y="3095305"/>
            <a:ext cx="6858000" cy="667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72953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0C8DC-4DB2-468F-B761-FC2A0270E8AB}" type="datetimeFigureOut">
              <a:rPr lang="en-US" smtClean="0">
                <a:solidFill>
                  <a:prstClr val="black"/>
                </a:solidFill>
              </a:rPr>
              <a:pPr/>
              <a:t>3/12/2025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DE34F-861C-4A6A-B142-FB244011581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66252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2C1C75-7987-40AE-B223-FF2D9ED45F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85CF70-E47F-4CF3-9794-376FC9EF1E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F511BB-4A95-4481-9AB2-870B739D9A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5F5F97C-5FBC-4F44-ACA2-82E26FB50D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65D2B4-41F7-4E73-945C-55D4B6932B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93CFE58-DC5A-4684-B2C9-61C74040B5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A90217-4C78-44D6-8101-3BD32EA4662C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525CB71-12BD-4C59-AF61-80E62B419E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7C4C1D5-FD55-4990-B006-5B45BF03A5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448DF-B8D8-4861-90F2-173025B06E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758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7C9558-6887-4456-8610-25ACC7DC4C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14C81A-AB9A-417A-B719-53A49E86C9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A90217-4C78-44D6-8101-3BD32EA4662C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2031BBD-BA40-477A-AFA3-BC43F811CF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8D9E8A-8D64-4A05-993A-36C859067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448DF-B8D8-4861-90F2-173025B06E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3010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546376F-587F-4FCB-983F-73D21EB1B7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A90217-4C78-44D6-8101-3BD32EA4662C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57EE546-43FF-4257-8689-69C8EBAFA8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AA1BE3-E3CC-4954-96A7-41B510AA5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448DF-B8D8-4861-90F2-173025B06E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6610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66DB43-770E-472F-BFE8-2878DF43B9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8C34E4-5874-48F1-8450-AD6312FE73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893343-335C-4EAC-88F6-C46AB56BCA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E09288-2969-4D4F-B3CD-11C545A2CA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A90217-4C78-44D6-8101-3BD32EA4662C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55D7D9-EA0C-4907-B144-8E8AD7F452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8173D4-7001-40D1-9DB2-686C1C637D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448DF-B8D8-4861-90F2-173025B06E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4953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201889-EB01-4EB0-BA36-BF29B1E91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CA877F0-9AF2-4FCF-9029-1C7C6AE4A1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BAA320-5C54-4596-809A-F98A1B8602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383EFF-E7B0-4951-97E1-67FC47D721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A90217-4C78-44D6-8101-3BD32EA4662C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C189E9-74C1-4944-A1C6-75D12B7F9C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7D63F3-3CED-4C1D-88EF-56205349B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448DF-B8D8-4861-90F2-173025B06E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8954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8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7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033C0F8-DBB5-43A6-9AA2-F9FDD7C202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0DECA1-8C86-455E-9102-C64E22C3D7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79B4EB-6802-40AB-AC3E-65A2400ACB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A90217-4C78-44D6-8101-3BD32EA4662C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3D7323-74B4-49DF-88D2-7B2FD2FF65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975B9B-67F3-4680-92CC-21E93BF8C4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E448DF-B8D8-4861-90F2-173025B06E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5905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717" r:id="rId12"/>
    <p:sldLayoutId id="214748367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D08492C-EDA1-49DD-B496-18C24FF20A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14D8BE-EAD9-4D52-A5CC-C18597C2B1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6CE281-FFF5-4318-8A26-15398C9715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5465C7-8E3A-4678-9079-11A86FFAA1B9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D89E20-6353-46A2-BED8-77F99E39B5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625B15-A73D-4881-8312-6C9C93F2C0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4E0089-2815-47C0-A6F3-B3F8C6C19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01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1523D0A6-B158-4660-B85F-F30580552C4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Master heading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C6C061C8-C0DE-4A65-AE14-04CA53B5ADA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Sub Heading 1</a:t>
            </a:r>
          </a:p>
          <a:p>
            <a:pPr lvl="1"/>
            <a:r>
              <a:rPr lang="en-US" altLang="en-US"/>
              <a:t>Sub Heading 2</a:t>
            </a:r>
          </a:p>
          <a:p>
            <a:pPr lvl="2"/>
            <a:r>
              <a:rPr lang="en-US" altLang="en-US"/>
              <a:t>Body Heading</a:t>
            </a:r>
          </a:p>
          <a:p>
            <a:pPr lvl="3"/>
            <a:r>
              <a:rPr lang="en-US" altLang="en-US"/>
              <a:t>Body </a:t>
            </a:r>
          </a:p>
          <a:p>
            <a:pPr lvl="4"/>
            <a:r>
              <a:rPr lang="en-US" altLang="en-US"/>
              <a:t>Size 14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CC6496-D9AC-824B-A9EA-80F7C91685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8B6012B-10EE-45A1-A93F-8DFBF394F9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457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9" r:id="rId4"/>
    <p:sldLayoutId id="2147483710" r:id="rId5"/>
    <p:sldLayoutId id="2147483711" r:id="rId6"/>
    <p:sldLayoutId id="2147483712" r:id="rId7"/>
    <p:sldLayoutId id="2147483741" r:id="rId8"/>
  </p:sldLayoutIdLst>
  <p:txStyles>
    <p:titleStyle>
      <a:lvl1pPr algn="l" defTabSz="9144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7500" kern="1200">
          <a:solidFill>
            <a:schemeClr val="tx1"/>
          </a:solidFill>
          <a:latin typeface="Montserrat" pitchFamily="2" charset="77"/>
          <a:ea typeface="+mj-ea"/>
          <a:cs typeface="+mj-cs"/>
        </a:defRPr>
      </a:lvl1pPr>
      <a:lvl2pPr algn="l" defTabSz="9144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7500">
          <a:solidFill>
            <a:schemeClr val="tx1"/>
          </a:solidFill>
          <a:latin typeface="Montserrat" panose="02000505000000020004" pitchFamily="2" charset="0"/>
        </a:defRPr>
      </a:lvl2pPr>
      <a:lvl3pPr algn="l" defTabSz="9144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7500">
          <a:solidFill>
            <a:schemeClr val="tx1"/>
          </a:solidFill>
          <a:latin typeface="Montserrat" panose="02000505000000020004" pitchFamily="2" charset="0"/>
        </a:defRPr>
      </a:lvl3pPr>
      <a:lvl4pPr algn="l" defTabSz="9144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7500">
          <a:solidFill>
            <a:schemeClr val="tx1"/>
          </a:solidFill>
          <a:latin typeface="Montserrat" panose="02000505000000020004" pitchFamily="2" charset="0"/>
        </a:defRPr>
      </a:lvl4pPr>
      <a:lvl5pPr algn="l" defTabSz="9144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7500">
          <a:solidFill>
            <a:schemeClr val="tx1"/>
          </a:solidFill>
          <a:latin typeface="Montserrat" panose="02000505000000020004" pitchFamily="2" charset="0"/>
        </a:defRPr>
      </a:lvl5pPr>
      <a:lvl6pPr marL="228600" algn="l" defTabSz="914400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457200" algn="l" defTabSz="914400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685800" algn="l" defTabSz="914400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914400" algn="l" defTabSz="914400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defTabSz="914400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Montserrat" pitchFamily="2" charset="77"/>
          <a:ea typeface="+mn-ea"/>
          <a:cs typeface="+mn-cs"/>
        </a:defRPr>
      </a:lvl1pPr>
      <a:lvl2pPr marL="685800" indent="-228600" algn="l" defTabSz="914400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Montserrat" pitchFamily="2" charset="77"/>
          <a:ea typeface="+mn-ea"/>
          <a:cs typeface="+mn-cs"/>
        </a:defRPr>
      </a:lvl2pPr>
      <a:lvl3pPr marL="1143000" indent="-228600" algn="l" defTabSz="914400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Montserrat" pitchFamily="2" charset="77"/>
          <a:ea typeface="+mn-ea"/>
          <a:cs typeface="+mn-cs"/>
        </a:defRPr>
      </a:lvl3pPr>
      <a:lvl4pPr marL="1600200" indent="-228600" algn="l" defTabSz="914400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Montserrat" pitchFamily="2" charset="77"/>
          <a:ea typeface="+mn-ea"/>
          <a:cs typeface="+mn-cs"/>
        </a:defRPr>
      </a:lvl4pPr>
      <a:lvl5pPr marL="2057400" indent="-228600" algn="l" defTabSz="914400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700" kern="1200">
          <a:solidFill>
            <a:schemeClr val="tx1"/>
          </a:solidFill>
          <a:latin typeface="Montserrat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1523D0A6-B158-4660-B85F-F30580552C4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Master heading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C6C061C8-C0DE-4A65-AE14-04CA53B5ADA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Sub Heading 1</a:t>
            </a:r>
          </a:p>
          <a:p>
            <a:pPr lvl="1"/>
            <a:r>
              <a:rPr lang="en-US" altLang="en-US"/>
              <a:t>Sub Heading 2</a:t>
            </a:r>
          </a:p>
          <a:p>
            <a:pPr lvl="2"/>
            <a:r>
              <a:rPr lang="en-US" altLang="en-US"/>
              <a:t>Body Heading</a:t>
            </a:r>
          </a:p>
          <a:p>
            <a:pPr lvl="3"/>
            <a:r>
              <a:rPr lang="en-US" altLang="en-US"/>
              <a:t>Body </a:t>
            </a:r>
          </a:p>
          <a:p>
            <a:pPr lvl="4"/>
            <a:r>
              <a:rPr lang="en-US" altLang="en-US"/>
              <a:t>Size 14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CC6496-D9AC-824B-A9EA-80F7C91685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8B6012B-10EE-45A1-A93F-8DFBF394F9C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8386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</p:sldLayoutIdLst>
  <p:txStyles>
    <p:titleStyle>
      <a:lvl1pPr algn="l" defTabSz="9144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7500" kern="1200">
          <a:solidFill>
            <a:schemeClr val="tx1"/>
          </a:solidFill>
          <a:latin typeface="Montserrat" pitchFamily="2" charset="77"/>
          <a:ea typeface="+mj-ea"/>
          <a:cs typeface="+mj-cs"/>
        </a:defRPr>
      </a:lvl1pPr>
      <a:lvl2pPr algn="l" defTabSz="9144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7500">
          <a:solidFill>
            <a:schemeClr val="tx1"/>
          </a:solidFill>
          <a:latin typeface="Montserrat" panose="02000505000000020004" pitchFamily="2" charset="0"/>
        </a:defRPr>
      </a:lvl2pPr>
      <a:lvl3pPr algn="l" defTabSz="9144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7500">
          <a:solidFill>
            <a:schemeClr val="tx1"/>
          </a:solidFill>
          <a:latin typeface="Montserrat" panose="02000505000000020004" pitchFamily="2" charset="0"/>
        </a:defRPr>
      </a:lvl3pPr>
      <a:lvl4pPr algn="l" defTabSz="9144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7500">
          <a:solidFill>
            <a:schemeClr val="tx1"/>
          </a:solidFill>
          <a:latin typeface="Montserrat" panose="02000505000000020004" pitchFamily="2" charset="0"/>
        </a:defRPr>
      </a:lvl4pPr>
      <a:lvl5pPr algn="l" defTabSz="9144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7500">
          <a:solidFill>
            <a:schemeClr val="tx1"/>
          </a:solidFill>
          <a:latin typeface="Montserrat" panose="02000505000000020004" pitchFamily="2" charset="0"/>
        </a:defRPr>
      </a:lvl5pPr>
      <a:lvl6pPr marL="228600" algn="l" defTabSz="914400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457200" algn="l" defTabSz="914400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685800" algn="l" defTabSz="914400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914400" algn="l" defTabSz="914400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defTabSz="914400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Montserrat" pitchFamily="2" charset="77"/>
          <a:ea typeface="+mn-ea"/>
          <a:cs typeface="+mn-cs"/>
        </a:defRPr>
      </a:lvl1pPr>
      <a:lvl2pPr marL="685800" indent="-228600" algn="l" defTabSz="914400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Montserrat" pitchFamily="2" charset="77"/>
          <a:ea typeface="+mn-ea"/>
          <a:cs typeface="+mn-cs"/>
        </a:defRPr>
      </a:lvl2pPr>
      <a:lvl3pPr marL="1143000" indent="-228600" algn="l" defTabSz="914400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Montserrat" pitchFamily="2" charset="77"/>
          <a:ea typeface="+mn-ea"/>
          <a:cs typeface="+mn-cs"/>
        </a:defRPr>
      </a:lvl3pPr>
      <a:lvl4pPr marL="1600200" indent="-228600" algn="l" defTabSz="914400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Montserrat" pitchFamily="2" charset="77"/>
          <a:ea typeface="+mn-ea"/>
          <a:cs typeface="+mn-cs"/>
        </a:defRPr>
      </a:lvl4pPr>
      <a:lvl5pPr marL="2057400" indent="-228600" algn="l" defTabSz="914400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700" kern="1200">
          <a:solidFill>
            <a:schemeClr val="tx1"/>
          </a:solidFill>
          <a:latin typeface="Montserrat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white pillow on a bed&#10;&#10;Description automatically generated">
            <a:extLst>
              <a:ext uri="{FF2B5EF4-FFF2-40B4-BE49-F238E27FC236}">
                <a16:creationId xmlns:a16="http://schemas.microsoft.com/office/drawing/2014/main" id="{E4C431FE-7AFC-49F0-82DA-A5DD367DE11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2" y="-695571"/>
            <a:ext cx="12160816" cy="9728653"/>
          </a:xfrm>
          <a:prstGeom prst="rect">
            <a:avLst/>
          </a:prstGeom>
        </p:spPr>
      </p:pic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5B3742F4-D261-4D77-B7C6-97BB620ED4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7430" y="643466"/>
            <a:ext cx="5557139" cy="557106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3B2AE48-7790-4B04-ACBC-B627ADC211BD}"/>
              </a:ext>
            </a:extLst>
          </p:cNvPr>
          <p:cNvSpPr/>
          <p:nvPr/>
        </p:nvSpPr>
        <p:spPr>
          <a:xfrm>
            <a:off x="140677" y="148492"/>
            <a:ext cx="11965354" cy="6604000"/>
          </a:xfrm>
          <a:prstGeom prst="rect">
            <a:avLst/>
          </a:prstGeom>
          <a:noFill/>
          <a:ln w="301625" cmpd="thinThick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B486771-551E-4FC9-AFB3-C97CA6FF4476}"/>
              </a:ext>
            </a:extLst>
          </p:cNvPr>
          <p:cNvSpPr/>
          <p:nvPr/>
        </p:nvSpPr>
        <p:spPr>
          <a:xfrm>
            <a:off x="4213097" y="6383809"/>
            <a:ext cx="4275401" cy="519607"/>
          </a:xfrm>
          <a:prstGeom prst="rect">
            <a:avLst/>
          </a:prstGeom>
          <a:solidFill>
            <a:srgbClr val="DFB0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0C053EF-D38A-4B1E-BDB0-FD0A5AF5135A}"/>
              </a:ext>
            </a:extLst>
          </p:cNvPr>
          <p:cNvSpPr txBox="1"/>
          <p:nvPr/>
        </p:nvSpPr>
        <p:spPr>
          <a:xfrm>
            <a:off x="4213098" y="6414588"/>
            <a:ext cx="4275401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600" b="1" spc="300" dirty="0">
                <a:solidFill>
                  <a:schemeClr val="bg1"/>
                </a:solidFill>
                <a:latin typeface="Montserrat" panose="00000500000000000000" pitchFamily="50" charset="-94"/>
              </a:rPr>
              <a:t>SLEEP ACROSS THE LIFESPAN</a:t>
            </a:r>
            <a:endParaRPr lang="tr-TR" sz="1600" b="1" spc="300" dirty="0">
              <a:solidFill>
                <a:schemeClr val="bg1"/>
              </a:solidFill>
              <a:latin typeface="Montserrat" panose="00000500000000000000" pitchFamily="50" charset="-94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90FEE5A-2AB0-464D-A330-B8406A90BF22}"/>
              </a:ext>
            </a:extLst>
          </p:cNvPr>
          <p:cNvSpPr txBox="1"/>
          <p:nvPr/>
        </p:nvSpPr>
        <p:spPr>
          <a:xfrm>
            <a:off x="10282687" y="6550955"/>
            <a:ext cx="16821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chemeClr val="bg1"/>
                </a:solidFill>
                <a:latin typeface="Montserrat Light" panose="00000400000000000000" pitchFamily="50" charset="0"/>
              </a:rPr>
              <a:t>MODULE TWO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3C6AFC-FBA6-4DD5-9BE7-F7EB290C36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892" y="376169"/>
            <a:ext cx="1394634" cy="1301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3881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person, clothing&#10;&#10;Description automatically generated">
            <a:extLst>
              <a:ext uri="{FF2B5EF4-FFF2-40B4-BE49-F238E27FC236}">
                <a16:creationId xmlns:a16="http://schemas.microsoft.com/office/drawing/2014/main" id="{73DBB32B-B8CB-45E7-A722-83184CC844E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148"/>
          <a:stretch/>
        </p:blipFill>
        <p:spPr>
          <a:xfrm>
            <a:off x="-16881" y="0"/>
            <a:ext cx="12208881" cy="26860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2902DB9-FA3E-2640-8B6F-EA304EAD6663}"/>
              </a:ext>
            </a:extLst>
          </p:cNvPr>
          <p:cNvSpPr txBox="1"/>
          <p:nvPr/>
        </p:nvSpPr>
        <p:spPr>
          <a:xfrm>
            <a:off x="4107256" y="4005732"/>
            <a:ext cx="388892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2B0B5"/>
                </a:solidFill>
                <a:effectLst/>
                <a:uLnTx/>
                <a:uFillTx/>
                <a:latin typeface="Quickpen" pitchFamily="2" charset="0"/>
                <a:ea typeface="+mn-ea"/>
                <a:cs typeface="+mn-cs"/>
              </a:rPr>
              <a:t>part</a:t>
            </a:r>
            <a:r>
              <a:rPr kumimoji="0" lang="tr-TR" sz="4000" b="0" i="0" u="none" strike="noStrike" kern="1200" cap="none" spc="0" normalizeH="0" baseline="0" noProof="0" dirty="0">
                <a:ln>
                  <a:noFill/>
                </a:ln>
                <a:solidFill>
                  <a:srgbClr val="12B0B5"/>
                </a:solidFill>
                <a:effectLst/>
                <a:uLnTx/>
                <a:uFillTx/>
                <a:latin typeface="Quickpen" pitchFamily="2" charset="0"/>
                <a:ea typeface="+mn-ea"/>
                <a:cs typeface="+mn-cs"/>
              </a:rPr>
              <a:t> </a:t>
            </a:r>
            <a:r>
              <a:rPr lang="en-US" sz="4000" dirty="0">
                <a:solidFill>
                  <a:srgbClr val="12B0B5"/>
                </a:solidFill>
                <a:latin typeface="Quickpen" pitchFamily="2" charset="0"/>
              </a:rPr>
              <a:t>four</a:t>
            </a:r>
            <a:endParaRPr kumimoji="0" lang="tr-TR" sz="4000" b="0" i="0" u="none" strike="noStrike" kern="1200" cap="none" spc="0" normalizeH="0" baseline="0" noProof="0" dirty="0">
              <a:ln>
                <a:noFill/>
              </a:ln>
              <a:solidFill>
                <a:srgbClr val="12B0B5"/>
              </a:solidFill>
              <a:effectLst/>
              <a:uLnTx/>
              <a:uFillTx/>
              <a:latin typeface="Quickpen" pitchFamily="2" charset="0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742A9A2-621B-AF43-9607-CA881F9DA3AA}"/>
              </a:ext>
            </a:extLst>
          </p:cNvPr>
          <p:cNvSpPr txBox="1"/>
          <p:nvPr/>
        </p:nvSpPr>
        <p:spPr>
          <a:xfrm>
            <a:off x="4550361" y="4680524"/>
            <a:ext cx="3002745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sz="2000" spc="600" dirty="0">
                <a:solidFill>
                  <a:prstClr val="black"/>
                </a:solidFill>
                <a:latin typeface="Montserrat" panose="00000500000000000000" pitchFamily="50" charset="-94"/>
              </a:rPr>
              <a:t>ADOLESCENTS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7D5719F-1D70-B243-9B0B-495E051090E5}"/>
              </a:ext>
            </a:extLst>
          </p:cNvPr>
          <p:cNvSpPr/>
          <p:nvPr/>
        </p:nvSpPr>
        <p:spPr>
          <a:xfrm>
            <a:off x="15591" y="321975"/>
            <a:ext cx="3048001" cy="595768"/>
          </a:xfrm>
          <a:prstGeom prst="rect">
            <a:avLst/>
          </a:prstGeom>
          <a:solidFill>
            <a:srgbClr val="DFB0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Light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DD532B-DD4C-444E-B65A-2F277BEA3808}"/>
              </a:ext>
            </a:extLst>
          </p:cNvPr>
          <p:cNvSpPr txBox="1"/>
          <p:nvPr/>
        </p:nvSpPr>
        <p:spPr>
          <a:xfrm>
            <a:off x="307521" y="419804"/>
            <a:ext cx="2464137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50" charset="-94"/>
                <a:ea typeface="+mn-ea"/>
                <a:cs typeface="+mn-cs"/>
              </a:rPr>
              <a:t>MODULE </a:t>
            </a:r>
            <a:r>
              <a:rPr kumimoji="0" lang="en-US" sz="1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50" charset="-94"/>
                <a:ea typeface="+mn-ea"/>
                <a:cs typeface="+mn-cs"/>
              </a:rPr>
              <a:t>TWO</a:t>
            </a:r>
            <a:endParaRPr kumimoji="0" lang="tr-TR" sz="1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anose="00000500000000000000" pitchFamily="50" charset="-94"/>
              <a:ea typeface="+mn-ea"/>
              <a:cs typeface="+mn-cs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44F417E-0858-4159-8295-1CF32EF47E55}"/>
              </a:ext>
            </a:extLst>
          </p:cNvPr>
          <p:cNvCxnSpPr/>
          <p:nvPr/>
        </p:nvCxnSpPr>
        <p:spPr>
          <a:xfrm>
            <a:off x="-16881" y="2686050"/>
            <a:ext cx="12208881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1202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83"/>
          <a:stretch/>
        </p:blipFill>
        <p:spPr>
          <a:xfrm>
            <a:off x="3082247" y="0"/>
            <a:ext cx="9198280" cy="685800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F95C0E-F119-4B16-87C7-75224260CE6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7BE782-764C-48E2-8CC4-34B04CA69BE4}" type="slidenum">
              <a:rPr lang="en-US" smtClean="0"/>
              <a:t>11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C7F1C26-BDF4-4AE6-9DD7-EE11A9D68B42}"/>
              </a:ext>
            </a:extLst>
          </p:cNvPr>
          <p:cNvSpPr txBox="1"/>
          <p:nvPr/>
        </p:nvSpPr>
        <p:spPr>
          <a:xfrm rot="16200000">
            <a:off x="-773642" y="3119477"/>
            <a:ext cx="37123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1"/>
                </a:solidFill>
              </a:rPr>
              <a:t>Adolescents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9AAF6C0-9991-45CD-B897-231A7FC0BF0E}"/>
              </a:ext>
            </a:extLst>
          </p:cNvPr>
          <p:cNvSpPr txBox="1"/>
          <p:nvPr/>
        </p:nvSpPr>
        <p:spPr>
          <a:xfrm>
            <a:off x="3259563" y="5398036"/>
            <a:ext cx="672263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need for going to bed later and waking later</a:t>
            </a:r>
          </a:p>
        </p:txBody>
      </p:sp>
    </p:spTree>
    <p:extLst>
      <p:ext uri="{BB962C8B-B14F-4D97-AF65-F5344CB8AC3E}">
        <p14:creationId xmlns:p14="http://schemas.microsoft.com/office/powerpoint/2010/main" val="12013582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person, clothing&#10;&#10;Description automatically generated">
            <a:extLst>
              <a:ext uri="{FF2B5EF4-FFF2-40B4-BE49-F238E27FC236}">
                <a16:creationId xmlns:a16="http://schemas.microsoft.com/office/drawing/2014/main" id="{73DBB32B-B8CB-45E7-A722-83184CC844E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148"/>
          <a:stretch/>
        </p:blipFill>
        <p:spPr>
          <a:xfrm>
            <a:off x="-16881" y="0"/>
            <a:ext cx="12208881" cy="26860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2902DB9-FA3E-2640-8B6F-EA304EAD6663}"/>
              </a:ext>
            </a:extLst>
          </p:cNvPr>
          <p:cNvSpPr txBox="1"/>
          <p:nvPr/>
        </p:nvSpPr>
        <p:spPr>
          <a:xfrm>
            <a:off x="4107256" y="4005732"/>
            <a:ext cx="388892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12B0B5"/>
                </a:solidFill>
                <a:effectLst/>
                <a:uLnTx/>
                <a:uFillTx/>
                <a:latin typeface="Quickpen" pitchFamily="2" charset="0"/>
                <a:ea typeface="+mn-ea"/>
                <a:cs typeface="+mn-cs"/>
              </a:rPr>
              <a:t>part</a:t>
            </a:r>
            <a:r>
              <a:rPr kumimoji="0" lang="tr-TR" sz="4000" b="0" i="0" u="none" strike="noStrike" kern="1200" cap="none" spc="0" normalizeH="0" baseline="0" noProof="0">
                <a:ln>
                  <a:noFill/>
                </a:ln>
                <a:solidFill>
                  <a:srgbClr val="12B0B5"/>
                </a:solidFill>
                <a:effectLst/>
                <a:uLnTx/>
                <a:uFillTx/>
                <a:latin typeface="Quickpen" pitchFamily="2" charset="0"/>
                <a:ea typeface="+mn-ea"/>
                <a:cs typeface="+mn-cs"/>
              </a:rPr>
              <a:t> </a:t>
            </a:r>
            <a:r>
              <a:rPr lang="en-US" sz="4000" dirty="0">
                <a:solidFill>
                  <a:srgbClr val="12B0B5"/>
                </a:solidFill>
                <a:latin typeface="Quickpen" pitchFamily="2" charset="0"/>
              </a:rPr>
              <a:t>five</a:t>
            </a:r>
            <a:endParaRPr kumimoji="0" lang="tr-TR" sz="4000" b="0" i="0" u="none" strike="noStrike" kern="1200" cap="none" spc="0" normalizeH="0" baseline="0" noProof="0" dirty="0">
              <a:ln>
                <a:noFill/>
              </a:ln>
              <a:solidFill>
                <a:srgbClr val="12B0B5"/>
              </a:solidFill>
              <a:effectLst/>
              <a:uLnTx/>
              <a:uFillTx/>
              <a:latin typeface="Quickpen" pitchFamily="2" charset="0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742A9A2-621B-AF43-9607-CA881F9DA3AA}"/>
              </a:ext>
            </a:extLst>
          </p:cNvPr>
          <p:cNvSpPr txBox="1"/>
          <p:nvPr/>
        </p:nvSpPr>
        <p:spPr>
          <a:xfrm>
            <a:off x="5202784" y="4680524"/>
            <a:ext cx="1697901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sz="2000" spc="600" dirty="0">
                <a:solidFill>
                  <a:prstClr val="black"/>
                </a:solidFill>
                <a:latin typeface="Montserrat" panose="00000500000000000000" pitchFamily="50" charset="-94"/>
              </a:rPr>
              <a:t>ADULTS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7D5719F-1D70-B243-9B0B-495E051090E5}"/>
              </a:ext>
            </a:extLst>
          </p:cNvPr>
          <p:cNvSpPr/>
          <p:nvPr/>
        </p:nvSpPr>
        <p:spPr>
          <a:xfrm>
            <a:off x="15591" y="321975"/>
            <a:ext cx="3048001" cy="595768"/>
          </a:xfrm>
          <a:prstGeom prst="rect">
            <a:avLst/>
          </a:prstGeom>
          <a:solidFill>
            <a:srgbClr val="DFB0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Light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DD532B-DD4C-444E-B65A-2F277BEA3808}"/>
              </a:ext>
            </a:extLst>
          </p:cNvPr>
          <p:cNvSpPr txBox="1"/>
          <p:nvPr/>
        </p:nvSpPr>
        <p:spPr>
          <a:xfrm>
            <a:off x="307521" y="419804"/>
            <a:ext cx="2464137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50" charset="-94"/>
                <a:ea typeface="+mn-ea"/>
                <a:cs typeface="+mn-cs"/>
              </a:rPr>
              <a:t>MODULE </a:t>
            </a:r>
            <a:r>
              <a:rPr kumimoji="0" lang="en-US" sz="1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50" charset="-94"/>
                <a:ea typeface="+mn-ea"/>
                <a:cs typeface="+mn-cs"/>
              </a:rPr>
              <a:t>TWO</a:t>
            </a:r>
            <a:endParaRPr kumimoji="0" lang="tr-TR" sz="1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anose="00000500000000000000" pitchFamily="50" charset="-94"/>
              <a:ea typeface="+mn-ea"/>
              <a:cs typeface="+mn-cs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44F417E-0858-4159-8295-1CF32EF47E55}"/>
              </a:ext>
            </a:extLst>
          </p:cNvPr>
          <p:cNvCxnSpPr/>
          <p:nvPr/>
        </p:nvCxnSpPr>
        <p:spPr>
          <a:xfrm>
            <a:off x="-16881" y="2686050"/>
            <a:ext cx="12208881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3935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F95C0E-F119-4B16-87C7-75224260CE6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7BE782-764C-48E2-8CC4-34B04CA69BE4}" type="slidenum">
              <a:rPr lang="en-US" smtClean="0"/>
              <a:t>13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C7F1C26-BDF4-4AE6-9DD7-EE11A9D68B42}"/>
              </a:ext>
            </a:extLst>
          </p:cNvPr>
          <p:cNvSpPr txBox="1"/>
          <p:nvPr/>
        </p:nvSpPr>
        <p:spPr>
          <a:xfrm rot="16200000">
            <a:off x="-773642" y="3119477"/>
            <a:ext cx="37123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1"/>
                </a:solidFill>
              </a:rPr>
              <a:t>Adults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89" r="-15989"/>
          <a:stretch/>
        </p:blipFill>
        <p:spPr>
          <a:xfrm>
            <a:off x="3068848" y="0"/>
            <a:ext cx="10859484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9AAF6C0-9991-45CD-B897-231A7FC0BF0E}"/>
              </a:ext>
            </a:extLst>
          </p:cNvPr>
          <p:cNvSpPr txBox="1"/>
          <p:nvPr/>
        </p:nvSpPr>
        <p:spPr>
          <a:xfrm>
            <a:off x="9353895" y="5175686"/>
            <a:ext cx="311623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676767"/>
                </a:solidFill>
              </a:rPr>
              <a:t>sleep lighter</a:t>
            </a:r>
          </a:p>
        </p:txBody>
      </p:sp>
    </p:spTree>
    <p:extLst>
      <p:ext uri="{BB962C8B-B14F-4D97-AF65-F5344CB8AC3E}">
        <p14:creationId xmlns:p14="http://schemas.microsoft.com/office/powerpoint/2010/main" val="3238688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8">
            <a:extLst>
              <a:ext uri="{FF2B5EF4-FFF2-40B4-BE49-F238E27FC236}">
                <a16:creationId xmlns:a16="http://schemas.microsoft.com/office/drawing/2014/main" id="{90D00464-F93A-4F0F-92C3-C165A23731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3816" y="1955007"/>
            <a:ext cx="9442008" cy="2215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6900" dirty="0">
                <a:solidFill>
                  <a:prstClr val="white"/>
                </a:solidFill>
                <a:latin typeface="Montserrat" panose="02000505000000020004" pitchFamily="2" charset="0"/>
              </a:rPr>
              <a:t>You Are Ready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6900" dirty="0">
                <a:solidFill>
                  <a:prstClr val="white"/>
                </a:solidFill>
                <a:latin typeface="Montserrat" panose="02000505000000020004" pitchFamily="2" charset="0"/>
              </a:rPr>
              <a:t>For The Next Module</a:t>
            </a:r>
            <a:endParaRPr lang="tr-TR" altLang="en-US" sz="6900" dirty="0">
              <a:solidFill>
                <a:prstClr val="white"/>
              </a:solidFill>
              <a:latin typeface="Montserrat" panose="02000505000000020004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1ACE0D-5661-48BB-9B48-66199D2BA1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8167" y="6400800"/>
            <a:ext cx="3171825" cy="345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328850"/>
      </p:ext>
    </p:extLst>
  </p:cSld>
  <p:clrMapOvr>
    <a:masterClrMapping/>
  </p:clrMapOvr>
  <p:transition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8">
            <a:extLst>
              <a:ext uri="{FF2B5EF4-FFF2-40B4-BE49-F238E27FC236}">
                <a16:creationId xmlns:a16="http://schemas.microsoft.com/office/drawing/2014/main" id="{7660F2BD-909F-4130-BFC7-CE953EFA88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44923" y="2317750"/>
            <a:ext cx="6899774" cy="2215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tr-TR" altLang="en-US" sz="6900" dirty="0">
                <a:solidFill>
                  <a:prstClr val="white"/>
                </a:solidFill>
                <a:latin typeface="Montserrat" panose="02000505000000020004" pitchFamily="2" charset="0"/>
              </a:rPr>
              <a:t>SLEEP ACROSS</a:t>
            </a:r>
            <a:br>
              <a:rPr lang="en-US" altLang="en-US" sz="6900" dirty="0">
                <a:solidFill>
                  <a:prstClr val="white"/>
                </a:solidFill>
                <a:latin typeface="Montserrat" panose="02000505000000020004" pitchFamily="2" charset="0"/>
              </a:rPr>
            </a:br>
            <a:r>
              <a:rPr lang="tr-TR" altLang="en-US" sz="6900" dirty="0">
                <a:solidFill>
                  <a:prstClr val="white"/>
                </a:solidFill>
                <a:latin typeface="Montserrat" panose="02000505000000020004" pitchFamily="2" charset="0"/>
              </a:rPr>
              <a:t>THE LIFESPAN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7E4856-4AF6-4690-8B99-86D3A010DD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8167" y="6380252"/>
            <a:ext cx="3171825" cy="345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5610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EDFEE4D6-4C45-5844-9BE2-8335C74FB78D}"/>
              </a:ext>
            </a:extLst>
          </p:cNvPr>
          <p:cNvSpPr txBox="1"/>
          <p:nvPr/>
        </p:nvSpPr>
        <p:spPr>
          <a:xfrm>
            <a:off x="4064000" y="1869355"/>
            <a:ext cx="2544286" cy="430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200" dirty="0">
                <a:solidFill>
                  <a:schemeClr val="accent1"/>
                </a:solidFill>
                <a:latin typeface="Quickpen" pitchFamily="50" charset="0"/>
              </a:rPr>
              <a:t>Table of contents</a:t>
            </a:r>
            <a:endParaRPr lang="tr-TR" sz="2200" dirty="0">
              <a:solidFill>
                <a:schemeClr val="accent1"/>
              </a:solidFill>
              <a:latin typeface="Quickpen" pitchFamily="50" charset="0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181F2424-782F-475F-81E9-9769224CBFB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1998980"/>
              </p:ext>
            </p:extLst>
          </p:nvPr>
        </p:nvGraphicFramePr>
        <p:xfrm>
          <a:off x="4064000" y="2657467"/>
          <a:ext cx="4892275" cy="25958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68638">
                  <a:extLst>
                    <a:ext uri="{9D8B030D-6E8A-4147-A177-3AD203B41FA5}">
                      <a16:colId xmlns:a16="http://schemas.microsoft.com/office/drawing/2014/main" val="508192869"/>
                    </a:ext>
                  </a:extLst>
                </a:gridCol>
                <a:gridCol w="4223637">
                  <a:extLst>
                    <a:ext uri="{9D8B030D-6E8A-4147-A177-3AD203B41FA5}">
                      <a16:colId xmlns:a16="http://schemas.microsoft.com/office/drawing/2014/main" val="173804433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2">
                              <a:lumMod val="40000"/>
                              <a:lumOff val="60000"/>
                            </a:schemeClr>
                          </a:solidFill>
                          <a:latin typeface="Montserrat" panose="02000505000000020004" pitchFamily="2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Infants</a:t>
                      </a:r>
                      <a:r>
                        <a:rPr lang="en-US" sz="1400" baseline="0" dirty="0">
                          <a:solidFill>
                            <a:schemeClr val="tx1"/>
                          </a:solidFill>
                        </a:rPr>
                        <a:t> to 1 year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091587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2">
                              <a:lumMod val="40000"/>
                              <a:lumOff val="60000"/>
                            </a:schemeClr>
                          </a:solidFill>
                          <a:latin typeface="Montserrat" panose="02000505000000020004" pitchFamily="2" charset="0"/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Toddlers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453866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2">
                              <a:lumMod val="40000"/>
                              <a:lumOff val="60000"/>
                            </a:schemeClr>
                          </a:solidFill>
                          <a:latin typeface="Montserrat" panose="02000505000000020004" pitchFamily="2" charset="0"/>
                        </a:rPr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Child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966883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2">
                              <a:lumMod val="40000"/>
                              <a:lumOff val="60000"/>
                            </a:schemeClr>
                          </a:solidFill>
                          <a:latin typeface="Montserrat" panose="02000505000000020004" pitchFamily="2" charset="0"/>
                        </a:rPr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Adolescents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650121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2">
                              <a:lumMod val="40000"/>
                              <a:lumOff val="60000"/>
                            </a:schemeClr>
                          </a:solidFill>
                          <a:latin typeface="Montserrat" panose="02000505000000020004" pitchFamily="2" charset="0"/>
                        </a:rPr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Adults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905193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2">
                            <a:lumMod val="40000"/>
                            <a:lumOff val="60000"/>
                          </a:schemeClr>
                        </a:solidFill>
                        <a:latin typeface="Montserrat" panose="02000505000000020004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370959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2">
                            <a:lumMod val="40000"/>
                            <a:lumOff val="60000"/>
                          </a:schemeClr>
                        </a:solidFill>
                        <a:latin typeface="Montserrat" panose="02000505000000020004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68314863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106A015E-CCFA-41C0-B695-E0F37E761A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8167" y="6380252"/>
            <a:ext cx="3171825" cy="345628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person, clothing&#10;&#10;Description automatically generated">
            <a:extLst>
              <a:ext uri="{FF2B5EF4-FFF2-40B4-BE49-F238E27FC236}">
                <a16:creationId xmlns:a16="http://schemas.microsoft.com/office/drawing/2014/main" id="{73DBB32B-B8CB-45E7-A722-83184CC844E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148"/>
          <a:stretch/>
        </p:blipFill>
        <p:spPr>
          <a:xfrm>
            <a:off x="-16881" y="0"/>
            <a:ext cx="12208881" cy="26860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2902DB9-FA3E-2640-8B6F-EA304EAD6663}"/>
              </a:ext>
            </a:extLst>
          </p:cNvPr>
          <p:cNvSpPr txBox="1"/>
          <p:nvPr/>
        </p:nvSpPr>
        <p:spPr>
          <a:xfrm>
            <a:off x="4107256" y="4005732"/>
            <a:ext cx="388892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000" dirty="0">
                <a:solidFill>
                  <a:srgbClr val="12B0B5"/>
                </a:solidFill>
                <a:latin typeface="Quickpen" pitchFamily="2" charset="0"/>
              </a:rPr>
              <a:t>part</a:t>
            </a:r>
            <a:r>
              <a:rPr lang="tr-TR" sz="4000" dirty="0">
                <a:solidFill>
                  <a:srgbClr val="12B0B5"/>
                </a:solidFill>
                <a:latin typeface="Quickpen" pitchFamily="2" charset="0"/>
              </a:rPr>
              <a:t> </a:t>
            </a:r>
            <a:r>
              <a:rPr lang="en-US" sz="4000" dirty="0">
                <a:solidFill>
                  <a:srgbClr val="12B0B5"/>
                </a:solidFill>
                <a:latin typeface="Quickpen" pitchFamily="2" charset="0"/>
              </a:rPr>
              <a:t>one</a:t>
            </a:r>
            <a:endParaRPr lang="tr-TR" sz="4000" dirty="0">
              <a:solidFill>
                <a:srgbClr val="12B0B5"/>
              </a:solidFill>
              <a:latin typeface="Quickpen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742A9A2-621B-AF43-9607-CA881F9DA3AA}"/>
              </a:ext>
            </a:extLst>
          </p:cNvPr>
          <p:cNvSpPr txBox="1"/>
          <p:nvPr/>
        </p:nvSpPr>
        <p:spPr>
          <a:xfrm>
            <a:off x="4068815" y="4680524"/>
            <a:ext cx="3965829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000" spc="600" dirty="0">
                <a:solidFill>
                  <a:prstClr val="black"/>
                </a:solidFill>
                <a:latin typeface="Montserrat" panose="00000500000000000000" pitchFamily="50" charset="-94"/>
              </a:rPr>
              <a:t>INFANTS TO 1 YEAR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7D5719F-1D70-B243-9B0B-495E051090E5}"/>
              </a:ext>
            </a:extLst>
          </p:cNvPr>
          <p:cNvSpPr/>
          <p:nvPr/>
        </p:nvSpPr>
        <p:spPr>
          <a:xfrm>
            <a:off x="15591" y="321975"/>
            <a:ext cx="3048001" cy="595768"/>
          </a:xfrm>
          <a:prstGeom prst="rect">
            <a:avLst/>
          </a:prstGeom>
          <a:solidFill>
            <a:srgbClr val="DFB0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DD532B-DD4C-444E-B65A-2F277BEA3808}"/>
              </a:ext>
            </a:extLst>
          </p:cNvPr>
          <p:cNvSpPr txBox="1"/>
          <p:nvPr/>
        </p:nvSpPr>
        <p:spPr>
          <a:xfrm>
            <a:off x="307521" y="419804"/>
            <a:ext cx="2464137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tr-TR" sz="1600" spc="600" dirty="0">
                <a:solidFill>
                  <a:prstClr val="white"/>
                </a:solidFill>
                <a:latin typeface="Montserrat" panose="00000500000000000000" pitchFamily="50" charset="-94"/>
              </a:rPr>
              <a:t>MODULE </a:t>
            </a:r>
            <a:r>
              <a:rPr lang="en-US" sz="1600" spc="600" dirty="0">
                <a:solidFill>
                  <a:prstClr val="white"/>
                </a:solidFill>
                <a:latin typeface="Montserrat" panose="00000500000000000000" pitchFamily="50" charset="-94"/>
              </a:rPr>
              <a:t>TWO</a:t>
            </a:r>
            <a:endParaRPr lang="tr-TR" sz="1600" spc="600" dirty="0">
              <a:solidFill>
                <a:prstClr val="white"/>
              </a:solidFill>
              <a:latin typeface="Montserrat" panose="00000500000000000000" pitchFamily="50" charset="-94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44F417E-0858-4159-8295-1CF32EF47E55}"/>
              </a:ext>
            </a:extLst>
          </p:cNvPr>
          <p:cNvCxnSpPr/>
          <p:nvPr/>
        </p:nvCxnSpPr>
        <p:spPr>
          <a:xfrm>
            <a:off x="-16881" y="2686050"/>
            <a:ext cx="12208881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3417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F95C0E-F119-4B16-87C7-75224260CE6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7BE782-764C-48E2-8CC4-34B04CA69BE4}" type="slidenum">
              <a:rPr lang="en-US" smtClean="0"/>
              <a:t>5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61ED083-1A0F-41BC-B5B3-39526ACDFE16}"/>
              </a:ext>
            </a:extLst>
          </p:cNvPr>
          <p:cNvSpPr txBox="1"/>
          <p:nvPr/>
        </p:nvSpPr>
        <p:spPr>
          <a:xfrm rot="16200000">
            <a:off x="1320549" y="3118060"/>
            <a:ext cx="37123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TIME ASLEEP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C7F1C26-BDF4-4AE6-9DD7-EE11A9D68B42}"/>
              </a:ext>
            </a:extLst>
          </p:cNvPr>
          <p:cNvSpPr txBox="1"/>
          <p:nvPr/>
        </p:nvSpPr>
        <p:spPr>
          <a:xfrm rot="16200000">
            <a:off x="-773642" y="3119477"/>
            <a:ext cx="37123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1"/>
                </a:solidFill>
              </a:rPr>
              <a:t>Infants To 1 Year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22"/>
          <a:stretch/>
        </p:blipFill>
        <p:spPr>
          <a:xfrm>
            <a:off x="3041151" y="0"/>
            <a:ext cx="9150849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9AAF6C0-9991-45CD-B897-231A7FC0BF0E}"/>
              </a:ext>
            </a:extLst>
          </p:cNvPr>
          <p:cNvSpPr txBox="1"/>
          <p:nvPr/>
        </p:nvSpPr>
        <p:spPr>
          <a:xfrm>
            <a:off x="6935056" y="452063"/>
            <a:ext cx="48313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676767"/>
                </a:solidFill>
              </a:rPr>
              <a:t>baby’s sleep cycle </a:t>
            </a:r>
          </a:p>
        </p:txBody>
      </p:sp>
    </p:spTree>
    <p:extLst>
      <p:ext uri="{BB962C8B-B14F-4D97-AF65-F5344CB8AC3E}">
        <p14:creationId xmlns:p14="http://schemas.microsoft.com/office/powerpoint/2010/main" val="1786839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person, clothing&#10;&#10;Description automatically generated">
            <a:extLst>
              <a:ext uri="{FF2B5EF4-FFF2-40B4-BE49-F238E27FC236}">
                <a16:creationId xmlns:a16="http://schemas.microsoft.com/office/drawing/2014/main" id="{73DBB32B-B8CB-45E7-A722-83184CC844E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148"/>
          <a:stretch/>
        </p:blipFill>
        <p:spPr>
          <a:xfrm>
            <a:off x="-16881" y="0"/>
            <a:ext cx="12208881" cy="26860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2902DB9-FA3E-2640-8B6F-EA304EAD6663}"/>
              </a:ext>
            </a:extLst>
          </p:cNvPr>
          <p:cNvSpPr txBox="1"/>
          <p:nvPr/>
        </p:nvSpPr>
        <p:spPr>
          <a:xfrm>
            <a:off x="4107256" y="4005732"/>
            <a:ext cx="388892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2B0B5"/>
                </a:solidFill>
                <a:effectLst/>
                <a:uLnTx/>
                <a:uFillTx/>
                <a:latin typeface="Quickpen" pitchFamily="2" charset="0"/>
                <a:ea typeface="+mn-ea"/>
                <a:cs typeface="+mn-cs"/>
              </a:rPr>
              <a:t>part</a:t>
            </a:r>
            <a:r>
              <a:rPr kumimoji="0" lang="tr-TR" sz="4000" b="0" i="0" u="none" strike="noStrike" kern="1200" cap="none" spc="0" normalizeH="0" baseline="0" noProof="0" dirty="0">
                <a:ln>
                  <a:noFill/>
                </a:ln>
                <a:solidFill>
                  <a:srgbClr val="12B0B5"/>
                </a:solidFill>
                <a:effectLst/>
                <a:uLnTx/>
                <a:uFillTx/>
                <a:latin typeface="Quickpen" pitchFamily="2" charset="0"/>
                <a:ea typeface="+mn-ea"/>
                <a:cs typeface="+mn-cs"/>
              </a:rPr>
              <a:t> </a:t>
            </a:r>
            <a:r>
              <a:rPr lang="en-US" sz="4000" dirty="0">
                <a:solidFill>
                  <a:srgbClr val="12B0B5"/>
                </a:solidFill>
                <a:latin typeface="Quickpen" pitchFamily="2" charset="0"/>
              </a:rPr>
              <a:t>two</a:t>
            </a:r>
            <a:endParaRPr kumimoji="0" lang="tr-TR" sz="4000" b="0" i="0" u="none" strike="noStrike" kern="1200" cap="none" spc="0" normalizeH="0" baseline="0" noProof="0" dirty="0">
              <a:ln>
                <a:noFill/>
              </a:ln>
              <a:solidFill>
                <a:srgbClr val="12B0B5"/>
              </a:solidFill>
              <a:effectLst/>
              <a:uLnTx/>
              <a:uFillTx/>
              <a:latin typeface="Quickpen" pitchFamily="2" charset="0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742A9A2-621B-AF43-9607-CA881F9DA3AA}"/>
              </a:ext>
            </a:extLst>
          </p:cNvPr>
          <p:cNvSpPr txBox="1"/>
          <p:nvPr/>
        </p:nvSpPr>
        <p:spPr>
          <a:xfrm>
            <a:off x="4935079" y="4680524"/>
            <a:ext cx="2233304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sz="2000" spc="600" dirty="0">
                <a:solidFill>
                  <a:prstClr val="black"/>
                </a:solidFill>
                <a:latin typeface="Montserrat" panose="00000500000000000000" pitchFamily="50" charset="-94"/>
              </a:rPr>
              <a:t>TODDLERS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7D5719F-1D70-B243-9B0B-495E051090E5}"/>
              </a:ext>
            </a:extLst>
          </p:cNvPr>
          <p:cNvSpPr/>
          <p:nvPr/>
        </p:nvSpPr>
        <p:spPr>
          <a:xfrm>
            <a:off x="15591" y="321975"/>
            <a:ext cx="3048001" cy="595768"/>
          </a:xfrm>
          <a:prstGeom prst="rect">
            <a:avLst/>
          </a:prstGeom>
          <a:solidFill>
            <a:srgbClr val="DFB0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Light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DD532B-DD4C-444E-B65A-2F277BEA3808}"/>
              </a:ext>
            </a:extLst>
          </p:cNvPr>
          <p:cNvSpPr txBox="1"/>
          <p:nvPr/>
        </p:nvSpPr>
        <p:spPr>
          <a:xfrm>
            <a:off x="307521" y="419804"/>
            <a:ext cx="2464137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50" charset="-94"/>
                <a:ea typeface="+mn-ea"/>
                <a:cs typeface="+mn-cs"/>
              </a:rPr>
              <a:t>MODULE </a:t>
            </a:r>
            <a:r>
              <a:rPr kumimoji="0" lang="en-US" sz="1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50" charset="-94"/>
                <a:ea typeface="+mn-ea"/>
                <a:cs typeface="+mn-cs"/>
              </a:rPr>
              <a:t>TWO</a:t>
            </a:r>
            <a:endParaRPr kumimoji="0" lang="tr-TR" sz="1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anose="00000500000000000000" pitchFamily="50" charset="-94"/>
              <a:ea typeface="+mn-ea"/>
              <a:cs typeface="+mn-cs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44F417E-0858-4159-8295-1CF32EF47E55}"/>
              </a:ext>
            </a:extLst>
          </p:cNvPr>
          <p:cNvCxnSpPr/>
          <p:nvPr/>
        </p:nvCxnSpPr>
        <p:spPr>
          <a:xfrm>
            <a:off x="-16881" y="2686050"/>
            <a:ext cx="12208881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0156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4827" y="-370"/>
            <a:ext cx="9117173" cy="685800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F95C0E-F119-4B16-87C7-75224260CE6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7BE782-764C-48E2-8CC4-34B04CA69BE4}" type="slidenum">
              <a:rPr lang="en-US" smtClean="0"/>
              <a:t>7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C7F1C26-BDF4-4AE6-9DD7-EE11A9D68B42}"/>
              </a:ext>
            </a:extLst>
          </p:cNvPr>
          <p:cNvSpPr txBox="1"/>
          <p:nvPr/>
        </p:nvSpPr>
        <p:spPr>
          <a:xfrm rot="16200000">
            <a:off x="-773642" y="3119477"/>
            <a:ext cx="37123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1"/>
                </a:solidFill>
              </a:rPr>
              <a:t>Toddlers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9AAF6C0-9991-45CD-B897-231A7FC0BF0E}"/>
              </a:ext>
            </a:extLst>
          </p:cNvPr>
          <p:cNvSpPr txBox="1"/>
          <p:nvPr/>
        </p:nvSpPr>
        <p:spPr>
          <a:xfrm>
            <a:off x="6693570" y="451693"/>
            <a:ext cx="532719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676767"/>
                </a:solidFill>
              </a:rPr>
              <a:t>naps usually stop between ages 3-5 </a:t>
            </a:r>
          </a:p>
        </p:txBody>
      </p:sp>
    </p:spTree>
    <p:extLst>
      <p:ext uri="{BB962C8B-B14F-4D97-AF65-F5344CB8AC3E}">
        <p14:creationId xmlns:p14="http://schemas.microsoft.com/office/powerpoint/2010/main" val="29378417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person, clothing&#10;&#10;Description automatically generated">
            <a:extLst>
              <a:ext uri="{FF2B5EF4-FFF2-40B4-BE49-F238E27FC236}">
                <a16:creationId xmlns:a16="http://schemas.microsoft.com/office/drawing/2014/main" id="{73DBB32B-B8CB-45E7-A722-83184CC844E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148"/>
          <a:stretch/>
        </p:blipFill>
        <p:spPr>
          <a:xfrm>
            <a:off x="-16881" y="0"/>
            <a:ext cx="12208881" cy="26860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2902DB9-FA3E-2640-8B6F-EA304EAD6663}"/>
              </a:ext>
            </a:extLst>
          </p:cNvPr>
          <p:cNvSpPr txBox="1"/>
          <p:nvPr/>
        </p:nvSpPr>
        <p:spPr>
          <a:xfrm>
            <a:off x="4107256" y="4005732"/>
            <a:ext cx="388892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2B0B5"/>
                </a:solidFill>
                <a:effectLst/>
                <a:uLnTx/>
                <a:uFillTx/>
                <a:latin typeface="Quickpen" pitchFamily="2" charset="0"/>
                <a:ea typeface="+mn-ea"/>
                <a:cs typeface="+mn-cs"/>
              </a:rPr>
              <a:t>part</a:t>
            </a:r>
            <a:r>
              <a:rPr kumimoji="0" lang="tr-TR" sz="4000" b="0" i="0" u="none" strike="noStrike" kern="1200" cap="none" spc="0" normalizeH="0" baseline="0" noProof="0" dirty="0">
                <a:ln>
                  <a:noFill/>
                </a:ln>
                <a:solidFill>
                  <a:srgbClr val="12B0B5"/>
                </a:solidFill>
                <a:effectLst/>
                <a:uLnTx/>
                <a:uFillTx/>
                <a:latin typeface="Quickpen" pitchFamily="2" charset="0"/>
                <a:ea typeface="+mn-ea"/>
                <a:cs typeface="+mn-cs"/>
              </a:rPr>
              <a:t> </a:t>
            </a:r>
            <a:r>
              <a:rPr lang="en-US" sz="4000" dirty="0">
                <a:solidFill>
                  <a:srgbClr val="12B0B5"/>
                </a:solidFill>
                <a:latin typeface="Quickpen" pitchFamily="2" charset="0"/>
              </a:rPr>
              <a:t>three</a:t>
            </a:r>
            <a:endParaRPr kumimoji="0" lang="tr-TR" sz="4000" b="0" i="0" u="none" strike="noStrike" kern="1200" cap="none" spc="0" normalizeH="0" baseline="0" noProof="0" dirty="0">
              <a:ln>
                <a:noFill/>
              </a:ln>
              <a:solidFill>
                <a:srgbClr val="12B0B5"/>
              </a:solidFill>
              <a:effectLst/>
              <a:uLnTx/>
              <a:uFillTx/>
              <a:latin typeface="Quickpen" pitchFamily="2" charset="0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742A9A2-621B-AF43-9607-CA881F9DA3AA}"/>
              </a:ext>
            </a:extLst>
          </p:cNvPr>
          <p:cNvSpPr txBox="1"/>
          <p:nvPr/>
        </p:nvSpPr>
        <p:spPr>
          <a:xfrm>
            <a:off x="5359875" y="4680524"/>
            <a:ext cx="1383713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sz="2000" spc="600" dirty="0">
                <a:solidFill>
                  <a:prstClr val="black"/>
                </a:solidFill>
                <a:latin typeface="Montserrat" panose="00000500000000000000" pitchFamily="50" charset="-94"/>
              </a:rPr>
              <a:t>CHILD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7D5719F-1D70-B243-9B0B-495E051090E5}"/>
              </a:ext>
            </a:extLst>
          </p:cNvPr>
          <p:cNvSpPr/>
          <p:nvPr/>
        </p:nvSpPr>
        <p:spPr>
          <a:xfrm>
            <a:off x="15591" y="321975"/>
            <a:ext cx="3048001" cy="595768"/>
          </a:xfrm>
          <a:prstGeom prst="rect">
            <a:avLst/>
          </a:prstGeom>
          <a:solidFill>
            <a:srgbClr val="DFB0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Light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DD532B-DD4C-444E-B65A-2F277BEA3808}"/>
              </a:ext>
            </a:extLst>
          </p:cNvPr>
          <p:cNvSpPr txBox="1"/>
          <p:nvPr/>
        </p:nvSpPr>
        <p:spPr>
          <a:xfrm>
            <a:off x="307521" y="419804"/>
            <a:ext cx="2464137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50" charset="-94"/>
                <a:ea typeface="+mn-ea"/>
                <a:cs typeface="+mn-cs"/>
              </a:rPr>
              <a:t>MODULE </a:t>
            </a:r>
            <a:r>
              <a:rPr kumimoji="0" lang="en-US" sz="1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50" charset="-94"/>
                <a:ea typeface="+mn-ea"/>
                <a:cs typeface="+mn-cs"/>
              </a:rPr>
              <a:t>TWO</a:t>
            </a:r>
            <a:endParaRPr kumimoji="0" lang="tr-TR" sz="1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anose="00000500000000000000" pitchFamily="50" charset="-94"/>
              <a:ea typeface="+mn-ea"/>
              <a:cs typeface="+mn-cs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44F417E-0858-4159-8295-1CF32EF47E55}"/>
              </a:ext>
            </a:extLst>
          </p:cNvPr>
          <p:cNvCxnSpPr/>
          <p:nvPr/>
        </p:nvCxnSpPr>
        <p:spPr>
          <a:xfrm>
            <a:off x="-16881" y="2686050"/>
            <a:ext cx="12208881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6976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3" r="8567"/>
          <a:stretch/>
        </p:blipFill>
        <p:spPr>
          <a:xfrm>
            <a:off x="3092521" y="0"/>
            <a:ext cx="9099479" cy="685800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F95C0E-F119-4B16-87C7-75224260CE6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7BE782-764C-48E2-8CC4-34B04CA69BE4}" type="slidenum">
              <a:rPr lang="en-US" smtClean="0"/>
              <a:t>9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C7F1C26-BDF4-4AE6-9DD7-EE11A9D68B42}"/>
              </a:ext>
            </a:extLst>
          </p:cNvPr>
          <p:cNvSpPr txBox="1"/>
          <p:nvPr/>
        </p:nvSpPr>
        <p:spPr>
          <a:xfrm rot="16200000">
            <a:off x="-773642" y="3119477"/>
            <a:ext cx="37123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1"/>
                </a:solidFill>
              </a:rPr>
              <a:t>Child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9AAF6C0-9991-45CD-B897-231A7FC0BF0E}"/>
              </a:ext>
            </a:extLst>
          </p:cNvPr>
          <p:cNvSpPr txBox="1"/>
          <p:nvPr/>
        </p:nvSpPr>
        <p:spPr>
          <a:xfrm>
            <a:off x="7828908" y="139939"/>
            <a:ext cx="400724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dirty="0">
                <a:solidFill>
                  <a:schemeClr val="bg1">
                    <a:lumMod val="75000"/>
                  </a:schemeClr>
                </a:solidFill>
              </a:rPr>
              <a:t>have very few sleep disorders</a:t>
            </a:r>
          </a:p>
        </p:txBody>
      </p:sp>
    </p:spTree>
    <p:extLst>
      <p:ext uri="{BB962C8B-B14F-4D97-AF65-F5344CB8AC3E}">
        <p14:creationId xmlns:p14="http://schemas.microsoft.com/office/powerpoint/2010/main" val="1504810827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Custom 1">
      <a:dk1>
        <a:sysClr val="windowText" lastClr="000000"/>
      </a:dk1>
      <a:lt1>
        <a:sysClr val="window" lastClr="FFFFFF"/>
      </a:lt1>
      <a:dk2>
        <a:srgbClr val="595959"/>
      </a:dk2>
      <a:lt2>
        <a:srgbClr val="F0FEFE"/>
      </a:lt2>
      <a:accent1>
        <a:srgbClr val="12B0B5"/>
      </a:accent1>
      <a:accent2>
        <a:srgbClr val="F95A44"/>
      </a:accent2>
      <a:accent3>
        <a:srgbClr val="59C577"/>
      </a:accent3>
      <a:accent4>
        <a:srgbClr val="FFC000"/>
      </a:accent4>
      <a:accent5>
        <a:srgbClr val="D70C1A"/>
      </a:accent5>
      <a:accent6>
        <a:srgbClr val="EE7132"/>
      </a:accent6>
      <a:hlink>
        <a:srgbClr val="F95A44"/>
      </a:hlink>
      <a:folHlink>
        <a:srgbClr val="7F7F7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Custom 1">
      <a:dk1>
        <a:sysClr val="windowText" lastClr="000000"/>
      </a:dk1>
      <a:lt1>
        <a:sysClr val="window" lastClr="FFFFFF"/>
      </a:lt1>
      <a:dk2>
        <a:srgbClr val="595959"/>
      </a:dk2>
      <a:lt2>
        <a:srgbClr val="F0FEFE"/>
      </a:lt2>
      <a:accent1>
        <a:srgbClr val="12B0B5"/>
      </a:accent1>
      <a:accent2>
        <a:srgbClr val="F95A44"/>
      </a:accent2>
      <a:accent3>
        <a:srgbClr val="59C577"/>
      </a:accent3>
      <a:accent4>
        <a:srgbClr val="FFC000"/>
      </a:accent4>
      <a:accent5>
        <a:srgbClr val="D70C1A"/>
      </a:accent5>
      <a:accent6>
        <a:srgbClr val="EE7132"/>
      </a:accent6>
      <a:hlink>
        <a:srgbClr val="F95A44"/>
      </a:hlink>
      <a:folHlink>
        <a:srgbClr val="7F7F7F"/>
      </a:folHlink>
    </a:clrScheme>
    <a:fontScheme name="NHI">
      <a:majorFont>
        <a:latin typeface="Montserrat Medium"/>
        <a:ea typeface=""/>
        <a:cs typeface=""/>
      </a:majorFont>
      <a:minorFont>
        <a:latin typeface="Montserrat Light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Custom 1">
      <a:dk1>
        <a:sysClr val="windowText" lastClr="000000"/>
      </a:dk1>
      <a:lt1>
        <a:sysClr val="window" lastClr="FFFFFF"/>
      </a:lt1>
      <a:dk2>
        <a:srgbClr val="595959"/>
      </a:dk2>
      <a:lt2>
        <a:srgbClr val="F0FEFE"/>
      </a:lt2>
      <a:accent1>
        <a:srgbClr val="12B0B5"/>
      </a:accent1>
      <a:accent2>
        <a:srgbClr val="F95A44"/>
      </a:accent2>
      <a:accent3>
        <a:srgbClr val="59C577"/>
      </a:accent3>
      <a:accent4>
        <a:srgbClr val="FFC000"/>
      </a:accent4>
      <a:accent5>
        <a:srgbClr val="D70C1A"/>
      </a:accent5>
      <a:accent6>
        <a:srgbClr val="EE7132"/>
      </a:accent6>
      <a:hlink>
        <a:srgbClr val="F95A44"/>
      </a:hlink>
      <a:folHlink>
        <a:srgbClr val="7F7F7F"/>
      </a:folHlink>
    </a:clrScheme>
    <a:fontScheme name="NHI">
      <a:majorFont>
        <a:latin typeface="Montserrat Medium"/>
        <a:ea typeface=""/>
        <a:cs typeface=""/>
      </a:majorFont>
      <a:minorFont>
        <a:latin typeface="Montserrat Light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2924</TotalTime>
  <Words>425</Words>
  <Application>Microsoft Office PowerPoint</Application>
  <PresentationFormat>Widescreen</PresentationFormat>
  <Paragraphs>77</Paragraphs>
  <Slides>14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14</vt:i4>
      </vt:variant>
    </vt:vector>
  </HeadingPairs>
  <TitlesOfParts>
    <vt:vector size="24" baseType="lpstr">
      <vt:lpstr>Arial</vt:lpstr>
      <vt:lpstr>Calibri</vt:lpstr>
      <vt:lpstr>Calibri Light</vt:lpstr>
      <vt:lpstr>Montserrat</vt:lpstr>
      <vt:lpstr>Montserrat Light</vt:lpstr>
      <vt:lpstr>Quickpen</vt:lpstr>
      <vt:lpstr>Custom Design</vt:lpstr>
      <vt:lpstr>1_Custom Design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Cathy Sykora</dc:creator>
  <cp:lastModifiedBy>USER</cp:lastModifiedBy>
  <cp:revision>47</cp:revision>
  <dcterms:created xsi:type="dcterms:W3CDTF">2018-12-18T21:25:07Z</dcterms:created>
  <dcterms:modified xsi:type="dcterms:W3CDTF">2025-03-12T16:38:23Z</dcterms:modified>
</cp:coreProperties>
</file>