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19" r:id="rId2"/>
    <p:sldMasterId id="2147483704" r:id="rId3"/>
  </p:sldMasterIdLst>
  <p:notesMasterIdLst>
    <p:notesMasterId r:id="rId19"/>
  </p:notesMasterIdLst>
  <p:sldIdLst>
    <p:sldId id="295" r:id="rId4"/>
    <p:sldId id="831" r:id="rId5"/>
    <p:sldId id="907" r:id="rId6"/>
    <p:sldId id="884" r:id="rId7"/>
    <p:sldId id="901" r:id="rId8"/>
    <p:sldId id="307" r:id="rId9"/>
    <p:sldId id="903" r:id="rId10"/>
    <p:sldId id="898" r:id="rId11"/>
    <p:sldId id="904" r:id="rId12"/>
    <p:sldId id="899" r:id="rId13"/>
    <p:sldId id="905" r:id="rId14"/>
    <p:sldId id="894" r:id="rId15"/>
    <p:sldId id="906" r:id="rId16"/>
    <p:sldId id="900" r:id="rId17"/>
    <p:sldId id="9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pos="5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ie Sykora-Pappas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E5"/>
    <a:srgbClr val="F2F0EE"/>
    <a:srgbClr val="CBC3BE"/>
    <a:srgbClr val="676767"/>
    <a:srgbClr val="FFFFFF"/>
    <a:srgbClr val="CCD6DF"/>
    <a:srgbClr val="B0ADA3"/>
    <a:srgbClr val="98C1B9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4C235-EBC1-4BEB-9F6F-867FCC33629F}" v="12" dt="2019-05-01T19:34:50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94665" autoAdjust="0"/>
  </p:normalViewPr>
  <p:slideViewPr>
    <p:cSldViewPr snapToGrid="0">
      <p:cViewPr varScale="1">
        <p:scale>
          <a:sx n="62" d="100"/>
          <a:sy n="62" d="100"/>
        </p:scale>
        <p:origin x="716" y="56"/>
      </p:cViewPr>
      <p:guideLst>
        <p:guide orient="horz" pos="1536"/>
        <p:guide pos="528"/>
        <p:guide pos="5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2517" y="5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ie Sykora-Pappas" userId="ee8837ecd722293f" providerId="LiveId" clId="{6FCC6842-059D-4A0F-861A-798B14FDABC2}"/>
    <pc:docChg chg="custSel modSld">
      <pc:chgData name="Ashlie Sykora-Pappas" userId="ee8837ecd722293f" providerId="LiveId" clId="{6FCC6842-059D-4A0F-861A-798B14FDABC2}" dt="2019-03-13T18:02:55.767" v="1"/>
      <pc:docMkLst>
        <pc:docMk/>
      </pc:docMkLst>
      <pc:sldChg chg="addSp delSp">
        <pc:chgData name="Ashlie Sykora-Pappas" userId="ee8837ecd722293f" providerId="LiveId" clId="{6FCC6842-059D-4A0F-861A-798B14FDABC2}" dt="2019-03-13T18:02:55.767" v="1"/>
        <pc:sldMkLst>
          <pc:docMk/>
          <pc:sldMk cId="2759566564" sldId="902"/>
        </pc:sldMkLst>
        <pc:spChg chg="add">
          <ac:chgData name="Ashlie Sykora-Pappas" userId="ee8837ecd722293f" providerId="LiveId" clId="{6FCC6842-059D-4A0F-861A-798B14FDABC2}" dt="2019-03-13T18:02:55.767" v="1"/>
          <ac:spMkLst>
            <pc:docMk/>
            <pc:sldMk cId="2759566564" sldId="902"/>
            <ac:spMk id="3" creationId="{8751DBA0-355D-4157-88E9-7846C5F4BEE9}"/>
          </ac:spMkLst>
        </pc:spChg>
        <pc:spChg chg="del">
          <ac:chgData name="Ashlie Sykora-Pappas" userId="ee8837ecd722293f" providerId="LiveId" clId="{6FCC6842-059D-4A0F-861A-798B14FDABC2}" dt="2019-03-13T18:02:55.366" v="0" actId="478"/>
          <ac:spMkLst>
            <pc:docMk/>
            <pc:sldMk cId="2759566564" sldId="902"/>
            <ac:spMk id="26626" creationId="{265E3C70-7EE6-4972-8B80-DD1BA37BC539}"/>
          </ac:spMkLst>
        </pc:spChg>
      </pc:sldChg>
    </pc:docChg>
  </pc:docChgLst>
  <pc:docChgLst>
    <pc:chgData name="Ashlie Sykora-Pappas" userId="ee8837ecd722293f" providerId="LiveId" clId="{A964C235-EBC1-4BEB-9F6F-867FCC33629F}"/>
    <pc:docChg chg="custSel modSld modMainMaster">
      <pc:chgData name="Ashlie Sykora-Pappas" userId="ee8837ecd722293f" providerId="LiveId" clId="{A964C235-EBC1-4BEB-9F6F-867FCC33629F}" dt="2019-05-01T19:34:50.972" v="11"/>
      <pc:docMkLst>
        <pc:docMk/>
      </pc:docMkLst>
      <pc:sldChg chg="delSp">
        <pc:chgData name="Ashlie Sykora-Pappas" userId="ee8837ecd722293f" providerId="LiveId" clId="{A964C235-EBC1-4BEB-9F6F-867FCC33629F}" dt="2019-04-30T01:21:53.208" v="4" actId="478"/>
        <pc:sldMkLst>
          <pc:docMk/>
          <pc:sldMk cId="1369388103" sldId="295"/>
        </pc:sldMkLst>
        <pc:spChg chg="del">
          <ac:chgData name="Ashlie Sykora-Pappas" userId="ee8837ecd722293f" providerId="LiveId" clId="{A964C235-EBC1-4BEB-9F6F-867FCC33629F}" dt="2019-04-30T01:21:53.208" v="4" actId="478"/>
          <ac:spMkLst>
            <pc:docMk/>
            <pc:sldMk cId="1369388103" sldId="295"/>
            <ac:spMk id="2" creationId="{7180FBC7-203B-4E67-9BD3-B5EA69685C18}"/>
          </ac:spMkLst>
        </pc:spChg>
      </pc:sldChg>
      <pc:sldMasterChg chg="modSldLayout">
        <pc:chgData name="Ashlie Sykora-Pappas" userId="ee8837ecd722293f" providerId="LiveId" clId="{A964C235-EBC1-4BEB-9F6F-867FCC33629F}" dt="2019-05-01T19:34:50.972" v="11"/>
        <pc:sldMasterMkLst>
          <pc:docMk/>
          <pc:sldMasterMk cId="1072457485" sldId="2147483704"/>
        </pc:sldMasterMkLst>
        <pc:sldLayoutChg chg="addSp delSp modSp">
          <pc:chgData name="Ashlie Sykora-Pappas" userId="ee8837ecd722293f" providerId="LiveId" clId="{A964C235-EBC1-4BEB-9F6F-867FCC33629F}" dt="2019-05-01T19:34:50.972" v="11"/>
          <pc:sldLayoutMkLst>
            <pc:docMk/>
            <pc:sldMasterMk cId="1072457485" sldId="2147483704"/>
            <pc:sldLayoutMk cId="2097930976" sldId="2147483706"/>
          </pc:sldLayoutMkLst>
          <pc:spChg chg="del">
            <ac:chgData name="Ashlie Sykora-Pappas" userId="ee8837ecd722293f" providerId="LiveId" clId="{A964C235-EBC1-4BEB-9F6F-867FCC33629F}" dt="2019-04-30T01:22:00.196" v="5" actId="478"/>
            <ac:spMkLst>
              <pc:docMk/>
              <pc:sldMasterMk cId="1072457485" sldId="2147483704"/>
              <pc:sldLayoutMk cId="2097930976" sldId="2147483706"/>
              <ac:spMk id="4" creationId="{202F130E-6852-46EB-A09D-209DA8C89C72}"/>
            </ac:spMkLst>
          </pc:spChg>
          <pc:spChg chg="mod">
            <ac:chgData name="Ashlie Sykora-Pappas" userId="ee8837ecd722293f" providerId="LiveId" clId="{A964C235-EBC1-4BEB-9F6F-867FCC33629F}" dt="2019-04-30T01:21:41.244" v="3" actId="403"/>
            <ac:spMkLst>
              <pc:docMk/>
              <pc:sldMasterMk cId="1072457485" sldId="2147483704"/>
              <pc:sldLayoutMk cId="2097930976" sldId="2147483706"/>
              <ac:spMk id="5" creationId="{009CD36B-F4CC-4942-932D-DBDFE175B5F7}"/>
            </ac:spMkLst>
          </pc:spChg>
          <pc:spChg chg="add">
            <ac:chgData name="Ashlie Sykora-Pappas" userId="ee8837ecd722293f" providerId="LiveId" clId="{A964C235-EBC1-4BEB-9F6F-867FCC33629F}" dt="2019-05-01T19:34:50.972" v="11"/>
            <ac:spMkLst>
              <pc:docMk/>
              <pc:sldMasterMk cId="1072457485" sldId="2147483704"/>
              <pc:sldLayoutMk cId="2097930976" sldId="2147483706"/>
              <ac:spMk id="6" creationId="{50705E87-9F1A-49C3-8C4F-46243C8BD12E}"/>
            </ac:spMkLst>
          </pc:spChg>
        </pc:sldLayoutChg>
        <pc:sldLayoutChg chg="delSp modSp">
          <pc:chgData name="Ashlie Sykora-Pappas" userId="ee8837ecd722293f" providerId="LiveId" clId="{A964C235-EBC1-4BEB-9F6F-867FCC33629F}" dt="2019-04-30T01:22:12.901" v="7" actId="255"/>
          <pc:sldLayoutMkLst>
            <pc:docMk/>
            <pc:sldMasterMk cId="1072457485" sldId="2147483704"/>
            <pc:sldLayoutMk cId="3675608858" sldId="2147483707"/>
          </pc:sldLayoutMkLst>
          <pc:spChg chg="del">
            <ac:chgData name="Ashlie Sykora-Pappas" userId="ee8837ecd722293f" providerId="LiveId" clId="{A964C235-EBC1-4BEB-9F6F-867FCC33629F}" dt="2019-04-30T01:22:08.770" v="6" actId="478"/>
            <ac:spMkLst>
              <pc:docMk/>
              <pc:sldMasterMk cId="1072457485" sldId="2147483704"/>
              <pc:sldLayoutMk cId="3675608858" sldId="2147483707"/>
              <ac:spMk id="5" creationId="{7612127A-8FC9-4C9A-B091-137C6338641E}"/>
            </ac:spMkLst>
          </pc:spChg>
          <pc:spChg chg="mod">
            <ac:chgData name="Ashlie Sykora-Pappas" userId="ee8837ecd722293f" providerId="LiveId" clId="{A964C235-EBC1-4BEB-9F6F-867FCC33629F}" dt="2019-04-30T01:22:12.901" v="7" actId="255"/>
            <ac:spMkLst>
              <pc:docMk/>
              <pc:sldMasterMk cId="1072457485" sldId="2147483704"/>
              <pc:sldLayoutMk cId="3675608858" sldId="2147483707"/>
              <ac:spMk id="6" creationId="{A18A692C-BDF0-43C2-94FB-A39FB4BDA83B}"/>
            </ac:spMkLst>
          </pc:spChg>
        </pc:sldLayoutChg>
        <pc:sldLayoutChg chg="delSp modSp">
          <pc:chgData name="Ashlie Sykora-Pappas" userId="ee8837ecd722293f" providerId="LiveId" clId="{A964C235-EBC1-4BEB-9F6F-867FCC33629F}" dt="2019-04-30T01:22:44.017" v="10" actId="255"/>
          <pc:sldLayoutMkLst>
            <pc:docMk/>
            <pc:sldMasterMk cId="1072457485" sldId="2147483704"/>
            <pc:sldLayoutMk cId="2799779242" sldId="2147483712"/>
          </pc:sldLayoutMkLst>
          <pc:spChg chg="del">
            <ac:chgData name="Ashlie Sykora-Pappas" userId="ee8837ecd722293f" providerId="LiveId" clId="{A964C235-EBC1-4BEB-9F6F-867FCC33629F}" dt="2019-04-30T01:22:39.371" v="9" actId="478"/>
            <ac:spMkLst>
              <pc:docMk/>
              <pc:sldMasterMk cId="1072457485" sldId="2147483704"/>
              <pc:sldLayoutMk cId="2799779242" sldId="2147483712"/>
              <ac:spMk id="4" creationId="{0511C721-B298-49C8-BF69-B408489DC777}"/>
            </ac:spMkLst>
          </pc:spChg>
          <pc:spChg chg="mod">
            <ac:chgData name="Ashlie Sykora-Pappas" userId="ee8837ecd722293f" providerId="LiveId" clId="{A964C235-EBC1-4BEB-9F6F-867FCC33629F}" dt="2019-04-30T01:22:44.017" v="10" actId="255"/>
            <ac:spMkLst>
              <pc:docMk/>
              <pc:sldMasterMk cId="1072457485" sldId="2147483704"/>
              <pc:sldLayoutMk cId="2799779242" sldId="2147483712"/>
              <ac:spMk id="5" creationId="{EA9A3EE7-CBA5-4BDD-B5C7-6C3484E106D5}"/>
            </ac:spMkLst>
          </pc:spChg>
        </pc:sldLayoutChg>
        <pc:sldLayoutChg chg="modSp">
          <pc:chgData name="Ashlie Sykora-Pappas" userId="ee8837ecd722293f" providerId="LiveId" clId="{A964C235-EBC1-4BEB-9F6F-867FCC33629F}" dt="2019-04-30T01:22:29.385" v="8" actId="255"/>
          <pc:sldLayoutMkLst>
            <pc:docMk/>
            <pc:sldMasterMk cId="1072457485" sldId="2147483704"/>
            <pc:sldLayoutMk cId="851857972" sldId="2147483731"/>
          </pc:sldLayoutMkLst>
          <pc:spChg chg="mod">
            <ac:chgData name="Ashlie Sykora-Pappas" userId="ee8837ecd722293f" providerId="LiveId" clId="{A964C235-EBC1-4BEB-9F6F-867FCC33629F}" dt="2019-04-30T01:22:29.385" v="8" actId="255"/>
            <ac:spMkLst>
              <pc:docMk/>
              <pc:sldMasterMk cId="1072457485" sldId="2147483704"/>
              <pc:sldLayoutMk cId="851857972" sldId="2147483731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45781-E904-4C90-ADD4-8BCBFA3E3C9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7E553-8EE8-4A1F-9E4F-A30A9855B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7E553-8EE8-4A1F-9E4F-A30A9855B9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6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7E553-8EE8-4A1F-9E4F-A30A9855B9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6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7E553-8EE8-4A1F-9E4F-A30A9855B9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6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7E553-8EE8-4A1F-9E4F-A30A9855B9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4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7E553-8EE8-4A1F-9E4F-A30A9855B9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4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CFF6-6411-4924-9418-118F34A70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53745-36B4-4479-B835-3C5D1BA76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A199F-647A-4BE9-B81B-080BBDB5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A3084-556C-4030-8423-A0FAFB70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355B-B9FC-4576-AE1E-5937EFA0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90DB-9349-4953-8624-905FB713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E9E8E-48F0-47A1-87A0-A483B0C93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26475-34BE-4DB9-A4DD-12D793D6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BBD1D-4228-492D-B57D-561A91E3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121EB-51AF-4A81-863C-F12A079A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1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5F6A4-0900-40E6-A0EC-29EDF4804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B3421-9006-466F-8480-22B9F5F32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F053D-A171-4CED-B462-5405BB45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871FA-E6A4-4B85-B662-3E80A5AD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3B9C2-2687-4386-8A4E-B3A3E01B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1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90ED-84A0-4BD7-BD84-9D80C7F3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137" y="1344613"/>
            <a:ext cx="4315505" cy="292655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95EEB-4A17-4D4E-8ABA-5130B308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EFAC4-159D-4CCE-BA56-8CCAE769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8857" y="6356350"/>
            <a:ext cx="43542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04CD9-913F-45AD-A752-A1334D7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41325-7464-43D1-8457-1DE3ACE4E6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6419850" cy="2185988"/>
          </a:xfrm>
          <a:solidFill>
            <a:srgbClr val="98C1B9"/>
          </a:solidFill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4400">
                <a:solidFill>
                  <a:schemeClr val="bg1"/>
                </a:solidFill>
              </a:defRPr>
            </a:lvl2pPr>
            <a:lvl3pPr>
              <a:defRPr sz="4400">
                <a:solidFill>
                  <a:schemeClr val="bg1"/>
                </a:solidFill>
              </a:defRPr>
            </a:lvl3pPr>
            <a:lvl4pPr>
              <a:defRPr sz="4400">
                <a:solidFill>
                  <a:schemeClr val="bg1"/>
                </a:solidFill>
              </a:defRPr>
            </a:lvl4pPr>
            <a:lvl5pPr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84FF28-7DFA-4BEE-AC61-A67726DD47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185988"/>
            <a:ext cx="6419850" cy="467201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419E011-1FBD-4956-8BEB-44640A0A8C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6138" y="5162550"/>
            <a:ext cx="1966912" cy="10572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44CFF26-3737-4E98-A003-816121A83E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44731" y="5143500"/>
            <a:ext cx="1966912" cy="10572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CBD85EB-8F49-413C-9ECE-E23BFCB8E73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96200" y="4591050"/>
            <a:ext cx="914400" cy="43497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0C8EA276-A126-4A9C-BF5C-EB728C1E1A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96500" y="4591050"/>
            <a:ext cx="914400" cy="4349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B6FB-BDB9-4848-A846-5998AF85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4848036" cy="1325563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90ED-84A0-4BD7-BD84-9D80C7F3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167" y="3048339"/>
            <a:ext cx="4848035" cy="25686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95EEB-4A17-4D4E-8ABA-5130B308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EFAC4-159D-4CCE-BA56-8CCAE769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8857" y="6356350"/>
            <a:ext cx="43542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04CD9-913F-45AD-A752-A1334D7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6B7767-051D-4837-A56E-2125B347A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3048340"/>
            <a:ext cx="4848035" cy="256868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B691-FE61-4127-95B7-55EA0B2DC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4ADDB-FFE8-41DF-996B-1DE3D6507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EEFE2-9F30-4EB9-AD12-64475414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876D2-427A-4D0E-A663-48845AF5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9C791-9904-4756-9630-8D06623F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93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E642-C75A-4B05-AD35-31DA4EA3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4B320-3797-4765-BEA1-54F5617E3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39D17-4968-4144-A837-CB151E9D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B2BCC-663C-43A8-B9B5-DCA399B6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7368F-E171-4A68-88F0-3E04A620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7205-A7D8-4D53-ABCD-4EE87AD8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B6902-360C-4616-BAF3-81767B97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9CEA8-A94C-4055-979A-AB3AB492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6FBD7-BD21-47D2-B5CA-74500FCE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0A0C0-9492-4146-8515-7467DE4B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8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F218-C149-48BD-A581-7AE9BBBD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F1F7-F3EF-45FB-9335-962B29DD0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2FF14-DEEB-4C85-AF6B-35608709E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CCCF6-6B32-43FE-89FE-3EC229CF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AA49C-C8AE-442E-95BF-41F153F8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E79F0-D10B-46C5-9BAE-BBF7AFE6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66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8E67-FDB4-45D8-98D2-C8C8715A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871BD-A0EC-4631-8013-4AFE6DADC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6A69F-53F2-4173-8708-EA15B32EC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43676-6FF1-46E7-A086-0CC8144BC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DACB9-C18F-4620-AC5F-7D77FE838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02C3A-EBB2-44AF-A98C-0DFC1986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694418-5002-48E5-ABE4-78565F89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B5E67-4E8C-4290-82F6-8FD51F6D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61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EE5F-2A9F-42AE-9E9B-42F478F5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AA88B-D25B-4C64-BA54-83875724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97E73-783B-402B-8F72-0BAD7357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928ED-275C-459B-83A1-2A6165CA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9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F259-69A0-44B9-AD9D-5093FE2B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D3860-8612-4056-B66A-791E972A1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500C-B0B3-4E64-B2AE-2E9D9A5E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E1F65-B432-4C6F-9C7D-15337FA7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1727E-6D46-409F-8DF7-6634EE92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8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8283F-A726-43D8-8BC9-2E4FC312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F0662-6653-4F49-8EED-6A602B50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3166-9550-450C-A1FF-7D522338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74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088C-C28B-4CB2-9758-FEC20979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9987A-6D10-4ABB-923D-D49D63AE2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B81AE-E3CD-4940-8481-AB83B5984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E7507-BC2F-4B0A-8183-E380CFC7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F4ABF-51F7-4268-A535-DCAFC73F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BC050-9A5C-4DF2-8A7B-1357BA81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4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4701-6196-426A-9F33-F89FA7B2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33CA7-D9A4-4B33-88B7-479C0C4F1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A1867-276F-4990-92A4-5B47E983D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F24B8-BCBB-4768-A5B9-24F58139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7DB65-EAAB-4A42-9ADF-125E6A24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C974C-0AD7-4331-9883-6D15A6D5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08A8-9108-4204-B635-412D5CD9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136DB-111C-467E-B5B1-E1502A6AE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40CB-559A-4FA4-AF0A-D520AFE1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C3F0D-9583-4E82-83B5-4B2E45DE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978B-9914-4327-93DD-12C820C1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73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07F1B-287E-42EA-B625-007F203E8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A1248-2DC1-4F1A-8FE3-F077E2FCD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A9A40-A708-406C-915E-30A6AA2C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EEDE7-2217-4FDC-B193-42295125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6F1BD-4E0F-4CF8-95EC-4B98B5B4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0089-2815-47C0-A6F3-B3F8C6C1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29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FBEF9C-1E5F-4AE3-ACA6-74EE3650772B}"/>
              </a:ext>
            </a:extLst>
          </p:cNvPr>
          <p:cNvSpPr/>
          <p:nvPr userDrawn="1"/>
        </p:nvSpPr>
        <p:spPr>
          <a:xfrm>
            <a:off x="1001713" y="1001713"/>
            <a:ext cx="10186194" cy="4854575"/>
          </a:xfrm>
          <a:prstGeom prst="rect">
            <a:avLst/>
          </a:prstGeom>
          <a:noFill/>
          <a:ln w="317500" cmpd="tri">
            <a:solidFill>
              <a:srgbClr val="FDE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90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CC27A8B-FDC9-43E4-A10D-999F1E5D6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A3A7A6-D82B-42D3-96BA-560031747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81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603B8A-4843-454A-9CDE-C580B1176962}"/>
              </a:ext>
            </a:extLst>
          </p:cNvPr>
          <p:cNvSpPr/>
          <p:nvPr userDrawn="1"/>
        </p:nvSpPr>
        <p:spPr>
          <a:xfrm>
            <a:off x="0" y="6791325"/>
            <a:ext cx="1219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3655C-B48D-4F02-BC96-0AA71A5CA174}"/>
              </a:ext>
            </a:extLst>
          </p:cNvPr>
          <p:cNvSpPr/>
          <p:nvPr userDrawn="1"/>
        </p:nvSpPr>
        <p:spPr>
          <a:xfrm>
            <a:off x="1001713" y="1001713"/>
            <a:ext cx="10186194" cy="4854575"/>
          </a:xfrm>
          <a:prstGeom prst="rect">
            <a:avLst/>
          </a:prstGeom>
          <a:solidFill>
            <a:schemeClr val="bg2"/>
          </a:solidFill>
          <a:ln w="247650" cmpd="tri">
            <a:solidFill>
              <a:srgbClr val="FDE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9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9CD36B-F4CC-4942-932D-DBDFE175B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EE37673-3C83-422C-BC29-BBCE9CD05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705E87-9F1A-49C3-8C4F-46243C8BD1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83363"/>
            <a:ext cx="1219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600">
                <a:latin typeface="Montserrat" panose="02000505000000020004" pitchFamily="2" charset="0"/>
              </a:rPr>
              <a:t>The Health Coach Group | Copyright </a:t>
            </a:r>
            <a:r>
              <a:rPr lang="en-US" altLang="en-US" sz="600"/>
              <a:t>©</a:t>
            </a:r>
            <a:r>
              <a:rPr lang="en-US" altLang="en-US" sz="600">
                <a:latin typeface="Montserrat" panose="02000505000000020004" pitchFamily="2" charset="0"/>
              </a:rPr>
              <a:t>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7930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9D5BAB-493C-46A9-8967-ECA8849F1C8A}"/>
              </a:ext>
            </a:extLst>
          </p:cNvPr>
          <p:cNvSpPr/>
          <p:nvPr userDrawn="1"/>
        </p:nvSpPr>
        <p:spPr>
          <a:xfrm>
            <a:off x="0" y="6791325"/>
            <a:ext cx="1219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900"/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E3DE27F-FB71-44E8-8A72-F554A3BDCD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3822" y="2317750"/>
            <a:ext cx="5581977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en-US" sz="6900">
                <a:solidFill>
                  <a:schemeClr val="bg1"/>
                </a:solidFill>
                <a:latin typeface="Montserrat" pitchFamily="2" charset="77"/>
              </a:rPr>
              <a:t>HERBALISM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37ABC8-8C05-4855-BE19-3B33FC2FD116}"/>
              </a:ext>
            </a:extLst>
          </p:cNvPr>
          <p:cNvSpPr/>
          <p:nvPr userDrawn="1"/>
        </p:nvSpPr>
        <p:spPr>
          <a:xfrm rot="10800000">
            <a:off x="0" y="0"/>
            <a:ext cx="3129757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90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18A692C-BDF0-43C2-94FB-A39FB4BDA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FC83E-6CEF-44CC-A30F-C5EA66A34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B80CE2FD-FBD7-4A4A-85D1-0A8A87789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6382" y="3095305"/>
            <a:ext cx="6858000" cy="6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08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Flow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3DDA41-C716-490E-B099-06D443194383}"/>
              </a:ext>
            </a:extLst>
          </p:cNvPr>
          <p:cNvCxnSpPr/>
          <p:nvPr userDrawn="1"/>
        </p:nvCxnSpPr>
        <p:spPr>
          <a:xfrm>
            <a:off x="6096000" y="4751388"/>
            <a:ext cx="0" cy="2106613"/>
          </a:xfrm>
          <a:prstGeom prst="line">
            <a:avLst/>
          </a:prstGeom>
          <a:ln w="38100">
            <a:solidFill>
              <a:srgbClr val="12B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D444A1-BEDB-44EE-BEF2-AAEC89FF9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A0BC-2D99-4B94-95F5-48FC11C1E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63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Flow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1DD784F-3E8C-4816-87BD-8A69A68DE055}"/>
              </a:ext>
            </a:extLst>
          </p:cNvPr>
          <p:cNvCxnSpPr/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rgbClr val="12B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0491D9-9F79-4C19-8D90-3EF8D0AB6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D51E-547F-4EB3-A967-A71259811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0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C134-705D-465C-AFED-C9DDF479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5DC43-880E-448F-AAA5-8246DC0BC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7831-9DD2-49E0-B8C4-89E71309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EDEA-FF88-4BDD-8EBE-CC838870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7C399-5B81-49AA-B985-153A4AD4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05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Flow 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A92721-8582-4E82-AD81-0511C7B15BCA}"/>
              </a:ext>
            </a:extLst>
          </p:cNvPr>
          <p:cNvCxnSpPr/>
          <p:nvPr userDrawn="1"/>
        </p:nvCxnSpPr>
        <p:spPr>
          <a:xfrm>
            <a:off x="6096000" y="0"/>
            <a:ext cx="0" cy="2133600"/>
          </a:xfrm>
          <a:prstGeom prst="line">
            <a:avLst/>
          </a:prstGeom>
          <a:ln w="38100">
            <a:solidFill>
              <a:srgbClr val="12B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5">
            <a:extLst>
              <a:ext uri="{FF2B5EF4-FFF2-40B4-BE49-F238E27FC236}">
                <a16:creationId xmlns:a16="http://schemas.microsoft.com/office/drawing/2014/main" id="{280729AD-94EA-48E4-B752-A459AEDFDB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83363"/>
            <a:ext cx="1219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600">
                <a:latin typeface="Montserrat" panose="02000505000000020004" pitchFamily="2" charset="0"/>
              </a:rPr>
              <a:t>The Health Coach Group | Copyright </a:t>
            </a:r>
            <a:r>
              <a:rPr lang="en-US" altLang="en-US" sz="600"/>
              <a:t>©</a:t>
            </a:r>
            <a:r>
              <a:rPr lang="en-US" altLang="en-US" sz="600">
                <a:latin typeface="Montserrat" panose="02000505000000020004" pitchFamily="2" charset="0"/>
              </a:rPr>
              <a:t> All Rights Reserved.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5E7B89C-C406-4CEC-B03D-7FCC98FC1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1A98-473A-4147-BEE6-D3CBA6682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4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91BCA-86DA-448F-A18E-CE6E22AF47C4}"/>
              </a:ext>
            </a:extLst>
          </p:cNvPr>
          <p:cNvSpPr/>
          <p:nvPr userDrawn="1"/>
        </p:nvSpPr>
        <p:spPr>
          <a:xfrm rot="10800000">
            <a:off x="-70338" y="0"/>
            <a:ext cx="3129757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90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A9A3EE7-CBA5-4BDD-B5C7-6C3484E10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8C2C93CF-2B5E-47F2-8BDD-6528005EA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968A516B-67F4-4AD6-801E-94C2FBA09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6382" y="3095305"/>
            <a:ext cx="6858000" cy="6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79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93DE34F-861C-4A6A-B142-FB24401158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5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C7FD-BCA8-41BE-9EFC-BC481F99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35E36-1313-47A7-89BD-8D45F7999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B0A8A-49CB-4F93-9122-7EA6D94F2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2F6DD-9114-4A0E-A2EA-FF7BC239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91B7E-A8C9-4216-B75C-994174E0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ADBC1-CD09-4A95-AFDB-76DBCEEC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3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1C75-7987-40AE-B223-FF2D9ED4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5CF70-E47F-4CF3-9794-376FC9EF1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511BB-4A95-4481-9AB2-870B739D9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5F97C-5FBC-4F44-ACA2-82E26FB50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5D2B4-41F7-4E73-945C-55D4B6932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3CFE58-DC5A-4684-B2C9-61C74040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5CB71-12BD-4C59-AF61-80E62B41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C4C1D5-FD55-4990-B006-5B45BF03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9558-6887-4456-8610-25ACC7DC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4C81A-AB9A-417A-B719-53A49E86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31BBD-BA40-477A-AFA3-BC43F811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D9E8A-8D64-4A05-993A-36C85906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0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6376F-587F-4FCB-983F-73D21EB1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EE546-43FF-4257-8689-69C8EBAF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A1BE3-E3CC-4954-96A7-41B510AA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6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DB43-770E-472F-BFE8-2878DF43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C34E4-5874-48F1-8450-AD6312FE7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93343-335C-4EAC-88F6-C46AB56BC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09288-2969-4D4F-B3CD-11C545A2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5D7D9-EA0C-4907-B144-8E8AD7F4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173D4-7001-40D1-9DB2-686C1C63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1889-EB01-4EB0-BA36-BF29B1E9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A877F0-9AF2-4FCF-9029-1C7C6AE4A1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AA320-5C54-4596-809A-F98A1B860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83EFF-E7B0-4951-97E1-67FC47D7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189E9-74C1-4944-A1C6-75D12B7F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D63F3-3CED-4C1D-88EF-56205349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8DF-B8D8-4861-90F2-173025B06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9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3C0F8-DBB5-43A6-9AA2-F9FDD7C2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DECA1-8C86-455E-9102-C64E22C3D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9B4EB-6802-40AB-AC3E-65A2400AC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D7323-74B4-49DF-88D2-7B2FD2FF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75B9B-67F3-4680-92CC-21E93BF8C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48DF-B8D8-4861-90F2-173025B06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9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17" r:id="rId12"/>
    <p:sldLayoutId id="214748367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8492C-EDA1-49DD-B496-18C24FF2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4D8BE-EAD9-4D52-A5CC-C18597C2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CE281-FFF5-4318-8A26-15398C971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89E20-6353-46A2-BED8-77F99E39B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25B15-A73D-4881-8312-6C9C93F2C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0089-2815-47C0-A6F3-B3F8C6C19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523D0A6-B158-4660-B85F-F30580552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heading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6C061C8-C0DE-4A65-AE14-04CA53B5A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Sub Heading 1</a:t>
            </a:r>
          </a:p>
          <a:p>
            <a:pPr lvl="1"/>
            <a:r>
              <a:rPr lang="en-US" altLang="en-US"/>
              <a:t>Sub Heading 2</a:t>
            </a:r>
          </a:p>
          <a:p>
            <a:pPr lvl="2"/>
            <a:r>
              <a:rPr lang="en-US" altLang="en-US"/>
              <a:t>Body Heading</a:t>
            </a:r>
          </a:p>
          <a:p>
            <a:pPr lvl="3"/>
            <a:r>
              <a:rPr lang="en-US" altLang="en-US"/>
              <a:t>Body </a:t>
            </a:r>
          </a:p>
          <a:p>
            <a:pPr lvl="4"/>
            <a:r>
              <a:rPr lang="en-US" altLang="en-US"/>
              <a:t>Size 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C6496-D9AC-824B-A9EA-80F7C9168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B6012B-10EE-45A1-A93F-8DFBF394F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9" r:id="rId4"/>
    <p:sldLayoutId id="2147483710" r:id="rId5"/>
    <p:sldLayoutId id="2147483711" r:id="rId6"/>
    <p:sldLayoutId id="2147483712" r:id="rId7"/>
    <p:sldLayoutId id="2147483731" r:id="rId8"/>
  </p:sldLayoutIdLst>
  <p:hf hdr="0" ftr="0" dt="0"/>
  <p:txStyles>
    <p:titleStyle>
      <a:lvl1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5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  <a:lvl2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Montserrat" panose="02000505000000020004" pitchFamily="2" charset="0"/>
        </a:defRPr>
      </a:lvl2pPr>
      <a:lvl3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Montserrat" panose="02000505000000020004" pitchFamily="2" charset="0"/>
        </a:defRPr>
      </a:lvl3pPr>
      <a:lvl4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Montserrat" panose="02000505000000020004" pitchFamily="2" charset="0"/>
        </a:defRPr>
      </a:lvl4pPr>
      <a:lvl5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500">
          <a:solidFill>
            <a:schemeClr val="tx1"/>
          </a:solidFill>
          <a:latin typeface="Montserrat" panose="02000505000000020004" pitchFamily="2" charset="0"/>
        </a:defRPr>
      </a:lvl5pPr>
      <a:lvl6pPr marL="2286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4572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6858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9144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pillow on a bed&#10;&#10;Description automatically generated">
            <a:extLst>
              <a:ext uri="{FF2B5EF4-FFF2-40B4-BE49-F238E27FC236}">
                <a16:creationId xmlns:a16="http://schemas.microsoft.com/office/drawing/2014/main" id="{E4C431FE-7AFC-49F0-82DA-A5DD367DE1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" y="-695571"/>
            <a:ext cx="12160816" cy="9728653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B3742F4-D261-4D77-B7C6-97BB620E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30" y="643466"/>
            <a:ext cx="5557139" cy="55710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B2AE48-7790-4B04-ACBC-B627ADC211BD}"/>
              </a:ext>
            </a:extLst>
          </p:cNvPr>
          <p:cNvSpPr/>
          <p:nvPr/>
        </p:nvSpPr>
        <p:spPr>
          <a:xfrm>
            <a:off x="140677" y="148492"/>
            <a:ext cx="11965354" cy="6604000"/>
          </a:xfrm>
          <a:prstGeom prst="rect">
            <a:avLst/>
          </a:prstGeom>
          <a:noFill/>
          <a:ln w="3016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86771-551E-4FC9-AFB3-C97CA6FF4476}"/>
              </a:ext>
            </a:extLst>
          </p:cNvPr>
          <p:cNvSpPr/>
          <p:nvPr/>
        </p:nvSpPr>
        <p:spPr>
          <a:xfrm>
            <a:off x="4557714" y="6383809"/>
            <a:ext cx="3586162" cy="519607"/>
          </a:xfrm>
          <a:prstGeom prst="rect">
            <a:avLst/>
          </a:prstGeom>
          <a:solidFill>
            <a:srgbClr val="DF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053EF-D38A-4B1E-BDB0-FD0A5AF5135A}"/>
              </a:ext>
            </a:extLst>
          </p:cNvPr>
          <p:cNvSpPr txBox="1"/>
          <p:nvPr/>
        </p:nvSpPr>
        <p:spPr>
          <a:xfrm>
            <a:off x="5156402" y="6414588"/>
            <a:ext cx="23887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spc="600" dirty="0">
                <a:solidFill>
                  <a:schemeClr val="bg1"/>
                </a:solidFill>
                <a:latin typeface="Montserrat" panose="00000500000000000000" pitchFamily="50" charset="-94"/>
              </a:rPr>
              <a:t>THE ROUTINE</a:t>
            </a:r>
          </a:p>
          <a:p>
            <a:pPr algn="ctr">
              <a:defRPr/>
            </a:pPr>
            <a:endParaRPr lang="tr-TR" sz="1600" b="1" spc="600" dirty="0">
              <a:solidFill>
                <a:schemeClr val="bg1"/>
              </a:solidFill>
              <a:latin typeface="Montserrat" panose="00000500000000000000" pitchFamily="50" charset="-9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FEE5A-2AB0-464D-A330-B8406A90BF22}"/>
              </a:ext>
            </a:extLst>
          </p:cNvPr>
          <p:cNvSpPr txBox="1"/>
          <p:nvPr/>
        </p:nvSpPr>
        <p:spPr>
          <a:xfrm>
            <a:off x="9946257" y="6550955"/>
            <a:ext cx="2009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Montserrat Light" panose="00000400000000000000" pitchFamily="50" charset="0"/>
              </a:rPr>
              <a:t>MODULE FOUR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0B80D-5AC2-4741-A6BF-190FEE59F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0" y="312879"/>
            <a:ext cx="1912121" cy="178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8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5C0E-F119-4B16-87C7-75224260C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ED083-1A0F-41BC-B5B3-39526ACDFE16}"/>
              </a:ext>
            </a:extLst>
          </p:cNvPr>
          <p:cNvSpPr txBox="1"/>
          <p:nvPr/>
        </p:nvSpPr>
        <p:spPr>
          <a:xfrm rot="16200000">
            <a:off x="1320549" y="3118060"/>
            <a:ext cx="371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TIME ASLEEP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F1C26-BDF4-4AE6-9DD7-EE11A9D68B42}"/>
              </a:ext>
            </a:extLst>
          </p:cNvPr>
          <p:cNvSpPr txBox="1"/>
          <p:nvPr/>
        </p:nvSpPr>
        <p:spPr>
          <a:xfrm rot="16200000">
            <a:off x="-922289" y="2705725"/>
            <a:ext cx="4475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Getting Ready For Bed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A79B7-974F-4FA9-8459-D4B61F58642B}"/>
              </a:ext>
            </a:extLst>
          </p:cNvPr>
          <p:cNvSpPr/>
          <p:nvPr/>
        </p:nvSpPr>
        <p:spPr>
          <a:xfrm>
            <a:off x="3492571" y="2438400"/>
            <a:ext cx="7799052" cy="2175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It should always be a process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It should always be the same everyday 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It should always be at the same time every day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Turn off the electronics; they are not your friend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Find something you want to try to help you relax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AF6C0-9991-45CD-B897-231A7FC0BF0E}"/>
              </a:ext>
            </a:extLst>
          </p:cNvPr>
          <p:cNvSpPr txBox="1"/>
          <p:nvPr/>
        </p:nvSpPr>
        <p:spPr>
          <a:xfrm>
            <a:off x="3775710" y="924304"/>
            <a:ext cx="7197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turn off the electronics</a:t>
            </a:r>
          </a:p>
        </p:txBody>
      </p:sp>
    </p:spTree>
    <p:extLst>
      <p:ext uri="{BB962C8B-B14F-4D97-AF65-F5344CB8AC3E}">
        <p14:creationId xmlns:p14="http://schemas.microsoft.com/office/powerpoint/2010/main" val="87789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clothing&#10;&#10;Description automatically generated">
            <a:extLst>
              <a:ext uri="{FF2B5EF4-FFF2-40B4-BE49-F238E27FC236}">
                <a16:creationId xmlns:a16="http://schemas.microsoft.com/office/drawing/2014/main" id="{73DBB32B-B8CB-45E7-A722-83184CC84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8"/>
          <a:stretch/>
        </p:blipFill>
        <p:spPr>
          <a:xfrm>
            <a:off x="-16881" y="0"/>
            <a:ext cx="12208881" cy="2686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D5719F-1D70-B243-9B0B-495E051090E5}"/>
              </a:ext>
            </a:extLst>
          </p:cNvPr>
          <p:cNvSpPr/>
          <p:nvPr/>
        </p:nvSpPr>
        <p:spPr>
          <a:xfrm>
            <a:off x="15591" y="321975"/>
            <a:ext cx="3048001" cy="595768"/>
          </a:xfrm>
          <a:prstGeom prst="rect">
            <a:avLst/>
          </a:prstGeom>
          <a:solidFill>
            <a:srgbClr val="DF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D532B-DD4C-444E-B65A-2F277BEA3808}"/>
              </a:ext>
            </a:extLst>
          </p:cNvPr>
          <p:cNvSpPr txBox="1"/>
          <p:nvPr/>
        </p:nvSpPr>
        <p:spPr>
          <a:xfrm>
            <a:off x="244204" y="419804"/>
            <a:ext cx="25907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MODULE </a:t>
            </a:r>
            <a:r>
              <a:rPr kumimoji="0" lang="en-US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FOUR</a:t>
            </a:r>
            <a:endParaRPr kumimoji="0" lang="tr-TR" sz="1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-9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4F417E-0858-4159-8295-1CF32EF47E55}"/>
              </a:ext>
            </a:extLst>
          </p:cNvPr>
          <p:cNvCxnSpPr/>
          <p:nvPr/>
        </p:nvCxnSpPr>
        <p:spPr>
          <a:xfrm>
            <a:off x="-16881" y="2686050"/>
            <a:ext cx="122088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4419283-41B7-1F43-898D-7C6C2BAA325B}"/>
              </a:ext>
            </a:extLst>
          </p:cNvPr>
          <p:cNvSpPr txBox="1"/>
          <p:nvPr/>
        </p:nvSpPr>
        <p:spPr>
          <a:xfrm>
            <a:off x="3740727" y="4086088"/>
            <a:ext cx="42554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part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four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Quickpen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21BC3-48D9-924B-90EF-A2A6C9297385}"/>
              </a:ext>
            </a:extLst>
          </p:cNvPr>
          <p:cNvSpPr txBox="1"/>
          <p:nvPr/>
        </p:nvSpPr>
        <p:spPr>
          <a:xfrm>
            <a:off x="3590953" y="3278348"/>
            <a:ext cx="492154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Black" panose="00000A00000000000000" pitchFamily="50" charset="0"/>
              </a:rPr>
              <a:t>EXPERIMENT</a:t>
            </a:r>
            <a:endParaRPr kumimoji="0" lang="tr-TR" sz="4400" b="0" i="0" u="none" strike="noStrike" kern="1200" cap="none" spc="6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76C60-018F-4C11-B803-CF90BB44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E34F-861C-4A6A-B142-FB24401158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5C0E-F119-4B16-87C7-75224260C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ED083-1A0F-41BC-B5B3-39526ACDFE16}"/>
              </a:ext>
            </a:extLst>
          </p:cNvPr>
          <p:cNvSpPr txBox="1"/>
          <p:nvPr/>
        </p:nvSpPr>
        <p:spPr>
          <a:xfrm rot="16200000">
            <a:off x="1320549" y="3118060"/>
            <a:ext cx="371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TIME ASLEEP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F1C26-BDF4-4AE6-9DD7-EE11A9D68B42}"/>
              </a:ext>
            </a:extLst>
          </p:cNvPr>
          <p:cNvSpPr txBox="1"/>
          <p:nvPr/>
        </p:nvSpPr>
        <p:spPr>
          <a:xfrm rot="16200000">
            <a:off x="-752162" y="2934812"/>
            <a:ext cx="3712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Experiment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CBF6B-A282-4076-89D4-58D4EB911CF3}"/>
              </a:ext>
            </a:extLst>
          </p:cNvPr>
          <p:cNvSpPr txBox="1"/>
          <p:nvPr/>
        </p:nvSpPr>
        <p:spPr>
          <a:xfrm>
            <a:off x="3775710" y="924304"/>
            <a:ext cx="464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relaxation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BA79B7-974F-4FA9-8459-D4B61F58642B}"/>
              </a:ext>
            </a:extLst>
          </p:cNvPr>
          <p:cNvSpPr/>
          <p:nvPr/>
        </p:nvSpPr>
        <p:spPr>
          <a:xfrm>
            <a:off x="3775710" y="2194560"/>
            <a:ext cx="7799052" cy="263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20 minutes of yoga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Stretching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Guided relaxation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Progressive relaxation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Diaphragmatic breathing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83063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clothing&#10;&#10;Description automatically generated">
            <a:extLst>
              <a:ext uri="{FF2B5EF4-FFF2-40B4-BE49-F238E27FC236}">
                <a16:creationId xmlns:a16="http://schemas.microsoft.com/office/drawing/2014/main" id="{73DBB32B-B8CB-45E7-A722-83184CC84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8"/>
          <a:stretch/>
        </p:blipFill>
        <p:spPr>
          <a:xfrm>
            <a:off x="-16881" y="0"/>
            <a:ext cx="12208881" cy="2686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D5719F-1D70-B243-9B0B-495E051090E5}"/>
              </a:ext>
            </a:extLst>
          </p:cNvPr>
          <p:cNvSpPr/>
          <p:nvPr/>
        </p:nvSpPr>
        <p:spPr>
          <a:xfrm>
            <a:off x="15591" y="321975"/>
            <a:ext cx="3048001" cy="595768"/>
          </a:xfrm>
          <a:prstGeom prst="rect">
            <a:avLst/>
          </a:prstGeom>
          <a:solidFill>
            <a:srgbClr val="DF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D532B-DD4C-444E-B65A-2F277BEA3808}"/>
              </a:ext>
            </a:extLst>
          </p:cNvPr>
          <p:cNvSpPr txBox="1"/>
          <p:nvPr/>
        </p:nvSpPr>
        <p:spPr>
          <a:xfrm>
            <a:off x="244204" y="419804"/>
            <a:ext cx="25907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MODULE </a:t>
            </a:r>
            <a:r>
              <a:rPr kumimoji="0" lang="en-US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FOUR</a:t>
            </a:r>
            <a:endParaRPr kumimoji="0" lang="tr-TR" sz="1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-9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4F417E-0858-4159-8295-1CF32EF47E55}"/>
              </a:ext>
            </a:extLst>
          </p:cNvPr>
          <p:cNvCxnSpPr/>
          <p:nvPr/>
        </p:nvCxnSpPr>
        <p:spPr>
          <a:xfrm>
            <a:off x="-16881" y="2686050"/>
            <a:ext cx="122088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ADF450-993B-2C4B-94CD-D6F9422C9FEF}"/>
              </a:ext>
            </a:extLst>
          </p:cNvPr>
          <p:cNvSpPr txBox="1"/>
          <p:nvPr/>
        </p:nvSpPr>
        <p:spPr>
          <a:xfrm>
            <a:off x="4107256" y="4818102"/>
            <a:ext cx="38889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part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 </a:t>
            </a:r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Quickpen" pitchFamily="2" charset="0"/>
              </a:rPr>
              <a:t>five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Quickpen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4ADBC0-362B-364F-8AEF-2F67EF50BD2D}"/>
              </a:ext>
            </a:extLst>
          </p:cNvPr>
          <p:cNvSpPr txBox="1"/>
          <p:nvPr/>
        </p:nvSpPr>
        <p:spPr>
          <a:xfrm>
            <a:off x="2175502" y="3278348"/>
            <a:ext cx="775244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chemeClr val="accent1"/>
                </a:solidFill>
                <a:latin typeface="Montserrat Black" panose="00000A00000000000000" pitchFamily="50" charset="0"/>
              </a:rPr>
              <a:t>WHAT TO NEVER 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Black" panose="00000A00000000000000" pitchFamily="50" charset="0"/>
              </a:rPr>
              <a:t>IN YOUR BEDROOM</a:t>
            </a:r>
            <a:endParaRPr kumimoji="0" lang="tr-TR" sz="4400" b="0" i="0" u="none" strike="noStrike" kern="1200" cap="none" spc="6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AA2616-FC92-4E79-9021-03DC1D2E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E34F-861C-4A6A-B142-FB24401158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5C0E-F119-4B16-87C7-75224260C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ED083-1A0F-41BC-B5B3-39526ACDFE16}"/>
              </a:ext>
            </a:extLst>
          </p:cNvPr>
          <p:cNvSpPr txBox="1"/>
          <p:nvPr/>
        </p:nvSpPr>
        <p:spPr>
          <a:xfrm rot="16200000">
            <a:off x="1320549" y="3118060"/>
            <a:ext cx="371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TIME ASLEEP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F1C26-BDF4-4AE6-9DD7-EE11A9D68B42}"/>
              </a:ext>
            </a:extLst>
          </p:cNvPr>
          <p:cNvSpPr txBox="1"/>
          <p:nvPr/>
        </p:nvSpPr>
        <p:spPr>
          <a:xfrm rot="16200000">
            <a:off x="-752162" y="2442369"/>
            <a:ext cx="3712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What To Never Do In Your Bedroom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CBF6B-A282-4076-89D4-58D4EB911CF3}"/>
              </a:ext>
            </a:extLst>
          </p:cNvPr>
          <p:cNvSpPr txBox="1"/>
          <p:nvPr/>
        </p:nvSpPr>
        <p:spPr>
          <a:xfrm>
            <a:off x="3775709" y="924304"/>
            <a:ext cx="6136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not the place to 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BA79B7-974F-4FA9-8459-D4B61F58642B}"/>
              </a:ext>
            </a:extLst>
          </p:cNvPr>
          <p:cNvSpPr/>
          <p:nvPr/>
        </p:nvSpPr>
        <p:spPr>
          <a:xfrm>
            <a:off x="3492571" y="2438400"/>
            <a:ext cx="7799052" cy="2175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Work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Watch television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Allow clutter to accumulate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en-US" sz="14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i="1" dirty="0">
                <a:solidFill>
                  <a:schemeClr val="accent1"/>
                </a:solidFill>
              </a:rPr>
              <a:t>Just remember, the only activities happening in your bed should be sex and sleep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09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8751DBA0-355D-4157-88E9-7846C5F4B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654" y="2705725"/>
            <a:ext cx="617669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chemeClr val="accent1"/>
                </a:solidFill>
                <a:latin typeface="Montserrat" panose="02000505000000020004" pitchFamily="2" charset="0"/>
              </a:rPr>
              <a:t>You Are Ready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chemeClr val="accent1"/>
                </a:solidFill>
                <a:latin typeface="Montserrat" panose="02000505000000020004" pitchFamily="2" charset="0"/>
              </a:rPr>
              <a:t>For The Next Module</a:t>
            </a:r>
            <a:endParaRPr lang="tr-TR" altLang="en-US" sz="4400" dirty="0">
              <a:solidFill>
                <a:schemeClr val="accent1"/>
              </a:solidFill>
              <a:latin typeface="Montserrat" panose="020005050000000200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15CE1A-2EE7-4248-86E0-0B047F6F8D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37673-3C83-422C-BC29-BBCE9CD05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81449-E5EE-45C6-AF99-A21EB4FF8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47" y="6538912"/>
            <a:ext cx="31718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665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8">
            <a:extLst>
              <a:ext uri="{FF2B5EF4-FFF2-40B4-BE49-F238E27FC236}">
                <a16:creationId xmlns:a16="http://schemas.microsoft.com/office/drawing/2014/main" id="{7660F2BD-909F-4130-BFC7-CE953EFA8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240" y="2317750"/>
            <a:ext cx="641714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en-US" sz="6900" dirty="0">
                <a:solidFill>
                  <a:schemeClr val="accent1"/>
                </a:solidFill>
                <a:latin typeface="Montserrat Black" panose="00000A00000000000000" pitchFamily="50" charset="0"/>
              </a:rPr>
              <a:t>THE ROUT</a:t>
            </a:r>
            <a:r>
              <a:rPr lang="en-US" altLang="en-US" sz="6900" dirty="0">
                <a:solidFill>
                  <a:schemeClr val="accent1"/>
                </a:solidFill>
                <a:latin typeface="Montserrat Black" panose="00000A00000000000000" pitchFamily="50" charset="0"/>
              </a:rPr>
              <a:t>I</a:t>
            </a:r>
            <a:r>
              <a:rPr lang="tr-TR" altLang="en-US" sz="6900" dirty="0">
                <a:solidFill>
                  <a:schemeClr val="accent1"/>
                </a:solidFill>
                <a:latin typeface="Montserrat Black" panose="00000A00000000000000" pitchFamily="50" charset="0"/>
              </a:rPr>
              <a:t>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47679-C93A-2744-80F3-83566A579CE2}"/>
              </a:ext>
            </a:extLst>
          </p:cNvPr>
          <p:cNvSpPr/>
          <p:nvPr/>
        </p:nvSpPr>
        <p:spPr>
          <a:xfrm>
            <a:off x="3278533" y="3586957"/>
            <a:ext cx="5632554" cy="100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1600" i="1" dirty="0">
                <a:solidFill>
                  <a:schemeClr val="tx2"/>
                </a:solidFill>
                <a:latin typeface="Montserrat" pitchFamily="2" charset="77"/>
              </a:rPr>
              <a:t>Why the last 40 minutes of the day and </a:t>
            </a:r>
            <a:br>
              <a:rPr lang="en-US" sz="1600" i="1" dirty="0">
                <a:solidFill>
                  <a:schemeClr val="tx2"/>
                </a:solidFill>
                <a:latin typeface="Montserrat" pitchFamily="2" charset="77"/>
              </a:rPr>
            </a:br>
            <a:r>
              <a:rPr lang="en-US" sz="1600" i="1" dirty="0">
                <a:solidFill>
                  <a:schemeClr val="tx2"/>
                </a:solidFill>
                <a:latin typeface="Montserrat" pitchFamily="2" charset="77"/>
              </a:rPr>
              <a:t>the first 20 are the most important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24F13-009C-4819-91A7-DD9732B1C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37673-3C83-422C-BC29-BBCE9CD051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F2E19-BD1E-4B44-A359-B70E4D47D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897" y="6538912"/>
            <a:ext cx="3171825" cy="2476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BB5D47-A9A1-4121-8471-A65CD91AA043}"/>
              </a:ext>
            </a:extLst>
          </p:cNvPr>
          <p:cNvSpPr/>
          <p:nvPr/>
        </p:nvSpPr>
        <p:spPr>
          <a:xfrm>
            <a:off x="1539025" y="2438400"/>
            <a:ext cx="922771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400" dirty="0">
                <a:solidFill>
                  <a:schemeClr val="accent1"/>
                </a:solidFill>
                <a:latin typeface="Montserrat" panose="02000505000000020004" pitchFamily="2" charset="0"/>
              </a:rPr>
              <a:t>“I love sleep.  My life has a tendency to fall apart when I’m awake you know?”</a:t>
            </a:r>
          </a:p>
          <a:p>
            <a:pPr algn="r"/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Montserrat" panose="02000505000000020004" pitchFamily="2" charset="0"/>
              </a:rPr>
              <a:t>~Ernest Hemingway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65E2A-87E4-48E6-BB03-FCDB38D3D1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37673-3C83-422C-BC29-BBCE9CD05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9E635-0C63-47A6-AF51-D34DD3F6F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968" y="6538912"/>
            <a:ext cx="31718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4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DFEE4D6-4C45-5844-9BE2-8335C74FB78D}"/>
              </a:ext>
            </a:extLst>
          </p:cNvPr>
          <p:cNvSpPr txBox="1"/>
          <p:nvPr/>
        </p:nvSpPr>
        <p:spPr>
          <a:xfrm>
            <a:off x="4064000" y="1869355"/>
            <a:ext cx="254428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1"/>
                </a:solidFill>
                <a:latin typeface="Quickpen" pitchFamily="50" charset="0"/>
              </a:rPr>
              <a:t>Table of contents</a:t>
            </a:r>
            <a:endParaRPr lang="tr-TR" sz="2200" dirty="0">
              <a:solidFill>
                <a:schemeClr val="accent1"/>
              </a:solidFill>
              <a:latin typeface="Quickpen" pitchFamily="50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1F2424-782F-475F-81E9-9769224CB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3445"/>
              </p:ext>
            </p:extLst>
          </p:nvPr>
        </p:nvGraphicFramePr>
        <p:xfrm>
          <a:off x="4064000" y="2657467"/>
          <a:ext cx="4892275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8638">
                  <a:extLst>
                    <a:ext uri="{9D8B030D-6E8A-4147-A177-3AD203B41FA5}">
                      <a16:colId xmlns:a16="http://schemas.microsoft.com/office/drawing/2014/main" val="508192869"/>
                    </a:ext>
                  </a:extLst>
                </a:gridCol>
                <a:gridCol w="4223637">
                  <a:extLst>
                    <a:ext uri="{9D8B030D-6E8A-4147-A177-3AD203B41FA5}">
                      <a16:colId xmlns:a16="http://schemas.microsoft.com/office/drawing/2014/main" val="1738044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Montserrat" panose="02000505000000020004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Routines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15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Montserrat" panose="02000505000000020004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When you wake 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386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Montserrat" panose="02000505000000020004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Getting ready for bed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668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Montserrat" panose="02000505000000020004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Experiment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01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Montserrat" panose="02000505000000020004" pitchFamily="2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to never do in your bedroom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51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ontserra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09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ontserra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831486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7A0459-B97B-46E1-A68B-C680BA586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FC83E-6CEF-44CC-A30F-C5EA66A34C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clothing&#10;&#10;Description automatically generated">
            <a:extLst>
              <a:ext uri="{FF2B5EF4-FFF2-40B4-BE49-F238E27FC236}">
                <a16:creationId xmlns:a16="http://schemas.microsoft.com/office/drawing/2014/main" id="{73DBB32B-B8CB-45E7-A722-83184CC84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8"/>
          <a:stretch/>
        </p:blipFill>
        <p:spPr>
          <a:xfrm>
            <a:off x="-16881" y="0"/>
            <a:ext cx="12208881" cy="2686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D5719F-1D70-B243-9B0B-495E051090E5}"/>
              </a:ext>
            </a:extLst>
          </p:cNvPr>
          <p:cNvSpPr/>
          <p:nvPr/>
        </p:nvSpPr>
        <p:spPr>
          <a:xfrm>
            <a:off x="15591" y="321975"/>
            <a:ext cx="3048001" cy="595768"/>
          </a:xfrm>
          <a:prstGeom prst="rect">
            <a:avLst/>
          </a:prstGeom>
          <a:solidFill>
            <a:srgbClr val="DF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D532B-DD4C-444E-B65A-2F277BEA3808}"/>
              </a:ext>
            </a:extLst>
          </p:cNvPr>
          <p:cNvSpPr txBox="1"/>
          <p:nvPr/>
        </p:nvSpPr>
        <p:spPr>
          <a:xfrm>
            <a:off x="244204" y="419804"/>
            <a:ext cx="25907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MODULE </a:t>
            </a:r>
            <a:r>
              <a:rPr kumimoji="0" lang="en-US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FOUR</a:t>
            </a:r>
            <a:endParaRPr kumimoji="0" lang="tr-TR" sz="1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-9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4F417E-0858-4159-8295-1CF32EF47E55}"/>
              </a:ext>
            </a:extLst>
          </p:cNvPr>
          <p:cNvCxnSpPr/>
          <p:nvPr/>
        </p:nvCxnSpPr>
        <p:spPr>
          <a:xfrm>
            <a:off x="-16881" y="2686050"/>
            <a:ext cx="122088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A7BA40D-A8FF-044A-928B-934B4A5731DC}"/>
              </a:ext>
            </a:extLst>
          </p:cNvPr>
          <p:cNvSpPr txBox="1"/>
          <p:nvPr/>
        </p:nvSpPr>
        <p:spPr>
          <a:xfrm>
            <a:off x="4107256" y="4005732"/>
            <a:ext cx="38889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part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one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Quickpen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FBB29F-E548-3043-ADD9-7FCCD76D052E}"/>
              </a:ext>
            </a:extLst>
          </p:cNvPr>
          <p:cNvSpPr txBox="1"/>
          <p:nvPr/>
        </p:nvSpPr>
        <p:spPr>
          <a:xfrm>
            <a:off x="4096698" y="3278348"/>
            <a:ext cx="39100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chemeClr val="accent1"/>
                </a:solidFill>
                <a:latin typeface="Montserrat Black" panose="00000A00000000000000" pitchFamily="50" charset="0"/>
              </a:rPr>
              <a:t>ROUTINES</a:t>
            </a:r>
            <a:endParaRPr kumimoji="0" lang="tr-TR" sz="4400" b="0" i="0" u="none" strike="noStrike" kern="1200" cap="none" spc="6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35E5AC-F276-4C69-AD56-2499C143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E34F-861C-4A6A-B142-FB24401158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5C0E-F119-4B16-87C7-75224260C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ED083-1A0F-41BC-B5B3-39526ACDFE16}"/>
              </a:ext>
            </a:extLst>
          </p:cNvPr>
          <p:cNvSpPr txBox="1"/>
          <p:nvPr/>
        </p:nvSpPr>
        <p:spPr>
          <a:xfrm rot="16200000">
            <a:off x="1320549" y="3118060"/>
            <a:ext cx="371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TIME ASLEEP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F1C26-BDF4-4AE6-9DD7-EE11A9D68B42}"/>
              </a:ext>
            </a:extLst>
          </p:cNvPr>
          <p:cNvSpPr txBox="1"/>
          <p:nvPr/>
        </p:nvSpPr>
        <p:spPr>
          <a:xfrm rot="16200000">
            <a:off x="-752162" y="2934812"/>
            <a:ext cx="3712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Routines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A79B7-974F-4FA9-8459-D4B61F58642B}"/>
              </a:ext>
            </a:extLst>
          </p:cNvPr>
          <p:cNvSpPr/>
          <p:nvPr/>
        </p:nvSpPr>
        <p:spPr>
          <a:xfrm>
            <a:off x="3492571" y="2438400"/>
            <a:ext cx="7799052" cy="333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sz="1400" dirty="0">
                <a:solidFill>
                  <a:prstClr val="black"/>
                </a:solidFill>
              </a:rPr>
              <a:t>Routines are the best way to train your brain.  You’re training your brain during this course so that your actions will reflect in your night’s sleep.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b="1" dirty="0">
                <a:solidFill>
                  <a:prstClr val="black"/>
                </a:solidFill>
              </a:rPr>
              <a:t>{{Important}}  Most people don’t realize that the morning is as important as the evening.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dirty="0">
                <a:solidFill>
                  <a:prstClr val="black"/>
                </a:solidFill>
              </a:rPr>
              <a:t>Each person needs their own specific amount of time, prior to sleep to decompress. 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dirty="0">
                <a:solidFill>
                  <a:prstClr val="black"/>
                </a:solidFill>
              </a:rPr>
              <a:t>Generally, the need for decreased light is between 20-40 minutes before retiring to bed and during the day, the requirement for sunlight during the morning is individual but necessary.  Generally 20-60 minutes is good.</a:t>
            </a:r>
          </a:p>
          <a:p>
            <a:pPr algn="just">
              <a:lnSpc>
                <a:spcPct val="150000"/>
              </a:lnSpc>
              <a:defRPr/>
            </a:pPr>
            <a:endParaRPr lang="tr-TR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AF6C0-9991-45CD-B897-231A7FC0BF0E}"/>
              </a:ext>
            </a:extLst>
          </p:cNvPr>
          <p:cNvSpPr txBox="1"/>
          <p:nvPr/>
        </p:nvSpPr>
        <p:spPr>
          <a:xfrm>
            <a:off x="3775709" y="924304"/>
            <a:ext cx="675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routines train your brain </a:t>
            </a:r>
          </a:p>
        </p:txBody>
      </p:sp>
    </p:spTree>
    <p:extLst>
      <p:ext uri="{BB962C8B-B14F-4D97-AF65-F5344CB8AC3E}">
        <p14:creationId xmlns:p14="http://schemas.microsoft.com/office/powerpoint/2010/main" val="17868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clothing&#10;&#10;Description automatically generated">
            <a:extLst>
              <a:ext uri="{FF2B5EF4-FFF2-40B4-BE49-F238E27FC236}">
                <a16:creationId xmlns:a16="http://schemas.microsoft.com/office/drawing/2014/main" id="{73DBB32B-B8CB-45E7-A722-83184CC84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8"/>
          <a:stretch/>
        </p:blipFill>
        <p:spPr>
          <a:xfrm>
            <a:off x="-16881" y="0"/>
            <a:ext cx="12208881" cy="2686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D5719F-1D70-B243-9B0B-495E051090E5}"/>
              </a:ext>
            </a:extLst>
          </p:cNvPr>
          <p:cNvSpPr/>
          <p:nvPr/>
        </p:nvSpPr>
        <p:spPr>
          <a:xfrm>
            <a:off x="15591" y="321975"/>
            <a:ext cx="3048001" cy="595768"/>
          </a:xfrm>
          <a:prstGeom prst="rect">
            <a:avLst/>
          </a:prstGeom>
          <a:solidFill>
            <a:srgbClr val="DF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D532B-DD4C-444E-B65A-2F277BEA3808}"/>
              </a:ext>
            </a:extLst>
          </p:cNvPr>
          <p:cNvSpPr txBox="1"/>
          <p:nvPr/>
        </p:nvSpPr>
        <p:spPr>
          <a:xfrm>
            <a:off x="244204" y="419804"/>
            <a:ext cx="25907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MODULE </a:t>
            </a:r>
            <a:r>
              <a:rPr kumimoji="0" lang="en-US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FOUR</a:t>
            </a:r>
            <a:endParaRPr kumimoji="0" lang="tr-TR" sz="1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-9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4F417E-0858-4159-8295-1CF32EF47E55}"/>
              </a:ext>
            </a:extLst>
          </p:cNvPr>
          <p:cNvCxnSpPr/>
          <p:nvPr/>
        </p:nvCxnSpPr>
        <p:spPr>
          <a:xfrm>
            <a:off x="-16881" y="2686050"/>
            <a:ext cx="122088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21D853-8659-AE49-BB77-D7BB23909ADC}"/>
              </a:ext>
            </a:extLst>
          </p:cNvPr>
          <p:cNvSpPr txBox="1"/>
          <p:nvPr/>
        </p:nvSpPr>
        <p:spPr>
          <a:xfrm>
            <a:off x="4107256" y="4005732"/>
            <a:ext cx="38889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part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two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Quickpen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52729-0A5A-2E46-A075-414852ABB96B}"/>
              </a:ext>
            </a:extLst>
          </p:cNvPr>
          <p:cNvSpPr txBox="1"/>
          <p:nvPr/>
        </p:nvSpPr>
        <p:spPr>
          <a:xfrm>
            <a:off x="2039248" y="3278348"/>
            <a:ext cx="802495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Black" panose="00000A00000000000000" pitchFamily="50" charset="0"/>
              </a:rPr>
              <a:t>WHEN YOU WAKE UP</a:t>
            </a:r>
            <a:endParaRPr kumimoji="0" lang="tr-TR" sz="4400" b="0" i="0" u="none" strike="noStrike" kern="1200" cap="none" spc="6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1981C-ADE9-49B0-A6D5-17E85781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E34F-861C-4A6A-B142-FB24401158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5C0E-F119-4B16-87C7-75224260C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BE782-764C-48E2-8CC4-34B04CA69BE4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ED083-1A0F-41BC-B5B3-39526ACDFE16}"/>
              </a:ext>
            </a:extLst>
          </p:cNvPr>
          <p:cNvSpPr txBox="1"/>
          <p:nvPr/>
        </p:nvSpPr>
        <p:spPr>
          <a:xfrm rot="16200000">
            <a:off x="1320549" y="3118060"/>
            <a:ext cx="371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TIME ASLEEP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F1C26-BDF4-4AE6-9DD7-EE11A9D68B42}"/>
              </a:ext>
            </a:extLst>
          </p:cNvPr>
          <p:cNvSpPr txBox="1"/>
          <p:nvPr/>
        </p:nvSpPr>
        <p:spPr>
          <a:xfrm rot="16200000">
            <a:off x="-752162" y="2596257"/>
            <a:ext cx="3712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When You Wake 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A79B7-974F-4FA9-8459-D4B61F58642B}"/>
              </a:ext>
            </a:extLst>
          </p:cNvPr>
          <p:cNvSpPr/>
          <p:nvPr/>
        </p:nvSpPr>
        <p:spPr>
          <a:xfrm>
            <a:off x="3492571" y="2438400"/>
            <a:ext cx="7799052" cy="262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What to do if you feel like you cannot wake when the alarm goes off?</a:t>
            </a:r>
          </a:p>
          <a:p>
            <a:pPr marL="685800" lvl="1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Adjust 15 minutes earlier or later</a:t>
            </a:r>
          </a:p>
          <a:p>
            <a:pPr marL="685800" lvl="1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Change the sound of your alarm especially if it is you phone</a:t>
            </a:r>
          </a:p>
          <a:p>
            <a:pPr marL="685800" lvl="1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Wake at the same time every day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Sunlight is better than caffeine to help you wake up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Exercising in the morning helps to increase blood flow and oxygen levels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AF6C0-9991-45CD-B897-231A7FC0BF0E}"/>
              </a:ext>
            </a:extLst>
          </p:cNvPr>
          <p:cNvSpPr txBox="1"/>
          <p:nvPr/>
        </p:nvSpPr>
        <p:spPr>
          <a:xfrm>
            <a:off x="3775709" y="924304"/>
            <a:ext cx="797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morning time</a:t>
            </a:r>
          </a:p>
        </p:txBody>
      </p:sp>
    </p:spTree>
    <p:extLst>
      <p:ext uri="{BB962C8B-B14F-4D97-AF65-F5344CB8AC3E}">
        <p14:creationId xmlns:p14="http://schemas.microsoft.com/office/powerpoint/2010/main" val="29926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clothing&#10;&#10;Description automatically generated">
            <a:extLst>
              <a:ext uri="{FF2B5EF4-FFF2-40B4-BE49-F238E27FC236}">
                <a16:creationId xmlns:a16="http://schemas.microsoft.com/office/drawing/2014/main" id="{73DBB32B-B8CB-45E7-A722-83184CC84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8"/>
          <a:stretch/>
        </p:blipFill>
        <p:spPr>
          <a:xfrm>
            <a:off x="-16881" y="0"/>
            <a:ext cx="12208881" cy="2686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D5719F-1D70-B243-9B0B-495E051090E5}"/>
              </a:ext>
            </a:extLst>
          </p:cNvPr>
          <p:cNvSpPr/>
          <p:nvPr/>
        </p:nvSpPr>
        <p:spPr>
          <a:xfrm>
            <a:off x="15591" y="321975"/>
            <a:ext cx="3048001" cy="595768"/>
          </a:xfrm>
          <a:prstGeom prst="rect">
            <a:avLst/>
          </a:prstGeom>
          <a:solidFill>
            <a:srgbClr val="DFB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D532B-DD4C-444E-B65A-2F277BEA3808}"/>
              </a:ext>
            </a:extLst>
          </p:cNvPr>
          <p:cNvSpPr txBox="1"/>
          <p:nvPr/>
        </p:nvSpPr>
        <p:spPr>
          <a:xfrm>
            <a:off x="244204" y="419804"/>
            <a:ext cx="25907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MODULE </a:t>
            </a:r>
            <a:r>
              <a:rPr kumimoji="0" lang="en-US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-94"/>
                <a:ea typeface="+mn-ea"/>
                <a:cs typeface="+mn-cs"/>
              </a:rPr>
              <a:t>FOUR</a:t>
            </a:r>
            <a:endParaRPr kumimoji="0" lang="tr-TR" sz="1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-9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4F417E-0858-4159-8295-1CF32EF47E55}"/>
              </a:ext>
            </a:extLst>
          </p:cNvPr>
          <p:cNvCxnSpPr/>
          <p:nvPr/>
        </p:nvCxnSpPr>
        <p:spPr>
          <a:xfrm>
            <a:off x="-16881" y="2686050"/>
            <a:ext cx="122088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4A79B2-9382-4A4E-AE20-8B605CFF7090}"/>
              </a:ext>
            </a:extLst>
          </p:cNvPr>
          <p:cNvSpPr txBox="1"/>
          <p:nvPr/>
        </p:nvSpPr>
        <p:spPr>
          <a:xfrm>
            <a:off x="3809199" y="4763197"/>
            <a:ext cx="45736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part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Quickpen" pitchFamily="2" charset="0"/>
                <a:ea typeface="+mn-ea"/>
                <a:cs typeface="+mn-cs"/>
              </a:rPr>
              <a:t>three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Quickpen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32F45-9E03-B74C-9011-1B9EBFEB0176}"/>
              </a:ext>
            </a:extLst>
          </p:cNvPr>
          <p:cNvSpPr txBox="1"/>
          <p:nvPr/>
        </p:nvSpPr>
        <p:spPr>
          <a:xfrm>
            <a:off x="2871207" y="3278348"/>
            <a:ext cx="636103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Black" panose="00000A00000000000000" pitchFamily="50" charset="0"/>
              </a:rPr>
              <a:t>GETTING READY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Black" panose="00000A00000000000000" pitchFamily="50" charset="0"/>
              </a:rPr>
              <a:t>FOR BED</a:t>
            </a:r>
            <a:endParaRPr kumimoji="0" lang="tr-TR" sz="4400" b="0" i="0" u="none" strike="noStrike" kern="1200" cap="none" spc="6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Black" panose="00000A00000000000000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D5B63-5B0D-406E-9B69-1703B581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E34F-861C-4A6A-B142-FB24401158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0FEFE"/>
      </a:lt2>
      <a:accent1>
        <a:srgbClr val="12B0B5"/>
      </a:accent1>
      <a:accent2>
        <a:srgbClr val="F95A44"/>
      </a:accent2>
      <a:accent3>
        <a:srgbClr val="59C577"/>
      </a:accent3>
      <a:accent4>
        <a:srgbClr val="FFC000"/>
      </a:accent4>
      <a:accent5>
        <a:srgbClr val="D70C1A"/>
      </a:accent5>
      <a:accent6>
        <a:srgbClr val="EE7132"/>
      </a:accent6>
      <a:hlink>
        <a:srgbClr val="F95A44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0FEFE"/>
      </a:lt2>
      <a:accent1>
        <a:srgbClr val="12B0B5"/>
      </a:accent1>
      <a:accent2>
        <a:srgbClr val="F95A44"/>
      </a:accent2>
      <a:accent3>
        <a:srgbClr val="59C577"/>
      </a:accent3>
      <a:accent4>
        <a:srgbClr val="FFC000"/>
      </a:accent4>
      <a:accent5>
        <a:srgbClr val="D70C1A"/>
      </a:accent5>
      <a:accent6>
        <a:srgbClr val="EE7132"/>
      </a:accent6>
      <a:hlink>
        <a:srgbClr val="F95A44"/>
      </a:hlink>
      <a:folHlink>
        <a:srgbClr val="7F7F7F"/>
      </a:folHlink>
    </a:clrScheme>
    <a:fontScheme name="NHI">
      <a:majorFont>
        <a:latin typeface="Montserrat Medium"/>
        <a:ea typeface=""/>
        <a:cs typeface=""/>
      </a:majorFont>
      <a:minorFont>
        <a:latin typeface="Montserra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423</Words>
  <Application>Microsoft Office PowerPoint</Application>
  <PresentationFormat>Widescreen</PresentationFormat>
  <Paragraphs>101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Montserrat Black</vt:lpstr>
      <vt:lpstr>Montserrat Light</vt:lpstr>
      <vt:lpstr>Quickpen</vt:lpstr>
      <vt:lpstr>Custom Design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Sykora</dc:creator>
  <cp:lastModifiedBy>USER</cp:lastModifiedBy>
  <cp:revision>45</cp:revision>
  <dcterms:created xsi:type="dcterms:W3CDTF">2018-12-18T21:25:07Z</dcterms:created>
  <dcterms:modified xsi:type="dcterms:W3CDTF">2025-03-12T16:07:26Z</dcterms:modified>
</cp:coreProperties>
</file>