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19" r:id="rId2"/>
    <p:sldMasterId id="2147483704" r:id="rId3"/>
  </p:sldMasterIdLst>
  <p:notesMasterIdLst>
    <p:notesMasterId r:id="rId18"/>
  </p:notesMasterIdLst>
  <p:sldIdLst>
    <p:sldId id="295" r:id="rId4"/>
    <p:sldId id="831" r:id="rId5"/>
    <p:sldId id="884" r:id="rId6"/>
    <p:sldId id="901" r:id="rId7"/>
    <p:sldId id="307" r:id="rId8"/>
    <p:sldId id="903" r:id="rId9"/>
    <p:sldId id="898" r:id="rId10"/>
    <p:sldId id="904" r:id="rId11"/>
    <p:sldId id="899" r:id="rId12"/>
    <p:sldId id="905" r:id="rId13"/>
    <p:sldId id="894" r:id="rId14"/>
    <p:sldId id="906" r:id="rId15"/>
    <p:sldId id="900" r:id="rId16"/>
    <p:sldId id="9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5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ie Sykora-Pappas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F2F0EE"/>
    <a:srgbClr val="CBC3BE"/>
    <a:srgbClr val="FFFFFF"/>
    <a:srgbClr val="CCD6DF"/>
    <a:srgbClr val="B0ADA3"/>
    <a:srgbClr val="98C1B9"/>
    <a:srgbClr val="E7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C6842-059D-4A0F-861A-798B14FDABC2}" v="1" dt="2019-03-13T18:02:55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674" autoAdjust="0"/>
  </p:normalViewPr>
  <p:slideViewPr>
    <p:cSldViewPr snapToGrid="0">
      <p:cViewPr varScale="1">
        <p:scale>
          <a:sx n="62" d="100"/>
          <a:sy n="62" d="100"/>
        </p:scale>
        <p:origin x="712" y="56"/>
      </p:cViewPr>
      <p:guideLst>
        <p:guide orient="horz" pos="1536"/>
        <p:guide pos="528"/>
        <p:guide pos="5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9" d="100"/>
          <a:sy n="59" d="100"/>
        </p:scale>
        <p:origin x="2517" y="5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ie Sykora-Pappas" userId="ee8837ecd722293f" providerId="LiveId" clId="{6FCC6842-059D-4A0F-861A-798B14FDABC2}"/>
    <pc:docChg chg="custSel modSld">
      <pc:chgData name="Ashlie Sykora-Pappas" userId="ee8837ecd722293f" providerId="LiveId" clId="{6FCC6842-059D-4A0F-861A-798B14FDABC2}" dt="2019-03-13T18:02:55.767" v="1"/>
      <pc:docMkLst>
        <pc:docMk/>
      </pc:docMkLst>
      <pc:sldChg chg="addSp delSp">
        <pc:chgData name="Ashlie Sykora-Pappas" userId="ee8837ecd722293f" providerId="LiveId" clId="{6FCC6842-059D-4A0F-861A-798B14FDABC2}" dt="2019-03-13T18:02:55.767" v="1"/>
        <pc:sldMkLst>
          <pc:docMk/>
          <pc:sldMk cId="2759566564" sldId="902"/>
        </pc:sldMkLst>
        <pc:spChg chg="add">
          <ac:chgData name="Ashlie Sykora-Pappas" userId="ee8837ecd722293f" providerId="LiveId" clId="{6FCC6842-059D-4A0F-861A-798B14FDABC2}" dt="2019-03-13T18:02:55.767" v="1"/>
          <ac:spMkLst>
            <pc:docMk/>
            <pc:sldMk cId="2759566564" sldId="902"/>
            <ac:spMk id="3" creationId="{8751DBA0-355D-4157-88E9-7846C5F4BEE9}"/>
          </ac:spMkLst>
        </pc:spChg>
        <pc:spChg chg="del">
          <ac:chgData name="Ashlie Sykora-Pappas" userId="ee8837ecd722293f" providerId="LiveId" clId="{6FCC6842-059D-4A0F-861A-798B14FDABC2}" dt="2019-03-13T18:02:55.366" v="0" actId="478"/>
          <ac:spMkLst>
            <pc:docMk/>
            <pc:sldMk cId="2759566564" sldId="902"/>
            <ac:spMk id="26626" creationId="{265E3C70-7EE6-4972-8B80-DD1BA37BC5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5781-E904-4C90-ADD4-8BCBFA3E3C9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E553-8EE8-4A1F-9E4F-A30A9855B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Routines are the best way to train your brain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morning is as important as the evening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Each person needs their specific time they need prior to sleep to decompress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need for decreased light is between 20-40 minutes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requirement for sunlight during the morning is individual but necessary usually between 20-60 minutes</a:t>
            </a:r>
          </a:p>
          <a:p>
            <a:pPr algn="just">
              <a:lnSpc>
                <a:spcPct val="150000"/>
              </a:lnSpc>
              <a:defRPr/>
            </a:pPr>
            <a:endParaRPr lang="tr-TR" sz="1200" dirty="0">
              <a:solidFill>
                <a:srgbClr val="E7E6E6">
                  <a:lumMod val="25000"/>
                </a:srgb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400" dirty="0">
                <a:solidFill>
                  <a:prstClr val="black"/>
                </a:solidFill>
              </a:rPr>
              <a:t>What to do if you feel like you cannot wake when the alarm goes off?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Adjust 15 minutes earlier or later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Change the sound of your alarm especially if it is you phone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Wake the same time every day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Sunlight is better than caffeine to help you wake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Exercising in the morning helps to increase blood flow and oxygen levels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It should always be a process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It should always be the same everyday 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It should always be at the same time every day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Turn off the electronics; they are not your friend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Find something you want to try to help you relax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4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WORK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Watch television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prstClr val="black"/>
                </a:solidFill>
              </a:rPr>
              <a:t>Allow clutter to accumulate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4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CFF6-6411-4924-9418-118F34A70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53745-36B4-4479-B835-3C5D1BA76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A199F-647A-4BE9-B81B-080BBDB5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A3084-556C-4030-8423-A0FAFB70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355B-B9FC-4576-AE1E-5937EFA0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90DB-9349-4953-8624-905FB713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E9E8E-48F0-47A1-87A0-A483B0C93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26475-34BE-4DB9-A4DD-12D793D6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BBD1D-4228-492D-B57D-561A91E3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121EB-51AF-4A81-863C-F12A079A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5F6A4-0900-40E6-A0EC-29EDF4804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B3421-9006-466F-8480-22B9F5F32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053D-A171-4CED-B462-5405BB45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871FA-E6A4-4B85-B662-3E80A5AD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B9C2-2687-4386-8A4E-B3A3E01B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137" y="1344613"/>
            <a:ext cx="4315505" cy="292655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41325-7464-43D1-8457-1DE3ACE4E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6419850" cy="2185988"/>
          </a:xfrm>
          <a:solidFill>
            <a:srgbClr val="98C1B9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 sz="4400">
                <a:solidFill>
                  <a:schemeClr val="bg1"/>
                </a:solidFill>
              </a:defRPr>
            </a:lvl4pPr>
            <a:lvl5pPr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84FF28-7DFA-4BEE-AC61-A67726DD47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185988"/>
            <a:ext cx="6419850" cy="46720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19E011-1FBD-4956-8BEB-44640A0A8C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6138" y="516255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44CFF26-3737-4E98-A003-816121A83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44731" y="514350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BD85EB-8F49-413C-9ECE-E23BFCB8E7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96200" y="4591050"/>
            <a:ext cx="914400" cy="4349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0C8EA276-A126-4A9C-BF5C-EB728C1E1A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96500" y="4591050"/>
            <a:ext cx="914400" cy="434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B6FB-BDB9-4848-A846-5998AF85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4848036" cy="132556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167" y="3048339"/>
            <a:ext cx="4848035" cy="256868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6B7767-051D-4837-A56E-2125B347A2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3048340"/>
            <a:ext cx="4848035" cy="25686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B691-FE61-4127-95B7-55EA0B2DC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4ADDB-FFE8-41DF-996B-1DE3D6507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EEFE2-9F30-4EB9-AD12-64475414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876D2-427A-4D0E-A663-48845AF5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9C791-9904-4756-9630-8D06623F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5E642-C75A-4B05-AD35-31DA4EA3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B320-3797-4765-BEA1-54F5617E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39D17-4968-4144-A837-CB151E9D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B2BCC-663C-43A8-B9B5-DCA399B6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7368F-E171-4A68-88F0-3E04A620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205-A7D8-4D53-ABCD-4EE87AD8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902-360C-4616-BAF3-81767B97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CEA8-A94C-4055-979A-AB3AB492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6FBD7-BD21-47D2-B5CA-74500FC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0A0C0-9492-4146-8515-7467DE4B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8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F218-C149-48BD-A581-7AE9BBBD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F1F7-F3EF-45FB-9335-962B29DD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2FF14-DEEB-4C85-AF6B-35608709E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CCF6-6B32-43FE-89FE-3EC229CF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AA49C-C8AE-442E-95BF-41F153F8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E79F0-D10B-46C5-9BAE-BBF7AFE6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6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8E67-FDB4-45D8-98D2-C8C8715A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871BD-A0EC-4631-8013-4AFE6DAD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6A69F-53F2-4173-8708-EA15B32EC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43676-6FF1-46E7-A086-0CC8144BC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DACB9-C18F-4620-AC5F-7D77FE838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02C3A-EBB2-44AF-A98C-0DFC1986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94418-5002-48E5-ABE4-78565F89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B5E67-4E8C-4290-82F6-8FD51F6D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EE5F-2A9F-42AE-9E9B-42F478F5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AA88B-D25B-4C64-BA54-83875724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97E73-783B-402B-8F72-0BAD7357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928ED-275C-459B-83A1-2A6165CA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F259-69A0-44B9-AD9D-5093FE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3860-8612-4056-B66A-791E972A1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500C-B0B3-4E64-B2AE-2E9D9A5E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E1F65-B432-4C6F-9C7D-15337FA7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1727E-6D46-409F-8DF7-6634EE92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8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8283F-A726-43D8-8BC9-2E4FC312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F0662-6653-4F49-8EED-6A602B50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03166-9550-450C-A1FF-7D522338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4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088C-C28B-4CB2-9758-FEC20979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87A-6D10-4ABB-923D-D49D63AE2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B81AE-E3CD-4940-8481-AB83B598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E7507-BC2F-4B0A-8183-E380CFC7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F4ABF-51F7-4268-A535-DCAFC73F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BC050-9A5C-4DF2-8A7B-1357BA81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84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4701-6196-426A-9F33-F89FA7B2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33CA7-D9A4-4B33-88B7-479C0C4F1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A1867-276F-4990-92A4-5B47E983D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F24B8-BCBB-4768-A5B9-24F58139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7DB65-EAAB-4A42-9ADF-125E6A24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C974C-0AD7-4331-9883-6D15A6D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08A8-9108-4204-B635-412D5CD9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136DB-111C-467E-B5B1-E1502A6AE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40CB-559A-4FA4-AF0A-D520AFE1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C3F0D-9583-4E82-83B5-4B2E45DE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978B-9914-4327-93DD-12C820C1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7F1B-287E-42EA-B625-007F203E8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A1248-2DC1-4F1A-8FE3-F077E2FCD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9A40-A708-406C-915E-30A6AA2C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EDE7-2217-4FDC-B193-42295125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F1BD-4E0F-4CF8-95EC-4B98B5B4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9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BEF9C-1E5F-4AE3-ACA6-74EE3650772B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noFill/>
          <a:ln w="317500" cmpd="tri">
            <a:solidFill>
              <a:srgbClr val="12B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C27A8B-FDC9-43E4-A10D-999F1E5D6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A3A7A6-D82B-42D3-96BA-560031747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03B8A-4843-454A-9CDE-C580B1176962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3655C-B48D-4F02-BC96-0AA71A5CA174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solidFill>
            <a:srgbClr val="12B0B5"/>
          </a:solidFill>
          <a:ln w="24765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2F130E-6852-46EB-A09D-209DA8C89C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9CD36B-F4CC-4942-932D-DBDFE175B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7673-3C83-422C-BC29-BBCE9CD0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0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D5BAB-493C-46A9-8967-ECA8849F1C8A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E3DE27F-FB71-44E8-8A72-F554A3BDC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03822" y="2317750"/>
            <a:ext cx="558197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en-US" sz="6900">
                <a:solidFill>
                  <a:schemeClr val="bg1"/>
                </a:solidFill>
                <a:latin typeface="Montserrat" pitchFamily="2" charset="77"/>
              </a:rPr>
              <a:t>HERBALISM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7ABC8-8C05-4855-BE19-3B33FC2FD116}"/>
              </a:ext>
            </a:extLst>
          </p:cNvPr>
          <p:cNvSpPr/>
          <p:nvPr userDrawn="1"/>
        </p:nvSpPr>
        <p:spPr>
          <a:xfrm rot="10800000">
            <a:off x="0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612127A-8FC9-4C9A-B091-137C63386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A692C-BDF0-43C2-94FB-A39FB4BDA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7FC83E-6CEF-44CC-A30F-C5EA66A34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B80CE2FD-FBD7-4A4A-85D1-0A8A87789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8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DDA41-C716-490E-B099-06D443194383}"/>
              </a:ext>
            </a:extLst>
          </p:cNvPr>
          <p:cNvCxnSpPr/>
          <p:nvPr userDrawn="1"/>
        </p:nvCxnSpPr>
        <p:spPr>
          <a:xfrm>
            <a:off x="6096000" y="4751388"/>
            <a:ext cx="0" cy="2106613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444A1-BEDB-44EE-BEF2-AAEC89FF9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A0BC-2D99-4B94-95F5-48FC11C1E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3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DD784F-3E8C-4816-87BD-8A69A68DE055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491D9-9F79-4C19-8D90-3EF8D0AB6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D51E-547F-4EB3-A967-A71259811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C134-705D-465C-AFED-C9DDF479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5DC43-880E-448F-AAA5-8246DC0BC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7831-9DD2-49E0-B8C4-89E7130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9EDEA-FF88-4BDD-8EBE-CC838870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C399-5B81-49AA-B985-153A4AD4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A92721-8582-4E82-AD81-0511C7B15BCA}"/>
              </a:ext>
            </a:extLst>
          </p:cNvPr>
          <p:cNvCxnSpPr/>
          <p:nvPr userDrawn="1"/>
        </p:nvCxnSpPr>
        <p:spPr>
          <a:xfrm>
            <a:off x="6096000" y="0"/>
            <a:ext cx="0" cy="21336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280729AD-94EA-48E4-B752-A459AEDFDB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5E7B89C-C406-4CEC-B03D-7FCC98FC1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1A98-473A-4147-BEE6-D3CBA6682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24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91BCA-86DA-448F-A18E-CE6E22AF47C4}"/>
              </a:ext>
            </a:extLst>
          </p:cNvPr>
          <p:cNvSpPr/>
          <p:nvPr userDrawn="1"/>
        </p:nvSpPr>
        <p:spPr>
          <a:xfrm rot="10800000">
            <a:off x="-70338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11C721-B298-49C8-BF69-B408489DC7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A9A3EE7-CBA5-4BDD-B5C7-6C3484E10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C93CF-2B5E-47F2-8BDD-6528005EA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968A516B-67F4-4AD6-801E-94C2FBA09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5EE58E-AA3C-450A-9734-5CF38D9ADA95}"/>
              </a:ext>
            </a:extLst>
          </p:cNvPr>
          <p:cNvSpPr/>
          <p:nvPr userDrawn="1"/>
        </p:nvSpPr>
        <p:spPr>
          <a:xfrm rot="10800000">
            <a:off x="146820" y="1435894"/>
            <a:ext cx="2074945" cy="37115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</p:spTree>
    <p:extLst>
      <p:ext uri="{BB962C8B-B14F-4D97-AF65-F5344CB8AC3E}">
        <p14:creationId xmlns:p14="http://schemas.microsoft.com/office/powerpoint/2010/main" val="2799779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C8DC-4DB2-468F-B761-FC2A0270E8A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E34F-861C-4A6A-B142-FB2440115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5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C7FD-BCA8-41BE-9EFC-BC481F99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5E36-1313-47A7-89BD-8D45F7999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B0A8A-49CB-4F93-9122-7EA6D94F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2F6DD-9114-4A0E-A2EA-FF7BC239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91B7E-A8C9-4216-B75C-994174E0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ADBC1-CD09-4A95-AFDB-76DBCEE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1C75-7987-40AE-B223-FF2D9ED4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CF70-E47F-4CF3-9794-376FC9EF1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511BB-4A95-4481-9AB2-870B739D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5F97C-5FBC-4F44-ACA2-82E26FB5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5D2B4-41F7-4E73-945C-55D4B6932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CFE58-DC5A-4684-B2C9-61C74040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5CB71-12BD-4C59-AF61-80E62B41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4C1D5-FD55-4990-B006-5B45BF03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9558-6887-4456-8610-25ACC7DC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4C81A-AB9A-417A-B719-53A49E86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31BBD-BA40-477A-AFA3-BC43F811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D9E8A-8D64-4A05-993A-36C85906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6376F-587F-4FCB-983F-73D21EB1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EE546-43FF-4257-8689-69C8EBAF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A1BE3-E3CC-4954-96A7-41B510AA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DB43-770E-472F-BFE8-2878DF43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C34E4-5874-48F1-8450-AD6312FE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93343-335C-4EAC-88F6-C46AB56BC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09288-2969-4D4F-B3CD-11C545A2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5D7D9-EA0C-4907-B144-8E8AD7F4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173D4-7001-40D1-9DB2-686C1C63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1889-EB01-4EB0-BA36-BF29B1E9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877F0-9AF2-4FCF-9029-1C7C6AE4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AA320-5C54-4596-809A-F98A1B86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83EFF-E7B0-4951-97E1-67FC47D7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189E9-74C1-4944-A1C6-75D12B7F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D63F3-3CED-4C1D-88EF-56205349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3C0F8-DBB5-43A6-9AA2-F9FDD7C2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DECA1-8C86-455E-9102-C64E22C3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9B4EB-6802-40AB-AC3E-65A2400AC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D7323-74B4-49DF-88D2-7B2FD2FF6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75B9B-67F3-4680-92CC-21E93BF8C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7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8492C-EDA1-49DD-B496-18C24FF2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4D8BE-EAD9-4D52-A5CC-C18597C2B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CE281-FFF5-4318-8A26-15398C971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89E20-6353-46A2-BED8-77F99E39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25B15-A73D-4881-8312-6C9C93F2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523D0A6-B158-4660-B85F-F3058055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heading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C061C8-C0DE-4A65-AE14-04CA53B5A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 Heading 1</a:t>
            </a:r>
          </a:p>
          <a:p>
            <a:pPr lvl="1"/>
            <a:r>
              <a:rPr lang="en-US" altLang="en-US"/>
              <a:t>Sub Heading 2</a:t>
            </a:r>
          </a:p>
          <a:p>
            <a:pPr lvl="2"/>
            <a:r>
              <a:rPr lang="en-US" altLang="en-US"/>
              <a:t>Body Heading</a:t>
            </a:r>
          </a:p>
          <a:p>
            <a:pPr lvl="3"/>
            <a:r>
              <a:rPr lang="en-US" altLang="en-US"/>
              <a:t>Body </a:t>
            </a:r>
          </a:p>
          <a:p>
            <a:pPr lvl="4"/>
            <a:r>
              <a:rPr lang="en-US" altLang="en-US"/>
              <a:t>Size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6496-D9AC-824B-A9EA-80F7C9168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B6012B-10EE-45A1-A93F-8DFBF394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9" r:id="rId4"/>
    <p:sldLayoutId id="2147483710" r:id="rId5"/>
    <p:sldLayoutId id="2147483711" r:id="rId6"/>
    <p:sldLayoutId id="2147483712" r:id="rId7"/>
    <p:sldLayoutId id="2147483731" r:id="rId8"/>
  </p:sldLayoutIdLst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2pPr>
      <a:lvl3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3pPr>
      <a:lvl4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4pPr>
      <a:lvl5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5pPr>
      <a:lvl6pPr marL="2286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4572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6858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9144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illow on a bed&#10;&#10;Description automatically generated">
            <a:extLst>
              <a:ext uri="{FF2B5EF4-FFF2-40B4-BE49-F238E27FC236}">
                <a16:creationId xmlns:a16="http://schemas.microsoft.com/office/drawing/2014/main" id="{E4C431FE-7AFC-49F0-82DA-A5DD367DE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" y="-695571"/>
            <a:ext cx="12160816" cy="97286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B3742F4-D261-4D77-B7C6-97BB620ED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0" y="643466"/>
            <a:ext cx="5557139" cy="5571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2AE48-7790-4B04-ACBC-B627ADC211BD}"/>
              </a:ext>
            </a:extLst>
          </p:cNvPr>
          <p:cNvSpPr/>
          <p:nvPr/>
        </p:nvSpPr>
        <p:spPr>
          <a:xfrm>
            <a:off x="140677" y="148492"/>
            <a:ext cx="11965354" cy="6604000"/>
          </a:xfrm>
          <a:prstGeom prst="rect">
            <a:avLst/>
          </a:prstGeom>
          <a:noFill/>
          <a:ln w="301625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86771-551E-4FC9-AFB3-C97CA6FF4476}"/>
              </a:ext>
            </a:extLst>
          </p:cNvPr>
          <p:cNvSpPr/>
          <p:nvPr/>
        </p:nvSpPr>
        <p:spPr>
          <a:xfrm>
            <a:off x="4557714" y="6383809"/>
            <a:ext cx="3586162" cy="519607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053EF-D38A-4B1E-BDB0-FD0A5AF5135A}"/>
              </a:ext>
            </a:extLst>
          </p:cNvPr>
          <p:cNvSpPr txBox="1"/>
          <p:nvPr/>
        </p:nvSpPr>
        <p:spPr>
          <a:xfrm>
            <a:off x="5156402" y="6414588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spc="600" dirty="0">
                <a:solidFill>
                  <a:schemeClr val="bg1"/>
                </a:solidFill>
                <a:latin typeface="Montserrat" panose="00000500000000000000" pitchFamily="50" charset="-94"/>
              </a:rPr>
              <a:t>THE ROUTINE</a:t>
            </a:r>
          </a:p>
          <a:p>
            <a:pPr algn="ctr">
              <a:defRPr/>
            </a:pPr>
            <a:endParaRPr lang="tr-TR" sz="1600" b="1" spc="600" dirty="0">
              <a:solidFill>
                <a:schemeClr val="bg1"/>
              </a:solidFill>
              <a:latin typeface="Montserrat" panose="00000500000000000000" pitchFamily="50" charset="-9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FEE5A-2AB0-464D-A330-B8406A90BF22}"/>
              </a:ext>
            </a:extLst>
          </p:cNvPr>
          <p:cNvSpPr txBox="1"/>
          <p:nvPr/>
        </p:nvSpPr>
        <p:spPr>
          <a:xfrm>
            <a:off x="9946257" y="6550955"/>
            <a:ext cx="20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MODULE FOUR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3D6AF-038B-48D3-A193-5A35EAE66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" y="242774"/>
            <a:ext cx="2117618" cy="19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four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720276" y="4680524"/>
            <a:ext cx="266290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EXPERIMENT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244204" y="419804"/>
            <a:ext cx="25907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FOUR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6088"/>
          <a:stretch/>
        </p:blipFill>
        <p:spPr>
          <a:xfrm>
            <a:off x="3060699" y="0"/>
            <a:ext cx="9131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CBF6B-A282-4076-89D4-58D4EB911CF3}"/>
              </a:ext>
            </a:extLst>
          </p:cNvPr>
          <p:cNvSpPr txBox="1"/>
          <p:nvPr/>
        </p:nvSpPr>
        <p:spPr>
          <a:xfrm>
            <a:off x="3731260" y="1164804"/>
            <a:ext cx="464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relaxation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A79B7-974F-4FA9-8459-D4B61F58642B}"/>
              </a:ext>
            </a:extLst>
          </p:cNvPr>
          <p:cNvSpPr/>
          <p:nvPr/>
        </p:nvSpPr>
        <p:spPr>
          <a:xfrm>
            <a:off x="3731260" y="3037493"/>
            <a:ext cx="2104390" cy="33188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20 minutes of yoga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Stretching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Guided relaxation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Progressive relaxation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Diaphragmatic breathing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830638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five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2107797" y="4680524"/>
            <a:ext cx="78878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WHAT TO NEVER DO IN YOUR BEDROOM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244204" y="419804"/>
            <a:ext cx="25907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FOUR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/>
          <a:stretch/>
        </p:blipFill>
        <p:spPr>
          <a:xfrm>
            <a:off x="3073400" y="0"/>
            <a:ext cx="91186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2965589"/>
            <a:ext cx="371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What To Never Do In Your 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CBF6B-A282-4076-89D4-58D4EB911CF3}"/>
              </a:ext>
            </a:extLst>
          </p:cNvPr>
          <p:cNvSpPr txBox="1"/>
          <p:nvPr/>
        </p:nvSpPr>
        <p:spPr>
          <a:xfrm>
            <a:off x="5934709" y="511314"/>
            <a:ext cx="613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not the place to 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A79B7-974F-4FA9-8459-D4B61F58642B}"/>
              </a:ext>
            </a:extLst>
          </p:cNvPr>
          <p:cNvSpPr/>
          <p:nvPr/>
        </p:nvSpPr>
        <p:spPr>
          <a:xfrm>
            <a:off x="9740900" y="1315740"/>
            <a:ext cx="1703122" cy="19646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WORK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Watch television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Allow clutter to accumulate</a:t>
            </a:r>
          </a:p>
        </p:txBody>
      </p:sp>
    </p:spTree>
    <p:extLst>
      <p:ext uri="{BB962C8B-B14F-4D97-AF65-F5344CB8AC3E}">
        <p14:creationId xmlns:p14="http://schemas.microsoft.com/office/powerpoint/2010/main" val="4151099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8751DBA0-355D-4157-88E9-7846C5F4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16" y="1955007"/>
            <a:ext cx="94420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You Are Ready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For The Next Module</a:t>
            </a:r>
            <a:endParaRPr lang="tr-TR" altLang="en-US" sz="6900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4C8C7-6583-4331-8FE2-F47A7EC3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48" y="6410906"/>
            <a:ext cx="3171825" cy="3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656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8">
            <a:extLst>
              <a:ext uri="{FF2B5EF4-FFF2-40B4-BE49-F238E27FC236}">
                <a16:creationId xmlns:a16="http://schemas.microsoft.com/office/drawing/2014/main" id="{7660F2BD-909F-4130-BFC7-CE953EFA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725" y="2317750"/>
            <a:ext cx="52581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THE ROUT</a:t>
            </a: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I</a:t>
            </a:r>
            <a:r>
              <a:rPr lang="tr-TR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47679-C93A-2744-80F3-83566A579CE2}"/>
              </a:ext>
            </a:extLst>
          </p:cNvPr>
          <p:cNvSpPr/>
          <p:nvPr/>
        </p:nvSpPr>
        <p:spPr>
          <a:xfrm>
            <a:off x="3278533" y="3586957"/>
            <a:ext cx="5632554" cy="100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1600" i="1" dirty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rPr>
              <a:t>Why the last 40 minutes of the day and </a:t>
            </a:r>
            <a:br>
              <a:rPr lang="en-US" sz="1600" i="1" dirty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rPr>
            </a:br>
            <a:r>
              <a:rPr lang="en-US" sz="1600" i="1" dirty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rPr>
              <a:t>the first 20 are the most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557FD-3AF3-4B2D-80DC-6C1214DF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48" y="6410906"/>
            <a:ext cx="3171825" cy="3135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FEE4D6-4C45-5844-9BE2-8335C74FB78D}"/>
              </a:ext>
            </a:extLst>
          </p:cNvPr>
          <p:cNvSpPr txBox="1"/>
          <p:nvPr/>
        </p:nvSpPr>
        <p:spPr>
          <a:xfrm>
            <a:off x="4064000" y="1869355"/>
            <a:ext cx="2544286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1"/>
                </a:solidFill>
                <a:latin typeface="Quickpen" pitchFamily="50" charset="0"/>
              </a:rPr>
              <a:t>Table of contents</a:t>
            </a:r>
            <a:endParaRPr lang="tr-TR" sz="2200" dirty="0">
              <a:solidFill>
                <a:schemeClr val="accent1"/>
              </a:solidFill>
              <a:latin typeface="Quickpen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1F2424-782F-475F-81E9-9769224CB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3445"/>
              </p:ext>
            </p:extLst>
          </p:nvPr>
        </p:nvGraphicFramePr>
        <p:xfrm>
          <a:off x="4064000" y="2657467"/>
          <a:ext cx="4892275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8638">
                  <a:extLst>
                    <a:ext uri="{9D8B030D-6E8A-4147-A177-3AD203B41FA5}">
                      <a16:colId xmlns:a16="http://schemas.microsoft.com/office/drawing/2014/main" val="508192869"/>
                    </a:ext>
                  </a:extLst>
                </a:gridCol>
                <a:gridCol w="4223637">
                  <a:extLst>
                    <a:ext uri="{9D8B030D-6E8A-4147-A177-3AD203B41FA5}">
                      <a16:colId xmlns:a16="http://schemas.microsoft.com/office/drawing/2014/main" val="1738044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Routines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15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When you wake 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38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Getting ready for bed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688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Experiment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01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What to never do in your bedroom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519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095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3148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C4FABE2-6DE1-4274-94E4-D1273E65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48" y="6421180"/>
            <a:ext cx="3171825" cy="313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one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977557" y="4680524"/>
            <a:ext cx="21483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ROUTINES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244204" y="419804"/>
            <a:ext cx="25907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FOUR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5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8"/>
          <a:stretch/>
        </p:blipFill>
        <p:spPr>
          <a:xfrm>
            <a:off x="3076825" y="0"/>
            <a:ext cx="911517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Routines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323647" y="256484"/>
            <a:ext cx="398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routines train your brain </a:t>
            </a:r>
          </a:p>
        </p:txBody>
      </p:sp>
    </p:spTree>
    <p:extLst>
      <p:ext uri="{BB962C8B-B14F-4D97-AF65-F5344CB8AC3E}">
        <p14:creationId xmlns:p14="http://schemas.microsoft.com/office/powerpoint/2010/main" val="17868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two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3962567" y="4680524"/>
            <a:ext cx="41783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WHEN YOU WAKE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244204" y="419804"/>
            <a:ext cx="25907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FOUR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9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r="6893"/>
          <a:stretch/>
        </p:blipFill>
        <p:spPr>
          <a:xfrm>
            <a:off x="3061699" y="0"/>
            <a:ext cx="9130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When You Wake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7886700" y="139939"/>
            <a:ext cx="3659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exercise in the morning </a:t>
            </a:r>
          </a:p>
        </p:txBody>
      </p:sp>
    </p:spTree>
    <p:extLst>
      <p:ext uri="{BB962C8B-B14F-4D97-AF65-F5344CB8AC3E}">
        <p14:creationId xmlns:p14="http://schemas.microsoft.com/office/powerpoint/2010/main" val="29926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three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3489553" y="4680524"/>
            <a:ext cx="512435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GETTING READY FOR BED</a:t>
            </a:r>
          </a:p>
          <a:p>
            <a:pPr lvl="0" algn="ctr">
              <a:defRPr/>
            </a:pPr>
            <a:endParaRPr lang="en-US" sz="2000" spc="600" dirty="0">
              <a:solidFill>
                <a:prstClr val="black"/>
              </a:solidFill>
              <a:latin typeface="Montserrat" panose="00000500000000000000" pitchFamily="50" charset="-9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244204" y="419804"/>
            <a:ext cx="25907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FOUR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r="9473"/>
          <a:stretch/>
        </p:blipFill>
        <p:spPr>
          <a:xfrm>
            <a:off x="3035300" y="0"/>
            <a:ext cx="91567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Getting Ready For Bed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9004300" y="3348892"/>
            <a:ext cx="318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turn off the electronics</a:t>
            </a:r>
          </a:p>
        </p:txBody>
      </p:sp>
    </p:spTree>
    <p:extLst>
      <p:ext uri="{BB962C8B-B14F-4D97-AF65-F5344CB8AC3E}">
        <p14:creationId xmlns:p14="http://schemas.microsoft.com/office/powerpoint/2010/main" val="8778924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NHI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328</Words>
  <Application>Microsoft Office PowerPoint</Application>
  <PresentationFormat>Widescreen</PresentationFormat>
  <Paragraphs>82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Light</vt:lpstr>
      <vt:lpstr>Quickpen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Sykora</dc:creator>
  <cp:lastModifiedBy>USER</cp:lastModifiedBy>
  <cp:revision>44</cp:revision>
  <dcterms:created xsi:type="dcterms:W3CDTF">2018-12-18T21:25:07Z</dcterms:created>
  <dcterms:modified xsi:type="dcterms:W3CDTF">2025-03-12T16:35:47Z</dcterms:modified>
</cp:coreProperties>
</file>