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 id="2147483719" r:id="rId2"/>
    <p:sldMasterId id="2147483704" r:id="rId3"/>
    <p:sldMasterId id="2147483732" r:id="rId4"/>
  </p:sldMasterIdLst>
  <p:notesMasterIdLst>
    <p:notesMasterId r:id="rId33"/>
  </p:notesMasterIdLst>
  <p:sldIdLst>
    <p:sldId id="295" r:id="rId5"/>
    <p:sldId id="831" r:id="rId6"/>
    <p:sldId id="884" r:id="rId7"/>
    <p:sldId id="914" r:id="rId8"/>
    <p:sldId id="307" r:id="rId9"/>
    <p:sldId id="916" r:id="rId10"/>
    <p:sldId id="904" r:id="rId11"/>
    <p:sldId id="903" r:id="rId12"/>
    <p:sldId id="917" r:id="rId13"/>
    <p:sldId id="898" r:id="rId14"/>
    <p:sldId id="906" r:id="rId15"/>
    <p:sldId id="918" r:id="rId16"/>
    <p:sldId id="907" r:id="rId17"/>
    <p:sldId id="908" r:id="rId18"/>
    <p:sldId id="919" r:id="rId19"/>
    <p:sldId id="909" r:id="rId20"/>
    <p:sldId id="910" r:id="rId21"/>
    <p:sldId id="920" r:id="rId22"/>
    <p:sldId id="911" r:id="rId23"/>
    <p:sldId id="912" r:id="rId24"/>
    <p:sldId id="913" r:id="rId25"/>
    <p:sldId id="905" r:id="rId26"/>
    <p:sldId id="312" r:id="rId27"/>
    <p:sldId id="921" r:id="rId28"/>
    <p:sldId id="924" r:id="rId29"/>
    <p:sldId id="925" r:id="rId30"/>
    <p:sldId id="923" r:id="rId31"/>
    <p:sldId id="87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5760" userDrawn="1">
          <p15:clr>
            <a:srgbClr val="A4A3A4"/>
          </p15:clr>
        </p15:guide>
        <p15:guide id="3" orient="horz" pos="57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lie Sykora-Pappas" initials="A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B0B5"/>
    <a:srgbClr val="F2F0EE"/>
    <a:srgbClr val="CBC3BE"/>
    <a:srgbClr val="676767"/>
    <a:srgbClr val="FFFFFF"/>
    <a:srgbClr val="CCD6DF"/>
    <a:srgbClr val="B0ADA3"/>
    <a:srgbClr val="98C1B9"/>
    <a:srgbClr val="E7E8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DB5FE81-8826-4A0D-9A58-A8F2A6907FB4}" v="192" dt="2019-04-30T03:34:39.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9" autoAdjust="0"/>
    <p:restoredTop sz="94207" autoAdjust="0"/>
  </p:normalViewPr>
  <p:slideViewPr>
    <p:cSldViewPr snapToGrid="0">
      <p:cViewPr varScale="1">
        <p:scale>
          <a:sx n="62" d="100"/>
          <a:sy n="62" d="100"/>
        </p:scale>
        <p:origin x="628" y="56"/>
      </p:cViewPr>
      <p:guideLst>
        <p:guide orient="horz" pos="1536"/>
        <p:guide pos="5760"/>
        <p:guide orient="horz" pos="576"/>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59" d="100"/>
          <a:sy n="59" d="100"/>
        </p:scale>
        <p:origin x="2517" y="5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ie Sykora-Pappas" userId="ee8837ecd722293f" providerId="LiveId" clId="{FDB5FE81-8826-4A0D-9A58-A8F2A6907FB4}"/>
    <pc:docChg chg="undo redo custSel addSld delSld modSld sldOrd modMainMaster">
      <pc:chgData name="Ashlie Sykora-Pappas" userId="ee8837ecd722293f" providerId="LiveId" clId="{FDB5FE81-8826-4A0D-9A58-A8F2A6907FB4}" dt="2019-05-01T19:39:11.355" v="255" actId="20577"/>
      <pc:docMkLst>
        <pc:docMk/>
      </pc:docMkLst>
      <pc:sldChg chg="delSp">
        <pc:chgData name="Ashlie Sykora-Pappas" userId="ee8837ecd722293f" providerId="LiveId" clId="{FDB5FE81-8826-4A0D-9A58-A8F2A6907FB4}" dt="2019-04-30T03:31:22.794" v="139" actId="478"/>
        <pc:sldMkLst>
          <pc:docMk/>
          <pc:sldMk cId="1369388103" sldId="295"/>
        </pc:sldMkLst>
        <pc:spChg chg="del">
          <ac:chgData name="Ashlie Sykora-Pappas" userId="ee8837ecd722293f" providerId="LiveId" clId="{FDB5FE81-8826-4A0D-9A58-A8F2A6907FB4}" dt="2019-04-30T01:34:51.666" v="0" actId="478"/>
          <ac:spMkLst>
            <pc:docMk/>
            <pc:sldMk cId="1369388103" sldId="295"/>
            <ac:spMk id="2" creationId="{59B98E5B-0937-4E46-8552-050C34634EE9}"/>
          </ac:spMkLst>
        </pc:spChg>
        <pc:spChg chg="del">
          <ac:chgData name="Ashlie Sykora-Pappas" userId="ee8837ecd722293f" providerId="LiveId" clId="{FDB5FE81-8826-4A0D-9A58-A8F2A6907FB4}" dt="2019-04-30T03:31:22.794" v="139" actId="478"/>
          <ac:spMkLst>
            <pc:docMk/>
            <pc:sldMk cId="1369388103" sldId="295"/>
            <ac:spMk id="5" creationId="{BADA4F4D-BB95-4EE3-8875-4E78F2C1015B}"/>
          </ac:spMkLst>
        </pc:spChg>
      </pc:sldChg>
      <pc:sldChg chg="addSp delSp modSp setBg">
        <pc:chgData name="Ashlie Sykora-Pappas" userId="ee8837ecd722293f" providerId="LiveId" clId="{FDB5FE81-8826-4A0D-9A58-A8F2A6907FB4}" dt="2019-04-30T03:32:53.138" v="180" actId="207"/>
        <pc:sldMkLst>
          <pc:docMk/>
          <pc:sldMk cId="1942956385" sldId="312"/>
        </pc:sldMkLst>
        <pc:spChg chg="mod">
          <ac:chgData name="Ashlie Sykora-Pappas" userId="ee8837ecd722293f" providerId="LiveId" clId="{FDB5FE81-8826-4A0D-9A58-A8F2A6907FB4}" dt="2019-04-30T03:32:53.138" v="180" actId="207"/>
          <ac:spMkLst>
            <pc:docMk/>
            <pc:sldMk cId="1942956385" sldId="312"/>
            <ac:spMk id="8" creationId="{8A7496AE-8E0B-4257-83A1-92F3C51D3796}"/>
          </ac:spMkLst>
        </pc:spChg>
        <pc:spChg chg="mod">
          <ac:chgData name="Ashlie Sykora-Pappas" userId="ee8837ecd722293f" providerId="LiveId" clId="{FDB5FE81-8826-4A0D-9A58-A8F2A6907FB4}" dt="2019-04-30T01:38:06.616" v="19" actId="1037"/>
          <ac:spMkLst>
            <pc:docMk/>
            <pc:sldMk cId="1942956385" sldId="312"/>
            <ac:spMk id="9" creationId="{F19273C0-3BE8-4919-AC09-4E7F7742558D}"/>
          </ac:spMkLst>
        </pc:spChg>
        <pc:picChg chg="mod">
          <ac:chgData name="Ashlie Sykora-Pappas" userId="ee8837ecd722293f" providerId="LiveId" clId="{FDB5FE81-8826-4A0D-9A58-A8F2A6907FB4}" dt="2019-04-30T03:28:41.110" v="131" actId="167"/>
          <ac:picMkLst>
            <pc:docMk/>
            <pc:sldMk cId="1942956385" sldId="312"/>
            <ac:picMk id="3" creationId="{4002334D-497F-47C3-9D10-286491F03829}"/>
          </ac:picMkLst>
        </pc:picChg>
        <pc:picChg chg="del">
          <ac:chgData name="Ashlie Sykora-Pappas" userId="ee8837ecd722293f" providerId="LiveId" clId="{FDB5FE81-8826-4A0D-9A58-A8F2A6907FB4}" dt="2019-04-30T03:21:52.813" v="21" actId="478"/>
          <ac:picMkLst>
            <pc:docMk/>
            <pc:sldMk cId="1942956385" sldId="312"/>
            <ac:picMk id="7" creationId="{1A9C097D-504B-3444-BE3B-E77E3201019F}"/>
          </ac:picMkLst>
        </pc:picChg>
        <pc:picChg chg="add ord">
          <ac:chgData name="Ashlie Sykora-Pappas" userId="ee8837ecd722293f" providerId="LiveId" clId="{FDB5FE81-8826-4A0D-9A58-A8F2A6907FB4}" dt="2019-04-30T03:28:47.579" v="132" actId="167"/>
          <ac:picMkLst>
            <pc:docMk/>
            <pc:sldMk cId="1942956385" sldId="312"/>
            <ac:picMk id="10" creationId="{775AE3A4-5FE5-474A-94CF-DAEB3CB18DA4}"/>
          </ac:picMkLst>
        </pc:picChg>
      </pc:sldChg>
      <pc:sldChg chg="delSp">
        <pc:chgData name="Ashlie Sykora-Pappas" userId="ee8837ecd722293f" providerId="LiveId" clId="{FDB5FE81-8826-4A0D-9A58-A8F2A6907FB4}" dt="2019-04-30T03:31:06.823" v="138" actId="478"/>
        <pc:sldMkLst>
          <pc:docMk/>
          <pc:sldMk cId="6857680" sldId="904"/>
        </pc:sldMkLst>
        <pc:spChg chg="del">
          <ac:chgData name="Ashlie Sykora-Pappas" userId="ee8837ecd722293f" providerId="LiveId" clId="{FDB5FE81-8826-4A0D-9A58-A8F2A6907FB4}" dt="2019-04-30T03:31:06.823" v="138" actId="478"/>
          <ac:spMkLst>
            <pc:docMk/>
            <pc:sldMk cId="6857680" sldId="904"/>
            <ac:spMk id="3" creationId="{F2CB946D-059F-4303-A1EC-954BE8223326}"/>
          </ac:spMkLst>
        </pc:spChg>
      </pc:sldChg>
      <pc:sldChg chg="addSp delSp modSp setBg">
        <pc:chgData name="Ashlie Sykora-Pappas" userId="ee8837ecd722293f" providerId="LiveId" clId="{FDB5FE81-8826-4A0D-9A58-A8F2A6907FB4}" dt="2019-04-30T03:33:30.246" v="193" actId="1036"/>
        <pc:sldMkLst>
          <pc:docMk/>
          <pc:sldMk cId="2433183783" sldId="921"/>
        </pc:sldMkLst>
        <pc:spChg chg="mod">
          <ac:chgData name="Ashlie Sykora-Pappas" userId="ee8837ecd722293f" providerId="LiveId" clId="{FDB5FE81-8826-4A0D-9A58-A8F2A6907FB4}" dt="2019-04-30T03:25:10.508" v="54" actId="1038"/>
          <ac:spMkLst>
            <pc:docMk/>
            <pc:sldMk cId="2433183783" sldId="921"/>
            <ac:spMk id="2" creationId="{80B317AC-EDAB-4876-B64B-E592C7487907}"/>
          </ac:spMkLst>
        </pc:spChg>
        <pc:spChg chg="mod">
          <ac:chgData name="Ashlie Sykora-Pappas" userId="ee8837ecd722293f" providerId="LiveId" clId="{FDB5FE81-8826-4A0D-9A58-A8F2A6907FB4}" dt="2019-04-30T03:33:30.246" v="193" actId="1036"/>
          <ac:spMkLst>
            <pc:docMk/>
            <pc:sldMk cId="2433183783" sldId="921"/>
            <ac:spMk id="8" creationId="{8A7496AE-8E0B-4257-83A1-92F3C51D3796}"/>
          </ac:spMkLst>
        </pc:spChg>
        <pc:spChg chg="mod">
          <ac:chgData name="Ashlie Sykora-Pappas" userId="ee8837ecd722293f" providerId="LiveId" clId="{FDB5FE81-8826-4A0D-9A58-A8F2A6907FB4}" dt="2019-04-30T03:24:51.166" v="42" actId="207"/>
          <ac:spMkLst>
            <pc:docMk/>
            <pc:sldMk cId="2433183783" sldId="921"/>
            <ac:spMk id="9" creationId="{F19273C0-3BE8-4919-AC09-4E7F7742558D}"/>
          </ac:spMkLst>
        </pc:spChg>
        <pc:spChg chg="mod">
          <ac:chgData name="Ashlie Sykora-Pappas" userId="ee8837ecd722293f" providerId="LiveId" clId="{FDB5FE81-8826-4A0D-9A58-A8F2A6907FB4}" dt="2019-04-30T03:24:43.174" v="41" actId="1037"/>
          <ac:spMkLst>
            <pc:docMk/>
            <pc:sldMk cId="2433183783" sldId="921"/>
            <ac:spMk id="10" creationId="{E26B8D05-F2FB-4AB9-8D1E-A8D8A66D1A98}"/>
          </ac:spMkLst>
        </pc:spChg>
        <pc:picChg chg="mod">
          <ac:chgData name="Ashlie Sykora-Pappas" userId="ee8837ecd722293f" providerId="LiveId" clId="{FDB5FE81-8826-4A0D-9A58-A8F2A6907FB4}" dt="2019-04-30T03:24:02.857" v="24" actId="732"/>
          <ac:picMkLst>
            <pc:docMk/>
            <pc:sldMk cId="2433183783" sldId="921"/>
            <ac:picMk id="3" creationId="{4002334D-497F-47C3-9D10-286491F03829}"/>
          </ac:picMkLst>
        </pc:picChg>
        <pc:picChg chg="del">
          <ac:chgData name="Ashlie Sykora-Pappas" userId="ee8837ecd722293f" providerId="LiveId" clId="{FDB5FE81-8826-4A0D-9A58-A8F2A6907FB4}" dt="2019-04-30T03:24:23.678" v="25" actId="478"/>
          <ac:picMkLst>
            <pc:docMk/>
            <pc:sldMk cId="2433183783" sldId="921"/>
            <ac:picMk id="7" creationId="{1A9C097D-504B-3444-BE3B-E77E3201019F}"/>
          </ac:picMkLst>
        </pc:picChg>
        <pc:picChg chg="add">
          <ac:chgData name="Ashlie Sykora-Pappas" userId="ee8837ecd722293f" providerId="LiveId" clId="{FDB5FE81-8826-4A0D-9A58-A8F2A6907FB4}" dt="2019-04-30T03:24:24.779" v="26"/>
          <ac:picMkLst>
            <pc:docMk/>
            <pc:sldMk cId="2433183783" sldId="921"/>
            <ac:picMk id="11" creationId="{E58D53C9-7F23-4E29-A555-E472685930A1}"/>
          </ac:picMkLst>
        </pc:picChg>
      </pc:sldChg>
      <pc:sldChg chg="add del">
        <pc:chgData name="Ashlie Sykora-Pappas" userId="ee8837ecd722293f" providerId="LiveId" clId="{FDB5FE81-8826-4A0D-9A58-A8F2A6907FB4}" dt="2019-04-30T03:27:52.530" v="110" actId="2696"/>
        <pc:sldMkLst>
          <pc:docMk/>
          <pc:sldMk cId="3988830055" sldId="922"/>
        </pc:sldMkLst>
      </pc:sldChg>
      <pc:sldChg chg="addSp delSp modSp setBg">
        <pc:chgData name="Ashlie Sykora-Pappas" userId="ee8837ecd722293f" providerId="LiveId" clId="{FDB5FE81-8826-4A0D-9A58-A8F2A6907FB4}" dt="2019-05-01T19:39:11.355" v="255" actId="20577"/>
        <pc:sldMkLst>
          <pc:docMk/>
          <pc:sldMk cId="304473548" sldId="923"/>
        </pc:sldMkLst>
        <pc:spChg chg="mod">
          <ac:chgData name="Ashlie Sykora-Pappas" userId="ee8837ecd722293f" providerId="LiveId" clId="{FDB5FE81-8826-4A0D-9A58-A8F2A6907FB4}" dt="2019-04-30T03:34:39.906" v="241" actId="1038"/>
          <ac:spMkLst>
            <pc:docMk/>
            <pc:sldMk cId="304473548" sldId="923"/>
            <ac:spMk id="8" creationId="{8A7496AE-8E0B-4257-83A1-92F3C51D3796}"/>
          </ac:spMkLst>
        </pc:spChg>
        <pc:spChg chg="mod">
          <ac:chgData name="Ashlie Sykora-Pappas" userId="ee8837ecd722293f" providerId="LiveId" clId="{FDB5FE81-8826-4A0D-9A58-A8F2A6907FB4}" dt="2019-05-01T19:38:59.758" v="250" actId="20577"/>
          <ac:spMkLst>
            <pc:docMk/>
            <pc:sldMk cId="304473548" sldId="923"/>
            <ac:spMk id="9" creationId="{F19273C0-3BE8-4919-AC09-4E7F7742558D}"/>
          </ac:spMkLst>
        </pc:spChg>
        <pc:spChg chg="mod">
          <ac:chgData name="Ashlie Sykora-Pappas" userId="ee8837ecd722293f" providerId="LiveId" clId="{FDB5FE81-8826-4A0D-9A58-A8F2A6907FB4}" dt="2019-05-01T19:39:11.355" v="255" actId="20577"/>
          <ac:spMkLst>
            <pc:docMk/>
            <pc:sldMk cId="304473548" sldId="923"/>
            <ac:spMk id="11" creationId="{F7604CD8-87E5-48AB-9444-692B306BED0F}"/>
          </ac:spMkLst>
        </pc:spChg>
        <pc:picChg chg="mod">
          <ac:chgData name="Ashlie Sykora-Pappas" userId="ee8837ecd722293f" providerId="LiveId" clId="{FDB5FE81-8826-4A0D-9A58-A8F2A6907FB4}" dt="2019-04-30T03:25:45.719" v="80" actId="732"/>
          <ac:picMkLst>
            <pc:docMk/>
            <pc:sldMk cId="304473548" sldId="923"/>
            <ac:picMk id="3" creationId="{4002334D-497F-47C3-9D10-286491F03829}"/>
          </ac:picMkLst>
        </pc:picChg>
        <pc:picChg chg="del">
          <ac:chgData name="Ashlie Sykora-Pappas" userId="ee8837ecd722293f" providerId="LiveId" clId="{FDB5FE81-8826-4A0D-9A58-A8F2A6907FB4}" dt="2019-04-30T03:25:19.184" v="55" actId="478"/>
          <ac:picMkLst>
            <pc:docMk/>
            <pc:sldMk cId="304473548" sldId="923"/>
            <ac:picMk id="7" creationId="{1A9C097D-504B-3444-BE3B-E77E3201019F}"/>
          </ac:picMkLst>
        </pc:picChg>
        <pc:picChg chg="add">
          <ac:chgData name="Ashlie Sykora-Pappas" userId="ee8837ecd722293f" providerId="LiveId" clId="{FDB5FE81-8826-4A0D-9A58-A8F2A6907FB4}" dt="2019-04-30T03:25:20.195" v="56"/>
          <ac:picMkLst>
            <pc:docMk/>
            <pc:sldMk cId="304473548" sldId="923"/>
            <ac:picMk id="10" creationId="{CF28CB91-F4F5-40F0-A464-C9B4D683E5F6}"/>
          </ac:picMkLst>
        </pc:picChg>
      </pc:sldChg>
      <pc:sldChg chg="delSp modSp add ord setBg">
        <pc:chgData name="Ashlie Sykora-Pappas" userId="ee8837ecd722293f" providerId="LiveId" clId="{FDB5FE81-8826-4A0D-9A58-A8F2A6907FB4}" dt="2019-05-01T19:38:18.626" v="243" actId="20577"/>
        <pc:sldMkLst>
          <pc:docMk/>
          <pc:sldMk cId="1220125523" sldId="924"/>
        </pc:sldMkLst>
        <pc:spChg chg="mod">
          <ac:chgData name="Ashlie Sykora-Pappas" userId="ee8837ecd722293f" providerId="LiveId" clId="{FDB5FE81-8826-4A0D-9A58-A8F2A6907FB4}" dt="2019-04-30T03:33:58.168" v="221" actId="1037"/>
          <ac:spMkLst>
            <pc:docMk/>
            <pc:sldMk cId="1220125523" sldId="924"/>
            <ac:spMk id="8" creationId="{8A7496AE-8E0B-4257-83A1-92F3C51D3796}"/>
          </ac:spMkLst>
        </pc:spChg>
        <pc:spChg chg="mod">
          <ac:chgData name="Ashlie Sykora-Pappas" userId="ee8837ecd722293f" providerId="LiveId" clId="{FDB5FE81-8826-4A0D-9A58-A8F2A6907FB4}" dt="2019-05-01T19:38:18.626" v="243" actId="20577"/>
          <ac:spMkLst>
            <pc:docMk/>
            <pc:sldMk cId="1220125523" sldId="924"/>
            <ac:spMk id="9" creationId="{F19273C0-3BE8-4919-AC09-4E7F7742558D}"/>
          </ac:spMkLst>
        </pc:spChg>
        <pc:spChg chg="del">
          <ac:chgData name="Ashlie Sykora-Pappas" userId="ee8837ecd722293f" providerId="LiveId" clId="{FDB5FE81-8826-4A0D-9A58-A8F2A6907FB4}" dt="2019-04-30T03:26:43.619" v="98" actId="478"/>
          <ac:spMkLst>
            <pc:docMk/>
            <pc:sldMk cId="1220125523" sldId="924"/>
            <ac:spMk id="11" creationId="{F7604CD8-87E5-48AB-9444-692B306BED0F}"/>
          </ac:spMkLst>
        </pc:spChg>
      </pc:sldChg>
      <pc:sldChg chg="add del setBg">
        <pc:chgData name="Ashlie Sykora-Pappas" userId="ee8837ecd722293f" providerId="LiveId" clId="{FDB5FE81-8826-4A0D-9A58-A8F2A6907FB4}" dt="2019-04-30T03:26:34.883" v="97" actId="2696"/>
        <pc:sldMkLst>
          <pc:docMk/>
          <pc:sldMk cId="2308215267" sldId="925"/>
        </pc:sldMkLst>
      </pc:sldChg>
      <pc:sldChg chg="modSp add setBg">
        <pc:chgData name="Ashlie Sykora-Pappas" userId="ee8837ecd722293f" providerId="LiveId" clId="{FDB5FE81-8826-4A0D-9A58-A8F2A6907FB4}" dt="2019-04-30T03:34:17.989" v="231" actId="1035"/>
        <pc:sldMkLst>
          <pc:docMk/>
          <pc:sldMk cId="3154346558" sldId="925"/>
        </pc:sldMkLst>
        <pc:spChg chg="mod">
          <ac:chgData name="Ashlie Sykora-Pappas" userId="ee8837ecd722293f" providerId="LiveId" clId="{FDB5FE81-8826-4A0D-9A58-A8F2A6907FB4}" dt="2019-04-30T03:34:17.989" v="231" actId="1035"/>
          <ac:spMkLst>
            <pc:docMk/>
            <pc:sldMk cId="3154346558" sldId="925"/>
            <ac:spMk id="8" creationId="{8A7496AE-8E0B-4257-83A1-92F3C51D3796}"/>
          </ac:spMkLst>
        </pc:spChg>
        <pc:spChg chg="mod">
          <ac:chgData name="Ashlie Sykora-Pappas" userId="ee8837ecd722293f" providerId="LiveId" clId="{FDB5FE81-8826-4A0D-9A58-A8F2A6907FB4}" dt="2019-04-30T03:27:31.999" v="104" actId="20577"/>
          <ac:spMkLst>
            <pc:docMk/>
            <pc:sldMk cId="3154346558" sldId="925"/>
            <ac:spMk id="9" creationId="{F19273C0-3BE8-4919-AC09-4E7F7742558D}"/>
          </ac:spMkLst>
        </pc:spChg>
      </pc:sldChg>
      <pc:sldMasterChg chg="modSldLayout">
        <pc:chgData name="Ashlie Sykora-Pappas" userId="ee8837ecd722293f" providerId="LiveId" clId="{FDB5FE81-8826-4A0D-9A58-A8F2A6907FB4}" dt="2019-04-30T01:36:02.186" v="13" actId="255"/>
        <pc:sldMasterMkLst>
          <pc:docMk/>
          <pc:sldMasterMk cId="1072457485" sldId="2147483704"/>
        </pc:sldMasterMkLst>
        <pc:sldLayoutChg chg="addSp delSp modSp">
          <pc:chgData name="Ashlie Sykora-Pappas" userId="ee8837ecd722293f" providerId="LiveId" clId="{FDB5FE81-8826-4A0D-9A58-A8F2A6907FB4}" dt="2019-04-30T01:35:18.846" v="4" actId="255"/>
          <pc:sldLayoutMkLst>
            <pc:docMk/>
            <pc:sldMasterMk cId="1072457485" sldId="2147483704"/>
            <pc:sldLayoutMk cId="2097930976" sldId="2147483706"/>
          </pc:sldLayoutMkLst>
          <pc:spChg chg="add del">
            <ac:chgData name="Ashlie Sykora-Pappas" userId="ee8837ecd722293f" providerId="LiveId" clId="{FDB5FE81-8826-4A0D-9A58-A8F2A6907FB4}" dt="2019-04-30T01:35:11.158" v="3" actId="478"/>
            <ac:spMkLst>
              <pc:docMk/>
              <pc:sldMasterMk cId="1072457485" sldId="2147483704"/>
              <pc:sldLayoutMk cId="2097930976" sldId="2147483706"/>
              <ac:spMk id="4" creationId="{202F130E-6852-46EB-A09D-209DA8C89C72}"/>
            </ac:spMkLst>
          </pc:spChg>
          <pc:spChg chg="mod">
            <ac:chgData name="Ashlie Sykora-Pappas" userId="ee8837ecd722293f" providerId="LiveId" clId="{FDB5FE81-8826-4A0D-9A58-A8F2A6907FB4}" dt="2019-04-30T01:35:18.846" v="4" actId="255"/>
            <ac:spMkLst>
              <pc:docMk/>
              <pc:sldMasterMk cId="1072457485" sldId="2147483704"/>
              <pc:sldLayoutMk cId="2097930976" sldId="2147483706"/>
              <ac:spMk id="5" creationId="{009CD36B-F4CC-4942-932D-DBDFE175B5F7}"/>
            </ac:spMkLst>
          </pc:spChg>
        </pc:sldLayoutChg>
        <pc:sldLayoutChg chg="delSp modSp">
          <pc:chgData name="Ashlie Sykora-Pappas" userId="ee8837ecd722293f" providerId="LiveId" clId="{FDB5FE81-8826-4A0D-9A58-A8F2A6907FB4}" dt="2019-04-30T01:35:27.245" v="6" actId="255"/>
          <pc:sldLayoutMkLst>
            <pc:docMk/>
            <pc:sldMasterMk cId="1072457485" sldId="2147483704"/>
            <pc:sldLayoutMk cId="3675608858" sldId="2147483707"/>
          </pc:sldLayoutMkLst>
          <pc:spChg chg="del">
            <ac:chgData name="Ashlie Sykora-Pappas" userId="ee8837ecd722293f" providerId="LiveId" clId="{FDB5FE81-8826-4A0D-9A58-A8F2A6907FB4}" dt="2019-04-30T01:35:22.883" v="5" actId="478"/>
            <ac:spMkLst>
              <pc:docMk/>
              <pc:sldMasterMk cId="1072457485" sldId="2147483704"/>
              <pc:sldLayoutMk cId="3675608858" sldId="2147483707"/>
              <ac:spMk id="5" creationId="{7612127A-8FC9-4C9A-B091-137C6338641E}"/>
            </ac:spMkLst>
          </pc:spChg>
          <pc:spChg chg="mod">
            <ac:chgData name="Ashlie Sykora-Pappas" userId="ee8837ecd722293f" providerId="LiveId" clId="{FDB5FE81-8826-4A0D-9A58-A8F2A6907FB4}" dt="2019-04-30T01:35:27.245" v="6" actId="255"/>
            <ac:spMkLst>
              <pc:docMk/>
              <pc:sldMasterMk cId="1072457485" sldId="2147483704"/>
              <pc:sldLayoutMk cId="3675608858" sldId="2147483707"/>
              <ac:spMk id="6" creationId="{A18A692C-BDF0-43C2-94FB-A39FB4BDA83B}"/>
            </ac:spMkLst>
          </pc:spChg>
        </pc:sldLayoutChg>
        <pc:sldLayoutChg chg="modSp">
          <pc:chgData name="Ashlie Sykora-Pappas" userId="ee8837ecd722293f" providerId="LiveId" clId="{FDB5FE81-8826-4A0D-9A58-A8F2A6907FB4}" dt="2019-04-30T01:35:33.195" v="7" actId="255"/>
          <pc:sldLayoutMkLst>
            <pc:docMk/>
            <pc:sldMasterMk cId="1072457485" sldId="2147483704"/>
            <pc:sldLayoutMk cId="2874363295" sldId="2147483709"/>
          </pc:sldLayoutMkLst>
          <pc:spChg chg="mod">
            <ac:chgData name="Ashlie Sykora-Pappas" userId="ee8837ecd722293f" providerId="LiveId" clId="{FDB5FE81-8826-4A0D-9A58-A8F2A6907FB4}" dt="2019-04-30T01:35:33.195" v="7" actId="255"/>
            <ac:spMkLst>
              <pc:docMk/>
              <pc:sldMasterMk cId="1072457485" sldId="2147483704"/>
              <pc:sldLayoutMk cId="2874363295" sldId="2147483709"/>
              <ac:spMk id="3" creationId="{B6D444A1-BEDB-44EE-BEF2-AAEC89FF9643}"/>
            </ac:spMkLst>
          </pc:spChg>
        </pc:sldLayoutChg>
        <pc:sldLayoutChg chg="modSp">
          <pc:chgData name="Ashlie Sykora-Pappas" userId="ee8837ecd722293f" providerId="LiveId" clId="{FDB5FE81-8826-4A0D-9A58-A8F2A6907FB4}" dt="2019-04-30T01:35:39.832" v="8" actId="255"/>
          <pc:sldLayoutMkLst>
            <pc:docMk/>
            <pc:sldMasterMk cId="1072457485" sldId="2147483704"/>
            <pc:sldLayoutMk cId="3240501870" sldId="2147483710"/>
          </pc:sldLayoutMkLst>
          <pc:spChg chg="mod">
            <ac:chgData name="Ashlie Sykora-Pappas" userId="ee8837ecd722293f" providerId="LiveId" clId="{FDB5FE81-8826-4A0D-9A58-A8F2A6907FB4}" dt="2019-04-30T01:35:39.832" v="8" actId="255"/>
            <ac:spMkLst>
              <pc:docMk/>
              <pc:sldMasterMk cId="1072457485" sldId="2147483704"/>
              <pc:sldLayoutMk cId="3240501870" sldId="2147483710"/>
              <ac:spMk id="3" creationId="{2A0491D9-9F79-4C19-8D90-3EF8D0AB692E}"/>
            </ac:spMkLst>
          </pc:spChg>
        </pc:sldLayoutChg>
        <pc:sldLayoutChg chg="delSp modSp">
          <pc:chgData name="Ashlie Sykora-Pappas" userId="ee8837ecd722293f" providerId="LiveId" clId="{FDB5FE81-8826-4A0D-9A58-A8F2A6907FB4}" dt="2019-04-30T01:35:47.454" v="10" actId="255"/>
          <pc:sldLayoutMkLst>
            <pc:docMk/>
            <pc:sldMasterMk cId="1072457485" sldId="2147483704"/>
            <pc:sldLayoutMk cId="1179024430" sldId="2147483711"/>
          </pc:sldLayoutMkLst>
          <pc:spChg chg="del">
            <ac:chgData name="Ashlie Sykora-Pappas" userId="ee8837ecd722293f" providerId="LiveId" clId="{FDB5FE81-8826-4A0D-9A58-A8F2A6907FB4}" dt="2019-04-30T01:35:43.008" v="9" actId="478"/>
            <ac:spMkLst>
              <pc:docMk/>
              <pc:sldMasterMk cId="1072457485" sldId="2147483704"/>
              <pc:sldLayoutMk cId="1179024430" sldId="2147483711"/>
              <ac:spMk id="3" creationId="{280729AD-94EA-48E4-B752-A459AEDFDBEF}"/>
            </ac:spMkLst>
          </pc:spChg>
          <pc:spChg chg="mod">
            <ac:chgData name="Ashlie Sykora-Pappas" userId="ee8837ecd722293f" providerId="LiveId" clId="{FDB5FE81-8826-4A0D-9A58-A8F2A6907FB4}" dt="2019-04-30T01:35:47.454" v="10" actId="255"/>
            <ac:spMkLst>
              <pc:docMk/>
              <pc:sldMasterMk cId="1072457485" sldId="2147483704"/>
              <pc:sldLayoutMk cId="1179024430" sldId="2147483711"/>
              <ac:spMk id="4" creationId="{B5E7B89C-C406-4CEC-B03D-7FCC98FC18E4}"/>
            </ac:spMkLst>
          </pc:spChg>
        </pc:sldLayoutChg>
        <pc:sldLayoutChg chg="delSp modSp">
          <pc:chgData name="Ashlie Sykora-Pappas" userId="ee8837ecd722293f" providerId="LiveId" clId="{FDB5FE81-8826-4A0D-9A58-A8F2A6907FB4}" dt="2019-04-30T01:35:56.073" v="12" actId="255"/>
          <pc:sldLayoutMkLst>
            <pc:docMk/>
            <pc:sldMasterMk cId="1072457485" sldId="2147483704"/>
            <pc:sldLayoutMk cId="2799779242" sldId="2147483712"/>
          </pc:sldLayoutMkLst>
          <pc:spChg chg="del">
            <ac:chgData name="Ashlie Sykora-Pappas" userId="ee8837ecd722293f" providerId="LiveId" clId="{FDB5FE81-8826-4A0D-9A58-A8F2A6907FB4}" dt="2019-04-30T01:35:50.958" v="11" actId="478"/>
            <ac:spMkLst>
              <pc:docMk/>
              <pc:sldMasterMk cId="1072457485" sldId="2147483704"/>
              <pc:sldLayoutMk cId="2799779242" sldId="2147483712"/>
              <ac:spMk id="4" creationId="{0511C721-B298-49C8-BF69-B408489DC777}"/>
            </ac:spMkLst>
          </pc:spChg>
          <pc:spChg chg="mod">
            <ac:chgData name="Ashlie Sykora-Pappas" userId="ee8837ecd722293f" providerId="LiveId" clId="{FDB5FE81-8826-4A0D-9A58-A8F2A6907FB4}" dt="2019-04-30T01:35:56.073" v="12" actId="255"/>
            <ac:spMkLst>
              <pc:docMk/>
              <pc:sldMasterMk cId="1072457485" sldId="2147483704"/>
              <pc:sldLayoutMk cId="2799779242" sldId="2147483712"/>
              <ac:spMk id="5" creationId="{EA9A3EE7-CBA5-4BDD-B5C7-6C3484E106D5}"/>
            </ac:spMkLst>
          </pc:spChg>
        </pc:sldLayoutChg>
        <pc:sldLayoutChg chg="modSp">
          <pc:chgData name="Ashlie Sykora-Pappas" userId="ee8837ecd722293f" providerId="LiveId" clId="{FDB5FE81-8826-4A0D-9A58-A8F2A6907FB4}" dt="2019-04-30T01:36:02.186" v="13" actId="255"/>
          <pc:sldLayoutMkLst>
            <pc:docMk/>
            <pc:sldMasterMk cId="1072457485" sldId="2147483704"/>
            <pc:sldLayoutMk cId="2782369162" sldId="2147483731"/>
          </pc:sldLayoutMkLst>
          <pc:spChg chg="mod">
            <ac:chgData name="Ashlie Sykora-Pappas" userId="ee8837ecd722293f" providerId="LiveId" clId="{FDB5FE81-8826-4A0D-9A58-A8F2A6907FB4}" dt="2019-04-30T01:36:02.186" v="13" actId="255"/>
            <ac:spMkLst>
              <pc:docMk/>
              <pc:sldMasterMk cId="1072457485" sldId="2147483704"/>
              <pc:sldLayoutMk cId="2782369162" sldId="2147483731"/>
              <ac:spMk id="6" creationId="{00000000-0000-0000-0000-000000000000}"/>
            </ac:spMkLst>
          </pc:spChg>
        </pc:sldLayoutChg>
      </pc:sldMasterChg>
      <pc:sldMasterChg chg="modSldLayout">
        <pc:chgData name="Ashlie Sykora-Pappas" userId="ee8837ecd722293f" providerId="LiveId" clId="{FDB5FE81-8826-4A0D-9A58-A8F2A6907FB4}" dt="2019-04-30T03:30:29.203" v="137" actId="255"/>
        <pc:sldMasterMkLst>
          <pc:docMk/>
          <pc:sldMasterMk cId="143646830" sldId="2147483732"/>
        </pc:sldMasterMkLst>
        <pc:sldLayoutChg chg="modSp">
          <pc:chgData name="Ashlie Sykora-Pappas" userId="ee8837ecd722293f" providerId="LiveId" clId="{FDB5FE81-8826-4A0D-9A58-A8F2A6907FB4}" dt="2019-04-30T03:30:29.203" v="137" actId="255"/>
          <pc:sldLayoutMkLst>
            <pc:docMk/>
            <pc:sldMasterMk cId="143646830" sldId="2147483732"/>
            <pc:sldLayoutMk cId="2743122171" sldId="2147483734"/>
          </pc:sldLayoutMkLst>
          <pc:spChg chg="mod">
            <ac:chgData name="Ashlie Sykora-Pappas" userId="ee8837ecd722293f" providerId="LiveId" clId="{FDB5FE81-8826-4A0D-9A58-A8F2A6907FB4}" dt="2019-04-30T03:30:29.203" v="137" actId="255"/>
            <ac:spMkLst>
              <pc:docMk/>
              <pc:sldMasterMk cId="143646830" sldId="2147483732"/>
              <pc:sldLayoutMk cId="2743122171" sldId="2147483734"/>
              <ac:spMk id="5" creationId="{009CD36B-F4CC-4942-932D-DBDFE175B5F7}"/>
            </ac:spMkLst>
          </pc:spChg>
        </pc:sldLayoutChg>
        <pc:sldLayoutChg chg="modSp">
          <pc:chgData name="Ashlie Sykora-Pappas" userId="ee8837ecd722293f" providerId="LiveId" clId="{FDB5FE81-8826-4A0D-9A58-A8F2A6907FB4}" dt="2019-04-30T03:29:55.744" v="136" actId="167"/>
          <pc:sldLayoutMkLst>
            <pc:docMk/>
            <pc:sldMasterMk cId="143646830" sldId="2147483732"/>
            <pc:sldLayoutMk cId="1833666450" sldId="2147483742"/>
          </pc:sldLayoutMkLst>
          <pc:spChg chg="mod">
            <ac:chgData name="Ashlie Sykora-Pappas" userId="ee8837ecd722293f" providerId="LiveId" clId="{FDB5FE81-8826-4A0D-9A58-A8F2A6907FB4}" dt="2019-04-30T03:29:43.718" v="134" actId="255"/>
            <ac:spMkLst>
              <pc:docMk/>
              <pc:sldMasterMk cId="143646830" sldId="2147483732"/>
              <pc:sldLayoutMk cId="1833666450" sldId="2147483742"/>
              <ac:spMk id="6" creationId="{4AF04CD9-913F-45AD-A752-A1334D7CF8D8}"/>
            </ac:spMkLst>
          </pc:spChg>
          <pc:spChg chg="mod">
            <ac:chgData name="Ashlie Sykora-Pappas" userId="ee8837ecd722293f" providerId="LiveId" clId="{FDB5FE81-8826-4A0D-9A58-A8F2A6907FB4}" dt="2019-04-30T03:29:55.744" v="136" actId="167"/>
            <ac:spMkLst>
              <pc:docMk/>
              <pc:sldMasterMk cId="143646830" sldId="2147483732"/>
              <pc:sldLayoutMk cId="1833666450" sldId="2147483742"/>
              <ac:spMk id="8" creationId="{0B6B7767-051D-4837-A56E-2125B347A2C2}"/>
            </ac:spMkLst>
          </pc:spChg>
        </pc:sldLayoutChg>
      </pc:sldMasterChg>
    </pc:docChg>
  </pc:docChgLst>
  <pc:docChgLst>
    <pc:chgData name="Ashlie Sykora-Pappas" userId="ee8837ecd722293f" providerId="LiveId" clId="{97F0D5A2-EA15-404F-9DD3-5BFF8660EF02}"/>
    <pc:docChg chg="undo custSel modSld">
      <pc:chgData name="Ashlie Sykora-Pappas" userId="ee8837ecd722293f" providerId="LiveId" clId="{97F0D5A2-EA15-404F-9DD3-5BFF8660EF02}" dt="2019-03-13T18:27:31.557" v="25" actId="1592"/>
      <pc:docMkLst>
        <pc:docMk/>
      </pc:docMkLst>
      <pc:sldChg chg="modSp addCm delCm modCm">
        <pc:chgData name="Ashlie Sykora-Pappas" userId="ee8837ecd722293f" providerId="LiveId" clId="{97F0D5A2-EA15-404F-9DD3-5BFF8660EF02}" dt="2019-03-13T18:27:21.107" v="21" actId="1592"/>
        <pc:sldMkLst>
          <pc:docMk/>
          <pc:sldMk cId="885171102" sldId="898"/>
        </pc:sldMkLst>
        <pc:picChg chg="mod">
          <ac:chgData name="Ashlie Sykora-Pappas" userId="ee8837ecd722293f" providerId="LiveId" clId="{97F0D5A2-EA15-404F-9DD3-5BFF8660EF02}" dt="2019-03-13T18:26:22.149" v="20" actId="14100"/>
          <ac:picMkLst>
            <pc:docMk/>
            <pc:sldMk cId="885171102" sldId="898"/>
            <ac:picMk id="12" creationId="{995F051E-5750-4CF3-A963-2106E59CE9E0}"/>
          </ac:picMkLst>
        </pc:picChg>
      </pc:sldChg>
      <pc:sldChg chg="addCm delCm modCm">
        <pc:chgData name="Ashlie Sykora-Pappas" userId="ee8837ecd722293f" providerId="LiveId" clId="{97F0D5A2-EA15-404F-9DD3-5BFF8660EF02}" dt="2019-03-13T18:27:31.557" v="25" actId="1592"/>
        <pc:sldMkLst>
          <pc:docMk/>
          <pc:sldMk cId="1765368025" sldId="907"/>
        </pc:sldMkLst>
      </pc:sldChg>
      <pc:sldChg chg="addCm delCm modCm">
        <pc:chgData name="Ashlie Sykora-Pappas" userId="ee8837ecd722293f" providerId="LiveId" clId="{97F0D5A2-EA15-404F-9DD3-5BFF8660EF02}" dt="2019-03-13T18:27:29.772" v="24" actId="1592"/>
        <pc:sldMkLst>
          <pc:docMk/>
          <pc:sldMk cId="3291861579" sldId="911"/>
        </pc:sldMkLst>
      </pc:sldChg>
      <pc:sldChg chg="addCm delCm modCm">
        <pc:chgData name="Ashlie Sykora-Pappas" userId="ee8837ecd722293f" providerId="LiveId" clId="{97F0D5A2-EA15-404F-9DD3-5BFF8660EF02}" dt="2019-03-13T18:27:28.026" v="23" actId="1592"/>
        <pc:sldMkLst>
          <pc:docMk/>
          <pc:sldMk cId="2852764710" sldId="912"/>
        </pc:sldMkLst>
      </pc:sldChg>
      <pc:sldChg chg="addCm delCm modCm">
        <pc:chgData name="Ashlie Sykora-Pappas" userId="ee8837ecd722293f" providerId="LiveId" clId="{97F0D5A2-EA15-404F-9DD3-5BFF8660EF02}" dt="2019-03-13T18:27:25.807" v="22" actId="1592"/>
        <pc:sldMkLst>
          <pc:docMk/>
          <pc:sldMk cId="3811325487" sldId="91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45781-E904-4C90-ADD4-8BCBFA3E3C90}" type="datetimeFigureOut">
              <a:rPr lang="en-US" smtClean="0"/>
              <a:t>3/12/2025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17E553-8EE8-4A1F-9E4F-A30A9855B913}" type="slidenum">
              <a:rPr lang="en-US" smtClean="0"/>
              <a:t>‹#›</a:t>
            </a:fld>
            <a:endParaRPr lang="en-US"/>
          </a:p>
        </p:txBody>
      </p:sp>
    </p:spTree>
    <p:extLst>
      <p:ext uri="{BB962C8B-B14F-4D97-AF65-F5344CB8AC3E}">
        <p14:creationId xmlns:p14="http://schemas.microsoft.com/office/powerpoint/2010/main" val="326902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5</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19</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20</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21</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057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799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84039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29792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C5D59-1F20-A445-825A-1B8D5465D7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88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7</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8</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10</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11</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13</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14</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16</a:t>
            </a:fld>
            <a:endParaRPr lang="en-US"/>
          </a:p>
        </p:txBody>
      </p:sp>
    </p:spTree>
    <p:extLst>
      <p:ext uri="{BB962C8B-B14F-4D97-AF65-F5344CB8AC3E}">
        <p14:creationId xmlns:p14="http://schemas.microsoft.com/office/powerpoint/2010/main" val="3980460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p:txBody>
      </p:sp>
      <p:sp>
        <p:nvSpPr>
          <p:cNvPr id="4" name="Slide Number Placeholder 3"/>
          <p:cNvSpPr>
            <a:spLocks noGrp="1"/>
          </p:cNvSpPr>
          <p:nvPr>
            <p:ph type="sldNum" sz="quarter" idx="5"/>
          </p:nvPr>
        </p:nvSpPr>
        <p:spPr/>
        <p:txBody>
          <a:bodyPr/>
          <a:lstStyle/>
          <a:p>
            <a:fld id="{0717E553-8EE8-4A1F-9E4F-A30A9855B913}" type="slidenum">
              <a:rPr lang="en-US" smtClean="0"/>
              <a:t>17</a:t>
            </a:fld>
            <a:endParaRPr lang="en-US"/>
          </a:p>
        </p:txBody>
      </p:sp>
    </p:spTree>
    <p:extLst>
      <p:ext uri="{BB962C8B-B14F-4D97-AF65-F5344CB8AC3E}">
        <p14:creationId xmlns:p14="http://schemas.microsoft.com/office/powerpoint/2010/main" val="3980460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8CFF6-6411-4924-9418-118F34A7068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53745-36B4-4479-B835-3C5D1BA767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0A199F-647A-4BE9-B81B-080BBDB5381F}"/>
              </a:ext>
            </a:extLst>
          </p:cNvPr>
          <p:cNvSpPr>
            <a:spLocks noGrp="1"/>
          </p:cNvSpPr>
          <p:nvPr>
            <p:ph type="dt" sz="half" idx="10"/>
          </p:nvPr>
        </p:nvSpPr>
        <p:spPr/>
        <p:txBody>
          <a:bodyPr/>
          <a:lstStyle/>
          <a:p>
            <a:fld id="{7E5B1925-8F79-4C40-BE47-F0C3E014A56D}" type="datetime1">
              <a:rPr lang="en-US" smtClean="0"/>
              <a:t>3/12/2025</a:t>
            </a:fld>
            <a:endParaRPr lang="en-US"/>
          </a:p>
        </p:txBody>
      </p:sp>
      <p:sp>
        <p:nvSpPr>
          <p:cNvPr id="5" name="Footer Placeholder 4">
            <a:extLst>
              <a:ext uri="{FF2B5EF4-FFF2-40B4-BE49-F238E27FC236}">
                <a16:creationId xmlns:a16="http://schemas.microsoft.com/office/drawing/2014/main" id="{FF2A3084-556C-4030-8423-A0FAFB705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0D355B-B9FC-4576-AE1E-5937EFA04DBC}"/>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07722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090DB-9349-4953-8624-905FB7137F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4E9E8E-48F0-47A1-87A0-A483B0C93B7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26475-34BE-4DB9-A4DD-12D793D66F9A}"/>
              </a:ext>
            </a:extLst>
          </p:cNvPr>
          <p:cNvSpPr>
            <a:spLocks noGrp="1"/>
          </p:cNvSpPr>
          <p:nvPr>
            <p:ph type="dt" sz="half" idx="10"/>
          </p:nvPr>
        </p:nvSpPr>
        <p:spPr/>
        <p:txBody>
          <a:bodyPr/>
          <a:lstStyle/>
          <a:p>
            <a:fld id="{7741C16E-8B77-4980-A80E-BD02407320ED}" type="datetime1">
              <a:rPr lang="en-US" smtClean="0"/>
              <a:t>3/12/2025</a:t>
            </a:fld>
            <a:endParaRPr lang="en-US"/>
          </a:p>
        </p:txBody>
      </p:sp>
      <p:sp>
        <p:nvSpPr>
          <p:cNvPr id="5" name="Footer Placeholder 4">
            <a:extLst>
              <a:ext uri="{FF2B5EF4-FFF2-40B4-BE49-F238E27FC236}">
                <a16:creationId xmlns:a16="http://schemas.microsoft.com/office/drawing/2014/main" id="{1D0BBD1D-4228-492D-B57D-561A91E35F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E121EB-51AF-4A81-863C-F12A079A5E0D}"/>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1157215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A5F6A4-0900-40E6-A0EC-29EDF4804F3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7B3421-9006-466F-8480-22B9F5F322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5F053D-A171-4CED-B462-5405BB45FC02}"/>
              </a:ext>
            </a:extLst>
          </p:cNvPr>
          <p:cNvSpPr>
            <a:spLocks noGrp="1"/>
          </p:cNvSpPr>
          <p:nvPr>
            <p:ph type="dt" sz="half" idx="10"/>
          </p:nvPr>
        </p:nvSpPr>
        <p:spPr/>
        <p:txBody>
          <a:bodyPr/>
          <a:lstStyle/>
          <a:p>
            <a:fld id="{0B8652B9-FAD0-4A81-BC06-CACCCFA17CE2}" type="datetime1">
              <a:rPr lang="en-US" smtClean="0"/>
              <a:t>3/12/2025</a:t>
            </a:fld>
            <a:endParaRPr lang="en-US"/>
          </a:p>
        </p:txBody>
      </p:sp>
      <p:sp>
        <p:nvSpPr>
          <p:cNvPr id="5" name="Footer Placeholder 4">
            <a:extLst>
              <a:ext uri="{FF2B5EF4-FFF2-40B4-BE49-F238E27FC236}">
                <a16:creationId xmlns:a16="http://schemas.microsoft.com/office/drawing/2014/main" id="{AC3871FA-E6A4-4B85-B662-3E80A5AD38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3B9C2-2687-4386-8A4E-B3A3E01B4FF4}"/>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3892015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7196137" y="1344613"/>
            <a:ext cx="4315505" cy="2926556"/>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fld id="{A40441D8-4770-41B9-8B28-91402BA78BAE}" type="datetime1">
              <a:rPr lang="en-US" smtClean="0"/>
              <a:t>3/12/2025</a:t>
            </a:fld>
            <a:endParaRPr lang="en-US"/>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a:p>
        </p:txBody>
      </p:sp>
      <p:sp>
        <p:nvSpPr>
          <p:cNvPr id="8" name="Text Placeholder 7">
            <a:extLst>
              <a:ext uri="{FF2B5EF4-FFF2-40B4-BE49-F238E27FC236}">
                <a16:creationId xmlns:a16="http://schemas.microsoft.com/office/drawing/2014/main" id="{B3241325-7464-43D1-8457-1DE3ACE4E6D8}"/>
              </a:ext>
            </a:extLst>
          </p:cNvPr>
          <p:cNvSpPr>
            <a:spLocks noGrp="1"/>
          </p:cNvSpPr>
          <p:nvPr>
            <p:ph type="body" sz="quarter" idx="13"/>
          </p:nvPr>
        </p:nvSpPr>
        <p:spPr>
          <a:xfrm>
            <a:off x="0" y="0"/>
            <a:ext cx="6419850" cy="2185988"/>
          </a:xfrm>
          <a:solidFill>
            <a:srgbClr val="98C1B9"/>
          </a:solidFill>
        </p:spPr>
        <p:txBody>
          <a:bodyPr>
            <a:noAutofit/>
          </a:bodyPr>
          <a:lstStyle>
            <a:lvl1pPr>
              <a:defRPr sz="4400">
                <a:solidFill>
                  <a:schemeClr val="bg1"/>
                </a:solidFill>
              </a:defRPr>
            </a:lvl1pPr>
            <a:lvl2pPr>
              <a:defRPr sz="4400">
                <a:solidFill>
                  <a:schemeClr val="bg1"/>
                </a:solidFill>
              </a:defRPr>
            </a:lvl2pPr>
            <a:lvl3pPr>
              <a:defRPr sz="4400">
                <a:solidFill>
                  <a:schemeClr val="bg1"/>
                </a:solidFill>
              </a:defRPr>
            </a:lvl3pPr>
            <a:lvl4pPr>
              <a:defRPr sz="4400">
                <a:solidFill>
                  <a:schemeClr val="bg1"/>
                </a:solidFill>
              </a:defRPr>
            </a:lvl4pPr>
            <a:lvl5pPr>
              <a:defRPr sz="440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icture Placeholder 10">
            <a:extLst>
              <a:ext uri="{FF2B5EF4-FFF2-40B4-BE49-F238E27FC236}">
                <a16:creationId xmlns:a16="http://schemas.microsoft.com/office/drawing/2014/main" id="{2284FF28-7DFA-4BEE-AC61-A67726DD47D1}"/>
              </a:ext>
            </a:extLst>
          </p:cNvPr>
          <p:cNvSpPr>
            <a:spLocks noGrp="1"/>
          </p:cNvSpPr>
          <p:nvPr>
            <p:ph type="pic" sz="quarter" idx="14"/>
          </p:nvPr>
        </p:nvSpPr>
        <p:spPr>
          <a:xfrm>
            <a:off x="0" y="2185988"/>
            <a:ext cx="6419850" cy="4672012"/>
          </a:xfrm>
        </p:spPr>
        <p:txBody>
          <a:bodyPr/>
          <a:lstStyle/>
          <a:p>
            <a:endParaRPr lang="en-US"/>
          </a:p>
        </p:txBody>
      </p:sp>
      <p:sp>
        <p:nvSpPr>
          <p:cNvPr id="13" name="Text Placeholder 12">
            <a:extLst>
              <a:ext uri="{FF2B5EF4-FFF2-40B4-BE49-F238E27FC236}">
                <a16:creationId xmlns:a16="http://schemas.microsoft.com/office/drawing/2014/main" id="{4419E011-1FBD-4956-8BEB-44640A0A8C23}"/>
              </a:ext>
            </a:extLst>
          </p:cNvPr>
          <p:cNvSpPr>
            <a:spLocks noGrp="1"/>
          </p:cNvSpPr>
          <p:nvPr>
            <p:ph type="body" sz="quarter" idx="15"/>
          </p:nvPr>
        </p:nvSpPr>
        <p:spPr>
          <a:xfrm>
            <a:off x="7196138" y="516255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C44CFF26-3737-4E98-A003-816121A83E14}"/>
              </a:ext>
            </a:extLst>
          </p:cNvPr>
          <p:cNvSpPr>
            <a:spLocks noGrp="1"/>
          </p:cNvSpPr>
          <p:nvPr>
            <p:ph type="body" sz="quarter" idx="16"/>
          </p:nvPr>
        </p:nvSpPr>
        <p:spPr>
          <a:xfrm>
            <a:off x="9544731" y="5143500"/>
            <a:ext cx="1966912" cy="1057275"/>
          </a:xfrm>
        </p:spPr>
        <p:txBody>
          <a:bodyPr>
            <a:no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Picture Placeholder 15">
            <a:extLst>
              <a:ext uri="{FF2B5EF4-FFF2-40B4-BE49-F238E27FC236}">
                <a16:creationId xmlns:a16="http://schemas.microsoft.com/office/drawing/2014/main" id="{0CBD85EB-8F49-413C-9ECE-E23BFCB8E730}"/>
              </a:ext>
            </a:extLst>
          </p:cNvPr>
          <p:cNvSpPr>
            <a:spLocks noGrp="1"/>
          </p:cNvSpPr>
          <p:nvPr>
            <p:ph type="pic" sz="quarter" idx="17"/>
          </p:nvPr>
        </p:nvSpPr>
        <p:spPr>
          <a:xfrm>
            <a:off x="7696200" y="4591050"/>
            <a:ext cx="914400" cy="434975"/>
          </a:xfrm>
        </p:spPr>
        <p:txBody>
          <a:bodyPr/>
          <a:lstStyle/>
          <a:p>
            <a:endParaRPr lang="en-US"/>
          </a:p>
        </p:txBody>
      </p:sp>
      <p:sp>
        <p:nvSpPr>
          <p:cNvPr id="17" name="Picture Placeholder 15">
            <a:extLst>
              <a:ext uri="{FF2B5EF4-FFF2-40B4-BE49-F238E27FC236}">
                <a16:creationId xmlns:a16="http://schemas.microsoft.com/office/drawing/2014/main" id="{0C8EA276-A126-4A9C-BF5C-EB728C1E1AB7}"/>
              </a:ext>
            </a:extLst>
          </p:cNvPr>
          <p:cNvSpPr>
            <a:spLocks noGrp="1"/>
          </p:cNvSpPr>
          <p:nvPr>
            <p:ph type="pic" sz="quarter" idx="18"/>
          </p:nvPr>
        </p:nvSpPr>
        <p:spPr>
          <a:xfrm>
            <a:off x="10096500" y="4591050"/>
            <a:ext cx="914400" cy="434975"/>
          </a:xfrm>
        </p:spPr>
        <p:txBody>
          <a:bodyPr/>
          <a:lstStyle/>
          <a:p>
            <a:endParaRPr lang="en-US"/>
          </a:p>
        </p:txBody>
      </p:sp>
    </p:spTree>
    <p:extLst>
      <p:ext uri="{BB962C8B-B14F-4D97-AF65-F5344CB8AC3E}">
        <p14:creationId xmlns:p14="http://schemas.microsoft.com/office/powerpoint/2010/main" val="42860916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FB6FB-BDB9-4848-A846-5998AF857B0D}"/>
              </a:ext>
            </a:extLst>
          </p:cNvPr>
          <p:cNvSpPr>
            <a:spLocks noGrp="1"/>
          </p:cNvSpPr>
          <p:nvPr>
            <p:ph type="title" hasCustomPrompt="1"/>
          </p:nvPr>
        </p:nvSpPr>
        <p:spPr>
          <a:xfrm>
            <a:off x="838200" y="983456"/>
            <a:ext cx="4848036" cy="1325563"/>
          </a:xfrm>
        </p:spPr>
        <p:txBody>
          <a:bodyPr>
            <a:noAutofit/>
          </a:bodyPr>
          <a:lstStyle>
            <a:lvl1pPr>
              <a:defRPr sz="6000"/>
            </a:lvl1pPr>
          </a:lstStyle>
          <a:p>
            <a:r>
              <a:rPr lang="en-US" dirty="0"/>
              <a:t>Master title style</a:t>
            </a:r>
          </a:p>
        </p:txBody>
      </p:sp>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6277167" y="3048339"/>
            <a:ext cx="4848035" cy="2568689"/>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fld id="{EA4A04CC-471F-4AA9-B14A-9573B9BFBAFB}" type="datetime1">
              <a:rPr lang="en-US" smtClean="0"/>
              <a:t>3/12/2025</a:t>
            </a:fld>
            <a:endParaRPr lang="en-US"/>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p>
            <a:fld id="{667BE782-764C-48E2-8CC4-34B04CA69BE4}" type="slidenum">
              <a:rPr lang="en-US" smtClean="0"/>
              <a:t>‹#›</a:t>
            </a:fld>
            <a:endParaRPr lang="en-US"/>
          </a:p>
        </p:txBody>
      </p:sp>
      <p:sp>
        <p:nvSpPr>
          <p:cNvPr id="8" name="Picture Placeholder 7">
            <a:extLst>
              <a:ext uri="{FF2B5EF4-FFF2-40B4-BE49-F238E27FC236}">
                <a16:creationId xmlns:a16="http://schemas.microsoft.com/office/drawing/2014/main" id="{0B6B7767-051D-4837-A56E-2125B347A2C2}"/>
              </a:ext>
            </a:extLst>
          </p:cNvPr>
          <p:cNvSpPr>
            <a:spLocks noGrp="1"/>
          </p:cNvSpPr>
          <p:nvPr>
            <p:ph type="pic" sz="quarter" idx="13"/>
          </p:nvPr>
        </p:nvSpPr>
        <p:spPr>
          <a:xfrm>
            <a:off x="838201" y="3048340"/>
            <a:ext cx="4848035" cy="2568689"/>
          </a:xfrm>
        </p:spPr>
        <p:txBody>
          <a:bodyPr/>
          <a:lstStyle/>
          <a:p>
            <a:endParaRPr lang="en-US"/>
          </a:p>
        </p:txBody>
      </p:sp>
    </p:spTree>
    <p:extLst>
      <p:ext uri="{BB962C8B-B14F-4D97-AF65-F5344CB8AC3E}">
        <p14:creationId xmlns:p14="http://schemas.microsoft.com/office/powerpoint/2010/main" val="3602345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8B691-FE61-4127-95B7-55EA0B2DC40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54ADDB-FFE8-41DF-996B-1DE3D6507C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9DEEFE2-9F30-4EB9-AD12-6447541486AD}"/>
              </a:ext>
            </a:extLst>
          </p:cNvPr>
          <p:cNvSpPr>
            <a:spLocks noGrp="1"/>
          </p:cNvSpPr>
          <p:nvPr>
            <p:ph type="dt" sz="half" idx="10"/>
          </p:nvPr>
        </p:nvSpPr>
        <p:spPr/>
        <p:txBody>
          <a:bodyPr/>
          <a:lstStyle/>
          <a:p>
            <a:fld id="{67D77264-437B-4F47-BAA8-EF73D1862AD4}" type="datetime1">
              <a:rPr lang="en-US" smtClean="0"/>
              <a:t>3/12/2025</a:t>
            </a:fld>
            <a:endParaRPr lang="en-US"/>
          </a:p>
        </p:txBody>
      </p:sp>
      <p:sp>
        <p:nvSpPr>
          <p:cNvPr id="5" name="Footer Placeholder 4">
            <a:extLst>
              <a:ext uri="{FF2B5EF4-FFF2-40B4-BE49-F238E27FC236}">
                <a16:creationId xmlns:a16="http://schemas.microsoft.com/office/drawing/2014/main" id="{C18876D2-427A-4D0E-A663-48845AF54C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E9C791-9904-4756-9630-8D06623F1320}"/>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40203934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E642-C75A-4B05-AD35-31DA4EA3E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84B320-3797-4765-BEA1-54F5617E363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939D17-4968-4144-A837-CB151E9D1F68}"/>
              </a:ext>
            </a:extLst>
          </p:cNvPr>
          <p:cNvSpPr>
            <a:spLocks noGrp="1"/>
          </p:cNvSpPr>
          <p:nvPr>
            <p:ph type="dt" sz="half" idx="10"/>
          </p:nvPr>
        </p:nvSpPr>
        <p:spPr/>
        <p:txBody>
          <a:bodyPr/>
          <a:lstStyle/>
          <a:p>
            <a:fld id="{8419B439-11C0-40D1-B406-9549C6B409AD}" type="datetime1">
              <a:rPr lang="en-US" smtClean="0"/>
              <a:t>3/12/2025</a:t>
            </a:fld>
            <a:endParaRPr lang="en-US"/>
          </a:p>
        </p:txBody>
      </p:sp>
      <p:sp>
        <p:nvSpPr>
          <p:cNvPr id="5" name="Footer Placeholder 4">
            <a:extLst>
              <a:ext uri="{FF2B5EF4-FFF2-40B4-BE49-F238E27FC236}">
                <a16:creationId xmlns:a16="http://schemas.microsoft.com/office/drawing/2014/main" id="{F69B2BCC-663C-43A8-B9B5-DCA399B62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87368F-E171-4A68-88F0-3E04A620CF9D}"/>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62205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D7205-A7D8-4D53-ABCD-4EE87AD8D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EB6902-360C-4616-BAF3-81767B97F1E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479CEA8-A94C-4055-979A-AB3AB4923C13}"/>
              </a:ext>
            </a:extLst>
          </p:cNvPr>
          <p:cNvSpPr>
            <a:spLocks noGrp="1"/>
          </p:cNvSpPr>
          <p:nvPr>
            <p:ph type="dt" sz="half" idx="10"/>
          </p:nvPr>
        </p:nvSpPr>
        <p:spPr/>
        <p:txBody>
          <a:bodyPr/>
          <a:lstStyle/>
          <a:p>
            <a:fld id="{BB38F744-DF85-4038-86C8-DC3958644D7C}" type="datetime1">
              <a:rPr lang="en-US" smtClean="0"/>
              <a:t>3/12/2025</a:t>
            </a:fld>
            <a:endParaRPr lang="en-US"/>
          </a:p>
        </p:txBody>
      </p:sp>
      <p:sp>
        <p:nvSpPr>
          <p:cNvPr id="5" name="Footer Placeholder 4">
            <a:extLst>
              <a:ext uri="{FF2B5EF4-FFF2-40B4-BE49-F238E27FC236}">
                <a16:creationId xmlns:a16="http://schemas.microsoft.com/office/drawing/2014/main" id="{0796FBD7-BD21-47D2-B5CA-74500FCEA9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F0A0C0-9492-4146-8515-7467DE4B8056}"/>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227828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BF218-C149-48BD-A581-7AE9BBBD37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22F1F7-F3EF-45FB-9335-962B29DD039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612FF14-DEEB-4C85-AF6B-35608709E6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CCCCF6-6B32-43FE-89FE-3EC229CF8F7B}"/>
              </a:ext>
            </a:extLst>
          </p:cNvPr>
          <p:cNvSpPr>
            <a:spLocks noGrp="1"/>
          </p:cNvSpPr>
          <p:nvPr>
            <p:ph type="dt" sz="half" idx="10"/>
          </p:nvPr>
        </p:nvSpPr>
        <p:spPr/>
        <p:txBody>
          <a:bodyPr/>
          <a:lstStyle/>
          <a:p>
            <a:fld id="{D4CD71AD-1CA8-4566-BB5D-216CCDD511F6}" type="datetime1">
              <a:rPr lang="en-US" smtClean="0"/>
              <a:t>3/12/2025</a:t>
            </a:fld>
            <a:endParaRPr lang="en-US"/>
          </a:p>
        </p:txBody>
      </p:sp>
      <p:sp>
        <p:nvSpPr>
          <p:cNvPr id="6" name="Footer Placeholder 5">
            <a:extLst>
              <a:ext uri="{FF2B5EF4-FFF2-40B4-BE49-F238E27FC236}">
                <a16:creationId xmlns:a16="http://schemas.microsoft.com/office/drawing/2014/main" id="{693AA49C-C8AE-442E-95BF-41F153F88C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E79F0-D10B-46C5-9BAE-BBF7AFE60036}"/>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191296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78E67-FDB4-45D8-98D2-C8C8715A28F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9871BD-A0EC-4631-8013-4AFE6DADC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796A69F-53F2-4173-8708-EA15B32EC09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043676-6FF1-46E7-A086-0CC8144BC3B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90DACB9-C18F-4620-AC5F-7D77FE838E9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A02C3A-EBB2-44AF-A98C-0DFC1986A85B}"/>
              </a:ext>
            </a:extLst>
          </p:cNvPr>
          <p:cNvSpPr>
            <a:spLocks noGrp="1"/>
          </p:cNvSpPr>
          <p:nvPr>
            <p:ph type="dt" sz="half" idx="10"/>
          </p:nvPr>
        </p:nvSpPr>
        <p:spPr/>
        <p:txBody>
          <a:bodyPr/>
          <a:lstStyle/>
          <a:p>
            <a:fld id="{29D6B47F-F716-445F-9939-723AF68D0A6B}" type="datetime1">
              <a:rPr lang="en-US" smtClean="0"/>
              <a:t>3/12/2025</a:t>
            </a:fld>
            <a:endParaRPr lang="en-US"/>
          </a:p>
        </p:txBody>
      </p:sp>
      <p:sp>
        <p:nvSpPr>
          <p:cNvPr id="8" name="Footer Placeholder 7">
            <a:extLst>
              <a:ext uri="{FF2B5EF4-FFF2-40B4-BE49-F238E27FC236}">
                <a16:creationId xmlns:a16="http://schemas.microsoft.com/office/drawing/2014/main" id="{B4694418-5002-48E5-ABE4-78565F8906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8B5E67-4E8C-4290-82F6-8FD51F6DF61A}"/>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157506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BEE5F-2A9F-42AE-9E9B-42F478F560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6AA88B-D25B-4C64-BA54-838757247961}"/>
              </a:ext>
            </a:extLst>
          </p:cNvPr>
          <p:cNvSpPr>
            <a:spLocks noGrp="1"/>
          </p:cNvSpPr>
          <p:nvPr>
            <p:ph type="dt" sz="half" idx="10"/>
          </p:nvPr>
        </p:nvSpPr>
        <p:spPr/>
        <p:txBody>
          <a:bodyPr/>
          <a:lstStyle/>
          <a:p>
            <a:fld id="{999C948C-0820-432C-A42D-4578B292CFD4}" type="datetime1">
              <a:rPr lang="en-US" smtClean="0"/>
              <a:t>3/12/2025</a:t>
            </a:fld>
            <a:endParaRPr lang="en-US"/>
          </a:p>
        </p:txBody>
      </p:sp>
      <p:sp>
        <p:nvSpPr>
          <p:cNvPr id="4" name="Footer Placeholder 3">
            <a:extLst>
              <a:ext uri="{FF2B5EF4-FFF2-40B4-BE49-F238E27FC236}">
                <a16:creationId xmlns:a16="http://schemas.microsoft.com/office/drawing/2014/main" id="{AE997E73-783B-402B-8F72-0BAD7357B4D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D928ED-275C-459B-83A1-2A6165CAF98F}"/>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2483198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6F259-69A0-44B9-AD9D-5093FE2BBD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CD3860-8612-4056-B66A-791E972A14B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500C-B0B3-4E64-B2AE-2E9D9A5EC768}"/>
              </a:ext>
            </a:extLst>
          </p:cNvPr>
          <p:cNvSpPr>
            <a:spLocks noGrp="1"/>
          </p:cNvSpPr>
          <p:nvPr>
            <p:ph type="dt" sz="half" idx="10"/>
          </p:nvPr>
        </p:nvSpPr>
        <p:spPr/>
        <p:txBody>
          <a:bodyPr/>
          <a:lstStyle/>
          <a:p>
            <a:fld id="{C4F05A7D-7227-43D9-90AC-2D34EEEE8A6F}" type="datetime1">
              <a:rPr lang="en-US" smtClean="0"/>
              <a:t>3/12/2025</a:t>
            </a:fld>
            <a:endParaRPr lang="en-US"/>
          </a:p>
        </p:txBody>
      </p:sp>
      <p:sp>
        <p:nvSpPr>
          <p:cNvPr id="5" name="Footer Placeholder 4">
            <a:extLst>
              <a:ext uri="{FF2B5EF4-FFF2-40B4-BE49-F238E27FC236}">
                <a16:creationId xmlns:a16="http://schemas.microsoft.com/office/drawing/2014/main" id="{EFAE1F65-B432-4C6F-9C7D-15337FA7D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F1727E-6D46-409F-8DF7-6634EE9286A6}"/>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1815982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58283F-A726-43D8-8BC9-2E4FC3123740}"/>
              </a:ext>
            </a:extLst>
          </p:cNvPr>
          <p:cNvSpPr>
            <a:spLocks noGrp="1"/>
          </p:cNvSpPr>
          <p:nvPr>
            <p:ph type="dt" sz="half" idx="10"/>
          </p:nvPr>
        </p:nvSpPr>
        <p:spPr/>
        <p:txBody>
          <a:bodyPr/>
          <a:lstStyle/>
          <a:p>
            <a:fld id="{CCE62823-D3F3-4ECF-A3EC-9ADEC3C608AF}" type="datetime1">
              <a:rPr lang="en-US" smtClean="0"/>
              <a:t>3/12/2025</a:t>
            </a:fld>
            <a:endParaRPr lang="en-US"/>
          </a:p>
        </p:txBody>
      </p:sp>
      <p:sp>
        <p:nvSpPr>
          <p:cNvPr id="3" name="Footer Placeholder 2">
            <a:extLst>
              <a:ext uri="{FF2B5EF4-FFF2-40B4-BE49-F238E27FC236}">
                <a16:creationId xmlns:a16="http://schemas.microsoft.com/office/drawing/2014/main" id="{626F0662-6653-4F49-8EED-6A602B505F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603166-9550-450C-A1FF-7D5223387FFC}"/>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4263574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0088C-C28B-4CB2-9758-FEC20979ED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F9987A-6D10-4ABB-923D-D49D63AE2F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12B81AE-E3CD-4940-8481-AB83B59840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11E7507-BC2F-4B0A-8183-E380CFC7752B}"/>
              </a:ext>
            </a:extLst>
          </p:cNvPr>
          <p:cNvSpPr>
            <a:spLocks noGrp="1"/>
          </p:cNvSpPr>
          <p:nvPr>
            <p:ph type="dt" sz="half" idx="10"/>
          </p:nvPr>
        </p:nvSpPr>
        <p:spPr/>
        <p:txBody>
          <a:bodyPr/>
          <a:lstStyle/>
          <a:p>
            <a:fld id="{5AE033D8-61DB-4A9D-99D5-27BC693A2918}" type="datetime1">
              <a:rPr lang="en-US" smtClean="0"/>
              <a:t>3/12/2025</a:t>
            </a:fld>
            <a:endParaRPr lang="en-US"/>
          </a:p>
        </p:txBody>
      </p:sp>
      <p:sp>
        <p:nvSpPr>
          <p:cNvPr id="6" name="Footer Placeholder 5">
            <a:extLst>
              <a:ext uri="{FF2B5EF4-FFF2-40B4-BE49-F238E27FC236}">
                <a16:creationId xmlns:a16="http://schemas.microsoft.com/office/drawing/2014/main" id="{71FF4ABF-51F7-4268-A535-DCAFC73F1A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EBC050-9A5C-4DF2-8A7B-1357BA8102CA}"/>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2877684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C4701-6196-426A-9F33-F89FA7B273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933CA7-D9A4-4B33-88B7-479C0C4F17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2A1867-276F-4990-92A4-5B47E983D6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5F24B8-BCBB-4768-A5B9-24F581393B60}"/>
              </a:ext>
            </a:extLst>
          </p:cNvPr>
          <p:cNvSpPr>
            <a:spLocks noGrp="1"/>
          </p:cNvSpPr>
          <p:nvPr>
            <p:ph type="dt" sz="half" idx="10"/>
          </p:nvPr>
        </p:nvSpPr>
        <p:spPr/>
        <p:txBody>
          <a:bodyPr/>
          <a:lstStyle/>
          <a:p>
            <a:fld id="{B6ABFD01-28A5-46A5-88CC-57DEAF4E4A0F}" type="datetime1">
              <a:rPr lang="en-US" smtClean="0"/>
              <a:t>3/12/2025</a:t>
            </a:fld>
            <a:endParaRPr lang="en-US"/>
          </a:p>
        </p:txBody>
      </p:sp>
      <p:sp>
        <p:nvSpPr>
          <p:cNvPr id="6" name="Footer Placeholder 5">
            <a:extLst>
              <a:ext uri="{FF2B5EF4-FFF2-40B4-BE49-F238E27FC236}">
                <a16:creationId xmlns:a16="http://schemas.microsoft.com/office/drawing/2014/main" id="{ACE7DB65-EAAB-4A42-9ADF-125E6A243D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FC974C-0AD7-4331-9883-6D15A6D5152E}"/>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586121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A08A8-9108-4204-B635-412D5CD9A6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7F136DB-111C-467E-B5B1-E1502A6AE25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3C40CB-559A-4FA4-AF0A-D520AFE15437}"/>
              </a:ext>
            </a:extLst>
          </p:cNvPr>
          <p:cNvSpPr>
            <a:spLocks noGrp="1"/>
          </p:cNvSpPr>
          <p:nvPr>
            <p:ph type="dt" sz="half" idx="10"/>
          </p:nvPr>
        </p:nvSpPr>
        <p:spPr/>
        <p:txBody>
          <a:bodyPr/>
          <a:lstStyle/>
          <a:p>
            <a:fld id="{77CC37FC-EB8C-442E-946E-65036DFD0A54}" type="datetime1">
              <a:rPr lang="en-US" smtClean="0"/>
              <a:t>3/12/2025</a:t>
            </a:fld>
            <a:endParaRPr lang="en-US"/>
          </a:p>
        </p:txBody>
      </p:sp>
      <p:sp>
        <p:nvSpPr>
          <p:cNvPr id="5" name="Footer Placeholder 4">
            <a:extLst>
              <a:ext uri="{FF2B5EF4-FFF2-40B4-BE49-F238E27FC236}">
                <a16:creationId xmlns:a16="http://schemas.microsoft.com/office/drawing/2014/main" id="{C19C3F0D-9583-4E82-83B5-4B2E45DE31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2D978B-9914-4327-93DD-12C820C111C6}"/>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9546734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D07F1B-287E-42EA-B625-007F203E8F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1A1248-2DC1-4F1A-8FE3-F077E2FCD7E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0A9A40-A708-406C-915E-30A6AA2CF664}"/>
              </a:ext>
            </a:extLst>
          </p:cNvPr>
          <p:cNvSpPr>
            <a:spLocks noGrp="1"/>
          </p:cNvSpPr>
          <p:nvPr>
            <p:ph type="dt" sz="half" idx="10"/>
          </p:nvPr>
        </p:nvSpPr>
        <p:spPr/>
        <p:txBody>
          <a:bodyPr/>
          <a:lstStyle/>
          <a:p>
            <a:fld id="{B28744DD-91A9-4531-94E4-ECBC547365AE}" type="datetime1">
              <a:rPr lang="en-US" smtClean="0"/>
              <a:t>3/12/2025</a:t>
            </a:fld>
            <a:endParaRPr lang="en-US"/>
          </a:p>
        </p:txBody>
      </p:sp>
      <p:sp>
        <p:nvSpPr>
          <p:cNvPr id="5" name="Footer Placeholder 4">
            <a:extLst>
              <a:ext uri="{FF2B5EF4-FFF2-40B4-BE49-F238E27FC236}">
                <a16:creationId xmlns:a16="http://schemas.microsoft.com/office/drawing/2014/main" id="{3C5EEDE7-2217-4FDC-B193-422951253E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B6F1BD-4E0F-4CF8-95EC-4B98B5B4D332}"/>
              </a:ext>
            </a:extLst>
          </p:cNvPr>
          <p:cNvSpPr>
            <a:spLocks noGrp="1"/>
          </p:cNvSpPr>
          <p:nvPr>
            <p:ph type="sldNum" sz="quarter" idx="12"/>
          </p:nvPr>
        </p:nvSpPr>
        <p:spPr/>
        <p:txBody>
          <a:bodyPr/>
          <a:lstStyle/>
          <a:p>
            <a:fld id="{934E0089-2815-47C0-A6F3-B3F8C6C19A77}" type="slidenum">
              <a:rPr lang="en-US" smtClean="0"/>
              <a:t>‹#›</a:t>
            </a:fld>
            <a:endParaRPr lang="en-US"/>
          </a:p>
        </p:txBody>
      </p:sp>
    </p:spTree>
    <p:extLst>
      <p:ext uri="{BB962C8B-B14F-4D97-AF65-F5344CB8AC3E}">
        <p14:creationId xmlns:p14="http://schemas.microsoft.com/office/powerpoint/2010/main" val="18012290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BEF9C-1E5F-4AE3-ACA6-74EE3650772B}"/>
              </a:ext>
            </a:extLst>
          </p:cNvPr>
          <p:cNvSpPr/>
          <p:nvPr userDrawn="1"/>
        </p:nvSpPr>
        <p:spPr>
          <a:xfrm>
            <a:off x="1001713" y="1001713"/>
            <a:ext cx="10186194" cy="4854575"/>
          </a:xfrm>
          <a:prstGeom prst="rect">
            <a:avLst/>
          </a:prstGeom>
          <a:noFill/>
          <a:ln w="317500" cmpd="tri">
            <a:solidFill>
              <a:srgbClr val="12B0B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Slide Number Placeholder 3">
            <a:extLst>
              <a:ext uri="{FF2B5EF4-FFF2-40B4-BE49-F238E27FC236}">
                <a16:creationId xmlns:a16="http://schemas.microsoft.com/office/drawing/2014/main" id="{CCC27A8B-FDC9-43E4-A10D-999F1E5D687C}"/>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A7A3A7A6-D82B-42D3-96BA-560031747AA7}" type="slidenum">
              <a:rPr lang="en-US"/>
              <a:pPr>
                <a:defRPr/>
              </a:pPr>
              <a:t>‹#›</a:t>
            </a:fld>
            <a:endParaRPr lang="en-US"/>
          </a:p>
        </p:txBody>
      </p:sp>
    </p:spTree>
    <p:extLst>
      <p:ext uri="{BB962C8B-B14F-4D97-AF65-F5344CB8AC3E}">
        <p14:creationId xmlns:p14="http://schemas.microsoft.com/office/powerpoint/2010/main" val="20859816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03B8A-4843-454A-9CDE-C580B1176962}"/>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Rectangle 2">
            <a:extLst>
              <a:ext uri="{FF2B5EF4-FFF2-40B4-BE49-F238E27FC236}">
                <a16:creationId xmlns:a16="http://schemas.microsoft.com/office/drawing/2014/main" id="{A173655C-B48D-4F02-BC96-0AA71A5CA174}"/>
              </a:ext>
            </a:extLst>
          </p:cNvPr>
          <p:cNvSpPr/>
          <p:nvPr userDrawn="1"/>
        </p:nvSpPr>
        <p:spPr>
          <a:xfrm>
            <a:off x="1001713" y="1001713"/>
            <a:ext cx="10186194" cy="4854575"/>
          </a:xfrm>
          <a:prstGeom prst="rect">
            <a:avLst/>
          </a:prstGeom>
          <a:solidFill>
            <a:srgbClr val="12B0B5"/>
          </a:solidFill>
          <a:ln w="247650" cmpd="tri">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dirty="0"/>
          </a:p>
        </p:txBody>
      </p:sp>
      <p:sp>
        <p:nvSpPr>
          <p:cNvPr id="4" name="Rectangle 6">
            <a:extLst>
              <a:ext uri="{FF2B5EF4-FFF2-40B4-BE49-F238E27FC236}">
                <a16:creationId xmlns:a16="http://schemas.microsoft.com/office/drawing/2014/main" id="{202F130E-6852-46EB-A09D-209DA8C89C72}"/>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a:latin typeface="Montserrat" panose="02000505000000020004" pitchFamily="2" charset="0"/>
              </a:rPr>
              <a:t>The Health Coach Group | Copyright </a:t>
            </a:r>
            <a:r>
              <a:rPr lang="en-US" altLang="en-US" sz="600"/>
              <a:t>©</a:t>
            </a:r>
            <a:r>
              <a:rPr lang="en-US" altLang="en-US" sz="600">
                <a:latin typeface="Montserrat" panose="02000505000000020004" pitchFamily="2" charset="0"/>
              </a:rPr>
              <a:t> All Rights Reserved.</a:t>
            </a:r>
          </a:p>
        </p:txBody>
      </p:sp>
      <p:sp>
        <p:nvSpPr>
          <p:cNvPr id="5" name="Slide Number Placeholder 5">
            <a:extLst>
              <a:ext uri="{FF2B5EF4-FFF2-40B4-BE49-F238E27FC236}">
                <a16:creationId xmlns:a16="http://schemas.microsoft.com/office/drawing/2014/main" id="{009CD36B-F4CC-4942-932D-DBDFE175B5F7}"/>
              </a:ext>
            </a:extLst>
          </p:cNvPr>
          <p:cNvSpPr>
            <a:spLocks noGrp="1"/>
          </p:cNvSpPr>
          <p:nvPr>
            <p:ph type="sldNum" sz="quarter" idx="10"/>
          </p:nvPr>
        </p:nvSpPr>
        <p:spPr/>
        <p:txBody>
          <a:bodyPr/>
          <a:lstStyle>
            <a:lvl1pPr>
              <a:defRPr sz="1000"/>
            </a:lvl1pPr>
          </a:lstStyle>
          <a:p>
            <a:pPr>
              <a:defRPr/>
            </a:pPr>
            <a:fld id="{5EE37673-3C83-422C-BC29-BBCE9CD0513B}" type="slidenum">
              <a:rPr lang="en-US" smtClean="0"/>
              <a:pPr>
                <a:defRPr/>
              </a:pPr>
              <a:t>‹#›</a:t>
            </a:fld>
            <a:endParaRPr lang="en-US" dirty="0"/>
          </a:p>
        </p:txBody>
      </p:sp>
    </p:spTree>
    <p:extLst>
      <p:ext uri="{BB962C8B-B14F-4D97-AF65-F5344CB8AC3E}">
        <p14:creationId xmlns:p14="http://schemas.microsoft.com/office/powerpoint/2010/main" val="20979309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D5BAB-493C-46A9-8967-ECA8849F1C8A}"/>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TextBox 18">
            <a:extLst>
              <a:ext uri="{FF2B5EF4-FFF2-40B4-BE49-F238E27FC236}">
                <a16:creationId xmlns:a16="http://schemas.microsoft.com/office/drawing/2014/main" id="{DE3DE27F-FB71-44E8-8A72-F554A3BDCDCD}"/>
              </a:ext>
            </a:extLst>
          </p:cNvPr>
          <p:cNvSpPr txBox="1">
            <a:spLocks noChangeArrowheads="1"/>
          </p:cNvSpPr>
          <p:nvPr userDrawn="1"/>
        </p:nvSpPr>
        <p:spPr bwMode="auto">
          <a:xfrm>
            <a:off x="3303822" y="2317750"/>
            <a:ext cx="558197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fontAlgn="base">
              <a:spcBef>
                <a:spcPct val="0"/>
              </a:spcBef>
              <a:spcAft>
                <a:spcPct val="0"/>
              </a:spcAft>
              <a:defRPr sz="3600">
                <a:solidFill>
                  <a:schemeClr val="tx1"/>
                </a:solidFill>
                <a:latin typeface="Calibri" panose="020F0502020204030204" pitchFamily="34" charset="0"/>
              </a:defRPr>
            </a:lvl6pPr>
            <a:lvl7pPr marL="2971800" indent="-228600" defTabSz="1828800" fontAlgn="base">
              <a:spcBef>
                <a:spcPct val="0"/>
              </a:spcBef>
              <a:spcAft>
                <a:spcPct val="0"/>
              </a:spcAft>
              <a:defRPr sz="3600">
                <a:solidFill>
                  <a:schemeClr val="tx1"/>
                </a:solidFill>
                <a:latin typeface="Calibri" panose="020F0502020204030204" pitchFamily="34" charset="0"/>
              </a:defRPr>
            </a:lvl7pPr>
            <a:lvl8pPr marL="3429000" indent="-228600" defTabSz="1828800" fontAlgn="base">
              <a:spcBef>
                <a:spcPct val="0"/>
              </a:spcBef>
              <a:spcAft>
                <a:spcPct val="0"/>
              </a:spcAft>
              <a:defRPr sz="3600">
                <a:solidFill>
                  <a:schemeClr val="tx1"/>
                </a:solidFill>
                <a:latin typeface="Calibri" panose="020F0502020204030204" pitchFamily="34" charset="0"/>
              </a:defRPr>
            </a:lvl8pPr>
            <a:lvl9pPr marL="3886200" indent="-228600" defTabSz="1828800" fontAlgn="base">
              <a:spcBef>
                <a:spcPct val="0"/>
              </a:spcBef>
              <a:spcAft>
                <a:spcPct val="0"/>
              </a:spcAft>
              <a:defRPr sz="3600">
                <a:solidFill>
                  <a:schemeClr val="tx1"/>
                </a:solidFill>
                <a:latin typeface="Calibri" panose="020F0502020204030204" pitchFamily="34" charset="0"/>
              </a:defRPr>
            </a:lvl9pPr>
          </a:lstStyle>
          <a:p>
            <a:pPr algn="ctr" eaLnBrk="1" hangingPunct="1">
              <a:defRPr/>
            </a:pPr>
            <a:r>
              <a:rPr lang="tr-TR" altLang="en-US" sz="6900">
                <a:solidFill>
                  <a:schemeClr val="bg1"/>
                </a:solidFill>
                <a:latin typeface="Montserrat" pitchFamily="2" charset="77"/>
              </a:rPr>
              <a:t>HERBALISM</a:t>
            </a:r>
          </a:p>
        </p:txBody>
      </p:sp>
      <p:sp>
        <p:nvSpPr>
          <p:cNvPr id="4" name="Rectangle 3">
            <a:extLst>
              <a:ext uri="{FF2B5EF4-FFF2-40B4-BE49-F238E27FC236}">
                <a16:creationId xmlns:a16="http://schemas.microsoft.com/office/drawing/2014/main" id="{A337ABC8-8C05-4855-BE19-3B33FC2FD116}"/>
              </a:ext>
            </a:extLst>
          </p:cNvPr>
          <p:cNvSpPr/>
          <p:nvPr userDrawn="1"/>
        </p:nvSpPr>
        <p:spPr>
          <a:xfrm rot="10800000">
            <a:off x="0"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6" name="Slide Number Placeholder 3">
            <a:extLst>
              <a:ext uri="{FF2B5EF4-FFF2-40B4-BE49-F238E27FC236}">
                <a16:creationId xmlns:a16="http://schemas.microsoft.com/office/drawing/2014/main" id="{A18A692C-BDF0-43C2-94FB-A39FB4BDA83B}"/>
              </a:ext>
            </a:extLst>
          </p:cNvPr>
          <p:cNvSpPr>
            <a:spLocks noGrp="1"/>
          </p:cNvSpPr>
          <p:nvPr>
            <p:ph type="sldNum" sz="quarter" idx="10"/>
          </p:nvPr>
        </p:nvSpPr>
        <p:spPr/>
        <p:txBody>
          <a:bodyPr/>
          <a:lstStyle>
            <a:lvl1pPr algn="r">
              <a:defRPr sz="1000" smtClean="0">
                <a:solidFill>
                  <a:schemeClr val="tx1">
                    <a:tint val="75000"/>
                  </a:schemeClr>
                </a:solidFill>
              </a:defRPr>
            </a:lvl1pPr>
          </a:lstStyle>
          <a:p>
            <a:pPr>
              <a:defRPr/>
            </a:pPr>
            <a:fld id="{F17FC83E-6CEF-44CC-A30F-C5EA66A34CCE}" type="slidenum">
              <a:rPr lang="en-US" smtClean="0"/>
              <a:pPr>
                <a:defRPr/>
              </a:pPr>
              <a:t>‹#›</a:t>
            </a:fld>
            <a:endParaRPr lang="en-US" dirty="0"/>
          </a:p>
        </p:txBody>
      </p:sp>
      <p:pic>
        <p:nvPicPr>
          <p:cNvPr id="7" name="Picture 6" descr="A picture containing object&#10;&#10;Description automatically generated">
            <a:extLst>
              <a:ext uri="{FF2B5EF4-FFF2-40B4-BE49-F238E27FC236}">
                <a16:creationId xmlns:a16="http://schemas.microsoft.com/office/drawing/2014/main" id="{B80CE2FD-FBD7-4A4A-85D1-0A8A87789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36756088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Flow In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F3DDA41-C716-490E-B099-06D443194383}"/>
              </a:ext>
            </a:extLst>
          </p:cNvPr>
          <p:cNvCxnSpPr/>
          <p:nvPr userDrawn="1"/>
        </p:nvCxnSpPr>
        <p:spPr>
          <a:xfrm>
            <a:off x="6096000" y="4751388"/>
            <a:ext cx="0" cy="2106613"/>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6D444A1-BEDB-44EE-BEF2-AAEC89FF9643}"/>
              </a:ext>
            </a:extLst>
          </p:cNvPr>
          <p:cNvSpPr>
            <a:spLocks noGrp="1"/>
          </p:cNvSpPr>
          <p:nvPr>
            <p:ph type="sldNum" sz="quarter" idx="10"/>
          </p:nvPr>
        </p:nvSpPr>
        <p:spPr/>
        <p:txBody>
          <a:bodyPr/>
          <a:lstStyle>
            <a:lvl1pPr>
              <a:defRPr sz="1000"/>
            </a:lvl1pPr>
          </a:lstStyle>
          <a:p>
            <a:pPr>
              <a:defRPr/>
            </a:pPr>
            <a:fld id="{D7B1A0BC-2D99-4B94-95F5-48FC11C1E9B5}" type="slidenum">
              <a:rPr lang="en-US" smtClean="0"/>
              <a:pPr>
                <a:defRPr/>
              </a:pPr>
              <a:t>‹#›</a:t>
            </a:fld>
            <a:endParaRPr lang="en-US" dirty="0"/>
          </a:p>
        </p:txBody>
      </p:sp>
    </p:spTree>
    <p:extLst>
      <p:ext uri="{BB962C8B-B14F-4D97-AF65-F5344CB8AC3E}">
        <p14:creationId xmlns:p14="http://schemas.microsoft.com/office/powerpoint/2010/main" val="2874363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Flow Middl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DD784F-3E8C-4816-87BD-8A69A68DE055}"/>
              </a:ext>
            </a:extLst>
          </p:cNvPr>
          <p:cNvCxnSpPr/>
          <p:nvPr userDrawn="1"/>
        </p:nvCxnSpPr>
        <p:spPr>
          <a:xfrm>
            <a:off x="6096000" y="0"/>
            <a:ext cx="0" cy="68580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A0491D9-9F79-4C19-8D90-3EF8D0AB692E}"/>
              </a:ext>
            </a:extLst>
          </p:cNvPr>
          <p:cNvSpPr>
            <a:spLocks noGrp="1"/>
          </p:cNvSpPr>
          <p:nvPr>
            <p:ph type="sldNum" sz="quarter" idx="10"/>
          </p:nvPr>
        </p:nvSpPr>
        <p:spPr/>
        <p:txBody>
          <a:bodyPr/>
          <a:lstStyle>
            <a:lvl1pPr>
              <a:defRPr sz="1000"/>
            </a:lvl1pPr>
          </a:lstStyle>
          <a:p>
            <a:pPr>
              <a:defRPr/>
            </a:pPr>
            <a:fld id="{3665D51E-547F-4EB3-A967-A7125981111D}" type="slidenum">
              <a:rPr lang="en-US" smtClean="0"/>
              <a:pPr>
                <a:defRPr/>
              </a:pPr>
              <a:t>‹#›</a:t>
            </a:fld>
            <a:endParaRPr lang="en-US" dirty="0"/>
          </a:p>
        </p:txBody>
      </p:sp>
    </p:spTree>
    <p:extLst>
      <p:ext uri="{BB962C8B-B14F-4D97-AF65-F5344CB8AC3E}">
        <p14:creationId xmlns:p14="http://schemas.microsoft.com/office/powerpoint/2010/main" val="3240501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BC134-705D-465C-AFED-C9DDF479A2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F5DC43-880E-448F-AAA5-8246DC0BCE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0487831-9DD2-49E0-B8C4-89E71309FCDE}"/>
              </a:ext>
            </a:extLst>
          </p:cNvPr>
          <p:cNvSpPr>
            <a:spLocks noGrp="1"/>
          </p:cNvSpPr>
          <p:nvPr>
            <p:ph type="dt" sz="half" idx="10"/>
          </p:nvPr>
        </p:nvSpPr>
        <p:spPr/>
        <p:txBody>
          <a:bodyPr/>
          <a:lstStyle/>
          <a:p>
            <a:fld id="{8B7E7CA4-25EF-47BF-AF68-053D7E916627}" type="datetime1">
              <a:rPr lang="en-US" smtClean="0"/>
              <a:t>3/12/2025</a:t>
            </a:fld>
            <a:endParaRPr lang="en-US"/>
          </a:p>
        </p:txBody>
      </p:sp>
      <p:sp>
        <p:nvSpPr>
          <p:cNvPr id="5" name="Footer Placeholder 4">
            <a:extLst>
              <a:ext uri="{FF2B5EF4-FFF2-40B4-BE49-F238E27FC236}">
                <a16:creationId xmlns:a16="http://schemas.microsoft.com/office/drawing/2014/main" id="{D0B9EDEA-FF88-4BDD-8EBE-CC83887062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E7C399-5B81-49AA-B985-153A4AD45E26}"/>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4916059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Flow Ou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A92721-8582-4E82-AD81-0511C7B15BCA}"/>
              </a:ext>
            </a:extLst>
          </p:cNvPr>
          <p:cNvCxnSpPr/>
          <p:nvPr userDrawn="1"/>
        </p:nvCxnSpPr>
        <p:spPr>
          <a:xfrm>
            <a:off x="6096000" y="0"/>
            <a:ext cx="0" cy="21336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4" name="Slide Number Placeholder 2">
            <a:extLst>
              <a:ext uri="{FF2B5EF4-FFF2-40B4-BE49-F238E27FC236}">
                <a16:creationId xmlns:a16="http://schemas.microsoft.com/office/drawing/2014/main" id="{B5E7B89C-C406-4CEC-B03D-7FCC98FC18E4}"/>
              </a:ext>
            </a:extLst>
          </p:cNvPr>
          <p:cNvSpPr>
            <a:spLocks noGrp="1"/>
          </p:cNvSpPr>
          <p:nvPr>
            <p:ph type="sldNum" sz="quarter" idx="10"/>
          </p:nvPr>
        </p:nvSpPr>
        <p:spPr/>
        <p:txBody>
          <a:bodyPr/>
          <a:lstStyle>
            <a:lvl1pPr>
              <a:defRPr sz="1000"/>
            </a:lvl1pPr>
          </a:lstStyle>
          <a:p>
            <a:pPr>
              <a:defRPr/>
            </a:pPr>
            <a:fld id="{20F11A98-473A-4147-BEE6-D3CBA66820AB}" type="slidenum">
              <a:rPr lang="en-US" smtClean="0"/>
              <a:pPr>
                <a:defRPr/>
              </a:pPr>
              <a:t>‹#›</a:t>
            </a:fld>
            <a:endParaRPr lang="en-US" dirty="0"/>
          </a:p>
        </p:txBody>
      </p:sp>
    </p:spTree>
    <p:extLst>
      <p:ext uri="{BB962C8B-B14F-4D97-AF65-F5344CB8AC3E}">
        <p14:creationId xmlns:p14="http://schemas.microsoft.com/office/powerpoint/2010/main" val="11790244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991BCA-86DA-448F-A18E-CE6E22AF47C4}"/>
              </a:ext>
            </a:extLst>
          </p:cNvPr>
          <p:cNvSpPr/>
          <p:nvPr userDrawn="1"/>
        </p:nvSpPr>
        <p:spPr>
          <a:xfrm rot="10800000">
            <a:off x="-70338"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5" name="Slide Number Placeholder 2">
            <a:extLst>
              <a:ext uri="{FF2B5EF4-FFF2-40B4-BE49-F238E27FC236}">
                <a16:creationId xmlns:a16="http://schemas.microsoft.com/office/drawing/2014/main" id="{EA9A3EE7-CBA5-4BDD-B5C7-6C3484E106D5}"/>
              </a:ext>
            </a:extLst>
          </p:cNvPr>
          <p:cNvSpPr>
            <a:spLocks noGrp="1"/>
          </p:cNvSpPr>
          <p:nvPr>
            <p:ph type="sldNum" sz="quarter" idx="10"/>
          </p:nvPr>
        </p:nvSpPr>
        <p:spPr/>
        <p:txBody>
          <a:bodyPr/>
          <a:lstStyle>
            <a:lvl1pPr>
              <a:defRPr sz="1000"/>
            </a:lvl1pPr>
          </a:lstStyle>
          <a:p>
            <a:pPr>
              <a:defRPr/>
            </a:pPr>
            <a:fld id="{8C2C93CF-2B5E-47F2-8BDD-6528005EA3E1}" type="slidenum">
              <a:rPr lang="en-US" smtClean="0"/>
              <a:pPr>
                <a:defRPr/>
              </a:pPr>
              <a:t>‹#›</a:t>
            </a:fld>
            <a:endParaRPr lang="en-US" dirty="0"/>
          </a:p>
        </p:txBody>
      </p:sp>
      <p:pic>
        <p:nvPicPr>
          <p:cNvPr id="9" name="Picture 8" descr="A picture containing object&#10;&#10;Description automatically generated">
            <a:extLst>
              <a:ext uri="{FF2B5EF4-FFF2-40B4-BE49-F238E27FC236}">
                <a16:creationId xmlns:a16="http://schemas.microsoft.com/office/drawing/2014/main" id="{968A516B-67F4-4AD6-801E-94C2FBA09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27997792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5977960-84DF-492A-AC9B-9AB24D3E071C}" type="datetime1">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1000"/>
            </a:lvl1pPr>
          </a:lstStyle>
          <a:p>
            <a:fld id="{893DE34F-861C-4A6A-B142-FB2440115817}" type="slidenum">
              <a:rPr lang="en-US" smtClean="0"/>
              <a:pPr/>
              <a:t>‹#›</a:t>
            </a:fld>
            <a:endParaRPr lang="en-US" dirty="0"/>
          </a:p>
        </p:txBody>
      </p:sp>
    </p:spTree>
    <p:extLst>
      <p:ext uri="{BB962C8B-B14F-4D97-AF65-F5344CB8AC3E}">
        <p14:creationId xmlns:p14="http://schemas.microsoft.com/office/powerpoint/2010/main" val="2782369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FBEF9C-1E5F-4AE3-ACA6-74EE3650772B}"/>
              </a:ext>
            </a:extLst>
          </p:cNvPr>
          <p:cNvSpPr/>
          <p:nvPr userDrawn="1"/>
        </p:nvSpPr>
        <p:spPr>
          <a:xfrm>
            <a:off x="1001713" y="1001713"/>
            <a:ext cx="10186194" cy="4854575"/>
          </a:xfrm>
          <a:prstGeom prst="rect">
            <a:avLst/>
          </a:prstGeom>
          <a:noFill/>
          <a:ln w="317500" cmpd="tri">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Slide Number Placeholder 3">
            <a:extLst>
              <a:ext uri="{FF2B5EF4-FFF2-40B4-BE49-F238E27FC236}">
                <a16:creationId xmlns:a16="http://schemas.microsoft.com/office/drawing/2014/main" id="{CCC27A8B-FDC9-43E4-A10D-999F1E5D687C}"/>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A7A3A7A6-D82B-42D3-96BA-560031747AA7}" type="slidenum">
              <a:rPr lang="en-US"/>
              <a:pPr>
                <a:defRPr/>
              </a:pPr>
              <a:t>‹#›</a:t>
            </a:fld>
            <a:endParaRPr lang="en-US"/>
          </a:p>
        </p:txBody>
      </p:sp>
    </p:spTree>
    <p:extLst>
      <p:ext uri="{BB962C8B-B14F-4D97-AF65-F5344CB8AC3E}">
        <p14:creationId xmlns:p14="http://schemas.microsoft.com/office/powerpoint/2010/main" val="22059479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603B8A-4843-454A-9CDE-C580B1176962}"/>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Rectangle 2">
            <a:extLst>
              <a:ext uri="{FF2B5EF4-FFF2-40B4-BE49-F238E27FC236}">
                <a16:creationId xmlns:a16="http://schemas.microsoft.com/office/drawing/2014/main" id="{A173655C-B48D-4F02-BC96-0AA71A5CA174}"/>
              </a:ext>
            </a:extLst>
          </p:cNvPr>
          <p:cNvSpPr/>
          <p:nvPr userDrawn="1"/>
        </p:nvSpPr>
        <p:spPr>
          <a:xfrm>
            <a:off x="1001713" y="1001713"/>
            <a:ext cx="10186194" cy="4854575"/>
          </a:xfrm>
          <a:prstGeom prst="rect">
            <a:avLst/>
          </a:prstGeom>
          <a:solidFill>
            <a:schemeClr val="bg2"/>
          </a:solidFill>
          <a:ln w="247650" cmpd="tri">
            <a:solidFill>
              <a:srgbClr val="FEF0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dirty="0"/>
          </a:p>
        </p:txBody>
      </p:sp>
      <p:sp>
        <p:nvSpPr>
          <p:cNvPr id="4" name="Rectangle 6">
            <a:extLst>
              <a:ext uri="{FF2B5EF4-FFF2-40B4-BE49-F238E27FC236}">
                <a16:creationId xmlns:a16="http://schemas.microsoft.com/office/drawing/2014/main" id="{202F130E-6852-46EB-A09D-209DA8C89C72}"/>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a:latin typeface="Montserrat" panose="02000505000000020004" pitchFamily="2" charset="0"/>
              </a:rPr>
              <a:t>The Health Coach Group | Copyright </a:t>
            </a:r>
            <a:r>
              <a:rPr lang="en-US" altLang="en-US" sz="600"/>
              <a:t>©</a:t>
            </a:r>
            <a:r>
              <a:rPr lang="en-US" altLang="en-US" sz="600">
                <a:latin typeface="Montserrat" panose="02000505000000020004" pitchFamily="2" charset="0"/>
              </a:rPr>
              <a:t> All Rights Reserved.</a:t>
            </a:r>
          </a:p>
        </p:txBody>
      </p:sp>
      <p:sp>
        <p:nvSpPr>
          <p:cNvPr id="5" name="Slide Number Placeholder 5">
            <a:extLst>
              <a:ext uri="{FF2B5EF4-FFF2-40B4-BE49-F238E27FC236}">
                <a16:creationId xmlns:a16="http://schemas.microsoft.com/office/drawing/2014/main" id="{009CD36B-F4CC-4942-932D-DBDFE175B5F7}"/>
              </a:ext>
            </a:extLst>
          </p:cNvPr>
          <p:cNvSpPr>
            <a:spLocks noGrp="1"/>
          </p:cNvSpPr>
          <p:nvPr>
            <p:ph type="sldNum" sz="quarter" idx="10"/>
          </p:nvPr>
        </p:nvSpPr>
        <p:spPr/>
        <p:txBody>
          <a:bodyPr/>
          <a:lstStyle>
            <a:lvl1pPr>
              <a:defRPr sz="1000"/>
            </a:lvl1pPr>
          </a:lstStyle>
          <a:p>
            <a:pPr>
              <a:defRPr/>
            </a:pPr>
            <a:fld id="{5EE37673-3C83-422C-BC29-BBCE9CD0513B}" type="slidenum">
              <a:rPr lang="en-US" smtClean="0"/>
              <a:pPr>
                <a:defRPr/>
              </a:pPr>
              <a:t>‹#›</a:t>
            </a:fld>
            <a:endParaRPr lang="en-US" dirty="0"/>
          </a:p>
        </p:txBody>
      </p:sp>
    </p:spTree>
    <p:extLst>
      <p:ext uri="{BB962C8B-B14F-4D97-AF65-F5344CB8AC3E}">
        <p14:creationId xmlns:p14="http://schemas.microsoft.com/office/powerpoint/2010/main" val="27431221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9D5BAB-493C-46A9-8967-ECA8849F1C8A}"/>
              </a:ext>
            </a:extLst>
          </p:cNvPr>
          <p:cNvSpPr/>
          <p:nvPr userDrawn="1"/>
        </p:nvSpPr>
        <p:spPr>
          <a:xfrm>
            <a:off x="0" y="6791325"/>
            <a:ext cx="12192000" cy="66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TextBox 18">
            <a:extLst>
              <a:ext uri="{FF2B5EF4-FFF2-40B4-BE49-F238E27FC236}">
                <a16:creationId xmlns:a16="http://schemas.microsoft.com/office/drawing/2014/main" id="{DE3DE27F-FB71-44E8-8A72-F554A3BDCDCD}"/>
              </a:ext>
            </a:extLst>
          </p:cNvPr>
          <p:cNvSpPr txBox="1">
            <a:spLocks noChangeArrowheads="1"/>
          </p:cNvSpPr>
          <p:nvPr userDrawn="1"/>
        </p:nvSpPr>
        <p:spPr bwMode="auto">
          <a:xfrm>
            <a:off x="3303822" y="2317750"/>
            <a:ext cx="5581977" cy="11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fontAlgn="base">
              <a:spcBef>
                <a:spcPct val="0"/>
              </a:spcBef>
              <a:spcAft>
                <a:spcPct val="0"/>
              </a:spcAft>
              <a:defRPr sz="3600">
                <a:solidFill>
                  <a:schemeClr val="tx1"/>
                </a:solidFill>
                <a:latin typeface="Calibri" panose="020F0502020204030204" pitchFamily="34" charset="0"/>
              </a:defRPr>
            </a:lvl6pPr>
            <a:lvl7pPr marL="2971800" indent="-228600" defTabSz="1828800" fontAlgn="base">
              <a:spcBef>
                <a:spcPct val="0"/>
              </a:spcBef>
              <a:spcAft>
                <a:spcPct val="0"/>
              </a:spcAft>
              <a:defRPr sz="3600">
                <a:solidFill>
                  <a:schemeClr val="tx1"/>
                </a:solidFill>
                <a:latin typeface="Calibri" panose="020F0502020204030204" pitchFamily="34" charset="0"/>
              </a:defRPr>
            </a:lvl7pPr>
            <a:lvl8pPr marL="3429000" indent="-228600" defTabSz="1828800" fontAlgn="base">
              <a:spcBef>
                <a:spcPct val="0"/>
              </a:spcBef>
              <a:spcAft>
                <a:spcPct val="0"/>
              </a:spcAft>
              <a:defRPr sz="3600">
                <a:solidFill>
                  <a:schemeClr val="tx1"/>
                </a:solidFill>
                <a:latin typeface="Calibri" panose="020F0502020204030204" pitchFamily="34" charset="0"/>
              </a:defRPr>
            </a:lvl8pPr>
            <a:lvl9pPr marL="3886200" indent="-228600" defTabSz="1828800" fontAlgn="base">
              <a:spcBef>
                <a:spcPct val="0"/>
              </a:spcBef>
              <a:spcAft>
                <a:spcPct val="0"/>
              </a:spcAft>
              <a:defRPr sz="3600">
                <a:solidFill>
                  <a:schemeClr val="tx1"/>
                </a:solidFill>
                <a:latin typeface="Calibri" panose="020F0502020204030204" pitchFamily="34" charset="0"/>
              </a:defRPr>
            </a:lvl9pPr>
          </a:lstStyle>
          <a:p>
            <a:pPr algn="ctr" eaLnBrk="1" hangingPunct="1">
              <a:defRPr/>
            </a:pPr>
            <a:r>
              <a:rPr lang="tr-TR" altLang="en-US" sz="6900">
                <a:solidFill>
                  <a:schemeClr val="bg1"/>
                </a:solidFill>
                <a:latin typeface="Montserrat" pitchFamily="2" charset="77"/>
              </a:rPr>
              <a:t>HERBALISM</a:t>
            </a:r>
          </a:p>
        </p:txBody>
      </p:sp>
      <p:sp>
        <p:nvSpPr>
          <p:cNvPr id="4" name="Rectangle 3">
            <a:extLst>
              <a:ext uri="{FF2B5EF4-FFF2-40B4-BE49-F238E27FC236}">
                <a16:creationId xmlns:a16="http://schemas.microsoft.com/office/drawing/2014/main" id="{A337ABC8-8C05-4855-BE19-3B33FC2FD116}"/>
              </a:ext>
            </a:extLst>
          </p:cNvPr>
          <p:cNvSpPr/>
          <p:nvPr userDrawn="1"/>
        </p:nvSpPr>
        <p:spPr>
          <a:xfrm rot="10800000">
            <a:off x="0"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5" name="Rectangle 7">
            <a:extLst>
              <a:ext uri="{FF2B5EF4-FFF2-40B4-BE49-F238E27FC236}">
                <a16:creationId xmlns:a16="http://schemas.microsoft.com/office/drawing/2014/main" id="{7612127A-8FC9-4C9A-B091-137C6338641E}"/>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a:latin typeface="Montserrat" panose="02000505000000020004" pitchFamily="2" charset="0"/>
              </a:rPr>
              <a:t>The Health Coach Group | Copyright </a:t>
            </a:r>
            <a:r>
              <a:rPr lang="en-US" altLang="en-US" sz="600"/>
              <a:t>©</a:t>
            </a:r>
            <a:r>
              <a:rPr lang="en-US" altLang="en-US" sz="600">
                <a:latin typeface="Montserrat" panose="02000505000000020004" pitchFamily="2" charset="0"/>
              </a:rPr>
              <a:t> All Rights Reserved.</a:t>
            </a:r>
          </a:p>
        </p:txBody>
      </p:sp>
      <p:sp>
        <p:nvSpPr>
          <p:cNvPr id="6" name="Slide Number Placeholder 3">
            <a:extLst>
              <a:ext uri="{FF2B5EF4-FFF2-40B4-BE49-F238E27FC236}">
                <a16:creationId xmlns:a16="http://schemas.microsoft.com/office/drawing/2014/main" id="{A18A692C-BDF0-43C2-94FB-A39FB4BDA83B}"/>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F17FC83E-6CEF-44CC-A30F-C5EA66A34CCE}" type="slidenum">
              <a:rPr lang="en-US"/>
              <a:pPr>
                <a:defRPr/>
              </a:pPr>
              <a:t>‹#›</a:t>
            </a:fld>
            <a:endParaRPr lang="en-US"/>
          </a:p>
        </p:txBody>
      </p:sp>
      <p:pic>
        <p:nvPicPr>
          <p:cNvPr id="7" name="Picture 6" descr="A picture containing object&#10;&#10;Description automatically generated">
            <a:extLst>
              <a:ext uri="{FF2B5EF4-FFF2-40B4-BE49-F238E27FC236}">
                <a16:creationId xmlns:a16="http://schemas.microsoft.com/office/drawing/2014/main" id="{B80CE2FD-FBD7-4A4A-85D1-0A8A877890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29125980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Bord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D57C98-7852-4AA2-9A83-EEBBF3F08AE9}"/>
              </a:ext>
            </a:extLst>
          </p:cNvPr>
          <p:cNvSpPr/>
          <p:nvPr userDrawn="1"/>
        </p:nvSpPr>
        <p:spPr>
          <a:xfrm>
            <a:off x="1001713" y="1001713"/>
            <a:ext cx="10186194" cy="4854575"/>
          </a:xfrm>
          <a:prstGeom prst="rect">
            <a:avLst/>
          </a:prstGeom>
          <a:noFill/>
          <a:ln w="317500" cmpd="tri">
            <a:solidFill>
              <a:srgbClr val="FEF0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3" name="Rectangle 5">
            <a:extLst>
              <a:ext uri="{FF2B5EF4-FFF2-40B4-BE49-F238E27FC236}">
                <a16:creationId xmlns:a16="http://schemas.microsoft.com/office/drawing/2014/main" id="{EFDEC59E-6053-4558-A5FF-A345565CB1CB}"/>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a:latin typeface="Montserrat" panose="02000505000000020004" pitchFamily="2" charset="0"/>
              </a:rPr>
              <a:t>The Health Coach Group | Copyright </a:t>
            </a:r>
            <a:r>
              <a:rPr lang="en-US" altLang="en-US" sz="600"/>
              <a:t>©</a:t>
            </a:r>
            <a:r>
              <a:rPr lang="en-US" altLang="en-US" sz="600">
                <a:latin typeface="Montserrat" panose="02000505000000020004" pitchFamily="2" charset="0"/>
              </a:rPr>
              <a:t> All Rights Reserved.</a:t>
            </a:r>
          </a:p>
        </p:txBody>
      </p:sp>
      <p:sp>
        <p:nvSpPr>
          <p:cNvPr id="4" name="Slide Number Placeholder 3">
            <a:extLst>
              <a:ext uri="{FF2B5EF4-FFF2-40B4-BE49-F238E27FC236}">
                <a16:creationId xmlns:a16="http://schemas.microsoft.com/office/drawing/2014/main" id="{9733EF3C-C423-45F0-BCEC-711D4CC857C8}"/>
              </a:ext>
            </a:extLst>
          </p:cNvPr>
          <p:cNvSpPr>
            <a:spLocks noGrp="1"/>
          </p:cNvSpPr>
          <p:nvPr>
            <p:ph type="sldNum" sz="quarter" idx="10"/>
          </p:nvPr>
        </p:nvSpPr>
        <p:spPr/>
        <p:txBody>
          <a:bodyPr/>
          <a:lstStyle>
            <a:lvl1pPr algn="r">
              <a:defRPr sz="600" smtClean="0">
                <a:solidFill>
                  <a:schemeClr val="tx1">
                    <a:tint val="75000"/>
                  </a:schemeClr>
                </a:solidFill>
              </a:defRPr>
            </a:lvl1pPr>
          </a:lstStyle>
          <a:p>
            <a:pPr>
              <a:defRPr/>
            </a:pPr>
            <a:fld id="{D8F301DC-B81D-4D91-AA1C-1BCDCF3CAB6D}" type="slidenum">
              <a:rPr lang="en-US"/>
              <a:pPr>
                <a:defRPr/>
              </a:pPr>
              <a:t>‹#›</a:t>
            </a:fld>
            <a:endParaRPr lang="en-US"/>
          </a:p>
        </p:txBody>
      </p:sp>
    </p:spTree>
    <p:extLst>
      <p:ext uri="{BB962C8B-B14F-4D97-AF65-F5344CB8AC3E}">
        <p14:creationId xmlns:p14="http://schemas.microsoft.com/office/powerpoint/2010/main" val="595978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Flow In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F3DDA41-C716-490E-B099-06D443194383}"/>
              </a:ext>
            </a:extLst>
          </p:cNvPr>
          <p:cNvCxnSpPr/>
          <p:nvPr userDrawn="1"/>
        </p:nvCxnSpPr>
        <p:spPr>
          <a:xfrm>
            <a:off x="6096000" y="4751388"/>
            <a:ext cx="0" cy="2106613"/>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B6D444A1-BEDB-44EE-BEF2-AAEC89FF9643}"/>
              </a:ext>
            </a:extLst>
          </p:cNvPr>
          <p:cNvSpPr>
            <a:spLocks noGrp="1"/>
          </p:cNvSpPr>
          <p:nvPr>
            <p:ph type="sldNum" sz="quarter" idx="10"/>
          </p:nvPr>
        </p:nvSpPr>
        <p:spPr/>
        <p:txBody>
          <a:bodyPr/>
          <a:lstStyle>
            <a:lvl1pPr>
              <a:defRPr/>
            </a:lvl1pPr>
          </a:lstStyle>
          <a:p>
            <a:pPr>
              <a:defRPr/>
            </a:pPr>
            <a:fld id="{D7B1A0BC-2D99-4B94-95F5-48FC11C1E9B5}" type="slidenum">
              <a:rPr lang="en-US"/>
              <a:pPr>
                <a:defRPr/>
              </a:pPr>
              <a:t>‹#›</a:t>
            </a:fld>
            <a:endParaRPr lang="en-US"/>
          </a:p>
        </p:txBody>
      </p:sp>
    </p:spTree>
    <p:extLst>
      <p:ext uri="{BB962C8B-B14F-4D97-AF65-F5344CB8AC3E}">
        <p14:creationId xmlns:p14="http://schemas.microsoft.com/office/powerpoint/2010/main" val="1543283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Flow Middl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1DD784F-3E8C-4816-87BD-8A69A68DE055}"/>
              </a:ext>
            </a:extLst>
          </p:cNvPr>
          <p:cNvCxnSpPr/>
          <p:nvPr userDrawn="1"/>
        </p:nvCxnSpPr>
        <p:spPr>
          <a:xfrm>
            <a:off x="6096000" y="0"/>
            <a:ext cx="0" cy="68580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2A0491D9-9F79-4C19-8D90-3EF8D0AB692E}"/>
              </a:ext>
            </a:extLst>
          </p:cNvPr>
          <p:cNvSpPr>
            <a:spLocks noGrp="1"/>
          </p:cNvSpPr>
          <p:nvPr>
            <p:ph type="sldNum" sz="quarter" idx="10"/>
          </p:nvPr>
        </p:nvSpPr>
        <p:spPr/>
        <p:txBody>
          <a:bodyPr/>
          <a:lstStyle>
            <a:lvl1pPr>
              <a:defRPr/>
            </a:lvl1pPr>
          </a:lstStyle>
          <a:p>
            <a:pPr>
              <a:defRPr/>
            </a:pPr>
            <a:fld id="{3665D51E-547F-4EB3-A967-A7125981111D}" type="slidenum">
              <a:rPr lang="en-US"/>
              <a:pPr>
                <a:defRPr/>
              </a:pPr>
              <a:t>‹#›</a:t>
            </a:fld>
            <a:endParaRPr lang="en-US"/>
          </a:p>
        </p:txBody>
      </p:sp>
    </p:spTree>
    <p:extLst>
      <p:ext uri="{BB962C8B-B14F-4D97-AF65-F5344CB8AC3E}">
        <p14:creationId xmlns:p14="http://schemas.microsoft.com/office/powerpoint/2010/main" val="10715283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Flow Outro">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A92721-8582-4E82-AD81-0511C7B15BCA}"/>
              </a:ext>
            </a:extLst>
          </p:cNvPr>
          <p:cNvCxnSpPr/>
          <p:nvPr userDrawn="1"/>
        </p:nvCxnSpPr>
        <p:spPr>
          <a:xfrm>
            <a:off x="6096000" y="0"/>
            <a:ext cx="0" cy="2133600"/>
          </a:xfrm>
          <a:prstGeom prst="line">
            <a:avLst/>
          </a:prstGeom>
          <a:ln w="38100">
            <a:solidFill>
              <a:srgbClr val="12B0B2"/>
            </a:solidFill>
          </a:ln>
        </p:spPr>
        <p:style>
          <a:lnRef idx="1">
            <a:schemeClr val="accent1"/>
          </a:lnRef>
          <a:fillRef idx="0">
            <a:schemeClr val="accent1"/>
          </a:fillRef>
          <a:effectRef idx="0">
            <a:schemeClr val="accent1"/>
          </a:effectRef>
          <a:fontRef idx="minor">
            <a:schemeClr val="tx1"/>
          </a:fontRef>
        </p:style>
      </p:cxnSp>
      <p:sp>
        <p:nvSpPr>
          <p:cNvPr id="3" name="Rectangle 5">
            <a:extLst>
              <a:ext uri="{FF2B5EF4-FFF2-40B4-BE49-F238E27FC236}">
                <a16:creationId xmlns:a16="http://schemas.microsoft.com/office/drawing/2014/main" id="{280729AD-94EA-48E4-B752-A459AEDFDBEF}"/>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a:latin typeface="Montserrat" panose="02000505000000020004" pitchFamily="2" charset="0"/>
              </a:rPr>
              <a:t>The Health Coach Group | Copyright </a:t>
            </a:r>
            <a:r>
              <a:rPr lang="en-US" altLang="en-US" sz="600"/>
              <a:t>©</a:t>
            </a:r>
            <a:r>
              <a:rPr lang="en-US" altLang="en-US" sz="600">
                <a:latin typeface="Montserrat" panose="02000505000000020004" pitchFamily="2" charset="0"/>
              </a:rPr>
              <a:t> All Rights Reserved.</a:t>
            </a:r>
          </a:p>
        </p:txBody>
      </p:sp>
      <p:sp>
        <p:nvSpPr>
          <p:cNvPr id="4" name="Slide Number Placeholder 2">
            <a:extLst>
              <a:ext uri="{FF2B5EF4-FFF2-40B4-BE49-F238E27FC236}">
                <a16:creationId xmlns:a16="http://schemas.microsoft.com/office/drawing/2014/main" id="{B5E7B89C-C406-4CEC-B03D-7FCC98FC18E4}"/>
              </a:ext>
            </a:extLst>
          </p:cNvPr>
          <p:cNvSpPr>
            <a:spLocks noGrp="1"/>
          </p:cNvSpPr>
          <p:nvPr>
            <p:ph type="sldNum" sz="quarter" idx="10"/>
          </p:nvPr>
        </p:nvSpPr>
        <p:spPr/>
        <p:txBody>
          <a:bodyPr/>
          <a:lstStyle>
            <a:lvl1pPr>
              <a:defRPr/>
            </a:lvl1pPr>
          </a:lstStyle>
          <a:p>
            <a:pPr>
              <a:defRPr/>
            </a:pPr>
            <a:fld id="{20F11A98-473A-4147-BEE6-D3CBA66820AB}" type="slidenum">
              <a:rPr lang="en-US"/>
              <a:pPr>
                <a:defRPr/>
              </a:pPr>
              <a:t>‹#›</a:t>
            </a:fld>
            <a:endParaRPr lang="en-US"/>
          </a:p>
        </p:txBody>
      </p:sp>
    </p:spTree>
    <p:extLst>
      <p:ext uri="{BB962C8B-B14F-4D97-AF65-F5344CB8AC3E}">
        <p14:creationId xmlns:p14="http://schemas.microsoft.com/office/powerpoint/2010/main" val="3908454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A9C7FD-BCA8-41BE-9EFC-BC481F995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D35E36-1313-47A7-89BD-8D45F799951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38B0A8A-49CB-4F93-9122-7EA6D94F2B8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2F6DD-9114-4A0E-A2EA-FF7BC239CF79}"/>
              </a:ext>
            </a:extLst>
          </p:cNvPr>
          <p:cNvSpPr>
            <a:spLocks noGrp="1"/>
          </p:cNvSpPr>
          <p:nvPr>
            <p:ph type="dt" sz="half" idx="10"/>
          </p:nvPr>
        </p:nvSpPr>
        <p:spPr/>
        <p:txBody>
          <a:bodyPr/>
          <a:lstStyle/>
          <a:p>
            <a:fld id="{665F6526-1980-41D3-8E33-AC71EA777067}" type="datetime1">
              <a:rPr lang="en-US" smtClean="0"/>
              <a:t>3/12/2025</a:t>
            </a:fld>
            <a:endParaRPr lang="en-US"/>
          </a:p>
        </p:txBody>
      </p:sp>
      <p:sp>
        <p:nvSpPr>
          <p:cNvPr id="6" name="Footer Placeholder 5">
            <a:extLst>
              <a:ext uri="{FF2B5EF4-FFF2-40B4-BE49-F238E27FC236}">
                <a16:creationId xmlns:a16="http://schemas.microsoft.com/office/drawing/2014/main" id="{60891B7E-A8C9-4216-B75C-994174E0ED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FADBC1-CD09-4A95-AFDB-76DBCEEC646E}"/>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4212358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991BCA-86DA-448F-A18E-CE6E22AF47C4}"/>
              </a:ext>
            </a:extLst>
          </p:cNvPr>
          <p:cNvSpPr/>
          <p:nvPr userDrawn="1"/>
        </p:nvSpPr>
        <p:spPr>
          <a:xfrm rot="10800000">
            <a:off x="-70338" y="0"/>
            <a:ext cx="3129757" cy="6858000"/>
          </a:xfrm>
          <a:prstGeom prst="rect">
            <a:avLst/>
          </a:prstGeom>
          <a:solidFill>
            <a:schemeClr val="bg2"/>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a:p>
        </p:txBody>
      </p:sp>
      <p:sp>
        <p:nvSpPr>
          <p:cNvPr id="4" name="Rectangle 6">
            <a:extLst>
              <a:ext uri="{FF2B5EF4-FFF2-40B4-BE49-F238E27FC236}">
                <a16:creationId xmlns:a16="http://schemas.microsoft.com/office/drawing/2014/main" id="{0511C721-B298-49C8-BF69-B408489DC777}"/>
              </a:ext>
            </a:extLst>
          </p:cNvPr>
          <p:cNvSpPr>
            <a:spLocks noChangeArrowheads="1"/>
          </p:cNvSpPr>
          <p:nvPr userDrawn="1"/>
        </p:nvSpPr>
        <p:spPr bwMode="auto">
          <a:xfrm>
            <a:off x="0" y="6583363"/>
            <a:ext cx="12192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r>
              <a:rPr lang="en-US" altLang="en-US" sz="600">
                <a:latin typeface="Montserrat" panose="02000505000000020004" pitchFamily="2" charset="0"/>
              </a:rPr>
              <a:t>The Health Coach Group | Copyright </a:t>
            </a:r>
            <a:r>
              <a:rPr lang="en-US" altLang="en-US" sz="600"/>
              <a:t>©</a:t>
            </a:r>
            <a:r>
              <a:rPr lang="en-US" altLang="en-US" sz="600">
                <a:latin typeface="Montserrat" panose="02000505000000020004" pitchFamily="2" charset="0"/>
              </a:rPr>
              <a:t> All Rights Reserved.</a:t>
            </a:r>
          </a:p>
        </p:txBody>
      </p:sp>
      <p:sp>
        <p:nvSpPr>
          <p:cNvPr id="5" name="Slide Number Placeholder 2">
            <a:extLst>
              <a:ext uri="{FF2B5EF4-FFF2-40B4-BE49-F238E27FC236}">
                <a16:creationId xmlns:a16="http://schemas.microsoft.com/office/drawing/2014/main" id="{EA9A3EE7-CBA5-4BDD-B5C7-6C3484E106D5}"/>
              </a:ext>
            </a:extLst>
          </p:cNvPr>
          <p:cNvSpPr>
            <a:spLocks noGrp="1"/>
          </p:cNvSpPr>
          <p:nvPr>
            <p:ph type="sldNum" sz="quarter" idx="10"/>
          </p:nvPr>
        </p:nvSpPr>
        <p:spPr/>
        <p:txBody>
          <a:bodyPr/>
          <a:lstStyle>
            <a:lvl1pPr>
              <a:defRPr/>
            </a:lvl1pPr>
          </a:lstStyle>
          <a:p>
            <a:pPr>
              <a:defRPr/>
            </a:pPr>
            <a:fld id="{8C2C93CF-2B5E-47F2-8BDD-6528005EA3E1}" type="slidenum">
              <a:rPr lang="en-US"/>
              <a:pPr>
                <a:defRPr/>
              </a:pPr>
              <a:t>‹#›</a:t>
            </a:fld>
            <a:endParaRPr lang="en-US"/>
          </a:p>
        </p:txBody>
      </p:sp>
      <p:pic>
        <p:nvPicPr>
          <p:cNvPr id="9" name="Picture 8" descr="A picture containing object&#10;&#10;Description automatically generated">
            <a:extLst>
              <a:ext uri="{FF2B5EF4-FFF2-40B4-BE49-F238E27FC236}">
                <a16:creationId xmlns:a16="http://schemas.microsoft.com/office/drawing/2014/main" id="{968A516B-67F4-4AD6-801E-94C2FBA099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656382" y="3095305"/>
            <a:ext cx="6858000" cy="667389"/>
          </a:xfrm>
          <a:prstGeom prst="rect">
            <a:avLst/>
          </a:prstGeom>
        </p:spPr>
      </p:pic>
    </p:spTree>
    <p:extLst>
      <p:ext uri="{BB962C8B-B14F-4D97-AF65-F5344CB8AC3E}">
        <p14:creationId xmlns:p14="http://schemas.microsoft.com/office/powerpoint/2010/main" val="711076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3A85DA-4409-4D16-96E8-754B97561DAB}" type="datetime1">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3DE34F-861C-4A6A-B142-FB2440115817}" type="slidenum">
              <a:rPr lang="en-US" smtClean="0"/>
              <a:t>‹#›</a:t>
            </a:fld>
            <a:endParaRPr lang="en-US"/>
          </a:p>
        </p:txBody>
      </p:sp>
    </p:spTree>
    <p:extLst>
      <p:ext uri="{BB962C8B-B14F-4D97-AF65-F5344CB8AC3E}">
        <p14:creationId xmlns:p14="http://schemas.microsoft.com/office/powerpoint/2010/main" val="2045622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0B6B7767-051D-4837-A56E-2125B347A2C2}"/>
              </a:ext>
            </a:extLst>
          </p:cNvPr>
          <p:cNvSpPr>
            <a:spLocks noGrp="1"/>
          </p:cNvSpPr>
          <p:nvPr>
            <p:ph type="pic" sz="quarter" idx="13"/>
          </p:nvPr>
        </p:nvSpPr>
        <p:spPr>
          <a:xfrm>
            <a:off x="8273142" y="0"/>
            <a:ext cx="3160485" cy="6858000"/>
          </a:xfrm>
        </p:spPr>
        <p:txBody>
          <a:bodyPr/>
          <a:lstStyle/>
          <a:p>
            <a:endParaRPr lang="en-US" dirty="0"/>
          </a:p>
        </p:txBody>
      </p:sp>
      <p:sp>
        <p:nvSpPr>
          <p:cNvPr id="2" name="Title 1">
            <a:extLst>
              <a:ext uri="{FF2B5EF4-FFF2-40B4-BE49-F238E27FC236}">
                <a16:creationId xmlns:a16="http://schemas.microsoft.com/office/drawing/2014/main" id="{EEAFB6FB-BDB9-4848-A846-5998AF857B0D}"/>
              </a:ext>
            </a:extLst>
          </p:cNvPr>
          <p:cNvSpPr>
            <a:spLocks noGrp="1"/>
          </p:cNvSpPr>
          <p:nvPr>
            <p:ph type="title" hasCustomPrompt="1"/>
          </p:nvPr>
        </p:nvSpPr>
        <p:spPr>
          <a:xfrm>
            <a:off x="838200" y="983456"/>
            <a:ext cx="4848036" cy="1325563"/>
          </a:xfrm>
        </p:spPr>
        <p:txBody>
          <a:bodyPr>
            <a:noAutofit/>
          </a:bodyPr>
          <a:lstStyle>
            <a:lvl1pPr>
              <a:defRPr sz="6000"/>
            </a:lvl1pPr>
          </a:lstStyle>
          <a:p>
            <a:r>
              <a:rPr lang="en-US" dirty="0"/>
              <a:t>Master title style</a:t>
            </a:r>
          </a:p>
        </p:txBody>
      </p:sp>
      <p:sp>
        <p:nvSpPr>
          <p:cNvPr id="3" name="Content Placeholder 2">
            <a:extLst>
              <a:ext uri="{FF2B5EF4-FFF2-40B4-BE49-F238E27FC236}">
                <a16:creationId xmlns:a16="http://schemas.microsoft.com/office/drawing/2014/main" id="{6E7C90ED-84A0-4BD7-BD84-9D80C7F35AD4}"/>
              </a:ext>
            </a:extLst>
          </p:cNvPr>
          <p:cNvSpPr>
            <a:spLocks noGrp="1"/>
          </p:cNvSpPr>
          <p:nvPr>
            <p:ph idx="1"/>
          </p:nvPr>
        </p:nvSpPr>
        <p:spPr>
          <a:xfrm>
            <a:off x="758372" y="2751421"/>
            <a:ext cx="7268028" cy="3468404"/>
          </a:xfrm>
        </p:spPr>
        <p:txBody>
          <a:bodyPr>
            <a:normAutofit/>
          </a:bodyPr>
          <a:lstStyle>
            <a:lvl1pPr>
              <a:defRPr sz="1800"/>
            </a:lvl1pPr>
            <a:lvl2pPr>
              <a:defRPr sz="1800"/>
            </a:lvl2pPr>
            <a:lvl3pPr>
              <a:defRPr sz="1800"/>
            </a:lvl3pPr>
            <a:lvl4pPr>
              <a:defRPr sz="18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A595EEB-4A17-4D4E-8ABA-5130B30849F1}"/>
              </a:ext>
            </a:extLst>
          </p:cNvPr>
          <p:cNvSpPr>
            <a:spLocks noGrp="1"/>
          </p:cNvSpPr>
          <p:nvPr>
            <p:ph type="dt" sz="half" idx="10"/>
          </p:nvPr>
        </p:nvSpPr>
        <p:spPr/>
        <p:txBody>
          <a:bodyPr/>
          <a:lstStyle/>
          <a:p>
            <a:fld id="{5CC06AA6-5D52-4B73-B8C6-EE01E3F87ACC}" type="datetime1">
              <a:rPr lang="en-US" smtClean="0"/>
              <a:t>3/12/2025</a:t>
            </a:fld>
            <a:endParaRPr lang="en-US"/>
          </a:p>
        </p:txBody>
      </p:sp>
      <p:sp>
        <p:nvSpPr>
          <p:cNvPr id="5" name="Footer Placeholder 4">
            <a:extLst>
              <a:ext uri="{FF2B5EF4-FFF2-40B4-BE49-F238E27FC236}">
                <a16:creationId xmlns:a16="http://schemas.microsoft.com/office/drawing/2014/main" id="{47FEFAC4-159D-4CCE-BA56-8CCAE76925AA}"/>
              </a:ext>
            </a:extLst>
          </p:cNvPr>
          <p:cNvSpPr>
            <a:spLocks noGrp="1"/>
          </p:cNvSpPr>
          <p:nvPr>
            <p:ph type="ftr" sz="quarter" idx="11"/>
          </p:nvPr>
        </p:nvSpPr>
        <p:spPr>
          <a:xfrm>
            <a:off x="3918857" y="6356350"/>
            <a:ext cx="4354286" cy="365125"/>
          </a:xfrm>
        </p:spPr>
        <p:txBody>
          <a:bodyPr/>
          <a:lstStyle/>
          <a:p>
            <a:endParaRPr lang="en-US" dirty="0"/>
          </a:p>
        </p:txBody>
      </p:sp>
      <p:sp>
        <p:nvSpPr>
          <p:cNvPr id="6" name="Slide Number Placeholder 5">
            <a:extLst>
              <a:ext uri="{FF2B5EF4-FFF2-40B4-BE49-F238E27FC236}">
                <a16:creationId xmlns:a16="http://schemas.microsoft.com/office/drawing/2014/main" id="{4AF04CD9-913F-45AD-A752-A1334D7CF8D8}"/>
              </a:ext>
            </a:extLst>
          </p:cNvPr>
          <p:cNvSpPr>
            <a:spLocks noGrp="1"/>
          </p:cNvSpPr>
          <p:nvPr>
            <p:ph type="sldNum" sz="quarter" idx="12"/>
          </p:nvPr>
        </p:nvSpPr>
        <p:spPr/>
        <p:txBody>
          <a:bodyPr/>
          <a:lstStyle>
            <a:lvl1pPr>
              <a:defRPr sz="1000"/>
            </a:lvl1pPr>
          </a:lstStyle>
          <a:p>
            <a:fld id="{667BE782-764C-48E2-8CC4-34B04CA69BE4}" type="slidenum">
              <a:rPr lang="en-US" smtClean="0"/>
              <a:pPr/>
              <a:t>‹#›</a:t>
            </a:fld>
            <a:endParaRPr lang="en-US" dirty="0"/>
          </a:p>
        </p:txBody>
      </p:sp>
    </p:spTree>
    <p:extLst>
      <p:ext uri="{BB962C8B-B14F-4D97-AF65-F5344CB8AC3E}">
        <p14:creationId xmlns:p14="http://schemas.microsoft.com/office/powerpoint/2010/main" val="183366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C1C75-7987-40AE-B223-FF2D9ED45FC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85CF70-E47F-4CF3-9794-376FC9EF1E2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BF511BB-4A95-4481-9AB2-870B739D9AE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F5F97C-5FBC-4F44-ACA2-82E26FB50D2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965D2B4-41F7-4E73-945C-55D4B6932B1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3CFE58-DC5A-4684-B2C9-61C74040B56E}"/>
              </a:ext>
            </a:extLst>
          </p:cNvPr>
          <p:cNvSpPr>
            <a:spLocks noGrp="1"/>
          </p:cNvSpPr>
          <p:nvPr>
            <p:ph type="dt" sz="half" idx="10"/>
          </p:nvPr>
        </p:nvSpPr>
        <p:spPr/>
        <p:txBody>
          <a:bodyPr/>
          <a:lstStyle/>
          <a:p>
            <a:fld id="{3C596934-354B-422F-B610-C89784DAE6F3}" type="datetime1">
              <a:rPr lang="en-US" smtClean="0"/>
              <a:t>3/12/2025</a:t>
            </a:fld>
            <a:endParaRPr lang="en-US"/>
          </a:p>
        </p:txBody>
      </p:sp>
      <p:sp>
        <p:nvSpPr>
          <p:cNvPr id="8" name="Footer Placeholder 7">
            <a:extLst>
              <a:ext uri="{FF2B5EF4-FFF2-40B4-BE49-F238E27FC236}">
                <a16:creationId xmlns:a16="http://schemas.microsoft.com/office/drawing/2014/main" id="{3525CB71-12BD-4C59-AF61-80E62B419E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7C4C1D5-FD55-4990-B006-5B45BF03A56E}"/>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8287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C9558-6887-4456-8610-25ACC7DC4C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D14C81A-AB9A-417A-B719-53A49E86C9F9}"/>
              </a:ext>
            </a:extLst>
          </p:cNvPr>
          <p:cNvSpPr>
            <a:spLocks noGrp="1"/>
          </p:cNvSpPr>
          <p:nvPr>
            <p:ph type="dt" sz="half" idx="10"/>
          </p:nvPr>
        </p:nvSpPr>
        <p:spPr/>
        <p:txBody>
          <a:bodyPr/>
          <a:lstStyle/>
          <a:p>
            <a:fld id="{FF2E6525-F155-43B2-A107-0B078189F06E}" type="datetime1">
              <a:rPr lang="en-US" smtClean="0"/>
              <a:t>3/12/2025</a:t>
            </a:fld>
            <a:endParaRPr lang="en-US"/>
          </a:p>
        </p:txBody>
      </p:sp>
      <p:sp>
        <p:nvSpPr>
          <p:cNvPr id="4" name="Footer Placeholder 3">
            <a:extLst>
              <a:ext uri="{FF2B5EF4-FFF2-40B4-BE49-F238E27FC236}">
                <a16:creationId xmlns:a16="http://schemas.microsoft.com/office/drawing/2014/main" id="{A2031BBD-BA40-477A-AFA3-BC43F811CF2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8D9E8A-8D64-4A05-993A-36C8590670AA}"/>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3023301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546376F-587F-4FCB-983F-73D21EB1B712}"/>
              </a:ext>
            </a:extLst>
          </p:cNvPr>
          <p:cNvSpPr>
            <a:spLocks noGrp="1"/>
          </p:cNvSpPr>
          <p:nvPr>
            <p:ph type="dt" sz="half" idx="10"/>
          </p:nvPr>
        </p:nvSpPr>
        <p:spPr/>
        <p:txBody>
          <a:bodyPr/>
          <a:lstStyle/>
          <a:p>
            <a:fld id="{52F3874B-DF1A-4BC9-9DB4-859438445108}" type="datetime1">
              <a:rPr lang="en-US" smtClean="0"/>
              <a:t>3/12/2025</a:t>
            </a:fld>
            <a:endParaRPr lang="en-US"/>
          </a:p>
        </p:txBody>
      </p:sp>
      <p:sp>
        <p:nvSpPr>
          <p:cNvPr id="3" name="Footer Placeholder 2">
            <a:extLst>
              <a:ext uri="{FF2B5EF4-FFF2-40B4-BE49-F238E27FC236}">
                <a16:creationId xmlns:a16="http://schemas.microsoft.com/office/drawing/2014/main" id="{D57EE546-43FF-4257-8689-69C8EBAFA8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AA1BE3-E3CC-4954-96A7-41B510AA5F37}"/>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295661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DB43-770E-472F-BFE8-2878DF43B9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8C34E4-5874-48F1-8450-AD6312FE73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893343-335C-4EAC-88F6-C46AB56BCA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FE09288-2969-4D4F-B3CD-11C545A2CA62}"/>
              </a:ext>
            </a:extLst>
          </p:cNvPr>
          <p:cNvSpPr>
            <a:spLocks noGrp="1"/>
          </p:cNvSpPr>
          <p:nvPr>
            <p:ph type="dt" sz="half" idx="10"/>
          </p:nvPr>
        </p:nvSpPr>
        <p:spPr/>
        <p:txBody>
          <a:bodyPr/>
          <a:lstStyle/>
          <a:p>
            <a:fld id="{AA4FF6B7-8835-4E20-9737-63733348FF0B}" type="datetime1">
              <a:rPr lang="en-US" smtClean="0"/>
              <a:t>3/12/2025</a:t>
            </a:fld>
            <a:endParaRPr lang="en-US"/>
          </a:p>
        </p:txBody>
      </p:sp>
      <p:sp>
        <p:nvSpPr>
          <p:cNvPr id="6" name="Footer Placeholder 5">
            <a:extLst>
              <a:ext uri="{FF2B5EF4-FFF2-40B4-BE49-F238E27FC236}">
                <a16:creationId xmlns:a16="http://schemas.microsoft.com/office/drawing/2014/main" id="{3E55D7D9-EA0C-4907-B144-8E8AD7F452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8173D4-7001-40D1-9DB2-686C1C637DAE}"/>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01249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01889-EB01-4EB0-BA36-BF29B1E911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CA877F0-9AF2-4FCF-9029-1C7C6AE4A1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BAA320-5C54-4596-809A-F98A1B8602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F383EFF-E7B0-4951-97E1-67FC47D7213E}"/>
              </a:ext>
            </a:extLst>
          </p:cNvPr>
          <p:cNvSpPr>
            <a:spLocks noGrp="1"/>
          </p:cNvSpPr>
          <p:nvPr>
            <p:ph type="dt" sz="half" idx="10"/>
          </p:nvPr>
        </p:nvSpPr>
        <p:spPr/>
        <p:txBody>
          <a:bodyPr/>
          <a:lstStyle/>
          <a:p>
            <a:fld id="{9CF96894-5FCE-466A-90F4-82134EB2C2D5}" type="datetime1">
              <a:rPr lang="en-US" smtClean="0"/>
              <a:t>3/12/2025</a:t>
            </a:fld>
            <a:endParaRPr lang="en-US"/>
          </a:p>
        </p:txBody>
      </p:sp>
      <p:sp>
        <p:nvSpPr>
          <p:cNvPr id="6" name="Footer Placeholder 5">
            <a:extLst>
              <a:ext uri="{FF2B5EF4-FFF2-40B4-BE49-F238E27FC236}">
                <a16:creationId xmlns:a16="http://schemas.microsoft.com/office/drawing/2014/main" id="{3EC189E9-74C1-4944-A1C6-75D12B7F9C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7D63F3-3CED-4C1D-88EF-56205349B159}"/>
              </a:ext>
            </a:extLst>
          </p:cNvPr>
          <p:cNvSpPr>
            <a:spLocks noGrp="1"/>
          </p:cNvSpPr>
          <p:nvPr>
            <p:ph type="sldNum" sz="quarter" idx="12"/>
          </p:nvPr>
        </p:nvSpPr>
        <p:spPr/>
        <p:txBody>
          <a:bodyPr/>
          <a:lstStyle/>
          <a:p>
            <a:fld id="{1AE448DF-B8D8-4861-90F2-173025B06E2A}" type="slidenum">
              <a:rPr lang="en-US" smtClean="0"/>
              <a:t>‹#›</a:t>
            </a:fld>
            <a:endParaRPr lang="en-US"/>
          </a:p>
        </p:txBody>
      </p:sp>
    </p:spTree>
    <p:extLst>
      <p:ext uri="{BB962C8B-B14F-4D97-AF65-F5344CB8AC3E}">
        <p14:creationId xmlns:p14="http://schemas.microsoft.com/office/powerpoint/2010/main" val="208789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heme" Target="../theme/theme4.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33C0F8-DBB5-43A6-9AA2-F9FDD7C202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A0DECA1-8C86-455E-9102-C64E22C3D7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79B4EB-6802-40AB-AC3E-65A2400ACB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73FB13-8547-429D-866F-E94EE00CEFB9}" type="datetime1">
              <a:rPr lang="en-US" smtClean="0"/>
              <a:t>3/12/2025</a:t>
            </a:fld>
            <a:endParaRPr lang="en-US"/>
          </a:p>
        </p:txBody>
      </p:sp>
      <p:sp>
        <p:nvSpPr>
          <p:cNvPr id="5" name="Footer Placeholder 4">
            <a:extLst>
              <a:ext uri="{FF2B5EF4-FFF2-40B4-BE49-F238E27FC236}">
                <a16:creationId xmlns:a16="http://schemas.microsoft.com/office/drawing/2014/main" id="{5A3D7323-74B4-49DF-88D2-7B2FD2FF65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975B9B-67F3-4680-92CC-21E93BF8C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448DF-B8D8-4861-90F2-173025B06E2A}" type="slidenum">
              <a:rPr lang="en-US" smtClean="0"/>
              <a:t>‹#›</a:t>
            </a:fld>
            <a:endParaRPr lang="en-US"/>
          </a:p>
        </p:txBody>
      </p:sp>
    </p:spTree>
    <p:extLst>
      <p:ext uri="{BB962C8B-B14F-4D97-AF65-F5344CB8AC3E}">
        <p14:creationId xmlns:p14="http://schemas.microsoft.com/office/powerpoint/2010/main" val="1521590560"/>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717" r:id="rId12"/>
    <p:sldLayoutId id="214748367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08492C-EDA1-49DD-B496-18C24FF20A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14D8BE-EAD9-4D52-A5CC-C18597C2B1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6CE281-FFF5-4318-8A26-15398C9715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A9A4FA-20BE-45F9-99B8-6BFACF91B1A8}" type="datetime1">
              <a:rPr lang="en-US" smtClean="0"/>
              <a:t>3/12/2025</a:t>
            </a:fld>
            <a:endParaRPr lang="en-US"/>
          </a:p>
        </p:txBody>
      </p:sp>
      <p:sp>
        <p:nvSpPr>
          <p:cNvPr id="5" name="Footer Placeholder 4">
            <a:extLst>
              <a:ext uri="{FF2B5EF4-FFF2-40B4-BE49-F238E27FC236}">
                <a16:creationId xmlns:a16="http://schemas.microsoft.com/office/drawing/2014/main" id="{92D89E20-6353-46A2-BED8-77F99E39B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625B15-A73D-4881-8312-6C9C93F2C0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E0089-2815-47C0-A6F3-B3F8C6C19A77}" type="slidenum">
              <a:rPr lang="en-US" smtClean="0"/>
              <a:t>‹#›</a:t>
            </a:fld>
            <a:endParaRPr lang="en-US"/>
          </a:p>
        </p:txBody>
      </p:sp>
    </p:spTree>
    <p:extLst>
      <p:ext uri="{BB962C8B-B14F-4D97-AF65-F5344CB8AC3E}">
        <p14:creationId xmlns:p14="http://schemas.microsoft.com/office/powerpoint/2010/main" val="27480198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23D0A6-B158-4660-B85F-F30580552C4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heading</a:t>
            </a:r>
          </a:p>
        </p:txBody>
      </p:sp>
      <p:sp>
        <p:nvSpPr>
          <p:cNvPr id="1027" name="Text Placeholder 2">
            <a:extLst>
              <a:ext uri="{FF2B5EF4-FFF2-40B4-BE49-F238E27FC236}">
                <a16:creationId xmlns:a16="http://schemas.microsoft.com/office/drawing/2014/main" id="{C6C061C8-C0DE-4A65-AE14-04CA53B5AD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Sub Heading 1</a:t>
            </a:r>
          </a:p>
          <a:p>
            <a:pPr lvl="1"/>
            <a:r>
              <a:rPr lang="en-US" altLang="en-US"/>
              <a:t>Sub Heading 2</a:t>
            </a:r>
          </a:p>
          <a:p>
            <a:pPr lvl="2"/>
            <a:r>
              <a:rPr lang="en-US" altLang="en-US"/>
              <a:t>Body Heading</a:t>
            </a:r>
          </a:p>
          <a:p>
            <a:pPr lvl="3"/>
            <a:r>
              <a:rPr lang="en-US" altLang="en-US"/>
              <a:t>Body </a:t>
            </a:r>
          </a:p>
          <a:p>
            <a:pPr lvl="4"/>
            <a:r>
              <a:rPr lang="en-US" altLang="en-US"/>
              <a:t>Size 14</a:t>
            </a:r>
          </a:p>
        </p:txBody>
      </p:sp>
      <p:sp>
        <p:nvSpPr>
          <p:cNvPr id="4" name="Slide Number Placeholder 3">
            <a:extLst>
              <a:ext uri="{FF2B5EF4-FFF2-40B4-BE49-F238E27FC236}">
                <a16:creationId xmlns:a16="http://schemas.microsoft.com/office/drawing/2014/main" id="{3DCC6496-D9AC-824B-A9EA-80F7C9168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600" smtClean="0">
                <a:solidFill>
                  <a:schemeClr val="tx1">
                    <a:tint val="75000"/>
                  </a:schemeClr>
                </a:solidFill>
              </a:defRPr>
            </a:lvl1pPr>
          </a:lstStyle>
          <a:p>
            <a:pPr>
              <a:defRPr/>
            </a:pPr>
            <a:fld id="{38B6012B-10EE-45A1-A93F-8DFBF394F9C0}" type="slidenum">
              <a:rPr lang="en-US"/>
              <a:pPr>
                <a:defRPr/>
              </a:pPr>
              <a:t>‹#›</a:t>
            </a:fld>
            <a:endParaRPr lang="en-US"/>
          </a:p>
        </p:txBody>
      </p:sp>
    </p:spTree>
    <p:extLst>
      <p:ext uri="{BB962C8B-B14F-4D97-AF65-F5344CB8AC3E}">
        <p14:creationId xmlns:p14="http://schemas.microsoft.com/office/powerpoint/2010/main" val="1072457485"/>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9" r:id="rId4"/>
    <p:sldLayoutId id="2147483710" r:id="rId5"/>
    <p:sldLayoutId id="2147483711" r:id="rId6"/>
    <p:sldLayoutId id="2147483712" r:id="rId7"/>
    <p:sldLayoutId id="2147483731" r:id="rId8"/>
  </p:sldLayoutIdLst>
  <p:hf hdr="0" ftr="0" dt="0"/>
  <p:txStyles>
    <p:titleStyle>
      <a:lvl1pPr algn="l" defTabSz="914400" rtl="0" eaLnBrk="0" fontAlgn="base" hangingPunct="0">
        <a:lnSpc>
          <a:spcPct val="90000"/>
        </a:lnSpc>
        <a:spcBef>
          <a:spcPct val="0"/>
        </a:spcBef>
        <a:spcAft>
          <a:spcPct val="0"/>
        </a:spcAft>
        <a:defRPr sz="75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3000" kern="1200">
          <a:solidFill>
            <a:schemeClr val="tx1"/>
          </a:solidFill>
          <a:latin typeface="Montserrat" pitchFamily="2" charset="77"/>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1500" kern="1200">
          <a:solidFill>
            <a:schemeClr val="tx1"/>
          </a:solidFill>
          <a:latin typeface="Montserrat" pitchFamily="2" charset="77"/>
          <a:ea typeface="+mn-ea"/>
          <a:cs typeface="+mn-cs"/>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000" kern="1200">
          <a:solidFill>
            <a:schemeClr val="tx1"/>
          </a:solidFill>
          <a:latin typeface="Montserrat" pitchFamily="2" charset="77"/>
          <a:ea typeface="+mn-ea"/>
          <a:cs typeface="+mn-cs"/>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7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1523D0A6-B158-4660-B85F-F30580552C4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Master heading</a:t>
            </a:r>
          </a:p>
        </p:txBody>
      </p:sp>
      <p:sp>
        <p:nvSpPr>
          <p:cNvPr id="1027" name="Text Placeholder 2">
            <a:extLst>
              <a:ext uri="{FF2B5EF4-FFF2-40B4-BE49-F238E27FC236}">
                <a16:creationId xmlns:a16="http://schemas.microsoft.com/office/drawing/2014/main" id="{C6C061C8-C0DE-4A65-AE14-04CA53B5ADA0}"/>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Sub Heading 1</a:t>
            </a:r>
          </a:p>
          <a:p>
            <a:pPr lvl="1"/>
            <a:r>
              <a:rPr lang="en-US" altLang="en-US"/>
              <a:t>Sub Heading 2</a:t>
            </a:r>
          </a:p>
          <a:p>
            <a:pPr lvl="2"/>
            <a:r>
              <a:rPr lang="en-US" altLang="en-US"/>
              <a:t>Body Heading</a:t>
            </a:r>
          </a:p>
          <a:p>
            <a:pPr lvl="3"/>
            <a:r>
              <a:rPr lang="en-US" altLang="en-US"/>
              <a:t>Body </a:t>
            </a:r>
          </a:p>
          <a:p>
            <a:pPr lvl="4"/>
            <a:r>
              <a:rPr lang="en-US" altLang="en-US"/>
              <a:t>Size 14</a:t>
            </a:r>
          </a:p>
        </p:txBody>
      </p:sp>
      <p:sp>
        <p:nvSpPr>
          <p:cNvPr id="4" name="Slide Number Placeholder 3">
            <a:extLst>
              <a:ext uri="{FF2B5EF4-FFF2-40B4-BE49-F238E27FC236}">
                <a16:creationId xmlns:a16="http://schemas.microsoft.com/office/drawing/2014/main" id="{3DCC6496-D9AC-824B-A9EA-80F7C91685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600" smtClean="0">
                <a:solidFill>
                  <a:schemeClr val="tx1">
                    <a:tint val="75000"/>
                  </a:schemeClr>
                </a:solidFill>
              </a:defRPr>
            </a:lvl1pPr>
          </a:lstStyle>
          <a:p>
            <a:pPr>
              <a:defRPr/>
            </a:pPr>
            <a:fld id="{38B6012B-10EE-45A1-A93F-8DFBF394F9C0}" type="slidenum">
              <a:rPr lang="en-US"/>
              <a:pPr>
                <a:defRPr/>
              </a:pPr>
              <a:t>‹#›</a:t>
            </a:fld>
            <a:endParaRPr lang="en-US"/>
          </a:p>
        </p:txBody>
      </p:sp>
    </p:spTree>
    <p:extLst>
      <p:ext uri="{BB962C8B-B14F-4D97-AF65-F5344CB8AC3E}">
        <p14:creationId xmlns:p14="http://schemas.microsoft.com/office/powerpoint/2010/main" val="14364683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Lst>
  <p:hf hdr="0" ftr="0" dt="0"/>
  <p:txStyles>
    <p:titleStyle>
      <a:lvl1pPr algn="l" defTabSz="914400" rtl="0" eaLnBrk="0" fontAlgn="base" hangingPunct="0">
        <a:lnSpc>
          <a:spcPct val="90000"/>
        </a:lnSpc>
        <a:spcBef>
          <a:spcPct val="0"/>
        </a:spcBef>
        <a:spcAft>
          <a:spcPct val="0"/>
        </a:spcAft>
        <a:defRPr sz="7500" kern="1200">
          <a:solidFill>
            <a:schemeClr val="tx1"/>
          </a:solidFill>
          <a:latin typeface="Montserrat" pitchFamily="2" charset="77"/>
          <a:ea typeface="+mj-ea"/>
          <a:cs typeface="+mj-cs"/>
        </a:defRPr>
      </a:lvl1pPr>
      <a:lvl2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2pPr>
      <a:lvl3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3pPr>
      <a:lvl4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4pPr>
      <a:lvl5pPr algn="l" defTabSz="914400" rtl="0" eaLnBrk="0" fontAlgn="base" hangingPunct="0">
        <a:lnSpc>
          <a:spcPct val="90000"/>
        </a:lnSpc>
        <a:spcBef>
          <a:spcPct val="0"/>
        </a:spcBef>
        <a:spcAft>
          <a:spcPct val="0"/>
        </a:spcAft>
        <a:defRPr sz="7500">
          <a:solidFill>
            <a:schemeClr val="tx1"/>
          </a:solidFill>
          <a:latin typeface="Montserrat" panose="02000505000000020004" pitchFamily="2" charset="0"/>
        </a:defRPr>
      </a:lvl5pPr>
      <a:lvl6pPr marL="228600" algn="l" defTabSz="914400" rtl="0" fontAlgn="base">
        <a:lnSpc>
          <a:spcPct val="90000"/>
        </a:lnSpc>
        <a:spcBef>
          <a:spcPct val="0"/>
        </a:spcBef>
        <a:spcAft>
          <a:spcPct val="0"/>
        </a:spcAft>
        <a:defRPr sz="4400">
          <a:solidFill>
            <a:schemeClr val="tx1"/>
          </a:solidFill>
          <a:latin typeface="Calibri Light" panose="020F0302020204030204" pitchFamily="34" charset="0"/>
        </a:defRPr>
      </a:lvl6pPr>
      <a:lvl7pPr marL="457200" algn="l" defTabSz="914400" rtl="0" fontAlgn="base">
        <a:lnSpc>
          <a:spcPct val="90000"/>
        </a:lnSpc>
        <a:spcBef>
          <a:spcPct val="0"/>
        </a:spcBef>
        <a:spcAft>
          <a:spcPct val="0"/>
        </a:spcAft>
        <a:defRPr sz="4400">
          <a:solidFill>
            <a:schemeClr val="tx1"/>
          </a:solidFill>
          <a:latin typeface="Calibri Light" panose="020F0302020204030204" pitchFamily="34" charset="0"/>
        </a:defRPr>
      </a:lvl7pPr>
      <a:lvl8pPr marL="685800" algn="l" defTabSz="914400" rtl="0" fontAlgn="base">
        <a:lnSpc>
          <a:spcPct val="90000"/>
        </a:lnSpc>
        <a:spcBef>
          <a:spcPct val="0"/>
        </a:spcBef>
        <a:spcAft>
          <a:spcPct val="0"/>
        </a:spcAft>
        <a:defRPr sz="4400">
          <a:solidFill>
            <a:schemeClr val="tx1"/>
          </a:solidFill>
          <a:latin typeface="Calibri Light" panose="020F0302020204030204" pitchFamily="34" charset="0"/>
        </a:defRPr>
      </a:lvl8pPr>
      <a:lvl9pPr marL="914400" algn="l" defTabSz="914400"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defTabSz="914400" rtl="0" eaLnBrk="0" fontAlgn="base" hangingPunct="0">
        <a:lnSpc>
          <a:spcPct val="90000"/>
        </a:lnSpc>
        <a:spcBef>
          <a:spcPts val="1000"/>
        </a:spcBef>
        <a:spcAft>
          <a:spcPct val="0"/>
        </a:spcAft>
        <a:buFont typeface="Arial" panose="020B0604020202020204" pitchFamily="34" charset="0"/>
        <a:buChar char="•"/>
        <a:defRPr sz="3000" kern="1200">
          <a:solidFill>
            <a:schemeClr val="tx1"/>
          </a:solidFill>
          <a:latin typeface="Montserrat" pitchFamily="2" charset="77"/>
          <a:ea typeface="+mn-ea"/>
          <a:cs typeface="+mn-cs"/>
        </a:defRPr>
      </a:lvl1pPr>
      <a:lvl2pPr marL="685800" indent="-228600" algn="l" defTabSz="914400" rtl="0" eaLnBrk="0" fontAlgn="base" hangingPunct="0">
        <a:lnSpc>
          <a:spcPct val="90000"/>
        </a:lnSpc>
        <a:spcBef>
          <a:spcPts val="500"/>
        </a:spcBef>
        <a:spcAft>
          <a:spcPct val="0"/>
        </a:spcAft>
        <a:buFont typeface="Arial" panose="020B0604020202020204" pitchFamily="34" charset="0"/>
        <a:buChar char="•"/>
        <a:defRPr sz="2200" kern="1200">
          <a:solidFill>
            <a:schemeClr val="tx1"/>
          </a:solidFill>
          <a:latin typeface="Montserrat" pitchFamily="2" charset="77"/>
          <a:ea typeface="+mn-ea"/>
          <a:cs typeface="+mn-cs"/>
        </a:defRPr>
      </a:lvl2pPr>
      <a:lvl3pPr marL="1143000" indent="-228600" algn="l" defTabSz="914400" rtl="0" eaLnBrk="0" fontAlgn="base" hangingPunct="0">
        <a:lnSpc>
          <a:spcPct val="90000"/>
        </a:lnSpc>
        <a:spcBef>
          <a:spcPts val="500"/>
        </a:spcBef>
        <a:spcAft>
          <a:spcPct val="0"/>
        </a:spcAft>
        <a:buFont typeface="Arial" panose="020B0604020202020204" pitchFamily="34" charset="0"/>
        <a:buChar char="•"/>
        <a:defRPr sz="1500" kern="1200">
          <a:solidFill>
            <a:schemeClr val="tx1"/>
          </a:solidFill>
          <a:latin typeface="Montserrat" pitchFamily="2" charset="77"/>
          <a:ea typeface="+mn-ea"/>
          <a:cs typeface="+mn-cs"/>
        </a:defRPr>
      </a:lvl3pPr>
      <a:lvl4pPr marL="1600200" indent="-228600" algn="l" defTabSz="914400" rtl="0" eaLnBrk="0" fontAlgn="base" hangingPunct="0">
        <a:lnSpc>
          <a:spcPct val="90000"/>
        </a:lnSpc>
        <a:spcBef>
          <a:spcPts val="500"/>
        </a:spcBef>
        <a:spcAft>
          <a:spcPct val="0"/>
        </a:spcAft>
        <a:buFont typeface="Arial" panose="020B0604020202020204" pitchFamily="34" charset="0"/>
        <a:buChar char="•"/>
        <a:defRPr sz="1000" kern="1200">
          <a:solidFill>
            <a:schemeClr val="tx1"/>
          </a:solidFill>
          <a:latin typeface="Montserrat" pitchFamily="2" charset="77"/>
          <a:ea typeface="+mn-ea"/>
          <a:cs typeface="+mn-cs"/>
        </a:defRPr>
      </a:lvl4pPr>
      <a:lvl5pPr marL="2057400" indent="-228600" algn="l" defTabSz="914400" rtl="0" eaLnBrk="0" fontAlgn="base" hangingPunct="0">
        <a:lnSpc>
          <a:spcPct val="90000"/>
        </a:lnSpc>
        <a:spcBef>
          <a:spcPts val="500"/>
        </a:spcBef>
        <a:spcAft>
          <a:spcPct val="0"/>
        </a:spcAft>
        <a:buFont typeface="Arial" panose="020B0604020202020204" pitchFamily="34" charset="0"/>
        <a:buChar char="•"/>
        <a:defRPr sz="700" kern="1200">
          <a:solidFill>
            <a:schemeClr val="tx1"/>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4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4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42.xml"/><Relationship Id="rId5" Type="http://schemas.openxmlformats.org/officeDocument/2006/relationships/image" Target="../media/image1.png"/><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42.xml"/><Relationship Id="rId5" Type="http://schemas.openxmlformats.org/officeDocument/2006/relationships/image" Target="../media/image1.png"/><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42.xml"/><Relationship Id="rId5" Type="http://schemas.openxmlformats.org/officeDocument/2006/relationships/image" Target="../media/image1.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white pillow on a bed&#10;&#10;Description automatically generated">
            <a:extLst>
              <a:ext uri="{FF2B5EF4-FFF2-40B4-BE49-F238E27FC236}">
                <a16:creationId xmlns:a16="http://schemas.microsoft.com/office/drawing/2014/main" id="{E4C431FE-7AFC-49F0-82DA-A5DD367DE117}"/>
              </a:ext>
            </a:extLst>
          </p:cNvPr>
          <p:cNvPicPr>
            <a:picLocks noChangeAspect="1"/>
          </p:cNvPicPr>
          <p:nvPr/>
        </p:nvPicPr>
        <p:blipFill>
          <a:blip r:embed="rId2">
            <a:alphaModFix amt="28000"/>
            <a:extLst>
              <a:ext uri="{28A0092B-C50C-407E-A947-70E740481C1C}">
                <a14:useLocalDpi xmlns:a14="http://schemas.microsoft.com/office/drawing/2010/main" val="0"/>
              </a:ext>
            </a:extLst>
          </a:blip>
          <a:stretch>
            <a:fillRect/>
          </a:stretch>
        </p:blipFill>
        <p:spPr>
          <a:xfrm>
            <a:off x="15592" y="-695571"/>
            <a:ext cx="12160816" cy="9728653"/>
          </a:xfrm>
          <a:prstGeom prst="rect">
            <a:avLst/>
          </a:prstGeom>
        </p:spPr>
      </p:pic>
      <p:pic>
        <p:nvPicPr>
          <p:cNvPr id="3" name="Picture 2" descr="A close up of a logo&#10;&#10;Description automatically generated">
            <a:extLst>
              <a:ext uri="{FF2B5EF4-FFF2-40B4-BE49-F238E27FC236}">
                <a16:creationId xmlns:a16="http://schemas.microsoft.com/office/drawing/2014/main" id="{5B3742F4-D261-4D77-B7C6-97BB620ED4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7430" y="643466"/>
            <a:ext cx="5557139" cy="5571067"/>
          </a:xfrm>
          <a:prstGeom prst="rect">
            <a:avLst/>
          </a:prstGeom>
        </p:spPr>
      </p:pic>
      <p:sp>
        <p:nvSpPr>
          <p:cNvPr id="7" name="Rectangle 6">
            <a:extLst>
              <a:ext uri="{FF2B5EF4-FFF2-40B4-BE49-F238E27FC236}">
                <a16:creationId xmlns:a16="http://schemas.microsoft.com/office/drawing/2014/main" id="{23B2AE48-7790-4B04-ACBC-B627ADC211BD}"/>
              </a:ext>
            </a:extLst>
          </p:cNvPr>
          <p:cNvSpPr/>
          <p:nvPr/>
        </p:nvSpPr>
        <p:spPr>
          <a:xfrm>
            <a:off x="140677" y="148492"/>
            <a:ext cx="11965354" cy="6604000"/>
          </a:xfrm>
          <a:prstGeom prst="rect">
            <a:avLst/>
          </a:prstGeom>
          <a:noFill/>
          <a:ln w="301625" cmpd="thinThick">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B486771-551E-4FC9-AFB3-C97CA6FF4476}"/>
              </a:ext>
            </a:extLst>
          </p:cNvPr>
          <p:cNvSpPr/>
          <p:nvPr/>
        </p:nvSpPr>
        <p:spPr>
          <a:xfrm>
            <a:off x="4557714" y="6383809"/>
            <a:ext cx="3586162" cy="519607"/>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0C053EF-D38A-4B1E-BDB0-FD0A5AF5135A}"/>
              </a:ext>
            </a:extLst>
          </p:cNvPr>
          <p:cNvSpPr txBox="1"/>
          <p:nvPr/>
        </p:nvSpPr>
        <p:spPr>
          <a:xfrm>
            <a:off x="4624394" y="6414588"/>
            <a:ext cx="3452806" cy="338554"/>
          </a:xfrm>
          <a:prstGeom prst="rect">
            <a:avLst/>
          </a:prstGeom>
          <a:noFill/>
        </p:spPr>
        <p:txBody>
          <a:bodyPr wrap="square">
            <a:spAutoFit/>
          </a:bodyPr>
          <a:lstStyle/>
          <a:p>
            <a:pPr algn="ctr">
              <a:defRPr/>
            </a:pPr>
            <a:r>
              <a:rPr lang="en-US" sz="1600" b="1" spc="300" dirty="0">
                <a:solidFill>
                  <a:schemeClr val="bg1"/>
                </a:solidFill>
                <a:latin typeface="Montserrat" panose="00000500000000000000" pitchFamily="50" charset="-94"/>
              </a:rPr>
              <a:t>ELECTRONIC TRACKING </a:t>
            </a:r>
            <a:endParaRPr lang="tr-TR" sz="1600" b="1" spc="300" dirty="0">
              <a:solidFill>
                <a:schemeClr val="bg1"/>
              </a:solidFill>
              <a:latin typeface="Montserrat" panose="00000500000000000000" pitchFamily="50" charset="-94"/>
            </a:endParaRPr>
          </a:p>
        </p:txBody>
      </p:sp>
      <p:sp>
        <p:nvSpPr>
          <p:cNvPr id="10" name="TextBox 9">
            <a:extLst>
              <a:ext uri="{FF2B5EF4-FFF2-40B4-BE49-F238E27FC236}">
                <a16:creationId xmlns:a16="http://schemas.microsoft.com/office/drawing/2014/main" id="{990FEE5A-2AB0-464D-A330-B8406A90BF22}"/>
              </a:ext>
            </a:extLst>
          </p:cNvPr>
          <p:cNvSpPr txBox="1"/>
          <p:nvPr/>
        </p:nvSpPr>
        <p:spPr>
          <a:xfrm>
            <a:off x="10363201" y="6550955"/>
            <a:ext cx="1581150" cy="276999"/>
          </a:xfrm>
          <a:prstGeom prst="rect">
            <a:avLst/>
          </a:prstGeom>
          <a:noFill/>
        </p:spPr>
        <p:txBody>
          <a:bodyPr wrap="square" rtlCol="0">
            <a:spAutoFit/>
          </a:bodyPr>
          <a:lstStyle/>
          <a:p>
            <a:pPr algn="r"/>
            <a:r>
              <a:rPr lang="en-US" sz="1200" dirty="0">
                <a:solidFill>
                  <a:schemeClr val="bg1"/>
                </a:solidFill>
                <a:latin typeface="Montserrat Light" panose="00000400000000000000" pitchFamily="50" charset="0"/>
              </a:rPr>
              <a:t>MODULE SIX</a:t>
            </a:r>
          </a:p>
        </p:txBody>
      </p:sp>
      <p:pic>
        <p:nvPicPr>
          <p:cNvPr id="4" name="Picture 3">
            <a:extLst>
              <a:ext uri="{FF2B5EF4-FFF2-40B4-BE49-F238E27FC236}">
                <a16:creationId xmlns:a16="http://schemas.microsoft.com/office/drawing/2014/main" id="{5C624DAF-01DD-4578-8887-81776AAF8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434" y="272947"/>
            <a:ext cx="2006622" cy="1872847"/>
          </a:xfrm>
          <a:prstGeom prst="rect">
            <a:avLst/>
          </a:prstGeom>
        </p:spPr>
      </p:pic>
    </p:spTree>
    <p:extLst>
      <p:ext uri="{BB962C8B-B14F-4D97-AF65-F5344CB8AC3E}">
        <p14:creationId xmlns:p14="http://schemas.microsoft.com/office/powerpoint/2010/main" val="1369388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8" name="TextBox 7">
            <a:extLst>
              <a:ext uri="{FF2B5EF4-FFF2-40B4-BE49-F238E27FC236}">
                <a16:creationId xmlns:a16="http://schemas.microsoft.com/office/drawing/2014/main" id="{FC7F1C26-BDF4-4AE6-9DD7-EE11A9D68B42}"/>
              </a:ext>
            </a:extLst>
          </p:cNvPr>
          <p:cNvSpPr txBox="1"/>
          <p:nvPr/>
        </p:nvSpPr>
        <p:spPr>
          <a:xfrm rot="16200000">
            <a:off x="-771861" y="3119477"/>
            <a:ext cx="3712308" cy="400110"/>
          </a:xfrm>
          <a:prstGeom prst="rect">
            <a:avLst/>
          </a:prstGeom>
          <a:noFill/>
        </p:spPr>
        <p:txBody>
          <a:bodyPr wrap="square" rtlCol="0">
            <a:spAutoFit/>
          </a:bodyPr>
          <a:lstStyle/>
          <a:p>
            <a:pPr algn="ctr"/>
            <a:r>
              <a:rPr lang="en-US" sz="2000" dirty="0">
                <a:solidFill>
                  <a:schemeClr val="accent1"/>
                </a:solidFill>
              </a:rPr>
              <a:t>Fitbit 1 Week</a:t>
            </a:r>
          </a:p>
        </p:txBody>
      </p:sp>
      <p:pic>
        <p:nvPicPr>
          <p:cNvPr id="12" name="Content Placeholder 8">
            <a:extLst>
              <a:ext uri="{FF2B5EF4-FFF2-40B4-BE49-F238E27FC236}">
                <a16:creationId xmlns:a16="http://schemas.microsoft.com/office/drawing/2014/main" id="{995F051E-5750-4CF3-A963-2106E59CE9E0}"/>
              </a:ext>
            </a:extLst>
          </p:cNvPr>
          <p:cNvPicPr preferRelativeResize="0">
            <a:picLocks noChangeAspect="1"/>
          </p:cNvPicPr>
          <p:nvPr/>
        </p:nvPicPr>
        <p:blipFill>
          <a:blip r:embed="rId3">
            <a:extLst>
              <a:ext uri="{28A0092B-C50C-407E-A947-70E740481C1C}">
                <a14:useLocalDpi xmlns:a14="http://schemas.microsoft.com/office/drawing/2010/main" val="0"/>
              </a:ext>
            </a:extLst>
          </a:blip>
          <a:stretch>
            <a:fillRect/>
          </a:stretch>
        </p:blipFill>
        <p:spPr>
          <a:xfrm>
            <a:off x="2670629" y="196925"/>
            <a:ext cx="7004817" cy="64386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D435D4AA-371F-4AE8-B0A9-D3208D7A8785}"/>
              </a:ext>
            </a:extLst>
          </p:cNvPr>
          <p:cNvSpPr>
            <a:spLocks noGrp="1"/>
          </p:cNvSpPr>
          <p:nvPr>
            <p:ph type="sldNum" sz="quarter" idx="12"/>
          </p:nvPr>
        </p:nvSpPr>
        <p:spPr/>
        <p:txBody>
          <a:bodyPr/>
          <a:lstStyle/>
          <a:p>
            <a:fld id="{1AE448DF-B8D8-4861-90F2-173025B06E2A}" type="slidenum">
              <a:rPr lang="en-US" smtClean="0"/>
              <a:t>10</a:t>
            </a:fld>
            <a:endParaRPr lang="en-US"/>
          </a:p>
        </p:txBody>
      </p:sp>
    </p:spTree>
    <p:extLst>
      <p:ext uri="{BB962C8B-B14F-4D97-AF65-F5344CB8AC3E}">
        <p14:creationId xmlns:p14="http://schemas.microsoft.com/office/powerpoint/2010/main" val="88517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284904"/>
          </a:xfrm>
          <a:prstGeom prst="rect">
            <a:avLst/>
          </a:prstGeom>
        </p:spPr>
        <p:txBody>
          <a:bodyPr wrap="square">
            <a:spAutoFit/>
          </a:bodyPr>
          <a:lstStyle/>
          <a:p>
            <a:pPr>
              <a:lnSpc>
                <a:spcPct val="150000"/>
              </a:lnSpc>
              <a:spcBef>
                <a:spcPts val="1000"/>
              </a:spcBef>
            </a:pPr>
            <a:r>
              <a:rPr lang="en-US" sz="1400" dirty="0">
                <a:solidFill>
                  <a:prstClr val="black"/>
                </a:solidFill>
              </a:rPr>
              <a:t>This one week trend showed several issues short sleep, inconsistent bed times and late bedtimes.  </a:t>
            </a:r>
          </a:p>
          <a:p>
            <a:pPr marL="228600" indent="-228600">
              <a:lnSpc>
                <a:spcPct val="150000"/>
              </a:lnSpc>
              <a:spcBef>
                <a:spcPts val="1000"/>
              </a:spcBef>
              <a:buFont typeface="Arial" panose="020B0604020202020204" pitchFamily="34" charset="0"/>
              <a:buChar char="•"/>
            </a:pPr>
            <a:r>
              <a:rPr lang="en-US" sz="1400" dirty="0">
                <a:solidFill>
                  <a:prstClr val="black"/>
                </a:solidFill>
              </a:rPr>
              <a:t>This gives information about what areas to focus on when attempting to create a better sleep routine.</a:t>
            </a:r>
          </a:p>
          <a:p>
            <a:pPr marL="228600" indent="-228600">
              <a:lnSpc>
                <a:spcPct val="150000"/>
              </a:lnSpc>
              <a:spcBef>
                <a:spcPts val="1000"/>
              </a:spcBef>
              <a:buFont typeface="Arial" panose="020B0604020202020204" pitchFamily="34" charset="0"/>
              <a:buChar char="•"/>
            </a:pPr>
            <a:r>
              <a:rPr lang="en-US" sz="1400" dirty="0">
                <a:solidFill>
                  <a:prstClr val="black"/>
                </a:solidFill>
              </a:rPr>
              <a:t>It also shows a nap after several days of short sleep which shows excessive fatigue. </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6610350" cy="1323439"/>
          </a:xfrm>
          <a:prstGeom prst="rect">
            <a:avLst/>
          </a:prstGeom>
          <a:noFill/>
        </p:spPr>
        <p:txBody>
          <a:bodyPr wrap="square" rtlCol="0">
            <a:spAutoFit/>
          </a:bodyPr>
          <a:lstStyle/>
          <a:p>
            <a:r>
              <a:rPr lang="en-US" sz="4000" dirty="0">
                <a:solidFill>
                  <a:schemeClr val="bg1">
                    <a:lumMod val="75000"/>
                  </a:schemeClr>
                </a:solidFill>
              </a:rPr>
              <a:t>trends help create a better sleep routine</a:t>
            </a:r>
          </a:p>
        </p:txBody>
      </p:sp>
      <p:sp>
        <p:nvSpPr>
          <p:cNvPr id="8" name="TextBox 7">
            <a:extLst>
              <a:ext uri="{FF2B5EF4-FFF2-40B4-BE49-F238E27FC236}">
                <a16:creationId xmlns:a16="http://schemas.microsoft.com/office/drawing/2014/main" id="{FC7F1C26-BDF4-4AE6-9DD7-EE11A9D68B42}"/>
              </a:ext>
            </a:extLst>
          </p:cNvPr>
          <p:cNvSpPr txBox="1"/>
          <p:nvPr/>
        </p:nvSpPr>
        <p:spPr>
          <a:xfrm rot="16200000">
            <a:off x="-1047868" y="2964172"/>
            <a:ext cx="4391322" cy="769441"/>
          </a:xfrm>
          <a:prstGeom prst="rect">
            <a:avLst/>
          </a:prstGeom>
          <a:noFill/>
        </p:spPr>
        <p:txBody>
          <a:bodyPr wrap="square" rtlCol="0">
            <a:spAutoFit/>
          </a:bodyPr>
          <a:lstStyle/>
          <a:p>
            <a:pPr algn="ctr"/>
            <a:r>
              <a:rPr lang="en-US" sz="4400" dirty="0">
                <a:solidFill>
                  <a:schemeClr val="accent1"/>
                </a:solidFill>
              </a:rPr>
              <a:t>Fitbit 1 Week</a:t>
            </a:r>
          </a:p>
        </p:txBody>
      </p:sp>
      <p:sp>
        <p:nvSpPr>
          <p:cNvPr id="3" name="Slide Number Placeholder 2">
            <a:extLst>
              <a:ext uri="{FF2B5EF4-FFF2-40B4-BE49-F238E27FC236}">
                <a16:creationId xmlns:a16="http://schemas.microsoft.com/office/drawing/2014/main" id="{876430CA-EAD9-49A9-8FF7-09DBF47309CD}"/>
              </a:ext>
            </a:extLst>
          </p:cNvPr>
          <p:cNvSpPr>
            <a:spLocks noGrp="1"/>
          </p:cNvSpPr>
          <p:nvPr>
            <p:ph type="sldNum" sz="quarter" idx="10"/>
          </p:nvPr>
        </p:nvSpPr>
        <p:spPr/>
        <p:txBody>
          <a:bodyPr/>
          <a:lstStyle/>
          <a:p>
            <a:pPr>
              <a:defRPr/>
            </a:pPr>
            <a:fld id="{8C2C93CF-2B5E-47F2-8BDD-6528005EA3E1}" type="slidenum">
              <a:rPr lang="en-US" smtClean="0"/>
              <a:pPr>
                <a:defRPr/>
              </a:pPr>
              <a:t>11</a:t>
            </a:fld>
            <a:endParaRPr lang="en-US" dirty="0"/>
          </a:p>
        </p:txBody>
      </p:sp>
    </p:spTree>
    <p:extLst>
      <p:ext uri="{BB962C8B-B14F-4D97-AF65-F5344CB8AC3E}">
        <p14:creationId xmlns:p14="http://schemas.microsoft.com/office/powerpoint/2010/main" val="4068791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411717" y="419804"/>
            <a:ext cx="2255746"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SIX</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EDA0EA3-602F-B747-930A-5DEA1F967B1E}"/>
              </a:ext>
            </a:extLst>
          </p:cNvPr>
          <p:cNvSpPr txBox="1"/>
          <p:nvPr/>
        </p:nvSpPr>
        <p:spPr>
          <a:xfrm>
            <a:off x="3844614" y="4410529"/>
            <a:ext cx="4414211"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four</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4731063D-5730-F34D-B214-4D1A128229E8}"/>
              </a:ext>
            </a:extLst>
          </p:cNvPr>
          <p:cNvSpPr txBox="1"/>
          <p:nvPr/>
        </p:nvSpPr>
        <p:spPr>
          <a:xfrm>
            <a:off x="3213457" y="3504682"/>
            <a:ext cx="5676555"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rgbClr val="12B0B5"/>
                </a:solidFill>
                <a:latin typeface="Montserrat Black" panose="00000A00000000000000" pitchFamily="50" charset="0"/>
              </a:rPr>
              <a:t>FITBIT 1 NIGHT</a:t>
            </a:r>
          </a:p>
        </p:txBody>
      </p:sp>
      <p:sp>
        <p:nvSpPr>
          <p:cNvPr id="4" name="Slide Number Placeholder 3">
            <a:extLst>
              <a:ext uri="{FF2B5EF4-FFF2-40B4-BE49-F238E27FC236}">
                <a16:creationId xmlns:a16="http://schemas.microsoft.com/office/drawing/2014/main" id="{8F6F3DB3-6AB3-493B-8DE4-7DE93B9F8F97}"/>
              </a:ext>
            </a:extLst>
          </p:cNvPr>
          <p:cNvSpPr>
            <a:spLocks noGrp="1"/>
          </p:cNvSpPr>
          <p:nvPr>
            <p:ph type="sldNum" sz="quarter" idx="12"/>
          </p:nvPr>
        </p:nvSpPr>
        <p:spPr/>
        <p:txBody>
          <a:bodyPr/>
          <a:lstStyle/>
          <a:p>
            <a:fld id="{893DE34F-861C-4A6A-B142-FB2440115817}" type="slidenum">
              <a:rPr lang="en-US" smtClean="0"/>
              <a:pPr/>
              <a:t>12</a:t>
            </a:fld>
            <a:endParaRPr lang="en-US" dirty="0"/>
          </a:p>
        </p:txBody>
      </p:sp>
    </p:spTree>
    <p:extLst>
      <p:ext uri="{BB962C8B-B14F-4D97-AF65-F5344CB8AC3E}">
        <p14:creationId xmlns:p14="http://schemas.microsoft.com/office/powerpoint/2010/main" val="215395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8" name="TextBox 7">
            <a:extLst>
              <a:ext uri="{FF2B5EF4-FFF2-40B4-BE49-F238E27FC236}">
                <a16:creationId xmlns:a16="http://schemas.microsoft.com/office/drawing/2014/main" id="{FC7F1C26-BDF4-4AE6-9DD7-EE11A9D68B42}"/>
              </a:ext>
            </a:extLst>
          </p:cNvPr>
          <p:cNvSpPr txBox="1"/>
          <p:nvPr/>
        </p:nvSpPr>
        <p:spPr>
          <a:xfrm rot="16200000">
            <a:off x="-771861" y="3119477"/>
            <a:ext cx="3712308" cy="400110"/>
          </a:xfrm>
          <a:prstGeom prst="rect">
            <a:avLst/>
          </a:prstGeom>
          <a:noFill/>
        </p:spPr>
        <p:txBody>
          <a:bodyPr wrap="square" rtlCol="0">
            <a:spAutoFit/>
          </a:bodyPr>
          <a:lstStyle/>
          <a:p>
            <a:pPr algn="ctr"/>
            <a:r>
              <a:rPr lang="en-US" sz="2000" dirty="0">
                <a:solidFill>
                  <a:schemeClr val="accent1"/>
                </a:solidFill>
              </a:rPr>
              <a:t>Fitbit 1 Night</a:t>
            </a:r>
          </a:p>
        </p:txBody>
      </p:sp>
      <p:pic>
        <p:nvPicPr>
          <p:cNvPr id="9" name="Content Placeholder 4" descr="A screenshot of a cell phone&#10;&#10;Description generated with very high confidence">
            <a:extLst>
              <a:ext uri="{FF2B5EF4-FFF2-40B4-BE49-F238E27FC236}">
                <a16:creationId xmlns:a16="http://schemas.microsoft.com/office/drawing/2014/main" id="{DB726A6E-675C-4A5F-8984-A77A0F6221A9}"/>
              </a:ext>
            </a:extLst>
          </p:cNvPr>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l="9222" t="9162" r="10232" b="15192"/>
          <a:stretch/>
        </p:blipFill>
        <p:spPr>
          <a:xfrm>
            <a:off x="1742830" y="491163"/>
            <a:ext cx="9736997" cy="57154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B4752CE6-DF09-4E07-83D0-C923252A866B}"/>
              </a:ext>
            </a:extLst>
          </p:cNvPr>
          <p:cNvSpPr>
            <a:spLocks noGrp="1"/>
          </p:cNvSpPr>
          <p:nvPr>
            <p:ph type="sldNum" sz="quarter" idx="12"/>
          </p:nvPr>
        </p:nvSpPr>
        <p:spPr/>
        <p:txBody>
          <a:bodyPr/>
          <a:lstStyle/>
          <a:p>
            <a:fld id="{1AE448DF-B8D8-4861-90F2-173025B06E2A}" type="slidenum">
              <a:rPr lang="en-US" smtClean="0"/>
              <a:t>13</a:t>
            </a:fld>
            <a:endParaRPr lang="en-US"/>
          </a:p>
        </p:txBody>
      </p:sp>
    </p:spTree>
    <p:extLst>
      <p:ext uri="{BB962C8B-B14F-4D97-AF65-F5344CB8AC3E}">
        <p14:creationId xmlns:p14="http://schemas.microsoft.com/office/powerpoint/2010/main" val="17653680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2113592"/>
          </a:xfrm>
          <a:prstGeom prst="rect">
            <a:avLst/>
          </a:prstGeom>
        </p:spPr>
        <p:txBody>
          <a:bodyPr wrap="square">
            <a:spAutoFit/>
          </a:bodyPr>
          <a:lstStyle/>
          <a:p>
            <a:pPr>
              <a:lnSpc>
                <a:spcPct val="150000"/>
              </a:lnSpc>
              <a:spcBef>
                <a:spcPts val="1000"/>
              </a:spcBef>
            </a:pPr>
            <a:r>
              <a:rPr lang="en-US" sz="1400" dirty="0">
                <a:solidFill>
                  <a:prstClr val="black"/>
                </a:solidFill>
              </a:rPr>
              <a:t>You will see that there is usually arousals or awakenings right before or right after REM sleep. This is normal as people change positions before and after sleep.  Rems occurred spaced out about every 120 minutes. </a:t>
            </a:r>
            <a:br>
              <a:rPr lang="en-US" sz="1400" dirty="0">
                <a:solidFill>
                  <a:prstClr val="black"/>
                </a:solidFill>
              </a:rPr>
            </a:br>
            <a:r>
              <a:rPr lang="en-US" sz="1400" dirty="0">
                <a:solidFill>
                  <a:prstClr val="black"/>
                </a:solidFill>
              </a:rPr>
              <a:t>(REM occurs between every 90-120 minutes.)  </a:t>
            </a:r>
          </a:p>
          <a:p>
            <a:pPr>
              <a:lnSpc>
                <a:spcPct val="150000"/>
              </a:lnSpc>
              <a:spcBef>
                <a:spcPts val="1000"/>
              </a:spcBef>
            </a:pPr>
            <a:r>
              <a:rPr lang="en-US" sz="1400" dirty="0">
                <a:solidFill>
                  <a:prstClr val="black"/>
                </a:solidFill>
              </a:rPr>
              <a:t>You will also see that the first third of the night was when deep sleep occurred.  </a:t>
            </a:r>
            <a:br>
              <a:rPr lang="en-US" sz="1400" dirty="0">
                <a:solidFill>
                  <a:prstClr val="black"/>
                </a:solidFill>
              </a:rPr>
            </a:br>
            <a:r>
              <a:rPr lang="en-US" sz="1400" dirty="0">
                <a:solidFill>
                  <a:prstClr val="black"/>
                </a:solidFill>
              </a:rPr>
              <a:t>This again is normal.</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6610350" cy="1323439"/>
          </a:xfrm>
          <a:prstGeom prst="rect">
            <a:avLst/>
          </a:prstGeom>
          <a:noFill/>
        </p:spPr>
        <p:txBody>
          <a:bodyPr wrap="square" rtlCol="0">
            <a:spAutoFit/>
          </a:bodyPr>
          <a:lstStyle/>
          <a:p>
            <a:r>
              <a:rPr lang="en-US" sz="4000" dirty="0">
                <a:solidFill>
                  <a:schemeClr val="bg1">
                    <a:lumMod val="75000"/>
                  </a:schemeClr>
                </a:solidFill>
              </a:rPr>
              <a:t>people change positions before and after sleep</a:t>
            </a:r>
          </a:p>
        </p:txBody>
      </p:sp>
      <p:sp>
        <p:nvSpPr>
          <p:cNvPr id="8" name="TextBox 7">
            <a:extLst>
              <a:ext uri="{FF2B5EF4-FFF2-40B4-BE49-F238E27FC236}">
                <a16:creationId xmlns:a16="http://schemas.microsoft.com/office/drawing/2014/main" id="{FC7F1C26-BDF4-4AE6-9DD7-EE11A9D68B42}"/>
              </a:ext>
            </a:extLst>
          </p:cNvPr>
          <p:cNvSpPr txBox="1"/>
          <p:nvPr/>
        </p:nvSpPr>
        <p:spPr>
          <a:xfrm rot="16200000">
            <a:off x="-1224150" y="2964172"/>
            <a:ext cx="4591486" cy="769441"/>
          </a:xfrm>
          <a:prstGeom prst="rect">
            <a:avLst/>
          </a:prstGeom>
          <a:noFill/>
        </p:spPr>
        <p:txBody>
          <a:bodyPr wrap="square" rtlCol="0">
            <a:spAutoFit/>
          </a:bodyPr>
          <a:lstStyle/>
          <a:p>
            <a:pPr algn="ctr"/>
            <a:r>
              <a:rPr lang="en-US" sz="4400" dirty="0">
                <a:solidFill>
                  <a:schemeClr val="accent1"/>
                </a:solidFill>
              </a:rPr>
              <a:t>Fitbit 1 Night</a:t>
            </a:r>
          </a:p>
        </p:txBody>
      </p:sp>
      <p:sp>
        <p:nvSpPr>
          <p:cNvPr id="3" name="Slide Number Placeholder 2">
            <a:extLst>
              <a:ext uri="{FF2B5EF4-FFF2-40B4-BE49-F238E27FC236}">
                <a16:creationId xmlns:a16="http://schemas.microsoft.com/office/drawing/2014/main" id="{C15A6E86-7159-49AF-B9DC-28E9C4FDFAF8}"/>
              </a:ext>
            </a:extLst>
          </p:cNvPr>
          <p:cNvSpPr>
            <a:spLocks noGrp="1"/>
          </p:cNvSpPr>
          <p:nvPr>
            <p:ph type="sldNum" sz="quarter" idx="10"/>
          </p:nvPr>
        </p:nvSpPr>
        <p:spPr/>
        <p:txBody>
          <a:bodyPr/>
          <a:lstStyle/>
          <a:p>
            <a:pPr>
              <a:defRPr/>
            </a:pPr>
            <a:fld id="{8C2C93CF-2B5E-47F2-8BDD-6528005EA3E1}" type="slidenum">
              <a:rPr lang="en-US" smtClean="0"/>
              <a:pPr>
                <a:defRPr/>
              </a:pPr>
              <a:t>14</a:t>
            </a:fld>
            <a:endParaRPr lang="en-US" dirty="0"/>
          </a:p>
        </p:txBody>
      </p:sp>
    </p:spTree>
    <p:extLst>
      <p:ext uri="{BB962C8B-B14F-4D97-AF65-F5344CB8AC3E}">
        <p14:creationId xmlns:p14="http://schemas.microsoft.com/office/powerpoint/2010/main" val="2982949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411717" y="419804"/>
            <a:ext cx="2255746"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SIX</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8AFFE0B-DC94-894D-AEF4-1A13E256E2D5}"/>
              </a:ext>
            </a:extLst>
          </p:cNvPr>
          <p:cNvSpPr txBox="1"/>
          <p:nvPr/>
        </p:nvSpPr>
        <p:spPr>
          <a:xfrm>
            <a:off x="4082089" y="4409590"/>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lang="en-US" sz="6600" dirty="0">
                <a:solidFill>
                  <a:schemeClr val="tx2">
                    <a:lumMod val="60000"/>
                    <a:lumOff val="40000"/>
                  </a:schemeClr>
                </a:solidFill>
                <a:latin typeface="Quickpen" pitchFamily="2" charset="0"/>
              </a:rPr>
              <a:t>five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25CB0D85-1A95-4346-B4B5-EC42DE37D625}"/>
              </a:ext>
            </a:extLst>
          </p:cNvPr>
          <p:cNvSpPr txBox="1"/>
          <p:nvPr/>
        </p:nvSpPr>
        <p:spPr>
          <a:xfrm>
            <a:off x="501974" y="3504682"/>
            <a:ext cx="11099513"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rgbClr val="12B0B5"/>
                </a:solidFill>
                <a:latin typeface="Montserrat Black" panose="00000A00000000000000" pitchFamily="50" charset="0"/>
              </a:rPr>
              <a:t>PHONE APP SLEEP TRACKING</a:t>
            </a:r>
          </a:p>
        </p:txBody>
      </p:sp>
      <p:sp>
        <p:nvSpPr>
          <p:cNvPr id="4" name="Slide Number Placeholder 3">
            <a:extLst>
              <a:ext uri="{FF2B5EF4-FFF2-40B4-BE49-F238E27FC236}">
                <a16:creationId xmlns:a16="http://schemas.microsoft.com/office/drawing/2014/main" id="{4B00D1D9-D173-4DBA-993D-0B133C33812F}"/>
              </a:ext>
            </a:extLst>
          </p:cNvPr>
          <p:cNvSpPr>
            <a:spLocks noGrp="1"/>
          </p:cNvSpPr>
          <p:nvPr>
            <p:ph type="sldNum" sz="quarter" idx="12"/>
          </p:nvPr>
        </p:nvSpPr>
        <p:spPr/>
        <p:txBody>
          <a:bodyPr/>
          <a:lstStyle/>
          <a:p>
            <a:fld id="{893DE34F-861C-4A6A-B142-FB2440115817}" type="slidenum">
              <a:rPr lang="en-US" smtClean="0"/>
              <a:pPr/>
              <a:t>15</a:t>
            </a:fld>
            <a:endParaRPr lang="en-US" dirty="0"/>
          </a:p>
        </p:txBody>
      </p:sp>
    </p:spTree>
    <p:extLst>
      <p:ext uri="{BB962C8B-B14F-4D97-AF65-F5344CB8AC3E}">
        <p14:creationId xmlns:p14="http://schemas.microsoft.com/office/powerpoint/2010/main" val="321143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8" name="TextBox 7">
            <a:extLst>
              <a:ext uri="{FF2B5EF4-FFF2-40B4-BE49-F238E27FC236}">
                <a16:creationId xmlns:a16="http://schemas.microsoft.com/office/drawing/2014/main" id="{FC7F1C26-BDF4-4AE6-9DD7-EE11A9D68B42}"/>
              </a:ext>
            </a:extLst>
          </p:cNvPr>
          <p:cNvSpPr txBox="1"/>
          <p:nvPr/>
        </p:nvSpPr>
        <p:spPr>
          <a:xfrm rot="16200000">
            <a:off x="-771861" y="2965589"/>
            <a:ext cx="3712308" cy="707886"/>
          </a:xfrm>
          <a:prstGeom prst="rect">
            <a:avLst/>
          </a:prstGeom>
          <a:noFill/>
        </p:spPr>
        <p:txBody>
          <a:bodyPr wrap="square" rtlCol="0">
            <a:spAutoFit/>
          </a:bodyPr>
          <a:lstStyle/>
          <a:p>
            <a:pPr algn="ctr"/>
            <a:r>
              <a:rPr lang="en-US" sz="2000" dirty="0">
                <a:solidFill>
                  <a:schemeClr val="accent1"/>
                </a:solidFill>
              </a:rPr>
              <a:t>Phone App Sleep Tracking using Microphone</a:t>
            </a:r>
          </a:p>
        </p:txBody>
      </p:sp>
      <p:pic>
        <p:nvPicPr>
          <p:cNvPr id="7" name="Content Placeholder 3">
            <a:extLst>
              <a:ext uri="{FF2B5EF4-FFF2-40B4-BE49-F238E27FC236}">
                <a16:creationId xmlns:a16="http://schemas.microsoft.com/office/drawing/2014/main" id="{8A7AA0F0-9271-4899-B75F-817774CC65AB}"/>
              </a:ext>
            </a:extLst>
          </p:cNvPr>
          <p:cNvPicPr>
            <a:picLocks noChangeAspect="1"/>
          </p:cNvPicPr>
          <p:nvPr/>
        </p:nvPicPr>
        <p:blipFill>
          <a:blip r:embed="rId3"/>
          <a:stretch>
            <a:fillRect/>
          </a:stretch>
        </p:blipFill>
        <p:spPr>
          <a:xfrm>
            <a:off x="2530698" y="1029254"/>
            <a:ext cx="7841559" cy="52342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FBEF4671-EB59-48F3-A259-8A5C9654C930}"/>
              </a:ext>
            </a:extLst>
          </p:cNvPr>
          <p:cNvSpPr>
            <a:spLocks noGrp="1"/>
          </p:cNvSpPr>
          <p:nvPr>
            <p:ph type="sldNum" sz="quarter" idx="12"/>
          </p:nvPr>
        </p:nvSpPr>
        <p:spPr/>
        <p:txBody>
          <a:bodyPr/>
          <a:lstStyle/>
          <a:p>
            <a:fld id="{1AE448DF-B8D8-4861-90F2-173025B06E2A}" type="slidenum">
              <a:rPr lang="en-US" smtClean="0"/>
              <a:t>16</a:t>
            </a:fld>
            <a:endParaRPr lang="en-US"/>
          </a:p>
        </p:txBody>
      </p:sp>
    </p:spTree>
    <p:extLst>
      <p:ext uri="{BB962C8B-B14F-4D97-AF65-F5344CB8AC3E}">
        <p14:creationId xmlns:p14="http://schemas.microsoft.com/office/powerpoint/2010/main" val="4282678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156663"/>
          </a:xfrm>
          <a:prstGeom prst="rect">
            <a:avLst/>
          </a:prstGeom>
        </p:spPr>
        <p:txBody>
          <a:bodyPr wrap="square">
            <a:spAutoFit/>
          </a:bodyPr>
          <a:lstStyle/>
          <a:p>
            <a:pPr>
              <a:lnSpc>
                <a:spcPct val="150000"/>
              </a:lnSpc>
              <a:spcBef>
                <a:spcPts val="1000"/>
              </a:spcBef>
            </a:pPr>
            <a:r>
              <a:rPr lang="en-US" sz="1400" dirty="0">
                <a:solidFill>
                  <a:prstClr val="black"/>
                </a:solidFill>
              </a:rPr>
              <a:t>Using the microphone to pick up movements this tracker is used as a way to determine the best time for an alarm to go off.  It also can show someone who is restless during sleep.  </a:t>
            </a:r>
          </a:p>
          <a:p>
            <a:pPr>
              <a:lnSpc>
                <a:spcPct val="150000"/>
              </a:lnSpc>
              <a:spcBef>
                <a:spcPts val="1000"/>
              </a:spcBef>
            </a:pPr>
            <a:r>
              <a:rPr lang="en-US" sz="1400" dirty="0">
                <a:solidFill>
                  <a:prstClr val="black"/>
                </a:solidFill>
              </a:rPr>
              <a:t>It may have issues if you do not sleep alone or if you have a pet in bed. </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10" y="924304"/>
            <a:ext cx="6610350" cy="1323439"/>
          </a:xfrm>
          <a:prstGeom prst="rect">
            <a:avLst/>
          </a:prstGeom>
          <a:noFill/>
        </p:spPr>
        <p:txBody>
          <a:bodyPr wrap="square" rtlCol="0">
            <a:spAutoFit/>
          </a:bodyPr>
          <a:lstStyle/>
          <a:p>
            <a:r>
              <a:rPr lang="en-US" sz="4000" dirty="0">
                <a:solidFill>
                  <a:schemeClr val="bg1">
                    <a:lumMod val="75000"/>
                  </a:schemeClr>
                </a:solidFill>
              </a:rPr>
              <a:t>used to determine the best time for an alarm</a:t>
            </a:r>
          </a:p>
        </p:txBody>
      </p:sp>
      <p:sp>
        <p:nvSpPr>
          <p:cNvPr id="8" name="TextBox 7">
            <a:extLst>
              <a:ext uri="{FF2B5EF4-FFF2-40B4-BE49-F238E27FC236}">
                <a16:creationId xmlns:a16="http://schemas.microsoft.com/office/drawing/2014/main" id="{FC7F1C26-BDF4-4AE6-9DD7-EE11A9D68B42}"/>
              </a:ext>
            </a:extLst>
          </p:cNvPr>
          <p:cNvSpPr txBox="1"/>
          <p:nvPr/>
        </p:nvSpPr>
        <p:spPr>
          <a:xfrm rot="16200000">
            <a:off x="-2034344" y="2367171"/>
            <a:ext cx="6721477" cy="2123658"/>
          </a:xfrm>
          <a:prstGeom prst="rect">
            <a:avLst/>
          </a:prstGeom>
          <a:noFill/>
        </p:spPr>
        <p:txBody>
          <a:bodyPr wrap="square" rtlCol="0">
            <a:spAutoFit/>
          </a:bodyPr>
          <a:lstStyle/>
          <a:p>
            <a:pPr algn="ctr"/>
            <a:r>
              <a:rPr lang="en-US" sz="4400" dirty="0">
                <a:solidFill>
                  <a:schemeClr val="accent1"/>
                </a:solidFill>
              </a:rPr>
              <a:t>Phone App Sleep Tracking using Microphone</a:t>
            </a:r>
          </a:p>
        </p:txBody>
      </p:sp>
      <p:sp>
        <p:nvSpPr>
          <p:cNvPr id="3" name="Slide Number Placeholder 2">
            <a:extLst>
              <a:ext uri="{FF2B5EF4-FFF2-40B4-BE49-F238E27FC236}">
                <a16:creationId xmlns:a16="http://schemas.microsoft.com/office/drawing/2014/main" id="{7CA2ACF5-828D-43BC-8A10-8159B52CCFDC}"/>
              </a:ext>
            </a:extLst>
          </p:cNvPr>
          <p:cNvSpPr>
            <a:spLocks noGrp="1"/>
          </p:cNvSpPr>
          <p:nvPr>
            <p:ph type="sldNum" sz="quarter" idx="10"/>
          </p:nvPr>
        </p:nvSpPr>
        <p:spPr/>
        <p:txBody>
          <a:bodyPr/>
          <a:lstStyle/>
          <a:p>
            <a:pPr>
              <a:defRPr/>
            </a:pPr>
            <a:fld id="{8C2C93CF-2B5E-47F2-8BDD-6528005EA3E1}" type="slidenum">
              <a:rPr lang="en-US" smtClean="0"/>
              <a:pPr>
                <a:defRPr/>
              </a:pPr>
              <a:t>17</a:t>
            </a:fld>
            <a:endParaRPr lang="en-US" dirty="0"/>
          </a:p>
        </p:txBody>
      </p:sp>
    </p:spTree>
    <p:extLst>
      <p:ext uri="{BB962C8B-B14F-4D97-AF65-F5344CB8AC3E}">
        <p14:creationId xmlns:p14="http://schemas.microsoft.com/office/powerpoint/2010/main" val="26582375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411717" y="419804"/>
            <a:ext cx="2255746"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SIX</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263CBEC1-C5A3-EA4A-89F2-20147E45A53E}"/>
              </a:ext>
            </a:extLst>
          </p:cNvPr>
          <p:cNvSpPr txBox="1"/>
          <p:nvPr/>
        </p:nvSpPr>
        <p:spPr>
          <a:xfrm>
            <a:off x="1900263" y="3312490"/>
            <a:ext cx="8252579"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rgbClr val="12B0B5"/>
                </a:solidFill>
                <a:latin typeface="Montserrat Black" panose="00000A00000000000000" pitchFamily="50" charset="0"/>
              </a:rPr>
              <a:t>HOME SLEEP STUDIES</a:t>
            </a:r>
          </a:p>
        </p:txBody>
      </p:sp>
      <p:sp>
        <p:nvSpPr>
          <p:cNvPr id="11" name="TextBox 10">
            <a:extLst>
              <a:ext uri="{FF2B5EF4-FFF2-40B4-BE49-F238E27FC236}">
                <a16:creationId xmlns:a16="http://schemas.microsoft.com/office/drawing/2014/main" id="{865A1D16-8606-8E47-8AB2-31E879C5844A}"/>
              </a:ext>
            </a:extLst>
          </p:cNvPr>
          <p:cNvSpPr txBox="1"/>
          <p:nvPr/>
        </p:nvSpPr>
        <p:spPr>
          <a:xfrm>
            <a:off x="4082088" y="4264104"/>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six</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4" name="Slide Number Placeholder 3">
            <a:extLst>
              <a:ext uri="{FF2B5EF4-FFF2-40B4-BE49-F238E27FC236}">
                <a16:creationId xmlns:a16="http://schemas.microsoft.com/office/drawing/2014/main" id="{2A0BD4A6-5D8E-44D8-8A07-3A378DA5E6B6}"/>
              </a:ext>
            </a:extLst>
          </p:cNvPr>
          <p:cNvSpPr>
            <a:spLocks noGrp="1"/>
          </p:cNvSpPr>
          <p:nvPr>
            <p:ph type="sldNum" sz="quarter" idx="12"/>
          </p:nvPr>
        </p:nvSpPr>
        <p:spPr/>
        <p:txBody>
          <a:bodyPr/>
          <a:lstStyle/>
          <a:p>
            <a:fld id="{893DE34F-861C-4A6A-B142-FB2440115817}" type="slidenum">
              <a:rPr lang="en-US" smtClean="0"/>
              <a:pPr/>
              <a:t>18</a:t>
            </a:fld>
            <a:endParaRPr lang="en-US" dirty="0"/>
          </a:p>
        </p:txBody>
      </p:sp>
    </p:spTree>
    <p:extLst>
      <p:ext uri="{BB962C8B-B14F-4D97-AF65-F5344CB8AC3E}">
        <p14:creationId xmlns:p14="http://schemas.microsoft.com/office/powerpoint/2010/main" val="331821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1592580"/>
            <a:ext cx="3060629" cy="3672840"/>
          </a:xfrm>
          <a:prstGeom prst="rect">
            <a:avLst/>
          </a:prstGeom>
        </p:spPr>
        <p:txBody>
          <a:bodyPr wrap="square">
            <a:spAutoFit/>
          </a:bodyPr>
          <a:lstStyle/>
          <a:p>
            <a:pPr>
              <a:lnSpc>
                <a:spcPct val="200000"/>
              </a:lnSpc>
              <a:spcBef>
                <a:spcPts val="1000"/>
              </a:spcBef>
            </a:pPr>
            <a:r>
              <a:rPr lang="en-US" sz="1400" dirty="0">
                <a:solidFill>
                  <a:prstClr val="black"/>
                </a:solidFill>
              </a:rPr>
              <a:t>Home sleep studies always have some basic person information on them.  The name, sex, height, weight, BMI and Epworth sleepiness scale score. </a:t>
            </a:r>
          </a:p>
          <a:p>
            <a:pPr>
              <a:lnSpc>
                <a:spcPct val="200000"/>
              </a:lnSpc>
              <a:spcBef>
                <a:spcPts val="1000"/>
              </a:spcBef>
            </a:pPr>
            <a:r>
              <a:rPr lang="en-US" sz="1400" dirty="0">
                <a:solidFill>
                  <a:prstClr val="black"/>
                </a:solidFill>
              </a:rPr>
              <a:t>You will also see any symptoms that are associated with </a:t>
            </a:r>
            <a:br>
              <a:rPr lang="en-US" sz="1400" dirty="0">
                <a:solidFill>
                  <a:prstClr val="black"/>
                </a:solidFill>
              </a:rPr>
            </a:br>
            <a:r>
              <a:rPr lang="en-US" sz="1400" dirty="0">
                <a:solidFill>
                  <a:prstClr val="black"/>
                </a:solidFill>
              </a:rPr>
              <a:t>sleep apnea.</a:t>
            </a:r>
          </a:p>
        </p:txBody>
      </p:sp>
      <p:sp>
        <p:nvSpPr>
          <p:cNvPr id="8" name="TextBox 7">
            <a:extLst>
              <a:ext uri="{FF2B5EF4-FFF2-40B4-BE49-F238E27FC236}">
                <a16:creationId xmlns:a16="http://schemas.microsoft.com/office/drawing/2014/main" id="{FC7F1C26-BDF4-4AE6-9DD7-EE11A9D68B42}"/>
              </a:ext>
            </a:extLst>
          </p:cNvPr>
          <p:cNvSpPr txBox="1"/>
          <p:nvPr/>
        </p:nvSpPr>
        <p:spPr>
          <a:xfrm rot="16200000">
            <a:off x="-1937686" y="2964172"/>
            <a:ext cx="6043958" cy="769441"/>
          </a:xfrm>
          <a:prstGeom prst="rect">
            <a:avLst/>
          </a:prstGeom>
          <a:noFill/>
        </p:spPr>
        <p:txBody>
          <a:bodyPr wrap="square" rtlCol="0">
            <a:spAutoFit/>
          </a:bodyPr>
          <a:lstStyle/>
          <a:p>
            <a:pPr algn="ctr"/>
            <a:r>
              <a:rPr lang="en-US" sz="4400" dirty="0">
                <a:solidFill>
                  <a:schemeClr val="accent1"/>
                </a:solidFill>
              </a:rPr>
              <a:t>Home Sleep Studies </a:t>
            </a:r>
          </a:p>
        </p:txBody>
      </p:sp>
      <p:pic>
        <p:nvPicPr>
          <p:cNvPr id="7" name="Content Placeholder 13">
            <a:extLst>
              <a:ext uri="{FF2B5EF4-FFF2-40B4-BE49-F238E27FC236}">
                <a16:creationId xmlns:a16="http://schemas.microsoft.com/office/drawing/2014/main" id="{8371712C-1127-4099-B77B-D6AE17C53BFC}"/>
              </a:ext>
            </a:extLst>
          </p:cNvPr>
          <p:cNvPicPr preferRelativeResize="0">
            <a:picLocks noChangeAspect="1"/>
          </p:cNvPicPr>
          <p:nvPr/>
        </p:nvPicPr>
        <p:blipFill rotWithShape="1">
          <a:blip r:embed="rId3"/>
          <a:srcRect l="18109" t="11697" r="60652" b="8905"/>
          <a:stretch/>
        </p:blipFill>
        <p:spPr bwMode="auto">
          <a:xfrm>
            <a:off x="6926579" y="560042"/>
            <a:ext cx="4669642" cy="57379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859F4932-2842-4ACA-8A56-56227A88A2F5}"/>
              </a:ext>
            </a:extLst>
          </p:cNvPr>
          <p:cNvSpPr>
            <a:spLocks noGrp="1"/>
          </p:cNvSpPr>
          <p:nvPr>
            <p:ph type="sldNum" sz="quarter" idx="10"/>
          </p:nvPr>
        </p:nvSpPr>
        <p:spPr/>
        <p:txBody>
          <a:bodyPr/>
          <a:lstStyle/>
          <a:p>
            <a:pPr>
              <a:defRPr/>
            </a:pPr>
            <a:fld id="{8C2C93CF-2B5E-47F2-8BDD-6528005EA3E1}" type="slidenum">
              <a:rPr lang="en-US" smtClean="0"/>
              <a:pPr>
                <a:defRPr/>
              </a:pPr>
              <a:t>19</a:t>
            </a:fld>
            <a:endParaRPr lang="en-US" dirty="0"/>
          </a:p>
        </p:txBody>
      </p:sp>
    </p:spTree>
    <p:extLst>
      <p:ext uri="{BB962C8B-B14F-4D97-AF65-F5344CB8AC3E}">
        <p14:creationId xmlns:p14="http://schemas.microsoft.com/office/powerpoint/2010/main" val="3291861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5BF3D5E-2F55-2E4C-86DA-BD17C63B4FFB}"/>
              </a:ext>
            </a:extLst>
          </p:cNvPr>
          <p:cNvSpPr/>
          <p:nvPr/>
        </p:nvSpPr>
        <p:spPr>
          <a:xfrm>
            <a:off x="1001713" y="1001713"/>
            <a:ext cx="10186194" cy="4854575"/>
          </a:xfrm>
          <a:prstGeom prst="rect">
            <a:avLst/>
          </a:prstGeom>
          <a:solidFill>
            <a:schemeClr val="bg2"/>
          </a:solidFill>
          <a:ln w="247650" cmpd="tri">
            <a:solidFill>
              <a:srgbClr val="FEF0F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tr-TR" sz="900" dirty="0"/>
          </a:p>
        </p:txBody>
      </p:sp>
      <p:sp>
        <p:nvSpPr>
          <p:cNvPr id="12290" name="TextBox 18">
            <a:extLst>
              <a:ext uri="{FF2B5EF4-FFF2-40B4-BE49-F238E27FC236}">
                <a16:creationId xmlns:a16="http://schemas.microsoft.com/office/drawing/2014/main" id="{7660F2BD-909F-4130-BFC7-CE953EFA88C9}"/>
              </a:ext>
            </a:extLst>
          </p:cNvPr>
          <p:cNvSpPr txBox="1">
            <a:spLocks noChangeArrowheads="1"/>
          </p:cNvSpPr>
          <p:nvPr/>
        </p:nvSpPr>
        <p:spPr bwMode="auto">
          <a:xfrm>
            <a:off x="3642859" y="2321005"/>
            <a:ext cx="4903908" cy="22159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algn="ctr" fontAlgn="base">
              <a:spcBef>
                <a:spcPct val="0"/>
              </a:spcBef>
              <a:spcAft>
                <a:spcPct val="0"/>
              </a:spcAft>
            </a:pPr>
            <a:r>
              <a:rPr lang="tr-TR" altLang="en-US" sz="6900" dirty="0">
                <a:solidFill>
                  <a:schemeClr val="accent1"/>
                </a:solidFill>
                <a:latin typeface="Montserrat" panose="02000505000000020004" pitchFamily="2" charset="0"/>
              </a:rPr>
              <a:t>SLEEP</a:t>
            </a:r>
          </a:p>
          <a:p>
            <a:pPr algn="ctr" fontAlgn="base">
              <a:spcBef>
                <a:spcPct val="0"/>
              </a:spcBef>
              <a:spcAft>
                <a:spcPct val="0"/>
              </a:spcAft>
            </a:pPr>
            <a:r>
              <a:rPr lang="tr-TR" altLang="en-US" sz="6900" dirty="0">
                <a:solidFill>
                  <a:schemeClr val="accent1"/>
                </a:solidFill>
                <a:latin typeface="Montserrat" panose="02000505000000020004" pitchFamily="2" charset="0"/>
              </a:rPr>
              <a:t>TRACKING</a:t>
            </a:r>
          </a:p>
        </p:txBody>
      </p:sp>
      <p:sp>
        <p:nvSpPr>
          <p:cNvPr id="3" name="Slide Number Placeholder 2">
            <a:extLst>
              <a:ext uri="{FF2B5EF4-FFF2-40B4-BE49-F238E27FC236}">
                <a16:creationId xmlns:a16="http://schemas.microsoft.com/office/drawing/2014/main" id="{51D2EB04-21B8-4B44-AC22-F9EEAA0FBCF8}"/>
              </a:ext>
            </a:extLst>
          </p:cNvPr>
          <p:cNvSpPr>
            <a:spLocks noGrp="1"/>
          </p:cNvSpPr>
          <p:nvPr>
            <p:ph type="sldNum" sz="quarter" idx="10"/>
          </p:nvPr>
        </p:nvSpPr>
        <p:spPr/>
        <p:txBody>
          <a:bodyPr/>
          <a:lstStyle/>
          <a:p>
            <a:pPr>
              <a:defRPr/>
            </a:pPr>
            <a:fld id="{5EE37673-3C83-422C-BC29-BBCE9CD0513B}" type="slidenum">
              <a:rPr lang="en-US" smtClean="0"/>
              <a:pPr>
                <a:defRPr/>
              </a:pPr>
              <a:t>2</a:t>
            </a:fld>
            <a:endParaRPr lang="en-US" dirty="0"/>
          </a:p>
        </p:txBody>
      </p:sp>
      <p:pic>
        <p:nvPicPr>
          <p:cNvPr id="4" name="Picture 3">
            <a:extLst>
              <a:ext uri="{FF2B5EF4-FFF2-40B4-BE49-F238E27FC236}">
                <a16:creationId xmlns:a16="http://schemas.microsoft.com/office/drawing/2014/main" id="{4F6FA3D1-40FE-43F4-84D3-A211D8524B34}"/>
              </a:ext>
            </a:extLst>
          </p:cNvPr>
          <p:cNvPicPr>
            <a:picLocks noChangeAspect="1"/>
          </p:cNvPicPr>
          <p:nvPr/>
        </p:nvPicPr>
        <p:blipFill>
          <a:blip r:embed="rId2"/>
          <a:stretch>
            <a:fillRect/>
          </a:stretch>
        </p:blipFill>
        <p:spPr>
          <a:xfrm>
            <a:off x="4684747" y="6473825"/>
            <a:ext cx="3171825" cy="247650"/>
          </a:xfrm>
          <a:prstGeom prst="rect">
            <a:avLst/>
          </a:prstGeom>
        </p:spPr>
      </p:pic>
    </p:spTree>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230880" y="487680"/>
            <a:ext cx="3771900" cy="5977662"/>
          </a:xfrm>
          <a:prstGeom prst="rect">
            <a:avLst/>
          </a:prstGeom>
        </p:spPr>
        <p:txBody>
          <a:bodyPr wrap="square">
            <a:spAutoFit/>
          </a:bodyPr>
          <a:lstStyle/>
          <a:p>
            <a:pPr>
              <a:lnSpc>
                <a:spcPct val="150000"/>
              </a:lnSpc>
              <a:spcAft>
                <a:spcPts val="600"/>
              </a:spcAft>
            </a:pPr>
            <a:r>
              <a:rPr lang="en-US" sz="1200" dirty="0">
                <a:solidFill>
                  <a:prstClr val="black"/>
                </a:solidFill>
              </a:rPr>
              <a:t>This is the page that gives the physician </a:t>
            </a:r>
            <a:br>
              <a:rPr lang="en-US" sz="1200" dirty="0">
                <a:solidFill>
                  <a:prstClr val="black"/>
                </a:solidFill>
              </a:rPr>
            </a:br>
            <a:r>
              <a:rPr lang="en-US" sz="1200" dirty="0">
                <a:solidFill>
                  <a:prstClr val="black"/>
                </a:solidFill>
              </a:rPr>
              <a:t>all the clinical information.  </a:t>
            </a:r>
          </a:p>
          <a:p>
            <a:pPr marL="228600" indent="-228600">
              <a:lnSpc>
                <a:spcPct val="150000"/>
              </a:lnSpc>
              <a:spcAft>
                <a:spcPts val="600"/>
              </a:spcAft>
              <a:buFont typeface="Arial" panose="020B0604020202020204" pitchFamily="34" charset="0"/>
              <a:buChar char="•"/>
            </a:pPr>
            <a:r>
              <a:rPr lang="en-US" sz="1200" dirty="0">
                <a:solidFill>
                  <a:prstClr val="black"/>
                </a:solidFill>
              </a:rPr>
              <a:t>AHI ( sometimes it will say RDI or REI) is the number of times per hour on average that a person stops breathing.  Each events is at least 10 seconds long and will meet specific criteria to be counted.  </a:t>
            </a:r>
          </a:p>
          <a:p>
            <a:pPr marL="228600" indent="-228600">
              <a:lnSpc>
                <a:spcPct val="150000"/>
              </a:lnSpc>
              <a:spcAft>
                <a:spcPts val="600"/>
              </a:spcAft>
              <a:buFont typeface="Arial" panose="020B0604020202020204" pitchFamily="34" charset="0"/>
              <a:buChar char="•"/>
            </a:pPr>
            <a:r>
              <a:rPr lang="en-US" sz="1200" dirty="0">
                <a:solidFill>
                  <a:prstClr val="black"/>
                </a:solidFill>
              </a:rPr>
              <a:t>OAI is the complete obstruction of the airway /per hour.</a:t>
            </a:r>
          </a:p>
          <a:p>
            <a:pPr marL="228600" indent="-228600">
              <a:lnSpc>
                <a:spcPct val="150000"/>
              </a:lnSpc>
              <a:spcAft>
                <a:spcPts val="600"/>
              </a:spcAft>
              <a:buFont typeface="Arial" panose="020B0604020202020204" pitchFamily="34" charset="0"/>
              <a:buChar char="•"/>
            </a:pPr>
            <a:r>
              <a:rPr lang="en-US" sz="1200" dirty="0">
                <a:solidFill>
                  <a:prstClr val="black"/>
                </a:solidFill>
              </a:rPr>
              <a:t>CAI is central events.  These are times when the brain does not tell the body to breath.</a:t>
            </a:r>
          </a:p>
          <a:p>
            <a:pPr marL="228600" indent="-228600">
              <a:lnSpc>
                <a:spcPct val="150000"/>
              </a:lnSpc>
              <a:spcAft>
                <a:spcPts val="600"/>
              </a:spcAft>
              <a:buFont typeface="Arial" panose="020B0604020202020204" pitchFamily="34" charset="0"/>
              <a:buChar char="•"/>
            </a:pPr>
            <a:r>
              <a:rPr lang="en-US" sz="1200" dirty="0">
                <a:solidFill>
                  <a:prstClr val="black"/>
                </a:solidFill>
              </a:rPr>
              <a:t>You will see the middle box breaks down the respiratory events by body position as this is important when treating sleep apnea.</a:t>
            </a:r>
          </a:p>
          <a:p>
            <a:pPr marL="228600" indent="-228600">
              <a:lnSpc>
                <a:spcPct val="150000"/>
              </a:lnSpc>
              <a:spcAft>
                <a:spcPts val="600"/>
              </a:spcAft>
              <a:buFont typeface="Arial" panose="020B0604020202020204" pitchFamily="34" charset="0"/>
              <a:buChar char="•"/>
            </a:pPr>
            <a:r>
              <a:rPr lang="en-US" sz="1200" dirty="0">
                <a:solidFill>
                  <a:prstClr val="black"/>
                </a:solidFill>
              </a:rPr>
              <a:t>The bottom three boxes give information about the oxygen levels in the blood and how low they dropped, the heart rate including the highest and sometimes the lowest and snoring and how much of the night the person spent snoring. </a:t>
            </a:r>
          </a:p>
        </p:txBody>
      </p:sp>
      <p:sp>
        <p:nvSpPr>
          <p:cNvPr id="8" name="TextBox 7">
            <a:extLst>
              <a:ext uri="{FF2B5EF4-FFF2-40B4-BE49-F238E27FC236}">
                <a16:creationId xmlns:a16="http://schemas.microsoft.com/office/drawing/2014/main" id="{FC7F1C26-BDF4-4AE6-9DD7-EE11A9D68B42}"/>
              </a:ext>
            </a:extLst>
          </p:cNvPr>
          <p:cNvSpPr txBox="1"/>
          <p:nvPr/>
        </p:nvSpPr>
        <p:spPr>
          <a:xfrm rot="16200000">
            <a:off x="-771861" y="2596257"/>
            <a:ext cx="3712308" cy="1446550"/>
          </a:xfrm>
          <a:prstGeom prst="rect">
            <a:avLst/>
          </a:prstGeom>
          <a:noFill/>
        </p:spPr>
        <p:txBody>
          <a:bodyPr wrap="square" rtlCol="0">
            <a:spAutoFit/>
          </a:bodyPr>
          <a:lstStyle/>
          <a:p>
            <a:pPr algn="ctr"/>
            <a:r>
              <a:rPr lang="en-US" sz="4400" dirty="0">
                <a:solidFill>
                  <a:schemeClr val="accent1"/>
                </a:solidFill>
              </a:rPr>
              <a:t>Home Sleep Studies </a:t>
            </a:r>
          </a:p>
        </p:txBody>
      </p:sp>
      <p:pic>
        <p:nvPicPr>
          <p:cNvPr id="10" name="Content Placeholder 3">
            <a:extLst>
              <a:ext uri="{FF2B5EF4-FFF2-40B4-BE49-F238E27FC236}">
                <a16:creationId xmlns:a16="http://schemas.microsoft.com/office/drawing/2014/main" id="{6CD70674-0BC7-4B70-BBC4-16B3043FABF1}"/>
              </a:ext>
            </a:extLst>
          </p:cNvPr>
          <p:cNvPicPr preferRelativeResize="0">
            <a:picLocks noChangeAspect="1"/>
          </p:cNvPicPr>
          <p:nvPr/>
        </p:nvPicPr>
        <p:blipFill rotWithShape="1">
          <a:blip r:embed="rId3"/>
          <a:srcRect l="18693" t="12181" r="61025" b="8541"/>
          <a:stretch/>
        </p:blipFill>
        <p:spPr bwMode="auto">
          <a:xfrm>
            <a:off x="7162800" y="544791"/>
            <a:ext cx="4488180" cy="57684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9FED0B03-31A5-405F-82F5-8BE48A6EEE83}"/>
              </a:ext>
            </a:extLst>
          </p:cNvPr>
          <p:cNvSpPr>
            <a:spLocks noGrp="1"/>
          </p:cNvSpPr>
          <p:nvPr>
            <p:ph type="sldNum" sz="quarter" idx="10"/>
          </p:nvPr>
        </p:nvSpPr>
        <p:spPr/>
        <p:txBody>
          <a:bodyPr/>
          <a:lstStyle/>
          <a:p>
            <a:pPr>
              <a:defRPr/>
            </a:pPr>
            <a:fld id="{8C2C93CF-2B5E-47F2-8BDD-6528005EA3E1}" type="slidenum">
              <a:rPr lang="en-US" smtClean="0"/>
              <a:pPr>
                <a:defRPr/>
              </a:pPr>
              <a:t>20</a:t>
            </a:fld>
            <a:endParaRPr lang="en-US" dirty="0"/>
          </a:p>
        </p:txBody>
      </p:sp>
    </p:spTree>
    <p:extLst>
      <p:ext uri="{BB962C8B-B14F-4D97-AF65-F5344CB8AC3E}">
        <p14:creationId xmlns:p14="http://schemas.microsoft.com/office/powerpoint/2010/main" val="28527647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9" name="Rectangle 8">
            <a:extLst>
              <a:ext uri="{FF2B5EF4-FFF2-40B4-BE49-F238E27FC236}">
                <a16:creationId xmlns:a16="http://schemas.microsoft.com/office/drawing/2014/main" id="{3DBA79B7-974F-4FA9-8459-D4B61F58642B}"/>
              </a:ext>
            </a:extLst>
          </p:cNvPr>
          <p:cNvSpPr/>
          <p:nvPr/>
        </p:nvSpPr>
        <p:spPr>
          <a:xfrm>
            <a:off x="3492569" y="1352053"/>
            <a:ext cx="3289229" cy="2900730"/>
          </a:xfrm>
          <a:prstGeom prst="rect">
            <a:avLst/>
          </a:prstGeom>
        </p:spPr>
        <p:txBody>
          <a:bodyPr wrap="square">
            <a:spAutoFit/>
          </a:bodyPr>
          <a:lstStyle/>
          <a:p>
            <a:pPr>
              <a:lnSpc>
                <a:spcPct val="150000"/>
              </a:lnSpc>
              <a:spcBef>
                <a:spcPts val="1000"/>
              </a:spcBef>
            </a:pPr>
            <a:r>
              <a:rPr lang="en-US" sz="1400" dirty="0">
                <a:solidFill>
                  <a:prstClr val="black"/>
                </a:solidFill>
              </a:rPr>
              <a:t>This is a picture of the night sleep in a form that the physician can look at quickly.  The colored lines are each respiratory event by type and the length of time.</a:t>
            </a:r>
          </a:p>
          <a:p>
            <a:pPr>
              <a:lnSpc>
                <a:spcPct val="150000"/>
              </a:lnSpc>
              <a:spcBef>
                <a:spcPts val="1000"/>
              </a:spcBef>
            </a:pPr>
            <a:r>
              <a:rPr lang="en-US" sz="1400" dirty="0">
                <a:solidFill>
                  <a:prstClr val="black"/>
                </a:solidFill>
              </a:rPr>
              <a:t>The green and blue slightly thicker lines right above them are the heart rate and oxygen level.</a:t>
            </a:r>
          </a:p>
          <a:p>
            <a:pPr>
              <a:lnSpc>
                <a:spcPct val="150000"/>
              </a:lnSpc>
              <a:spcBef>
                <a:spcPts val="1000"/>
              </a:spcBef>
            </a:pPr>
            <a:r>
              <a:rPr lang="en-US" sz="1400" dirty="0">
                <a:solidFill>
                  <a:prstClr val="black"/>
                </a:solidFill>
              </a:rPr>
              <a:t>The bottoms shows body position.</a:t>
            </a:r>
          </a:p>
        </p:txBody>
      </p:sp>
      <p:sp>
        <p:nvSpPr>
          <p:cNvPr id="8" name="TextBox 7">
            <a:extLst>
              <a:ext uri="{FF2B5EF4-FFF2-40B4-BE49-F238E27FC236}">
                <a16:creationId xmlns:a16="http://schemas.microsoft.com/office/drawing/2014/main" id="{FC7F1C26-BDF4-4AE6-9DD7-EE11A9D68B42}"/>
              </a:ext>
            </a:extLst>
          </p:cNvPr>
          <p:cNvSpPr txBox="1"/>
          <p:nvPr/>
        </p:nvSpPr>
        <p:spPr>
          <a:xfrm rot="16200000">
            <a:off x="-771861" y="2596257"/>
            <a:ext cx="3712308" cy="1446550"/>
          </a:xfrm>
          <a:prstGeom prst="rect">
            <a:avLst/>
          </a:prstGeom>
          <a:noFill/>
        </p:spPr>
        <p:txBody>
          <a:bodyPr wrap="square" rtlCol="0">
            <a:spAutoFit/>
          </a:bodyPr>
          <a:lstStyle/>
          <a:p>
            <a:pPr algn="ctr"/>
            <a:r>
              <a:rPr lang="en-US" sz="4400" dirty="0">
                <a:solidFill>
                  <a:schemeClr val="accent1"/>
                </a:solidFill>
              </a:rPr>
              <a:t>Home Sleep Studies </a:t>
            </a:r>
          </a:p>
        </p:txBody>
      </p:sp>
      <p:pic>
        <p:nvPicPr>
          <p:cNvPr id="7" name="Picture 6">
            <a:extLst>
              <a:ext uri="{FF2B5EF4-FFF2-40B4-BE49-F238E27FC236}">
                <a16:creationId xmlns:a16="http://schemas.microsoft.com/office/drawing/2014/main" id="{818C9AB1-1326-4060-AA06-C6F232DE1FA7}"/>
              </a:ext>
            </a:extLst>
          </p:cNvPr>
          <p:cNvPicPr>
            <a:picLocks noChangeAspect="1"/>
          </p:cNvPicPr>
          <p:nvPr/>
        </p:nvPicPr>
        <p:blipFill rotWithShape="1">
          <a:blip r:embed="rId3"/>
          <a:srcRect l="19338" t="11919" r="60058" b="8388"/>
          <a:stretch/>
        </p:blipFill>
        <p:spPr>
          <a:xfrm>
            <a:off x="6835140" y="643890"/>
            <a:ext cx="4775030" cy="55702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Slide Number Placeholder 2">
            <a:extLst>
              <a:ext uri="{FF2B5EF4-FFF2-40B4-BE49-F238E27FC236}">
                <a16:creationId xmlns:a16="http://schemas.microsoft.com/office/drawing/2014/main" id="{4A586681-4A0E-4F94-BDF7-0610DA335C1A}"/>
              </a:ext>
            </a:extLst>
          </p:cNvPr>
          <p:cNvSpPr>
            <a:spLocks noGrp="1"/>
          </p:cNvSpPr>
          <p:nvPr>
            <p:ph type="sldNum" sz="quarter" idx="10"/>
          </p:nvPr>
        </p:nvSpPr>
        <p:spPr/>
        <p:txBody>
          <a:bodyPr/>
          <a:lstStyle/>
          <a:p>
            <a:pPr>
              <a:defRPr/>
            </a:pPr>
            <a:fld id="{8C2C93CF-2B5E-47F2-8BDD-6528005EA3E1}" type="slidenum">
              <a:rPr lang="en-US" smtClean="0"/>
              <a:pPr>
                <a:defRPr/>
              </a:pPr>
              <a:t>21</a:t>
            </a:fld>
            <a:endParaRPr lang="en-US" dirty="0"/>
          </a:p>
        </p:txBody>
      </p:sp>
    </p:spTree>
    <p:extLst>
      <p:ext uri="{BB962C8B-B14F-4D97-AF65-F5344CB8AC3E}">
        <p14:creationId xmlns:p14="http://schemas.microsoft.com/office/powerpoint/2010/main" val="38113254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8" name="TextBox 7">
            <a:extLst>
              <a:ext uri="{FF2B5EF4-FFF2-40B4-BE49-F238E27FC236}">
                <a16:creationId xmlns:a16="http://schemas.microsoft.com/office/drawing/2014/main" id="{F2902DB9-FA3E-2640-8B6F-EA304EAD6663}"/>
              </a:ext>
            </a:extLst>
          </p:cNvPr>
          <p:cNvSpPr txBox="1"/>
          <p:nvPr/>
        </p:nvSpPr>
        <p:spPr>
          <a:xfrm>
            <a:off x="3551190" y="4445886"/>
            <a:ext cx="5089620"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rPr>
              <a:t>part</a:t>
            </a:r>
            <a:r>
              <a:rPr lang="en-US" sz="6600" dirty="0">
                <a:solidFill>
                  <a:srgbClr val="595959">
                    <a:lumMod val="60000"/>
                    <a:lumOff val="40000"/>
                  </a:srgbClr>
                </a:solidFill>
                <a:latin typeface="Quickpen" pitchFamily="2" charset="0"/>
              </a:rPr>
              <a:t> seven</a:t>
            </a:r>
            <a:endParaRPr kumimoji="0" lang="tr-TR" sz="6600" b="0" i="0" u="none" strike="noStrike" kern="1200" cap="none" spc="0" normalizeH="0" baseline="0" noProof="0" dirty="0">
              <a:ln>
                <a:noFill/>
              </a:ln>
              <a:solidFill>
                <a:srgbClr val="595959">
                  <a:lumMod val="60000"/>
                  <a:lumOff val="40000"/>
                </a:srgbClr>
              </a:solidFill>
              <a:effectLst/>
              <a:uLnTx/>
              <a:uFillTx/>
              <a:latin typeface="Quickpen" pitchFamily="2" charset="0"/>
              <a:ea typeface="+mn-ea"/>
              <a:cs typeface="+mn-cs"/>
            </a:endParaRPr>
          </a:p>
        </p:txBody>
      </p:sp>
      <p:sp>
        <p:nvSpPr>
          <p:cNvPr id="10" name="TextBox 9">
            <a:extLst>
              <a:ext uri="{FF2B5EF4-FFF2-40B4-BE49-F238E27FC236}">
                <a16:creationId xmlns:a16="http://schemas.microsoft.com/office/drawing/2014/main" id="{8742A9A2-621B-AF43-9607-CA881F9DA3AA}"/>
              </a:ext>
            </a:extLst>
          </p:cNvPr>
          <p:cNvSpPr txBox="1"/>
          <p:nvPr/>
        </p:nvSpPr>
        <p:spPr>
          <a:xfrm>
            <a:off x="3311798" y="3224655"/>
            <a:ext cx="5551521" cy="1200329"/>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600" normalizeH="0" baseline="0" noProof="0" dirty="0">
                <a:ln>
                  <a:noFill/>
                </a:ln>
                <a:solidFill>
                  <a:srgbClr val="12B0B5"/>
                </a:solidFill>
                <a:effectLst/>
                <a:uLnTx/>
                <a:uFillTx/>
                <a:latin typeface="Montserrat Black" panose="00000A00000000000000" pitchFamily="50" charset="0"/>
                <a:ea typeface="+mn-ea"/>
                <a:cs typeface="+mn-cs"/>
              </a:rPr>
              <a:t>SLEEP ON THIS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600" normalizeH="0" baseline="0" noProof="0" dirty="0">
                <a:ln>
                  <a:noFill/>
                </a:ln>
                <a:solidFill>
                  <a:srgbClr val="12B0B5"/>
                </a:solidFill>
                <a:effectLst/>
                <a:uLnTx/>
                <a:uFillTx/>
                <a:latin typeface="Montserrat" panose="02000505000000020004" pitchFamily="2" charset="0"/>
                <a:ea typeface="+mn-ea"/>
                <a:cs typeface="+mn-cs"/>
              </a:rPr>
              <a:t>Stress</a:t>
            </a:r>
            <a:endParaRPr kumimoji="0" lang="tr-TR" sz="2800" b="0" i="0" u="none" strike="noStrike" kern="1200" cap="none" spc="600" normalizeH="0" baseline="0" noProof="0" dirty="0">
              <a:ln>
                <a:noFill/>
              </a:ln>
              <a:solidFill>
                <a:srgbClr val="12B0B5"/>
              </a:solidFill>
              <a:effectLst/>
              <a:uLnTx/>
              <a:uFillTx/>
              <a:latin typeface="Montserrat" panose="02000505000000020004" pitchFamily="2" charset="0"/>
              <a:ea typeface="+mn-ea"/>
              <a:cs typeface="+mn-cs"/>
            </a:endParaRPr>
          </a:p>
        </p:txBody>
      </p:sp>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318743" y="419804"/>
            <a:ext cx="2441694"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ONE</a:t>
            </a: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17ADF478-DCB4-41A6-9C4B-FEF57A514F24}"/>
              </a:ext>
            </a:extLst>
          </p:cNvPr>
          <p:cNvSpPr>
            <a:spLocks noGrp="1"/>
          </p:cNvSpPr>
          <p:nvPr>
            <p:ph type="sldNum" sz="quarter" idx="12"/>
          </p:nvPr>
        </p:nvSpPr>
        <p:spPr/>
        <p:txBody>
          <a:bodyPr/>
          <a:lstStyle/>
          <a:p>
            <a:fld id="{893DE34F-861C-4A6A-B142-FB2440115817}" type="slidenum">
              <a:rPr lang="en-US" smtClean="0"/>
              <a:pPr/>
              <a:t>22</a:t>
            </a:fld>
            <a:endParaRPr lang="en-US" dirty="0"/>
          </a:p>
        </p:txBody>
      </p:sp>
    </p:spTree>
    <p:extLst>
      <p:ext uri="{BB962C8B-B14F-4D97-AF65-F5344CB8AC3E}">
        <p14:creationId xmlns:p14="http://schemas.microsoft.com/office/powerpoint/2010/main" val="174122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 name="Picture 9" descr="A picture containing object&#10;&#10;Description automatically generated">
            <a:extLst>
              <a:ext uri="{FF2B5EF4-FFF2-40B4-BE49-F238E27FC236}">
                <a16:creationId xmlns:a16="http://schemas.microsoft.com/office/drawing/2014/main" id="{775AE3A4-5FE5-474A-94CF-DAEB3CB18D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0" y="1634293"/>
            <a:ext cx="6178859" cy="601298"/>
          </a:xfrm>
          <a:prstGeom prst="rect">
            <a:avLst/>
          </a:prstGeom>
        </p:spPr>
      </p:pic>
      <p:pic>
        <p:nvPicPr>
          <p:cNvPr id="3" name="Picture Placeholder 2">
            <a:extLst>
              <a:ext uri="{FF2B5EF4-FFF2-40B4-BE49-F238E27FC236}">
                <a16:creationId xmlns:a16="http://schemas.microsoft.com/office/drawing/2014/main" id="{4002334D-497F-47C3-9D10-286491F03829}"/>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t="933" r="42585" b="2167"/>
          <a:stretch/>
        </p:blipFill>
        <p:spPr>
          <a:xfrm>
            <a:off x="6096000" y="-261"/>
            <a:ext cx="6096001" cy="6858261"/>
          </a:xfrm>
          <a:prstGeom prst="rect">
            <a:avLst/>
          </a:prstGeom>
        </p:spPr>
      </p:pic>
      <p:sp>
        <p:nvSpPr>
          <p:cNvPr id="8" name="Title 7">
            <a:extLst>
              <a:ext uri="{FF2B5EF4-FFF2-40B4-BE49-F238E27FC236}">
                <a16:creationId xmlns:a16="http://schemas.microsoft.com/office/drawing/2014/main" id="{8A7496AE-8E0B-4257-83A1-92F3C51D3796}"/>
              </a:ext>
            </a:extLst>
          </p:cNvPr>
          <p:cNvSpPr>
            <a:spLocks noGrp="1"/>
          </p:cNvSpPr>
          <p:nvPr>
            <p:ph type="title"/>
          </p:nvPr>
        </p:nvSpPr>
        <p:spPr>
          <a:xfrm>
            <a:off x="428277" y="239915"/>
            <a:ext cx="5272477" cy="1311664"/>
          </a:xfrm>
        </p:spPr>
        <p:txBody>
          <a:bodyPr vert="horz" lIns="91440" tIns="45720" rIns="91440" bIns="45720" rtlCol="0" anchor="ctr">
            <a:normAutofit/>
          </a:bodyPr>
          <a:lstStyle/>
          <a:p>
            <a:pPr algn="ctr" defTabSz="914400"/>
            <a:r>
              <a:rPr lang="en-US" sz="3200" dirty="0">
                <a:solidFill>
                  <a:srgbClr val="12B0B5"/>
                </a:solidFill>
                <a:latin typeface="+mn-lt"/>
              </a:rPr>
              <a:t>Stress</a:t>
            </a:r>
          </a:p>
        </p:txBody>
      </p:sp>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431487" y="2420095"/>
            <a:ext cx="5272477" cy="4117673"/>
          </a:xfrm>
          <a:noFill/>
        </p:spPr>
        <p:txBody>
          <a:bodyPr vert="horz" lIns="91440" tIns="45720" rIns="91440" bIns="45720" rtlCol="0" anchor="t">
            <a:noAutofit/>
          </a:bodyPr>
          <a:lstStyle/>
          <a:p>
            <a:pPr marL="0" indent="0">
              <a:lnSpc>
                <a:spcPct val="150000"/>
              </a:lnSpc>
              <a:buNone/>
            </a:pPr>
            <a:r>
              <a:rPr lang="en-US" sz="1400" dirty="0">
                <a:solidFill>
                  <a:srgbClr val="000000"/>
                </a:solidFill>
                <a:latin typeface="+mn-lt"/>
              </a:rPr>
              <a:t>Stress is a normal psychological and physical reaction to things that upset your balance. Studies show that most people experience some type of stress throughout the year.  “When your brain perceives a threat, it signals your body to release a burst of hormones to fuel your capacity for a response.” The problem comes when we have non stop stress and the release is constant.</a:t>
            </a:r>
          </a:p>
          <a:p>
            <a:pPr marL="0" indent="0">
              <a:lnSpc>
                <a:spcPct val="150000"/>
              </a:lnSpc>
              <a:buNone/>
            </a:pPr>
            <a:endParaRPr lang="en-US" sz="1400" dirty="0">
              <a:solidFill>
                <a:srgbClr val="000000"/>
              </a:solidFill>
              <a:latin typeface="+mn-lt"/>
            </a:endParaRPr>
          </a:p>
        </p:txBody>
      </p:sp>
      <p:sp>
        <p:nvSpPr>
          <p:cNvPr id="2" name="Slide Number Placeholder 1">
            <a:extLst>
              <a:ext uri="{FF2B5EF4-FFF2-40B4-BE49-F238E27FC236}">
                <a16:creationId xmlns:a16="http://schemas.microsoft.com/office/drawing/2014/main" id="{AC2761F8-F815-4DAE-9396-38BC0BD876B9}"/>
              </a:ext>
            </a:extLst>
          </p:cNvPr>
          <p:cNvSpPr>
            <a:spLocks noGrp="1"/>
          </p:cNvSpPr>
          <p:nvPr>
            <p:ph type="sldNum" sz="quarter" idx="12"/>
          </p:nvPr>
        </p:nvSpPr>
        <p:spPr/>
        <p:txBody>
          <a:bodyPr/>
          <a:lstStyle/>
          <a:p>
            <a:fld id="{667BE782-764C-48E2-8CC4-34B04CA69BE4}" type="slidenum">
              <a:rPr lang="en-US" smtClean="0"/>
              <a:t>23</a:t>
            </a:fld>
            <a:endParaRPr lang="en-US"/>
          </a:p>
        </p:txBody>
      </p:sp>
    </p:spTree>
    <p:extLst>
      <p:ext uri="{BB962C8B-B14F-4D97-AF65-F5344CB8AC3E}">
        <p14:creationId xmlns:p14="http://schemas.microsoft.com/office/powerpoint/2010/main" val="1942956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7496AE-8E0B-4257-83A1-92F3C51D3796}"/>
              </a:ext>
            </a:extLst>
          </p:cNvPr>
          <p:cNvSpPr>
            <a:spLocks noGrp="1"/>
          </p:cNvSpPr>
          <p:nvPr>
            <p:ph type="title"/>
          </p:nvPr>
        </p:nvSpPr>
        <p:spPr>
          <a:xfrm>
            <a:off x="6521064" y="246349"/>
            <a:ext cx="5272477" cy="1311664"/>
          </a:xfrm>
        </p:spPr>
        <p:txBody>
          <a:bodyPr vert="horz" lIns="91440" tIns="45720" rIns="91440" bIns="45720" rtlCol="0" anchor="ctr">
            <a:normAutofit/>
          </a:bodyPr>
          <a:lstStyle/>
          <a:p>
            <a:pPr algn="ctr" defTabSz="914400"/>
            <a:r>
              <a:rPr lang="en-US" sz="3200" dirty="0">
                <a:solidFill>
                  <a:srgbClr val="12B0B5"/>
                </a:solidFill>
                <a:latin typeface="+mn-lt"/>
              </a:rPr>
              <a:t>Signs of Too Much Stress</a:t>
            </a:r>
          </a:p>
        </p:txBody>
      </p:sp>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22786" y="2420096"/>
            <a:ext cx="5272477" cy="4117673"/>
          </a:xfrm>
          <a:noFill/>
        </p:spPr>
        <p:txBody>
          <a:bodyPr vert="horz" lIns="91440" tIns="45720" rIns="91440" bIns="45720" rtlCol="0" anchor="t">
            <a:noAutofit/>
          </a:bodyPr>
          <a:lstStyle/>
          <a:p>
            <a:pPr marL="0" indent="0">
              <a:lnSpc>
                <a:spcPct val="150000"/>
              </a:lnSpc>
              <a:buNone/>
            </a:pPr>
            <a:r>
              <a:rPr lang="en-US" sz="1400" dirty="0">
                <a:solidFill>
                  <a:srgbClr val="000000"/>
                </a:solidFill>
                <a:latin typeface="+mn-lt"/>
              </a:rPr>
              <a:t>Memory</a:t>
            </a:r>
          </a:p>
          <a:p>
            <a:pPr marL="0" indent="0">
              <a:lnSpc>
                <a:spcPct val="150000"/>
              </a:lnSpc>
              <a:buNone/>
            </a:pPr>
            <a:r>
              <a:rPr lang="en-US" sz="1400" dirty="0">
                <a:solidFill>
                  <a:srgbClr val="000000"/>
                </a:solidFill>
                <a:latin typeface="+mn-lt"/>
              </a:rPr>
              <a:t>Concentration</a:t>
            </a:r>
          </a:p>
          <a:p>
            <a:pPr marL="0" indent="0">
              <a:lnSpc>
                <a:spcPct val="150000"/>
              </a:lnSpc>
              <a:buNone/>
            </a:pPr>
            <a:r>
              <a:rPr lang="en-US" sz="1400" dirty="0">
                <a:solidFill>
                  <a:srgbClr val="000000"/>
                </a:solidFill>
                <a:latin typeface="+mn-lt"/>
              </a:rPr>
              <a:t>Judgement</a:t>
            </a:r>
          </a:p>
          <a:p>
            <a:pPr marL="0" indent="0">
              <a:lnSpc>
                <a:spcPct val="150000"/>
              </a:lnSpc>
              <a:buNone/>
            </a:pPr>
            <a:r>
              <a:rPr lang="en-US" sz="1400" dirty="0">
                <a:solidFill>
                  <a:srgbClr val="000000"/>
                </a:solidFill>
                <a:latin typeface="+mn-lt"/>
              </a:rPr>
              <a:t>Negativity</a:t>
            </a:r>
          </a:p>
          <a:p>
            <a:pPr marL="0" indent="0">
              <a:lnSpc>
                <a:spcPct val="150000"/>
              </a:lnSpc>
              <a:buNone/>
            </a:pPr>
            <a:r>
              <a:rPr lang="en-US" sz="1400" dirty="0">
                <a:solidFill>
                  <a:srgbClr val="000000"/>
                </a:solidFill>
                <a:latin typeface="+mn-lt"/>
              </a:rPr>
              <a:t>Anxiety</a:t>
            </a:r>
          </a:p>
          <a:p>
            <a:pPr marL="0" indent="0">
              <a:lnSpc>
                <a:spcPct val="150000"/>
              </a:lnSpc>
              <a:buNone/>
            </a:pPr>
            <a:r>
              <a:rPr lang="en-US" sz="1400" dirty="0">
                <a:solidFill>
                  <a:srgbClr val="000000"/>
                </a:solidFill>
                <a:latin typeface="+mn-lt"/>
              </a:rPr>
              <a:t>Worry</a:t>
            </a:r>
          </a:p>
          <a:p>
            <a:pPr marL="0" indent="0">
              <a:lnSpc>
                <a:spcPct val="150000"/>
              </a:lnSpc>
              <a:buNone/>
            </a:pPr>
            <a:r>
              <a:rPr lang="en-US" sz="1400" dirty="0">
                <a:solidFill>
                  <a:srgbClr val="000000"/>
                </a:solidFill>
                <a:latin typeface="+mn-lt"/>
              </a:rPr>
              <a:t>Aches</a:t>
            </a:r>
          </a:p>
          <a:p>
            <a:pPr marL="0" indent="0">
              <a:lnSpc>
                <a:spcPct val="150000"/>
              </a:lnSpc>
              <a:buNone/>
            </a:pPr>
            <a:r>
              <a:rPr lang="en-US" sz="1400" dirty="0">
                <a:solidFill>
                  <a:srgbClr val="000000"/>
                </a:solidFill>
                <a:latin typeface="+mn-lt"/>
              </a:rPr>
              <a:t>Digestive distress</a:t>
            </a:r>
          </a:p>
          <a:p>
            <a:pPr marL="0" indent="0">
              <a:lnSpc>
                <a:spcPct val="150000"/>
              </a:lnSpc>
              <a:buNone/>
            </a:pPr>
            <a:r>
              <a:rPr lang="en-US" sz="1400" dirty="0">
                <a:solidFill>
                  <a:srgbClr val="000000"/>
                </a:solidFill>
                <a:latin typeface="+mn-lt"/>
              </a:rPr>
              <a:t>Nausea</a:t>
            </a:r>
          </a:p>
        </p:txBody>
      </p:sp>
      <p:pic>
        <p:nvPicPr>
          <p:cNvPr id="3" name="Picture Placeholder 2">
            <a:extLst>
              <a:ext uri="{FF2B5EF4-FFF2-40B4-BE49-F238E27FC236}">
                <a16:creationId xmlns:a16="http://schemas.microsoft.com/office/drawing/2014/main" id="{4002334D-497F-47C3-9D10-286491F03829}"/>
              </a:ext>
            </a:extLst>
          </p:cNvPr>
          <p:cNvPicPr>
            <a:picLocks noGrp="1" noChangeAspect="1"/>
          </p:cNvPicPr>
          <p:nvPr>
            <p:ph type="pic" sz="quarter" idx="13"/>
          </p:nvPr>
        </p:nvPicPr>
        <p:blipFill rotWithShape="1">
          <a:blip r:embed="rId3">
            <a:grayscl/>
            <a:extLst>
              <a:ext uri="{28A0092B-C50C-407E-A947-70E740481C1C}">
                <a14:useLocalDpi xmlns:a14="http://schemas.microsoft.com/office/drawing/2010/main" val="0"/>
              </a:ext>
            </a:extLst>
          </a:blip>
          <a:srcRect r="26526" b="4109"/>
          <a:stretch/>
        </p:blipFill>
        <p:spPr>
          <a:xfrm>
            <a:off x="0" y="0"/>
            <a:ext cx="6089947" cy="6858000"/>
          </a:xfrm>
          <a:prstGeom prst="rect">
            <a:avLst/>
          </a:prstGeom>
        </p:spPr>
      </p:pic>
      <p:sp>
        <p:nvSpPr>
          <p:cNvPr id="2" name="Rectangle 1">
            <a:extLst>
              <a:ext uri="{FF2B5EF4-FFF2-40B4-BE49-F238E27FC236}">
                <a16:creationId xmlns:a16="http://schemas.microsoft.com/office/drawing/2014/main" id="{80B317AC-EDAB-4876-B64B-E592C7487907}"/>
              </a:ext>
            </a:extLst>
          </p:cNvPr>
          <p:cNvSpPr/>
          <p:nvPr/>
        </p:nvSpPr>
        <p:spPr>
          <a:xfrm>
            <a:off x="8373254" y="2420096"/>
            <a:ext cx="1783754" cy="4059958"/>
          </a:xfrm>
          <a:prstGeom prst="rect">
            <a:avLst/>
          </a:prstGeom>
        </p:spPr>
        <p:txBody>
          <a:bodyPr wrap="square">
            <a:spAutoFit/>
          </a:bodyPr>
          <a:lstStyle/>
          <a:p>
            <a:pPr lvl="0" eaLnBrk="0" fontAlgn="base" hangingPunct="0">
              <a:lnSpc>
                <a:spcPct val="150000"/>
              </a:lnSpc>
              <a:spcBef>
                <a:spcPts val="1000"/>
              </a:spcBef>
              <a:spcAft>
                <a:spcPct val="0"/>
              </a:spcAft>
            </a:pPr>
            <a:r>
              <a:rPr lang="en-US" sz="1400" dirty="0">
                <a:solidFill>
                  <a:srgbClr val="000000"/>
                </a:solidFill>
              </a:rPr>
              <a:t>Libido</a:t>
            </a:r>
          </a:p>
          <a:p>
            <a:pPr lvl="0" eaLnBrk="0" fontAlgn="base" hangingPunct="0">
              <a:lnSpc>
                <a:spcPct val="150000"/>
              </a:lnSpc>
              <a:spcBef>
                <a:spcPts val="1000"/>
              </a:spcBef>
              <a:spcAft>
                <a:spcPct val="0"/>
              </a:spcAft>
            </a:pPr>
            <a:r>
              <a:rPr lang="en-US" sz="1400" dirty="0">
                <a:solidFill>
                  <a:srgbClr val="000000"/>
                </a:solidFill>
              </a:rPr>
              <a:t>immunity</a:t>
            </a:r>
          </a:p>
          <a:p>
            <a:pPr lvl="0" eaLnBrk="0" fontAlgn="base" hangingPunct="0">
              <a:lnSpc>
                <a:spcPct val="150000"/>
              </a:lnSpc>
              <a:spcBef>
                <a:spcPts val="1000"/>
              </a:spcBef>
              <a:spcAft>
                <a:spcPct val="0"/>
              </a:spcAft>
            </a:pPr>
            <a:r>
              <a:rPr lang="en-US" sz="1400" dirty="0">
                <a:solidFill>
                  <a:srgbClr val="000000"/>
                </a:solidFill>
              </a:rPr>
              <a:t>Mood swings</a:t>
            </a:r>
          </a:p>
          <a:p>
            <a:pPr lvl="0" eaLnBrk="0" fontAlgn="base" hangingPunct="0">
              <a:lnSpc>
                <a:spcPct val="150000"/>
              </a:lnSpc>
              <a:spcBef>
                <a:spcPts val="1000"/>
              </a:spcBef>
              <a:spcAft>
                <a:spcPct val="0"/>
              </a:spcAft>
            </a:pPr>
            <a:r>
              <a:rPr lang="en-US" sz="1400" dirty="0">
                <a:solidFill>
                  <a:srgbClr val="000000"/>
                </a:solidFill>
              </a:rPr>
              <a:t>Aggressiveness</a:t>
            </a:r>
          </a:p>
          <a:p>
            <a:pPr lvl="0" eaLnBrk="0" fontAlgn="base" hangingPunct="0">
              <a:lnSpc>
                <a:spcPct val="150000"/>
              </a:lnSpc>
              <a:spcBef>
                <a:spcPts val="1000"/>
              </a:spcBef>
              <a:spcAft>
                <a:spcPct val="0"/>
              </a:spcAft>
            </a:pPr>
            <a:r>
              <a:rPr lang="en-US" sz="1400" dirty="0">
                <a:solidFill>
                  <a:srgbClr val="000000"/>
                </a:solidFill>
              </a:rPr>
              <a:t>Overwhelm</a:t>
            </a:r>
          </a:p>
          <a:p>
            <a:pPr lvl="0" eaLnBrk="0" fontAlgn="base" hangingPunct="0">
              <a:lnSpc>
                <a:spcPct val="150000"/>
              </a:lnSpc>
              <a:spcBef>
                <a:spcPts val="1000"/>
              </a:spcBef>
              <a:spcAft>
                <a:spcPct val="0"/>
              </a:spcAft>
            </a:pPr>
            <a:r>
              <a:rPr lang="en-US" sz="1400" dirty="0">
                <a:solidFill>
                  <a:srgbClr val="000000"/>
                </a:solidFill>
              </a:rPr>
              <a:t>Agitation</a:t>
            </a:r>
          </a:p>
          <a:p>
            <a:pPr lvl="0" eaLnBrk="0" fontAlgn="base" hangingPunct="0">
              <a:lnSpc>
                <a:spcPct val="150000"/>
              </a:lnSpc>
              <a:spcBef>
                <a:spcPts val="1000"/>
              </a:spcBef>
              <a:spcAft>
                <a:spcPct val="0"/>
              </a:spcAft>
            </a:pPr>
            <a:r>
              <a:rPr lang="en-US" sz="1400" dirty="0">
                <a:solidFill>
                  <a:srgbClr val="000000"/>
                </a:solidFill>
              </a:rPr>
              <a:t>Isolation</a:t>
            </a:r>
          </a:p>
          <a:p>
            <a:pPr lvl="0" eaLnBrk="0" fontAlgn="base" hangingPunct="0">
              <a:lnSpc>
                <a:spcPct val="150000"/>
              </a:lnSpc>
              <a:spcBef>
                <a:spcPts val="1000"/>
              </a:spcBef>
              <a:spcAft>
                <a:spcPct val="0"/>
              </a:spcAft>
            </a:pPr>
            <a:r>
              <a:rPr lang="en-US" sz="1400" dirty="0">
                <a:solidFill>
                  <a:srgbClr val="000000"/>
                </a:solidFill>
              </a:rPr>
              <a:t>Depression</a:t>
            </a:r>
          </a:p>
          <a:p>
            <a:pPr lvl="0" eaLnBrk="0" fontAlgn="base" hangingPunct="0">
              <a:lnSpc>
                <a:spcPct val="150000"/>
              </a:lnSpc>
              <a:spcBef>
                <a:spcPts val="1000"/>
              </a:spcBef>
              <a:spcAft>
                <a:spcPct val="0"/>
              </a:spcAft>
            </a:pPr>
            <a:endParaRPr lang="en-US" dirty="0"/>
          </a:p>
        </p:txBody>
      </p:sp>
      <p:sp>
        <p:nvSpPr>
          <p:cNvPr id="10" name="Rectangle 9">
            <a:extLst>
              <a:ext uri="{FF2B5EF4-FFF2-40B4-BE49-F238E27FC236}">
                <a16:creationId xmlns:a16="http://schemas.microsoft.com/office/drawing/2014/main" id="{E26B8D05-F2FB-4AB9-8D1E-A8D8A66D1A98}"/>
              </a:ext>
            </a:extLst>
          </p:cNvPr>
          <p:cNvSpPr/>
          <p:nvPr/>
        </p:nvSpPr>
        <p:spPr>
          <a:xfrm>
            <a:off x="10117031" y="2420095"/>
            <a:ext cx="1614010" cy="3480312"/>
          </a:xfrm>
          <a:prstGeom prst="rect">
            <a:avLst/>
          </a:prstGeom>
        </p:spPr>
        <p:txBody>
          <a:bodyPr wrap="square">
            <a:spAutoFit/>
          </a:bodyPr>
          <a:lstStyle/>
          <a:p>
            <a:pPr lvl="0" eaLnBrk="0" fontAlgn="base" hangingPunct="0">
              <a:lnSpc>
                <a:spcPct val="150000"/>
              </a:lnSpc>
              <a:spcBef>
                <a:spcPts val="1000"/>
              </a:spcBef>
              <a:spcAft>
                <a:spcPct val="0"/>
              </a:spcAft>
            </a:pPr>
            <a:r>
              <a:rPr lang="en-US" sz="1400" dirty="0">
                <a:solidFill>
                  <a:srgbClr val="000000"/>
                </a:solidFill>
              </a:rPr>
              <a:t>Eating</a:t>
            </a:r>
          </a:p>
          <a:p>
            <a:pPr lvl="0" eaLnBrk="0" fontAlgn="base" hangingPunct="0">
              <a:lnSpc>
                <a:spcPct val="150000"/>
              </a:lnSpc>
              <a:spcBef>
                <a:spcPts val="1000"/>
              </a:spcBef>
              <a:spcAft>
                <a:spcPct val="0"/>
              </a:spcAft>
            </a:pPr>
            <a:r>
              <a:rPr lang="en-US" sz="1400" dirty="0">
                <a:solidFill>
                  <a:srgbClr val="000000"/>
                </a:solidFill>
              </a:rPr>
              <a:t>Sleep</a:t>
            </a:r>
          </a:p>
          <a:p>
            <a:pPr lvl="0" eaLnBrk="0" fontAlgn="base" hangingPunct="0">
              <a:lnSpc>
                <a:spcPct val="150000"/>
              </a:lnSpc>
              <a:spcBef>
                <a:spcPts val="1000"/>
              </a:spcBef>
              <a:spcAft>
                <a:spcPct val="0"/>
              </a:spcAft>
            </a:pPr>
            <a:r>
              <a:rPr lang="en-US" sz="1400" dirty="0">
                <a:solidFill>
                  <a:srgbClr val="000000"/>
                </a:solidFill>
              </a:rPr>
              <a:t>Procrastination</a:t>
            </a:r>
          </a:p>
          <a:p>
            <a:pPr lvl="0" eaLnBrk="0" fontAlgn="base" hangingPunct="0">
              <a:lnSpc>
                <a:spcPct val="150000"/>
              </a:lnSpc>
              <a:spcBef>
                <a:spcPts val="1000"/>
              </a:spcBef>
              <a:spcAft>
                <a:spcPct val="0"/>
              </a:spcAft>
            </a:pPr>
            <a:r>
              <a:rPr lang="en-US" sz="1400" dirty="0">
                <a:solidFill>
                  <a:srgbClr val="000000"/>
                </a:solidFill>
              </a:rPr>
              <a:t>Addictions</a:t>
            </a:r>
          </a:p>
          <a:p>
            <a:pPr lvl="0" eaLnBrk="0" fontAlgn="base" hangingPunct="0">
              <a:lnSpc>
                <a:spcPct val="150000"/>
              </a:lnSpc>
              <a:spcBef>
                <a:spcPts val="1000"/>
              </a:spcBef>
              <a:spcAft>
                <a:spcPct val="0"/>
              </a:spcAft>
            </a:pPr>
            <a:r>
              <a:rPr lang="en-US" sz="1400" dirty="0">
                <a:solidFill>
                  <a:srgbClr val="000000"/>
                </a:solidFill>
              </a:rPr>
              <a:t>Habits</a:t>
            </a:r>
          </a:p>
          <a:p>
            <a:pPr lvl="0" eaLnBrk="0" fontAlgn="base" hangingPunct="0">
              <a:lnSpc>
                <a:spcPct val="150000"/>
              </a:lnSpc>
              <a:spcBef>
                <a:spcPts val="1000"/>
              </a:spcBef>
              <a:spcAft>
                <a:spcPct val="0"/>
              </a:spcAft>
            </a:pPr>
            <a:r>
              <a:rPr lang="en-US" sz="1400" dirty="0">
                <a:solidFill>
                  <a:srgbClr val="000000"/>
                </a:solidFill>
              </a:rPr>
              <a:t>Chest pain and  racing heart</a:t>
            </a:r>
          </a:p>
          <a:p>
            <a:pPr lvl="0" eaLnBrk="0" fontAlgn="base" hangingPunct="0">
              <a:lnSpc>
                <a:spcPct val="150000"/>
              </a:lnSpc>
              <a:spcBef>
                <a:spcPts val="1000"/>
              </a:spcBef>
              <a:spcAft>
                <a:spcPct val="0"/>
              </a:spcAft>
            </a:pPr>
            <a:endParaRPr lang="en-US" dirty="0"/>
          </a:p>
        </p:txBody>
      </p:sp>
      <p:pic>
        <p:nvPicPr>
          <p:cNvPr id="11" name="Picture 10" descr="A picture containing object&#10;&#10;Description automatically generated">
            <a:extLst>
              <a:ext uri="{FF2B5EF4-FFF2-40B4-BE49-F238E27FC236}">
                <a16:creationId xmlns:a16="http://schemas.microsoft.com/office/drawing/2014/main" id="{E58D53C9-7F23-4E29-A555-E472685930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12" name="Slide Number Placeholder 11">
            <a:extLst>
              <a:ext uri="{FF2B5EF4-FFF2-40B4-BE49-F238E27FC236}">
                <a16:creationId xmlns:a16="http://schemas.microsoft.com/office/drawing/2014/main" id="{8DB1D7AD-A289-44D7-9A59-847E859BCE80}"/>
              </a:ext>
            </a:extLst>
          </p:cNvPr>
          <p:cNvSpPr>
            <a:spLocks noGrp="1"/>
          </p:cNvSpPr>
          <p:nvPr>
            <p:ph type="sldNum" sz="quarter" idx="12"/>
          </p:nvPr>
        </p:nvSpPr>
        <p:spPr/>
        <p:txBody>
          <a:bodyPr/>
          <a:lstStyle/>
          <a:p>
            <a:fld id="{667BE782-764C-48E2-8CC4-34B04CA69BE4}" type="slidenum">
              <a:rPr lang="en-US" smtClean="0"/>
              <a:t>24</a:t>
            </a:fld>
            <a:endParaRPr lang="en-US"/>
          </a:p>
        </p:txBody>
      </p:sp>
    </p:spTree>
    <p:extLst>
      <p:ext uri="{BB962C8B-B14F-4D97-AF65-F5344CB8AC3E}">
        <p14:creationId xmlns:p14="http://schemas.microsoft.com/office/powerpoint/2010/main" val="24331837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7496AE-8E0B-4257-83A1-92F3C51D3796}"/>
              </a:ext>
            </a:extLst>
          </p:cNvPr>
          <p:cNvSpPr>
            <a:spLocks noGrp="1"/>
          </p:cNvSpPr>
          <p:nvPr>
            <p:ph type="title"/>
          </p:nvPr>
        </p:nvSpPr>
        <p:spPr>
          <a:xfrm>
            <a:off x="6519576" y="270906"/>
            <a:ext cx="5272477" cy="1311664"/>
          </a:xfrm>
        </p:spPr>
        <p:txBody>
          <a:bodyPr vert="horz" lIns="91440" tIns="45720" rIns="91440" bIns="45720" rtlCol="0" anchor="ctr">
            <a:normAutofit/>
          </a:bodyPr>
          <a:lstStyle/>
          <a:p>
            <a:pPr algn="ctr" defTabSz="914400"/>
            <a:r>
              <a:rPr lang="en-US" sz="3200" dirty="0">
                <a:solidFill>
                  <a:srgbClr val="12B0B5"/>
                </a:solidFill>
                <a:latin typeface="+mn-lt"/>
              </a:rPr>
              <a:t>Get Help</a:t>
            </a:r>
          </a:p>
        </p:txBody>
      </p:sp>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22786" y="2420096"/>
            <a:ext cx="5272477" cy="4117673"/>
          </a:xfrm>
          <a:noFill/>
        </p:spPr>
        <p:txBody>
          <a:bodyPr vert="horz" lIns="91440" tIns="45720" rIns="91440" bIns="45720" rtlCol="0" anchor="t">
            <a:noAutofit/>
          </a:bodyPr>
          <a:lstStyle/>
          <a:p>
            <a:pPr marL="0" indent="0">
              <a:lnSpc>
                <a:spcPct val="150000"/>
              </a:lnSpc>
              <a:buNone/>
            </a:pPr>
            <a:r>
              <a:rPr lang="en-US" sz="1400" dirty="0">
                <a:solidFill>
                  <a:srgbClr val="000000"/>
                </a:solidFill>
              </a:rPr>
              <a:t>Determining the cause of your stress is your first step.  After identifying the cause is the time to start working on strategies to deal with them.  Often it is as easy as staying away from the neighbor who drives you nuts or turning off the news.  If you can’t avoid the stress inducer, then next step is to figure out ways to live with it.</a:t>
            </a:r>
          </a:p>
          <a:p>
            <a:pPr marL="0" indent="0">
              <a:lnSpc>
                <a:spcPct val="150000"/>
              </a:lnSpc>
              <a:buNone/>
            </a:pPr>
            <a:r>
              <a:rPr lang="en-US" sz="1400" dirty="0">
                <a:solidFill>
                  <a:srgbClr val="000000"/>
                </a:solidFill>
              </a:rPr>
              <a:t>Don’t try to do it on your own.  Join a group who is going through the same stress as you, seek help from family and friends.   You may also benefit from daily practices that encourage stress reduction, like mindfulness, prayer, meditation, yoga, or just going outside to enjoy nature.</a:t>
            </a:r>
          </a:p>
          <a:p>
            <a:pPr marL="0" indent="0">
              <a:lnSpc>
                <a:spcPct val="100000"/>
              </a:lnSpc>
              <a:buNone/>
            </a:pPr>
            <a:endParaRPr lang="en-US" sz="1500" dirty="0">
              <a:latin typeface="Montserrat Light" panose="00000400000000000000" pitchFamily="50" charset="0"/>
            </a:endParaRPr>
          </a:p>
        </p:txBody>
      </p:sp>
      <p:pic>
        <p:nvPicPr>
          <p:cNvPr id="3" name="Picture Placeholder 2">
            <a:extLst>
              <a:ext uri="{FF2B5EF4-FFF2-40B4-BE49-F238E27FC236}">
                <a16:creationId xmlns:a16="http://schemas.microsoft.com/office/drawing/2014/main" id="{4002334D-497F-47C3-9D10-286491F03829}"/>
              </a:ext>
            </a:extLst>
          </p:cNvPr>
          <p:cNvPicPr>
            <a:picLocks noGrp="1" noChangeAspect="1"/>
          </p:cNvPicPr>
          <p:nvPr>
            <p:ph type="pic" sz="quarter" idx="13"/>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43915" t="2565" r="-1" b="2885"/>
          <a:stretch/>
        </p:blipFill>
        <p:spPr>
          <a:xfrm>
            <a:off x="4252" y="1"/>
            <a:ext cx="6093160" cy="6858000"/>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CF28CB91-F4F5-40F0-A464-C9B4D683E5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2" name="Slide Number Placeholder 1">
            <a:extLst>
              <a:ext uri="{FF2B5EF4-FFF2-40B4-BE49-F238E27FC236}">
                <a16:creationId xmlns:a16="http://schemas.microsoft.com/office/drawing/2014/main" id="{863B6732-6DCA-425F-9000-D2373FB93885}"/>
              </a:ext>
            </a:extLst>
          </p:cNvPr>
          <p:cNvSpPr>
            <a:spLocks noGrp="1"/>
          </p:cNvSpPr>
          <p:nvPr>
            <p:ph type="sldNum" sz="quarter" idx="12"/>
          </p:nvPr>
        </p:nvSpPr>
        <p:spPr/>
        <p:txBody>
          <a:bodyPr/>
          <a:lstStyle/>
          <a:p>
            <a:fld id="{667BE782-764C-48E2-8CC4-34B04CA69BE4}" type="slidenum">
              <a:rPr lang="en-US" smtClean="0"/>
              <a:t>25</a:t>
            </a:fld>
            <a:endParaRPr lang="en-US"/>
          </a:p>
        </p:txBody>
      </p:sp>
    </p:spTree>
    <p:extLst>
      <p:ext uri="{BB962C8B-B14F-4D97-AF65-F5344CB8AC3E}">
        <p14:creationId xmlns:p14="http://schemas.microsoft.com/office/powerpoint/2010/main" val="1220125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7496AE-8E0B-4257-83A1-92F3C51D3796}"/>
              </a:ext>
            </a:extLst>
          </p:cNvPr>
          <p:cNvSpPr>
            <a:spLocks noGrp="1"/>
          </p:cNvSpPr>
          <p:nvPr>
            <p:ph type="title"/>
          </p:nvPr>
        </p:nvSpPr>
        <p:spPr>
          <a:xfrm>
            <a:off x="6523259" y="269385"/>
            <a:ext cx="5272477" cy="1311664"/>
          </a:xfrm>
        </p:spPr>
        <p:txBody>
          <a:bodyPr vert="horz" lIns="91440" tIns="45720" rIns="91440" bIns="45720" rtlCol="0" anchor="ctr">
            <a:normAutofit/>
          </a:bodyPr>
          <a:lstStyle/>
          <a:p>
            <a:pPr algn="ctr" defTabSz="914400"/>
            <a:r>
              <a:rPr lang="en-US" sz="3200" dirty="0">
                <a:solidFill>
                  <a:srgbClr val="12B0B5"/>
                </a:solidFill>
                <a:latin typeface="+mn-lt"/>
              </a:rPr>
              <a:t>Get Help</a:t>
            </a:r>
          </a:p>
        </p:txBody>
      </p:sp>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22786" y="2420096"/>
            <a:ext cx="5272477" cy="4117673"/>
          </a:xfrm>
          <a:noFill/>
        </p:spPr>
        <p:txBody>
          <a:bodyPr vert="horz" lIns="91440" tIns="45720" rIns="91440" bIns="45720" rtlCol="0" anchor="t">
            <a:noAutofit/>
          </a:bodyPr>
          <a:lstStyle/>
          <a:p>
            <a:pPr marL="0" indent="0">
              <a:lnSpc>
                <a:spcPct val="150000"/>
              </a:lnSpc>
              <a:buNone/>
            </a:pPr>
            <a:r>
              <a:rPr lang="en-US" sz="1400" dirty="0">
                <a:solidFill>
                  <a:srgbClr val="000000"/>
                </a:solidFill>
              </a:rPr>
              <a:t>Determining the cause of your stress is your first step. In our world, it is unrealistic to expect stress to disappear from your life.  Managing stress isn’t a one day thing.  With consistent effort,  you can learn to manage your levels of stress and increase your ability to handle the challenges that bring stress.</a:t>
            </a:r>
          </a:p>
          <a:p>
            <a:pPr marL="0" indent="0">
              <a:lnSpc>
                <a:spcPct val="100000"/>
              </a:lnSpc>
              <a:buNone/>
            </a:pPr>
            <a:endParaRPr lang="en-US" sz="1500" dirty="0">
              <a:latin typeface="Montserrat Light" panose="00000400000000000000" pitchFamily="50" charset="0"/>
            </a:endParaRPr>
          </a:p>
        </p:txBody>
      </p:sp>
      <p:pic>
        <p:nvPicPr>
          <p:cNvPr id="3" name="Picture Placeholder 2">
            <a:extLst>
              <a:ext uri="{FF2B5EF4-FFF2-40B4-BE49-F238E27FC236}">
                <a16:creationId xmlns:a16="http://schemas.microsoft.com/office/drawing/2014/main" id="{4002334D-497F-47C3-9D10-286491F03829}"/>
              </a:ext>
            </a:extLst>
          </p:cNvPr>
          <p:cNvPicPr>
            <a:picLocks noGrp="1" noChangeAspect="1"/>
          </p:cNvPicPr>
          <p:nvPr>
            <p:ph type="pic" sz="quarter" idx="13"/>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43915" t="2565" r="-1" b="2885"/>
          <a:stretch/>
        </p:blipFill>
        <p:spPr>
          <a:xfrm>
            <a:off x="4252" y="1"/>
            <a:ext cx="6093160" cy="6858000"/>
          </a:xfrm>
          <a:prstGeom prst="rect">
            <a:avLst/>
          </a:prstGeom>
        </p:spPr>
      </p:pic>
      <p:pic>
        <p:nvPicPr>
          <p:cNvPr id="10" name="Picture 9" descr="A picture containing object&#10;&#10;Description automatically generated">
            <a:extLst>
              <a:ext uri="{FF2B5EF4-FFF2-40B4-BE49-F238E27FC236}">
                <a16:creationId xmlns:a16="http://schemas.microsoft.com/office/drawing/2014/main" id="{CF28CB91-F4F5-40F0-A464-C9B4D683E5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2" name="Slide Number Placeholder 1">
            <a:extLst>
              <a:ext uri="{FF2B5EF4-FFF2-40B4-BE49-F238E27FC236}">
                <a16:creationId xmlns:a16="http://schemas.microsoft.com/office/drawing/2014/main" id="{60AD3D27-BEFC-4D72-AA19-7E407010255D}"/>
              </a:ext>
            </a:extLst>
          </p:cNvPr>
          <p:cNvSpPr>
            <a:spLocks noGrp="1"/>
          </p:cNvSpPr>
          <p:nvPr>
            <p:ph type="sldNum" sz="quarter" idx="12"/>
          </p:nvPr>
        </p:nvSpPr>
        <p:spPr/>
        <p:txBody>
          <a:bodyPr/>
          <a:lstStyle/>
          <a:p>
            <a:fld id="{667BE782-764C-48E2-8CC4-34B04CA69BE4}" type="slidenum">
              <a:rPr lang="en-US" smtClean="0"/>
              <a:t>26</a:t>
            </a:fld>
            <a:endParaRPr lang="en-US"/>
          </a:p>
        </p:txBody>
      </p:sp>
    </p:spTree>
    <p:extLst>
      <p:ext uri="{BB962C8B-B14F-4D97-AF65-F5344CB8AC3E}">
        <p14:creationId xmlns:p14="http://schemas.microsoft.com/office/powerpoint/2010/main" val="3154346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7496AE-8E0B-4257-83A1-92F3C51D3796}"/>
              </a:ext>
            </a:extLst>
          </p:cNvPr>
          <p:cNvSpPr>
            <a:spLocks noGrp="1"/>
          </p:cNvSpPr>
          <p:nvPr>
            <p:ph type="title"/>
          </p:nvPr>
        </p:nvSpPr>
        <p:spPr>
          <a:xfrm>
            <a:off x="6523259" y="273737"/>
            <a:ext cx="5272477" cy="1311664"/>
          </a:xfrm>
        </p:spPr>
        <p:txBody>
          <a:bodyPr vert="horz" lIns="91440" tIns="45720" rIns="91440" bIns="45720" rtlCol="0" anchor="ctr">
            <a:normAutofit/>
          </a:bodyPr>
          <a:lstStyle/>
          <a:p>
            <a:pPr algn="ctr" defTabSz="914400"/>
            <a:r>
              <a:rPr lang="en-US" sz="3200" dirty="0">
                <a:solidFill>
                  <a:srgbClr val="12B0B5"/>
                </a:solidFill>
                <a:latin typeface="+mn-lt"/>
              </a:rPr>
              <a:t>Relieve Stress</a:t>
            </a:r>
          </a:p>
        </p:txBody>
      </p:sp>
      <p:sp>
        <p:nvSpPr>
          <p:cNvPr id="9" name="Content Placeholder 8">
            <a:extLst>
              <a:ext uri="{FF2B5EF4-FFF2-40B4-BE49-F238E27FC236}">
                <a16:creationId xmlns:a16="http://schemas.microsoft.com/office/drawing/2014/main" id="{F19273C0-3BE8-4919-AC09-4E7F7742558D}"/>
              </a:ext>
            </a:extLst>
          </p:cNvPr>
          <p:cNvSpPr>
            <a:spLocks noGrp="1"/>
          </p:cNvSpPr>
          <p:nvPr>
            <p:ph idx="1"/>
          </p:nvPr>
        </p:nvSpPr>
        <p:spPr>
          <a:xfrm>
            <a:off x="6522786" y="2420096"/>
            <a:ext cx="5272477" cy="4117673"/>
          </a:xfrm>
          <a:noFill/>
        </p:spPr>
        <p:txBody>
          <a:bodyPr vert="horz" lIns="91440" tIns="45720" rIns="91440" bIns="45720" rtlCol="0" anchor="t">
            <a:noAutofit/>
          </a:bodyPr>
          <a:lstStyle/>
          <a:p>
            <a:pPr>
              <a:lnSpc>
                <a:spcPct val="150000"/>
              </a:lnSpc>
            </a:pPr>
            <a:r>
              <a:rPr lang="en-US" sz="1400" dirty="0">
                <a:latin typeface="Montserrat Light" panose="00000400000000000000" pitchFamily="50" charset="0"/>
              </a:rPr>
              <a:t>Laughing</a:t>
            </a:r>
          </a:p>
          <a:p>
            <a:pPr>
              <a:lnSpc>
                <a:spcPct val="150000"/>
              </a:lnSpc>
            </a:pPr>
            <a:r>
              <a:rPr lang="en-US" sz="1400" dirty="0">
                <a:latin typeface="Montserrat Light" panose="00000400000000000000" pitchFamily="50" charset="0"/>
              </a:rPr>
              <a:t>Exercise</a:t>
            </a:r>
          </a:p>
          <a:p>
            <a:pPr>
              <a:lnSpc>
                <a:spcPct val="150000"/>
              </a:lnSpc>
            </a:pPr>
            <a:r>
              <a:rPr lang="en-US" sz="1400" dirty="0">
                <a:latin typeface="Montserrat Light" panose="00000400000000000000" pitchFamily="50" charset="0"/>
              </a:rPr>
              <a:t>Proper nutrition</a:t>
            </a:r>
          </a:p>
          <a:p>
            <a:pPr>
              <a:lnSpc>
                <a:spcPct val="150000"/>
              </a:lnSpc>
            </a:pPr>
            <a:r>
              <a:rPr lang="en-US" sz="1400" dirty="0">
                <a:latin typeface="Montserrat Light" panose="00000400000000000000" pitchFamily="50" charset="0"/>
              </a:rPr>
              <a:t>Meditation</a:t>
            </a:r>
          </a:p>
          <a:p>
            <a:pPr>
              <a:lnSpc>
                <a:spcPct val="150000"/>
              </a:lnSpc>
            </a:pPr>
            <a:r>
              <a:rPr lang="en-US" sz="1400" dirty="0">
                <a:latin typeface="Montserrat Light" panose="00000400000000000000" pitchFamily="50" charset="0"/>
              </a:rPr>
              <a:t>Yoga</a:t>
            </a:r>
          </a:p>
          <a:p>
            <a:pPr>
              <a:lnSpc>
                <a:spcPct val="150000"/>
              </a:lnSpc>
            </a:pPr>
            <a:r>
              <a:rPr lang="en-US" sz="1400" dirty="0">
                <a:latin typeface="Montserrat Light" panose="00000400000000000000" pitchFamily="50" charset="0"/>
              </a:rPr>
              <a:t>Prayer</a:t>
            </a:r>
          </a:p>
          <a:p>
            <a:pPr marL="0" indent="0">
              <a:lnSpc>
                <a:spcPct val="150000"/>
              </a:lnSpc>
              <a:buNone/>
            </a:pPr>
            <a:r>
              <a:rPr lang="en-US" sz="1400" dirty="0">
                <a:latin typeface="Montserrat Light" panose="00000400000000000000" pitchFamily="50" charset="0"/>
              </a:rPr>
              <a:t>Relieving stress is as easy as watching a movie that makes you laugh until you cry.  Try a new way to relieve stress weekly and you’ll notice a difference</a:t>
            </a:r>
            <a:r>
              <a:rPr lang="en-US" sz="1500" dirty="0">
                <a:latin typeface="Montserrat Light" panose="00000400000000000000" pitchFamily="50" charset="0"/>
              </a:rPr>
              <a:t>.</a:t>
            </a:r>
          </a:p>
          <a:p>
            <a:pPr marL="0" indent="0">
              <a:lnSpc>
                <a:spcPct val="100000"/>
              </a:lnSpc>
              <a:buNone/>
            </a:pPr>
            <a:endParaRPr lang="en-US" sz="1500" dirty="0">
              <a:latin typeface="Montserrat Light" panose="00000400000000000000" pitchFamily="50" charset="0"/>
            </a:endParaRPr>
          </a:p>
        </p:txBody>
      </p:sp>
      <p:pic>
        <p:nvPicPr>
          <p:cNvPr id="3" name="Picture Placeholder 2">
            <a:extLst>
              <a:ext uri="{FF2B5EF4-FFF2-40B4-BE49-F238E27FC236}">
                <a16:creationId xmlns:a16="http://schemas.microsoft.com/office/drawing/2014/main" id="{4002334D-497F-47C3-9D10-286491F03829}"/>
              </a:ext>
            </a:extLst>
          </p:cNvPr>
          <p:cNvPicPr>
            <a:picLocks noGrp="1" noChangeAspect="1"/>
          </p:cNvPicPr>
          <p:nvPr>
            <p:ph type="pic" sz="quarter" idx="13"/>
          </p:nvPr>
        </p:nvPicPr>
        <p:blipFill rotWithShape="1">
          <a:blip r:embed="rId3">
            <a:alphaModFix/>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l="43915" t="2565" r="-1" b="2885"/>
          <a:stretch/>
        </p:blipFill>
        <p:spPr>
          <a:xfrm>
            <a:off x="4252" y="1"/>
            <a:ext cx="6093160" cy="6858000"/>
          </a:xfrm>
          <a:prstGeom prst="rect">
            <a:avLst/>
          </a:prstGeom>
        </p:spPr>
      </p:pic>
      <p:sp>
        <p:nvSpPr>
          <p:cNvPr id="11" name="Rectangle 10">
            <a:extLst>
              <a:ext uri="{FF2B5EF4-FFF2-40B4-BE49-F238E27FC236}">
                <a16:creationId xmlns:a16="http://schemas.microsoft.com/office/drawing/2014/main" id="{F7604CD8-87E5-48AB-9444-692B306BED0F}"/>
              </a:ext>
            </a:extLst>
          </p:cNvPr>
          <p:cNvSpPr/>
          <p:nvPr/>
        </p:nvSpPr>
        <p:spPr>
          <a:xfrm>
            <a:off x="8519136" y="2420095"/>
            <a:ext cx="3276127" cy="1723742"/>
          </a:xfrm>
          <a:prstGeom prst="rect">
            <a:avLst/>
          </a:prstGeom>
        </p:spPr>
        <p:txBody>
          <a:bodyPr wrap="square">
            <a:spAutoFit/>
          </a:bodyPr>
          <a:lstStyle/>
          <a:p>
            <a:pPr marL="285750" lvl="0" indent="-285750" eaLnBrk="0" fontAlgn="base" hangingPunct="0">
              <a:lnSpc>
                <a:spcPct val="150000"/>
              </a:lnSpc>
              <a:spcBef>
                <a:spcPts val="1000"/>
              </a:spcBef>
              <a:spcAft>
                <a:spcPct val="0"/>
              </a:spcAft>
              <a:buFont typeface="Arial" panose="020B0604020202020204" pitchFamily="34" charset="0"/>
              <a:buChar char="•"/>
            </a:pPr>
            <a:r>
              <a:rPr lang="en-US" sz="1400" dirty="0">
                <a:solidFill>
                  <a:prstClr val="black"/>
                </a:solidFill>
                <a:latin typeface="Montserrat Light" panose="00000400000000000000" pitchFamily="50" charset="0"/>
              </a:rPr>
              <a:t>Enjoying nature</a:t>
            </a:r>
          </a:p>
          <a:p>
            <a:pPr marL="285750" lvl="0" indent="-285750" eaLnBrk="0" fontAlgn="base" hangingPunct="0">
              <a:lnSpc>
                <a:spcPct val="150000"/>
              </a:lnSpc>
              <a:spcBef>
                <a:spcPts val="1000"/>
              </a:spcBef>
              <a:spcAft>
                <a:spcPct val="0"/>
              </a:spcAft>
              <a:buFont typeface="Arial" panose="020B0604020202020204" pitchFamily="34" charset="0"/>
              <a:buChar char="•"/>
            </a:pPr>
            <a:r>
              <a:rPr lang="en-US" sz="1400" dirty="0">
                <a:solidFill>
                  <a:prstClr val="black"/>
                </a:solidFill>
                <a:latin typeface="Montserrat Light" panose="00000400000000000000" pitchFamily="50" charset="0"/>
              </a:rPr>
              <a:t>Reading</a:t>
            </a:r>
          </a:p>
          <a:p>
            <a:pPr marL="285750" lvl="0" indent="-285750" eaLnBrk="0" fontAlgn="base" hangingPunct="0">
              <a:lnSpc>
                <a:spcPct val="150000"/>
              </a:lnSpc>
              <a:spcBef>
                <a:spcPts val="1000"/>
              </a:spcBef>
              <a:spcAft>
                <a:spcPct val="0"/>
              </a:spcAft>
              <a:buFont typeface="Arial" panose="020B0604020202020204" pitchFamily="34" charset="0"/>
              <a:buChar char="•"/>
            </a:pPr>
            <a:r>
              <a:rPr lang="en-US" sz="1400" dirty="0">
                <a:solidFill>
                  <a:prstClr val="black"/>
                </a:solidFill>
                <a:latin typeface="Montserrat Light" panose="00000400000000000000" pitchFamily="50" charset="0"/>
              </a:rPr>
              <a:t>Getting away from the cause</a:t>
            </a:r>
          </a:p>
          <a:p>
            <a:pPr marL="285750" lvl="0" indent="-285750" eaLnBrk="0" fontAlgn="base" hangingPunct="0">
              <a:lnSpc>
                <a:spcPct val="150000"/>
              </a:lnSpc>
              <a:spcBef>
                <a:spcPts val="1000"/>
              </a:spcBef>
              <a:spcAft>
                <a:spcPct val="0"/>
              </a:spcAft>
              <a:buFont typeface="Arial" panose="020B0604020202020204" pitchFamily="34" charset="0"/>
              <a:buChar char="•"/>
            </a:pPr>
            <a:r>
              <a:rPr lang="en-US" sz="1400">
                <a:solidFill>
                  <a:prstClr val="black"/>
                </a:solidFill>
                <a:latin typeface="Montserrat Light" panose="00000400000000000000" pitchFamily="50" charset="0"/>
              </a:rPr>
              <a:t>Take </a:t>
            </a:r>
            <a:r>
              <a:rPr lang="en-US" sz="1400" dirty="0">
                <a:solidFill>
                  <a:prstClr val="black"/>
                </a:solidFill>
                <a:latin typeface="Montserrat Light" panose="00000400000000000000" pitchFamily="50" charset="0"/>
              </a:rPr>
              <a:t>a break</a:t>
            </a:r>
          </a:p>
        </p:txBody>
      </p:sp>
      <p:pic>
        <p:nvPicPr>
          <p:cNvPr id="10" name="Picture 9" descr="A picture containing object&#10;&#10;Description automatically generated">
            <a:extLst>
              <a:ext uri="{FF2B5EF4-FFF2-40B4-BE49-F238E27FC236}">
                <a16:creationId xmlns:a16="http://schemas.microsoft.com/office/drawing/2014/main" id="{CF28CB91-F4F5-40F0-A464-C9B4D683E5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076796" y="1676676"/>
            <a:ext cx="6178859" cy="601298"/>
          </a:xfrm>
          <a:prstGeom prst="rect">
            <a:avLst/>
          </a:prstGeom>
        </p:spPr>
      </p:pic>
      <p:sp>
        <p:nvSpPr>
          <p:cNvPr id="2" name="Slide Number Placeholder 1">
            <a:extLst>
              <a:ext uri="{FF2B5EF4-FFF2-40B4-BE49-F238E27FC236}">
                <a16:creationId xmlns:a16="http://schemas.microsoft.com/office/drawing/2014/main" id="{F728E350-3CE7-48BC-9276-5CEA0893B06A}"/>
              </a:ext>
            </a:extLst>
          </p:cNvPr>
          <p:cNvSpPr>
            <a:spLocks noGrp="1"/>
          </p:cNvSpPr>
          <p:nvPr>
            <p:ph type="sldNum" sz="quarter" idx="12"/>
          </p:nvPr>
        </p:nvSpPr>
        <p:spPr/>
        <p:txBody>
          <a:bodyPr/>
          <a:lstStyle/>
          <a:p>
            <a:fld id="{667BE782-764C-48E2-8CC4-34B04CA69BE4}" type="slidenum">
              <a:rPr lang="en-US" smtClean="0"/>
              <a:t>27</a:t>
            </a:fld>
            <a:endParaRPr lang="en-US"/>
          </a:p>
        </p:txBody>
      </p:sp>
    </p:spTree>
    <p:extLst>
      <p:ext uri="{BB962C8B-B14F-4D97-AF65-F5344CB8AC3E}">
        <p14:creationId xmlns:p14="http://schemas.microsoft.com/office/powerpoint/2010/main" val="3044735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18">
            <a:extLst>
              <a:ext uri="{FF2B5EF4-FFF2-40B4-BE49-F238E27FC236}">
                <a16:creationId xmlns:a16="http://schemas.microsoft.com/office/drawing/2014/main" id="{1A3DDB2C-3416-436E-8AD2-394D8AB38047}"/>
              </a:ext>
            </a:extLst>
          </p:cNvPr>
          <p:cNvSpPr txBox="1">
            <a:spLocks noChangeArrowheads="1"/>
          </p:cNvSpPr>
          <p:nvPr/>
        </p:nvSpPr>
        <p:spPr bwMode="auto">
          <a:xfrm>
            <a:off x="3006474" y="1955007"/>
            <a:ext cx="617669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8800" eaLnBrk="0" fontAlgn="base" hangingPunct="0">
              <a:spcBef>
                <a:spcPct val="0"/>
              </a:spcBef>
              <a:spcAft>
                <a:spcPct val="0"/>
              </a:spcAft>
              <a:defRPr sz="3600">
                <a:solidFill>
                  <a:schemeClr val="tx1"/>
                </a:solidFill>
                <a:latin typeface="Calibri" panose="020F0502020204030204" pitchFamily="34" charset="0"/>
              </a:defRPr>
            </a:lvl6pPr>
            <a:lvl7pPr marL="2971800" indent="-228600" defTabSz="1828800" eaLnBrk="0" fontAlgn="base" hangingPunct="0">
              <a:spcBef>
                <a:spcPct val="0"/>
              </a:spcBef>
              <a:spcAft>
                <a:spcPct val="0"/>
              </a:spcAft>
              <a:defRPr sz="3600">
                <a:solidFill>
                  <a:schemeClr val="tx1"/>
                </a:solidFill>
                <a:latin typeface="Calibri" panose="020F0502020204030204" pitchFamily="34" charset="0"/>
              </a:defRPr>
            </a:lvl7pPr>
            <a:lvl8pPr marL="3429000" indent="-228600" defTabSz="1828800" eaLnBrk="0" fontAlgn="base" hangingPunct="0">
              <a:spcBef>
                <a:spcPct val="0"/>
              </a:spcBef>
              <a:spcAft>
                <a:spcPct val="0"/>
              </a:spcAft>
              <a:defRPr sz="3600">
                <a:solidFill>
                  <a:schemeClr val="tx1"/>
                </a:solidFill>
                <a:latin typeface="Calibri" panose="020F0502020204030204" pitchFamily="34" charset="0"/>
              </a:defRPr>
            </a:lvl8pPr>
            <a:lvl9pPr marL="3886200" indent="-228600" defTabSz="1828800" eaLnBrk="0" fontAlgn="base" hangingPunct="0">
              <a:spcBef>
                <a:spcPct val="0"/>
              </a:spcBef>
              <a:spcAft>
                <a:spcPct val="0"/>
              </a:spcAft>
              <a:defRPr sz="36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12B0B5"/>
                </a:solidFill>
                <a:effectLst/>
                <a:uLnTx/>
                <a:uFillTx/>
                <a:latin typeface="Montserrat" panose="02000505000000020004" pitchFamily="2" charset="0"/>
                <a:ea typeface="+mn-ea"/>
                <a:cs typeface="+mn-cs"/>
              </a:rPr>
              <a:t>You Are Ready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0" i="0" u="none" strike="noStrike" kern="1200" cap="none" spc="0" normalizeH="0" baseline="0" noProof="0" dirty="0">
                <a:ln>
                  <a:noFill/>
                </a:ln>
                <a:solidFill>
                  <a:srgbClr val="12B0B5"/>
                </a:solidFill>
                <a:effectLst/>
                <a:uLnTx/>
                <a:uFillTx/>
                <a:latin typeface="Montserrat" panose="02000505000000020004" pitchFamily="2" charset="0"/>
                <a:ea typeface="+mn-ea"/>
                <a:cs typeface="+mn-cs"/>
              </a:rPr>
              <a:t>For The Next Module</a:t>
            </a:r>
            <a:endParaRPr kumimoji="0" lang="tr-TR" altLang="en-US" sz="4400" b="0" i="0" u="none" strike="noStrike" kern="1200" cap="none" spc="0" normalizeH="0" baseline="0" noProof="0" dirty="0">
              <a:ln>
                <a:noFill/>
              </a:ln>
              <a:solidFill>
                <a:srgbClr val="12B0B5"/>
              </a:solidFill>
              <a:effectLst/>
              <a:uLnTx/>
              <a:uFillTx/>
              <a:latin typeface="Montserrat" panose="02000505000000020004" pitchFamily="2" charset="0"/>
              <a:ea typeface="+mn-ea"/>
              <a:cs typeface="+mn-cs"/>
            </a:endParaRPr>
          </a:p>
        </p:txBody>
      </p:sp>
      <p:sp>
        <p:nvSpPr>
          <p:cNvPr id="4" name="Slide Number Placeholder 3">
            <a:extLst>
              <a:ext uri="{FF2B5EF4-FFF2-40B4-BE49-F238E27FC236}">
                <a16:creationId xmlns:a16="http://schemas.microsoft.com/office/drawing/2014/main" id="{63729584-8019-4ED6-8C2E-0CAF9B7ADCBD}"/>
              </a:ext>
            </a:extLst>
          </p:cNvPr>
          <p:cNvSpPr>
            <a:spLocks noGrp="1"/>
          </p:cNvSpPr>
          <p:nvPr>
            <p:ph type="sldNum" sz="quarter" idx="10"/>
          </p:nvPr>
        </p:nvSpPr>
        <p:spPr/>
        <p:txBody>
          <a:bodyPr/>
          <a:lstStyle/>
          <a:p>
            <a:pPr>
              <a:defRPr/>
            </a:pPr>
            <a:fld id="{5EE37673-3C83-422C-BC29-BBCE9CD0513B}" type="slidenum">
              <a:rPr lang="en-US" smtClean="0"/>
              <a:pPr>
                <a:defRPr/>
              </a:pPr>
              <a:t>28</a:t>
            </a:fld>
            <a:endParaRPr lang="en-US"/>
          </a:p>
        </p:txBody>
      </p:sp>
      <p:pic>
        <p:nvPicPr>
          <p:cNvPr id="5" name="Picture 4">
            <a:extLst>
              <a:ext uri="{FF2B5EF4-FFF2-40B4-BE49-F238E27FC236}">
                <a16:creationId xmlns:a16="http://schemas.microsoft.com/office/drawing/2014/main" id="{C8136632-711F-44A0-B52F-9C7D654CBA47}"/>
              </a:ext>
            </a:extLst>
          </p:cNvPr>
          <p:cNvPicPr>
            <a:picLocks noChangeAspect="1"/>
          </p:cNvPicPr>
          <p:nvPr/>
        </p:nvPicPr>
        <p:blipFill>
          <a:blip r:embed="rId2"/>
          <a:stretch>
            <a:fillRect/>
          </a:stretch>
        </p:blipFill>
        <p:spPr>
          <a:xfrm>
            <a:off x="4508906" y="6478152"/>
            <a:ext cx="3171825" cy="247650"/>
          </a:xfrm>
          <a:prstGeom prst="rect">
            <a:avLst/>
          </a:prstGeom>
        </p:spPr>
      </p:pic>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DFEE4D6-4C45-5844-9BE2-8335C74FB78D}"/>
              </a:ext>
            </a:extLst>
          </p:cNvPr>
          <p:cNvSpPr txBox="1"/>
          <p:nvPr/>
        </p:nvSpPr>
        <p:spPr>
          <a:xfrm>
            <a:off x="4064000" y="1869355"/>
            <a:ext cx="2544286" cy="430887"/>
          </a:xfrm>
          <a:prstGeom prst="rect">
            <a:avLst/>
          </a:prstGeom>
          <a:noFill/>
        </p:spPr>
        <p:txBody>
          <a:bodyPr wrap="none">
            <a:spAutoFit/>
          </a:bodyPr>
          <a:lstStyle/>
          <a:p>
            <a:pPr algn="ctr">
              <a:defRPr/>
            </a:pPr>
            <a:r>
              <a:rPr lang="en-US" sz="2200" dirty="0">
                <a:solidFill>
                  <a:schemeClr val="accent1"/>
                </a:solidFill>
                <a:latin typeface="Quickpen" pitchFamily="50" charset="0"/>
              </a:rPr>
              <a:t>Table of contents</a:t>
            </a:r>
            <a:endParaRPr lang="tr-TR" sz="2200" dirty="0">
              <a:solidFill>
                <a:schemeClr val="accent1"/>
              </a:solidFill>
              <a:latin typeface="Quickpen" pitchFamily="50" charset="0"/>
            </a:endParaRPr>
          </a:p>
        </p:txBody>
      </p:sp>
      <p:graphicFrame>
        <p:nvGraphicFramePr>
          <p:cNvPr id="2" name="Table 1">
            <a:extLst>
              <a:ext uri="{FF2B5EF4-FFF2-40B4-BE49-F238E27FC236}">
                <a16:creationId xmlns:a16="http://schemas.microsoft.com/office/drawing/2014/main" id="{181F2424-782F-475F-81E9-9769224CBFBB}"/>
              </a:ext>
            </a:extLst>
          </p:cNvPr>
          <p:cNvGraphicFramePr>
            <a:graphicFrameLocks noGrp="1"/>
          </p:cNvGraphicFramePr>
          <p:nvPr>
            <p:extLst>
              <p:ext uri="{D42A27DB-BD31-4B8C-83A1-F6EECF244321}">
                <p14:modId xmlns:p14="http://schemas.microsoft.com/office/powerpoint/2010/main" val="1027945961"/>
              </p:ext>
            </p:extLst>
          </p:nvPr>
        </p:nvGraphicFramePr>
        <p:xfrm>
          <a:off x="4064000" y="2657467"/>
          <a:ext cx="4892275" cy="2595880"/>
        </p:xfrm>
        <a:graphic>
          <a:graphicData uri="http://schemas.openxmlformats.org/drawingml/2006/table">
            <a:tbl>
              <a:tblPr firstRow="1" bandRow="1">
                <a:tableStyleId>{2D5ABB26-0587-4C30-8999-92F81FD0307C}</a:tableStyleId>
              </a:tblPr>
              <a:tblGrid>
                <a:gridCol w="668638">
                  <a:extLst>
                    <a:ext uri="{9D8B030D-6E8A-4147-A177-3AD203B41FA5}">
                      <a16:colId xmlns:a16="http://schemas.microsoft.com/office/drawing/2014/main" val="508192869"/>
                    </a:ext>
                  </a:extLst>
                </a:gridCol>
                <a:gridCol w="4223637">
                  <a:extLst>
                    <a:ext uri="{9D8B030D-6E8A-4147-A177-3AD203B41FA5}">
                      <a16:colId xmlns:a16="http://schemas.microsoft.com/office/drawing/2014/main" val="1738044332"/>
                    </a:ext>
                  </a:extLst>
                </a:gridCol>
              </a:tblGrid>
              <a:tr h="370840">
                <a:tc>
                  <a:txBody>
                    <a:bodyPr/>
                    <a:lstStyle/>
                    <a:p>
                      <a:r>
                        <a:rPr lang="en-US" dirty="0">
                          <a:solidFill>
                            <a:schemeClr val="tx2">
                              <a:lumMod val="40000"/>
                              <a:lumOff val="60000"/>
                            </a:schemeClr>
                          </a:solidFill>
                          <a:latin typeface="Montserrat" panose="02000505000000020004" pitchFamily="2" charset="0"/>
                        </a:rPr>
                        <a:t>4</a:t>
                      </a:r>
                    </a:p>
                  </a:txBody>
                  <a:tcPr/>
                </a:tc>
                <a:tc>
                  <a:txBody>
                    <a:bodyPr/>
                    <a:lstStyle/>
                    <a:p>
                      <a:r>
                        <a:rPr lang="en-US" sz="1400" dirty="0">
                          <a:solidFill>
                            <a:schemeClr val="tx1"/>
                          </a:solidFill>
                        </a:rPr>
                        <a:t>Electronic Tracking </a:t>
                      </a:r>
                    </a:p>
                  </a:txBody>
                  <a:tcPr anchor="ctr"/>
                </a:tc>
                <a:extLst>
                  <a:ext uri="{0D108BD9-81ED-4DB2-BD59-A6C34878D82A}">
                    <a16:rowId xmlns:a16="http://schemas.microsoft.com/office/drawing/2014/main" val="2109158794"/>
                  </a:ext>
                </a:extLst>
              </a:tr>
              <a:tr h="370840">
                <a:tc>
                  <a:txBody>
                    <a:bodyPr/>
                    <a:lstStyle/>
                    <a:p>
                      <a:r>
                        <a:rPr lang="en-US" dirty="0">
                          <a:solidFill>
                            <a:schemeClr val="tx2">
                              <a:lumMod val="40000"/>
                              <a:lumOff val="60000"/>
                            </a:schemeClr>
                          </a:solidFill>
                          <a:latin typeface="Montserrat" panose="02000505000000020004" pitchFamily="2" charset="0"/>
                        </a:rPr>
                        <a:t>6</a:t>
                      </a:r>
                    </a:p>
                  </a:txBody>
                  <a:tcPr/>
                </a:tc>
                <a:tc>
                  <a:txBody>
                    <a:bodyPr/>
                    <a:lstStyle/>
                    <a:p>
                      <a:r>
                        <a:rPr lang="en-US" sz="1400" dirty="0"/>
                        <a:t>Apple Watch App Download</a:t>
                      </a:r>
                    </a:p>
                  </a:txBody>
                  <a:tcPr anchor="ctr"/>
                </a:tc>
                <a:extLst>
                  <a:ext uri="{0D108BD9-81ED-4DB2-BD59-A6C34878D82A}">
                    <a16:rowId xmlns:a16="http://schemas.microsoft.com/office/drawing/2014/main" val="1845386627"/>
                  </a:ext>
                </a:extLst>
              </a:tr>
              <a:tr h="370840">
                <a:tc>
                  <a:txBody>
                    <a:bodyPr/>
                    <a:lstStyle/>
                    <a:p>
                      <a:r>
                        <a:rPr lang="en-US" dirty="0">
                          <a:solidFill>
                            <a:schemeClr val="tx2">
                              <a:lumMod val="40000"/>
                              <a:lumOff val="60000"/>
                            </a:schemeClr>
                          </a:solidFill>
                          <a:latin typeface="Montserrat" panose="02000505000000020004" pitchFamily="2" charset="0"/>
                        </a:rPr>
                        <a:t>9</a:t>
                      </a:r>
                    </a:p>
                  </a:txBody>
                  <a:tcPr/>
                </a:tc>
                <a:tc>
                  <a:txBody>
                    <a:bodyPr/>
                    <a:lstStyle/>
                    <a:p>
                      <a:r>
                        <a:rPr lang="en-US" sz="1400" dirty="0"/>
                        <a:t>Fitbit 1 Week</a:t>
                      </a:r>
                    </a:p>
                  </a:txBody>
                  <a:tcPr anchor="ctr"/>
                </a:tc>
                <a:extLst>
                  <a:ext uri="{0D108BD9-81ED-4DB2-BD59-A6C34878D82A}">
                    <a16:rowId xmlns:a16="http://schemas.microsoft.com/office/drawing/2014/main" val="496688315"/>
                  </a:ext>
                </a:extLst>
              </a:tr>
              <a:tr h="370840">
                <a:tc>
                  <a:txBody>
                    <a:bodyPr/>
                    <a:lstStyle/>
                    <a:p>
                      <a:r>
                        <a:rPr lang="en-US" dirty="0">
                          <a:solidFill>
                            <a:schemeClr val="tx2">
                              <a:lumMod val="40000"/>
                              <a:lumOff val="60000"/>
                            </a:schemeClr>
                          </a:solidFill>
                          <a:latin typeface="Montserrat" panose="02000505000000020004" pitchFamily="2" charset="0"/>
                        </a:rPr>
                        <a:t>12</a:t>
                      </a:r>
                    </a:p>
                  </a:txBody>
                  <a:tcPr/>
                </a:tc>
                <a:tc>
                  <a:txBody>
                    <a:bodyPr/>
                    <a:lstStyle/>
                    <a:p>
                      <a:r>
                        <a:rPr lang="en-US" sz="1400" dirty="0"/>
                        <a:t>Fitbit 1 Night</a:t>
                      </a:r>
                    </a:p>
                  </a:txBody>
                  <a:tcPr anchor="ctr"/>
                </a:tc>
                <a:extLst>
                  <a:ext uri="{0D108BD9-81ED-4DB2-BD59-A6C34878D82A}">
                    <a16:rowId xmlns:a16="http://schemas.microsoft.com/office/drawing/2014/main" val="3065012163"/>
                  </a:ext>
                </a:extLst>
              </a:tr>
              <a:tr h="370840">
                <a:tc>
                  <a:txBody>
                    <a:bodyPr/>
                    <a:lstStyle/>
                    <a:p>
                      <a:r>
                        <a:rPr lang="en-US" dirty="0">
                          <a:solidFill>
                            <a:schemeClr val="tx2">
                              <a:lumMod val="40000"/>
                              <a:lumOff val="60000"/>
                            </a:schemeClr>
                          </a:solidFill>
                          <a:latin typeface="Montserrat" panose="02000505000000020004" pitchFamily="2" charset="0"/>
                        </a:rPr>
                        <a:t>15</a:t>
                      </a:r>
                    </a:p>
                  </a:txBody>
                  <a:tcPr/>
                </a:tc>
                <a:tc>
                  <a:txBody>
                    <a:bodyPr/>
                    <a:lstStyle/>
                    <a:p>
                      <a:r>
                        <a:rPr lang="en-US" sz="1400" dirty="0"/>
                        <a:t>Phone App Sleep Tracking</a:t>
                      </a:r>
                    </a:p>
                  </a:txBody>
                  <a:tcPr anchor="ctr"/>
                </a:tc>
                <a:extLst>
                  <a:ext uri="{0D108BD9-81ED-4DB2-BD59-A6C34878D82A}">
                    <a16:rowId xmlns:a16="http://schemas.microsoft.com/office/drawing/2014/main" val="2590519340"/>
                  </a:ext>
                </a:extLst>
              </a:tr>
              <a:tr h="370840">
                <a:tc>
                  <a:txBody>
                    <a:bodyPr/>
                    <a:lstStyle/>
                    <a:p>
                      <a:r>
                        <a:rPr lang="en-US" dirty="0">
                          <a:solidFill>
                            <a:schemeClr val="tx2">
                              <a:lumMod val="40000"/>
                              <a:lumOff val="60000"/>
                            </a:schemeClr>
                          </a:solidFill>
                          <a:latin typeface="Montserrat" panose="02000505000000020004" pitchFamily="2" charset="0"/>
                        </a:rPr>
                        <a:t>18</a:t>
                      </a:r>
                    </a:p>
                  </a:txBody>
                  <a:tcPr/>
                </a:tc>
                <a:tc>
                  <a:txBody>
                    <a:bodyPr/>
                    <a:lstStyle/>
                    <a:p>
                      <a:r>
                        <a:rPr lang="en-US" sz="1400" dirty="0"/>
                        <a:t>Home Sleep Studies </a:t>
                      </a:r>
                    </a:p>
                  </a:txBody>
                  <a:tcPr anchor="ctr"/>
                </a:tc>
                <a:extLst>
                  <a:ext uri="{0D108BD9-81ED-4DB2-BD59-A6C34878D82A}">
                    <a16:rowId xmlns:a16="http://schemas.microsoft.com/office/drawing/2014/main" val="3237095978"/>
                  </a:ext>
                </a:extLst>
              </a:tr>
              <a:tr h="370840">
                <a:tc>
                  <a:txBody>
                    <a:bodyPr/>
                    <a:lstStyle/>
                    <a:p>
                      <a:endParaRPr lang="en-US" dirty="0">
                        <a:solidFill>
                          <a:schemeClr val="tx2">
                            <a:lumMod val="40000"/>
                            <a:lumOff val="60000"/>
                          </a:schemeClr>
                        </a:solidFill>
                        <a:latin typeface="Montserrat" panose="02000505000000020004" pitchFamily="2" charset="0"/>
                      </a:endParaRPr>
                    </a:p>
                  </a:txBody>
                  <a:tcPr/>
                </a:tc>
                <a:tc>
                  <a:txBody>
                    <a:bodyPr/>
                    <a:lstStyle/>
                    <a:p>
                      <a:endParaRPr lang="en-US" sz="1400" dirty="0"/>
                    </a:p>
                  </a:txBody>
                  <a:tcPr anchor="b"/>
                </a:tc>
                <a:extLst>
                  <a:ext uri="{0D108BD9-81ED-4DB2-BD59-A6C34878D82A}">
                    <a16:rowId xmlns:a16="http://schemas.microsoft.com/office/drawing/2014/main" val="3468314863"/>
                  </a:ext>
                </a:extLst>
              </a:tr>
            </a:tbl>
          </a:graphicData>
        </a:graphic>
      </p:graphicFrame>
      <p:sp>
        <p:nvSpPr>
          <p:cNvPr id="4" name="Slide Number Placeholder 3">
            <a:extLst>
              <a:ext uri="{FF2B5EF4-FFF2-40B4-BE49-F238E27FC236}">
                <a16:creationId xmlns:a16="http://schemas.microsoft.com/office/drawing/2014/main" id="{661C8C4F-C16B-4CFC-8979-7B63B372315B}"/>
              </a:ext>
            </a:extLst>
          </p:cNvPr>
          <p:cNvSpPr>
            <a:spLocks noGrp="1"/>
          </p:cNvSpPr>
          <p:nvPr>
            <p:ph type="sldNum" sz="quarter" idx="10"/>
          </p:nvPr>
        </p:nvSpPr>
        <p:spPr/>
        <p:txBody>
          <a:bodyPr/>
          <a:lstStyle/>
          <a:p>
            <a:pPr>
              <a:defRPr/>
            </a:pPr>
            <a:fld id="{F17FC83E-6CEF-44CC-A30F-C5EA66A34CCE}" type="slidenum">
              <a:rPr lang="en-US" smtClean="0"/>
              <a:pPr>
                <a:defRPr/>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411717" y="419804"/>
            <a:ext cx="2255746"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SIX</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46AF5B4-BDB5-F941-AB63-B417ABF2036A}"/>
              </a:ext>
            </a:extLst>
          </p:cNvPr>
          <p:cNvSpPr txBox="1"/>
          <p:nvPr/>
        </p:nvSpPr>
        <p:spPr>
          <a:xfrm>
            <a:off x="4082089" y="4409590"/>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one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ADC52FBB-DFE1-3347-90CC-9F798A57E0D7}"/>
              </a:ext>
            </a:extLst>
          </p:cNvPr>
          <p:cNvSpPr txBox="1"/>
          <p:nvPr/>
        </p:nvSpPr>
        <p:spPr>
          <a:xfrm>
            <a:off x="356109" y="3504682"/>
            <a:ext cx="11391260"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rgbClr val="12B0B5"/>
                </a:solidFill>
                <a:latin typeface="Montserrat Black" panose="00000A00000000000000" pitchFamily="50" charset="0"/>
              </a:rPr>
              <a:t>ELECTRONIC SLEEP TRACKING</a:t>
            </a:r>
          </a:p>
        </p:txBody>
      </p:sp>
      <p:sp>
        <p:nvSpPr>
          <p:cNvPr id="4" name="Slide Number Placeholder 3">
            <a:extLst>
              <a:ext uri="{FF2B5EF4-FFF2-40B4-BE49-F238E27FC236}">
                <a16:creationId xmlns:a16="http://schemas.microsoft.com/office/drawing/2014/main" id="{CEC9E0F5-FDBE-4C8A-950B-D62DCB5467D9}"/>
              </a:ext>
            </a:extLst>
          </p:cNvPr>
          <p:cNvSpPr>
            <a:spLocks noGrp="1"/>
          </p:cNvSpPr>
          <p:nvPr>
            <p:ph type="sldNum" sz="quarter" idx="12"/>
          </p:nvPr>
        </p:nvSpPr>
        <p:spPr/>
        <p:txBody>
          <a:bodyPr/>
          <a:lstStyle/>
          <a:p>
            <a:fld id="{893DE34F-861C-4A6A-B142-FB2440115817}" type="slidenum">
              <a:rPr lang="en-US" smtClean="0"/>
              <a:pPr/>
              <a:t>4</a:t>
            </a:fld>
            <a:endParaRPr lang="en-US" dirty="0"/>
          </a:p>
        </p:txBody>
      </p:sp>
    </p:spTree>
    <p:extLst>
      <p:ext uri="{BB962C8B-B14F-4D97-AF65-F5344CB8AC3E}">
        <p14:creationId xmlns:p14="http://schemas.microsoft.com/office/powerpoint/2010/main" val="1261949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736179" y="3044280"/>
            <a:ext cx="5918200" cy="769441"/>
          </a:xfrm>
          <a:prstGeom prst="rect">
            <a:avLst/>
          </a:prstGeom>
          <a:noFill/>
        </p:spPr>
        <p:txBody>
          <a:bodyPr wrap="square" rtlCol="0">
            <a:spAutoFit/>
          </a:bodyPr>
          <a:lstStyle/>
          <a:p>
            <a:pPr algn="ctr"/>
            <a:r>
              <a:rPr lang="en-US" sz="4400" dirty="0">
                <a:solidFill>
                  <a:schemeClr val="accent1"/>
                </a:solidFill>
              </a:rPr>
              <a:t>Electronic Tracking </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3062377"/>
          </a:xfrm>
          <a:prstGeom prst="rect">
            <a:avLst/>
          </a:prstGeom>
        </p:spPr>
        <p:txBody>
          <a:bodyPr wrap="square">
            <a:spAutoFit/>
          </a:bodyPr>
          <a:lstStyle/>
          <a:p>
            <a:pPr>
              <a:lnSpc>
                <a:spcPct val="150000"/>
              </a:lnSpc>
              <a:spcBef>
                <a:spcPts val="1000"/>
              </a:spcBef>
            </a:pPr>
            <a:r>
              <a:rPr lang="en-US" sz="1400" dirty="0">
                <a:solidFill>
                  <a:prstClr val="black"/>
                </a:solidFill>
              </a:rPr>
              <a:t>We are able to monitor many of out biological processes now.  That does not mean we understand what the trackers are sharing.  </a:t>
            </a:r>
          </a:p>
          <a:p>
            <a:pPr>
              <a:lnSpc>
                <a:spcPct val="150000"/>
              </a:lnSpc>
              <a:spcBef>
                <a:spcPts val="1000"/>
              </a:spcBef>
            </a:pPr>
            <a:r>
              <a:rPr lang="en-US" sz="1400" dirty="0">
                <a:solidFill>
                  <a:prstClr val="black"/>
                </a:solidFill>
              </a:rPr>
              <a:t>There are trackers you wear and there are tracking apps you can download as well as smart beds and devices that sit next to your bed.</a:t>
            </a:r>
          </a:p>
          <a:p>
            <a:pPr>
              <a:lnSpc>
                <a:spcPct val="150000"/>
              </a:lnSpc>
              <a:spcBef>
                <a:spcPts val="1000"/>
              </a:spcBef>
            </a:pPr>
            <a:r>
              <a:rPr lang="en-US" sz="1400" dirty="0">
                <a:solidFill>
                  <a:prstClr val="black"/>
                </a:solidFill>
              </a:rPr>
              <a:t>You will see a limited number of these as well as a home sleep study report so you understand what you are viewing.</a:t>
            </a:r>
          </a:p>
          <a:p>
            <a:pPr>
              <a:lnSpc>
                <a:spcPct val="150000"/>
              </a:lnSpc>
              <a:spcBef>
                <a:spcPts val="1000"/>
              </a:spcBef>
            </a:pPr>
            <a:r>
              <a:rPr lang="en-US" sz="1400" dirty="0">
                <a:solidFill>
                  <a:prstClr val="black"/>
                </a:solidFill>
              </a:rPr>
              <a:t>The personal devices are designed to give you an overview and it works best when you look at trends rather than individual nights.</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006591" cy="707886"/>
          </a:xfrm>
          <a:prstGeom prst="rect">
            <a:avLst/>
          </a:prstGeom>
          <a:noFill/>
        </p:spPr>
        <p:txBody>
          <a:bodyPr wrap="square" rtlCol="0">
            <a:spAutoFit/>
          </a:bodyPr>
          <a:lstStyle/>
          <a:p>
            <a:r>
              <a:rPr lang="en-US" sz="4000" dirty="0">
                <a:solidFill>
                  <a:schemeClr val="bg1">
                    <a:lumMod val="75000"/>
                  </a:schemeClr>
                </a:solidFill>
              </a:rPr>
              <a:t>know what you are viewing</a:t>
            </a:r>
          </a:p>
        </p:txBody>
      </p:sp>
      <p:sp>
        <p:nvSpPr>
          <p:cNvPr id="3" name="Slide Number Placeholder 2">
            <a:extLst>
              <a:ext uri="{FF2B5EF4-FFF2-40B4-BE49-F238E27FC236}">
                <a16:creationId xmlns:a16="http://schemas.microsoft.com/office/drawing/2014/main" id="{794B2452-B888-4710-8915-CA7D3D439049}"/>
              </a:ext>
            </a:extLst>
          </p:cNvPr>
          <p:cNvSpPr>
            <a:spLocks noGrp="1"/>
          </p:cNvSpPr>
          <p:nvPr>
            <p:ph type="sldNum" sz="quarter" idx="10"/>
          </p:nvPr>
        </p:nvSpPr>
        <p:spPr/>
        <p:txBody>
          <a:bodyPr/>
          <a:lstStyle/>
          <a:p>
            <a:pPr>
              <a:defRPr/>
            </a:pPr>
            <a:fld id="{8C2C93CF-2B5E-47F2-8BDD-6528005EA3E1}" type="slidenum">
              <a:rPr lang="en-US" smtClean="0"/>
              <a:pPr>
                <a:defRPr/>
              </a:pPr>
              <a:t>5</a:t>
            </a:fld>
            <a:endParaRPr lang="en-US" dirty="0"/>
          </a:p>
        </p:txBody>
      </p:sp>
    </p:spTree>
    <p:extLst>
      <p:ext uri="{BB962C8B-B14F-4D97-AF65-F5344CB8AC3E}">
        <p14:creationId xmlns:p14="http://schemas.microsoft.com/office/powerpoint/2010/main" val="178683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411717" y="419804"/>
            <a:ext cx="2255746"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SIX</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CA20E03-98EF-A543-B2F7-89D35E964F5C}"/>
              </a:ext>
            </a:extLst>
          </p:cNvPr>
          <p:cNvSpPr txBox="1"/>
          <p:nvPr/>
        </p:nvSpPr>
        <p:spPr>
          <a:xfrm>
            <a:off x="4107272" y="4818102"/>
            <a:ext cx="3888928"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two</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518860DB-42E3-484E-8657-A82957AB7D41}"/>
              </a:ext>
            </a:extLst>
          </p:cNvPr>
          <p:cNvSpPr txBox="1"/>
          <p:nvPr/>
        </p:nvSpPr>
        <p:spPr>
          <a:xfrm>
            <a:off x="2240436" y="3165061"/>
            <a:ext cx="7622600" cy="1446550"/>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rgbClr val="12B0B5"/>
                </a:solidFill>
                <a:latin typeface="Montserrat Black" panose="00000A00000000000000" pitchFamily="50" charset="0"/>
              </a:rPr>
              <a:t>APPLE WATCH APP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rgbClr val="12B0B5"/>
                </a:solidFill>
                <a:latin typeface="Montserrat Black" panose="00000A00000000000000" pitchFamily="50" charset="0"/>
              </a:rPr>
              <a:t>DOWNLOAD</a:t>
            </a:r>
          </a:p>
        </p:txBody>
      </p:sp>
      <p:sp>
        <p:nvSpPr>
          <p:cNvPr id="4" name="Slide Number Placeholder 3">
            <a:extLst>
              <a:ext uri="{FF2B5EF4-FFF2-40B4-BE49-F238E27FC236}">
                <a16:creationId xmlns:a16="http://schemas.microsoft.com/office/drawing/2014/main" id="{EB987EA7-C415-49FF-BAF0-26D5AFDFB192}"/>
              </a:ext>
            </a:extLst>
          </p:cNvPr>
          <p:cNvSpPr>
            <a:spLocks noGrp="1"/>
          </p:cNvSpPr>
          <p:nvPr>
            <p:ph type="sldNum" sz="quarter" idx="12"/>
          </p:nvPr>
        </p:nvSpPr>
        <p:spPr/>
        <p:txBody>
          <a:bodyPr/>
          <a:lstStyle/>
          <a:p>
            <a:fld id="{893DE34F-861C-4A6A-B142-FB2440115817}" type="slidenum">
              <a:rPr lang="en-US" smtClean="0"/>
              <a:pPr/>
              <a:t>6</a:t>
            </a:fld>
            <a:endParaRPr lang="en-US" dirty="0"/>
          </a:p>
        </p:txBody>
      </p:sp>
    </p:spTree>
    <p:extLst>
      <p:ext uri="{BB962C8B-B14F-4D97-AF65-F5344CB8AC3E}">
        <p14:creationId xmlns:p14="http://schemas.microsoft.com/office/powerpoint/2010/main" val="219057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771861" y="2965589"/>
            <a:ext cx="3712308" cy="707886"/>
          </a:xfrm>
          <a:prstGeom prst="rect">
            <a:avLst/>
          </a:prstGeom>
          <a:noFill/>
        </p:spPr>
        <p:txBody>
          <a:bodyPr wrap="square" rtlCol="0">
            <a:spAutoFit/>
          </a:bodyPr>
          <a:lstStyle/>
          <a:p>
            <a:pPr algn="ctr"/>
            <a:r>
              <a:rPr lang="en-US" sz="2000" dirty="0">
                <a:solidFill>
                  <a:schemeClr val="accent1"/>
                </a:solidFill>
              </a:rPr>
              <a:t>Apple Watch App Download</a:t>
            </a:r>
          </a:p>
        </p:txBody>
      </p:sp>
      <p:graphicFrame>
        <p:nvGraphicFramePr>
          <p:cNvPr id="8" name="Content Placeholder 3">
            <a:extLst>
              <a:ext uri="{FF2B5EF4-FFF2-40B4-BE49-F238E27FC236}">
                <a16:creationId xmlns:a16="http://schemas.microsoft.com/office/drawing/2014/main" id="{F23759F0-A6D9-442A-8357-543863729C25}"/>
              </a:ext>
            </a:extLst>
          </p:cNvPr>
          <p:cNvGraphicFramePr>
            <a:graphicFrameLocks/>
          </p:cNvGraphicFramePr>
          <p:nvPr>
            <p:extLst>
              <p:ext uri="{D42A27DB-BD31-4B8C-83A1-F6EECF244321}">
                <p14:modId xmlns:p14="http://schemas.microsoft.com/office/powerpoint/2010/main" val="2062262666"/>
              </p:ext>
            </p:extLst>
          </p:nvPr>
        </p:nvGraphicFramePr>
        <p:xfrm>
          <a:off x="1583056" y="102902"/>
          <a:ext cx="10100944" cy="6652195"/>
        </p:xfrm>
        <a:graphic>
          <a:graphicData uri="http://schemas.openxmlformats.org/drawingml/2006/table">
            <a:tbl>
              <a:tblPr firstRow="1" bandRow="1">
                <a:tableStyleId>{5C22544A-7EE6-4342-B048-85BDC9FD1C3A}</a:tableStyleId>
              </a:tblPr>
              <a:tblGrid>
                <a:gridCol w="1385455">
                  <a:extLst>
                    <a:ext uri="{9D8B030D-6E8A-4147-A177-3AD203B41FA5}">
                      <a16:colId xmlns:a16="http://schemas.microsoft.com/office/drawing/2014/main" val="1557323914"/>
                    </a:ext>
                  </a:extLst>
                </a:gridCol>
                <a:gridCol w="1136073">
                  <a:extLst>
                    <a:ext uri="{9D8B030D-6E8A-4147-A177-3AD203B41FA5}">
                      <a16:colId xmlns:a16="http://schemas.microsoft.com/office/drawing/2014/main" val="1738071782"/>
                    </a:ext>
                  </a:extLst>
                </a:gridCol>
                <a:gridCol w="858981">
                  <a:extLst>
                    <a:ext uri="{9D8B030D-6E8A-4147-A177-3AD203B41FA5}">
                      <a16:colId xmlns:a16="http://schemas.microsoft.com/office/drawing/2014/main" val="1649893622"/>
                    </a:ext>
                  </a:extLst>
                </a:gridCol>
                <a:gridCol w="637310">
                  <a:extLst>
                    <a:ext uri="{9D8B030D-6E8A-4147-A177-3AD203B41FA5}">
                      <a16:colId xmlns:a16="http://schemas.microsoft.com/office/drawing/2014/main" val="480955065"/>
                    </a:ext>
                  </a:extLst>
                </a:gridCol>
                <a:gridCol w="692727">
                  <a:extLst>
                    <a:ext uri="{9D8B030D-6E8A-4147-A177-3AD203B41FA5}">
                      <a16:colId xmlns:a16="http://schemas.microsoft.com/office/drawing/2014/main" val="3803371205"/>
                    </a:ext>
                  </a:extLst>
                </a:gridCol>
                <a:gridCol w="1108363">
                  <a:extLst>
                    <a:ext uri="{9D8B030D-6E8A-4147-A177-3AD203B41FA5}">
                      <a16:colId xmlns:a16="http://schemas.microsoft.com/office/drawing/2014/main" val="3879978754"/>
                    </a:ext>
                  </a:extLst>
                </a:gridCol>
                <a:gridCol w="905164">
                  <a:extLst>
                    <a:ext uri="{9D8B030D-6E8A-4147-A177-3AD203B41FA5}">
                      <a16:colId xmlns:a16="http://schemas.microsoft.com/office/drawing/2014/main" val="1799136342"/>
                    </a:ext>
                  </a:extLst>
                </a:gridCol>
                <a:gridCol w="942109">
                  <a:extLst>
                    <a:ext uri="{9D8B030D-6E8A-4147-A177-3AD203B41FA5}">
                      <a16:colId xmlns:a16="http://schemas.microsoft.com/office/drawing/2014/main" val="3230107804"/>
                    </a:ext>
                  </a:extLst>
                </a:gridCol>
                <a:gridCol w="1025237">
                  <a:extLst>
                    <a:ext uri="{9D8B030D-6E8A-4147-A177-3AD203B41FA5}">
                      <a16:colId xmlns:a16="http://schemas.microsoft.com/office/drawing/2014/main" val="3159074075"/>
                    </a:ext>
                  </a:extLst>
                </a:gridCol>
                <a:gridCol w="711200">
                  <a:extLst>
                    <a:ext uri="{9D8B030D-6E8A-4147-A177-3AD203B41FA5}">
                      <a16:colId xmlns:a16="http://schemas.microsoft.com/office/drawing/2014/main" val="3344492077"/>
                    </a:ext>
                  </a:extLst>
                </a:gridCol>
                <a:gridCol w="698325">
                  <a:extLst>
                    <a:ext uri="{9D8B030D-6E8A-4147-A177-3AD203B41FA5}">
                      <a16:colId xmlns:a16="http://schemas.microsoft.com/office/drawing/2014/main" val="1990504699"/>
                    </a:ext>
                  </a:extLst>
                </a:gridCol>
              </a:tblGrid>
              <a:tr h="542487">
                <a:tc>
                  <a:txBody>
                    <a:bodyPr/>
                    <a:lstStyle/>
                    <a:p>
                      <a:pPr algn="ctr" fontAlgn="b"/>
                      <a:r>
                        <a:rPr lang="en-US" sz="1400" u="none" strike="noStrike" dirty="0">
                          <a:effectLst/>
                          <a:latin typeface="Montserrat Light" panose="00000400000000000000" pitchFamily="50" charset="0"/>
                        </a:rPr>
                        <a:t>In bed at</a:t>
                      </a:r>
                      <a:endParaRPr lang="en-US" sz="1400" b="1" i="0" u="none" strike="noStrike" dirty="0">
                        <a:solidFill>
                          <a:srgbClr val="000000"/>
                        </a:solidFill>
                        <a:effectLst/>
                        <a:latin typeface="Montserrat Light" panose="00000400000000000000" pitchFamily="50" charset="0"/>
                      </a:endParaRPr>
                    </a:p>
                  </a:txBody>
                  <a:tcPr marL="5364" marR="5364" marT="5364" marB="0" anchor="ctr"/>
                </a:tc>
                <a:tc>
                  <a:txBody>
                    <a:bodyPr/>
                    <a:lstStyle/>
                    <a:p>
                      <a:pPr algn="ctr" fontAlgn="b"/>
                      <a:r>
                        <a:rPr lang="en-US" sz="1400" u="none" strike="noStrike" dirty="0">
                          <a:effectLst/>
                          <a:latin typeface="Montserrat Light" panose="00000400000000000000" pitchFamily="50" charset="0"/>
                        </a:rPr>
                        <a:t>Until</a:t>
                      </a:r>
                      <a:endParaRPr lang="en-US" sz="1400" b="1" i="0" u="none" strike="noStrike" dirty="0">
                        <a:solidFill>
                          <a:srgbClr val="000000"/>
                        </a:solidFill>
                        <a:effectLst/>
                        <a:latin typeface="Montserrat Light" panose="00000400000000000000" pitchFamily="50" charset="0"/>
                      </a:endParaRPr>
                    </a:p>
                  </a:txBody>
                  <a:tcPr marL="5364" marR="5364" marT="5364" marB="0" anchor="ctr"/>
                </a:tc>
                <a:tc>
                  <a:txBody>
                    <a:bodyPr/>
                    <a:lstStyle/>
                    <a:p>
                      <a:pPr algn="ctr" fontAlgn="b"/>
                      <a:r>
                        <a:rPr lang="en-US" sz="1400" u="none" strike="noStrike" dirty="0">
                          <a:effectLst/>
                          <a:latin typeface="Montserrat Light" panose="00000400000000000000" pitchFamily="50" charset="0"/>
                        </a:rPr>
                        <a:t>Duration</a:t>
                      </a:r>
                      <a:endParaRPr lang="en-US" sz="1400" b="1" i="0" u="none" strike="noStrike" dirty="0">
                        <a:solidFill>
                          <a:srgbClr val="000000"/>
                        </a:solidFill>
                        <a:effectLst/>
                        <a:latin typeface="Montserrat Light" panose="00000400000000000000" pitchFamily="50" charset="0"/>
                      </a:endParaRPr>
                    </a:p>
                  </a:txBody>
                  <a:tcPr marL="5364" marR="5364" marT="5364" marB="0" anchor="ctr"/>
                </a:tc>
                <a:tc>
                  <a:txBody>
                    <a:bodyPr/>
                    <a:lstStyle/>
                    <a:p>
                      <a:pPr algn="ctr" fontAlgn="b"/>
                      <a:r>
                        <a:rPr lang="en-US" sz="1400" u="none" strike="noStrike" dirty="0">
                          <a:effectLst/>
                          <a:latin typeface="Montserrat Light" panose="00000400000000000000" pitchFamily="50" charset="0"/>
                        </a:rPr>
                        <a:t>Asleep</a:t>
                      </a:r>
                      <a:endParaRPr lang="en-US" sz="1400" b="1" i="0" u="none" strike="noStrike" dirty="0">
                        <a:solidFill>
                          <a:srgbClr val="000000"/>
                        </a:solidFill>
                        <a:effectLst/>
                        <a:latin typeface="Montserrat Light" panose="00000400000000000000" pitchFamily="50" charset="0"/>
                      </a:endParaRPr>
                    </a:p>
                  </a:txBody>
                  <a:tcPr marL="5364" marR="5364" marT="5364" marB="0" anchor="ctr"/>
                </a:tc>
                <a:tc>
                  <a:txBody>
                    <a:bodyPr/>
                    <a:lstStyle/>
                    <a:p>
                      <a:pPr algn="ctr" fontAlgn="b"/>
                      <a:r>
                        <a:rPr lang="en-US" sz="1400" u="none" strike="noStrike" dirty="0">
                          <a:effectLst/>
                          <a:latin typeface="Montserrat Light" panose="00000400000000000000" pitchFamily="50" charset="0"/>
                        </a:rPr>
                        <a:t>Time awake</a:t>
                      </a:r>
                    </a:p>
                  </a:txBody>
                  <a:tcPr marL="5364" marR="5364" marT="5364" marB="0" anchor="ctr"/>
                </a:tc>
                <a:tc>
                  <a:txBody>
                    <a:bodyPr/>
                    <a:lstStyle/>
                    <a:p>
                      <a:pPr algn="ctr" fontAlgn="b"/>
                      <a:r>
                        <a:rPr lang="en-US" sz="1400" u="none" strike="noStrike" dirty="0">
                          <a:effectLst/>
                          <a:latin typeface="Montserrat Light" panose="00000400000000000000" pitchFamily="50" charset="0"/>
                        </a:rPr>
                        <a:t>Fell asleep </a:t>
                      </a:r>
                    </a:p>
                    <a:p>
                      <a:pPr algn="ctr" fontAlgn="b"/>
                      <a:r>
                        <a:rPr lang="en-US" sz="1400" u="none" strike="noStrike" dirty="0">
                          <a:effectLst/>
                          <a:latin typeface="Montserrat Light" panose="00000400000000000000" pitchFamily="50" charset="0"/>
                        </a:rPr>
                        <a:t>in</a:t>
                      </a:r>
                      <a:endParaRPr lang="en-US" sz="1400" b="1" i="0" u="none" strike="noStrike" dirty="0">
                        <a:solidFill>
                          <a:srgbClr val="000000"/>
                        </a:solidFill>
                        <a:effectLst/>
                        <a:latin typeface="Montserrat Light" panose="00000400000000000000" pitchFamily="50" charset="0"/>
                      </a:endParaRPr>
                    </a:p>
                  </a:txBody>
                  <a:tcPr marL="5364" marR="5364" marT="5364" marB="0" anchor="ctr"/>
                </a:tc>
                <a:tc>
                  <a:txBody>
                    <a:bodyPr/>
                    <a:lstStyle/>
                    <a:p>
                      <a:pPr algn="ctr" fontAlgn="b"/>
                      <a:r>
                        <a:rPr lang="en-US" sz="1400" u="none" strike="noStrike" dirty="0">
                          <a:effectLst/>
                          <a:latin typeface="Montserrat Light" panose="00000400000000000000" pitchFamily="50" charset="0"/>
                        </a:rPr>
                        <a:t>Quality </a:t>
                      </a:r>
                    </a:p>
                    <a:p>
                      <a:pPr algn="ctr" fontAlgn="b"/>
                      <a:r>
                        <a:rPr lang="en-US" sz="1400" u="none" strike="noStrike" dirty="0">
                          <a:effectLst/>
                          <a:latin typeface="Montserrat Light" panose="00000400000000000000" pitchFamily="50" charset="0"/>
                        </a:rPr>
                        <a:t>sleep</a:t>
                      </a:r>
                      <a:endParaRPr lang="en-US" sz="1400" b="1" i="0" u="none" strike="noStrike" dirty="0">
                        <a:solidFill>
                          <a:srgbClr val="000000"/>
                        </a:solidFill>
                        <a:effectLst/>
                        <a:latin typeface="Montserrat Light" panose="00000400000000000000" pitchFamily="50" charset="0"/>
                      </a:endParaRPr>
                    </a:p>
                  </a:txBody>
                  <a:tcPr marL="5364" marR="5364" marT="5364" marB="0" anchor="ctr"/>
                </a:tc>
                <a:tc>
                  <a:txBody>
                    <a:bodyPr/>
                    <a:lstStyle/>
                    <a:p>
                      <a:pPr algn="ctr" fontAlgn="b"/>
                      <a:r>
                        <a:rPr lang="en-US" sz="1400" u="none" strike="noStrike" dirty="0">
                          <a:effectLst/>
                          <a:latin typeface="Montserrat Light" panose="00000400000000000000" pitchFamily="50" charset="0"/>
                        </a:rPr>
                        <a:t>Deep </a:t>
                      </a:r>
                    </a:p>
                    <a:p>
                      <a:pPr algn="ctr" fontAlgn="b"/>
                      <a:r>
                        <a:rPr lang="en-US" sz="1400" u="none" strike="noStrike" dirty="0">
                          <a:effectLst/>
                          <a:latin typeface="Montserrat Light" panose="00000400000000000000" pitchFamily="50" charset="0"/>
                        </a:rPr>
                        <a:t>sleep</a:t>
                      </a:r>
                      <a:endParaRPr lang="en-US" sz="1400" b="1" i="0" u="none" strike="noStrike" dirty="0">
                        <a:solidFill>
                          <a:srgbClr val="000000"/>
                        </a:solidFill>
                        <a:effectLst/>
                        <a:latin typeface="Montserrat Light" panose="00000400000000000000" pitchFamily="50" charset="0"/>
                      </a:endParaRPr>
                    </a:p>
                  </a:txBody>
                  <a:tcPr marL="5364" marR="5364" marT="5364" marB="0" anchor="ctr"/>
                </a:tc>
                <a:tc>
                  <a:txBody>
                    <a:bodyPr/>
                    <a:lstStyle/>
                    <a:p>
                      <a:pPr algn="ctr" fontAlgn="b"/>
                      <a:r>
                        <a:rPr lang="en-US" sz="1400" u="none" strike="noStrike" dirty="0">
                          <a:effectLst/>
                          <a:latin typeface="Montserrat Light" panose="00000400000000000000" pitchFamily="50" charset="0"/>
                        </a:rPr>
                        <a:t>Heartrate</a:t>
                      </a:r>
                      <a:endParaRPr lang="en-US" sz="1400" b="1" i="0" u="none" strike="noStrike" dirty="0">
                        <a:solidFill>
                          <a:srgbClr val="000000"/>
                        </a:solidFill>
                        <a:effectLst/>
                        <a:latin typeface="Montserrat Light" panose="00000400000000000000" pitchFamily="50" charset="0"/>
                      </a:endParaRPr>
                    </a:p>
                  </a:txBody>
                  <a:tcPr marL="5364" marR="5364" marT="5364" marB="0" anchor="ctr"/>
                </a:tc>
                <a:tc>
                  <a:txBody>
                    <a:bodyPr/>
                    <a:lstStyle/>
                    <a:p>
                      <a:pPr algn="ctr" fontAlgn="b"/>
                      <a:r>
                        <a:rPr lang="en-US" sz="1400" u="none" strike="noStrike" dirty="0">
                          <a:effectLst/>
                          <a:latin typeface="Montserrat Light" panose="00000400000000000000" pitchFamily="50" charset="0"/>
                        </a:rPr>
                        <a:t>Tags</a:t>
                      </a:r>
                      <a:endParaRPr lang="en-US" sz="1400" b="1" i="0" u="none" strike="noStrike" dirty="0">
                        <a:solidFill>
                          <a:srgbClr val="000000"/>
                        </a:solidFill>
                        <a:effectLst/>
                        <a:latin typeface="Montserrat Light" panose="00000400000000000000" pitchFamily="50" charset="0"/>
                      </a:endParaRPr>
                    </a:p>
                  </a:txBody>
                  <a:tcPr marL="5364" marR="5364" marT="5364" marB="0" anchor="ctr"/>
                </a:tc>
                <a:tc>
                  <a:txBody>
                    <a:bodyPr/>
                    <a:lstStyle/>
                    <a:p>
                      <a:pPr algn="ctr" fontAlgn="b"/>
                      <a:r>
                        <a:rPr lang="en-US" sz="1400" u="none" strike="noStrike" dirty="0">
                          <a:effectLst/>
                          <a:latin typeface="Montserrat Light" panose="00000400000000000000" pitchFamily="50" charset="0"/>
                        </a:rPr>
                        <a:t>Notes</a:t>
                      </a:r>
                      <a:endParaRPr lang="en-US" sz="1400" b="1" i="0" u="none" strike="noStrike" dirty="0">
                        <a:solidFill>
                          <a:srgbClr val="000000"/>
                        </a:solidFill>
                        <a:effectLst/>
                        <a:latin typeface="Montserrat Light" panose="00000400000000000000" pitchFamily="50" charset="0"/>
                      </a:endParaRPr>
                    </a:p>
                  </a:txBody>
                  <a:tcPr marL="5364" marR="5364" marT="5364" marB="0" anchor="ctr"/>
                </a:tc>
                <a:extLst>
                  <a:ext uri="{0D108BD9-81ED-4DB2-BD59-A6C34878D82A}">
                    <a16:rowId xmlns:a16="http://schemas.microsoft.com/office/drawing/2014/main" val="2496186555"/>
                  </a:ext>
                </a:extLst>
              </a:tr>
              <a:tr h="262849">
                <a:tc>
                  <a:txBody>
                    <a:bodyPr/>
                    <a:lstStyle/>
                    <a:p>
                      <a:pPr algn="r" fontAlgn="b"/>
                      <a:r>
                        <a:rPr lang="en-US" sz="1200" u="none" strike="noStrike" dirty="0">
                          <a:effectLst/>
                          <a:latin typeface="Montserrat Light" panose="00000400000000000000" pitchFamily="50" charset="0"/>
                        </a:rPr>
                        <a:t>11/11/2018 23:20</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dirty="0">
                          <a:effectLst/>
                          <a:latin typeface="Montserrat Light" panose="00000400000000000000" pitchFamily="50" charset="0"/>
                        </a:rPr>
                        <a:t>11/12/2018 6:26</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dirty="0">
                          <a:effectLst/>
                          <a:latin typeface="Montserrat Light" panose="00000400000000000000" pitchFamily="50" charset="0"/>
                        </a:rPr>
                        <a:t>8:09</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dirty="0">
                          <a:effectLst/>
                          <a:latin typeface="Montserrat Light" panose="00000400000000000000" pitchFamily="50" charset="0"/>
                        </a:rPr>
                        <a:t>8:07</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dirty="0">
                          <a:effectLst/>
                          <a:latin typeface="Montserrat Light" panose="00000400000000000000" pitchFamily="50" charset="0"/>
                        </a:rPr>
                        <a:t>0:02</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dirty="0">
                          <a:effectLst/>
                          <a:latin typeface="Montserrat Light" panose="00000400000000000000" pitchFamily="50" charset="0"/>
                        </a:rPr>
                        <a:t>--</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dirty="0">
                          <a:effectLst/>
                          <a:latin typeface="Montserrat Light" panose="00000400000000000000" pitchFamily="50" charset="0"/>
                        </a:rPr>
                        <a:t>5:21</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dirty="0">
                          <a:effectLst/>
                          <a:latin typeface="Montserrat Light" panose="00000400000000000000" pitchFamily="50" charset="0"/>
                        </a:rPr>
                        <a:t>--</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dirty="0">
                          <a:effectLst/>
                          <a:latin typeface="Montserrat Light" panose="00000400000000000000" pitchFamily="50" charset="0"/>
                        </a:rPr>
                        <a:t>71</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dirty="0">
                          <a:effectLst/>
                          <a:latin typeface="Montserrat Light" panose="00000400000000000000" pitchFamily="50" charset="0"/>
                        </a:rPr>
                        <a:t>--</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dirty="0">
                          <a:effectLst/>
                          <a:latin typeface="Montserrat Light" panose="00000400000000000000" pitchFamily="50" charset="0"/>
                        </a:rPr>
                        <a:t>--</a:t>
                      </a:r>
                      <a:endParaRPr lang="en-US" sz="1200" b="0" i="0" u="none" strike="noStrike" dirty="0">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1597830860"/>
                  </a:ext>
                </a:extLst>
              </a:tr>
              <a:tr h="262849">
                <a:tc>
                  <a:txBody>
                    <a:bodyPr/>
                    <a:lstStyle/>
                    <a:p>
                      <a:pPr algn="r" fontAlgn="b"/>
                      <a:r>
                        <a:rPr lang="en-US" sz="1200" u="none" strike="noStrike">
                          <a:effectLst/>
                          <a:latin typeface="Montserrat Light" panose="00000400000000000000" pitchFamily="50" charset="0"/>
                        </a:rPr>
                        <a:t>11/12/2018 23:12</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11/13/2018 6:59</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7:47</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7:32</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0:15</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dirty="0">
                          <a:effectLst/>
                          <a:latin typeface="Montserrat Light" panose="00000400000000000000" pitchFamily="50" charset="0"/>
                        </a:rPr>
                        <a:t>--</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dirty="0">
                          <a:effectLst/>
                          <a:latin typeface="Montserrat Light" panose="00000400000000000000" pitchFamily="50" charset="0"/>
                        </a:rPr>
                        <a:t>5:12</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0:58</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38774387"/>
                  </a:ext>
                </a:extLst>
              </a:tr>
              <a:tr h="262849">
                <a:tc>
                  <a:txBody>
                    <a:bodyPr/>
                    <a:lstStyle/>
                    <a:p>
                      <a:pPr algn="r" fontAlgn="b"/>
                      <a:r>
                        <a:rPr lang="en-US" sz="1200" u="none" strike="noStrike">
                          <a:effectLst/>
                          <a:latin typeface="Montserrat Light" panose="00000400000000000000" pitchFamily="50" charset="0"/>
                        </a:rPr>
                        <a:t>11/14/2018 0:21</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11/14/2018 7:56</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7:35</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7:12</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0:23</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5:26</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1:29</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71</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4231650915"/>
                  </a:ext>
                </a:extLst>
              </a:tr>
              <a:tr h="262849">
                <a:tc>
                  <a:txBody>
                    <a:bodyPr/>
                    <a:lstStyle/>
                    <a:p>
                      <a:pPr algn="r" fontAlgn="b"/>
                      <a:r>
                        <a:rPr lang="en-US" sz="1200" u="none" strike="noStrike">
                          <a:effectLst/>
                          <a:latin typeface="Montserrat Light" panose="00000400000000000000" pitchFamily="50" charset="0"/>
                        </a:rPr>
                        <a:t>11/15/2018 0:11</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11/15/2018 8:50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8:39</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8:22</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0:17</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dirty="0">
                          <a:effectLst/>
                          <a:latin typeface="Montserrat Light" panose="00000400000000000000" pitchFamily="50" charset="0"/>
                        </a:rPr>
                        <a:t>6:09</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0:14</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74</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1569491473"/>
                  </a:ext>
                </a:extLst>
              </a:tr>
              <a:tr h="327030">
                <a:tc>
                  <a:txBody>
                    <a:bodyPr/>
                    <a:lstStyle/>
                    <a:p>
                      <a:pPr algn="r" fontAlgn="b"/>
                      <a:r>
                        <a:rPr lang="en-US" sz="1200" u="none" strike="noStrike">
                          <a:effectLst/>
                          <a:latin typeface="Montserrat Light" panose="00000400000000000000" pitchFamily="50" charset="0"/>
                        </a:rPr>
                        <a:t>11/15/2018 23:55</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11/16/2018 6:28</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7:31</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7:31</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0:00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dirty="0">
                          <a:effectLst/>
                          <a:latin typeface="Montserrat Light" panose="00000400000000000000" pitchFamily="50" charset="0"/>
                        </a:rPr>
                        <a:t>4:57</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0:43</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74</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340331133"/>
                  </a:ext>
                </a:extLst>
              </a:tr>
              <a:tr h="262849">
                <a:tc>
                  <a:txBody>
                    <a:bodyPr/>
                    <a:lstStyle/>
                    <a:p>
                      <a:pPr algn="r" fontAlgn="b"/>
                      <a:r>
                        <a:rPr lang="en-US" sz="1200" u="none" strike="noStrike">
                          <a:effectLst/>
                          <a:latin typeface="Montserrat Light" panose="00000400000000000000" pitchFamily="50" charset="0"/>
                        </a:rPr>
                        <a:t>11/17/2018 23:04</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11/18/2018 8:22</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9:18</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8:48</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0:30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6:57</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0:46</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79</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2798709631"/>
                  </a:ext>
                </a:extLst>
              </a:tr>
              <a:tr h="262849">
                <a:tc>
                  <a:txBody>
                    <a:bodyPr/>
                    <a:lstStyle/>
                    <a:p>
                      <a:pPr algn="r" fontAlgn="b"/>
                      <a:r>
                        <a:rPr lang="en-US" sz="1200" u="none" strike="noStrike">
                          <a:effectLst/>
                          <a:latin typeface="Montserrat Light" panose="00000400000000000000" pitchFamily="50" charset="0"/>
                        </a:rPr>
                        <a:t>11/18/2018 23:39</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11/19/2018 6:58</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7:19</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6:47</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0:32</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4:57</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1:27</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72</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3280825297"/>
                  </a:ext>
                </a:extLst>
              </a:tr>
              <a:tr h="262849">
                <a:tc>
                  <a:txBody>
                    <a:bodyPr/>
                    <a:lstStyle/>
                    <a:p>
                      <a:pPr algn="r" fontAlgn="b"/>
                      <a:r>
                        <a:rPr lang="en-US" sz="1200" u="none" strike="noStrike">
                          <a:effectLst/>
                          <a:latin typeface="Montserrat Light" panose="00000400000000000000" pitchFamily="50" charset="0"/>
                        </a:rPr>
                        <a:t>11/19/2018 23:27</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11/20/2018 6:50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7:23</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7:19</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0:04</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5:26</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0:30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78</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3265653576"/>
                  </a:ext>
                </a:extLst>
              </a:tr>
              <a:tr h="262849">
                <a:tc>
                  <a:txBody>
                    <a:bodyPr/>
                    <a:lstStyle/>
                    <a:p>
                      <a:pPr algn="r" fontAlgn="b"/>
                      <a:r>
                        <a:rPr lang="en-US" sz="1200" u="none" strike="noStrike">
                          <a:effectLst/>
                          <a:latin typeface="Montserrat Light" panose="00000400000000000000" pitchFamily="50" charset="0"/>
                        </a:rPr>
                        <a:t>11/21/2018 0:51</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dirty="0">
                          <a:effectLst/>
                          <a:latin typeface="Montserrat Light" panose="00000400000000000000" pitchFamily="50" charset="0"/>
                        </a:rPr>
                        <a:t>11/21/2018 7:17</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6:26</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6:26</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0:00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4:43</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dirty="0">
                          <a:effectLst/>
                          <a:latin typeface="Montserrat Light" panose="00000400000000000000" pitchFamily="50" charset="0"/>
                        </a:rPr>
                        <a:t>1:43</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80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3204631449"/>
                  </a:ext>
                </a:extLst>
              </a:tr>
              <a:tr h="262849">
                <a:tc>
                  <a:txBody>
                    <a:bodyPr/>
                    <a:lstStyle/>
                    <a:p>
                      <a:pPr algn="r" fontAlgn="b"/>
                      <a:r>
                        <a:rPr lang="en-US" sz="1200" u="none" strike="noStrike">
                          <a:effectLst/>
                          <a:latin typeface="Montserrat Light" panose="00000400000000000000" pitchFamily="50" charset="0"/>
                        </a:rPr>
                        <a:t>11/25/2018 23:06</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11/26/2018 5:44</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6:38</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6:38</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0:00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5:21</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dirty="0">
                          <a:effectLst/>
                          <a:latin typeface="Montserrat Light" panose="00000400000000000000" pitchFamily="50" charset="0"/>
                        </a:rPr>
                        <a:t>2:42</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79</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1927497269"/>
                  </a:ext>
                </a:extLst>
              </a:tr>
              <a:tr h="262849">
                <a:tc>
                  <a:txBody>
                    <a:bodyPr/>
                    <a:lstStyle/>
                    <a:p>
                      <a:pPr algn="r" fontAlgn="b"/>
                      <a:r>
                        <a:rPr lang="en-US" sz="1200" u="none" strike="noStrike">
                          <a:effectLst/>
                          <a:latin typeface="Montserrat Light" panose="00000400000000000000" pitchFamily="50" charset="0"/>
                        </a:rPr>
                        <a:t>11/26/2018 23:29</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11/27/2018 6:28</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7:26</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6:39</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0:47</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4:33</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1:40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73</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2490138526"/>
                  </a:ext>
                </a:extLst>
              </a:tr>
              <a:tr h="262849">
                <a:tc>
                  <a:txBody>
                    <a:bodyPr/>
                    <a:lstStyle/>
                    <a:p>
                      <a:pPr algn="r" fontAlgn="b"/>
                      <a:r>
                        <a:rPr lang="en-US" sz="1200" u="none" strike="noStrike">
                          <a:effectLst/>
                          <a:latin typeface="Montserrat Light" panose="00000400000000000000" pitchFamily="50" charset="0"/>
                        </a:rPr>
                        <a:t>11/27/2018 23:44</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11/28/2018 6:30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6:46</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6:45</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0:01</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5:50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3:15</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75</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2391261547"/>
                  </a:ext>
                </a:extLst>
              </a:tr>
              <a:tr h="262849">
                <a:tc>
                  <a:txBody>
                    <a:bodyPr/>
                    <a:lstStyle/>
                    <a:p>
                      <a:pPr algn="r" fontAlgn="b"/>
                      <a:r>
                        <a:rPr lang="en-US" sz="1200" u="none" strike="noStrike">
                          <a:effectLst/>
                          <a:latin typeface="Montserrat Light" panose="00000400000000000000" pitchFamily="50" charset="0"/>
                        </a:rPr>
                        <a:t>11/28/2018 23:00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11/29/2018 7:32</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8:32</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8:13</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0:19</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dirty="0">
                          <a:effectLst/>
                          <a:latin typeface="Montserrat Light" panose="00000400000000000000" pitchFamily="50" charset="0"/>
                        </a:rPr>
                        <a:t>6:00</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0:29</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76</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2058386894"/>
                  </a:ext>
                </a:extLst>
              </a:tr>
              <a:tr h="262849">
                <a:tc>
                  <a:txBody>
                    <a:bodyPr/>
                    <a:lstStyle/>
                    <a:p>
                      <a:pPr algn="r" fontAlgn="b"/>
                      <a:r>
                        <a:rPr lang="en-US" sz="1200" u="none" strike="noStrike">
                          <a:effectLst/>
                          <a:latin typeface="Montserrat Light" panose="00000400000000000000" pitchFamily="50" charset="0"/>
                        </a:rPr>
                        <a:t>11/29/2018 23:13</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11/30/2018 7:26</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9:59</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8:45</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1:14</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6:00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0:29</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77</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181863936"/>
                  </a:ext>
                </a:extLst>
              </a:tr>
              <a:tr h="262849">
                <a:tc>
                  <a:txBody>
                    <a:bodyPr/>
                    <a:lstStyle/>
                    <a:p>
                      <a:pPr algn="r" fontAlgn="b"/>
                      <a:r>
                        <a:rPr lang="en-US" sz="1200" u="none" strike="noStrike">
                          <a:effectLst/>
                          <a:latin typeface="Montserrat Light" panose="00000400000000000000" pitchFamily="50" charset="0"/>
                        </a:rPr>
                        <a:t>11/30/2018 23:30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12/1/2018 7:58</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8:28</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8:28</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0:00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5:40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0:44</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dirty="0">
                          <a:effectLst/>
                          <a:latin typeface="Montserrat Light" panose="00000400000000000000" pitchFamily="50" charset="0"/>
                        </a:rPr>
                        <a:t>82</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1172744045"/>
                  </a:ext>
                </a:extLst>
              </a:tr>
              <a:tr h="262849">
                <a:tc>
                  <a:txBody>
                    <a:bodyPr/>
                    <a:lstStyle/>
                    <a:p>
                      <a:pPr algn="r" fontAlgn="b"/>
                      <a:r>
                        <a:rPr lang="en-US" sz="1200" u="none" strike="noStrike">
                          <a:effectLst/>
                          <a:latin typeface="Montserrat Light" panose="00000400000000000000" pitchFamily="50" charset="0"/>
                        </a:rPr>
                        <a:t>12/3/2018 23:13</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12/4/2018 7:36</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8:23</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8:09</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0:14</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5:50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1:43</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dirty="0">
                          <a:effectLst/>
                          <a:latin typeface="Montserrat Light" panose="00000400000000000000" pitchFamily="50" charset="0"/>
                        </a:rPr>
                        <a:t>72</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4090096479"/>
                  </a:ext>
                </a:extLst>
              </a:tr>
              <a:tr h="262849">
                <a:tc>
                  <a:txBody>
                    <a:bodyPr/>
                    <a:lstStyle/>
                    <a:p>
                      <a:pPr algn="r" fontAlgn="b"/>
                      <a:r>
                        <a:rPr lang="en-US" sz="1200" u="none" strike="noStrike">
                          <a:effectLst/>
                          <a:latin typeface="Montserrat Light" panose="00000400000000000000" pitchFamily="50" charset="0"/>
                        </a:rPr>
                        <a:t>12/5/2018 1:13</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12/5/2018 7:48</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6:35</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6:20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0:15</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4:28</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73</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1809276884"/>
                  </a:ext>
                </a:extLst>
              </a:tr>
              <a:tr h="262849">
                <a:tc>
                  <a:txBody>
                    <a:bodyPr/>
                    <a:lstStyle/>
                    <a:p>
                      <a:pPr algn="r" fontAlgn="b"/>
                      <a:r>
                        <a:rPr lang="en-US" sz="1200" u="none" strike="noStrike">
                          <a:effectLst/>
                          <a:latin typeface="Montserrat Light" panose="00000400000000000000" pitchFamily="50" charset="0"/>
                        </a:rPr>
                        <a:t>12/6/2018 0:13</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12/6/2018 6:44</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6:31</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6:14</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0:17</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3:50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0:28</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76</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dirty="0">
                          <a:effectLst/>
                          <a:latin typeface="Montserrat Light" panose="00000400000000000000" pitchFamily="50" charset="0"/>
                        </a:rPr>
                        <a:t>--</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130832493"/>
                  </a:ext>
                </a:extLst>
              </a:tr>
              <a:tr h="262849">
                <a:tc>
                  <a:txBody>
                    <a:bodyPr/>
                    <a:lstStyle/>
                    <a:p>
                      <a:pPr algn="r" fontAlgn="b"/>
                      <a:r>
                        <a:rPr lang="en-US" sz="1200" u="none" strike="noStrike">
                          <a:effectLst/>
                          <a:latin typeface="Montserrat Light" panose="00000400000000000000" pitchFamily="50" charset="0"/>
                        </a:rPr>
                        <a:t>12/6/2018 23:53</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12/7/2018 7:29</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7:36</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7:16</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0:20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4:48</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0:31</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78</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1219941411"/>
                  </a:ext>
                </a:extLst>
              </a:tr>
              <a:tr h="262849">
                <a:tc>
                  <a:txBody>
                    <a:bodyPr/>
                    <a:lstStyle/>
                    <a:p>
                      <a:pPr algn="r" fontAlgn="b"/>
                      <a:r>
                        <a:rPr lang="en-US" sz="1200" u="none" strike="noStrike">
                          <a:effectLst/>
                          <a:latin typeface="Montserrat Light" panose="00000400000000000000" pitchFamily="50" charset="0"/>
                        </a:rPr>
                        <a:t>12/8/2018 0:47</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12/8/2018 9:14</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8:27</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8:07</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0:20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5:26</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83</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dirty="0">
                          <a:effectLst/>
                          <a:latin typeface="Montserrat Light" panose="00000400000000000000" pitchFamily="50" charset="0"/>
                        </a:rPr>
                        <a:t>--</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dirty="0">
                          <a:effectLst/>
                          <a:latin typeface="Montserrat Light" panose="00000400000000000000" pitchFamily="50" charset="0"/>
                        </a:rPr>
                        <a:t>--</a:t>
                      </a:r>
                      <a:endParaRPr lang="en-US" sz="1200" b="0" i="0" u="none" strike="noStrike" dirty="0">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2562269742"/>
                  </a:ext>
                </a:extLst>
              </a:tr>
              <a:tr h="262849">
                <a:tc>
                  <a:txBody>
                    <a:bodyPr/>
                    <a:lstStyle/>
                    <a:p>
                      <a:pPr algn="r" fontAlgn="b"/>
                      <a:r>
                        <a:rPr lang="en-US" sz="1200" u="none" strike="noStrike">
                          <a:effectLst/>
                          <a:latin typeface="Montserrat Light" panose="00000400000000000000" pitchFamily="50" charset="0"/>
                        </a:rPr>
                        <a:t>12/9/2018 23:00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dirty="0">
                          <a:effectLst/>
                          <a:latin typeface="Montserrat Light" panose="00000400000000000000" pitchFamily="50" charset="0"/>
                        </a:rPr>
                        <a:t>12/10/2018 7:12</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8:12</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7:58</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0:14</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6:00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0:29</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75</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dirty="0">
                          <a:effectLst/>
                          <a:latin typeface="Montserrat Light" panose="00000400000000000000" pitchFamily="50" charset="0"/>
                        </a:rPr>
                        <a:t>--</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dirty="0">
                          <a:effectLst/>
                          <a:latin typeface="Montserrat Light" panose="00000400000000000000" pitchFamily="50" charset="0"/>
                        </a:rPr>
                        <a:t>--</a:t>
                      </a:r>
                      <a:endParaRPr lang="en-US" sz="1200" b="0" i="0" u="none" strike="noStrike" dirty="0">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544046475"/>
                  </a:ext>
                </a:extLst>
              </a:tr>
              <a:tr h="262849">
                <a:tc>
                  <a:txBody>
                    <a:bodyPr/>
                    <a:lstStyle/>
                    <a:p>
                      <a:pPr algn="r" fontAlgn="b"/>
                      <a:r>
                        <a:rPr lang="en-US" sz="1200" u="none" strike="noStrike">
                          <a:effectLst/>
                          <a:latin typeface="Montserrat Light" panose="00000400000000000000" pitchFamily="50" charset="0"/>
                        </a:rPr>
                        <a:t>12/10/2018 23:00</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dirty="0">
                          <a:effectLst/>
                          <a:latin typeface="Montserrat Light" panose="00000400000000000000" pitchFamily="50" charset="0"/>
                        </a:rPr>
                        <a:t>12/11/2018 7:37</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8:37</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8:06</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0:31</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5:45</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0:29</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73</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dirty="0">
                          <a:effectLst/>
                          <a:latin typeface="Montserrat Light" panose="00000400000000000000" pitchFamily="50" charset="0"/>
                        </a:rPr>
                        <a:t>--</a:t>
                      </a:r>
                      <a:endParaRPr lang="en-US" sz="1200" b="0" i="0" u="none" strike="noStrike" dirty="0">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3383665799"/>
                  </a:ext>
                </a:extLst>
              </a:tr>
              <a:tr h="262849">
                <a:tc>
                  <a:txBody>
                    <a:bodyPr/>
                    <a:lstStyle/>
                    <a:p>
                      <a:pPr algn="r" fontAlgn="b"/>
                      <a:r>
                        <a:rPr lang="en-US" sz="1200" u="none" strike="noStrike">
                          <a:effectLst/>
                          <a:latin typeface="Montserrat Light" panose="00000400000000000000" pitchFamily="50" charset="0"/>
                        </a:rPr>
                        <a:t>12/12/2018 0:14</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dirty="0">
                          <a:effectLst/>
                          <a:latin typeface="Montserrat Light" panose="00000400000000000000" pitchFamily="50" charset="0"/>
                        </a:rPr>
                        <a:t>12/12/2018 7:09</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6:55</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6:33</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dirty="0">
                          <a:effectLst/>
                          <a:latin typeface="Montserrat Light" panose="00000400000000000000" pitchFamily="50" charset="0"/>
                        </a:rPr>
                        <a:t>0:22</a:t>
                      </a:r>
                      <a:endParaRPr lang="en-US" sz="1200" b="0" i="0" u="none" strike="noStrike" dirty="0">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4:19</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1:27</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r" fontAlgn="b"/>
                      <a:r>
                        <a:rPr lang="en-US" sz="1200" u="none" strike="noStrike">
                          <a:effectLst/>
                          <a:latin typeface="Montserrat Light" panose="00000400000000000000" pitchFamily="50" charset="0"/>
                        </a:rPr>
                        <a:t>75</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a:effectLst/>
                          <a:latin typeface="Montserrat Light" panose="00000400000000000000" pitchFamily="50" charset="0"/>
                        </a:rPr>
                        <a:t>--</a:t>
                      </a:r>
                      <a:endParaRPr lang="en-US" sz="1200" b="0" i="0" u="none" strike="noStrike">
                        <a:solidFill>
                          <a:srgbClr val="000000"/>
                        </a:solidFill>
                        <a:effectLst/>
                        <a:latin typeface="Montserrat Light" panose="00000400000000000000" pitchFamily="50" charset="0"/>
                      </a:endParaRPr>
                    </a:p>
                  </a:txBody>
                  <a:tcPr marL="5364" marR="5364" marT="5364" marB="0" anchor="b"/>
                </a:tc>
                <a:tc>
                  <a:txBody>
                    <a:bodyPr/>
                    <a:lstStyle/>
                    <a:p>
                      <a:pPr algn="l" fontAlgn="b"/>
                      <a:r>
                        <a:rPr lang="en-US" sz="1200" u="none" strike="noStrike" dirty="0">
                          <a:effectLst/>
                          <a:latin typeface="Montserrat Light" panose="00000400000000000000" pitchFamily="50" charset="0"/>
                        </a:rPr>
                        <a:t>--</a:t>
                      </a:r>
                      <a:endParaRPr lang="en-US" sz="1200" b="0" i="0" u="none" strike="noStrike" dirty="0">
                        <a:solidFill>
                          <a:srgbClr val="000000"/>
                        </a:solidFill>
                        <a:effectLst/>
                        <a:latin typeface="Montserrat Light" panose="00000400000000000000" pitchFamily="50" charset="0"/>
                      </a:endParaRPr>
                    </a:p>
                  </a:txBody>
                  <a:tcPr marL="5364" marR="5364" marT="5364" marB="0" anchor="b"/>
                </a:tc>
                <a:extLst>
                  <a:ext uri="{0D108BD9-81ED-4DB2-BD59-A6C34878D82A}">
                    <a16:rowId xmlns:a16="http://schemas.microsoft.com/office/drawing/2014/main" val="2247839768"/>
                  </a:ext>
                </a:extLst>
              </a:tr>
            </a:tbl>
          </a:graphicData>
        </a:graphic>
      </p:graphicFrame>
    </p:spTree>
    <p:extLst>
      <p:ext uri="{BB962C8B-B14F-4D97-AF65-F5344CB8AC3E}">
        <p14:creationId xmlns:p14="http://schemas.microsoft.com/office/powerpoint/2010/main" val="685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1ED083-1A0F-41BC-B5B3-39526ACDFE16}"/>
              </a:ext>
            </a:extLst>
          </p:cNvPr>
          <p:cNvSpPr txBox="1"/>
          <p:nvPr/>
        </p:nvSpPr>
        <p:spPr>
          <a:xfrm rot="16200000">
            <a:off x="1320549" y="3118060"/>
            <a:ext cx="3712307" cy="461665"/>
          </a:xfrm>
          <a:prstGeom prst="rect">
            <a:avLst/>
          </a:prstGeom>
          <a:noFill/>
        </p:spPr>
        <p:txBody>
          <a:bodyPr wrap="square" rtlCol="0">
            <a:spAutoFit/>
          </a:bodyPr>
          <a:lstStyle/>
          <a:p>
            <a:pPr algn="ctr"/>
            <a:r>
              <a:rPr lang="en-US" sz="2400" dirty="0">
                <a:solidFill>
                  <a:schemeClr val="bg1"/>
                </a:solidFill>
              </a:rPr>
              <a:t>TIME ASLEEP</a:t>
            </a:r>
          </a:p>
        </p:txBody>
      </p:sp>
      <p:sp>
        <p:nvSpPr>
          <p:cNvPr id="7" name="TextBox 6">
            <a:extLst>
              <a:ext uri="{FF2B5EF4-FFF2-40B4-BE49-F238E27FC236}">
                <a16:creationId xmlns:a16="http://schemas.microsoft.com/office/drawing/2014/main" id="{FC7F1C26-BDF4-4AE6-9DD7-EE11A9D68B42}"/>
              </a:ext>
            </a:extLst>
          </p:cNvPr>
          <p:cNvSpPr txBox="1"/>
          <p:nvPr/>
        </p:nvSpPr>
        <p:spPr>
          <a:xfrm rot="16200000">
            <a:off x="-1058229" y="2705725"/>
            <a:ext cx="4746922" cy="1446550"/>
          </a:xfrm>
          <a:prstGeom prst="rect">
            <a:avLst/>
          </a:prstGeom>
          <a:noFill/>
        </p:spPr>
        <p:txBody>
          <a:bodyPr wrap="square" rtlCol="0">
            <a:spAutoFit/>
          </a:bodyPr>
          <a:lstStyle/>
          <a:p>
            <a:pPr algn="ctr"/>
            <a:r>
              <a:rPr lang="en-US" sz="4400" dirty="0">
                <a:solidFill>
                  <a:schemeClr val="accent1"/>
                </a:solidFill>
              </a:rPr>
              <a:t>Apple Watch App Download</a:t>
            </a:r>
          </a:p>
        </p:txBody>
      </p:sp>
      <p:sp>
        <p:nvSpPr>
          <p:cNvPr id="9" name="Rectangle 8">
            <a:extLst>
              <a:ext uri="{FF2B5EF4-FFF2-40B4-BE49-F238E27FC236}">
                <a16:creationId xmlns:a16="http://schemas.microsoft.com/office/drawing/2014/main" id="{3DBA79B7-974F-4FA9-8459-D4B61F58642B}"/>
              </a:ext>
            </a:extLst>
          </p:cNvPr>
          <p:cNvSpPr/>
          <p:nvPr/>
        </p:nvSpPr>
        <p:spPr>
          <a:xfrm>
            <a:off x="3492571" y="2438400"/>
            <a:ext cx="7799052" cy="1608069"/>
          </a:xfrm>
          <a:prstGeom prst="rect">
            <a:avLst/>
          </a:prstGeom>
        </p:spPr>
        <p:txBody>
          <a:bodyPr wrap="square">
            <a:spAutoFit/>
          </a:bodyPr>
          <a:lstStyle/>
          <a:p>
            <a:pPr>
              <a:lnSpc>
                <a:spcPct val="150000"/>
              </a:lnSpc>
              <a:spcBef>
                <a:spcPts val="1000"/>
              </a:spcBef>
            </a:pPr>
            <a:r>
              <a:rPr lang="en-US" sz="1400" dirty="0">
                <a:solidFill>
                  <a:prstClr val="black"/>
                </a:solidFill>
              </a:rPr>
              <a:t>This download shows an a normal amount of time falling asleep.  </a:t>
            </a:r>
            <a:br>
              <a:rPr lang="en-US" sz="1400" dirty="0">
                <a:solidFill>
                  <a:prstClr val="black"/>
                </a:solidFill>
              </a:rPr>
            </a:br>
            <a:r>
              <a:rPr lang="en-US" sz="1400" dirty="0">
                <a:solidFill>
                  <a:prstClr val="black"/>
                </a:solidFill>
              </a:rPr>
              <a:t>It does show many nights of longer sleep.  </a:t>
            </a:r>
          </a:p>
          <a:p>
            <a:pPr>
              <a:lnSpc>
                <a:spcPct val="150000"/>
              </a:lnSpc>
              <a:spcBef>
                <a:spcPts val="1000"/>
              </a:spcBef>
            </a:pPr>
            <a:r>
              <a:rPr lang="en-US" sz="1400" dirty="0">
                <a:solidFill>
                  <a:prstClr val="black"/>
                </a:solidFill>
              </a:rPr>
              <a:t>Evaluation of health issues that may be contributing to the need for excessive sleep.</a:t>
            </a:r>
          </a:p>
          <a:p>
            <a:pPr>
              <a:lnSpc>
                <a:spcPct val="150000"/>
              </a:lnSpc>
              <a:spcBef>
                <a:spcPts val="1000"/>
              </a:spcBef>
            </a:pPr>
            <a:r>
              <a:rPr lang="en-US" sz="1400" dirty="0">
                <a:solidFill>
                  <a:prstClr val="black"/>
                </a:solidFill>
              </a:rPr>
              <a:t>Evaluate also for daytime habits that may reduced wakefulness such as not enough sunlight or exercise.</a:t>
            </a:r>
          </a:p>
        </p:txBody>
      </p:sp>
      <p:sp>
        <p:nvSpPr>
          <p:cNvPr id="10" name="TextBox 9">
            <a:extLst>
              <a:ext uri="{FF2B5EF4-FFF2-40B4-BE49-F238E27FC236}">
                <a16:creationId xmlns:a16="http://schemas.microsoft.com/office/drawing/2014/main" id="{E9AAF6C0-9991-45CD-B897-231A7FC0BF0E}"/>
              </a:ext>
            </a:extLst>
          </p:cNvPr>
          <p:cNvSpPr txBox="1"/>
          <p:nvPr/>
        </p:nvSpPr>
        <p:spPr>
          <a:xfrm>
            <a:off x="3775709" y="924304"/>
            <a:ext cx="7006591" cy="1323439"/>
          </a:xfrm>
          <a:prstGeom prst="rect">
            <a:avLst/>
          </a:prstGeom>
          <a:noFill/>
        </p:spPr>
        <p:txBody>
          <a:bodyPr wrap="square" rtlCol="0">
            <a:spAutoFit/>
          </a:bodyPr>
          <a:lstStyle/>
          <a:p>
            <a:r>
              <a:rPr lang="en-US" sz="4000" dirty="0">
                <a:solidFill>
                  <a:schemeClr val="bg1">
                    <a:lumMod val="75000"/>
                  </a:schemeClr>
                </a:solidFill>
              </a:rPr>
              <a:t>evaluate health issues </a:t>
            </a:r>
            <a:br>
              <a:rPr lang="en-US" sz="4000" dirty="0">
                <a:solidFill>
                  <a:schemeClr val="bg1">
                    <a:lumMod val="75000"/>
                  </a:schemeClr>
                </a:solidFill>
              </a:rPr>
            </a:br>
            <a:r>
              <a:rPr lang="en-US" sz="4000" dirty="0">
                <a:solidFill>
                  <a:schemeClr val="bg1">
                    <a:lumMod val="75000"/>
                  </a:schemeClr>
                </a:solidFill>
              </a:rPr>
              <a:t>and daytime habits</a:t>
            </a:r>
          </a:p>
        </p:txBody>
      </p:sp>
      <p:sp>
        <p:nvSpPr>
          <p:cNvPr id="3" name="Slide Number Placeholder 2">
            <a:extLst>
              <a:ext uri="{FF2B5EF4-FFF2-40B4-BE49-F238E27FC236}">
                <a16:creationId xmlns:a16="http://schemas.microsoft.com/office/drawing/2014/main" id="{7CAEBB19-B66E-44A4-8E6E-59FB1FCE6567}"/>
              </a:ext>
            </a:extLst>
          </p:cNvPr>
          <p:cNvSpPr>
            <a:spLocks noGrp="1"/>
          </p:cNvSpPr>
          <p:nvPr>
            <p:ph type="sldNum" sz="quarter" idx="10"/>
          </p:nvPr>
        </p:nvSpPr>
        <p:spPr/>
        <p:txBody>
          <a:bodyPr/>
          <a:lstStyle/>
          <a:p>
            <a:pPr>
              <a:defRPr/>
            </a:pPr>
            <a:fld id="{8C2C93CF-2B5E-47F2-8BDD-6528005EA3E1}" type="slidenum">
              <a:rPr lang="en-US" smtClean="0"/>
              <a:pPr>
                <a:defRPr/>
              </a:pPr>
              <a:t>8</a:t>
            </a:fld>
            <a:endParaRPr lang="en-US" dirty="0"/>
          </a:p>
        </p:txBody>
      </p:sp>
    </p:spTree>
    <p:extLst>
      <p:ext uri="{BB962C8B-B14F-4D97-AF65-F5344CB8AC3E}">
        <p14:creationId xmlns:p14="http://schemas.microsoft.com/office/powerpoint/2010/main" val="306428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 person, clothing&#10;&#10;Description automatically generated">
            <a:extLst>
              <a:ext uri="{FF2B5EF4-FFF2-40B4-BE49-F238E27FC236}">
                <a16:creationId xmlns:a16="http://schemas.microsoft.com/office/drawing/2014/main" id="{73DBB32B-B8CB-45E7-A722-83184CC844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67148"/>
          <a:stretch/>
        </p:blipFill>
        <p:spPr>
          <a:xfrm>
            <a:off x="-16881" y="0"/>
            <a:ext cx="12208881" cy="2686050"/>
          </a:xfrm>
          <a:prstGeom prst="rect">
            <a:avLst/>
          </a:prstGeom>
        </p:spPr>
      </p:pic>
      <p:sp>
        <p:nvSpPr>
          <p:cNvPr id="5" name="Rectangle 4">
            <a:extLst>
              <a:ext uri="{FF2B5EF4-FFF2-40B4-BE49-F238E27FC236}">
                <a16:creationId xmlns:a16="http://schemas.microsoft.com/office/drawing/2014/main" id="{A7D5719F-1D70-B243-9B0B-495E051090E5}"/>
              </a:ext>
            </a:extLst>
          </p:cNvPr>
          <p:cNvSpPr/>
          <p:nvPr/>
        </p:nvSpPr>
        <p:spPr>
          <a:xfrm>
            <a:off x="15591" y="321975"/>
            <a:ext cx="3048001" cy="595768"/>
          </a:xfrm>
          <a:prstGeom prst="rect">
            <a:avLst/>
          </a:prstGeom>
          <a:solidFill>
            <a:srgbClr val="DFB0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Light"/>
              <a:ea typeface="+mn-ea"/>
              <a:cs typeface="+mn-cs"/>
            </a:endParaRPr>
          </a:p>
        </p:txBody>
      </p:sp>
      <p:sp>
        <p:nvSpPr>
          <p:cNvPr id="6" name="TextBox 5">
            <a:extLst>
              <a:ext uri="{FF2B5EF4-FFF2-40B4-BE49-F238E27FC236}">
                <a16:creationId xmlns:a16="http://schemas.microsoft.com/office/drawing/2014/main" id="{4FDD532B-DD4C-444E-B65A-2F277BEA3808}"/>
              </a:ext>
            </a:extLst>
          </p:cNvPr>
          <p:cNvSpPr txBox="1"/>
          <p:nvPr/>
        </p:nvSpPr>
        <p:spPr>
          <a:xfrm>
            <a:off x="411717" y="419804"/>
            <a:ext cx="2255746" cy="338554"/>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MODULE </a:t>
            </a:r>
            <a:r>
              <a:rPr kumimoji="0" lang="en-US"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rPr>
              <a:t>SIX</a:t>
            </a:r>
            <a:endParaRPr kumimoji="0" lang="tr-TR" sz="1600" b="0" i="0" u="none" strike="noStrike" kern="1200" cap="none" spc="600" normalizeH="0" baseline="0" noProof="0" dirty="0">
              <a:ln>
                <a:noFill/>
              </a:ln>
              <a:solidFill>
                <a:prstClr val="white"/>
              </a:solidFill>
              <a:effectLst/>
              <a:uLnTx/>
              <a:uFillTx/>
              <a:latin typeface="Montserrat" panose="00000500000000000000" pitchFamily="50" charset="-94"/>
              <a:ea typeface="+mn-ea"/>
              <a:cs typeface="+mn-cs"/>
            </a:endParaRPr>
          </a:p>
        </p:txBody>
      </p:sp>
      <p:cxnSp>
        <p:nvCxnSpPr>
          <p:cNvPr id="7" name="Straight Connector 6">
            <a:extLst>
              <a:ext uri="{FF2B5EF4-FFF2-40B4-BE49-F238E27FC236}">
                <a16:creationId xmlns:a16="http://schemas.microsoft.com/office/drawing/2014/main" id="{444F417E-0858-4159-8295-1CF32EF47E55}"/>
              </a:ext>
            </a:extLst>
          </p:cNvPr>
          <p:cNvCxnSpPr/>
          <p:nvPr/>
        </p:nvCxnSpPr>
        <p:spPr>
          <a:xfrm>
            <a:off x="-16881" y="2686050"/>
            <a:ext cx="12208881"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DC01DCA4-AC78-D641-B57E-AEABC0D1C0C0}"/>
              </a:ext>
            </a:extLst>
          </p:cNvPr>
          <p:cNvSpPr txBox="1"/>
          <p:nvPr/>
        </p:nvSpPr>
        <p:spPr>
          <a:xfrm>
            <a:off x="3622380" y="4454357"/>
            <a:ext cx="4858711" cy="110799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part</a:t>
            </a:r>
            <a:r>
              <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 </a:t>
            </a:r>
            <a:r>
              <a:rPr kumimoji="0" lang="en-US"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rPr>
              <a:t>three</a:t>
            </a:r>
            <a:endParaRPr kumimoji="0" lang="tr-TR" sz="6600" b="0" i="0" u="none" strike="noStrike" kern="1200" cap="none" spc="0" normalizeH="0" baseline="0" noProof="0" dirty="0">
              <a:ln>
                <a:noFill/>
              </a:ln>
              <a:solidFill>
                <a:schemeClr val="tx2">
                  <a:lumMod val="60000"/>
                  <a:lumOff val="40000"/>
                </a:schemeClr>
              </a:solidFill>
              <a:effectLst/>
              <a:uLnTx/>
              <a:uFillTx/>
              <a:latin typeface="Quickpen" pitchFamily="2" charset="0"/>
              <a:ea typeface="+mn-ea"/>
              <a:cs typeface="+mn-cs"/>
            </a:endParaRPr>
          </a:p>
        </p:txBody>
      </p:sp>
      <p:sp>
        <p:nvSpPr>
          <p:cNvPr id="11" name="TextBox 10">
            <a:extLst>
              <a:ext uri="{FF2B5EF4-FFF2-40B4-BE49-F238E27FC236}">
                <a16:creationId xmlns:a16="http://schemas.microsoft.com/office/drawing/2014/main" id="{16BC344A-D2D9-5649-8F6C-6E36C539F04B}"/>
              </a:ext>
            </a:extLst>
          </p:cNvPr>
          <p:cNvSpPr txBox="1"/>
          <p:nvPr/>
        </p:nvSpPr>
        <p:spPr>
          <a:xfrm>
            <a:off x="3269564" y="3504682"/>
            <a:ext cx="5564345" cy="769441"/>
          </a:xfrm>
          <a:prstGeom prst="rect">
            <a:avLst/>
          </a:prstGeom>
          <a:noFill/>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spc="600" dirty="0">
                <a:solidFill>
                  <a:srgbClr val="12B0B5"/>
                </a:solidFill>
                <a:latin typeface="Montserrat Black" panose="00000A00000000000000" pitchFamily="50" charset="0"/>
              </a:rPr>
              <a:t>FITBIT 1 WEEK</a:t>
            </a:r>
          </a:p>
        </p:txBody>
      </p:sp>
      <p:sp>
        <p:nvSpPr>
          <p:cNvPr id="4" name="Slide Number Placeholder 3">
            <a:extLst>
              <a:ext uri="{FF2B5EF4-FFF2-40B4-BE49-F238E27FC236}">
                <a16:creationId xmlns:a16="http://schemas.microsoft.com/office/drawing/2014/main" id="{8AD81605-7B1D-4FB2-BC60-4290E34D9D68}"/>
              </a:ext>
            </a:extLst>
          </p:cNvPr>
          <p:cNvSpPr>
            <a:spLocks noGrp="1"/>
          </p:cNvSpPr>
          <p:nvPr>
            <p:ph type="sldNum" sz="quarter" idx="12"/>
          </p:nvPr>
        </p:nvSpPr>
        <p:spPr/>
        <p:txBody>
          <a:bodyPr/>
          <a:lstStyle/>
          <a:p>
            <a:fld id="{893DE34F-861C-4A6A-B142-FB2440115817}" type="slidenum">
              <a:rPr lang="en-US" smtClean="0"/>
              <a:pPr/>
              <a:t>9</a:t>
            </a:fld>
            <a:endParaRPr lang="en-US" dirty="0"/>
          </a:p>
        </p:txBody>
      </p:sp>
    </p:spTree>
    <p:extLst>
      <p:ext uri="{BB962C8B-B14F-4D97-AF65-F5344CB8AC3E}">
        <p14:creationId xmlns:p14="http://schemas.microsoft.com/office/powerpoint/2010/main" val="8935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ustom Design">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NHI">
      <a:majorFont>
        <a:latin typeface="Montserrat Medium"/>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Custom 1">
      <a:dk1>
        <a:sysClr val="windowText" lastClr="000000"/>
      </a:dk1>
      <a:lt1>
        <a:sysClr val="window" lastClr="FFFFFF"/>
      </a:lt1>
      <a:dk2>
        <a:srgbClr val="595959"/>
      </a:dk2>
      <a:lt2>
        <a:srgbClr val="F0FEFE"/>
      </a:lt2>
      <a:accent1>
        <a:srgbClr val="12B0B5"/>
      </a:accent1>
      <a:accent2>
        <a:srgbClr val="F95A44"/>
      </a:accent2>
      <a:accent3>
        <a:srgbClr val="59C577"/>
      </a:accent3>
      <a:accent4>
        <a:srgbClr val="FFC000"/>
      </a:accent4>
      <a:accent5>
        <a:srgbClr val="D70C1A"/>
      </a:accent5>
      <a:accent6>
        <a:srgbClr val="EE7132"/>
      </a:accent6>
      <a:hlink>
        <a:srgbClr val="F95A44"/>
      </a:hlink>
      <a:folHlink>
        <a:srgbClr val="7F7F7F"/>
      </a:folHlink>
    </a:clrScheme>
    <a:fontScheme name="NHI">
      <a:majorFont>
        <a:latin typeface="Montserrat Medium"/>
        <a:ea typeface=""/>
        <a:cs typeface=""/>
      </a:majorFont>
      <a:minorFont>
        <a:latin typeface="Montserrat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3153</TotalTime>
  <Words>1503</Words>
  <Application>Microsoft Office PowerPoint</Application>
  <PresentationFormat>Widescreen</PresentationFormat>
  <Paragraphs>466</Paragraphs>
  <Slides>28</Slides>
  <Notes>17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28</vt:i4>
      </vt:variant>
    </vt:vector>
  </HeadingPairs>
  <TitlesOfParts>
    <vt:vector size="39" baseType="lpstr">
      <vt:lpstr>Arial</vt:lpstr>
      <vt:lpstr>Calibri</vt:lpstr>
      <vt:lpstr>Calibri Light</vt:lpstr>
      <vt:lpstr>Montserrat</vt:lpstr>
      <vt:lpstr>Montserrat Black</vt:lpstr>
      <vt:lpstr>Montserrat Light</vt:lpstr>
      <vt:lpstr>Quickpen</vt:lpstr>
      <vt:lpstr>Custom Design</vt:lpstr>
      <vt:lpstr>1_Custom Design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Stress</vt:lpstr>
      <vt:lpstr>Signs of Too Much Stress</vt:lpstr>
      <vt:lpstr>Get Help</vt:lpstr>
      <vt:lpstr>Get Help</vt:lpstr>
      <vt:lpstr>Relieve Stress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Sykora</dc:creator>
  <cp:lastModifiedBy>USER</cp:lastModifiedBy>
  <cp:revision>54</cp:revision>
  <dcterms:created xsi:type="dcterms:W3CDTF">2018-12-18T21:25:07Z</dcterms:created>
  <dcterms:modified xsi:type="dcterms:W3CDTF">2025-03-12T16:01:54Z</dcterms:modified>
</cp:coreProperties>
</file>