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9" r:id="rId2"/>
    <p:sldMasterId id="2147483704" r:id="rId3"/>
  </p:sldMasterIdLst>
  <p:notesMasterIdLst>
    <p:notesMasterId r:id="rId26"/>
  </p:notesMasterIdLst>
  <p:sldIdLst>
    <p:sldId id="295" r:id="rId4"/>
    <p:sldId id="831" r:id="rId5"/>
    <p:sldId id="884" r:id="rId6"/>
    <p:sldId id="914" r:id="rId7"/>
    <p:sldId id="307" r:id="rId8"/>
    <p:sldId id="916" r:id="rId9"/>
    <p:sldId id="904" r:id="rId10"/>
    <p:sldId id="903" r:id="rId11"/>
    <p:sldId id="917" r:id="rId12"/>
    <p:sldId id="898" r:id="rId13"/>
    <p:sldId id="906" r:id="rId14"/>
    <p:sldId id="918" r:id="rId15"/>
    <p:sldId id="907" r:id="rId16"/>
    <p:sldId id="908" r:id="rId17"/>
    <p:sldId id="919" r:id="rId18"/>
    <p:sldId id="909" r:id="rId19"/>
    <p:sldId id="910" r:id="rId20"/>
    <p:sldId id="920" r:id="rId21"/>
    <p:sldId id="911" r:id="rId22"/>
    <p:sldId id="912" r:id="rId23"/>
    <p:sldId id="913" r:id="rId24"/>
    <p:sldId id="91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528" userDrawn="1">
          <p15:clr>
            <a:srgbClr val="A4A3A4"/>
          </p15:clr>
        </p15:guide>
        <p15:guide id="3" pos="557">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ie Sykora-Pappas" initials="A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6767"/>
    <a:srgbClr val="F2F0EE"/>
    <a:srgbClr val="CBC3BE"/>
    <a:srgbClr val="FFFFFF"/>
    <a:srgbClr val="CCD6DF"/>
    <a:srgbClr val="B0ADA3"/>
    <a:srgbClr val="98C1B9"/>
    <a:srgbClr val="E7E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F0D5A2-EA15-404F-9DD3-5BFF8660EF02}" v="11" dt="2019-03-13T18:26:13.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6" autoAdjust="0"/>
    <p:restoredTop sz="94674" autoAdjust="0"/>
  </p:normalViewPr>
  <p:slideViewPr>
    <p:cSldViewPr snapToGrid="0">
      <p:cViewPr varScale="1">
        <p:scale>
          <a:sx n="62" d="100"/>
          <a:sy n="62" d="100"/>
        </p:scale>
        <p:origin x="624" y="300"/>
      </p:cViewPr>
      <p:guideLst>
        <p:guide orient="horz" pos="1536"/>
        <p:guide pos="528"/>
        <p:guide pos="557"/>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59" d="100"/>
          <a:sy n="59" d="100"/>
        </p:scale>
        <p:origin x="2517" y="5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ie Sykora-Pappas" userId="ee8837ecd722293f" providerId="LiveId" clId="{97F0D5A2-EA15-404F-9DD3-5BFF8660EF02}"/>
    <pc:docChg chg="undo custSel modSld">
      <pc:chgData name="Ashlie Sykora-Pappas" userId="ee8837ecd722293f" providerId="LiveId" clId="{97F0D5A2-EA15-404F-9DD3-5BFF8660EF02}" dt="2019-03-13T18:27:31.557" v="25" actId="1592"/>
      <pc:docMkLst>
        <pc:docMk/>
      </pc:docMkLst>
      <pc:sldChg chg="modSp addCm delCm modCm">
        <pc:chgData name="Ashlie Sykora-Pappas" userId="ee8837ecd722293f" providerId="LiveId" clId="{97F0D5A2-EA15-404F-9DD3-5BFF8660EF02}" dt="2019-03-13T18:27:21.107" v="21" actId="1592"/>
        <pc:sldMkLst>
          <pc:docMk/>
          <pc:sldMk cId="885171102" sldId="898"/>
        </pc:sldMkLst>
        <pc:picChg chg="mod">
          <ac:chgData name="Ashlie Sykora-Pappas" userId="ee8837ecd722293f" providerId="LiveId" clId="{97F0D5A2-EA15-404F-9DD3-5BFF8660EF02}" dt="2019-03-13T18:26:22.149" v="20" actId="14100"/>
          <ac:picMkLst>
            <pc:docMk/>
            <pc:sldMk cId="885171102" sldId="898"/>
            <ac:picMk id="12" creationId="{995F051E-5750-4CF3-A963-2106E59CE9E0}"/>
          </ac:picMkLst>
        </pc:picChg>
      </pc:sldChg>
      <pc:sldChg chg="addCm delCm modCm">
        <pc:chgData name="Ashlie Sykora-Pappas" userId="ee8837ecd722293f" providerId="LiveId" clId="{97F0D5A2-EA15-404F-9DD3-5BFF8660EF02}" dt="2019-03-13T18:27:31.557" v="25" actId="1592"/>
        <pc:sldMkLst>
          <pc:docMk/>
          <pc:sldMk cId="1765368025" sldId="907"/>
        </pc:sldMkLst>
      </pc:sldChg>
      <pc:sldChg chg="addCm delCm modCm">
        <pc:chgData name="Ashlie Sykora-Pappas" userId="ee8837ecd722293f" providerId="LiveId" clId="{97F0D5A2-EA15-404F-9DD3-5BFF8660EF02}" dt="2019-03-13T18:27:29.772" v="24" actId="1592"/>
        <pc:sldMkLst>
          <pc:docMk/>
          <pc:sldMk cId="3291861579" sldId="911"/>
        </pc:sldMkLst>
      </pc:sldChg>
      <pc:sldChg chg="addCm delCm modCm">
        <pc:chgData name="Ashlie Sykora-Pappas" userId="ee8837ecd722293f" providerId="LiveId" clId="{97F0D5A2-EA15-404F-9DD3-5BFF8660EF02}" dt="2019-03-13T18:27:28.026" v="23" actId="1592"/>
        <pc:sldMkLst>
          <pc:docMk/>
          <pc:sldMk cId="2852764710" sldId="912"/>
        </pc:sldMkLst>
      </pc:sldChg>
      <pc:sldChg chg="addCm delCm modCm">
        <pc:chgData name="Ashlie Sykora-Pappas" userId="ee8837ecd722293f" providerId="LiveId" clId="{97F0D5A2-EA15-404F-9DD3-5BFF8660EF02}" dt="2019-03-13T18:27:25.807" v="22" actId="1592"/>
        <pc:sldMkLst>
          <pc:docMk/>
          <pc:sldMk cId="3811325487" sldId="913"/>
        </pc:sldMkLst>
      </pc:sldChg>
      <pc:sldChg chg="addSp delSp">
        <pc:chgData name="Ashlie Sykora-Pappas" userId="ee8837ecd722293f" providerId="LiveId" clId="{97F0D5A2-EA15-404F-9DD3-5BFF8660EF02}" dt="2019-03-13T18:04:03.962" v="11"/>
        <pc:sldMkLst>
          <pc:docMk/>
          <pc:sldMk cId="1997131489" sldId="915"/>
        </pc:sldMkLst>
        <pc:spChg chg="add">
          <ac:chgData name="Ashlie Sykora-Pappas" userId="ee8837ecd722293f" providerId="LiveId" clId="{97F0D5A2-EA15-404F-9DD3-5BFF8660EF02}" dt="2019-03-13T18:04:03.962" v="11"/>
          <ac:spMkLst>
            <pc:docMk/>
            <pc:sldMk cId="1997131489" sldId="915"/>
            <ac:spMk id="3" creationId="{96D82494-DEB2-47EE-A9CC-C68086773883}"/>
          </ac:spMkLst>
        </pc:spChg>
        <pc:spChg chg="del">
          <ac:chgData name="Ashlie Sykora-Pappas" userId="ee8837ecd722293f" providerId="LiveId" clId="{97F0D5A2-EA15-404F-9DD3-5BFF8660EF02}" dt="2019-03-13T18:04:03.405" v="10" actId="478"/>
          <ac:spMkLst>
            <pc:docMk/>
            <pc:sldMk cId="1997131489" sldId="915"/>
            <ac:spMk id="26626" creationId="{265E3C70-7EE6-4972-8B80-DD1BA37BC5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45781-E904-4C90-ADD4-8BCBFA3E3C90}"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7E553-8EE8-4A1F-9E4F-A30A9855B913}" type="slidenum">
              <a:rPr lang="en-US" smtClean="0"/>
              <a:t>‹#›</a:t>
            </a:fld>
            <a:endParaRPr lang="en-US"/>
          </a:p>
        </p:txBody>
      </p:sp>
    </p:spTree>
    <p:extLst>
      <p:ext uri="{BB962C8B-B14F-4D97-AF65-F5344CB8AC3E}">
        <p14:creationId xmlns:p14="http://schemas.microsoft.com/office/powerpoint/2010/main" val="32690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We are able to monitor many of out biological processes now.  That does not mean we understand what the trackers are sharing.  </a:t>
            </a:r>
          </a:p>
          <a:p>
            <a:pPr>
              <a:lnSpc>
                <a:spcPct val="150000"/>
              </a:lnSpc>
              <a:spcBef>
                <a:spcPts val="1000"/>
              </a:spcBef>
            </a:pPr>
            <a:r>
              <a:rPr lang="en-US" sz="1200" dirty="0">
                <a:solidFill>
                  <a:prstClr val="black"/>
                </a:solidFill>
              </a:rPr>
              <a:t>There are trackers you wear and there are tracking apps you can download as well as smart beds and devices that sit next to your bed.</a:t>
            </a:r>
          </a:p>
          <a:p>
            <a:pPr>
              <a:lnSpc>
                <a:spcPct val="150000"/>
              </a:lnSpc>
              <a:spcBef>
                <a:spcPts val="1000"/>
              </a:spcBef>
            </a:pPr>
            <a:r>
              <a:rPr lang="en-US" sz="1200" dirty="0">
                <a:solidFill>
                  <a:prstClr val="black"/>
                </a:solidFill>
              </a:rPr>
              <a:t>You will see a limited number of these as well as a home sleep study report so you understand what you are viewing.</a:t>
            </a:r>
          </a:p>
          <a:p>
            <a:pPr>
              <a:lnSpc>
                <a:spcPct val="150000"/>
              </a:lnSpc>
              <a:spcBef>
                <a:spcPts val="1000"/>
              </a:spcBef>
            </a:pPr>
            <a:r>
              <a:rPr lang="en-US" sz="1200" dirty="0">
                <a:solidFill>
                  <a:prstClr val="black"/>
                </a:solidFill>
              </a:rPr>
              <a:t>The personal devices are designed to give you an overview and it works best when you look at trends rather than individual nights.</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5</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19</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20</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21</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7</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This download shows a normal amount of time falling asleep.  </a:t>
            </a:r>
            <a:br>
              <a:rPr lang="en-US" sz="1200" dirty="0">
                <a:solidFill>
                  <a:prstClr val="black"/>
                </a:solidFill>
              </a:rPr>
            </a:br>
            <a:r>
              <a:rPr lang="en-US" sz="1200" dirty="0">
                <a:solidFill>
                  <a:prstClr val="black"/>
                </a:solidFill>
              </a:rPr>
              <a:t>It does show many nights of longer sleep.  </a:t>
            </a:r>
          </a:p>
          <a:p>
            <a:pPr>
              <a:lnSpc>
                <a:spcPct val="150000"/>
              </a:lnSpc>
              <a:spcBef>
                <a:spcPts val="1000"/>
              </a:spcBef>
            </a:pPr>
            <a:r>
              <a:rPr lang="en-US" sz="1200" dirty="0">
                <a:solidFill>
                  <a:prstClr val="black"/>
                </a:solidFill>
              </a:rPr>
              <a:t>Evaluation of health issues that may be contributing to the need for excessive sleep.</a:t>
            </a:r>
          </a:p>
          <a:p>
            <a:pPr>
              <a:lnSpc>
                <a:spcPct val="150000"/>
              </a:lnSpc>
              <a:spcBef>
                <a:spcPts val="1000"/>
              </a:spcBef>
            </a:pPr>
            <a:r>
              <a:rPr lang="en-US" sz="1200" dirty="0">
                <a:solidFill>
                  <a:prstClr val="black"/>
                </a:solidFill>
              </a:rPr>
              <a:t>Evaluate also for daytime habits that may reduced wakefulness such as not enough sunlight or exercise.</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8</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10</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This one week trend showed several issues short sleep, inconsistent bed times and late bedtimes.  </a:t>
            </a:r>
          </a:p>
          <a:p>
            <a:pPr marL="228600" indent="-228600">
              <a:lnSpc>
                <a:spcPct val="150000"/>
              </a:lnSpc>
              <a:spcBef>
                <a:spcPts val="1000"/>
              </a:spcBef>
              <a:buFont typeface="Arial" panose="020B0604020202020204" pitchFamily="34" charset="0"/>
              <a:buChar char="•"/>
            </a:pPr>
            <a:r>
              <a:rPr lang="en-US" sz="1200" dirty="0">
                <a:solidFill>
                  <a:prstClr val="black"/>
                </a:solidFill>
              </a:rPr>
              <a:t>This gives information about what areas to focus on when attempting to create a better sleep routine.</a:t>
            </a:r>
          </a:p>
          <a:p>
            <a:pPr marL="228600" indent="-228600">
              <a:lnSpc>
                <a:spcPct val="150000"/>
              </a:lnSpc>
              <a:spcBef>
                <a:spcPts val="1000"/>
              </a:spcBef>
              <a:buFont typeface="Arial" panose="020B0604020202020204" pitchFamily="34" charset="0"/>
              <a:buChar char="•"/>
            </a:pPr>
            <a:r>
              <a:rPr lang="en-US" sz="1200" dirty="0">
                <a:solidFill>
                  <a:prstClr val="black"/>
                </a:solidFill>
              </a:rPr>
              <a:t>It also shows a nap after several days of short sleep which shows excessive fatigue. </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11</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13</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You will see that there is usually arousals or awakenings right before or right after REM sleep. This is normal as people change positions before and after sleep.  Rems occurred spaced out about every 120 minutes. </a:t>
            </a:r>
            <a:br>
              <a:rPr lang="en-US" sz="1200" dirty="0">
                <a:solidFill>
                  <a:prstClr val="black"/>
                </a:solidFill>
              </a:rPr>
            </a:br>
            <a:r>
              <a:rPr lang="en-US" sz="1200" dirty="0">
                <a:solidFill>
                  <a:prstClr val="black"/>
                </a:solidFill>
              </a:rPr>
              <a:t>(REM occurs between every 90-120 minutes.)  </a:t>
            </a:r>
          </a:p>
          <a:p>
            <a:pPr>
              <a:lnSpc>
                <a:spcPct val="150000"/>
              </a:lnSpc>
              <a:spcBef>
                <a:spcPts val="1000"/>
              </a:spcBef>
            </a:pPr>
            <a:r>
              <a:rPr lang="en-US" sz="1200" dirty="0">
                <a:solidFill>
                  <a:prstClr val="black"/>
                </a:solidFill>
              </a:rPr>
              <a:t>You will also see that the first third of the night was when deep sleep occurred.  </a:t>
            </a:r>
            <a:br>
              <a:rPr lang="en-US" sz="1200" dirty="0">
                <a:solidFill>
                  <a:prstClr val="black"/>
                </a:solidFill>
              </a:rPr>
            </a:br>
            <a:r>
              <a:rPr lang="en-US" sz="1200" dirty="0">
                <a:solidFill>
                  <a:prstClr val="black"/>
                </a:solidFill>
              </a:rPr>
              <a:t>This again is normal.</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14</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16</a:t>
            </a:fld>
            <a:endParaRPr lang="en-US"/>
          </a:p>
        </p:txBody>
      </p:sp>
    </p:spTree>
    <p:extLst>
      <p:ext uri="{BB962C8B-B14F-4D97-AF65-F5344CB8AC3E}">
        <p14:creationId xmlns:p14="http://schemas.microsoft.com/office/powerpoint/2010/main" val="3980460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000"/>
              </a:spcBef>
            </a:pPr>
            <a:r>
              <a:rPr lang="en-US" dirty="0"/>
              <a:t> </a:t>
            </a:r>
            <a:r>
              <a:rPr lang="en-US" sz="1200" dirty="0">
                <a:solidFill>
                  <a:prstClr val="black"/>
                </a:solidFill>
              </a:rPr>
              <a:t>Using the microphone to pick up movements this tracker is used as a way to determine the best time for an alarm to go off.  It also can show someone who is restless during sleep.  </a:t>
            </a:r>
          </a:p>
          <a:p>
            <a:pPr>
              <a:lnSpc>
                <a:spcPct val="150000"/>
              </a:lnSpc>
              <a:spcBef>
                <a:spcPts val="1000"/>
              </a:spcBef>
            </a:pPr>
            <a:r>
              <a:rPr lang="en-US" sz="1200" dirty="0">
                <a:solidFill>
                  <a:prstClr val="black"/>
                </a:solidFill>
              </a:rPr>
              <a:t>It may have issues if you do not sleep alone or if you have a pet in bed. </a:t>
            </a:r>
          </a:p>
          <a:p>
            <a:endParaRPr lang="en-US" dirty="0"/>
          </a:p>
          <a:p>
            <a:endParaRPr lang="en-US" dirty="0"/>
          </a:p>
        </p:txBody>
      </p:sp>
      <p:sp>
        <p:nvSpPr>
          <p:cNvPr id="4" name="Slide Number Placeholder 3"/>
          <p:cNvSpPr>
            <a:spLocks noGrp="1"/>
          </p:cNvSpPr>
          <p:nvPr>
            <p:ph type="sldNum" sz="quarter" idx="5"/>
          </p:nvPr>
        </p:nvSpPr>
        <p:spPr/>
        <p:txBody>
          <a:bodyPr/>
          <a:lstStyle/>
          <a:p>
            <a:fld id="{0717E553-8EE8-4A1F-9E4F-A30A9855B913}" type="slidenum">
              <a:rPr lang="en-US" smtClean="0"/>
              <a:t>17</a:t>
            </a:fld>
            <a:endParaRPr lang="en-US"/>
          </a:p>
        </p:txBody>
      </p:sp>
    </p:spTree>
    <p:extLst>
      <p:ext uri="{BB962C8B-B14F-4D97-AF65-F5344CB8AC3E}">
        <p14:creationId xmlns:p14="http://schemas.microsoft.com/office/powerpoint/2010/main" val="3980460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CFF6-6411-4924-9418-118F34A70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953745-36B4-4479-B835-3C5D1BA767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0A199F-647A-4BE9-B81B-080BBDB5381F}"/>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FF2A3084-556C-4030-8423-A0FAFB70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D355B-B9FC-4576-AE1E-5937EFA04DBC}"/>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772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90DB-9349-4953-8624-905FB7137F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4E9E8E-48F0-47A1-87A0-A483B0C93B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26475-34BE-4DB9-A4DD-12D793D66F9A}"/>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1D0BBD1D-4228-492D-B57D-561A91E35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121EB-51AF-4A81-863C-F12A079A5E0D}"/>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115721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A5F6A4-0900-40E6-A0EC-29EDF4804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7B3421-9006-466F-8480-22B9F5F322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F053D-A171-4CED-B462-5405BB45FC0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AC3871FA-E6A4-4B85-B662-3E80A5AD3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3B9C2-2687-4386-8A4E-B3A3E01B4FF4}"/>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89201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7196137" y="1344613"/>
            <a:ext cx="4315505" cy="2926556"/>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Text Placeholder 7">
            <a:extLst>
              <a:ext uri="{FF2B5EF4-FFF2-40B4-BE49-F238E27FC236}">
                <a16:creationId xmlns:a16="http://schemas.microsoft.com/office/drawing/2014/main" id="{B3241325-7464-43D1-8457-1DE3ACE4E6D8}"/>
              </a:ext>
            </a:extLst>
          </p:cNvPr>
          <p:cNvSpPr>
            <a:spLocks noGrp="1"/>
          </p:cNvSpPr>
          <p:nvPr>
            <p:ph type="body" sz="quarter" idx="13"/>
          </p:nvPr>
        </p:nvSpPr>
        <p:spPr>
          <a:xfrm>
            <a:off x="0" y="0"/>
            <a:ext cx="6419850" cy="2185988"/>
          </a:xfrm>
          <a:solidFill>
            <a:srgbClr val="98C1B9"/>
          </a:solidFill>
        </p:spPr>
        <p:txBody>
          <a:bodyPr>
            <a:noAutofit/>
          </a:bodyPr>
          <a:lstStyle>
            <a:lvl1pPr>
              <a:defRPr sz="4400">
                <a:solidFill>
                  <a:schemeClr val="bg1"/>
                </a:solidFill>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2284FF28-7DFA-4BEE-AC61-A67726DD47D1}"/>
              </a:ext>
            </a:extLst>
          </p:cNvPr>
          <p:cNvSpPr>
            <a:spLocks noGrp="1"/>
          </p:cNvSpPr>
          <p:nvPr>
            <p:ph type="pic" sz="quarter" idx="14"/>
          </p:nvPr>
        </p:nvSpPr>
        <p:spPr>
          <a:xfrm>
            <a:off x="0" y="2185988"/>
            <a:ext cx="6419850" cy="4672012"/>
          </a:xfrm>
        </p:spPr>
        <p:txBody>
          <a:bodyPr/>
          <a:lstStyle/>
          <a:p>
            <a:endParaRPr lang="en-US"/>
          </a:p>
        </p:txBody>
      </p:sp>
      <p:sp>
        <p:nvSpPr>
          <p:cNvPr id="13" name="Text Placeholder 12">
            <a:extLst>
              <a:ext uri="{FF2B5EF4-FFF2-40B4-BE49-F238E27FC236}">
                <a16:creationId xmlns:a16="http://schemas.microsoft.com/office/drawing/2014/main" id="{4419E011-1FBD-4956-8BEB-44640A0A8C23}"/>
              </a:ext>
            </a:extLst>
          </p:cNvPr>
          <p:cNvSpPr>
            <a:spLocks noGrp="1"/>
          </p:cNvSpPr>
          <p:nvPr>
            <p:ph type="body" sz="quarter" idx="15"/>
          </p:nvPr>
        </p:nvSpPr>
        <p:spPr>
          <a:xfrm>
            <a:off x="7196138" y="516255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44CFF26-3737-4E98-A003-816121A83E14}"/>
              </a:ext>
            </a:extLst>
          </p:cNvPr>
          <p:cNvSpPr>
            <a:spLocks noGrp="1"/>
          </p:cNvSpPr>
          <p:nvPr>
            <p:ph type="body" sz="quarter" idx="16"/>
          </p:nvPr>
        </p:nvSpPr>
        <p:spPr>
          <a:xfrm>
            <a:off x="9544731" y="5143500"/>
            <a:ext cx="1966912" cy="1057275"/>
          </a:xfrm>
        </p:spPr>
        <p:txBody>
          <a:bodyPr>
            <a:no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0CBD85EB-8F49-413C-9ECE-E23BFCB8E730}"/>
              </a:ext>
            </a:extLst>
          </p:cNvPr>
          <p:cNvSpPr>
            <a:spLocks noGrp="1"/>
          </p:cNvSpPr>
          <p:nvPr>
            <p:ph type="pic" sz="quarter" idx="17"/>
          </p:nvPr>
        </p:nvSpPr>
        <p:spPr>
          <a:xfrm>
            <a:off x="7696200" y="4591050"/>
            <a:ext cx="914400" cy="434975"/>
          </a:xfrm>
        </p:spPr>
        <p:txBody>
          <a:bodyPr/>
          <a:lstStyle/>
          <a:p>
            <a:endParaRPr lang="en-US"/>
          </a:p>
        </p:txBody>
      </p:sp>
      <p:sp>
        <p:nvSpPr>
          <p:cNvPr id="17" name="Picture Placeholder 15">
            <a:extLst>
              <a:ext uri="{FF2B5EF4-FFF2-40B4-BE49-F238E27FC236}">
                <a16:creationId xmlns:a16="http://schemas.microsoft.com/office/drawing/2014/main" id="{0C8EA276-A126-4A9C-BF5C-EB728C1E1AB7}"/>
              </a:ext>
            </a:extLst>
          </p:cNvPr>
          <p:cNvSpPr>
            <a:spLocks noGrp="1"/>
          </p:cNvSpPr>
          <p:nvPr>
            <p:ph type="pic" sz="quarter" idx="18"/>
          </p:nvPr>
        </p:nvSpPr>
        <p:spPr>
          <a:xfrm>
            <a:off x="10096500" y="4591050"/>
            <a:ext cx="914400" cy="434975"/>
          </a:xfrm>
        </p:spPr>
        <p:txBody>
          <a:bodyPr/>
          <a:lstStyle/>
          <a:p>
            <a:endParaRPr lang="en-US"/>
          </a:p>
        </p:txBody>
      </p:sp>
    </p:spTree>
    <p:extLst>
      <p:ext uri="{BB962C8B-B14F-4D97-AF65-F5344CB8AC3E}">
        <p14:creationId xmlns:p14="http://schemas.microsoft.com/office/powerpoint/2010/main" val="428609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B6FB-BDB9-4848-A846-5998AF857B0D}"/>
              </a:ext>
            </a:extLst>
          </p:cNvPr>
          <p:cNvSpPr>
            <a:spLocks noGrp="1"/>
          </p:cNvSpPr>
          <p:nvPr>
            <p:ph type="title" hasCustomPrompt="1"/>
          </p:nvPr>
        </p:nvSpPr>
        <p:spPr>
          <a:xfrm>
            <a:off x="838200" y="983456"/>
            <a:ext cx="4848036" cy="1325563"/>
          </a:xfrm>
        </p:spPr>
        <p:txBody>
          <a:bodyPr>
            <a:noAutofit/>
          </a:bodyPr>
          <a:lstStyle>
            <a:lvl1pPr>
              <a:defRPr sz="6000"/>
            </a:lvl1pPr>
          </a:lstStyle>
          <a:p>
            <a:r>
              <a:rPr lang="en-US" dirty="0"/>
              <a:t>Master title style</a:t>
            </a:r>
          </a:p>
        </p:txBody>
      </p:sp>
      <p:sp>
        <p:nvSpPr>
          <p:cNvPr id="3" name="Content Placeholder 2">
            <a:extLst>
              <a:ext uri="{FF2B5EF4-FFF2-40B4-BE49-F238E27FC236}">
                <a16:creationId xmlns:a16="http://schemas.microsoft.com/office/drawing/2014/main" id="{6E7C90ED-84A0-4BD7-BD84-9D80C7F35AD4}"/>
              </a:ext>
            </a:extLst>
          </p:cNvPr>
          <p:cNvSpPr>
            <a:spLocks noGrp="1"/>
          </p:cNvSpPr>
          <p:nvPr>
            <p:ph idx="1"/>
          </p:nvPr>
        </p:nvSpPr>
        <p:spPr>
          <a:xfrm>
            <a:off x="6277167" y="3048339"/>
            <a:ext cx="4848035" cy="2568689"/>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595EEB-4A17-4D4E-8ABA-5130B30849F1}"/>
              </a:ext>
            </a:extLst>
          </p:cNvPr>
          <p:cNvSpPr>
            <a:spLocks noGrp="1"/>
          </p:cNvSpPr>
          <p:nvPr>
            <p:ph type="dt" sz="half" idx="10"/>
          </p:nvPr>
        </p:nvSpPr>
        <p:spPr/>
        <p:txBody>
          <a:bodyPr/>
          <a:lstStyle/>
          <a:p>
            <a:fld id="{D7B2DDBE-6EEA-47C9-92C7-8325D870E1B5}" type="datetimeFigureOut">
              <a:rPr lang="en-US" smtClean="0"/>
              <a:t>3/12/2025</a:t>
            </a:fld>
            <a:endParaRPr lang="en-US"/>
          </a:p>
        </p:txBody>
      </p:sp>
      <p:sp>
        <p:nvSpPr>
          <p:cNvPr id="5" name="Footer Placeholder 4">
            <a:extLst>
              <a:ext uri="{FF2B5EF4-FFF2-40B4-BE49-F238E27FC236}">
                <a16:creationId xmlns:a16="http://schemas.microsoft.com/office/drawing/2014/main" id="{47FEFAC4-159D-4CCE-BA56-8CCAE76925AA}"/>
              </a:ext>
            </a:extLst>
          </p:cNvPr>
          <p:cNvSpPr>
            <a:spLocks noGrp="1"/>
          </p:cNvSpPr>
          <p:nvPr>
            <p:ph type="ftr" sz="quarter" idx="11"/>
          </p:nvPr>
        </p:nvSpPr>
        <p:spPr>
          <a:xfrm>
            <a:off x="3918857" y="6356350"/>
            <a:ext cx="4354286" cy="365125"/>
          </a:xfrm>
        </p:spPr>
        <p:txBody>
          <a:bodyPr/>
          <a:lstStyle/>
          <a:p>
            <a:r>
              <a:rPr lang="en-US" dirty="0"/>
              <a:t>Copyright The Health Coach Group, All Rights Reserved</a:t>
            </a:r>
          </a:p>
        </p:txBody>
      </p:sp>
      <p:sp>
        <p:nvSpPr>
          <p:cNvPr id="6" name="Slide Number Placeholder 5">
            <a:extLst>
              <a:ext uri="{FF2B5EF4-FFF2-40B4-BE49-F238E27FC236}">
                <a16:creationId xmlns:a16="http://schemas.microsoft.com/office/drawing/2014/main" id="{4AF04CD9-913F-45AD-A752-A1334D7CF8D8}"/>
              </a:ext>
            </a:extLst>
          </p:cNvPr>
          <p:cNvSpPr>
            <a:spLocks noGrp="1"/>
          </p:cNvSpPr>
          <p:nvPr>
            <p:ph type="sldNum" sz="quarter" idx="12"/>
          </p:nvPr>
        </p:nvSpPr>
        <p:spPr/>
        <p:txBody>
          <a:bodyPr/>
          <a:lstStyle/>
          <a:p>
            <a:fld id="{667BE782-764C-48E2-8CC4-34B04CA69BE4}" type="slidenum">
              <a:rPr lang="en-US" smtClean="0"/>
              <a:t>‹#›</a:t>
            </a:fld>
            <a:endParaRPr lang="en-US"/>
          </a:p>
        </p:txBody>
      </p:sp>
      <p:sp>
        <p:nvSpPr>
          <p:cNvPr id="8" name="Picture Placeholder 7">
            <a:extLst>
              <a:ext uri="{FF2B5EF4-FFF2-40B4-BE49-F238E27FC236}">
                <a16:creationId xmlns:a16="http://schemas.microsoft.com/office/drawing/2014/main" id="{0B6B7767-051D-4837-A56E-2125B347A2C2}"/>
              </a:ext>
            </a:extLst>
          </p:cNvPr>
          <p:cNvSpPr>
            <a:spLocks noGrp="1"/>
          </p:cNvSpPr>
          <p:nvPr>
            <p:ph type="pic" sz="quarter" idx="13"/>
          </p:nvPr>
        </p:nvSpPr>
        <p:spPr>
          <a:xfrm>
            <a:off x="838201" y="3048340"/>
            <a:ext cx="4848035" cy="2568689"/>
          </a:xfrm>
        </p:spPr>
        <p:txBody>
          <a:bodyPr/>
          <a:lstStyle/>
          <a:p>
            <a:endParaRPr lang="en-US"/>
          </a:p>
        </p:txBody>
      </p:sp>
    </p:spTree>
    <p:extLst>
      <p:ext uri="{BB962C8B-B14F-4D97-AF65-F5344CB8AC3E}">
        <p14:creationId xmlns:p14="http://schemas.microsoft.com/office/powerpoint/2010/main" val="3602345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B691-FE61-4127-95B7-55EA0B2DC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54ADDB-FFE8-41DF-996B-1DE3D6507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DEEFE2-9F30-4EB9-AD12-6447541486AD}"/>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8876D2-427A-4D0E-A663-48845AF5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9C791-9904-4756-9630-8D06623F1320}"/>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020393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642-C75A-4B05-AD35-31DA4EA3E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4B320-3797-4765-BEA1-54F5617E36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39D17-4968-4144-A837-CB151E9D1F68}"/>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F69B2BCC-663C-43A8-B9B5-DCA399B62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7368F-E171-4A68-88F0-3E04A620CF9D}"/>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6220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05-A7D8-4D53-ABCD-4EE87AD8D0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EB6902-360C-4616-BAF3-81767B97F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79CEA8-A94C-4055-979A-AB3AB4923C13}"/>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0796FBD7-BD21-47D2-B5CA-74500FCE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F0A0C0-9492-4146-8515-7467DE4B805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278288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F218-C149-48BD-A581-7AE9BBBD3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2F1F7-F3EF-45FB-9335-962B29DD03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12FF14-DEEB-4C85-AF6B-35608709E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CCCCF6-6B32-43FE-89FE-3EC229CF8F7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693AA49C-C8AE-442E-95BF-41F153F88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E79F0-D10B-46C5-9BAE-BBF7AFE6003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912966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8E67-FDB4-45D8-98D2-C8C8715A2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9871BD-A0EC-4631-8013-4AFE6DADC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96A69F-53F2-4173-8708-EA15B32EC0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043676-6FF1-46E7-A086-0CC8144BC3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0DACB9-C18F-4620-AC5F-7D77FE838E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02C3A-EBB2-44AF-A98C-0DFC1986A85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8" name="Footer Placeholder 7">
            <a:extLst>
              <a:ext uri="{FF2B5EF4-FFF2-40B4-BE49-F238E27FC236}">
                <a16:creationId xmlns:a16="http://schemas.microsoft.com/office/drawing/2014/main" id="{B4694418-5002-48E5-ABE4-78565F890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8B5E67-4E8C-4290-82F6-8FD51F6DF61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575061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EE5F-2A9F-42AE-9E9B-42F478F560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6AA88B-D25B-4C64-BA54-838757247961}"/>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4" name="Footer Placeholder 3">
            <a:extLst>
              <a:ext uri="{FF2B5EF4-FFF2-40B4-BE49-F238E27FC236}">
                <a16:creationId xmlns:a16="http://schemas.microsoft.com/office/drawing/2014/main" id="{AE997E73-783B-402B-8F72-0BAD7357B4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D928ED-275C-459B-83A1-2A6165CAF98F}"/>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48319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F259-69A0-44B9-AD9D-5093FE2BB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D3860-8612-4056-B66A-791E972A14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500C-B0B3-4E64-B2AE-2E9D9A5EC768}"/>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EFAE1F65-B432-4C6F-9C7D-15337FA7D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1727E-6D46-409F-8DF7-6634EE9286A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18159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58283F-A726-43D8-8BC9-2E4FC312374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3" name="Footer Placeholder 2">
            <a:extLst>
              <a:ext uri="{FF2B5EF4-FFF2-40B4-BE49-F238E27FC236}">
                <a16:creationId xmlns:a16="http://schemas.microsoft.com/office/drawing/2014/main" id="{626F0662-6653-4F49-8EED-6A602B505F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603166-9550-450C-A1FF-7D5223387FFC}"/>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4263574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088C-C28B-4CB2-9758-FEC20979E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F9987A-6D10-4ABB-923D-D49D63AE2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2B81AE-E3CD-4940-8481-AB83B5984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1E7507-BC2F-4B0A-8183-E380CFC7752B}"/>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71FF4ABF-51F7-4268-A535-DCAFC73F1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C050-9A5C-4DF2-8A7B-1357BA8102CA}"/>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287768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4701-6196-426A-9F33-F89FA7B27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33CA7-D9A4-4B33-88B7-479C0C4F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2A1867-276F-4990-92A4-5B47E983D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5F24B8-BCBB-4768-A5B9-24F581393B60}"/>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6" name="Footer Placeholder 5">
            <a:extLst>
              <a:ext uri="{FF2B5EF4-FFF2-40B4-BE49-F238E27FC236}">
                <a16:creationId xmlns:a16="http://schemas.microsoft.com/office/drawing/2014/main" id="{ACE7DB65-EAAB-4A42-9ADF-125E6A24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974C-0AD7-4331-9883-6D15A6D5152E}"/>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586121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08A8-9108-4204-B635-412D5CD9A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F136DB-111C-467E-B5B1-E1502A6AE2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40CB-559A-4FA4-AF0A-D520AFE15437}"/>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C19C3F0D-9583-4E82-83B5-4B2E45DE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D978B-9914-4327-93DD-12C820C111C6}"/>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954673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07F1B-287E-42EA-B625-007F203E8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1A1248-2DC1-4F1A-8FE3-F077E2FCD7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A9A40-A708-406C-915E-30A6AA2CF664}"/>
              </a:ext>
            </a:extLst>
          </p:cNvPr>
          <p:cNvSpPr>
            <a:spLocks noGrp="1"/>
          </p:cNvSpPr>
          <p:nvPr>
            <p:ph type="dt" sz="half" idx="10"/>
          </p:nvPr>
        </p:nvSpPr>
        <p:spPr/>
        <p:txBody>
          <a:body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3C5EEDE7-2217-4FDC-B193-422951253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6F1BD-4E0F-4CF8-95EC-4B98B5B4D332}"/>
              </a:ext>
            </a:extLst>
          </p:cNvPr>
          <p:cNvSpPr>
            <a:spLocks noGrp="1"/>
          </p:cNvSpPr>
          <p:nvPr>
            <p:ph type="sldNum" sz="quarter" idx="12"/>
          </p:nvPr>
        </p:nvSpPr>
        <p:spPr/>
        <p:txBody>
          <a:bodyPr/>
          <a:lstStyle/>
          <a:p>
            <a:fld id="{934E0089-2815-47C0-A6F3-B3F8C6C19A77}" type="slidenum">
              <a:rPr lang="en-US" smtClean="0"/>
              <a:t>‹#›</a:t>
            </a:fld>
            <a:endParaRPr lang="en-US"/>
          </a:p>
        </p:txBody>
      </p:sp>
    </p:spTree>
    <p:extLst>
      <p:ext uri="{BB962C8B-B14F-4D97-AF65-F5344CB8AC3E}">
        <p14:creationId xmlns:p14="http://schemas.microsoft.com/office/powerpoint/2010/main" val="1801229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BEF9C-1E5F-4AE3-ACA6-74EE3650772B}"/>
              </a:ext>
            </a:extLst>
          </p:cNvPr>
          <p:cNvSpPr/>
          <p:nvPr userDrawn="1"/>
        </p:nvSpPr>
        <p:spPr>
          <a:xfrm>
            <a:off x="1001713" y="1001713"/>
            <a:ext cx="10186194" cy="4854575"/>
          </a:xfrm>
          <a:prstGeom prst="rect">
            <a:avLst/>
          </a:prstGeom>
          <a:noFill/>
          <a:ln w="317500" cmpd="tri">
            <a:solidFill>
              <a:srgbClr val="12B0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Slide Number Placeholder 3">
            <a:extLst>
              <a:ext uri="{FF2B5EF4-FFF2-40B4-BE49-F238E27FC236}">
                <a16:creationId xmlns:a16="http://schemas.microsoft.com/office/drawing/2014/main" id="{CCC27A8B-FDC9-43E4-A10D-999F1E5D687C}"/>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A7A3A7A6-D82B-42D3-96BA-560031747AA7}" type="slidenum">
              <a:rPr lang="en-US"/>
              <a:pPr>
                <a:defRPr/>
              </a:pPr>
              <a:t>‹#›</a:t>
            </a:fld>
            <a:endParaRPr lang="en-US"/>
          </a:p>
        </p:txBody>
      </p:sp>
    </p:spTree>
    <p:extLst>
      <p:ext uri="{BB962C8B-B14F-4D97-AF65-F5344CB8AC3E}">
        <p14:creationId xmlns:p14="http://schemas.microsoft.com/office/powerpoint/2010/main" val="208598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603B8A-4843-454A-9CDE-C580B1176962}"/>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Rectangle 2">
            <a:extLst>
              <a:ext uri="{FF2B5EF4-FFF2-40B4-BE49-F238E27FC236}">
                <a16:creationId xmlns:a16="http://schemas.microsoft.com/office/drawing/2014/main" id="{A173655C-B48D-4F02-BC96-0AA71A5CA174}"/>
              </a:ext>
            </a:extLst>
          </p:cNvPr>
          <p:cNvSpPr/>
          <p:nvPr userDrawn="1"/>
        </p:nvSpPr>
        <p:spPr>
          <a:xfrm>
            <a:off x="1001713" y="1001713"/>
            <a:ext cx="10186194" cy="4854575"/>
          </a:xfrm>
          <a:prstGeom prst="rect">
            <a:avLst/>
          </a:prstGeom>
          <a:solidFill>
            <a:srgbClr val="12B0B5"/>
          </a:solidFill>
          <a:ln w="247650"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dirty="0"/>
          </a:p>
        </p:txBody>
      </p:sp>
      <p:sp>
        <p:nvSpPr>
          <p:cNvPr id="4" name="Rectangle 6">
            <a:extLst>
              <a:ext uri="{FF2B5EF4-FFF2-40B4-BE49-F238E27FC236}">
                <a16:creationId xmlns:a16="http://schemas.microsoft.com/office/drawing/2014/main" id="{202F130E-6852-46EB-A09D-209DA8C89C72}"/>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5">
            <a:extLst>
              <a:ext uri="{FF2B5EF4-FFF2-40B4-BE49-F238E27FC236}">
                <a16:creationId xmlns:a16="http://schemas.microsoft.com/office/drawing/2014/main" id="{009CD36B-F4CC-4942-932D-DBDFE175B5F7}"/>
              </a:ext>
            </a:extLst>
          </p:cNvPr>
          <p:cNvSpPr>
            <a:spLocks noGrp="1"/>
          </p:cNvSpPr>
          <p:nvPr>
            <p:ph type="sldNum" sz="quarter" idx="10"/>
          </p:nvPr>
        </p:nvSpPr>
        <p:spPr/>
        <p:txBody>
          <a:bodyPr/>
          <a:lstStyle>
            <a:lvl1pPr>
              <a:defRPr/>
            </a:lvl1pPr>
          </a:lstStyle>
          <a:p>
            <a:pPr>
              <a:defRPr/>
            </a:pPr>
            <a:fld id="{5EE37673-3C83-422C-BC29-BBCE9CD0513B}" type="slidenum">
              <a:rPr lang="en-US"/>
              <a:pPr>
                <a:defRPr/>
              </a:pPr>
              <a:t>‹#›</a:t>
            </a:fld>
            <a:endParaRPr lang="en-US"/>
          </a:p>
        </p:txBody>
      </p:sp>
    </p:spTree>
    <p:extLst>
      <p:ext uri="{BB962C8B-B14F-4D97-AF65-F5344CB8AC3E}">
        <p14:creationId xmlns:p14="http://schemas.microsoft.com/office/powerpoint/2010/main" val="209793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9D5BAB-493C-46A9-8967-ECA8849F1C8A}"/>
              </a:ext>
            </a:extLst>
          </p:cNvPr>
          <p:cNvSpPr/>
          <p:nvPr userDrawn="1"/>
        </p:nvSpPr>
        <p:spPr>
          <a:xfrm>
            <a:off x="0" y="6791325"/>
            <a:ext cx="12192000" cy="6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3" name="TextBox 18">
            <a:extLst>
              <a:ext uri="{FF2B5EF4-FFF2-40B4-BE49-F238E27FC236}">
                <a16:creationId xmlns:a16="http://schemas.microsoft.com/office/drawing/2014/main" id="{DE3DE27F-FB71-44E8-8A72-F554A3BDCDCD}"/>
              </a:ext>
            </a:extLst>
          </p:cNvPr>
          <p:cNvSpPr txBox="1">
            <a:spLocks noChangeArrowheads="1"/>
          </p:cNvSpPr>
          <p:nvPr userDrawn="1"/>
        </p:nvSpPr>
        <p:spPr bwMode="auto">
          <a:xfrm>
            <a:off x="3303822" y="2317750"/>
            <a:ext cx="558197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fontAlgn="base">
              <a:spcBef>
                <a:spcPct val="0"/>
              </a:spcBef>
              <a:spcAft>
                <a:spcPct val="0"/>
              </a:spcAft>
              <a:defRPr sz="3600">
                <a:solidFill>
                  <a:schemeClr val="tx1"/>
                </a:solidFill>
                <a:latin typeface="Calibri" panose="020F0502020204030204" pitchFamily="34" charset="0"/>
              </a:defRPr>
            </a:lvl6pPr>
            <a:lvl7pPr marL="2971800" indent="-228600" defTabSz="1828800" fontAlgn="base">
              <a:spcBef>
                <a:spcPct val="0"/>
              </a:spcBef>
              <a:spcAft>
                <a:spcPct val="0"/>
              </a:spcAft>
              <a:defRPr sz="3600">
                <a:solidFill>
                  <a:schemeClr val="tx1"/>
                </a:solidFill>
                <a:latin typeface="Calibri" panose="020F0502020204030204" pitchFamily="34" charset="0"/>
              </a:defRPr>
            </a:lvl7pPr>
            <a:lvl8pPr marL="3429000" indent="-228600" defTabSz="1828800" fontAlgn="base">
              <a:spcBef>
                <a:spcPct val="0"/>
              </a:spcBef>
              <a:spcAft>
                <a:spcPct val="0"/>
              </a:spcAft>
              <a:defRPr sz="3600">
                <a:solidFill>
                  <a:schemeClr val="tx1"/>
                </a:solidFill>
                <a:latin typeface="Calibri" panose="020F0502020204030204" pitchFamily="34" charset="0"/>
              </a:defRPr>
            </a:lvl8pPr>
            <a:lvl9pPr marL="3886200" indent="-228600" defTabSz="1828800" fontAlgn="base">
              <a:spcBef>
                <a:spcPct val="0"/>
              </a:spcBef>
              <a:spcAft>
                <a:spcPct val="0"/>
              </a:spcAft>
              <a:defRPr sz="3600">
                <a:solidFill>
                  <a:schemeClr val="tx1"/>
                </a:solidFill>
                <a:latin typeface="Calibri" panose="020F0502020204030204" pitchFamily="34" charset="0"/>
              </a:defRPr>
            </a:lvl9pPr>
          </a:lstStyle>
          <a:p>
            <a:pPr algn="ctr" eaLnBrk="1" hangingPunct="1">
              <a:defRPr/>
            </a:pPr>
            <a:r>
              <a:rPr lang="tr-TR" altLang="en-US" sz="6900">
                <a:solidFill>
                  <a:schemeClr val="bg1"/>
                </a:solidFill>
                <a:latin typeface="Montserrat" pitchFamily="2" charset="77"/>
              </a:rPr>
              <a:t>HERBALISM</a:t>
            </a:r>
          </a:p>
        </p:txBody>
      </p:sp>
      <p:sp>
        <p:nvSpPr>
          <p:cNvPr id="4" name="Rectangle 3">
            <a:extLst>
              <a:ext uri="{FF2B5EF4-FFF2-40B4-BE49-F238E27FC236}">
                <a16:creationId xmlns:a16="http://schemas.microsoft.com/office/drawing/2014/main" id="{A337ABC8-8C05-4855-BE19-3B33FC2FD116}"/>
              </a:ext>
            </a:extLst>
          </p:cNvPr>
          <p:cNvSpPr/>
          <p:nvPr userDrawn="1"/>
        </p:nvSpPr>
        <p:spPr>
          <a:xfrm rot="10800000">
            <a:off x="0"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5" name="Rectangle 7">
            <a:extLst>
              <a:ext uri="{FF2B5EF4-FFF2-40B4-BE49-F238E27FC236}">
                <a16:creationId xmlns:a16="http://schemas.microsoft.com/office/drawing/2014/main" id="{7612127A-8FC9-4C9A-B091-137C6338641E}"/>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6" name="Slide Number Placeholder 3">
            <a:extLst>
              <a:ext uri="{FF2B5EF4-FFF2-40B4-BE49-F238E27FC236}">
                <a16:creationId xmlns:a16="http://schemas.microsoft.com/office/drawing/2014/main" id="{A18A692C-BDF0-43C2-94FB-A39FB4BDA83B}"/>
              </a:ext>
            </a:extLst>
          </p:cNvPr>
          <p:cNvSpPr>
            <a:spLocks noGrp="1"/>
          </p:cNvSpPr>
          <p:nvPr>
            <p:ph type="sldNum" sz="quarter" idx="10"/>
          </p:nvPr>
        </p:nvSpPr>
        <p:spPr/>
        <p:txBody>
          <a:bodyPr/>
          <a:lstStyle>
            <a:lvl1pPr algn="r">
              <a:defRPr sz="600" smtClean="0">
                <a:solidFill>
                  <a:schemeClr val="tx1">
                    <a:tint val="75000"/>
                  </a:schemeClr>
                </a:solidFill>
              </a:defRPr>
            </a:lvl1pPr>
          </a:lstStyle>
          <a:p>
            <a:pPr>
              <a:defRPr/>
            </a:pPr>
            <a:fld id="{F17FC83E-6CEF-44CC-A30F-C5EA66A34CCE}" type="slidenum">
              <a:rPr lang="en-US"/>
              <a:pPr>
                <a:defRPr/>
              </a:pPr>
              <a:t>‹#›</a:t>
            </a:fld>
            <a:endParaRPr lang="en-US"/>
          </a:p>
        </p:txBody>
      </p:sp>
      <p:pic>
        <p:nvPicPr>
          <p:cNvPr id="7" name="Picture 6" descr="A picture containing object&#10;&#10;Description automatically generated">
            <a:extLst>
              <a:ext uri="{FF2B5EF4-FFF2-40B4-BE49-F238E27FC236}">
                <a16:creationId xmlns:a16="http://schemas.microsoft.com/office/drawing/2014/main" id="{B80CE2FD-FBD7-4A4A-85D1-0A8A877890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Tree>
    <p:extLst>
      <p:ext uri="{BB962C8B-B14F-4D97-AF65-F5344CB8AC3E}">
        <p14:creationId xmlns:p14="http://schemas.microsoft.com/office/powerpoint/2010/main" val="3675608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Flow In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F3DDA41-C716-490E-B099-06D443194383}"/>
              </a:ext>
            </a:extLst>
          </p:cNvPr>
          <p:cNvCxnSpPr/>
          <p:nvPr userDrawn="1"/>
        </p:nvCxnSpPr>
        <p:spPr>
          <a:xfrm>
            <a:off x="6096000" y="4751388"/>
            <a:ext cx="0" cy="2106613"/>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6D444A1-BEDB-44EE-BEF2-AAEC89FF9643}"/>
              </a:ext>
            </a:extLst>
          </p:cNvPr>
          <p:cNvSpPr>
            <a:spLocks noGrp="1"/>
          </p:cNvSpPr>
          <p:nvPr>
            <p:ph type="sldNum" sz="quarter" idx="10"/>
          </p:nvPr>
        </p:nvSpPr>
        <p:spPr/>
        <p:txBody>
          <a:bodyPr/>
          <a:lstStyle>
            <a:lvl1pPr>
              <a:defRPr/>
            </a:lvl1pPr>
          </a:lstStyle>
          <a:p>
            <a:pPr>
              <a:defRPr/>
            </a:pPr>
            <a:fld id="{D7B1A0BC-2D99-4B94-95F5-48FC11C1E9B5}" type="slidenum">
              <a:rPr lang="en-US"/>
              <a:pPr>
                <a:defRPr/>
              </a:pPr>
              <a:t>‹#›</a:t>
            </a:fld>
            <a:endParaRPr lang="en-US"/>
          </a:p>
        </p:txBody>
      </p:sp>
    </p:spTree>
    <p:extLst>
      <p:ext uri="{BB962C8B-B14F-4D97-AF65-F5344CB8AC3E}">
        <p14:creationId xmlns:p14="http://schemas.microsoft.com/office/powerpoint/2010/main" val="2874363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Flow Middl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DD784F-3E8C-4816-87BD-8A69A68DE055}"/>
              </a:ext>
            </a:extLst>
          </p:cNvPr>
          <p:cNvCxnSpPr/>
          <p:nvPr userDrawn="1"/>
        </p:nvCxnSpPr>
        <p:spPr>
          <a:xfrm>
            <a:off x="6096000" y="0"/>
            <a:ext cx="0" cy="68580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2A0491D9-9F79-4C19-8D90-3EF8D0AB692E}"/>
              </a:ext>
            </a:extLst>
          </p:cNvPr>
          <p:cNvSpPr>
            <a:spLocks noGrp="1"/>
          </p:cNvSpPr>
          <p:nvPr>
            <p:ph type="sldNum" sz="quarter" idx="10"/>
          </p:nvPr>
        </p:nvSpPr>
        <p:spPr/>
        <p:txBody>
          <a:bodyPr/>
          <a:lstStyle>
            <a:lvl1pPr>
              <a:defRPr/>
            </a:lvl1pPr>
          </a:lstStyle>
          <a:p>
            <a:pPr>
              <a:defRPr/>
            </a:pPr>
            <a:fld id="{3665D51E-547F-4EB3-A967-A7125981111D}" type="slidenum">
              <a:rPr lang="en-US"/>
              <a:pPr>
                <a:defRPr/>
              </a:pPr>
              <a:t>‹#›</a:t>
            </a:fld>
            <a:endParaRPr lang="en-US"/>
          </a:p>
        </p:txBody>
      </p:sp>
    </p:spTree>
    <p:extLst>
      <p:ext uri="{BB962C8B-B14F-4D97-AF65-F5344CB8AC3E}">
        <p14:creationId xmlns:p14="http://schemas.microsoft.com/office/powerpoint/2010/main" val="32405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BC134-705D-465C-AFED-C9DDF479A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5DC43-880E-448F-AAA5-8246DC0BCE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487831-9DD2-49E0-B8C4-89E71309FCD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D0B9EDEA-FF88-4BDD-8EBE-CC838870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E7C399-5B81-49AA-B985-153A4AD45E26}"/>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9160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Flow Outro">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8A92721-8582-4E82-AD81-0511C7B15BCA}"/>
              </a:ext>
            </a:extLst>
          </p:cNvPr>
          <p:cNvCxnSpPr/>
          <p:nvPr userDrawn="1"/>
        </p:nvCxnSpPr>
        <p:spPr>
          <a:xfrm>
            <a:off x="6096000" y="0"/>
            <a:ext cx="0" cy="2133600"/>
          </a:xfrm>
          <a:prstGeom prst="line">
            <a:avLst/>
          </a:prstGeom>
          <a:ln w="38100">
            <a:solidFill>
              <a:srgbClr val="12B0B2"/>
            </a:solidFill>
          </a:ln>
        </p:spPr>
        <p:style>
          <a:lnRef idx="1">
            <a:schemeClr val="accent1"/>
          </a:lnRef>
          <a:fillRef idx="0">
            <a:schemeClr val="accent1"/>
          </a:fillRef>
          <a:effectRef idx="0">
            <a:schemeClr val="accent1"/>
          </a:effectRef>
          <a:fontRef idx="minor">
            <a:schemeClr val="tx1"/>
          </a:fontRef>
        </p:style>
      </p:cxnSp>
      <p:sp>
        <p:nvSpPr>
          <p:cNvPr id="3" name="Rectangle 5">
            <a:extLst>
              <a:ext uri="{FF2B5EF4-FFF2-40B4-BE49-F238E27FC236}">
                <a16:creationId xmlns:a16="http://schemas.microsoft.com/office/drawing/2014/main" id="{280729AD-94EA-48E4-B752-A459AEDFDBEF}"/>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4" name="Slide Number Placeholder 2">
            <a:extLst>
              <a:ext uri="{FF2B5EF4-FFF2-40B4-BE49-F238E27FC236}">
                <a16:creationId xmlns:a16="http://schemas.microsoft.com/office/drawing/2014/main" id="{B5E7B89C-C406-4CEC-B03D-7FCC98FC18E4}"/>
              </a:ext>
            </a:extLst>
          </p:cNvPr>
          <p:cNvSpPr>
            <a:spLocks noGrp="1"/>
          </p:cNvSpPr>
          <p:nvPr>
            <p:ph type="sldNum" sz="quarter" idx="10"/>
          </p:nvPr>
        </p:nvSpPr>
        <p:spPr/>
        <p:txBody>
          <a:bodyPr/>
          <a:lstStyle>
            <a:lvl1pPr>
              <a:defRPr/>
            </a:lvl1pPr>
          </a:lstStyle>
          <a:p>
            <a:pPr>
              <a:defRPr/>
            </a:pPr>
            <a:fld id="{20F11A98-473A-4147-BEE6-D3CBA66820AB}" type="slidenum">
              <a:rPr lang="en-US"/>
              <a:pPr>
                <a:defRPr/>
              </a:pPr>
              <a:t>‹#›</a:t>
            </a:fld>
            <a:endParaRPr lang="en-US"/>
          </a:p>
        </p:txBody>
      </p:sp>
    </p:spTree>
    <p:extLst>
      <p:ext uri="{BB962C8B-B14F-4D97-AF65-F5344CB8AC3E}">
        <p14:creationId xmlns:p14="http://schemas.microsoft.com/office/powerpoint/2010/main" val="1179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991BCA-86DA-448F-A18E-CE6E22AF47C4}"/>
              </a:ext>
            </a:extLst>
          </p:cNvPr>
          <p:cNvSpPr/>
          <p:nvPr userDrawn="1"/>
        </p:nvSpPr>
        <p:spPr>
          <a:xfrm rot="10800000">
            <a:off x="-70338" y="0"/>
            <a:ext cx="3129757" cy="6858000"/>
          </a:xfrm>
          <a:prstGeom prst="rect">
            <a:avLst/>
          </a:prstGeom>
          <a:solidFill>
            <a:schemeClr val="bg2"/>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
        <p:nvSpPr>
          <p:cNvPr id="4" name="Rectangle 6">
            <a:extLst>
              <a:ext uri="{FF2B5EF4-FFF2-40B4-BE49-F238E27FC236}">
                <a16:creationId xmlns:a16="http://schemas.microsoft.com/office/drawing/2014/main" id="{0511C721-B298-49C8-BF69-B408489DC777}"/>
              </a:ext>
            </a:extLst>
          </p:cNvPr>
          <p:cNvSpPr>
            <a:spLocks noChangeArrowheads="1"/>
          </p:cNvSpPr>
          <p:nvPr userDrawn="1"/>
        </p:nvSpPr>
        <p:spPr bwMode="auto">
          <a:xfrm>
            <a:off x="0" y="6583363"/>
            <a:ext cx="12192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en-US" sz="600">
                <a:latin typeface="Montserrat" panose="02000505000000020004" pitchFamily="2" charset="0"/>
              </a:rPr>
              <a:t>The Health Coach Group | Copyright </a:t>
            </a:r>
            <a:r>
              <a:rPr lang="en-US" altLang="en-US" sz="600"/>
              <a:t>©</a:t>
            </a:r>
            <a:r>
              <a:rPr lang="en-US" altLang="en-US" sz="600">
                <a:latin typeface="Montserrat" panose="02000505000000020004" pitchFamily="2" charset="0"/>
              </a:rPr>
              <a:t> All Rights Reserved.</a:t>
            </a:r>
          </a:p>
        </p:txBody>
      </p:sp>
      <p:sp>
        <p:nvSpPr>
          <p:cNvPr id="5" name="Slide Number Placeholder 2">
            <a:extLst>
              <a:ext uri="{FF2B5EF4-FFF2-40B4-BE49-F238E27FC236}">
                <a16:creationId xmlns:a16="http://schemas.microsoft.com/office/drawing/2014/main" id="{EA9A3EE7-CBA5-4BDD-B5C7-6C3484E106D5}"/>
              </a:ext>
            </a:extLst>
          </p:cNvPr>
          <p:cNvSpPr>
            <a:spLocks noGrp="1"/>
          </p:cNvSpPr>
          <p:nvPr>
            <p:ph type="sldNum" sz="quarter" idx="10"/>
          </p:nvPr>
        </p:nvSpPr>
        <p:spPr/>
        <p:txBody>
          <a:bodyPr/>
          <a:lstStyle>
            <a:lvl1pPr>
              <a:defRPr/>
            </a:lvl1pPr>
          </a:lstStyle>
          <a:p>
            <a:pPr>
              <a:defRPr/>
            </a:pPr>
            <a:fld id="{8C2C93CF-2B5E-47F2-8BDD-6528005EA3E1}" type="slidenum">
              <a:rPr lang="en-US"/>
              <a:pPr>
                <a:defRPr/>
              </a:pPr>
              <a:t>‹#›</a:t>
            </a:fld>
            <a:endParaRPr lang="en-US"/>
          </a:p>
        </p:txBody>
      </p:sp>
      <p:pic>
        <p:nvPicPr>
          <p:cNvPr id="9" name="Picture 8" descr="A picture containing object&#10;&#10;Description automatically generated">
            <a:extLst>
              <a:ext uri="{FF2B5EF4-FFF2-40B4-BE49-F238E27FC236}">
                <a16:creationId xmlns:a16="http://schemas.microsoft.com/office/drawing/2014/main" id="{968A516B-67F4-4AD6-801E-94C2FBA099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56382" y="3095305"/>
            <a:ext cx="6858000" cy="667389"/>
          </a:xfrm>
          <a:prstGeom prst="rect">
            <a:avLst/>
          </a:prstGeom>
        </p:spPr>
      </p:pic>
      <p:sp>
        <p:nvSpPr>
          <p:cNvPr id="3" name="Rectangle 2">
            <a:extLst>
              <a:ext uri="{FF2B5EF4-FFF2-40B4-BE49-F238E27FC236}">
                <a16:creationId xmlns:a16="http://schemas.microsoft.com/office/drawing/2014/main" id="{BB5EE58E-AA3C-450A-9734-5CF38D9ADA95}"/>
              </a:ext>
            </a:extLst>
          </p:cNvPr>
          <p:cNvSpPr/>
          <p:nvPr userDrawn="1"/>
        </p:nvSpPr>
        <p:spPr>
          <a:xfrm rot="10800000">
            <a:off x="146820" y="1435894"/>
            <a:ext cx="2074945" cy="3711575"/>
          </a:xfrm>
          <a:prstGeom prst="rect">
            <a:avLst/>
          </a:prstGeom>
          <a:solidFill>
            <a:schemeClr val="bg1"/>
          </a:solidFill>
          <a:ln>
            <a:solidFill>
              <a:schemeClr val="bg2">
                <a:lumMod val="9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sz="900"/>
          </a:p>
        </p:txBody>
      </p:sp>
    </p:spTree>
    <p:extLst>
      <p:ext uri="{BB962C8B-B14F-4D97-AF65-F5344CB8AC3E}">
        <p14:creationId xmlns:p14="http://schemas.microsoft.com/office/powerpoint/2010/main" val="279977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0C8DC-4DB2-468F-B761-FC2A0270E8AB}"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DE34F-861C-4A6A-B142-FB2440115817}" type="slidenum">
              <a:rPr lang="en-US" smtClean="0"/>
              <a:t>‹#›</a:t>
            </a:fld>
            <a:endParaRPr lang="en-US"/>
          </a:p>
        </p:txBody>
      </p:sp>
    </p:spTree>
    <p:extLst>
      <p:ext uri="{BB962C8B-B14F-4D97-AF65-F5344CB8AC3E}">
        <p14:creationId xmlns:p14="http://schemas.microsoft.com/office/powerpoint/2010/main" val="278236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C7FD-BCA8-41BE-9EFC-BC481F995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D35E36-1313-47A7-89BD-8D45F79995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8B0A8A-49CB-4F93-9122-7EA6D94F2B8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2F6DD-9114-4A0E-A2EA-FF7BC239CF7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60891B7E-A8C9-4216-B75C-994174E0E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ADBC1-CD09-4A95-AFDB-76DBCEEC64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42123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C75-7987-40AE-B223-FF2D9ED45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85CF70-E47F-4CF3-9794-376FC9EF1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F511BB-4A95-4481-9AB2-870B739D9A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F5F97C-5FBC-4F44-ACA2-82E26FB50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D2B4-41F7-4E73-945C-55D4B6932B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CFE58-DC5A-4684-B2C9-61C74040B56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8" name="Footer Placeholder 7">
            <a:extLst>
              <a:ext uri="{FF2B5EF4-FFF2-40B4-BE49-F238E27FC236}">
                <a16:creationId xmlns:a16="http://schemas.microsoft.com/office/drawing/2014/main" id="{3525CB71-12BD-4C59-AF61-80E62B419E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C4C1D5-FD55-4990-B006-5B45BF03A56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82875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9558-6887-4456-8610-25ACC7DC4C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4C81A-AB9A-417A-B719-53A49E86C9F9}"/>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4" name="Footer Placeholder 3">
            <a:extLst>
              <a:ext uri="{FF2B5EF4-FFF2-40B4-BE49-F238E27FC236}">
                <a16:creationId xmlns:a16="http://schemas.microsoft.com/office/drawing/2014/main" id="{A2031BBD-BA40-477A-AFA3-BC43F811C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8D9E8A-8D64-4A05-993A-36C8590670AA}"/>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3023301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46376F-587F-4FCB-983F-73D21EB1B71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3" name="Footer Placeholder 2">
            <a:extLst>
              <a:ext uri="{FF2B5EF4-FFF2-40B4-BE49-F238E27FC236}">
                <a16:creationId xmlns:a16="http://schemas.microsoft.com/office/drawing/2014/main" id="{D57EE546-43FF-4257-8689-69C8EBAFA8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A1BE3-E3CC-4954-96A7-41B510AA5F37}"/>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295661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DB43-770E-472F-BFE8-2878DF43B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8C34E4-5874-48F1-8450-AD6312FE73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93343-335C-4EAC-88F6-C46AB56BC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E09288-2969-4D4F-B3CD-11C545A2CA62}"/>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55D7D9-EA0C-4907-B144-8E8AD7F452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173D4-7001-40D1-9DB2-686C1C637DAE}"/>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1249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1889-EB01-4EB0-BA36-BF29B1E911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877F0-9AF2-4FCF-9029-1C7C6AE4A1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AA320-5C54-4596-809A-F98A1B860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383EFF-E7B0-4951-97E1-67FC47D7213E}"/>
              </a:ext>
            </a:extLst>
          </p:cNvPr>
          <p:cNvSpPr>
            <a:spLocks noGrp="1"/>
          </p:cNvSpPr>
          <p:nvPr>
            <p:ph type="dt" sz="half" idx="10"/>
          </p:nvPr>
        </p:nvSpPr>
        <p:spPr/>
        <p:txBody>
          <a:bodyPr/>
          <a:lstStyle/>
          <a:p>
            <a:fld id="{00A90217-4C78-44D6-8101-3BD32EA4662C}" type="datetimeFigureOut">
              <a:rPr lang="en-US" smtClean="0"/>
              <a:t>3/12/2025</a:t>
            </a:fld>
            <a:endParaRPr lang="en-US"/>
          </a:p>
        </p:txBody>
      </p:sp>
      <p:sp>
        <p:nvSpPr>
          <p:cNvPr id="6" name="Footer Placeholder 5">
            <a:extLst>
              <a:ext uri="{FF2B5EF4-FFF2-40B4-BE49-F238E27FC236}">
                <a16:creationId xmlns:a16="http://schemas.microsoft.com/office/drawing/2014/main" id="{3EC189E9-74C1-4944-A1C6-75D12B7F9C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7D63F3-3CED-4C1D-88EF-56205349B159}"/>
              </a:ext>
            </a:extLst>
          </p:cNvPr>
          <p:cNvSpPr>
            <a:spLocks noGrp="1"/>
          </p:cNvSpPr>
          <p:nvPr>
            <p:ph type="sldNum" sz="quarter" idx="12"/>
          </p:nvPr>
        </p:nvSpPr>
        <p:spPr/>
        <p:txBody>
          <a:bodyPr/>
          <a:lstStyle/>
          <a:p>
            <a:fld id="{1AE448DF-B8D8-4861-90F2-173025B06E2A}" type="slidenum">
              <a:rPr lang="en-US" smtClean="0"/>
              <a:t>‹#›</a:t>
            </a:fld>
            <a:endParaRPr lang="en-US"/>
          </a:p>
        </p:txBody>
      </p:sp>
    </p:spTree>
    <p:extLst>
      <p:ext uri="{BB962C8B-B14F-4D97-AF65-F5344CB8AC3E}">
        <p14:creationId xmlns:p14="http://schemas.microsoft.com/office/powerpoint/2010/main" val="208789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33C0F8-DBB5-43A6-9AA2-F9FDD7C20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0DECA1-8C86-455E-9102-C64E22C3D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79B4EB-6802-40AB-AC3E-65A2400ACB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90217-4C78-44D6-8101-3BD32EA4662C}" type="datetimeFigureOut">
              <a:rPr lang="en-US" smtClean="0"/>
              <a:t>3/12/2025</a:t>
            </a:fld>
            <a:endParaRPr lang="en-US"/>
          </a:p>
        </p:txBody>
      </p:sp>
      <p:sp>
        <p:nvSpPr>
          <p:cNvPr id="5" name="Footer Placeholder 4">
            <a:extLst>
              <a:ext uri="{FF2B5EF4-FFF2-40B4-BE49-F238E27FC236}">
                <a16:creationId xmlns:a16="http://schemas.microsoft.com/office/drawing/2014/main" id="{5A3D7323-74B4-49DF-88D2-7B2FD2FF6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75B9B-67F3-4680-92CC-21E93BF8C4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448DF-B8D8-4861-90F2-173025B06E2A}" type="slidenum">
              <a:rPr lang="en-US" smtClean="0"/>
              <a:t>‹#›</a:t>
            </a:fld>
            <a:endParaRPr lang="en-US"/>
          </a:p>
        </p:txBody>
      </p:sp>
    </p:spTree>
    <p:extLst>
      <p:ext uri="{BB962C8B-B14F-4D97-AF65-F5344CB8AC3E}">
        <p14:creationId xmlns:p14="http://schemas.microsoft.com/office/powerpoint/2010/main" val="15215905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717"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08492C-EDA1-49DD-B496-18C24FF20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14D8BE-EAD9-4D52-A5CC-C18597C2B1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6CE281-FFF5-4318-8A26-15398C9715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465C7-8E3A-4678-9079-11A86FFAA1B9}" type="datetimeFigureOut">
              <a:rPr lang="en-US" smtClean="0"/>
              <a:t>3/12/2025</a:t>
            </a:fld>
            <a:endParaRPr lang="en-US"/>
          </a:p>
        </p:txBody>
      </p:sp>
      <p:sp>
        <p:nvSpPr>
          <p:cNvPr id="5" name="Footer Placeholder 4">
            <a:extLst>
              <a:ext uri="{FF2B5EF4-FFF2-40B4-BE49-F238E27FC236}">
                <a16:creationId xmlns:a16="http://schemas.microsoft.com/office/drawing/2014/main" id="{92D89E20-6353-46A2-BED8-77F99E39B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625B15-A73D-4881-8312-6C9C93F2C0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E0089-2815-47C0-A6F3-B3F8C6C19A77}" type="slidenum">
              <a:rPr lang="en-US" smtClean="0"/>
              <a:t>‹#›</a:t>
            </a:fld>
            <a:endParaRPr lang="en-US"/>
          </a:p>
        </p:txBody>
      </p:sp>
    </p:spTree>
    <p:extLst>
      <p:ext uri="{BB962C8B-B14F-4D97-AF65-F5344CB8AC3E}">
        <p14:creationId xmlns:p14="http://schemas.microsoft.com/office/powerpoint/2010/main" val="27480198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523D0A6-B158-4660-B85F-F30580552C4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heading</a:t>
            </a:r>
          </a:p>
        </p:txBody>
      </p:sp>
      <p:sp>
        <p:nvSpPr>
          <p:cNvPr id="1027" name="Text Placeholder 2">
            <a:extLst>
              <a:ext uri="{FF2B5EF4-FFF2-40B4-BE49-F238E27FC236}">
                <a16:creationId xmlns:a16="http://schemas.microsoft.com/office/drawing/2014/main" id="{C6C061C8-C0DE-4A65-AE14-04CA53B5ADA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 Heading 1</a:t>
            </a:r>
          </a:p>
          <a:p>
            <a:pPr lvl="1"/>
            <a:r>
              <a:rPr lang="en-US" altLang="en-US"/>
              <a:t>Sub Heading 2</a:t>
            </a:r>
          </a:p>
          <a:p>
            <a:pPr lvl="2"/>
            <a:r>
              <a:rPr lang="en-US" altLang="en-US"/>
              <a:t>Body Heading</a:t>
            </a:r>
          </a:p>
          <a:p>
            <a:pPr lvl="3"/>
            <a:r>
              <a:rPr lang="en-US" altLang="en-US"/>
              <a:t>Body </a:t>
            </a:r>
          </a:p>
          <a:p>
            <a:pPr lvl="4"/>
            <a:r>
              <a:rPr lang="en-US" altLang="en-US"/>
              <a:t>Size 14</a:t>
            </a:r>
          </a:p>
        </p:txBody>
      </p:sp>
      <p:sp>
        <p:nvSpPr>
          <p:cNvPr id="4" name="Slide Number Placeholder 3">
            <a:extLst>
              <a:ext uri="{FF2B5EF4-FFF2-40B4-BE49-F238E27FC236}">
                <a16:creationId xmlns:a16="http://schemas.microsoft.com/office/drawing/2014/main" id="{3DCC6496-D9AC-824B-A9EA-80F7C91685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smtClean="0">
                <a:solidFill>
                  <a:schemeClr val="tx1">
                    <a:tint val="75000"/>
                  </a:schemeClr>
                </a:solidFill>
              </a:defRPr>
            </a:lvl1pPr>
          </a:lstStyle>
          <a:p>
            <a:pPr>
              <a:defRPr/>
            </a:pPr>
            <a:fld id="{38B6012B-10EE-45A1-A93F-8DFBF394F9C0}" type="slidenum">
              <a:rPr lang="en-US"/>
              <a:pPr>
                <a:defRPr/>
              </a:pPr>
              <a:t>‹#›</a:t>
            </a:fld>
            <a:endParaRPr lang="en-US"/>
          </a:p>
        </p:txBody>
      </p:sp>
    </p:spTree>
    <p:extLst>
      <p:ext uri="{BB962C8B-B14F-4D97-AF65-F5344CB8AC3E}">
        <p14:creationId xmlns:p14="http://schemas.microsoft.com/office/powerpoint/2010/main" val="107245748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1" r:id="rId8"/>
  </p:sldLayoutIdLst>
  <p:txStyles>
    <p:titleStyle>
      <a:lvl1pPr algn="l" defTabSz="914400" rtl="0" eaLnBrk="0" fontAlgn="base" hangingPunct="0">
        <a:lnSpc>
          <a:spcPct val="90000"/>
        </a:lnSpc>
        <a:spcBef>
          <a:spcPct val="0"/>
        </a:spcBef>
        <a:spcAft>
          <a:spcPct val="0"/>
        </a:spcAft>
        <a:defRPr sz="7500" kern="1200">
          <a:solidFill>
            <a:schemeClr val="tx1"/>
          </a:solidFill>
          <a:latin typeface="Montserrat" pitchFamily="2" charset="77"/>
          <a:ea typeface="+mj-ea"/>
          <a:cs typeface="+mj-cs"/>
        </a:defRPr>
      </a:lvl1pPr>
      <a:lvl2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2pPr>
      <a:lvl3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3pPr>
      <a:lvl4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4pPr>
      <a:lvl5pPr algn="l" defTabSz="914400" rtl="0" eaLnBrk="0" fontAlgn="base" hangingPunct="0">
        <a:lnSpc>
          <a:spcPct val="90000"/>
        </a:lnSpc>
        <a:spcBef>
          <a:spcPct val="0"/>
        </a:spcBef>
        <a:spcAft>
          <a:spcPct val="0"/>
        </a:spcAft>
        <a:defRPr sz="7500">
          <a:solidFill>
            <a:schemeClr val="tx1"/>
          </a:solidFill>
          <a:latin typeface="Montserrat" panose="02000505000000020004" pitchFamily="2" charset="0"/>
        </a:defRPr>
      </a:lvl5pPr>
      <a:lvl6pPr marL="228600" algn="l" defTabSz="914400" rtl="0" fontAlgn="base">
        <a:lnSpc>
          <a:spcPct val="90000"/>
        </a:lnSpc>
        <a:spcBef>
          <a:spcPct val="0"/>
        </a:spcBef>
        <a:spcAft>
          <a:spcPct val="0"/>
        </a:spcAft>
        <a:defRPr sz="4400">
          <a:solidFill>
            <a:schemeClr val="tx1"/>
          </a:solidFill>
          <a:latin typeface="Calibri Light" panose="020F0302020204030204" pitchFamily="34" charset="0"/>
        </a:defRPr>
      </a:lvl6pPr>
      <a:lvl7pPr marL="457200" algn="l" defTabSz="914400" rtl="0" fontAlgn="base">
        <a:lnSpc>
          <a:spcPct val="90000"/>
        </a:lnSpc>
        <a:spcBef>
          <a:spcPct val="0"/>
        </a:spcBef>
        <a:spcAft>
          <a:spcPct val="0"/>
        </a:spcAft>
        <a:defRPr sz="4400">
          <a:solidFill>
            <a:schemeClr val="tx1"/>
          </a:solidFill>
          <a:latin typeface="Calibri Light" panose="020F0302020204030204" pitchFamily="34" charset="0"/>
        </a:defRPr>
      </a:lvl7pPr>
      <a:lvl8pPr marL="685800" algn="l" defTabSz="914400" rtl="0" fontAlgn="base">
        <a:lnSpc>
          <a:spcPct val="90000"/>
        </a:lnSpc>
        <a:spcBef>
          <a:spcPct val="0"/>
        </a:spcBef>
        <a:spcAft>
          <a:spcPct val="0"/>
        </a:spcAft>
        <a:defRPr sz="4400">
          <a:solidFill>
            <a:schemeClr val="tx1"/>
          </a:solidFill>
          <a:latin typeface="Calibri Light" panose="020F0302020204030204" pitchFamily="34" charset="0"/>
        </a:defRPr>
      </a:lvl8pPr>
      <a:lvl9pPr marL="914400" algn="l" defTabSz="914400"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defTabSz="914400" rtl="0" eaLnBrk="0" fontAlgn="base" hangingPunct="0">
        <a:lnSpc>
          <a:spcPct val="90000"/>
        </a:lnSpc>
        <a:spcBef>
          <a:spcPts val="1000"/>
        </a:spcBef>
        <a:spcAft>
          <a:spcPct val="0"/>
        </a:spcAft>
        <a:buFont typeface="Arial" panose="020B0604020202020204" pitchFamily="34" charset="0"/>
        <a:buChar char="•"/>
        <a:defRPr sz="3000" kern="1200">
          <a:solidFill>
            <a:schemeClr val="tx1"/>
          </a:solidFill>
          <a:latin typeface="Montserrat" pitchFamily="2" charset="77"/>
          <a:ea typeface="+mn-ea"/>
          <a:cs typeface="+mn-cs"/>
        </a:defRPr>
      </a:lvl1pPr>
      <a:lvl2pPr marL="685800" indent="-228600" algn="l" defTabSz="914400"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ontserrat" pitchFamily="2" charset="77"/>
          <a:ea typeface="+mn-ea"/>
          <a:cs typeface="+mn-cs"/>
        </a:defRPr>
      </a:lvl2pPr>
      <a:lvl3pPr marL="1143000" indent="-228600" algn="l" defTabSz="914400" rtl="0" eaLnBrk="0" fontAlgn="base" hangingPunct="0">
        <a:lnSpc>
          <a:spcPct val="90000"/>
        </a:lnSpc>
        <a:spcBef>
          <a:spcPts val="500"/>
        </a:spcBef>
        <a:spcAft>
          <a:spcPct val="0"/>
        </a:spcAft>
        <a:buFont typeface="Arial" panose="020B0604020202020204" pitchFamily="34" charset="0"/>
        <a:buChar char="•"/>
        <a:defRPr sz="1500" kern="1200">
          <a:solidFill>
            <a:schemeClr val="tx1"/>
          </a:solidFill>
          <a:latin typeface="Montserrat" pitchFamily="2" charset="77"/>
          <a:ea typeface="+mn-ea"/>
          <a:cs typeface="+mn-cs"/>
        </a:defRPr>
      </a:lvl3pPr>
      <a:lvl4pPr marL="1600200" indent="-228600" algn="l" defTabSz="914400" rtl="0" eaLnBrk="0" fontAlgn="base" hangingPunct="0">
        <a:lnSpc>
          <a:spcPct val="90000"/>
        </a:lnSpc>
        <a:spcBef>
          <a:spcPts val="500"/>
        </a:spcBef>
        <a:spcAft>
          <a:spcPct val="0"/>
        </a:spcAft>
        <a:buFont typeface="Arial" panose="020B0604020202020204" pitchFamily="34" charset="0"/>
        <a:buChar char="•"/>
        <a:defRPr sz="1000" kern="1200">
          <a:solidFill>
            <a:schemeClr val="tx1"/>
          </a:solidFill>
          <a:latin typeface="Montserrat" pitchFamily="2" charset="77"/>
          <a:ea typeface="+mn-ea"/>
          <a:cs typeface="+mn-cs"/>
        </a:defRPr>
      </a:lvl4pPr>
      <a:lvl5pPr marL="2057400" indent="-228600" algn="l" defTabSz="914400" rtl="0" eaLnBrk="0" fontAlgn="base" hangingPunct="0">
        <a:lnSpc>
          <a:spcPct val="90000"/>
        </a:lnSpc>
        <a:spcBef>
          <a:spcPts val="500"/>
        </a:spcBef>
        <a:spcAft>
          <a:spcPct val="0"/>
        </a:spcAft>
        <a:buFont typeface="Arial" panose="020B0604020202020204" pitchFamily="34" charset="0"/>
        <a:buChar char="•"/>
        <a:defRPr sz="7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white pillow on a bed&#10;&#10;Description automatically generated">
            <a:extLst>
              <a:ext uri="{FF2B5EF4-FFF2-40B4-BE49-F238E27FC236}">
                <a16:creationId xmlns:a16="http://schemas.microsoft.com/office/drawing/2014/main" id="{E4C431FE-7AFC-49F0-82DA-A5DD367DE117}"/>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15592" y="-695571"/>
            <a:ext cx="12160816" cy="9728653"/>
          </a:xfrm>
          <a:prstGeom prst="rect">
            <a:avLst/>
          </a:prstGeom>
        </p:spPr>
      </p:pic>
      <p:pic>
        <p:nvPicPr>
          <p:cNvPr id="3" name="Picture 2" descr="A close up of a logo&#10;&#10;Description automatically generated">
            <a:extLst>
              <a:ext uri="{FF2B5EF4-FFF2-40B4-BE49-F238E27FC236}">
                <a16:creationId xmlns:a16="http://schemas.microsoft.com/office/drawing/2014/main" id="{5B3742F4-D261-4D77-B7C6-97BB620ED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430" y="643466"/>
            <a:ext cx="5557139" cy="5571067"/>
          </a:xfrm>
          <a:prstGeom prst="rect">
            <a:avLst/>
          </a:prstGeom>
        </p:spPr>
      </p:pic>
      <p:sp>
        <p:nvSpPr>
          <p:cNvPr id="7" name="Rectangle 6">
            <a:extLst>
              <a:ext uri="{FF2B5EF4-FFF2-40B4-BE49-F238E27FC236}">
                <a16:creationId xmlns:a16="http://schemas.microsoft.com/office/drawing/2014/main" id="{23B2AE48-7790-4B04-ACBC-B627ADC211BD}"/>
              </a:ext>
            </a:extLst>
          </p:cNvPr>
          <p:cNvSpPr/>
          <p:nvPr/>
        </p:nvSpPr>
        <p:spPr>
          <a:xfrm>
            <a:off x="140677" y="148492"/>
            <a:ext cx="11965354" cy="6604000"/>
          </a:xfrm>
          <a:prstGeom prst="rect">
            <a:avLst/>
          </a:prstGeom>
          <a:noFill/>
          <a:ln w="301625" cmpd="thinThick">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486771-551E-4FC9-AFB3-C97CA6FF4476}"/>
              </a:ext>
            </a:extLst>
          </p:cNvPr>
          <p:cNvSpPr/>
          <p:nvPr/>
        </p:nvSpPr>
        <p:spPr>
          <a:xfrm>
            <a:off x="4557714" y="6383809"/>
            <a:ext cx="3586162" cy="519607"/>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C053EF-D38A-4B1E-BDB0-FD0A5AF5135A}"/>
              </a:ext>
            </a:extLst>
          </p:cNvPr>
          <p:cNvSpPr txBox="1"/>
          <p:nvPr/>
        </p:nvSpPr>
        <p:spPr>
          <a:xfrm>
            <a:off x="4624394" y="6414588"/>
            <a:ext cx="3452806" cy="338554"/>
          </a:xfrm>
          <a:prstGeom prst="rect">
            <a:avLst/>
          </a:prstGeom>
          <a:noFill/>
        </p:spPr>
        <p:txBody>
          <a:bodyPr wrap="square">
            <a:spAutoFit/>
          </a:bodyPr>
          <a:lstStyle/>
          <a:p>
            <a:pPr algn="ctr">
              <a:defRPr/>
            </a:pPr>
            <a:r>
              <a:rPr lang="en-US" sz="1600" b="1" spc="300" dirty="0">
                <a:solidFill>
                  <a:schemeClr val="bg1"/>
                </a:solidFill>
                <a:latin typeface="Montserrat" panose="00000500000000000000" pitchFamily="50" charset="-94"/>
              </a:rPr>
              <a:t>ELECTRONIC TRACKING </a:t>
            </a:r>
            <a:endParaRPr lang="tr-TR" sz="1600" b="1" spc="300" dirty="0">
              <a:solidFill>
                <a:schemeClr val="bg1"/>
              </a:solidFill>
              <a:latin typeface="Montserrat" panose="00000500000000000000" pitchFamily="50" charset="-94"/>
            </a:endParaRPr>
          </a:p>
        </p:txBody>
      </p:sp>
      <p:sp>
        <p:nvSpPr>
          <p:cNvPr id="10" name="TextBox 9">
            <a:extLst>
              <a:ext uri="{FF2B5EF4-FFF2-40B4-BE49-F238E27FC236}">
                <a16:creationId xmlns:a16="http://schemas.microsoft.com/office/drawing/2014/main" id="{990FEE5A-2AB0-464D-A330-B8406A90BF22}"/>
              </a:ext>
            </a:extLst>
          </p:cNvPr>
          <p:cNvSpPr txBox="1"/>
          <p:nvPr/>
        </p:nvSpPr>
        <p:spPr>
          <a:xfrm>
            <a:off x="10363201" y="6550955"/>
            <a:ext cx="1581150" cy="276999"/>
          </a:xfrm>
          <a:prstGeom prst="rect">
            <a:avLst/>
          </a:prstGeom>
          <a:noFill/>
        </p:spPr>
        <p:txBody>
          <a:bodyPr wrap="square" rtlCol="0">
            <a:spAutoFit/>
          </a:bodyPr>
          <a:lstStyle/>
          <a:p>
            <a:pPr algn="r"/>
            <a:r>
              <a:rPr lang="en-US" sz="1200" dirty="0">
                <a:solidFill>
                  <a:schemeClr val="bg1"/>
                </a:solidFill>
                <a:latin typeface="Montserrat Light" panose="00000400000000000000" pitchFamily="50" charset="0"/>
              </a:rPr>
              <a:t>MODULE SIX</a:t>
            </a:r>
          </a:p>
        </p:txBody>
      </p:sp>
      <p:pic>
        <p:nvPicPr>
          <p:cNvPr id="4" name="Picture 3">
            <a:extLst>
              <a:ext uri="{FF2B5EF4-FFF2-40B4-BE49-F238E27FC236}">
                <a16:creationId xmlns:a16="http://schemas.microsoft.com/office/drawing/2014/main" id="{176C9BBB-7739-4B56-88C8-650AC9A70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972" y="381723"/>
            <a:ext cx="2144648" cy="2001672"/>
          </a:xfrm>
          <a:prstGeom prst="rect">
            <a:avLst/>
          </a:prstGeom>
        </p:spPr>
      </p:pic>
    </p:spTree>
    <p:extLst>
      <p:ext uri="{BB962C8B-B14F-4D97-AF65-F5344CB8AC3E}">
        <p14:creationId xmlns:p14="http://schemas.microsoft.com/office/powerpoint/2010/main" val="1369388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2"/>
          </p:nvPr>
        </p:nvSpPr>
        <p:spPr/>
        <p:txBody>
          <a:bodyPr/>
          <a:lstStyle/>
          <a:p>
            <a:fld id="{667BE782-764C-48E2-8CC4-34B04CA69BE4}" type="slidenum">
              <a:rPr lang="en-US" smtClean="0"/>
              <a:t>10</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Fitbit 1 Week</a:t>
            </a:r>
          </a:p>
        </p:txBody>
      </p:sp>
      <p:pic>
        <p:nvPicPr>
          <p:cNvPr id="12" name="Content Placeholder 8">
            <a:extLst>
              <a:ext uri="{FF2B5EF4-FFF2-40B4-BE49-F238E27FC236}">
                <a16:creationId xmlns:a16="http://schemas.microsoft.com/office/drawing/2014/main" id="{995F051E-5750-4CF3-A963-2106E59CE9E0}"/>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629" y="196925"/>
            <a:ext cx="7004817" cy="6438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517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87000"/>
            <a:extLst>
              <a:ext uri="{28A0092B-C50C-407E-A947-70E740481C1C}">
                <a14:useLocalDpi xmlns:a14="http://schemas.microsoft.com/office/drawing/2010/main" val="0"/>
              </a:ext>
            </a:extLst>
          </a:blip>
          <a:srcRect l="23719" r="6251"/>
          <a:stretch/>
        </p:blipFill>
        <p:spPr>
          <a:xfrm>
            <a:off x="3084723" y="0"/>
            <a:ext cx="910727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11</a:t>
            </a:fld>
            <a:endParaRPr lang="en-US"/>
          </a:p>
        </p:txBody>
      </p:sp>
      <p:sp>
        <p:nvSpPr>
          <p:cNvPr id="10" name="TextBox 9">
            <a:extLst>
              <a:ext uri="{FF2B5EF4-FFF2-40B4-BE49-F238E27FC236}">
                <a16:creationId xmlns:a16="http://schemas.microsoft.com/office/drawing/2014/main" id="{E9AAF6C0-9991-45CD-B897-231A7FC0BF0E}"/>
              </a:ext>
            </a:extLst>
          </p:cNvPr>
          <p:cNvSpPr txBox="1"/>
          <p:nvPr/>
        </p:nvSpPr>
        <p:spPr>
          <a:xfrm>
            <a:off x="3407536" y="264406"/>
            <a:ext cx="4535626" cy="1938992"/>
          </a:xfrm>
          <a:prstGeom prst="rect">
            <a:avLst/>
          </a:prstGeom>
          <a:noFill/>
        </p:spPr>
        <p:txBody>
          <a:bodyPr wrap="square" rtlCol="0">
            <a:spAutoFit/>
          </a:bodyPr>
          <a:lstStyle/>
          <a:p>
            <a:r>
              <a:rPr lang="en-US" sz="4000" dirty="0">
                <a:solidFill>
                  <a:srgbClr val="676767"/>
                </a:solidFill>
              </a:rPr>
              <a:t>trends help create a better sleep routine</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Fitbit 1 Week</a:t>
            </a:r>
          </a:p>
        </p:txBody>
      </p:sp>
    </p:spTree>
    <p:extLst>
      <p:ext uri="{BB962C8B-B14F-4D97-AF65-F5344CB8AC3E}">
        <p14:creationId xmlns:p14="http://schemas.microsoft.com/office/powerpoint/2010/main" val="406879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four</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502267" y="4680524"/>
            <a:ext cx="3098926"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FITBIT 1 NIGHT</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11717" y="419804"/>
            <a:ext cx="2255746"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SIX</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9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2"/>
          </p:nvPr>
        </p:nvSpPr>
        <p:spPr/>
        <p:txBody>
          <a:bodyPr/>
          <a:lstStyle/>
          <a:p>
            <a:fld id="{667BE782-764C-48E2-8CC4-34B04CA69BE4}" type="slidenum">
              <a:rPr lang="en-US" smtClean="0"/>
              <a:t>13</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Fitbit 1 Night</a:t>
            </a:r>
          </a:p>
        </p:txBody>
      </p:sp>
      <p:pic>
        <p:nvPicPr>
          <p:cNvPr id="9" name="Content Placeholder 4" descr="A screenshot of a cell phone&#10;&#10;Description generated with very high confidence">
            <a:extLst>
              <a:ext uri="{FF2B5EF4-FFF2-40B4-BE49-F238E27FC236}">
                <a16:creationId xmlns:a16="http://schemas.microsoft.com/office/drawing/2014/main" id="{DB726A6E-675C-4A5F-8984-A77A0F6221A9}"/>
              </a:ext>
            </a:extLst>
          </p:cNvPr>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9222" t="9162" r="10232" b="15192"/>
          <a:stretch/>
        </p:blipFill>
        <p:spPr>
          <a:xfrm>
            <a:off x="1742830" y="491163"/>
            <a:ext cx="9736997" cy="5715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5368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83000"/>
            <a:extLst>
              <a:ext uri="{28A0092B-C50C-407E-A947-70E740481C1C}">
                <a14:useLocalDpi xmlns:a14="http://schemas.microsoft.com/office/drawing/2010/main" val="0"/>
              </a:ext>
            </a:extLst>
          </a:blip>
          <a:srcRect l="8148" r="3106"/>
          <a:stretch/>
        </p:blipFill>
        <p:spPr>
          <a:xfrm>
            <a:off x="3062688" y="0"/>
            <a:ext cx="9129311"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14</a:t>
            </a:fld>
            <a:endParaRPr lang="en-US" dirty="0"/>
          </a:p>
        </p:txBody>
      </p:sp>
      <p:sp>
        <p:nvSpPr>
          <p:cNvPr id="10" name="TextBox 9">
            <a:extLst>
              <a:ext uri="{FF2B5EF4-FFF2-40B4-BE49-F238E27FC236}">
                <a16:creationId xmlns:a16="http://schemas.microsoft.com/office/drawing/2014/main" id="{E9AAF6C0-9991-45CD-B897-231A7FC0BF0E}"/>
              </a:ext>
            </a:extLst>
          </p:cNvPr>
          <p:cNvSpPr txBox="1"/>
          <p:nvPr/>
        </p:nvSpPr>
        <p:spPr>
          <a:xfrm>
            <a:off x="3188116" y="0"/>
            <a:ext cx="4027932" cy="2554545"/>
          </a:xfrm>
          <a:prstGeom prst="rect">
            <a:avLst/>
          </a:prstGeom>
          <a:noFill/>
        </p:spPr>
        <p:txBody>
          <a:bodyPr wrap="square" rtlCol="0">
            <a:spAutoFit/>
          </a:bodyPr>
          <a:lstStyle/>
          <a:p>
            <a:r>
              <a:rPr lang="en-US" sz="4000" dirty="0">
                <a:solidFill>
                  <a:srgbClr val="676767"/>
                </a:solidFill>
              </a:rPr>
              <a:t>people change positions before and after sleep</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Fitbit 1 Night</a:t>
            </a:r>
          </a:p>
        </p:txBody>
      </p:sp>
    </p:spTree>
    <p:extLst>
      <p:ext uri="{BB962C8B-B14F-4D97-AF65-F5344CB8AC3E}">
        <p14:creationId xmlns:p14="http://schemas.microsoft.com/office/powerpoint/2010/main" val="2982949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five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109964" y="4680524"/>
            <a:ext cx="5883534"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PHONE APP SLEEP TRACKING</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11717" y="419804"/>
            <a:ext cx="2255746"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SIX</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4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2"/>
          </p:nvPr>
        </p:nvSpPr>
        <p:spPr/>
        <p:txBody>
          <a:bodyPr/>
          <a:lstStyle/>
          <a:p>
            <a:fld id="{667BE782-764C-48E2-8CC4-34B04CA69BE4}" type="slidenum">
              <a:rPr lang="en-US" smtClean="0"/>
              <a:t>16</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Phone App Sleep Tracking using Microphone</a:t>
            </a:r>
          </a:p>
        </p:txBody>
      </p:sp>
      <p:pic>
        <p:nvPicPr>
          <p:cNvPr id="7" name="Content Placeholder 3">
            <a:extLst>
              <a:ext uri="{FF2B5EF4-FFF2-40B4-BE49-F238E27FC236}">
                <a16:creationId xmlns:a16="http://schemas.microsoft.com/office/drawing/2014/main" id="{8A7AA0F0-9271-4899-B75F-817774CC65AB}"/>
              </a:ext>
            </a:extLst>
          </p:cNvPr>
          <p:cNvPicPr>
            <a:picLocks noChangeAspect="1"/>
          </p:cNvPicPr>
          <p:nvPr/>
        </p:nvPicPr>
        <p:blipFill>
          <a:blip r:embed="rId3"/>
          <a:stretch>
            <a:fillRect/>
          </a:stretch>
        </p:blipFill>
        <p:spPr>
          <a:xfrm>
            <a:off x="2530698" y="1029254"/>
            <a:ext cx="7841559" cy="5234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2678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76000"/>
            <a:extLst>
              <a:ext uri="{28A0092B-C50C-407E-A947-70E740481C1C}">
                <a14:useLocalDpi xmlns:a14="http://schemas.microsoft.com/office/drawing/2010/main" val="0"/>
              </a:ext>
            </a:extLst>
          </a:blip>
          <a:srcRect l="27865" r="6105"/>
          <a:stretch/>
        </p:blipFill>
        <p:spPr>
          <a:xfrm>
            <a:off x="3106757" y="1"/>
            <a:ext cx="9085244"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17</a:t>
            </a:fld>
            <a:endParaRPr lang="en-US" dirty="0"/>
          </a:p>
        </p:txBody>
      </p:sp>
      <p:sp>
        <p:nvSpPr>
          <p:cNvPr id="10" name="TextBox 9">
            <a:extLst>
              <a:ext uri="{FF2B5EF4-FFF2-40B4-BE49-F238E27FC236}">
                <a16:creationId xmlns:a16="http://schemas.microsoft.com/office/drawing/2014/main" id="{E9AAF6C0-9991-45CD-B897-231A7FC0BF0E}"/>
              </a:ext>
            </a:extLst>
          </p:cNvPr>
          <p:cNvSpPr txBox="1"/>
          <p:nvPr/>
        </p:nvSpPr>
        <p:spPr>
          <a:xfrm>
            <a:off x="3808761" y="4196314"/>
            <a:ext cx="6610350" cy="1323439"/>
          </a:xfrm>
          <a:prstGeom prst="rect">
            <a:avLst/>
          </a:prstGeom>
          <a:noFill/>
        </p:spPr>
        <p:txBody>
          <a:bodyPr wrap="square" rtlCol="0">
            <a:spAutoFit/>
          </a:bodyPr>
          <a:lstStyle/>
          <a:p>
            <a:r>
              <a:rPr lang="en-US" sz="4000" dirty="0">
                <a:solidFill>
                  <a:srgbClr val="676767"/>
                </a:solidFill>
              </a:rPr>
              <a:t>used to determine the best time for an alarm</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Phone App Sleep Tracking using Microphone</a:t>
            </a:r>
          </a:p>
        </p:txBody>
      </p:sp>
    </p:spTree>
    <p:extLst>
      <p:ext uri="{BB962C8B-B14F-4D97-AF65-F5344CB8AC3E}">
        <p14:creationId xmlns:p14="http://schemas.microsoft.com/office/powerpoint/2010/main" val="2658237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six</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763283" y="4680524"/>
            <a:ext cx="4576895"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HOME SLEEP STUDIES </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11717" y="419804"/>
            <a:ext cx="2255746"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SIX</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21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19</a:t>
            </a:fld>
            <a:endParaRPr lang="en-US" dirty="0"/>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9" name="Rectangle 8">
            <a:extLst>
              <a:ext uri="{FF2B5EF4-FFF2-40B4-BE49-F238E27FC236}">
                <a16:creationId xmlns:a16="http://schemas.microsoft.com/office/drawing/2014/main" id="{3DBA79B7-974F-4FA9-8459-D4B61F58642B}"/>
              </a:ext>
            </a:extLst>
          </p:cNvPr>
          <p:cNvSpPr/>
          <p:nvPr/>
        </p:nvSpPr>
        <p:spPr>
          <a:xfrm>
            <a:off x="3492571" y="1592580"/>
            <a:ext cx="3060629" cy="3672840"/>
          </a:xfrm>
          <a:prstGeom prst="rect">
            <a:avLst/>
          </a:prstGeom>
        </p:spPr>
        <p:txBody>
          <a:bodyPr wrap="square">
            <a:spAutoFit/>
          </a:bodyPr>
          <a:lstStyle/>
          <a:p>
            <a:pPr>
              <a:lnSpc>
                <a:spcPct val="200000"/>
              </a:lnSpc>
              <a:spcBef>
                <a:spcPts val="1000"/>
              </a:spcBef>
            </a:pPr>
            <a:r>
              <a:rPr lang="en-US" sz="1400" dirty="0">
                <a:solidFill>
                  <a:prstClr val="black"/>
                </a:solidFill>
              </a:rPr>
              <a:t>Home sleep studies always have some basic person information on them.  The name, sex, height, weight, BMI and Epworth sleepiness scale score. </a:t>
            </a:r>
          </a:p>
          <a:p>
            <a:pPr>
              <a:lnSpc>
                <a:spcPct val="200000"/>
              </a:lnSpc>
              <a:spcBef>
                <a:spcPts val="1000"/>
              </a:spcBef>
            </a:pPr>
            <a:r>
              <a:rPr lang="en-US" sz="1400" dirty="0">
                <a:solidFill>
                  <a:prstClr val="black"/>
                </a:solidFill>
              </a:rPr>
              <a:t>You will also see any symptoms that are associated with </a:t>
            </a:r>
            <a:br>
              <a:rPr lang="en-US" sz="1400" dirty="0">
                <a:solidFill>
                  <a:prstClr val="black"/>
                </a:solidFill>
              </a:rPr>
            </a:br>
            <a:r>
              <a:rPr lang="en-US" sz="1400" dirty="0">
                <a:solidFill>
                  <a:prstClr val="black"/>
                </a:solidFill>
              </a:rPr>
              <a:t>sleep apnea.</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Home Sleep Studies </a:t>
            </a:r>
          </a:p>
        </p:txBody>
      </p:sp>
      <p:pic>
        <p:nvPicPr>
          <p:cNvPr id="7" name="Content Placeholder 13">
            <a:extLst>
              <a:ext uri="{FF2B5EF4-FFF2-40B4-BE49-F238E27FC236}">
                <a16:creationId xmlns:a16="http://schemas.microsoft.com/office/drawing/2014/main" id="{8371712C-1127-4099-B77B-D6AE17C53BFC}"/>
              </a:ext>
            </a:extLst>
          </p:cNvPr>
          <p:cNvPicPr preferRelativeResize="0">
            <a:picLocks noChangeAspect="1"/>
          </p:cNvPicPr>
          <p:nvPr/>
        </p:nvPicPr>
        <p:blipFill rotWithShape="1">
          <a:blip r:embed="rId3"/>
          <a:srcRect l="18109" t="11697" r="60652" b="8905"/>
          <a:stretch/>
        </p:blipFill>
        <p:spPr bwMode="auto">
          <a:xfrm>
            <a:off x="6926579" y="560042"/>
            <a:ext cx="4669642" cy="5737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1FBB5F48-3740-4B16-998F-1532A474AC0A}"/>
              </a:ext>
            </a:extLst>
          </p:cNvPr>
          <p:cNvPicPr>
            <a:picLocks noChangeAspect="1"/>
          </p:cNvPicPr>
          <p:nvPr/>
        </p:nvPicPr>
        <p:blipFill>
          <a:blip r:embed="rId4"/>
          <a:stretch>
            <a:fillRect/>
          </a:stretch>
        </p:blipFill>
        <p:spPr>
          <a:xfrm>
            <a:off x="4508897" y="6507608"/>
            <a:ext cx="3171825" cy="247650"/>
          </a:xfrm>
          <a:prstGeom prst="rect">
            <a:avLst/>
          </a:prstGeom>
        </p:spPr>
      </p:pic>
    </p:spTree>
    <p:extLst>
      <p:ext uri="{BB962C8B-B14F-4D97-AF65-F5344CB8AC3E}">
        <p14:creationId xmlns:p14="http://schemas.microsoft.com/office/powerpoint/2010/main" val="3291861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extBox 18">
            <a:extLst>
              <a:ext uri="{FF2B5EF4-FFF2-40B4-BE49-F238E27FC236}">
                <a16:creationId xmlns:a16="http://schemas.microsoft.com/office/drawing/2014/main" id="{7660F2BD-909F-4130-BFC7-CE953EFA88C9}"/>
              </a:ext>
            </a:extLst>
          </p:cNvPr>
          <p:cNvSpPr txBox="1">
            <a:spLocks noChangeArrowheads="1"/>
          </p:cNvSpPr>
          <p:nvPr/>
        </p:nvSpPr>
        <p:spPr bwMode="auto">
          <a:xfrm>
            <a:off x="3149933" y="2321005"/>
            <a:ext cx="588975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tr-TR" altLang="en-US" sz="6900" dirty="0">
                <a:solidFill>
                  <a:prstClr val="white"/>
                </a:solidFill>
                <a:latin typeface="Montserrat" panose="02000505000000020004" pitchFamily="2" charset="0"/>
              </a:rPr>
              <a:t>ELECTRON</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C</a:t>
            </a:r>
            <a:endParaRPr lang="en-US" altLang="en-US" sz="6900" dirty="0">
              <a:solidFill>
                <a:prstClr val="white"/>
              </a:solidFill>
              <a:latin typeface="Montserrat" panose="02000505000000020004" pitchFamily="2" charset="0"/>
            </a:endParaRPr>
          </a:p>
          <a:p>
            <a:pPr algn="ctr" fontAlgn="base">
              <a:spcBef>
                <a:spcPct val="0"/>
              </a:spcBef>
              <a:spcAft>
                <a:spcPct val="0"/>
              </a:spcAft>
            </a:pPr>
            <a:r>
              <a:rPr lang="tr-TR" altLang="en-US" sz="6900" dirty="0">
                <a:solidFill>
                  <a:prstClr val="white"/>
                </a:solidFill>
                <a:latin typeface="Montserrat" panose="02000505000000020004" pitchFamily="2" charset="0"/>
              </a:rPr>
              <a:t>TRACK</a:t>
            </a:r>
            <a:r>
              <a:rPr lang="en-US" altLang="en-US" sz="6900" dirty="0">
                <a:solidFill>
                  <a:prstClr val="white"/>
                </a:solidFill>
                <a:latin typeface="Montserrat" panose="02000505000000020004" pitchFamily="2" charset="0"/>
              </a:rPr>
              <a:t>I</a:t>
            </a:r>
            <a:r>
              <a:rPr lang="tr-TR" altLang="en-US" sz="6900" dirty="0">
                <a:solidFill>
                  <a:prstClr val="white"/>
                </a:solidFill>
                <a:latin typeface="Montserrat" panose="02000505000000020004" pitchFamily="2" charset="0"/>
              </a:rPr>
              <a:t>NG </a:t>
            </a:r>
          </a:p>
        </p:txBody>
      </p:sp>
      <p:pic>
        <p:nvPicPr>
          <p:cNvPr id="3" name="Picture 2">
            <a:extLst>
              <a:ext uri="{FF2B5EF4-FFF2-40B4-BE49-F238E27FC236}">
                <a16:creationId xmlns:a16="http://schemas.microsoft.com/office/drawing/2014/main" id="{A75632D5-E365-45F2-A05F-0C9074327A75}"/>
              </a:ext>
            </a:extLst>
          </p:cNvPr>
          <p:cNvPicPr>
            <a:picLocks noChangeAspect="1"/>
          </p:cNvPicPr>
          <p:nvPr/>
        </p:nvPicPr>
        <p:blipFill>
          <a:blip r:embed="rId2"/>
          <a:stretch>
            <a:fillRect/>
          </a:stretch>
        </p:blipFill>
        <p:spPr>
          <a:xfrm>
            <a:off x="4508897" y="6507608"/>
            <a:ext cx="3171825" cy="247650"/>
          </a:xfrm>
          <a:prstGeom prst="rect">
            <a:avLst/>
          </a:prstGeom>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20</a:t>
            </a:fld>
            <a:endParaRPr lang="en-US" dirty="0"/>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9" name="Rectangle 8">
            <a:extLst>
              <a:ext uri="{FF2B5EF4-FFF2-40B4-BE49-F238E27FC236}">
                <a16:creationId xmlns:a16="http://schemas.microsoft.com/office/drawing/2014/main" id="{3DBA79B7-974F-4FA9-8459-D4B61F58642B}"/>
              </a:ext>
            </a:extLst>
          </p:cNvPr>
          <p:cNvSpPr/>
          <p:nvPr/>
        </p:nvSpPr>
        <p:spPr>
          <a:xfrm>
            <a:off x="3230880" y="487680"/>
            <a:ext cx="3771900" cy="5977662"/>
          </a:xfrm>
          <a:prstGeom prst="rect">
            <a:avLst/>
          </a:prstGeom>
        </p:spPr>
        <p:txBody>
          <a:bodyPr wrap="square">
            <a:spAutoFit/>
          </a:bodyPr>
          <a:lstStyle/>
          <a:p>
            <a:pPr>
              <a:lnSpc>
                <a:spcPct val="150000"/>
              </a:lnSpc>
              <a:spcAft>
                <a:spcPts val="600"/>
              </a:spcAft>
            </a:pPr>
            <a:r>
              <a:rPr lang="en-US" sz="1200" dirty="0">
                <a:solidFill>
                  <a:prstClr val="black"/>
                </a:solidFill>
              </a:rPr>
              <a:t>This is the page that gives the physician </a:t>
            </a:r>
            <a:br>
              <a:rPr lang="en-US" sz="1200" dirty="0">
                <a:solidFill>
                  <a:prstClr val="black"/>
                </a:solidFill>
              </a:rPr>
            </a:br>
            <a:r>
              <a:rPr lang="en-US" sz="1200" dirty="0">
                <a:solidFill>
                  <a:prstClr val="black"/>
                </a:solidFill>
              </a:rPr>
              <a:t>all the clinical information.  </a:t>
            </a:r>
          </a:p>
          <a:p>
            <a:pPr marL="228600" indent="-228600">
              <a:lnSpc>
                <a:spcPct val="150000"/>
              </a:lnSpc>
              <a:spcAft>
                <a:spcPts val="600"/>
              </a:spcAft>
              <a:buFont typeface="Arial" panose="020B0604020202020204" pitchFamily="34" charset="0"/>
              <a:buChar char="•"/>
            </a:pPr>
            <a:r>
              <a:rPr lang="en-US" sz="1200" dirty="0">
                <a:solidFill>
                  <a:prstClr val="black"/>
                </a:solidFill>
              </a:rPr>
              <a:t>AHI ( sometimes it will say RDI or REI) is the number of times per hour on average that a person stops breathing.  Each events is at least 10 seconds long and will meet specific criteria to be counted.  </a:t>
            </a:r>
          </a:p>
          <a:p>
            <a:pPr marL="228600" indent="-228600">
              <a:lnSpc>
                <a:spcPct val="150000"/>
              </a:lnSpc>
              <a:spcAft>
                <a:spcPts val="600"/>
              </a:spcAft>
              <a:buFont typeface="Arial" panose="020B0604020202020204" pitchFamily="34" charset="0"/>
              <a:buChar char="•"/>
            </a:pPr>
            <a:r>
              <a:rPr lang="en-US" sz="1200" dirty="0">
                <a:solidFill>
                  <a:prstClr val="black"/>
                </a:solidFill>
              </a:rPr>
              <a:t>OAI is the complete obstruction of the airway /per hour.</a:t>
            </a:r>
          </a:p>
          <a:p>
            <a:pPr marL="228600" indent="-228600">
              <a:lnSpc>
                <a:spcPct val="150000"/>
              </a:lnSpc>
              <a:spcAft>
                <a:spcPts val="600"/>
              </a:spcAft>
              <a:buFont typeface="Arial" panose="020B0604020202020204" pitchFamily="34" charset="0"/>
              <a:buChar char="•"/>
            </a:pPr>
            <a:r>
              <a:rPr lang="en-US" sz="1200" dirty="0">
                <a:solidFill>
                  <a:prstClr val="black"/>
                </a:solidFill>
              </a:rPr>
              <a:t>CAI is central events.  These are times when the brain does not tell the body to breath.</a:t>
            </a:r>
          </a:p>
          <a:p>
            <a:pPr marL="228600" indent="-228600">
              <a:lnSpc>
                <a:spcPct val="150000"/>
              </a:lnSpc>
              <a:spcAft>
                <a:spcPts val="600"/>
              </a:spcAft>
              <a:buFont typeface="Arial" panose="020B0604020202020204" pitchFamily="34" charset="0"/>
              <a:buChar char="•"/>
            </a:pPr>
            <a:r>
              <a:rPr lang="en-US" sz="1200" dirty="0">
                <a:solidFill>
                  <a:prstClr val="black"/>
                </a:solidFill>
              </a:rPr>
              <a:t>You will see the middle box breaks down the respiratory events by body position as this is important when treating sleep apnea.</a:t>
            </a:r>
          </a:p>
          <a:p>
            <a:pPr marL="228600" indent="-228600">
              <a:lnSpc>
                <a:spcPct val="150000"/>
              </a:lnSpc>
              <a:spcAft>
                <a:spcPts val="600"/>
              </a:spcAft>
              <a:buFont typeface="Arial" panose="020B0604020202020204" pitchFamily="34" charset="0"/>
              <a:buChar char="•"/>
            </a:pPr>
            <a:r>
              <a:rPr lang="en-US" sz="1200" dirty="0">
                <a:solidFill>
                  <a:prstClr val="black"/>
                </a:solidFill>
              </a:rPr>
              <a:t>The bottom three boxes give information about the oxygen levels in the blood and how low they dropped, the heart rate including the highest and sometimes the lowest and snoring and how much of the night the person spent snoring. </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Home Sleep Studies </a:t>
            </a:r>
          </a:p>
        </p:txBody>
      </p:sp>
      <p:pic>
        <p:nvPicPr>
          <p:cNvPr id="10" name="Content Placeholder 3">
            <a:extLst>
              <a:ext uri="{FF2B5EF4-FFF2-40B4-BE49-F238E27FC236}">
                <a16:creationId xmlns:a16="http://schemas.microsoft.com/office/drawing/2014/main" id="{6CD70674-0BC7-4B70-BBC4-16B3043FABF1}"/>
              </a:ext>
            </a:extLst>
          </p:cNvPr>
          <p:cNvPicPr preferRelativeResize="0">
            <a:picLocks noChangeAspect="1"/>
          </p:cNvPicPr>
          <p:nvPr/>
        </p:nvPicPr>
        <p:blipFill rotWithShape="1">
          <a:blip r:embed="rId3"/>
          <a:srcRect l="18693" t="12181" r="61025" b="8541"/>
          <a:stretch/>
        </p:blipFill>
        <p:spPr bwMode="auto">
          <a:xfrm>
            <a:off x="7162800" y="544791"/>
            <a:ext cx="4488180" cy="5768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73D6461-3EE8-469B-9CCA-C53959A1B065}"/>
              </a:ext>
            </a:extLst>
          </p:cNvPr>
          <p:cNvPicPr>
            <a:picLocks noChangeAspect="1"/>
          </p:cNvPicPr>
          <p:nvPr/>
        </p:nvPicPr>
        <p:blipFill>
          <a:blip r:embed="rId4"/>
          <a:stretch>
            <a:fillRect/>
          </a:stretch>
        </p:blipFill>
        <p:spPr>
          <a:xfrm>
            <a:off x="4508897" y="6507608"/>
            <a:ext cx="3171825" cy="247650"/>
          </a:xfrm>
          <a:prstGeom prst="rect">
            <a:avLst/>
          </a:prstGeom>
        </p:spPr>
      </p:pic>
    </p:spTree>
    <p:extLst>
      <p:ext uri="{BB962C8B-B14F-4D97-AF65-F5344CB8AC3E}">
        <p14:creationId xmlns:p14="http://schemas.microsoft.com/office/powerpoint/2010/main" val="2852764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21</a:t>
            </a:fld>
            <a:endParaRPr lang="en-US" dirty="0"/>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9" name="Rectangle 8">
            <a:extLst>
              <a:ext uri="{FF2B5EF4-FFF2-40B4-BE49-F238E27FC236}">
                <a16:creationId xmlns:a16="http://schemas.microsoft.com/office/drawing/2014/main" id="{3DBA79B7-974F-4FA9-8459-D4B61F58642B}"/>
              </a:ext>
            </a:extLst>
          </p:cNvPr>
          <p:cNvSpPr/>
          <p:nvPr/>
        </p:nvSpPr>
        <p:spPr>
          <a:xfrm>
            <a:off x="3492569" y="1352053"/>
            <a:ext cx="3289229" cy="2900730"/>
          </a:xfrm>
          <a:prstGeom prst="rect">
            <a:avLst/>
          </a:prstGeom>
        </p:spPr>
        <p:txBody>
          <a:bodyPr wrap="square">
            <a:spAutoFit/>
          </a:bodyPr>
          <a:lstStyle/>
          <a:p>
            <a:pPr>
              <a:lnSpc>
                <a:spcPct val="150000"/>
              </a:lnSpc>
              <a:spcBef>
                <a:spcPts val="1000"/>
              </a:spcBef>
            </a:pPr>
            <a:r>
              <a:rPr lang="en-US" sz="1400" dirty="0">
                <a:solidFill>
                  <a:prstClr val="black"/>
                </a:solidFill>
              </a:rPr>
              <a:t>This is a picture of the night sleep in a form that the physician can look at quickly.  The colored lines are each respiratory event by type and the length of time.</a:t>
            </a:r>
          </a:p>
          <a:p>
            <a:pPr>
              <a:lnSpc>
                <a:spcPct val="150000"/>
              </a:lnSpc>
              <a:spcBef>
                <a:spcPts val="1000"/>
              </a:spcBef>
            </a:pPr>
            <a:r>
              <a:rPr lang="en-US" sz="1400" dirty="0">
                <a:solidFill>
                  <a:prstClr val="black"/>
                </a:solidFill>
              </a:rPr>
              <a:t>The green and blue slightly thicker lines right above them are the heart rate and oxygen level.</a:t>
            </a:r>
          </a:p>
          <a:p>
            <a:pPr>
              <a:lnSpc>
                <a:spcPct val="150000"/>
              </a:lnSpc>
              <a:spcBef>
                <a:spcPts val="1000"/>
              </a:spcBef>
            </a:pPr>
            <a:r>
              <a:rPr lang="en-US" sz="1400" dirty="0">
                <a:solidFill>
                  <a:prstClr val="black"/>
                </a:solidFill>
              </a:rPr>
              <a:t>The bottoms shows body position.</a:t>
            </a:r>
          </a:p>
        </p:txBody>
      </p:sp>
      <p:sp>
        <p:nvSpPr>
          <p:cNvPr id="8" name="TextBox 7">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Home Sleep Studies </a:t>
            </a:r>
          </a:p>
        </p:txBody>
      </p:sp>
      <p:pic>
        <p:nvPicPr>
          <p:cNvPr id="7" name="Picture 6">
            <a:extLst>
              <a:ext uri="{FF2B5EF4-FFF2-40B4-BE49-F238E27FC236}">
                <a16:creationId xmlns:a16="http://schemas.microsoft.com/office/drawing/2014/main" id="{818C9AB1-1326-4060-AA06-C6F232DE1FA7}"/>
              </a:ext>
            </a:extLst>
          </p:cNvPr>
          <p:cNvPicPr>
            <a:picLocks noChangeAspect="1"/>
          </p:cNvPicPr>
          <p:nvPr/>
        </p:nvPicPr>
        <p:blipFill rotWithShape="1">
          <a:blip r:embed="rId3"/>
          <a:srcRect l="19338" t="11919" r="60058" b="8388"/>
          <a:stretch/>
        </p:blipFill>
        <p:spPr>
          <a:xfrm>
            <a:off x="6835140" y="643890"/>
            <a:ext cx="4775030" cy="5570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D7614B0C-3D7A-4940-81E9-CAA9E8807594}"/>
              </a:ext>
            </a:extLst>
          </p:cNvPr>
          <p:cNvPicPr>
            <a:picLocks noChangeAspect="1"/>
          </p:cNvPicPr>
          <p:nvPr/>
        </p:nvPicPr>
        <p:blipFill>
          <a:blip r:embed="rId4"/>
          <a:stretch>
            <a:fillRect/>
          </a:stretch>
        </p:blipFill>
        <p:spPr>
          <a:xfrm>
            <a:off x="4508897" y="6507608"/>
            <a:ext cx="3171825" cy="247650"/>
          </a:xfrm>
          <a:prstGeom prst="rect">
            <a:avLst/>
          </a:prstGeom>
        </p:spPr>
      </p:pic>
    </p:spTree>
    <p:extLst>
      <p:ext uri="{BB962C8B-B14F-4D97-AF65-F5344CB8AC3E}">
        <p14:creationId xmlns:p14="http://schemas.microsoft.com/office/powerpoint/2010/main" val="3811325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96D82494-DEB2-47EE-A9CC-C68086773883}"/>
              </a:ext>
            </a:extLst>
          </p:cNvPr>
          <p:cNvSpPr txBox="1">
            <a:spLocks noChangeArrowheads="1"/>
          </p:cNvSpPr>
          <p:nvPr/>
        </p:nvSpPr>
        <p:spPr bwMode="auto">
          <a:xfrm>
            <a:off x="1373816" y="1955007"/>
            <a:ext cx="944200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Calibri" panose="020F0502020204030204" pitchFamily="34" charset="0"/>
              </a:defRPr>
            </a:lvl1pPr>
            <a:lvl2pPr marL="742950" indent="-285750">
              <a:defRPr sz="3600">
                <a:solidFill>
                  <a:schemeClr val="tx1"/>
                </a:solidFill>
                <a:latin typeface="Calibri" panose="020F0502020204030204" pitchFamily="34" charset="0"/>
              </a:defRPr>
            </a:lvl2pPr>
            <a:lvl3pPr marL="1143000" indent="-228600">
              <a:defRPr sz="3600">
                <a:solidFill>
                  <a:schemeClr val="tx1"/>
                </a:solidFill>
                <a:latin typeface="Calibri" panose="020F0502020204030204" pitchFamily="34" charset="0"/>
              </a:defRPr>
            </a:lvl3pPr>
            <a:lvl4pPr marL="1600200" indent="-228600">
              <a:defRPr sz="3600">
                <a:solidFill>
                  <a:schemeClr val="tx1"/>
                </a:solidFill>
                <a:latin typeface="Calibri" panose="020F0502020204030204" pitchFamily="34" charset="0"/>
              </a:defRPr>
            </a:lvl4pPr>
            <a:lvl5pPr marL="2057400" indent="-228600">
              <a:defRPr sz="3600">
                <a:solidFill>
                  <a:schemeClr val="tx1"/>
                </a:solidFill>
                <a:latin typeface="Calibri" panose="020F0502020204030204" pitchFamily="34" charset="0"/>
              </a:defRPr>
            </a:lvl5pPr>
            <a:lvl6pPr marL="2514600" indent="-228600" defTabSz="1828800" eaLnBrk="0" fontAlgn="base" hangingPunct="0">
              <a:spcBef>
                <a:spcPct val="0"/>
              </a:spcBef>
              <a:spcAft>
                <a:spcPct val="0"/>
              </a:spcAft>
              <a:defRPr sz="3600">
                <a:solidFill>
                  <a:schemeClr val="tx1"/>
                </a:solidFill>
                <a:latin typeface="Calibri" panose="020F0502020204030204" pitchFamily="34" charset="0"/>
              </a:defRPr>
            </a:lvl6pPr>
            <a:lvl7pPr marL="2971800" indent="-228600" defTabSz="1828800" eaLnBrk="0" fontAlgn="base" hangingPunct="0">
              <a:spcBef>
                <a:spcPct val="0"/>
              </a:spcBef>
              <a:spcAft>
                <a:spcPct val="0"/>
              </a:spcAft>
              <a:defRPr sz="3600">
                <a:solidFill>
                  <a:schemeClr val="tx1"/>
                </a:solidFill>
                <a:latin typeface="Calibri" panose="020F0502020204030204" pitchFamily="34" charset="0"/>
              </a:defRPr>
            </a:lvl7pPr>
            <a:lvl8pPr marL="3429000" indent="-228600" defTabSz="1828800" eaLnBrk="0" fontAlgn="base" hangingPunct="0">
              <a:spcBef>
                <a:spcPct val="0"/>
              </a:spcBef>
              <a:spcAft>
                <a:spcPct val="0"/>
              </a:spcAft>
              <a:defRPr sz="3600">
                <a:solidFill>
                  <a:schemeClr val="tx1"/>
                </a:solidFill>
                <a:latin typeface="Calibri" panose="020F0502020204030204" pitchFamily="34" charset="0"/>
              </a:defRPr>
            </a:lvl8pPr>
            <a:lvl9pPr marL="3886200" indent="-228600" defTabSz="1828800" eaLnBrk="0" fontAlgn="base" hangingPunct="0">
              <a:spcBef>
                <a:spcPct val="0"/>
              </a:spcBef>
              <a:spcAft>
                <a:spcPct val="0"/>
              </a:spcAft>
              <a:defRPr sz="3600">
                <a:solidFill>
                  <a:schemeClr val="tx1"/>
                </a:solidFill>
                <a:latin typeface="Calibri" panose="020F0502020204030204" pitchFamily="34" charset="0"/>
              </a:defRPr>
            </a:lvl9pPr>
          </a:lstStyle>
          <a:p>
            <a:pPr algn="ctr" fontAlgn="base">
              <a:spcBef>
                <a:spcPct val="0"/>
              </a:spcBef>
              <a:spcAft>
                <a:spcPct val="0"/>
              </a:spcAft>
            </a:pPr>
            <a:r>
              <a:rPr lang="en-US" altLang="en-US" sz="6900" dirty="0">
                <a:solidFill>
                  <a:prstClr val="white"/>
                </a:solidFill>
                <a:latin typeface="Montserrat" panose="02000505000000020004" pitchFamily="2" charset="0"/>
              </a:rPr>
              <a:t>You Are Ready </a:t>
            </a:r>
          </a:p>
          <a:p>
            <a:pPr algn="ctr" fontAlgn="base">
              <a:spcBef>
                <a:spcPct val="0"/>
              </a:spcBef>
              <a:spcAft>
                <a:spcPct val="0"/>
              </a:spcAft>
            </a:pPr>
            <a:r>
              <a:rPr lang="en-US" altLang="en-US" sz="6900" dirty="0">
                <a:solidFill>
                  <a:prstClr val="white"/>
                </a:solidFill>
                <a:latin typeface="Montserrat" panose="02000505000000020004" pitchFamily="2" charset="0"/>
              </a:rPr>
              <a:t>For The Next Module</a:t>
            </a:r>
            <a:endParaRPr lang="tr-TR" altLang="en-US" sz="6900" dirty="0">
              <a:solidFill>
                <a:prstClr val="white"/>
              </a:solidFill>
              <a:latin typeface="Montserrat" panose="02000505000000020004" pitchFamily="2" charset="0"/>
            </a:endParaRPr>
          </a:p>
        </p:txBody>
      </p:sp>
      <p:pic>
        <p:nvPicPr>
          <p:cNvPr id="4" name="Picture 3">
            <a:extLst>
              <a:ext uri="{FF2B5EF4-FFF2-40B4-BE49-F238E27FC236}">
                <a16:creationId xmlns:a16="http://schemas.microsoft.com/office/drawing/2014/main" id="{75FF0537-CA97-467B-8F95-D1DB553569C3}"/>
              </a:ext>
            </a:extLst>
          </p:cNvPr>
          <p:cNvPicPr>
            <a:picLocks noChangeAspect="1"/>
          </p:cNvPicPr>
          <p:nvPr/>
        </p:nvPicPr>
        <p:blipFill>
          <a:blip r:embed="rId2"/>
          <a:stretch>
            <a:fillRect/>
          </a:stretch>
        </p:blipFill>
        <p:spPr>
          <a:xfrm>
            <a:off x="4508897" y="6507608"/>
            <a:ext cx="3171825" cy="247650"/>
          </a:xfrm>
          <a:prstGeom prst="rect">
            <a:avLst/>
          </a:prstGeom>
        </p:spPr>
      </p:pic>
    </p:spTree>
    <p:extLst>
      <p:ext uri="{BB962C8B-B14F-4D97-AF65-F5344CB8AC3E}">
        <p14:creationId xmlns:p14="http://schemas.microsoft.com/office/powerpoint/2010/main" val="199713148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FEE4D6-4C45-5844-9BE2-8335C74FB78D}"/>
              </a:ext>
            </a:extLst>
          </p:cNvPr>
          <p:cNvSpPr txBox="1"/>
          <p:nvPr/>
        </p:nvSpPr>
        <p:spPr>
          <a:xfrm>
            <a:off x="4064000" y="1869355"/>
            <a:ext cx="2544286" cy="430887"/>
          </a:xfrm>
          <a:prstGeom prst="rect">
            <a:avLst/>
          </a:prstGeom>
          <a:noFill/>
        </p:spPr>
        <p:txBody>
          <a:bodyPr wrap="none">
            <a:spAutoFit/>
          </a:bodyPr>
          <a:lstStyle/>
          <a:p>
            <a:pPr algn="ctr">
              <a:defRPr/>
            </a:pPr>
            <a:r>
              <a:rPr lang="en-US" sz="2200" dirty="0">
                <a:solidFill>
                  <a:schemeClr val="accent1"/>
                </a:solidFill>
                <a:latin typeface="Quickpen" pitchFamily="50" charset="0"/>
              </a:rPr>
              <a:t>Table of contents</a:t>
            </a:r>
            <a:endParaRPr lang="tr-TR" sz="2200" dirty="0">
              <a:solidFill>
                <a:schemeClr val="accent1"/>
              </a:solidFill>
              <a:latin typeface="Quickpen" pitchFamily="50" charset="0"/>
            </a:endParaRPr>
          </a:p>
        </p:txBody>
      </p:sp>
      <p:graphicFrame>
        <p:nvGraphicFramePr>
          <p:cNvPr id="2" name="Table 1">
            <a:extLst>
              <a:ext uri="{FF2B5EF4-FFF2-40B4-BE49-F238E27FC236}">
                <a16:creationId xmlns:a16="http://schemas.microsoft.com/office/drawing/2014/main" id="{181F2424-782F-475F-81E9-9769224CBFBB}"/>
              </a:ext>
            </a:extLst>
          </p:cNvPr>
          <p:cNvGraphicFramePr>
            <a:graphicFrameLocks noGrp="1"/>
          </p:cNvGraphicFramePr>
          <p:nvPr>
            <p:extLst>
              <p:ext uri="{D42A27DB-BD31-4B8C-83A1-F6EECF244321}">
                <p14:modId xmlns:p14="http://schemas.microsoft.com/office/powerpoint/2010/main" val="1027945961"/>
              </p:ext>
            </p:extLst>
          </p:nvPr>
        </p:nvGraphicFramePr>
        <p:xfrm>
          <a:off x="4064000" y="2657467"/>
          <a:ext cx="4892275" cy="2595880"/>
        </p:xfrm>
        <a:graphic>
          <a:graphicData uri="http://schemas.openxmlformats.org/drawingml/2006/table">
            <a:tbl>
              <a:tblPr firstRow="1" bandRow="1">
                <a:tableStyleId>{2D5ABB26-0587-4C30-8999-92F81FD0307C}</a:tableStyleId>
              </a:tblPr>
              <a:tblGrid>
                <a:gridCol w="668638">
                  <a:extLst>
                    <a:ext uri="{9D8B030D-6E8A-4147-A177-3AD203B41FA5}">
                      <a16:colId xmlns:a16="http://schemas.microsoft.com/office/drawing/2014/main" val="508192869"/>
                    </a:ext>
                  </a:extLst>
                </a:gridCol>
                <a:gridCol w="4223637">
                  <a:extLst>
                    <a:ext uri="{9D8B030D-6E8A-4147-A177-3AD203B41FA5}">
                      <a16:colId xmlns:a16="http://schemas.microsoft.com/office/drawing/2014/main" val="1738044332"/>
                    </a:ext>
                  </a:extLst>
                </a:gridCol>
              </a:tblGrid>
              <a:tr h="370840">
                <a:tc>
                  <a:txBody>
                    <a:bodyPr/>
                    <a:lstStyle/>
                    <a:p>
                      <a:r>
                        <a:rPr lang="en-US" dirty="0">
                          <a:solidFill>
                            <a:schemeClr val="tx2">
                              <a:lumMod val="40000"/>
                              <a:lumOff val="60000"/>
                            </a:schemeClr>
                          </a:solidFill>
                          <a:latin typeface="Montserrat" panose="02000505000000020004" pitchFamily="2" charset="0"/>
                        </a:rPr>
                        <a:t>4</a:t>
                      </a:r>
                    </a:p>
                  </a:txBody>
                  <a:tcPr/>
                </a:tc>
                <a:tc>
                  <a:txBody>
                    <a:bodyPr/>
                    <a:lstStyle/>
                    <a:p>
                      <a:r>
                        <a:rPr lang="en-US" sz="1400" dirty="0">
                          <a:solidFill>
                            <a:schemeClr val="tx1"/>
                          </a:solidFill>
                        </a:rPr>
                        <a:t>Electronic Tracking </a:t>
                      </a:r>
                    </a:p>
                  </a:txBody>
                  <a:tcPr anchor="ctr"/>
                </a:tc>
                <a:extLst>
                  <a:ext uri="{0D108BD9-81ED-4DB2-BD59-A6C34878D82A}">
                    <a16:rowId xmlns:a16="http://schemas.microsoft.com/office/drawing/2014/main" val="2109158794"/>
                  </a:ext>
                </a:extLst>
              </a:tr>
              <a:tr h="370840">
                <a:tc>
                  <a:txBody>
                    <a:bodyPr/>
                    <a:lstStyle/>
                    <a:p>
                      <a:r>
                        <a:rPr lang="en-US" dirty="0">
                          <a:solidFill>
                            <a:schemeClr val="tx2">
                              <a:lumMod val="40000"/>
                              <a:lumOff val="60000"/>
                            </a:schemeClr>
                          </a:solidFill>
                          <a:latin typeface="Montserrat" panose="02000505000000020004" pitchFamily="2" charset="0"/>
                        </a:rPr>
                        <a:t>6</a:t>
                      </a:r>
                    </a:p>
                  </a:txBody>
                  <a:tcPr/>
                </a:tc>
                <a:tc>
                  <a:txBody>
                    <a:bodyPr/>
                    <a:lstStyle/>
                    <a:p>
                      <a:r>
                        <a:rPr lang="en-US" sz="1400" dirty="0"/>
                        <a:t>Apple Watch App Download</a:t>
                      </a:r>
                    </a:p>
                  </a:txBody>
                  <a:tcPr anchor="ctr"/>
                </a:tc>
                <a:extLst>
                  <a:ext uri="{0D108BD9-81ED-4DB2-BD59-A6C34878D82A}">
                    <a16:rowId xmlns:a16="http://schemas.microsoft.com/office/drawing/2014/main" val="1845386627"/>
                  </a:ext>
                </a:extLst>
              </a:tr>
              <a:tr h="370840">
                <a:tc>
                  <a:txBody>
                    <a:bodyPr/>
                    <a:lstStyle/>
                    <a:p>
                      <a:r>
                        <a:rPr lang="en-US" dirty="0">
                          <a:solidFill>
                            <a:schemeClr val="tx2">
                              <a:lumMod val="40000"/>
                              <a:lumOff val="60000"/>
                            </a:schemeClr>
                          </a:solidFill>
                          <a:latin typeface="Montserrat" panose="02000505000000020004" pitchFamily="2" charset="0"/>
                        </a:rPr>
                        <a:t>9</a:t>
                      </a:r>
                    </a:p>
                  </a:txBody>
                  <a:tcPr/>
                </a:tc>
                <a:tc>
                  <a:txBody>
                    <a:bodyPr/>
                    <a:lstStyle/>
                    <a:p>
                      <a:r>
                        <a:rPr lang="en-US" sz="1400" dirty="0"/>
                        <a:t>Fitbit 1 Week</a:t>
                      </a:r>
                    </a:p>
                  </a:txBody>
                  <a:tcPr anchor="ctr"/>
                </a:tc>
                <a:extLst>
                  <a:ext uri="{0D108BD9-81ED-4DB2-BD59-A6C34878D82A}">
                    <a16:rowId xmlns:a16="http://schemas.microsoft.com/office/drawing/2014/main" val="496688315"/>
                  </a:ext>
                </a:extLst>
              </a:tr>
              <a:tr h="370840">
                <a:tc>
                  <a:txBody>
                    <a:bodyPr/>
                    <a:lstStyle/>
                    <a:p>
                      <a:r>
                        <a:rPr lang="en-US" dirty="0">
                          <a:solidFill>
                            <a:schemeClr val="tx2">
                              <a:lumMod val="40000"/>
                              <a:lumOff val="60000"/>
                            </a:schemeClr>
                          </a:solidFill>
                          <a:latin typeface="Montserrat" panose="02000505000000020004" pitchFamily="2" charset="0"/>
                        </a:rPr>
                        <a:t>12</a:t>
                      </a:r>
                    </a:p>
                  </a:txBody>
                  <a:tcPr/>
                </a:tc>
                <a:tc>
                  <a:txBody>
                    <a:bodyPr/>
                    <a:lstStyle/>
                    <a:p>
                      <a:r>
                        <a:rPr lang="en-US" sz="1400" dirty="0"/>
                        <a:t>Fitbit 1 Night</a:t>
                      </a:r>
                    </a:p>
                  </a:txBody>
                  <a:tcPr anchor="ctr"/>
                </a:tc>
                <a:extLst>
                  <a:ext uri="{0D108BD9-81ED-4DB2-BD59-A6C34878D82A}">
                    <a16:rowId xmlns:a16="http://schemas.microsoft.com/office/drawing/2014/main" val="3065012163"/>
                  </a:ext>
                </a:extLst>
              </a:tr>
              <a:tr h="370840">
                <a:tc>
                  <a:txBody>
                    <a:bodyPr/>
                    <a:lstStyle/>
                    <a:p>
                      <a:r>
                        <a:rPr lang="en-US" dirty="0">
                          <a:solidFill>
                            <a:schemeClr val="tx2">
                              <a:lumMod val="40000"/>
                              <a:lumOff val="60000"/>
                            </a:schemeClr>
                          </a:solidFill>
                          <a:latin typeface="Montserrat" panose="02000505000000020004" pitchFamily="2" charset="0"/>
                        </a:rPr>
                        <a:t>15</a:t>
                      </a:r>
                    </a:p>
                  </a:txBody>
                  <a:tcPr/>
                </a:tc>
                <a:tc>
                  <a:txBody>
                    <a:bodyPr/>
                    <a:lstStyle/>
                    <a:p>
                      <a:r>
                        <a:rPr lang="en-US" sz="1400" dirty="0"/>
                        <a:t>Phone App Sleep Tracking</a:t>
                      </a:r>
                    </a:p>
                  </a:txBody>
                  <a:tcPr anchor="ctr"/>
                </a:tc>
                <a:extLst>
                  <a:ext uri="{0D108BD9-81ED-4DB2-BD59-A6C34878D82A}">
                    <a16:rowId xmlns:a16="http://schemas.microsoft.com/office/drawing/2014/main" val="2590519340"/>
                  </a:ext>
                </a:extLst>
              </a:tr>
              <a:tr h="370840">
                <a:tc>
                  <a:txBody>
                    <a:bodyPr/>
                    <a:lstStyle/>
                    <a:p>
                      <a:r>
                        <a:rPr lang="en-US" dirty="0">
                          <a:solidFill>
                            <a:schemeClr val="tx2">
                              <a:lumMod val="40000"/>
                              <a:lumOff val="60000"/>
                            </a:schemeClr>
                          </a:solidFill>
                          <a:latin typeface="Montserrat" panose="02000505000000020004" pitchFamily="2" charset="0"/>
                        </a:rPr>
                        <a:t>18</a:t>
                      </a:r>
                    </a:p>
                  </a:txBody>
                  <a:tcPr/>
                </a:tc>
                <a:tc>
                  <a:txBody>
                    <a:bodyPr/>
                    <a:lstStyle/>
                    <a:p>
                      <a:r>
                        <a:rPr lang="en-US" sz="1400" dirty="0"/>
                        <a:t>Home Sleep Studies </a:t>
                      </a:r>
                    </a:p>
                  </a:txBody>
                  <a:tcPr anchor="ctr"/>
                </a:tc>
                <a:extLst>
                  <a:ext uri="{0D108BD9-81ED-4DB2-BD59-A6C34878D82A}">
                    <a16:rowId xmlns:a16="http://schemas.microsoft.com/office/drawing/2014/main" val="3237095978"/>
                  </a:ext>
                </a:extLst>
              </a:tr>
              <a:tr h="370840">
                <a:tc>
                  <a:txBody>
                    <a:bodyPr/>
                    <a:lstStyle/>
                    <a:p>
                      <a:endParaRPr lang="en-US" dirty="0">
                        <a:solidFill>
                          <a:schemeClr val="tx2">
                            <a:lumMod val="40000"/>
                            <a:lumOff val="60000"/>
                          </a:schemeClr>
                        </a:solidFill>
                        <a:latin typeface="Montserrat" panose="02000505000000020004" pitchFamily="2" charset="0"/>
                      </a:endParaRPr>
                    </a:p>
                  </a:txBody>
                  <a:tcPr/>
                </a:tc>
                <a:tc>
                  <a:txBody>
                    <a:bodyPr/>
                    <a:lstStyle/>
                    <a:p>
                      <a:endParaRPr lang="en-US" sz="1400" dirty="0"/>
                    </a:p>
                  </a:txBody>
                  <a:tcPr anchor="b"/>
                </a:tc>
                <a:extLst>
                  <a:ext uri="{0D108BD9-81ED-4DB2-BD59-A6C34878D82A}">
                    <a16:rowId xmlns:a16="http://schemas.microsoft.com/office/drawing/2014/main" val="3468314863"/>
                  </a:ext>
                </a:extLst>
              </a:tr>
            </a:tbl>
          </a:graphicData>
        </a:graphic>
      </p:graphicFrame>
      <p:pic>
        <p:nvPicPr>
          <p:cNvPr id="4" name="Picture 3">
            <a:extLst>
              <a:ext uri="{FF2B5EF4-FFF2-40B4-BE49-F238E27FC236}">
                <a16:creationId xmlns:a16="http://schemas.microsoft.com/office/drawing/2014/main" id="{F7D4C5EE-1068-4DCD-A4EA-3A63490CCF54}"/>
              </a:ext>
            </a:extLst>
          </p:cNvPr>
          <p:cNvPicPr>
            <a:picLocks noChangeAspect="1"/>
          </p:cNvPicPr>
          <p:nvPr/>
        </p:nvPicPr>
        <p:blipFill>
          <a:blip r:embed="rId2"/>
          <a:stretch>
            <a:fillRect/>
          </a:stretch>
        </p:blipFill>
        <p:spPr>
          <a:xfrm>
            <a:off x="4508897" y="6517882"/>
            <a:ext cx="3171825" cy="2476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one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3618115" y="4680524"/>
            <a:ext cx="4867230"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ELECTRONIC TRACKING </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11717" y="419804"/>
            <a:ext cx="2255746"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SIX</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94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0435"/>
          <a:stretch/>
        </p:blipFill>
        <p:spPr>
          <a:xfrm>
            <a:off x="2979604" y="0"/>
            <a:ext cx="9212396"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5</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3119477"/>
            <a:ext cx="3712308" cy="400110"/>
          </a:xfrm>
          <a:prstGeom prst="rect">
            <a:avLst/>
          </a:prstGeom>
          <a:noFill/>
        </p:spPr>
        <p:txBody>
          <a:bodyPr wrap="square" rtlCol="0">
            <a:spAutoFit/>
          </a:bodyPr>
          <a:lstStyle/>
          <a:p>
            <a:pPr algn="ctr"/>
            <a:r>
              <a:rPr lang="en-US" sz="2000" dirty="0">
                <a:solidFill>
                  <a:schemeClr val="accent1"/>
                </a:solidFill>
              </a:rPr>
              <a:t>Electronic Tracking </a:t>
            </a:r>
          </a:p>
        </p:txBody>
      </p:sp>
      <p:sp>
        <p:nvSpPr>
          <p:cNvPr id="10" name="TextBox 9">
            <a:extLst>
              <a:ext uri="{FF2B5EF4-FFF2-40B4-BE49-F238E27FC236}">
                <a16:creationId xmlns:a16="http://schemas.microsoft.com/office/drawing/2014/main" id="{E9AAF6C0-9991-45CD-B897-231A7FC0BF0E}"/>
              </a:ext>
            </a:extLst>
          </p:cNvPr>
          <p:cNvSpPr txBox="1"/>
          <p:nvPr/>
        </p:nvSpPr>
        <p:spPr>
          <a:xfrm>
            <a:off x="4803354" y="169299"/>
            <a:ext cx="7218505" cy="707886"/>
          </a:xfrm>
          <a:prstGeom prst="rect">
            <a:avLst/>
          </a:prstGeom>
          <a:noFill/>
        </p:spPr>
        <p:txBody>
          <a:bodyPr wrap="square" rtlCol="0">
            <a:spAutoFit/>
          </a:bodyPr>
          <a:lstStyle/>
          <a:p>
            <a:r>
              <a:rPr lang="en-US" sz="4000" dirty="0">
                <a:solidFill>
                  <a:srgbClr val="676767"/>
                </a:solidFill>
              </a:rPr>
              <a:t>know what you are viewing</a:t>
            </a:r>
          </a:p>
        </p:txBody>
      </p:sp>
    </p:spTree>
    <p:extLst>
      <p:ext uri="{BB962C8B-B14F-4D97-AF65-F5344CB8AC3E}">
        <p14:creationId xmlns:p14="http://schemas.microsoft.com/office/powerpoint/2010/main" val="17868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two</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2979062" y="4680524"/>
            <a:ext cx="6145337"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APPLE WATCH APP DOWNLOAD</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11717" y="419804"/>
            <a:ext cx="2255746"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SIX</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057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2"/>
          </p:nvPr>
        </p:nvSpPr>
        <p:spPr/>
        <p:txBody>
          <a:bodyPr/>
          <a:lstStyle/>
          <a:p>
            <a:fld id="{667BE782-764C-48E2-8CC4-34B04CA69BE4}" type="slidenum">
              <a:rPr lang="en-US" smtClean="0"/>
              <a:t>7</a:t>
            </a:fld>
            <a:endParaRPr lang="en-US"/>
          </a:p>
        </p:txBody>
      </p:sp>
      <p:sp>
        <p:nvSpPr>
          <p:cNvPr id="2" name="TextBox 1">
            <a:extLst>
              <a:ext uri="{FF2B5EF4-FFF2-40B4-BE49-F238E27FC236}">
                <a16:creationId xmlns:a16="http://schemas.microsoft.com/office/drawing/2014/main" id="{761ED083-1A0F-41BC-B5B3-39526ACDFE16}"/>
              </a:ext>
            </a:extLst>
          </p:cNvPr>
          <p:cNvSpPr txBox="1"/>
          <p:nvPr/>
        </p:nvSpPr>
        <p:spPr>
          <a:xfrm rot="16200000">
            <a:off x="1320549" y="3118060"/>
            <a:ext cx="3712307" cy="461665"/>
          </a:xfrm>
          <a:prstGeom prst="rect">
            <a:avLst/>
          </a:prstGeom>
          <a:noFill/>
        </p:spPr>
        <p:txBody>
          <a:bodyPr wrap="square" rtlCol="0">
            <a:spAutoFit/>
          </a:bodyPr>
          <a:lstStyle/>
          <a:p>
            <a:pPr algn="ctr"/>
            <a:r>
              <a:rPr lang="en-US" sz="2400" dirty="0">
                <a:solidFill>
                  <a:schemeClr val="bg1"/>
                </a:solidFill>
              </a:rPr>
              <a:t>TIME ASLEEP</a:t>
            </a:r>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Apple Watch App Download</a:t>
            </a:r>
          </a:p>
        </p:txBody>
      </p:sp>
      <p:graphicFrame>
        <p:nvGraphicFramePr>
          <p:cNvPr id="8" name="Content Placeholder 3">
            <a:extLst>
              <a:ext uri="{FF2B5EF4-FFF2-40B4-BE49-F238E27FC236}">
                <a16:creationId xmlns:a16="http://schemas.microsoft.com/office/drawing/2014/main" id="{F23759F0-A6D9-442A-8357-543863729C25}"/>
              </a:ext>
            </a:extLst>
          </p:cNvPr>
          <p:cNvGraphicFramePr>
            <a:graphicFrameLocks/>
          </p:cNvGraphicFramePr>
          <p:nvPr>
            <p:extLst>
              <p:ext uri="{D42A27DB-BD31-4B8C-83A1-F6EECF244321}">
                <p14:modId xmlns:p14="http://schemas.microsoft.com/office/powerpoint/2010/main" val="2062262666"/>
              </p:ext>
            </p:extLst>
          </p:nvPr>
        </p:nvGraphicFramePr>
        <p:xfrm>
          <a:off x="1583056" y="102902"/>
          <a:ext cx="10100944" cy="6652195"/>
        </p:xfrm>
        <a:graphic>
          <a:graphicData uri="http://schemas.openxmlformats.org/drawingml/2006/table">
            <a:tbl>
              <a:tblPr firstRow="1" bandRow="1">
                <a:tableStyleId>{5C22544A-7EE6-4342-B048-85BDC9FD1C3A}</a:tableStyleId>
              </a:tblPr>
              <a:tblGrid>
                <a:gridCol w="1385455">
                  <a:extLst>
                    <a:ext uri="{9D8B030D-6E8A-4147-A177-3AD203B41FA5}">
                      <a16:colId xmlns:a16="http://schemas.microsoft.com/office/drawing/2014/main" val="1557323914"/>
                    </a:ext>
                  </a:extLst>
                </a:gridCol>
                <a:gridCol w="1136073">
                  <a:extLst>
                    <a:ext uri="{9D8B030D-6E8A-4147-A177-3AD203B41FA5}">
                      <a16:colId xmlns:a16="http://schemas.microsoft.com/office/drawing/2014/main" val="1738071782"/>
                    </a:ext>
                  </a:extLst>
                </a:gridCol>
                <a:gridCol w="858981">
                  <a:extLst>
                    <a:ext uri="{9D8B030D-6E8A-4147-A177-3AD203B41FA5}">
                      <a16:colId xmlns:a16="http://schemas.microsoft.com/office/drawing/2014/main" val="1649893622"/>
                    </a:ext>
                  </a:extLst>
                </a:gridCol>
                <a:gridCol w="637310">
                  <a:extLst>
                    <a:ext uri="{9D8B030D-6E8A-4147-A177-3AD203B41FA5}">
                      <a16:colId xmlns:a16="http://schemas.microsoft.com/office/drawing/2014/main" val="480955065"/>
                    </a:ext>
                  </a:extLst>
                </a:gridCol>
                <a:gridCol w="692727">
                  <a:extLst>
                    <a:ext uri="{9D8B030D-6E8A-4147-A177-3AD203B41FA5}">
                      <a16:colId xmlns:a16="http://schemas.microsoft.com/office/drawing/2014/main" val="3803371205"/>
                    </a:ext>
                  </a:extLst>
                </a:gridCol>
                <a:gridCol w="1108363">
                  <a:extLst>
                    <a:ext uri="{9D8B030D-6E8A-4147-A177-3AD203B41FA5}">
                      <a16:colId xmlns:a16="http://schemas.microsoft.com/office/drawing/2014/main" val="3879978754"/>
                    </a:ext>
                  </a:extLst>
                </a:gridCol>
                <a:gridCol w="905164">
                  <a:extLst>
                    <a:ext uri="{9D8B030D-6E8A-4147-A177-3AD203B41FA5}">
                      <a16:colId xmlns:a16="http://schemas.microsoft.com/office/drawing/2014/main" val="1799136342"/>
                    </a:ext>
                  </a:extLst>
                </a:gridCol>
                <a:gridCol w="942109">
                  <a:extLst>
                    <a:ext uri="{9D8B030D-6E8A-4147-A177-3AD203B41FA5}">
                      <a16:colId xmlns:a16="http://schemas.microsoft.com/office/drawing/2014/main" val="3230107804"/>
                    </a:ext>
                  </a:extLst>
                </a:gridCol>
                <a:gridCol w="1025237">
                  <a:extLst>
                    <a:ext uri="{9D8B030D-6E8A-4147-A177-3AD203B41FA5}">
                      <a16:colId xmlns:a16="http://schemas.microsoft.com/office/drawing/2014/main" val="3159074075"/>
                    </a:ext>
                  </a:extLst>
                </a:gridCol>
                <a:gridCol w="711200">
                  <a:extLst>
                    <a:ext uri="{9D8B030D-6E8A-4147-A177-3AD203B41FA5}">
                      <a16:colId xmlns:a16="http://schemas.microsoft.com/office/drawing/2014/main" val="3344492077"/>
                    </a:ext>
                  </a:extLst>
                </a:gridCol>
                <a:gridCol w="698325">
                  <a:extLst>
                    <a:ext uri="{9D8B030D-6E8A-4147-A177-3AD203B41FA5}">
                      <a16:colId xmlns:a16="http://schemas.microsoft.com/office/drawing/2014/main" val="1990504699"/>
                    </a:ext>
                  </a:extLst>
                </a:gridCol>
              </a:tblGrid>
              <a:tr h="542487">
                <a:tc>
                  <a:txBody>
                    <a:bodyPr/>
                    <a:lstStyle/>
                    <a:p>
                      <a:pPr algn="ctr" fontAlgn="b"/>
                      <a:r>
                        <a:rPr lang="en-US" sz="1400" u="none" strike="noStrike" dirty="0">
                          <a:effectLst/>
                          <a:latin typeface="Montserrat Light" panose="00000400000000000000" pitchFamily="50" charset="0"/>
                        </a:rPr>
                        <a:t>In bed at</a:t>
                      </a:r>
                      <a:endParaRPr lang="en-US" sz="1400" b="1" i="0" u="none" strike="noStrike" dirty="0">
                        <a:solidFill>
                          <a:srgbClr val="000000"/>
                        </a:solidFill>
                        <a:effectLst/>
                        <a:latin typeface="Montserrat Light" panose="00000400000000000000" pitchFamily="50" charset="0"/>
                      </a:endParaRPr>
                    </a:p>
                  </a:txBody>
                  <a:tcPr marL="5364" marR="5364" marT="5364" marB="0" anchor="ctr"/>
                </a:tc>
                <a:tc>
                  <a:txBody>
                    <a:bodyPr/>
                    <a:lstStyle/>
                    <a:p>
                      <a:pPr algn="ctr" fontAlgn="b"/>
                      <a:r>
                        <a:rPr lang="en-US" sz="1400" u="none" strike="noStrike" dirty="0">
                          <a:effectLst/>
                          <a:latin typeface="Montserrat Light" panose="00000400000000000000" pitchFamily="50" charset="0"/>
                        </a:rPr>
                        <a:t>Until</a:t>
                      </a:r>
                      <a:endParaRPr lang="en-US" sz="1400" b="1" i="0" u="none" strike="noStrike" dirty="0">
                        <a:solidFill>
                          <a:srgbClr val="000000"/>
                        </a:solidFill>
                        <a:effectLst/>
                        <a:latin typeface="Montserrat Light" panose="00000400000000000000" pitchFamily="50" charset="0"/>
                      </a:endParaRPr>
                    </a:p>
                  </a:txBody>
                  <a:tcPr marL="5364" marR="5364" marT="5364" marB="0" anchor="ctr"/>
                </a:tc>
                <a:tc>
                  <a:txBody>
                    <a:bodyPr/>
                    <a:lstStyle/>
                    <a:p>
                      <a:pPr algn="ctr" fontAlgn="b"/>
                      <a:r>
                        <a:rPr lang="en-US" sz="1400" u="none" strike="noStrike" dirty="0">
                          <a:effectLst/>
                          <a:latin typeface="Montserrat Light" panose="00000400000000000000" pitchFamily="50" charset="0"/>
                        </a:rPr>
                        <a:t>Duration</a:t>
                      </a:r>
                      <a:endParaRPr lang="en-US" sz="1400" b="1" i="0" u="none" strike="noStrike" dirty="0">
                        <a:solidFill>
                          <a:srgbClr val="000000"/>
                        </a:solidFill>
                        <a:effectLst/>
                        <a:latin typeface="Montserrat Light" panose="00000400000000000000" pitchFamily="50" charset="0"/>
                      </a:endParaRPr>
                    </a:p>
                  </a:txBody>
                  <a:tcPr marL="5364" marR="5364" marT="5364" marB="0" anchor="ctr"/>
                </a:tc>
                <a:tc>
                  <a:txBody>
                    <a:bodyPr/>
                    <a:lstStyle/>
                    <a:p>
                      <a:pPr algn="ctr" fontAlgn="b"/>
                      <a:r>
                        <a:rPr lang="en-US" sz="1400" u="none" strike="noStrike" dirty="0">
                          <a:effectLst/>
                          <a:latin typeface="Montserrat Light" panose="00000400000000000000" pitchFamily="50" charset="0"/>
                        </a:rPr>
                        <a:t>Asleep</a:t>
                      </a:r>
                      <a:endParaRPr lang="en-US" sz="1400" b="1" i="0" u="none" strike="noStrike" dirty="0">
                        <a:solidFill>
                          <a:srgbClr val="000000"/>
                        </a:solidFill>
                        <a:effectLst/>
                        <a:latin typeface="Montserrat Light" panose="00000400000000000000" pitchFamily="50" charset="0"/>
                      </a:endParaRPr>
                    </a:p>
                  </a:txBody>
                  <a:tcPr marL="5364" marR="5364" marT="5364" marB="0" anchor="ctr"/>
                </a:tc>
                <a:tc>
                  <a:txBody>
                    <a:bodyPr/>
                    <a:lstStyle/>
                    <a:p>
                      <a:pPr algn="ctr" fontAlgn="b"/>
                      <a:r>
                        <a:rPr lang="en-US" sz="1400" u="none" strike="noStrike" dirty="0">
                          <a:effectLst/>
                          <a:latin typeface="Montserrat Light" panose="00000400000000000000" pitchFamily="50" charset="0"/>
                        </a:rPr>
                        <a:t>Time awake</a:t>
                      </a:r>
                    </a:p>
                  </a:txBody>
                  <a:tcPr marL="5364" marR="5364" marT="5364" marB="0" anchor="ctr"/>
                </a:tc>
                <a:tc>
                  <a:txBody>
                    <a:bodyPr/>
                    <a:lstStyle/>
                    <a:p>
                      <a:pPr algn="ctr" fontAlgn="b"/>
                      <a:r>
                        <a:rPr lang="en-US" sz="1400" u="none" strike="noStrike" dirty="0">
                          <a:effectLst/>
                          <a:latin typeface="Montserrat Light" panose="00000400000000000000" pitchFamily="50" charset="0"/>
                        </a:rPr>
                        <a:t>Fell asleep </a:t>
                      </a:r>
                    </a:p>
                    <a:p>
                      <a:pPr algn="ctr" fontAlgn="b"/>
                      <a:r>
                        <a:rPr lang="en-US" sz="1400" u="none" strike="noStrike" dirty="0">
                          <a:effectLst/>
                          <a:latin typeface="Montserrat Light" panose="00000400000000000000" pitchFamily="50" charset="0"/>
                        </a:rPr>
                        <a:t>in</a:t>
                      </a:r>
                      <a:endParaRPr lang="en-US" sz="1400" b="1" i="0" u="none" strike="noStrike" dirty="0">
                        <a:solidFill>
                          <a:srgbClr val="000000"/>
                        </a:solidFill>
                        <a:effectLst/>
                        <a:latin typeface="Montserrat Light" panose="00000400000000000000" pitchFamily="50" charset="0"/>
                      </a:endParaRPr>
                    </a:p>
                  </a:txBody>
                  <a:tcPr marL="5364" marR="5364" marT="5364" marB="0" anchor="ctr"/>
                </a:tc>
                <a:tc>
                  <a:txBody>
                    <a:bodyPr/>
                    <a:lstStyle/>
                    <a:p>
                      <a:pPr algn="ctr" fontAlgn="b"/>
                      <a:r>
                        <a:rPr lang="en-US" sz="1400" u="none" strike="noStrike" dirty="0">
                          <a:effectLst/>
                          <a:latin typeface="Montserrat Light" panose="00000400000000000000" pitchFamily="50" charset="0"/>
                        </a:rPr>
                        <a:t>Quality </a:t>
                      </a:r>
                    </a:p>
                    <a:p>
                      <a:pPr algn="ctr" fontAlgn="b"/>
                      <a:r>
                        <a:rPr lang="en-US" sz="1400" u="none" strike="noStrike" dirty="0">
                          <a:effectLst/>
                          <a:latin typeface="Montserrat Light" panose="00000400000000000000" pitchFamily="50" charset="0"/>
                        </a:rPr>
                        <a:t>sleep</a:t>
                      </a:r>
                      <a:endParaRPr lang="en-US" sz="1400" b="1" i="0" u="none" strike="noStrike" dirty="0">
                        <a:solidFill>
                          <a:srgbClr val="000000"/>
                        </a:solidFill>
                        <a:effectLst/>
                        <a:latin typeface="Montserrat Light" panose="00000400000000000000" pitchFamily="50" charset="0"/>
                      </a:endParaRPr>
                    </a:p>
                  </a:txBody>
                  <a:tcPr marL="5364" marR="5364" marT="5364" marB="0" anchor="ctr"/>
                </a:tc>
                <a:tc>
                  <a:txBody>
                    <a:bodyPr/>
                    <a:lstStyle/>
                    <a:p>
                      <a:pPr algn="ctr" fontAlgn="b"/>
                      <a:r>
                        <a:rPr lang="en-US" sz="1400" u="none" strike="noStrike" dirty="0">
                          <a:effectLst/>
                          <a:latin typeface="Montserrat Light" panose="00000400000000000000" pitchFamily="50" charset="0"/>
                        </a:rPr>
                        <a:t>Deep </a:t>
                      </a:r>
                    </a:p>
                    <a:p>
                      <a:pPr algn="ctr" fontAlgn="b"/>
                      <a:r>
                        <a:rPr lang="en-US" sz="1400" u="none" strike="noStrike" dirty="0">
                          <a:effectLst/>
                          <a:latin typeface="Montserrat Light" panose="00000400000000000000" pitchFamily="50" charset="0"/>
                        </a:rPr>
                        <a:t>sleep</a:t>
                      </a:r>
                      <a:endParaRPr lang="en-US" sz="1400" b="1" i="0" u="none" strike="noStrike" dirty="0">
                        <a:solidFill>
                          <a:srgbClr val="000000"/>
                        </a:solidFill>
                        <a:effectLst/>
                        <a:latin typeface="Montserrat Light" panose="00000400000000000000" pitchFamily="50" charset="0"/>
                      </a:endParaRPr>
                    </a:p>
                  </a:txBody>
                  <a:tcPr marL="5364" marR="5364" marT="5364" marB="0" anchor="ctr"/>
                </a:tc>
                <a:tc>
                  <a:txBody>
                    <a:bodyPr/>
                    <a:lstStyle/>
                    <a:p>
                      <a:pPr algn="ctr" fontAlgn="b"/>
                      <a:r>
                        <a:rPr lang="en-US" sz="1400" u="none" strike="noStrike" dirty="0">
                          <a:effectLst/>
                          <a:latin typeface="Montserrat Light" panose="00000400000000000000" pitchFamily="50" charset="0"/>
                        </a:rPr>
                        <a:t>Heartrate</a:t>
                      </a:r>
                      <a:endParaRPr lang="en-US" sz="1400" b="1" i="0" u="none" strike="noStrike" dirty="0">
                        <a:solidFill>
                          <a:srgbClr val="000000"/>
                        </a:solidFill>
                        <a:effectLst/>
                        <a:latin typeface="Montserrat Light" panose="00000400000000000000" pitchFamily="50" charset="0"/>
                      </a:endParaRPr>
                    </a:p>
                  </a:txBody>
                  <a:tcPr marL="5364" marR="5364" marT="5364" marB="0" anchor="ctr"/>
                </a:tc>
                <a:tc>
                  <a:txBody>
                    <a:bodyPr/>
                    <a:lstStyle/>
                    <a:p>
                      <a:pPr algn="ctr" fontAlgn="b"/>
                      <a:r>
                        <a:rPr lang="en-US" sz="1400" u="none" strike="noStrike" dirty="0">
                          <a:effectLst/>
                          <a:latin typeface="Montserrat Light" panose="00000400000000000000" pitchFamily="50" charset="0"/>
                        </a:rPr>
                        <a:t>Tags</a:t>
                      </a:r>
                      <a:endParaRPr lang="en-US" sz="1400" b="1" i="0" u="none" strike="noStrike" dirty="0">
                        <a:solidFill>
                          <a:srgbClr val="000000"/>
                        </a:solidFill>
                        <a:effectLst/>
                        <a:latin typeface="Montserrat Light" panose="00000400000000000000" pitchFamily="50" charset="0"/>
                      </a:endParaRPr>
                    </a:p>
                  </a:txBody>
                  <a:tcPr marL="5364" marR="5364" marT="5364" marB="0" anchor="ctr"/>
                </a:tc>
                <a:tc>
                  <a:txBody>
                    <a:bodyPr/>
                    <a:lstStyle/>
                    <a:p>
                      <a:pPr algn="ctr" fontAlgn="b"/>
                      <a:r>
                        <a:rPr lang="en-US" sz="1400" u="none" strike="noStrike" dirty="0">
                          <a:effectLst/>
                          <a:latin typeface="Montserrat Light" panose="00000400000000000000" pitchFamily="50" charset="0"/>
                        </a:rPr>
                        <a:t>Notes</a:t>
                      </a:r>
                      <a:endParaRPr lang="en-US" sz="1400" b="1" i="0" u="none" strike="noStrike" dirty="0">
                        <a:solidFill>
                          <a:srgbClr val="000000"/>
                        </a:solidFill>
                        <a:effectLst/>
                        <a:latin typeface="Montserrat Light" panose="00000400000000000000" pitchFamily="50" charset="0"/>
                      </a:endParaRPr>
                    </a:p>
                  </a:txBody>
                  <a:tcPr marL="5364" marR="5364" marT="5364" marB="0" anchor="ctr"/>
                </a:tc>
                <a:extLst>
                  <a:ext uri="{0D108BD9-81ED-4DB2-BD59-A6C34878D82A}">
                    <a16:rowId xmlns:a16="http://schemas.microsoft.com/office/drawing/2014/main" val="2496186555"/>
                  </a:ext>
                </a:extLst>
              </a:tr>
              <a:tr h="262849">
                <a:tc>
                  <a:txBody>
                    <a:bodyPr/>
                    <a:lstStyle/>
                    <a:p>
                      <a:pPr algn="r" fontAlgn="b"/>
                      <a:r>
                        <a:rPr lang="en-US" sz="1200" u="none" strike="noStrike" dirty="0">
                          <a:effectLst/>
                          <a:latin typeface="Montserrat Light" panose="00000400000000000000" pitchFamily="50" charset="0"/>
                        </a:rPr>
                        <a:t>11/11/2018 23:20</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11/12/2018 6:26</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8:09</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8:07</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0:02</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5:21</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71</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1597830860"/>
                  </a:ext>
                </a:extLst>
              </a:tr>
              <a:tr h="262849">
                <a:tc>
                  <a:txBody>
                    <a:bodyPr/>
                    <a:lstStyle/>
                    <a:p>
                      <a:pPr algn="r" fontAlgn="b"/>
                      <a:r>
                        <a:rPr lang="en-US" sz="1200" u="none" strike="noStrike">
                          <a:effectLst/>
                          <a:latin typeface="Montserrat Light" panose="00000400000000000000" pitchFamily="50" charset="0"/>
                        </a:rPr>
                        <a:t>11/12/2018 23:12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11/13/2018 6:59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7:47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7:32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0:15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5:12</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0:58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38774387"/>
                  </a:ext>
                </a:extLst>
              </a:tr>
              <a:tr h="262849">
                <a:tc>
                  <a:txBody>
                    <a:bodyPr/>
                    <a:lstStyle/>
                    <a:p>
                      <a:pPr algn="r" fontAlgn="b"/>
                      <a:r>
                        <a:rPr lang="en-US" sz="1200" u="none" strike="noStrike">
                          <a:effectLst/>
                          <a:latin typeface="Montserrat Light" panose="00000400000000000000" pitchFamily="50" charset="0"/>
                        </a:rPr>
                        <a:t>11/14/2018 0:21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11/14/2018 7:56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7:35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7:12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0:23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5:26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1:29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4231650915"/>
                  </a:ext>
                </a:extLst>
              </a:tr>
              <a:tr h="262849">
                <a:tc>
                  <a:txBody>
                    <a:bodyPr/>
                    <a:lstStyle/>
                    <a:p>
                      <a:pPr algn="r" fontAlgn="b"/>
                      <a:r>
                        <a:rPr lang="en-US" sz="1200" u="none" strike="noStrike">
                          <a:effectLst/>
                          <a:latin typeface="Montserrat Light" panose="00000400000000000000" pitchFamily="50" charset="0"/>
                        </a:rPr>
                        <a:t>11/15/2018 0:11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11/15/2018 8:50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8:39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8:22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0:17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6:09</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0:14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1569491473"/>
                  </a:ext>
                </a:extLst>
              </a:tr>
              <a:tr h="327030">
                <a:tc>
                  <a:txBody>
                    <a:bodyPr/>
                    <a:lstStyle/>
                    <a:p>
                      <a:pPr algn="r" fontAlgn="b"/>
                      <a:r>
                        <a:rPr lang="en-US" sz="1200" u="none" strike="noStrike">
                          <a:effectLst/>
                          <a:latin typeface="Montserrat Light" panose="00000400000000000000" pitchFamily="50" charset="0"/>
                        </a:rPr>
                        <a:t>11/15/2018 23:55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11/16/2018 6:28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7:31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7:31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0:00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4:57</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0:43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340331133"/>
                  </a:ext>
                </a:extLst>
              </a:tr>
              <a:tr h="262849">
                <a:tc>
                  <a:txBody>
                    <a:bodyPr/>
                    <a:lstStyle/>
                    <a:p>
                      <a:pPr algn="r" fontAlgn="b"/>
                      <a:r>
                        <a:rPr lang="en-US" sz="1200" u="none" strike="noStrike">
                          <a:effectLst/>
                          <a:latin typeface="Montserrat Light" panose="00000400000000000000" pitchFamily="50" charset="0"/>
                        </a:rPr>
                        <a:t>11/17/2018 23:04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11/18/2018 8:22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9:18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8:48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0:30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6:57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0:46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2798709631"/>
                  </a:ext>
                </a:extLst>
              </a:tr>
              <a:tr h="262849">
                <a:tc>
                  <a:txBody>
                    <a:bodyPr/>
                    <a:lstStyle/>
                    <a:p>
                      <a:pPr algn="r" fontAlgn="b"/>
                      <a:r>
                        <a:rPr lang="en-US" sz="1200" u="none" strike="noStrike">
                          <a:effectLst/>
                          <a:latin typeface="Montserrat Light" panose="00000400000000000000" pitchFamily="50" charset="0"/>
                        </a:rPr>
                        <a:t>11/18/2018 23:39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11/19/2018 6:58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7:19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6:47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0:32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4:57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1:27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3280825297"/>
                  </a:ext>
                </a:extLst>
              </a:tr>
              <a:tr h="262849">
                <a:tc>
                  <a:txBody>
                    <a:bodyPr/>
                    <a:lstStyle/>
                    <a:p>
                      <a:pPr algn="r" fontAlgn="b"/>
                      <a:r>
                        <a:rPr lang="en-US" sz="1200" u="none" strike="noStrike">
                          <a:effectLst/>
                          <a:latin typeface="Montserrat Light" panose="00000400000000000000" pitchFamily="50" charset="0"/>
                        </a:rPr>
                        <a:t>11/19/2018 23:27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11/20/2018 6:50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7:23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7:19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0:04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5:26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0:30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3265653576"/>
                  </a:ext>
                </a:extLst>
              </a:tr>
              <a:tr h="262849">
                <a:tc>
                  <a:txBody>
                    <a:bodyPr/>
                    <a:lstStyle/>
                    <a:p>
                      <a:pPr algn="r" fontAlgn="b"/>
                      <a:r>
                        <a:rPr lang="en-US" sz="1200" u="none" strike="noStrike">
                          <a:effectLst/>
                          <a:latin typeface="Montserrat Light" panose="00000400000000000000" pitchFamily="50" charset="0"/>
                        </a:rPr>
                        <a:t>11/21/2018 0:51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11/21/2018 7:17</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6:26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6:26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0:00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4:43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1:43</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3204631449"/>
                  </a:ext>
                </a:extLst>
              </a:tr>
              <a:tr h="262849">
                <a:tc>
                  <a:txBody>
                    <a:bodyPr/>
                    <a:lstStyle/>
                    <a:p>
                      <a:pPr algn="r" fontAlgn="b"/>
                      <a:r>
                        <a:rPr lang="en-US" sz="1200" u="none" strike="noStrike">
                          <a:effectLst/>
                          <a:latin typeface="Montserrat Light" panose="00000400000000000000" pitchFamily="50" charset="0"/>
                        </a:rPr>
                        <a:t>11/25/2018 23:06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11/26/2018 5:44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6:38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6:38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0:00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5:21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2:42</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1927497269"/>
                  </a:ext>
                </a:extLst>
              </a:tr>
              <a:tr h="262849">
                <a:tc>
                  <a:txBody>
                    <a:bodyPr/>
                    <a:lstStyle/>
                    <a:p>
                      <a:pPr algn="r" fontAlgn="b"/>
                      <a:r>
                        <a:rPr lang="en-US" sz="1200" u="none" strike="noStrike">
                          <a:effectLst/>
                          <a:latin typeface="Montserrat Light" panose="00000400000000000000" pitchFamily="50" charset="0"/>
                        </a:rPr>
                        <a:t>11/26/2018 23:29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11/27/2018 6:28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7:26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6:39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0:47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4:33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1:40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2490138526"/>
                  </a:ext>
                </a:extLst>
              </a:tr>
              <a:tr h="262849">
                <a:tc>
                  <a:txBody>
                    <a:bodyPr/>
                    <a:lstStyle/>
                    <a:p>
                      <a:pPr algn="r" fontAlgn="b"/>
                      <a:r>
                        <a:rPr lang="en-US" sz="1200" u="none" strike="noStrike">
                          <a:effectLst/>
                          <a:latin typeface="Montserrat Light" panose="00000400000000000000" pitchFamily="50" charset="0"/>
                        </a:rPr>
                        <a:t>11/27/2018 23:44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11/28/2018 6:30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6:46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6:45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0:01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5:50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3:15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2391261547"/>
                  </a:ext>
                </a:extLst>
              </a:tr>
              <a:tr h="262849">
                <a:tc>
                  <a:txBody>
                    <a:bodyPr/>
                    <a:lstStyle/>
                    <a:p>
                      <a:pPr algn="r" fontAlgn="b"/>
                      <a:r>
                        <a:rPr lang="en-US" sz="1200" u="none" strike="noStrike">
                          <a:effectLst/>
                          <a:latin typeface="Montserrat Light" panose="00000400000000000000" pitchFamily="50" charset="0"/>
                        </a:rPr>
                        <a:t>11/28/2018 23:00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11/29/2018 7:32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8:32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8:13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0:19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6:00</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0:29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2058386894"/>
                  </a:ext>
                </a:extLst>
              </a:tr>
              <a:tr h="262849">
                <a:tc>
                  <a:txBody>
                    <a:bodyPr/>
                    <a:lstStyle/>
                    <a:p>
                      <a:pPr algn="r" fontAlgn="b"/>
                      <a:r>
                        <a:rPr lang="en-US" sz="1200" u="none" strike="noStrike">
                          <a:effectLst/>
                          <a:latin typeface="Montserrat Light" panose="00000400000000000000" pitchFamily="50" charset="0"/>
                        </a:rPr>
                        <a:t>11/29/2018 23:13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11/30/2018 7:26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9:59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8:45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1:14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6:00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0:29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181863936"/>
                  </a:ext>
                </a:extLst>
              </a:tr>
              <a:tr h="262849">
                <a:tc>
                  <a:txBody>
                    <a:bodyPr/>
                    <a:lstStyle/>
                    <a:p>
                      <a:pPr algn="r" fontAlgn="b"/>
                      <a:r>
                        <a:rPr lang="en-US" sz="1200" u="none" strike="noStrike">
                          <a:effectLst/>
                          <a:latin typeface="Montserrat Light" panose="00000400000000000000" pitchFamily="50" charset="0"/>
                        </a:rPr>
                        <a:t>11/30/2018 23:30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12/1/2018 7:58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8:28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8:28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0:00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5:40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0:44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82</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1172744045"/>
                  </a:ext>
                </a:extLst>
              </a:tr>
              <a:tr h="262849">
                <a:tc>
                  <a:txBody>
                    <a:bodyPr/>
                    <a:lstStyle/>
                    <a:p>
                      <a:pPr algn="r" fontAlgn="b"/>
                      <a:r>
                        <a:rPr lang="en-US" sz="1200" u="none" strike="noStrike">
                          <a:effectLst/>
                          <a:latin typeface="Montserrat Light" panose="00000400000000000000" pitchFamily="50" charset="0"/>
                        </a:rPr>
                        <a:t>12/3/2018 23:13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12/4/2018 7:36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8:23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8:09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0:14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5:50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1:43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72</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4090096479"/>
                  </a:ext>
                </a:extLst>
              </a:tr>
              <a:tr h="262849">
                <a:tc>
                  <a:txBody>
                    <a:bodyPr/>
                    <a:lstStyle/>
                    <a:p>
                      <a:pPr algn="r" fontAlgn="b"/>
                      <a:r>
                        <a:rPr lang="en-US" sz="1200" u="none" strike="noStrike">
                          <a:effectLst/>
                          <a:latin typeface="Montserrat Light" panose="00000400000000000000" pitchFamily="50" charset="0"/>
                        </a:rPr>
                        <a:t>12/5/2018 1:13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12/5/2018 7:48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6:35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6:20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0:15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4:28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1809276884"/>
                  </a:ext>
                </a:extLst>
              </a:tr>
              <a:tr h="262849">
                <a:tc>
                  <a:txBody>
                    <a:bodyPr/>
                    <a:lstStyle/>
                    <a:p>
                      <a:pPr algn="r" fontAlgn="b"/>
                      <a:r>
                        <a:rPr lang="en-US" sz="1200" u="none" strike="noStrike">
                          <a:effectLst/>
                          <a:latin typeface="Montserrat Light" panose="00000400000000000000" pitchFamily="50" charset="0"/>
                        </a:rPr>
                        <a:t>12/6/2018 0:13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12/6/2018 6:44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6:31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6:14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0:17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3:50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0:28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130832493"/>
                  </a:ext>
                </a:extLst>
              </a:tr>
              <a:tr h="262849">
                <a:tc>
                  <a:txBody>
                    <a:bodyPr/>
                    <a:lstStyle/>
                    <a:p>
                      <a:pPr algn="r" fontAlgn="b"/>
                      <a:r>
                        <a:rPr lang="en-US" sz="1200" u="none" strike="noStrike">
                          <a:effectLst/>
                          <a:latin typeface="Montserrat Light" panose="00000400000000000000" pitchFamily="50" charset="0"/>
                        </a:rPr>
                        <a:t>12/6/2018 23:53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12/7/2018 7:29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7:36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7:16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0:20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4:48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0:31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1219941411"/>
                  </a:ext>
                </a:extLst>
              </a:tr>
              <a:tr h="262849">
                <a:tc>
                  <a:txBody>
                    <a:bodyPr/>
                    <a:lstStyle/>
                    <a:p>
                      <a:pPr algn="r" fontAlgn="b"/>
                      <a:r>
                        <a:rPr lang="en-US" sz="1200" u="none" strike="noStrike">
                          <a:effectLst/>
                          <a:latin typeface="Montserrat Light" panose="00000400000000000000" pitchFamily="50" charset="0"/>
                        </a:rPr>
                        <a:t>12/8/2018 0:47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12/8/2018 9:14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8:27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8:07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0:20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5:26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2562269742"/>
                  </a:ext>
                </a:extLst>
              </a:tr>
              <a:tr h="262849">
                <a:tc>
                  <a:txBody>
                    <a:bodyPr/>
                    <a:lstStyle/>
                    <a:p>
                      <a:pPr algn="r" fontAlgn="b"/>
                      <a:r>
                        <a:rPr lang="en-US" sz="1200" u="none" strike="noStrike">
                          <a:effectLst/>
                          <a:latin typeface="Montserrat Light" panose="00000400000000000000" pitchFamily="50" charset="0"/>
                        </a:rPr>
                        <a:t>12/9/2018 23:00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12/10/2018 7:12</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8:12</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7:58</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0:14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6:00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0:29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544046475"/>
                  </a:ext>
                </a:extLst>
              </a:tr>
              <a:tr h="262849">
                <a:tc>
                  <a:txBody>
                    <a:bodyPr/>
                    <a:lstStyle/>
                    <a:p>
                      <a:pPr algn="r" fontAlgn="b"/>
                      <a:r>
                        <a:rPr lang="en-US" sz="1200" u="none" strike="noStrike">
                          <a:effectLst/>
                          <a:latin typeface="Montserrat Light" panose="00000400000000000000" pitchFamily="50" charset="0"/>
                        </a:rPr>
                        <a:t>12/10/2018 23:00</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12/11/2018 7:37</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8:37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8:06</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0:31</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5:45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0:29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3383665799"/>
                  </a:ext>
                </a:extLst>
              </a:tr>
              <a:tr h="262849">
                <a:tc>
                  <a:txBody>
                    <a:bodyPr/>
                    <a:lstStyle/>
                    <a:p>
                      <a:pPr algn="r" fontAlgn="b"/>
                      <a:r>
                        <a:rPr lang="en-US" sz="1200" u="none" strike="noStrike">
                          <a:effectLst/>
                          <a:latin typeface="Montserrat Light" panose="00000400000000000000" pitchFamily="50" charset="0"/>
                        </a:rPr>
                        <a:t>12/12/2018 0:14</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12/12/2018 7:09</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6:55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6:33</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dirty="0">
                          <a:effectLst/>
                          <a:latin typeface="Montserrat Light" panose="00000400000000000000" pitchFamily="50" charset="0"/>
                        </a:rPr>
                        <a:t>0:22</a:t>
                      </a:r>
                      <a:endParaRPr lang="en-US" sz="1200" b="0" i="0" u="none" strike="noStrike" dirty="0">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4:19</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1:27</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r" fontAlgn="b"/>
                      <a:r>
                        <a:rPr lang="en-US" sz="1200" u="none" strike="noStrike">
                          <a:effectLst/>
                          <a:latin typeface="Montserrat Light" panose="00000400000000000000" pitchFamily="50" charset="0"/>
                        </a:rPr>
                        <a:t>75</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a:effectLst/>
                          <a:latin typeface="Montserrat Light" panose="00000400000000000000" pitchFamily="50" charset="0"/>
                        </a:rPr>
                        <a:t>--</a:t>
                      </a:r>
                      <a:endParaRPr lang="en-US" sz="1200" b="0" i="0" u="none" strike="noStrike">
                        <a:solidFill>
                          <a:srgbClr val="000000"/>
                        </a:solidFill>
                        <a:effectLst/>
                        <a:latin typeface="Montserrat Light" panose="00000400000000000000" pitchFamily="50" charset="0"/>
                      </a:endParaRPr>
                    </a:p>
                  </a:txBody>
                  <a:tcPr marL="5364" marR="5364" marT="5364" marB="0" anchor="b"/>
                </a:tc>
                <a:tc>
                  <a:txBody>
                    <a:bodyPr/>
                    <a:lstStyle/>
                    <a:p>
                      <a:pPr algn="l" fontAlgn="b"/>
                      <a:r>
                        <a:rPr lang="en-US" sz="1200" u="none" strike="noStrike" dirty="0">
                          <a:effectLst/>
                          <a:latin typeface="Montserrat Light" panose="00000400000000000000" pitchFamily="50" charset="0"/>
                        </a:rPr>
                        <a:t>--</a:t>
                      </a:r>
                      <a:endParaRPr lang="en-US" sz="1200" b="0" i="0" u="none" strike="noStrike" dirty="0">
                        <a:solidFill>
                          <a:srgbClr val="000000"/>
                        </a:solidFill>
                        <a:effectLst/>
                        <a:latin typeface="Montserrat Light" panose="00000400000000000000" pitchFamily="50" charset="0"/>
                      </a:endParaRPr>
                    </a:p>
                  </a:txBody>
                  <a:tcPr marL="5364" marR="5364" marT="5364" marB="0" anchor="b"/>
                </a:tc>
                <a:extLst>
                  <a:ext uri="{0D108BD9-81ED-4DB2-BD59-A6C34878D82A}">
                    <a16:rowId xmlns:a16="http://schemas.microsoft.com/office/drawing/2014/main" val="2247839768"/>
                  </a:ext>
                </a:extLst>
              </a:tr>
            </a:tbl>
          </a:graphicData>
        </a:graphic>
      </p:graphicFrame>
    </p:spTree>
    <p:extLst>
      <p:ext uri="{BB962C8B-B14F-4D97-AF65-F5344CB8AC3E}">
        <p14:creationId xmlns:p14="http://schemas.microsoft.com/office/powerpoint/2010/main" val="6857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198" r="3270"/>
          <a:stretch/>
        </p:blipFill>
        <p:spPr>
          <a:xfrm>
            <a:off x="3084723" y="0"/>
            <a:ext cx="9107278" cy="6858000"/>
          </a:xfrm>
          <a:prstGeom prst="rect">
            <a:avLst/>
          </a:prstGeom>
        </p:spPr>
      </p:pic>
      <p:sp>
        <p:nvSpPr>
          <p:cNvPr id="6" name="Slide Number Placeholder 5">
            <a:extLst>
              <a:ext uri="{FF2B5EF4-FFF2-40B4-BE49-F238E27FC236}">
                <a16:creationId xmlns:a16="http://schemas.microsoft.com/office/drawing/2014/main" id="{7AF95C0E-F119-4B16-87C7-75224260CE69}"/>
              </a:ext>
            </a:extLst>
          </p:cNvPr>
          <p:cNvSpPr>
            <a:spLocks noGrp="1"/>
          </p:cNvSpPr>
          <p:nvPr>
            <p:ph type="sldNum" sz="quarter" idx="10"/>
          </p:nvPr>
        </p:nvSpPr>
        <p:spPr/>
        <p:txBody>
          <a:bodyPr/>
          <a:lstStyle/>
          <a:p>
            <a:fld id="{667BE782-764C-48E2-8CC4-34B04CA69BE4}" type="slidenum">
              <a:rPr lang="en-US" smtClean="0"/>
              <a:t>8</a:t>
            </a:fld>
            <a:endParaRPr lang="en-US"/>
          </a:p>
        </p:txBody>
      </p:sp>
      <p:sp>
        <p:nvSpPr>
          <p:cNvPr id="7" name="TextBox 6">
            <a:extLst>
              <a:ext uri="{FF2B5EF4-FFF2-40B4-BE49-F238E27FC236}">
                <a16:creationId xmlns:a16="http://schemas.microsoft.com/office/drawing/2014/main" id="{FC7F1C26-BDF4-4AE6-9DD7-EE11A9D68B42}"/>
              </a:ext>
            </a:extLst>
          </p:cNvPr>
          <p:cNvSpPr txBox="1"/>
          <p:nvPr/>
        </p:nvSpPr>
        <p:spPr>
          <a:xfrm rot="16200000">
            <a:off x="-771861" y="2965589"/>
            <a:ext cx="3712308" cy="707886"/>
          </a:xfrm>
          <a:prstGeom prst="rect">
            <a:avLst/>
          </a:prstGeom>
          <a:noFill/>
        </p:spPr>
        <p:txBody>
          <a:bodyPr wrap="square" rtlCol="0">
            <a:spAutoFit/>
          </a:bodyPr>
          <a:lstStyle/>
          <a:p>
            <a:pPr algn="ctr"/>
            <a:r>
              <a:rPr lang="en-US" sz="2000" dirty="0">
                <a:solidFill>
                  <a:schemeClr val="accent1"/>
                </a:solidFill>
              </a:rPr>
              <a:t>Apple Watch App Download</a:t>
            </a:r>
          </a:p>
        </p:txBody>
      </p:sp>
      <p:sp>
        <p:nvSpPr>
          <p:cNvPr id="10" name="TextBox 9">
            <a:extLst>
              <a:ext uri="{FF2B5EF4-FFF2-40B4-BE49-F238E27FC236}">
                <a16:creationId xmlns:a16="http://schemas.microsoft.com/office/drawing/2014/main" id="{E9AAF6C0-9991-45CD-B897-231A7FC0BF0E}"/>
              </a:ext>
            </a:extLst>
          </p:cNvPr>
          <p:cNvSpPr txBox="1"/>
          <p:nvPr/>
        </p:nvSpPr>
        <p:spPr>
          <a:xfrm>
            <a:off x="8471970" y="162831"/>
            <a:ext cx="3469625" cy="2554545"/>
          </a:xfrm>
          <a:prstGeom prst="rect">
            <a:avLst/>
          </a:prstGeom>
          <a:noFill/>
        </p:spPr>
        <p:txBody>
          <a:bodyPr wrap="square" rtlCol="0">
            <a:spAutoFit/>
          </a:bodyPr>
          <a:lstStyle/>
          <a:p>
            <a:pPr algn="r"/>
            <a:r>
              <a:rPr lang="en-US" sz="4000" dirty="0">
                <a:solidFill>
                  <a:srgbClr val="676767"/>
                </a:solidFill>
              </a:rPr>
              <a:t>evaluate health issues </a:t>
            </a:r>
            <a:br>
              <a:rPr lang="en-US" sz="4000" dirty="0">
                <a:solidFill>
                  <a:srgbClr val="676767"/>
                </a:solidFill>
              </a:rPr>
            </a:br>
            <a:r>
              <a:rPr lang="en-US" sz="4000" dirty="0">
                <a:solidFill>
                  <a:srgbClr val="676767"/>
                </a:solidFill>
              </a:rPr>
              <a:t>and daytime habits</a:t>
            </a:r>
          </a:p>
        </p:txBody>
      </p:sp>
    </p:spTree>
    <p:extLst>
      <p:ext uri="{BB962C8B-B14F-4D97-AF65-F5344CB8AC3E}">
        <p14:creationId xmlns:p14="http://schemas.microsoft.com/office/powerpoint/2010/main" val="306428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clothing&#10;&#10;Description automatically generated">
            <a:extLst>
              <a:ext uri="{FF2B5EF4-FFF2-40B4-BE49-F238E27FC236}">
                <a16:creationId xmlns:a16="http://schemas.microsoft.com/office/drawing/2014/main" id="{73DBB32B-B8CB-45E7-A722-83184CC844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7148"/>
          <a:stretch/>
        </p:blipFill>
        <p:spPr>
          <a:xfrm>
            <a:off x="-16881" y="0"/>
            <a:ext cx="12208881" cy="2686050"/>
          </a:xfrm>
          <a:prstGeom prst="rect">
            <a:avLst/>
          </a:prstGeom>
        </p:spPr>
      </p:pic>
      <p:sp>
        <p:nvSpPr>
          <p:cNvPr id="8" name="TextBox 7">
            <a:extLst>
              <a:ext uri="{FF2B5EF4-FFF2-40B4-BE49-F238E27FC236}">
                <a16:creationId xmlns:a16="http://schemas.microsoft.com/office/drawing/2014/main" id="{F2902DB9-FA3E-2640-8B6F-EA304EAD6663}"/>
              </a:ext>
            </a:extLst>
          </p:cNvPr>
          <p:cNvSpPr txBox="1"/>
          <p:nvPr/>
        </p:nvSpPr>
        <p:spPr>
          <a:xfrm>
            <a:off x="4107256" y="4005732"/>
            <a:ext cx="388892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part</a:t>
            </a:r>
            <a:r>
              <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rPr>
              <a:t> </a:t>
            </a:r>
            <a:r>
              <a:rPr kumimoji="0" lang="en-US" sz="4000" b="0" i="0" u="none" strike="noStrike" kern="1200" cap="none" spc="0" normalizeH="0" baseline="0" noProof="0" dirty="0">
                <a:ln>
                  <a:noFill/>
                </a:ln>
                <a:solidFill>
                  <a:srgbClr val="12B0B5"/>
                </a:solidFill>
                <a:effectLst/>
                <a:uLnTx/>
                <a:uFillTx/>
                <a:latin typeface="Quickpen" pitchFamily="2" charset="0"/>
                <a:ea typeface="+mn-ea"/>
                <a:cs typeface="+mn-cs"/>
              </a:rPr>
              <a:t>three</a:t>
            </a:r>
            <a:endParaRPr kumimoji="0" lang="tr-TR" sz="4000" b="0" i="0" u="none" strike="noStrike" kern="1200" cap="none" spc="0" normalizeH="0" baseline="0" noProof="0" dirty="0">
              <a:ln>
                <a:noFill/>
              </a:ln>
              <a:solidFill>
                <a:srgbClr val="12B0B5"/>
              </a:solidFill>
              <a:effectLst/>
              <a:uLnTx/>
              <a:uFillTx/>
              <a:latin typeface="Quickpen" pitchFamily="2" charset="0"/>
              <a:ea typeface="+mn-ea"/>
              <a:cs typeface="+mn-cs"/>
            </a:endParaRPr>
          </a:p>
        </p:txBody>
      </p:sp>
      <p:sp>
        <p:nvSpPr>
          <p:cNvPr id="10" name="TextBox 9">
            <a:extLst>
              <a:ext uri="{FF2B5EF4-FFF2-40B4-BE49-F238E27FC236}">
                <a16:creationId xmlns:a16="http://schemas.microsoft.com/office/drawing/2014/main" id="{8742A9A2-621B-AF43-9607-CA881F9DA3AA}"/>
              </a:ext>
            </a:extLst>
          </p:cNvPr>
          <p:cNvSpPr txBox="1"/>
          <p:nvPr/>
        </p:nvSpPr>
        <p:spPr>
          <a:xfrm>
            <a:off x="4559975" y="4680524"/>
            <a:ext cx="2983509" cy="400110"/>
          </a:xfrm>
          <a:prstGeom prst="rect">
            <a:avLst/>
          </a:prstGeom>
          <a:noFill/>
        </p:spPr>
        <p:txBody>
          <a:bodyPr wrap="none">
            <a:spAutoFit/>
          </a:bodyPr>
          <a:lstStyle/>
          <a:p>
            <a:pPr lvl="0" algn="ctr">
              <a:defRPr/>
            </a:pPr>
            <a:r>
              <a:rPr lang="en-US" sz="2000" spc="600" dirty="0">
                <a:solidFill>
                  <a:prstClr val="black"/>
                </a:solidFill>
                <a:latin typeface="Montserrat" panose="00000500000000000000" pitchFamily="50" charset="-94"/>
              </a:rPr>
              <a:t>FITBIT 1 WEEK</a:t>
            </a:r>
          </a:p>
        </p:txBody>
      </p:sp>
      <p:sp>
        <p:nvSpPr>
          <p:cNvPr id="5" name="Rectangle 4">
            <a:extLst>
              <a:ext uri="{FF2B5EF4-FFF2-40B4-BE49-F238E27FC236}">
                <a16:creationId xmlns:a16="http://schemas.microsoft.com/office/drawing/2014/main" id="{A7D5719F-1D70-B243-9B0B-495E051090E5}"/>
              </a:ext>
            </a:extLst>
          </p:cNvPr>
          <p:cNvSpPr/>
          <p:nvPr/>
        </p:nvSpPr>
        <p:spPr>
          <a:xfrm>
            <a:off x="15591" y="321975"/>
            <a:ext cx="3048001" cy="595768"/>
          </a:xfrm>
          <a:prstGeom prst="rect">
            <a:avLst/>
          </a:prstGeom>
          <a:solidFill>
            <a:srgbClr val="DFB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6" name="TextBox 5">
            <a:extLst>
              <a:ext uri="{FF2B5EF4-FFF2-40B4-BE49-F238E27FC236}">
                <a16:creationId xmlns:a16="http://schemas.microsoft.com/office/drawing/2014/main" id="{4FDD532B-DD4C-444E-B65A-2F277BEA3808}"/>
              </a:ext>
            </a:extLst>
          </p:cNvPr>
          <p:cNvSpPr txBox="1"/>
          <p:nvPr/>
        </p:nvSpPr>
        <p:spPr>
          <a:xfrm>
            <a:off x="411717" y="419804"/>
            <a:ext cx="2255746" cy="33855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MODULE </a:t>
            </a:r>
            <a:r>
              <a:rPr kumimoji="0" lang="en-US"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rPr>
              <a:t>SIX</a:t>
            </a:r>
            <a:endParaRPr kumimoji="0" lang="tr-TR" sz="1600" b="0" i="0" u="none" strike="noStrike" kern="1200" cap="none" spc="600" normalizeH="0" baseline="0" noProof="0" dirty="0">
              <a:ln>
                <a:noFill/>
              </a:ln>
              <a:solidFill>
                <a:prstClr val="white"/>
              </a:solidFill>
              <a:effectLst/>
              <a:uLnTx/>
              <a:uFillTx/>
              <a:latin typeface="Montserrat" panose="00000500000000000000" pitchFamily="50" charset="-94"/>
              <a:ea typeface="+mn-ea"/>
              <a:cs typeface="+mn-cs"/>
            </a:endParaRPr>
          </a:p>
        </p:txBody>
      </p:sp>
      <p:cxnSp>
        <p:nvCxnSpPr>
          <p:cNvPr id="7" name="Straight Connector 6">
            <a:extLst>
              <a:ext uri="{FF2B5EF4-FFF2-40B4-BE49-F238E27FC236}">
                <a16:creationId xmlns:a16="http://schemas.microsoft.com/office/drawing/2014/main" id="{444F417E-0858-4159-8295-1CF32EF47E55}"/>
              </a:ext>
            </a:extLst>
          </p:cNvPr>
          <p:cNvCxnSpPr/>
          <p:nvPr/>
        </p:nvCxnSpPr>
        <p:spPr>
          <a:xfrm>
            <a:off x="-16881" y="2686050"/>
            <a:ext cx="12208881"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5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595959"/>
      </a:dk2>
      <a:lt2>
        <a:srgbClr val="F0FEFE"/>
      </a:lt2>
      <a:accent1>
        <a:srgbClr val="12B0B5"/>
      </a:accent1>
      <a:accent2>
        <a:srgbClr val="F95A44"/>
      </a:accent2>
      <a:accent3>
        <a:srgbClr val="59C577"/>
      </a:accent3>
      <a:accent4>
        <a:srgbClr val="FFC000"/>
      </a:accent4>
      <a:accent5>
        <a:srgbClr val="D70C1A"/>
      </a:accent5>
      <a:accent6>
        <a:srgbClr val="EE7132"/>
      </a:accent6>
      <a:hlink>
        <a:srgbClr val="F95A44"/>
      </a:hlink>
      <a:folHlink>
        <a:srgbClr val="7F7F7F"/>
      </a:folHlink>
    </a:clrScheme>
    <a:fontScheme name="NHI">
      <a:majorFont>
        <a:latin typeface="Montserrat Medium"/>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2993</TotalTime>
  <Words>1115</Words>
  <Application>Microsoft Office PowerPoint</Application>
  <PresentationFormat>Widescreen</PresentationFormat>
  <Paragraphs>384</Paragraphs>
  <Slides>22</Slides>
  <Notes>12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Calibri</vt:lpstr>
      <vt:lpstr>Calibri Light</vt:lpstr>
      <vt:lpstr>Montserrat</vt:lpstr>
      <vt:lpstr>Montserrat Light</vt:lpstr>
      <vt:lpstr>Quickpen</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Sykora</dc:creator>
  <cp:lastModifiedBy>USER</cp:lastModifiedBy>
  <cp:revision>50</cp:revision>
  <dcterms:created xsi:type="dcterms:W3CDTF">2018-12-18T21:25:07Z</dcterms:created>
  <dcterms:modified xsi:type="dcterms:W3CDTF">2025-03-12T16:33:51Z</dcterms:modified>
</cp:coreProperties>
</file>