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19" r:id="rId2"/>
    <p:sldMasterId id="2147483704" r:id="rId3"/>
  </p:sldMasterIdLst>
  <p:notesMasterIdLst>
    <p:notesMasterId r:id="rId27"/>
  </p:notesMasterIdLst>
  <p:sldIdLst>
    <p:sldId id="295" r:id="rId4"/>
    <p:sldId id="831" r:id="rId5"/>
    <p:sldId id="884" r:id="rId6"/>
    <p:sldId id="913" r:id="rId7"/>
    <p:sldId id="307" r:id="rId8"/>
    <p:sldId id="914" r:id="rId9"/>
    <p:sldId id="901" r:id="rId10"/>
    <p:sldId id="902" r:id="rId11"/>
    <p:sldId id="915" r:id="rId12"/>
    <p:sldId id="910" r:id="rId13"/>
    <p:sldId id="921" r:id="rId14"/>
    <p:sldId id="922" r:id="rId15"/>
    <p:sldId id="923" r:id="rId16"/>
    <p:sldId id="924" r:id="rId17"/>
    <p:sldId id="920" r:id="rId18"/>
    <p:sldId id="909" r:id="rId19"/>
    <p:sldId id="916" r:id="rId20"/>
    <p:sldId id="903" r:id="rId21"/>
    <p:sldId id="919" r:id="rId22"/>
    <p:sldId id="918" r:id="rId23"/>
    <p:sldId id="917" r:id="rId24"/>
    <p:sldId id="911" r:id="rId25"/>
    <p:sldId id="91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528" userDrawn="1">
          <p15:clr>
            <a:srgbClr val="A4A3A4"/>
          </p15:clr>
        </p15:guide>
        <p15:guide id="3" pos="55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ie Sykora-Pappas"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0EE"/>
    <a:srgbClr val="CBC3BE"/>
    <a:srgbClr val="676767"/>
    <a:srgbClr val="FFFFFF"/>
    <a:srgbClr val="CCD6DF"/>
    <a:srgbClr val="B0ADA3"/>
    <a:srgbClr val="98C1B9"/>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7384B7-2C75-40DB-A2EA-6C95D2211A90}" v="12" dt="2019-05-01T19:51:50.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7" autoAdjust="0"/>
    <p:restoredTop sz="94809" autoAdjust="0"/>
  </p:normalViewPr>
  <p:slideViewPr>
    <p:cSldViewPr snapToGrid="0">
      <p:cViewPr varScale="1">
        <p:scale>
          <a:sx n="62" d="100"/>
          <a:sy n="62" d="100"/>
        </p:scale>
        <p:origin x="716" y="56"/>
      </p:cViewPr>
      <p:guideLst>
        <p:guide orient="horz" pos="1536"/>
        <p:guide pos="528"/>
        <p:guide pos="55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9" d="100"/>
          <a:sy n="59" d="100"/>
        </p:scale>
        <p:origin x="2517"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e Sykora-Pappas" userId="ee8837ecd722293f" providerId="LiveId" clId="{E13A6B3B-6312-4D16-B2E6-296BA7013925}"/>
    <pc:docChg chg="custSel modSld">
      <pc:chgData name="Ashlie Sykora-Pappas" userId="ee8837ecd722293f" providerId="LiveId" clId="{E13A6B3B-6312-4D16-B2E6-296BA7013925}" dt="2019-03-13T18:30:47.005" v="2"/>
      <pc:docMkLst>
        <pc:docMk/>
      </pc:docMkLst>
      <pc:sldChg chg="addSp delSp">
        <pc:chgData name="Ashlie Sykora-Pappas" userId="ee8837ecd722293f" providerId="LiveId" clId="{E13A6B3B-6312-4D16-B2E6-296BA7013925}" dt="2019-03-13T18:30:47.005" v="2"/>
        <pc:sldMkLst>
          <pc:docMk/>
          <pc:sldMk cId="3765280576" sldId="912"/>
        </pc:sldMkLst>
        <pc:spChg chg="add">
          <ac:chgData name="Ashlie Sykora-Pappas" userId="ee8837ecd722293f" providerId="LiveId" clId="{E13A6B3B-6312-4D16-B2E6-296BA7013925}" dt="2019-03-13T18:30:47.005" v="2"/>
          <ac:spMkLst>
            <pc:docMk/>
            <pc:sldMk cId="3765280576" sldId="912"/>
            <ac:spMk id="3" creationId="{3E143AFC-ACB9-47D0-97EC-56735D1FB25C}"/>
          </ac:spMkLst>
        </pc:spChg>
        <pc:spChg chg="del">
          <ac:chgData name="Ashlie Sykora-Pappas" userId="ee8837ecd722293f" providerId="LiveId" clId="{E13A6B3B-6312-4D16-B2E6-296BA7013925}" dt="2019-03-13T18:30:46.413" v="1" actId="478"/>
          <ac:spMkLst>
            <pc:docMk/>
            <pc:sldMk cId="3765280576" sldId="912"/>
            <ac:spMk id="26626" creationId="{265E3C70-7EE6-4972-8B80-DD1BA37BC539}"/>
          </ac:spMkLst>
        </pc:spChg>
      </pc:sldChg>
      <pc:sldChg chg="modSp">
        <pc:chgData name="Ashlie Sykora-Pappas" userId="ee8837ecd722293f" providerId="LiveId" clId="{E13A6B3B-6312-4D16-B2E6-296BA7013925}" dt="2019-03-13T18:30:37.182" v="0" actId="20577"/>
        <pc:sldMkLst>
          <pc:docMk/>
          <pc:sldMk cId="2605431791" sldId="915"/>
        </pc:sldMkLst>
        <pc:spChg chg="mod">
          <ac:chgData name="Ashlie Sykora-Pappas" userId="ee8837ecd722293f" providerId="LiveId" clId="{E13A6B3B-6312-4D16-B2E6-296BA7013925}" dt="2019-03-13T18:30:37.182" v="0" actId="20577"/>
          <ac:spMkLst>
            <pc:docMk/>
            <pc:sldMk cId="2605431791" sldId="915"/>
            <ac:spMk id="6" creationId="{4FDD532B-DD4C-444E-B65A-2F277BEA3808}"/>
          </ac:spMkLst>
        </pc:spChg>
      </pc:sldChg>
    </pc:docChg>
  </pc:docChgLst>
  <pc:docChgLst>
    <pc:chgData name="Ashlie Sykora-Pappas" userId="ee8837ecd722293f" providerId="LiveId" clId="{3E7384B7-2C75-40DB-A2EA-6C95D2211A90}"/>
    <pc:docChg chg="custSel modSld modMainMaster">
      <pc:chgData name="Ashlie Sykora-Pappas" userId="ee8837ecd722293f" providerId="LiveId" clId="{3E7384B7-2C75-40DB-A2EA-6C95D2211A90}" dt="2019-04-30T03:49:00.367" v="11" actId="478"/>
      <pc:docMkLst>
        <pc:docMk/>
      </pc:docMkLst>
      <pc:sldChg chg="delSp">
        <pc:chgData name="Ashlie Sykora-Pappas" userId="ee8837ecd722293f" providerId="LiveId" clId="{3E7384B7-2C75-40DB-A2EA-6C95D2211A90}" dt="2019-04-30T03:42:12.040" v="10" actId="478"/>
        <pc:sldMkLst>
          <pc:docMk/>
          <pc:sldMk cId="1369388103" sldId="295"/>
        </pc:sldMkLst>
        <pc:spChg chg="del">
          <ac:chgData name="Ashlie Sykora-Pappas" userId="ee8837ecd722293f" providerId="LiveId" clId="{3E7384B7-2C75-40DB-A2EA-6C95D2211A90}" dt="2019-04-30T03:42:12.040" v="10" actId="478"/>
          <ac:spMkLst>
            <pc:docMk/>
            <pc:sldMk cId="1369388103" sldId="295"/>
            <ac:spMk id="2" creationId="{8E5C8667-C009-44FB-BC75-C1E363026F51}"/>
          </ac:spMkLst>
        </pc:spChg>
      </pc:sldChg>
      <pc:sldChg chg="delSp">
        <pc:chgData name="Ashlie Sykora-Pappas" userId="ee8837ecd722293f" providerId="LiveId" clId="{3E7384B7-2C75-40DB-A2EA-6C95D2211A90}" dt="2019-04-30T03:49:00.367" v="11" actId="478"/>
        <pc:sldMkLst>
          <pc:docMk/>
          <pc:sldMk cId="1845786247" sldId="916"/>
        </pc:sldMkLst>
        <pc:spChg chg="del">
          <ac:chgData name="Ashlie Sykora-Pappas" userId="ee8837ecd722293f" providerId="LiveId" clId="{3E7384B7-2C75-40DB-A2EA-6C95D2211A90}" dt="2019-04-30T03:49:00.367" v="11" actId="478"/>
          <ac:spMkLst>
            <pc:docMk/>
            <pc:sldMk cId="1845786247" sldId="916"/>
            <ac:spMk id="10" creationId="{8742A9A2-621B-AF43-9607-CA881F9DA3AA}"/>
          </ac:spMkLst>
        </pc:spChg>
      </pc:sldChg>
      <pc:sldMasterChg chg="modSldLayout">
        <pc:chgData name="Ashlie Sykora-Pappas" userId="ee8837ecd722293f" providerId="LiveId" clId="{3E7384B7-2C75-40DB-A2EA-6C95D2211A90}" dt="2019-04-30T03:41:37.248" v="9" actId="255"/>
        <pc:sldMasterMkLst>
          <pc:docMk/>
          <pc:sldMasterMk cId="1072457485" sldId="2147483704"/>
        </pc:sldMasterMkLst>
        <pc:sldLayoutChg chg="modSp">
          <pc:chgData name="Ashlie Sykora-Pappas" userId="ee8837ecd722293f" providerId="LiveId" clId="{3E7384B7-2C75-40DB-A2EA-6C95D2211A90}" dt="2019-04-30T03:40:42.807" v="0" actId="255"/>
          <pc:sldLayoutMkLst>
            <pc:docMk/>
            <pc:sldMasterMk cId="1072457485" sldId="2147483704"/>
            <pc:sldLayoutMk cId="2097930976" sldId="2147483706"/>
          </pc:sldLayoutMkLst>
          <pc:spChg chg="mod">
            <ac:chgData name="Ashlie Sykora-Pappas" userId="ee8837ecd722293f" providerId="LiveId" clId="{3E7384B7-2C75-40DB-A2EA-6C95D2211A90}" dt="2019-04-30T03:40:42.807" v="0" actId="255"/>
            <ac:spMkLst>
              <pc:docMk/>
              <pc:sldMasterMk cId="1072457485" sldId="2147483704"/>
              <pc:sldLayoutMk cId="2097930976" sldId="2147483706"/>
              <ac:spMk id="5" creationId="{009CD36B-F4CC-4942-932D-DBDFE175B5F7}"/>
            </ac:spMkLst>
          </pc:spChg>
        </pc:sldLayoutChg>
        <pc:sldLayoutChg chg="delSp modSp">
          <pc:chgData name="Ashlie Sykora-Pappas" userId="ee8837ecd722293f" providerId="LiveId" clId="{3E7384B7-2C75-40DB-A2EA-6C95D2211A90}" dt="2019-04-30T03:40:52.818" v="2" actId="255"/>
          <pc:sldLayoutMkLst>
            <pc:docMk/>
            <pc:sldMasterMk cId="1072457485" sldId="2147483704"/>
            <pc:sldLayoutMk cId="3675608858" sldId="2147483707"/>
          </pc:sldLayoutMkLst>
          <pc:spChg chg="del">
            <ac:chgData name="Ashlie Sykora-Pappas" userId="ee8837ecd722293f" providerId="LiveId" clId="{3E7384B7-2C75-40DB-A2EA-6C95D2211A90}" dt="2019-04-30T03:40:47.551" v="1" actId="478"/>
            <ac:spMkLst>
              <pc:docMk/>
              <pc:sldMasterMk cId="1072457485" sldId="2147483704"/>
              <pc:sldLayoutMk cId="3675608858" sldId="2147483707"/>
              <ac:spMk id="5" creationId="{7612127A-8FC9-4C9A-B091-137C6338641E}"/>
            </ac:spMkLst>
          </pc:spChg>
          <pc:spChg chg="mod">
            <ac:chgData name="Ashlie Sykora-Pappas" userId="ee8837ecd722293f" providerId="LiveId" clId="{3E7384B7-2C75-40DB-A2EA-6C95D2211A90}" dt="2019-04-30T03:40:52.818" v="2" actId="255"/>
            <ac:spMkLst>
              <pc:docMk/>
              <pc:sldMasterMk cId="1072457485" sldId="2147483704"/>
              <pc:sldLayoutMk cId="3675608858" sldId="2147483707"/>
              <ac:spMk id="6" creationId="{A18A692C-BDF0-43C2-94FB-A39FB4BDA83B}"/>
            </ac:spMkLst>
          </pc:spChg>
        </pc:sldLayoutChg>
        <pc:sldLayoutChg chg="modSp">
          <pc:chgData name="Ashlie Sykora-Pappas" userId="ee8837ecd722293f" providerId="LiveId" clId="{3E7384B7-2C75-40DB-A2EA-6C95D2211A90}" dt="2019-04-30T03:41:02.015" v="3" actId="255"/>
          <pc:sldLayoutMkLst>
            <pc:docMk/>
            <pc:sldMasterMk cId="1072457485" sldId="2147483704"/>
            <pc:sldLayoutMk cId="2874363295" sldId="2147483709"/>
          </pc:sldLayoutMkLst>
          <pc:spChg chg="mod">
            <ac:chgData name="Ashlie Sykora-Pappas" userId="ee8837ecd722293f" providerId="LiveId" clId="{3E7384B7-2C75-40DB-A2EA-6C95D2211A90}" dt="2019-04-30T03:41:02.015" v="3" actId="255"/>
            <ac:spMkLst>
              <pc:docMk/>
              <pc:sldMasterMk cId="1072457485" sldId="2147483704"/>
              <pc:sldLayoutMk cId="2874363295" sldId="2147483709"/>
              <ac:spMk id="3" creationId="{B6D444A1-BEDB-44EE-BEF2-AAEC89FF9643}"/>
            </ac:spMkLst>
          </pc:spChg>
        </pc:sldLayoutChg>
        <pc:sldLayoutChg chg="modSp">
          <pc:chgData name="Ashlie Sykora-Pappas" userId="ee8837ecd722293f" providerId="LiveId" clId="{3E7384B7-2C75-40DB-A2EA-6C95D2211A90}" dt="2019-04-30T03:41:09.465" v="4" actId="255"/>
          <pc:sldLayoutMkLst>
            <pc:docMk/>
            <pc:sldMasterMk cId="1072457485" sldId="2147483704"/>
            <pc:sldLayoutMk cId="3240501870" sldId="2147483710"/>
          </pc:sldLayoutMkLst>
          <pc:spChg chg="mod">
            <ac:chgData name="Ashlie Sykora-Pappas" userId="ee8837ecd722293f" providerId="LiveId" clId="{3E7384B7-2C75-40DB-A2EA-6C95D2211A90}" dt="2019-04-30T03:41:09.465" v="4" actId="255"/>
            <ac:spMkLst>
              <pc:docMk/>
              <pc:sldMasterMk cId="1072457485" sldId="2147483704"/>
              <pc:sldLayoutMk cId="3240501870" sldId="2147483710"/>
              <ac:spMk id="3" creationId="{2A0491D9-9F79-4C19-8D90-3EF8D0AB692E}"/>
            </ac:spMkLst>
          </pc:spChg>
        </pc:sldLayoutChg>
        <pc:sldLayoutChg chg="delSp modSp">
          <pc:chgData name="Ashlie Sykora-Pappas" userId="ee8837ecd722293f" providerId="LiveId" clId="{3E7384B7-2C75-40DB-A2EA-6C95D2211A90}" dt="2019-04-30T03:41:18.929" v="6" actId="255"/>
          <pc:sldLayoutMkLst>
            <pc:docMk/>
            <pc:sldMasterMk cId="1072457485" sldId="2147483704"/>
            <pc:sldLayoutMk cId="1179024430" sldId="2147483711"/>
          </pc:sldLayoutMkLst>
          <pc:spChg chg="del">
            <ac:chgData name="Ashlie Sykora-Pappas" userId="ee8837ecd722293f" providerId="LiveId" clId="{3E7384B7-2C75-40DB-A2EA-6C95D2211A90}" dt="2019-04-30T03:41:12.849" v="5" actId="478"/>
            <ac:spMkLst>
              <pc:docMk/>
              <pc:sldMasterMk cId="1072457485" sldId="2147483704"/>
              <pc:sldLayoutMk cId="1179024430" sldId="2147483711"/>
              <ac:spMk id="3" creationId="{280729AD-94EA-48E4-B752-A459AEDFDBEF}"/>
            </ac:spMkLst>
          </pc:spChg>
          <pc:spChg chg="mod">
            <ac:chgData name="Ashlie Sykora-Pappas" userId="ee8837ecd722293f" providerId="LiveId" clId="{3E7384B7-2C75-40DB-A2EA-6C95D2211A90}" dt="2019-04-30T03:41:18.929" v="6" actId="255"/>
            <ac:spMkLst>
              <pc:docMk/>
              <pc:sldMasterMk cId="1072457485" sldId="2147483704"/>
              <pc:sldLayoutMk cId="1179024430" sldId="2147483711"/>
              <ac:spMk id="4" creationId="{B5E7B89C-C406-4CEC-B03D-7FCC98FC18E4}"/>
            </ac:spMkLst>
          </pc:spChg>
        </pc:sldLayoutChg>
        <pc:sldLayoutChg chg="delSp modSp">
          <pc:chgData name="Ashlie Sykora-Pappas" userId="ee8837ecd722293f" providerId="LiveId" clId="{3E7384B7-2C75-40DB-A2EA-6C95D2211A90}" dt="2019-04-30T03:41:28.423" v="8" actId="255"/>
          <pc:sldLayoutMkLst>
            <pc:docMk/>
            <pc:sldMasterMk cId="1072457485" sldId="2147483704"/>
            <pc:sldLayoutMk cId="2799779242" sldId="2147483712"/>
          </pc:sldLayoutMkLst>
          <pc:spChg chg="del">
            <ac:chgData name="Ashlie Sykora-Pappas" userId="ee8837ecd722293f" providerId="LiveId" clId="{3E7384B7-2C75-40DB-A2EA-6C95D2211A90}" dt="2019-04-30T03:41:23.131" v="7" actId="478"/>
            <ac:spMkLst>
              <pc:docMk/>
              <pc:sldMasterMk cId="1072457485" sldId="2147483704"/>
              <pc:sldLayoutMk cId="2799779242" sldId="2147483712"/>
              <ac:spMk id="4" creationId="{0511C721-B298-49C8-BF69-B408489DC777}"/>
            </ac:spMkLst>
          </pc:spChg>
          <pc:spChg chg="mod">
            <ac:chgData name="Ashlie Sykora-Pappas" userId="ee8837ecd722293f" providerId="LiveId" clId="{3E7384B7-2C75-40DB-A2EA-6C95D2211A90}" dt="2019-04-30T03:41:28.423" v="8" actId="255"/>
            <ac:spMkLst>
              <pc:docMk/>
              <pc:sldMasterMk cId="1072457485" sldId="2147483704"/>
              <pc:sldLayoutMk cId="2799779242" sldId="2147483712"/>
              <ac:spMk id="5" creationId="{EA9A3EE7-CBA5-4BDD-B5C7-6C3484E106D5}"/>
            </ac:spMkLst>
          </pc:spChg>
        </pc:sldLayoutChg>
        <pc:sldLayoutChg chg="modSp">
          <pc:chgData name="Ashlie Sykora-Pappas" userId="ee8837ecd722293f" providerId="LiveId" clId="{3E7384B7-2C75-40DB-A2EA-6C95D2211A90}" dt="2019-04-30T03:41:37.248" v="9" actId="255"/>
          <pc:sldLayoutMkLst>
            <pc:docMk/>
            <pc:sldMasterMk cId="1072457485" sldId="2147483704"/>
            <pc:sldLayoutMk cId="3372603458" sldId="2147483731"/>
          </pc:sldLayoutMkLst>
          <pc:spChg chg="mod">
            <ac:chgData name="Ashlie Sykora-Pappas" userId="ee8837ecd722293f" providerId="LiveId" clId="{3E7384B7-2C75-40DB-A2EA-6C95D2211A90}" dt="2019-04-30T03:41:37.248" v="9" actId="255"/>
            <ac:spMkLst>
              <pc:docMk/>
              <pc:sldMasterMk cId="1072457485" sldId="2147483704"/>
              <pc:sldLayoutMk cId="3372603458" sldId="2147483731"/>
              <ac:spMk id="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5781-E904-4C90-ADD4-8BCBFA3E3C90}" type="datetimeFigureOut">
              <a:rPr lang="en-US" smtClean="0"/>
              <a:t>3/12/2025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7E553-8EE8-4A1F-9E4F-A30A9855B913}" type="slidenum">
              <a:rPr lang="en-US" smtClean="0"/>
              <a:t>‹#›</a:t>
            </a:fld>
            <a:endParaRPr lang="en-US" dirty="0"/>
          </a:p>
        </p:txBody>
      </p:sp>
    </p:spTree>
    <p:extLst>
      <p:ext uri="{BB962C8B-B14F-4D97-AF65-F5344CB8AC3E}">
        <p14:creationId xmlns:p14="http://schemas.microsoft.com/office/powerpoint/2010/main" val="3269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7E553-8EE8-4A1F-9E4F-A30A9855B913}" type="slidenum">
              <a:rPr lang="en-US" smtClean="0"/>
              <a:t>1</a:t>
            </a:fld>
            <a:endParaRPr lang="en-US" dirty="0"/>
          </a:p>
        </p:txBody>
      </p:sp>
    </p:spTree>
    <p:extLst>
      <p:ext uri="{BB962C8B-B14F-4D97-AF65-F5344CB8AC3E}">
        <p14:creationId xmlns:p14="http://schemas.microsoft.com/office/powerpoint/2010/main" val="311448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15</a:t>
            </a:fld>
            <a:endParaRPr lang="en-US" dirty="0"/>
          </a:p>
        </p:txBody>
      </p:sp>
    </p:spTree>
    <p:extLst>
      <p:ext uri="{BB962C8B-B14F-4D97-AF65-F5344CB8AC3E}">
        <p14:creationId xmlns:p14="http://schemas.microsoft.com/office/powerpoint/2010/main" val="3000707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16</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18</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19</a:t>
            </a:fld>
            <a:endParaRPr lang="en-US" dirty="0"/>
          </a:p>
        </p:txBody>
      </p:sp>
    </p:spTree>
    <p:extLst>
      <p:ext uri="{BB962C8B-B14F-4D97-AF65-F5344CB8AC3E}">
        <p14:creationId xmlns:p14="http://schemas.microsoft.com/office/powerpoint/2010/main" val="4058491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20</a:t>
            </a:fld>
            <a:endParaRPr lang="en-US" dirty="0"/>
          </a:p>
        </p:txBody>
      </p:sp>
    </p:spTree>
    <p:extLst>
      <p:ext uri="{BB962C8B-B14F-4D97-AF65-F5344CB8AC3E}">
        <p14:creationId xmlns:p14="http://schemas.microsoft.com/office/powerpoint/2010/main" val="447145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21</a:t>
            </a:fld>
            <a:endParaRPr lang="en-US" dirty="0"/>
          </a:p>
        </p:txBody>
      </p:sp>
    </p:spTree>
    <p:extLst>
      <p:ext uri="{BB962C8B-B14F-4D97-AF65-F5344CB8AC3E}">
        <p14:creationId xmlns:p14="http://schemas.microsoft.com/office/powerpoint/2010/main" val="3759045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22</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5</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7</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8</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10</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11</a:t>
            </a:fld>
            <a:endParaRPr lang="en-US" dirty="0"/>
          </a:p>
        </p:txBody>
      </p:sp>
    </p:spTree>
    <p:extLst>
      <p:ext uri="{BB962C8B-B14F-4D97-AF65-F5344CB8AC3E}">
        <p14:creationId xmlns:p14="http://schemas.microsoft.com/office/powerpoint/2010/main" val="164359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12</a:t>
            </a:fld>
            <a:endParaRPr lang="en-US" dirty="0"/>
          </a:p>
        </p:txBody>
      </p:sp>
    </p:spTree>
    <p:extLst>
      <p:ext uri="{BB962C8B-B14F-4D97-AF65-F5344CB8AC3E}">
        <p14:creationId xmlns:p14="http://schemas.microsoft.com/office/powerpoint/2010/main" val="1999990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13</a:t>
            </a:fld>
            <a:endParaRPr lang="en-US" dirty="0"/>
          </a:p>
        </p:txBody>
      </p:sp>
    </p:spTree>
    <p:extLst>
      <p:ext uri="{BB962C8B-B14F-4D97-AF65-F5344CB8AC3E}">
        <p14:creationId xmlns:p14="http://schemas.microsoft.com/office/powerpoint/2010/main" val="4105202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14</a:t>
            </a:fld>
            <a:endParaRPr lang="en-US" dirty="0"/>
          </a:p>
        </p:txBody>
      </p:sp>
    </p:spTree>
    <p:extLst>
      <p:ext uri="{BB962C8B-B14F-4D97-AF65-F5344CB8AC3E}">
        <p14:creationId xmlns:p14="http://schemas.microsoft.com/office/powerpoint/2010/main" val="1738917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CFF6-6411-4924-9418-118F34A70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53745-36B4-4479-B835-3C5D1BA76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A199F-647A-4BE9-B81B-080BBDB5381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2A3084-556C-4030-8423-A0FAFB7057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0D355B-B9FC-4576-AE1E-5937EFA04DBC}"/>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77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90DB-9349-4953-8624-905FB7137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E9E8E-48F0-47A1-87A0-A483B0C93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26475-34BE-4DB9-A4DD-12D793D66F9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D0BBD1D-4228-492D-B57D-561A91E35F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E121EB-51AF-4A81-863C-F12A079A5E0D}"/>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11572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5F6A4-0900-40E6-A0EC-29EDF4804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B3421-9006-466F-8480-22B9F5F322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F053D-A171-4CED-B462-5405BB45FC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C3871FA-E6A4-4B85-B662-3E80A5AD3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D3B9C2-2687-4386-8A4E-B3A3E01B4FF4}"/>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89201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196137" y="1344613"/>
            <a:ext cx="4315505" cy="292655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Text Placeholder 7">
            <a:extLst>
              <a:ext uri="{FF2B5EF4-FFF2-40B4-BE49-F238E27FC236}">
                <a16:creationId xmlns:a16="http://schemas.microsoft.com/office/drawing/2014/main" id="{B3241325-7464-43D1-8457-1DE3ACE4E6D8}"/>
              </a:ext>
            </a:extLst>
          </p:cNvPr>
          <p:cNvSpPr>
            <a:spLocks noGrp="1"/>
          </p:cNvSpPr>
          <p:nvPr>
            <p:ph type="body" sz="quarter" idx="13"/>
          </p:nvPr>
        </p:nvSpPr>
        <p:spPr>
          <a:xfrm>
            <a:off x="0" y="0"/>
            <a:ext cx="6419850" cy="2185988"/>
          </a:xfrm>
          <a:solidFill>
            <a:srgbClr val="98C1B9"/>
          </a:solidFill>
        </p:spPr>
        <p:txBody>
          <a:bodyPr>
            <a:noAutofit/>
          </a:bodyPr>
          <a:lstStyle>
            <a:lvl1pPr>
              <a:defRPr sz="4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2284FF28-7DFA-4BEE-AC61-A67726DD47D1}"/>
              </a:ext>
            </a:extLst>
          </p:cNvPr>
          <p:cNvSpPr>
            <a:spLocks noGrp="1"/>
          </p:cNvSpPr>
          <p:nvPr>
            <p:ph type="pic" sz="quarter" idx="14"/>
          </p:nvPr>
        </p:nvSpPr>
        <p:spPr>
          <a:xfrm>
            <a:off x="0" y="2185988"/>
            <a:ext cx="6419850" cy="4672012"/>
          </a:xfrm>
        </p:spPr>
        <p:txBody>
          <a:bodyPr/>
          <a:lstStyle/>
          <a:p>
            <a:endParaRPr lang="en-US" dirty="0"/>
          </a:p>
        </p:txBody>
      </p:sp>
      <p:sp>
        <p:nvSpPr>
          <p:cNvPr id="13" name="Text Placeholder 12">
            <a:extLst>
              <a:ext uri="{FF2B5EF4-FFF2-40B4-BE49-F238E27FC236}">
                <a16:creationId xmlns:a16="http://schemas.microsoft.com/office/drawing/2014/main" id="{4419E011-1FBD-4956-8BEB-44640A0A8C23}"/>
              </a:ext>
            </a:extLst>
          </p:cNvPr>
          <p:cNvSpPr>
            <a:spLocks noGrp="1"/>
          </p:cNvSpPr>
          <p:nvPr>
            <p:ph type="body" sz="quarter" idx="15"/>
          </p:nvPr>
        </p:nvSpPr>
        <p:spPr>
          <a:xfrm>
            <a:off x="7196138" y="516255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C44CFF26-3737-4E98-A003-816121A83E14}"/>
              </a:ext>
            </a:extLst>
          </p:cNvPr>
          <p:cNvSpPr>
            <a:spLocks noGrp="1"/>
          </p:cNvSpPr>
          <p:nvPr>
            <p:ph type="body" sz="quarter" idx="16"/>
          </p:nvPr>
        </p:nvSpPr>
        <p:spPr>
          <a:xfrm>
            <a:off x="9544731" y="514350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0CBD85EB-8F49-413C-9ECE-E23BFCB8E730}"/>
              </a:ext>
            </a:extLst>
          </p:cNvPr>
          <p:cNvSpPr>
            <a:spLocks noGrp="1"/>
          </p:cNvSpPr>
          <p:nvPr>
            <p:ph type="pic" sz="quarter" idx="17"/>
          </p:nvPr>
        </p:nvSpPr>
        <p:spPr>
          <a:xfrm>
            <a:off x="7696200" y="4591050"/>
            <a:ext cx="914400" cy="434975"/>
          </a:xfrm>
        </p:spPr>
        <p:txBody>
          <a:bodyPr/>
          <a:lstStyle/>
          <a:p>
            <a:endParaRPr lang="en-US" dirty="0"/>
          </a:p>
        </p:txBody>
      </p:sp>
      <p:sp>
        <p:nvSpPr>
          <p:cNvPr id="17" name="Picture Placeholder 15">
            <a:extLst>
              <a:ext uri="{FF2B5EF4-FFF2-40B4-BE49-F238E27FC236}">
                <a16:creationId xmlns:a16="http://schemas.microsoft.com/office/drawing/2014/main" id="{0C8EA276-A126-4A9C-BF5C-EB728C1E1AB7}"/>
              </a:ext>
            </a:extLst>
          </p:cNvPr>
          <p:cNvSpPr>
            <a:spLocks noGrp="1"/>
          </p:cNvSpPr>
          <p:nvPr>
            <p:ph type="pic" sz="quarter" idx="18"/>
          </p:nvPr>
        </p:nvSpPr>
        <p:spPr>
          <a:xfrm>
            <a:off x="10096500" y="4591050"/>
            <a:ext cx="914400" cy="434975"/>
          </a:xfrm>
        </p:spPr>
        <p:txBody>
          <a:bodyPr/>
          <a:lstStyle/>
          <a:p>
            <a:endParaRPr lang="en-US" dirty="0"/>
          </a:p>
        </p:txBody>
      </p:sp>
    </p:spTree>
    <p:extLst>
      <p:ext uri="{BB962C8B-B14F-4D97-AF65-F5344CB8AC3E}">
        <p14:creationId xmlns:p14="http://schemas.microsoft.com/office/powerpoint/2010/main" val="428609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6277167" y="3048339"/>
            <a:ext cx="4848035" cy="2568689"/>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38201" y="3048340"/>
            <a:ext cx="4848035" cy="2568689"/>
          </a:xfrm>
        </p:spPr>
        <p:txBody>
          <a:bodyPr/>
          <a:lstStyle/>
          <a:p>
            <a:endParaRPr lang="en-US" dirty="0"/>
          </a:p>
        </p:txBody>
      </p:sp>
    </p:spTree>
    <p:extLst>
      <p:ext uri="{BB962C8B-B14F-4D97-AF65-F5344CB8AC3E}">
        <p14:creationId xmlns:p14="http://schemas.microsoft.com/office/powerpoint/2010/main" val="360234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B691-FE61-4127-95B7-55EA0B2DC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4ADDB-FFE8-41DF-996B-1DE3D6507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EEFE2-9F30-4EB9-AD12-6447541486A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8876D2-427A-4D0E-A663-48845AF54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E9C791-9904-4756-9630-8D06623F1320}"/>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02039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642-C75A-4B05-AD35-31DA4EA3E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4B320-3797-4765-BEA1-54F5617E3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39D17-4968-4144-A837-CB151E9D1F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69B2BCC-663C-43A8-B9B5-DCA399B627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7368F-E171-4A68-88F0-3E04A620CF9D}"/>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6220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7205-A7D8-4D53-ABCD-4EE87AD8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B6902-360C-4616-BAF3-81767B97F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79CEA8-A94C-4055-979A-AB3AB4923C1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796FBD7-BD21-47D2-B5CA-74500FCEA9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F0A0C0-9492-4146-8515-7467DE4B805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27828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F218-C149-48BD-A581-7AE9BBBD3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2F1F7-F3EF-45FB-9335-962B29DD03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2FF14-DEEB-4C85-AF6B-35608709E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CCCF6-6B32-43FE-89FE-3EC229CF8F7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93AA49C-C8AE-442E-95BF-41F153F88C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0E79F0-D10B-46C5-9BAE-BBF7AFE6003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91296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8E67-FDB4-45D8-98D2-C8C8715A2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871BD-A0EC-4631-8013-4AFE6DADC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96A69F-53F2-4173-8708-EA15B32EC0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43676-6FF1-46E7-A086-0CC8144BC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DACB9-C18F-4620-AC5F-7D77FE838E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02C3A-EBB2-44AF-A98C-0DFC1986A85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4694418-5002-48E5-ABE4-78565F8906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8B5E67-4E8C-4290-82F6-8FD51F6DF61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57506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EE5F-2A9F-42AE-9E9B-42F478F56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AA88B-D25B-4C64-BA54-83875724796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E997E73-783B-402B-8F72-0BAD7357B4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D928ED-275C-459B-83A1-2A6165CAF98F}"/>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48319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F259-69A0-44B9-AD9D-5093FE2BB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3860-8612-4056-B66A-791E972A14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500C-B0B3-4E64-B2AE-2E9D9A5EC7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AE1F65-B432-4C6F-9C7D-15337FA7D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F1727E-6D46-409F-8DF7-6634EE9286A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18159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8283F-A726-43D8-8BC9-2E4FC312374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26F0662-6653-4F49-8EED-6A602B505F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603166-9550-450C-A1FF-7D5223387FFC}"/>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26357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088C-C28B-4CB2-9758-FEC20979E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9987A-6D10-4ABB-923D-D49D63AE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81AE-E3CD-4940-8481-AB83B598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E7507-BC2F-4B0A-8183-E380CFC7752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1FF4ABF-51F7-4268-A535-DCAFC73F1A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EBC050-9A5C-4DF2-8A7B-1357BA8102C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87768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4701-6196-426A-9F33-F89FA7B2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33CA7-D9A4-4B33-88B7-479C0C4F1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2A1867-276F-4990-92A4-5B47E983D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F24B8-BCBB-4768-A5B9-24F581393B6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CE7DB65-EAAB-4A42-9ADF-125E6A243D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FC974C-0AD7-4331-9883-6D15A6D5152E}"/>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58612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08A8-9108-4204-B635-412D5CD9A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136DB-111C-467E-B5B1-E1502A6AE2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40CB-559A-4FA4-AF0A-D520AFE1543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9C3F0D-9583-4E82-83B5-4B2E45DE31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2D978B-9914-4327-93DD-12C820C111C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954673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7F1B-287E-42EA-B625-007F203E8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A1248-2DC1-4F1A-8FE3-F077E2FCD7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9A40-A708-406C-915E-30A6AA2CF66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C5EEDE7-2217-4FDC-B193-422951253E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B6F1BD-4E0F-4CF8-95EC-4B98B5B4D332}"/>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80122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rgbClr val="12B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dirty="0"/>
          </a:p>
        </p:txBody>
      </p:sp>
    </p:spTree>
    <p:extLst>
      <p:ext uri="{BB962C8B-B14F-4D97-AF65-F5344CB8AC3E}">
        <p14:creationId xmlns:p14="http://schemas.microsoft.com/office/powerpoint/2010/main" val="208598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4" name="Rectangle 6">
            <a:extLst>
              <a:ext uri="{FF2B5EF4-FFF2-40B4-BE49-F238E27FC236}">
                <a16:creationId xmlns:a16="http://schemas.microsoft.com/office/drawing/2014/main" id="{202F130E-6852-46EB-A09D-209DA8C89C72}"/>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sz="1000"/>
            </a:lvl1pPr>
          </a:lstStyle>
          <a:p>
            <a:pPr>
              <a:defRPr/>
            </a:pPr>
            <a:fld id="{5EE37673-3C83-422C-BC29-BBCE9CD0513B}" type="slidenum">
              <a:rPr lang="en-US" smtClean="0"/>
              <a:pPr>
                <a:defRPr/>
              </a:pPr>
              <a:t>‹#›</a:t>
            </a:fld>
            <a:endParaRPr lang="en-US" dirty="0"/>
          </a:p>
        </p:txBody>
      </p:sp>
      <p:sp>
        <p:nvSpPr>
          <p:cNvPr id="6" name="Rectangle 5">
            <a:extLst>
              <a:ext uri="{FF2B5EF4-FFF2-40B4-BE49-F238E27FC236}">
                <a16:creationId xmlns:a16="http://schemas.microsoft.com/office/drawing/2014/main" id="{5CFC2F6D-B349-A94D-A0BD-882B94ACFD29}"/>
              </a:ext>
            </a:extLst>
          </p:cNvPr>
          <p:cNvSpPr/>
          <p:nvPr userDrawn="1"/>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Tree>
    <p:extLst>
      <p:ext uri="{BB962C8B-B14F-4D97-AF65-F5344CB8AC3E}">
        <p14:creationId xmlns:p14="http://schemas.microsoft.com/office/powerpoint/2010/main" val="209793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1000" smtClean="0">
                <a:solidFill>
                  <a:schemeClr val="tx1">
                    <a:tint val="75000"/>
                  </a:schemeClr>
                </a:solidFill>
              </a:defRPr>
            </a:lvl1pPr>
          </a:lstStyle>
          <a:p>
            <a:pPr>
              <a:defRPr/>
            </a:pPr>
            <a:fld id="{F17FC83E-6CEF-44CC-A30F-C5EA66A34CCE}" type="slidenum">
              <a:rPr lang="en-US" smtClean="0"/>
              <a:pPr>
                <a:defRPr/>
              </a:pPr>
              <a:t>‹#›</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367560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sz="1000"/>
            </a:lvl1pPr>
          </a:lstStyle>
          <a:p>
            <a:pPr>
              <a:defRPr/>
            </a:pPr>
            <a:fld id="{D7B1A0BC-2D99-4B94-95F5-48FC11C1E9B5}" type="slidenum">
              <a:rPr lang="en-US" smtClean="0"/>
              <a:pPr>
                <a:defRPr/>
              </a:pPr>
              <a:t>‹#›</a:t>
            </a:fld>
            <a:endParaRPr lang="en-US" dirty="0"/>
          </a:p>
        </p:txBody>
      </p:sp>
    </p:spTree>
    <p:extLst>
      <p:ext uri="{BB962C8B-B14F-4D97-AF65-F5344CB8AC3E}">
        <p14:creationId xmlns:p14="http://schemas.microsoft.com/office/powerpoint/2010/main" val="287436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sz="1000"/>
            </a:lvl1pPr>
          </a:lstStyle>
          <a:p>
            <a:pPr>
              <a:defRPr/>
            </a:pPr>
            <a:fld id="{3665D51E-547F-4EB3-A967-A7125981111D}" type="slidenum">
              <a:rPr lang="en-US" smtClean="0"/>
              <a:pPr>
                <a:defRPr/>
              </a:pPr>
              <a:t>‹#›</a:t>
            </a:fld>
            <a:endParaRPr lang="en-US" dirty="0"/>
          </a:p>
        </p:txBody>
      </p:sp>
    </p:spTree>
    <p:extLst>
      <p:ext uri="{BB962C8B-B14F-4D97-AF65-F5344CB8AC3E}">
        <p14:creationId xmlns:p14="http://schemas.microsoft.com/office/powerpoint/2010/main" val="32405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134-705D-465C-AFED-C9DDF479A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5DC43-880E-448F-AAA5-8246DC0BC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87831-9DD2-49E0-B8C4-89E71309FCD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0B9EDEA-FF88-4BDD-8EBE-CC83887062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E7C399-5B81-49AA-B985-153A4AD45E2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9160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sz="1000"/>
            </a:lvl1pPr>
          </a:lstStyle>
          <a:p>
            <a:pPr>
              <a:defRPr/>
            </a:pPr>
            <a:fld id="{20F11A98-473A-4147-BEE6-D3CBA66820AB}" type="slidenum">
              <a:rPr lang="en-US" smtClean="0"/>
              <a:pPr>
                <a:defRPr/>
              </a:pPr>
              <a:t>‹#›</a:t>
            </a:fld>
            <a:endParaRPr lang="en-US" dirty="0"/>
          </a:p>
        </p:txBody>
      </p:sp>
    </p:spTree>
    <p:extLst>
      <p:ext uri="{BB962C8B-B14F-4D97-AF65-F5344CB8AC3E}">
        <p14:creationId xmlns:p14="http://schemas.microsoft.com/office/powerpoint/2010/main" val="117902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sz="1000"/>
            </a:lvl1pPr>
          </a:lstStyle>
          <a:p>
            <a:pPr>
              <a:defRPr/>
            </a:pPr>
            <a:fld id="{8C2C93CF-2B5E-47F2-8BDD-6528005EA3E1}" type="slidenum">
              <a:rPr lang="en-US" smtClean="0"/>
              <a:pPr>
                <a:defRPr/>
              </a:pPr>
              <a:t>‹#›</a:t>
            </a:fld>
            <a:endParaRPr lang="en-US" dirty="0"/>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79977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000"/>
            </a:lvl1pPr>
          </a:lstStyle>
          <a:p>
            <a:fld id="{893DE34F-861C-4A6A-B142-FB2440115817}" type="slidenum">
              <a:rPr lang="en-US" smtClean="0"/>
              <a:pPr/>
              <a:t>‹#›</a:t>
            </a:fld>
            <a:endParaRPr lang="en-US" dirty="0"/>
          </a:p>
        </p:txBody>
      </p:sp>
    </p:spTree>
    <p:extLst>
      <p:ext uri="{BB962C8B-B14F-4D97-AF65-F5344CB8AC3E}">
        <p14:creationId xmlns:p14="http://schemas.microsoft.com/office/powerpoint/2010/main" val="337260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C7FD-BCA8-41BE-9EFC-BC481F995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5E36-1313-47A7-89BD-8D45F79995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B0A8A-49CB-4F93-9122-7EA6D94F2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2F6DD-9114-4A0E-A2EA-FF7BC239CF7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0891B7E-A8C9-4216-B75C-994174E0ED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FADBC1-CD09-4A95-AFDB-76DBCEEC64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2123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C75-7987-40AE-B223-FF2D9ED45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5CF70-E47F-4CF3-9794-376FC9EF1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F511BB-4A95-4481-9AB2-870B739D9A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5F97C-5FBC-4F44-ACA2-82E26FB50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5D2B4-41F7-4E73-945C-55D4B6932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CFE58-DC5A-4684-B2C9-61C74040B56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525CB71-12BD-4C59-AF61-80E62B419E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C4C1D5-FD55-4990-B006-5B45BF03A5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8287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9558-6887-4456-8610-25ACC7DC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4C81A-AB9A-417A-B719-53A49E86C9F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2031BBD-BA40-477A-AFA3-BC43F811CF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8D9E8A-8D64-4A05-993A-36C8590670AA}"/>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023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6376F-587F-4FCB-983F-73D21EB1B71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57EE546-43FF-4257-8689-69C8EBAFA8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AA1BE3-E3CC-4954-96A7-41B510AA5F37}"/>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2956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DB43-770E-472F-BFE8-2878DF43B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C34E4-5874-48F1-8450-AD6312FE7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93343-335C-4EAC-88F6-C46AB56BC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09288-2969-4D4F-B3CD-11C545A2CA6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55D7D9-EA0C-4907-B144-8E8AD7F452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8173D4-7001-40D1-9DB2-686C1C637DA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1249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889-EB01-4EB0-BA36-BF29B1E91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A877F0-9AF2-4FCF-9029-1C7C6AE4A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0BAA320-5C54-4596-809A-F98A1B86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383EFF-E7B0-4951-97E1-67FC47D7213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C189E9-74C1-4944-A1C6-75D12B7F9C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7D63F3-3CED-4C1D-88EF-56205349B159}"/>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878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3C0F8-DBB5-43A6-9AA2-F9FDD7C20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DECA1-8C86-455E-9102-C64E22C3D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9B4EB-6802-40AB-AC3E-65A2400AC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A3D7323-74B4-49DF-88D2-7B2FD2FF6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975B9B-67F3-4680-92CC-21E93BF8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48DF-B8D8-4861-90F2-173025B06E2A}" type="slidenum">
              <a:rPr lang="en-US" smtClean="0"/>
              <a:t>‹#›</a:t>
            </a:fld>
            <a:endParaRPr lang="en-US" dirty="0"/>
          </a:p>
        </p:txBody>
      </p:sp>
    </p:spTree>
    <p:extLst>
      <p:ext uri="{BB962C8B-B14F-4D97-AF65-F5344CB8AC3E}">
        <p14:creationId xmlns:p14="http://schemas.microsoft.com/office/powerpoint/2010/main" val="15215905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17"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8492C-EDA1-49DD-B496-18C24FF20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4D8BE-EAD9-4D52-A5CC-C18597C2B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CE281-FFF5-4318-8A26-15398C971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2D89E20-6353-46A2-BED8-77F99E39B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625B15-A73D-4881-8312-6C9C93F2C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0089-2815-47C0-A6F3-B3F8C6C19A77}" type="slidenum">
              <a:rPr lang="en-US" smtClean="0"/>
              <a:t>‹#›</a:t>
            </a:fld>
            <a:endParaRPr lang="en-US" dirty="0"/>
          </a:p>
        </p:txBody>
      </p:sp>
    </p:spTree>
    <p:extLst>
      <p:ext uri="{BB962C8B-B14F-4D97-AF65-F5344CB8AC3E}">
        <p14:creationId xmlns:p14="http://schemas.microsoft.com/office/powerpoint/2010/main" val="2748019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pPr>
                <a:defRPr/>
              </a:pPr>
              <a:t>‹#›</a:t>
            </a:fld>
            <a:endParaRPr lang="en-US" dirty="0"/>
          </a:p>
        </p:txBody>
      </p:sp>
    </p:spTree>
    <p:extLst>
      <p:ext uri="{BB962C8B-B14F-4D97-AF65-F5344CB8AC3E}">
        <p14:creationId xmlns:p14="http://schemas.microsoft.com/office/powerpoint/2010/main" val="1072457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 id="2147483710" r:id="rId5"/>
    <p:sldLayoutId id="2147483711" r:id="rId6"/>
    <p:sldLayoutId id="2147483712" r:id="rId7"/>
    <p:sldLayoutId id="2147483731" r:id="rId8"/>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pillow on a bed&#10;&#10;Description automatically generated">
            <a:extLst>
              <a:ext uri="{FF2B5EF4-FFF2-40B4-BE49-F238E27FC236}">
                <a16:creationId xmlns:a16="http://schemas.microsoft.com/office/drawing/2014/main" id="{E4C431FE-7AFC-49F0-82DA-A5DD367DE117}"/>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92" y="-695571"/>
            <a:ext cx="12160816" cy="9728653"/>
          </a:xfrm>
          <a:prstGeom prst="rect">
            <a:avLst/>
          </a:prstGeom>
        </p:spPr>
      </p:pic>
      <p:pic>
        <p:nvPicPr>
          <p:cNvPr id="3" name="Picture 2" descr="A close up of a logo&#10;&#10;Description automatically generated">
            <a:extLst>
              <a:ext uri="{FF2B5EF4-FFF2-40B4-BE49-F238E27FC236}">
                <a16:creationId xmlns:a16="http://schemas.microsoft.com/office/drawing/2014/main" id="{5B3742F4-D261-4D77-B7C6-97BB620ED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7430" y="643466"/>
            <a:ext cx="5557139" cy="5571067"/>
          </a:xfrm>
          <a:prstGeom prst="rect">
            <a:avLst/>
          </a:prstGeom>
        </p:spPr>
      </p:pic>
      <p:sp>
        <p:nvSpPr>
          <p:cNvPr id="7" name="Rectangle 6">
            <a:extLst>
              <a:ext uri="{FF2B5EF4-FFF2-40B4-BE49-F238E27FC236}">
                <a16:creationId xmlns:a16="http://schemas.microsoft.com/office/drawing/2014/main" id="{23B2AE48-7790-4B04-ACBC-B627ADC211BD}"/>
              </a:ext>
            </a:extLst>
          </p:cNvPr>
          <p:cNvSpPr/>
          <p:nvPr/>
        </p:nvSpPr>
        <p:spPr>
          <a:xfrm>
            <a:off x="140677" y="148492"/>
            <a:ext cx="11965354" cy="6604000"/>
          </a:xfrm>
          <a:prstGeom prst="rect">
            <a:avLst/>
          </a:prstGeom>
          <a:noFill/>
          <a:ln w="301625"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B486771-551E-4FC9-AFB3-C97CA6FF4476}"/>
              </a:ext>
            </a:extLst>
          </p:cNvPr>
          <p:cNvSpPr/>
          <p:nvPr/>
        </p:nvSpPr>
        <p:spPr>
          <a:xfrm>
            <a:off x="4557714" y="6383809"/>
            <a:ext cx="3586162" cy="519607"/>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0C053EF-D38A-4B1E-BDB0-FD0A5AF5135A}"/>
              </a:ext>
            </a:extLst>
          </p:cNvPr>
          <p:cNvSpPr txBox="1"/>
          <p:nvPr/>
        </p:nvSpPr>
        <p:spPr>
          <a:xfrm>
            <a:off x="4620199" y="6414588"/>
            <a:ext cx="3461204" cy="338554"/>
          </a:xfrm>
          <a:prstGeom prst="rect">
            <a:avLst/>
          </a:prstGeom>
          <a:noFill/>
        </p:spPr>
        <p:txBody>
          <a:bodyPr wrap="none">
            <a:spAutoFit/>
          </a:bodyPr>
          <a:lstStyle/>
          <a:p>
            <a:pPr algn="ctr">
              <a:defRPr/>
            </a:pPr>
            <a:r>
              <a:rPr lang="en-US" sz="1600" b="1" spc="130" dirty="0">
                <a:solidFill>
                  <a:schemeClr val="bg1"/>
                </a:solidFill>
                <a:latin typeface="Montserrat" panose="00000500000000000000" pitchFamily="50" charset="-94"/>
              </a:rPr>
              <a:t>DEPRESSION/ANXIETY/ADD</a:t>
            </a:r>
            <a:endParaRPr lang="tr-TR" sz="1600" b="1" spc="130" dirty="0">
              <a:solidFill>
                <a:schemeClr val="bg1"/>
              </a:solidFill>
              <a:latin typeface="Montserrat" panose="00000500000000000000" pitchFamily="50" charset="-94"/>
            </a:endParaRPr>
          </a:p>
        </p:txBody>
      </p:sp>
      <p:sp>
        <p:nvSpPr>
          <p:cNvPr id="10" name="TextBox 9">
            <a:extLst>
              <a:ext uri="{FF2B5EF4-FFF2-40B4-BE49-F238E27FC236}">
                <a16:creationId xmlns:a16="http://schemas.microsoft.com/office/drawing/2014/main" id="{990FEE5A-2AB0-464D-A330-B8406A90BF22}"/>
              </a:ext>
            </a:extLst>
          </p:cNvPr>
          <p:cNvSpPr txBox="1"/>
          <p:nvPr/>
        </p:nvSpPr>
        <p:spPr>
          <a:xfrm>
            <a:off x="10230929" y="6550955"/>
            <a:ext cx="1742536" cy="461665"/>
          </a:xfrm>
          <a:prstGeom prst="rect">
            <a:avLst/>
          </a:prstGeom>
          <a:noFill/>
        </p:spPr>
        <p:txBody>
          <a:bodyPr wrap="square" rtlCol="0">
            <a:spAutoFit/>
          </a:bodyPr>
          <a:lstStyle/>
          <a:p>
            <a:pPr algn="r"/>
            <a:r>
              <a:rPr lang="en-US" sz="1200" dirty="0">
                <a:solidFill>
                  <a:schemeClr val="bg1"/>
                </a:solidFill>
                <a:latin typeface="Montserrat Light" panose="00000400000000000000" pitchFamily="50" charset="0"/>
              </a:rPr>
              <a:t>MODULE EIGHT</a:t>
            </a:r>
          </a:p>
          <a:p>
            <a:pPr algn="r"/>
            <a:endParaRPr lang="en-US" sz="1200" dirty="0">
              <a:solidFill>
                <a:schemeClr val="bg1"/>
              </a:solidFill>
              <a:latin typeface="Montserrat Light" panose="00000400000000000000" pitchFamily="50" charset="0"/>
            </a:endParaRPr>
          </a:p>
        </p:txBody>
      </p:sp>
      <p:pic>
        <p:nvPicPr>
          <p:cNvPr id="4" name="Picture 3">
            <a:extLst>
              <a:ext uri="{FF2B5EF4-FFF2-40B4-BE49-F238E27FC236}">
                <a16:creationId xmlns:a16="http://schemas.microsoft.com/office/drawing/2014/main" id="{8E29B5AC-7097-454C-845E-701B2E19CA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76" y="273596"/>
            <a:ext cx="2007720" cy="1873872"/>
          </a:xfrm>
          <a:prstGeom prst="rect">
            <a:avLst/>
          </a:prstGeom>
        </p:spPr>
      </p:pic>
    </p:spTree>
    <p:extLst>
      <p:ext uri="{BB962C8B-B14F-4D97-AF65-F5344CB8AC3E}">
        <p14:creationId xmlns:p14="http://schemas.microsoft.com/office/powerpoint/2010/main" val="13693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10</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Anxiety</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759923"/>
          </a:xfrm>
          <a:prstGeom prst="rect">
            <a:avLst/>
          </a:prstGeom>
        </p:spPr>
        <p:txBody>
          <a:bodyPr wrap="square">
            <a:spAutoFit/>
          </a:bodyPr>
          <a:lstStyle/>
          <a:p>
            <a:pPr marL="0" lvl="1">
              <a:lnSpc>
                <a:spcPct val="150000"/>
              </a:lnSpc>
              <a:spcBef>
                <a:spcPts val="1000"/>
              </a:spcBef>
            </a:pPr>
            <a:r>
              <a:rPr lang="en-US" sz="1400" dirty="0">
                <a:solidFill>
                  <a:prstClr val="black"/>
                </a:solidFill>
              </a:rPr>
              <a:t>Occasional anxiety is an expected part of life. You might feel anxious when faced with a problem at work, before taking a test, or before making an important decision. But anxiety disorders involve more than temporary worry or fear. For a person with an anxiety disorder, the anxiety does not go away and can get worse over time. The symptoms can interfere with daily activities such as job performance, school work, and relationships.</a:t>
            </a:r>
          </a:p>
          <a:p>
            <a:pPr marL="0" lvl="1">
              <a:lnSpc>
                <a:spcPct val="150000"/>
              </a:lnSpc>
              <a:spcBef>
                <a:spcPts val="1000"/>
              </a:spcBef>
            </a:pPr>
            <a:r>
              <a:rPr lang="en-US" sz="1400" dirty="0">
                <a:solidFill>
                  <a:prstClr val="black"/>
                </a:solidFill>
              </a:rPr>
              <a:t>There are several types of anxiety disorders, including generalized anxiety disorder, panic disorder, and various phobia-related disorders.</a:t>
            </a:r>
            <a:endParaRPr lang="en-US" sz="1400" i="1"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7" y="924303"/>
            <a:ext cx="7982095" cy="707886"/>
          </a:xfrm>
          <a:prstGeom prst="rect">
            <a:avLst/>
          </a:prstGeom>
          <a:noFill/>
        </p:spPr>
        <p:txBody>
          <a:bodyPr wrap="square" rtlCol="0">
            <a:spAutoFit/>
          </a:bodyPr>
          <a:lstStyle/>
          <a:p>
            <a:r>
              <a:rPr lang="en-US" sz="4000" dirty="0">
                <a:solidFill>
                  <a:schemeClr val="bg1">
                    <a:lumMod val="75000"/>
                  </a:schemeClr>
                </a:solidFill>
              </a:rPr>
              <a:t>sleep disorders cause anxiety</a:t>
            </a:r>
          </a:p>
        </p:txBody>
      </p:sp>
    </p:spTree>
    <p:extLst>
      <p:ext uri="{BB962C8B-B14F-4D97-AF65-F5344CB8AC3E}">
        <p14:creationId xmlns:p14="http://schemas.microsoft.com/office/powerpoint/2010/main" val="163110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11</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Anxiety</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113592"/>
          </a:xfrm>
          <a:prstGeom prst="rect">
            <a:avLst/>
          </a:prstGeom>
        </p:spPr>
        <p:txBody>
          <a:bodyPr wrap="square">
            <a:spAutoFit/>
          </a:bodyPr>
          <a:lstStyle/>
          <a:p>
            <a:pPr marL="0" lvl="1">
              <a:lnSpc>
                <a:spcPct val="150000"/>
              </a:lnSpc>
              <a:spcBef>
                <a:spcPts val="1000"/>
              </a:spcBef>
            </a:pPr>
            <a:r>
              <a:rPr lang="en-US" sz="1400" dirty="0">
                <a:solidFill>
                  <a:prstClr val="black"/>
                </a:solidFill>
              </a:rPr>
              <a:t>People with generalized anxiety disorder (GAD) display excessive anxiety or worry, most days for at least 6 months, about a number of things such as personal health, work, social interactions, and everyday routine life circumstances. The fear and anxiety can cause significant problems in areas of their life, such as social interactions, school, and work.</a:t>
            </a:r>
          </a:p>
          <a:p>
            <a:pPr marL="0" lvl="1">
              <a:lnSpc>
                <a:spcPct val="150000"/>
              </a:lnSpc>
              <a:spcBef>
                <a:spcPts val="1000"/>
              </a:spcBef>
            </a:pPr>
            <a:r>
              <a:rPr lang="en-US" sz="1400" dirty="0">
                <a:solidFill>
                  <a:prstClr val="black"/>
                </a:solidFill>
              </a:rPr>
              <a:t>Generalized anxiety disorder symptoms include: </a:t>
            </a:r>
            <a:endParaRPr lang="en-US" sz="1400" i="1"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7" y="924303"/>
            <a:ext cx="7982095" cy="707886"/>
          </a:xfrm>
          <a:prstGeom prst="rect">
            <a:avLst/>
          </a:prstGeom>
          <a:noFill/>
        </p:spPr>
        <p:txBody>
          <a:bodyPr wrap="square" rtlCol="0">
            <a:spAutoFit/>
          </a:bodyPr>
          <a:lstStyle/>
          <a:p>
            <a:r>
              <a:rPr lang="en-US" sz="4000" dirty="0">
                <a:solidFill>
                  <a:schemeClr val="bg1">
                    <a:lumMod val="75000"/>
                  </a:schemeClr>
                </a:solidFill>
              </a:rPr>
              <a:t>sleep disorders cause anxiety</a:t>
            </a:r>
          </a:p>
        </p:txBody>
      </p:sp>
      <p:sp>
        <p:nvSpPr>
          <p:cNvPr id="3" name="Rectangle 2">
            <a:extLst>
              <a:ext uri="{FF2B5EF4-FFF2-40B4-BE49-F238E27FC236}">
                <a16:creationId xmlns:a16="http://schemas.microsoft.com/office/drawing/2014/main" id="{20026428-0A5E-4816-9A7F-897F7F9A77DD}"/>
              </a:ext>
            </a:extLst>
          </p:cNvPr>
          <p:cNvSpPr/>
          <p:nvPr/>
        </p:nvSpPr>
        <p:spPr>
          <a:xfrm>
            <a:off x="7611625" y="4688789"/>
            <a:ext cx="3408239" cy="1641475"/>
          </a:xfrm>
          <a:prstGeom prst="rect">
            <a:avLst/>
          </a:prstGeom>
        </p:spPr>
        <p:txBody>
          <a:bodyPr wrap="square">
            <a:spAutoFit/>
          </a:bodyPr>
          <a:lstStyle/>
          <a:p>
            <a:pPr marL="285750" lvl="1" indent="-285750">
              <a:spcBef>
                <a:spcPts val="1000"/>
              </a:spcBef>
              <a:buFont typeface="Arial" panose="020B0604020202020204" pitchFamily="34" charset="0"/>
              <a:buChar char="•"/>
            </a:pPr>
            <a:r>
              <a:rPr lang="en-US" sz="1400" dirty="0">
                <a:solidFill>
                  <a:prstClr val="black"/>
                </a:solidFill>
              </a:rPr>
              <a:t>Having muscle tension</a:t>
            </a:r>
          </a:p>
          <a:p>
            <a:pPr marL="285750" lvl="1" indent="-285750">
              <a:spcBef>
                <a:spcPts val="1000"/>
              </a:spcBef>
              <a:buFont typeface="Arial" panose="020B0604020202020204" pitchFamily="34" charset="0"/>
              <a:buChar char="•"/>
            </a:pPr>
            <a:r>
              <a:rPr lang="en-US" sz="1400" dirty="0">
                <a:solidFill>
                  <a:prstClr val="black"/>
                </a:solidFill>
              </a:rPr>
              <a:t>Difficulty controlling feelings of worry</a:t>
            </a:r>
          </a:p>
          <a:p>
            <a:pPr marL="285750" lvl="1" indent="-285750">
              <a:spcBef>
                <a:spcPts val="1000"/>
              </a:spcBef>
              <a:buFont typeface="Arial" panose="020B0604020202020204" pitchFamily="34" charset="0"/>
              <a:buChar char="•"/>
            </a:pPr>
            <a:r>
              <a:rPr lang="en-US" sz="1400" dirty="0">
                <a:solidFill>
                  <a:prstClr val="black"/>
                </a:solidFill>
              </a:rPr>
              <a:t>Having sleep problems, such as difficulty falling or staying asleep, restlessness, or unsatisfying sleep</a:t>
            </a:r>
            <a:endParaRPr lang="en-US" sz="1400" i="1" dirty="0">
              <a:solidFill>
                <a:prstClr val="black"/>
              </a:solidFill>
            </a:endParaRPr>
          </a:p>
        </p:txBody>
      </p:sp>
      <p:sp>
        <p:nvSpPr>
          <p:cNvPr id="4" name="Rectangle 3">
            <a:extLst>
              <a:ext uri="{FF2B5EF4-FFF2-40B4-BE49-F238E27FC236}">
                <a16:creationId xmlns:a16="http://schemas.microsoft.com/office/drawing/2014/main" id="{533A1595-3733-4D58-8EE6-DA53E853E9A5}"/>
              </a:ext>
            </a:extLst>
          </p:cNvPr>
          <p:cNvSpPr/>
          <p:nvPr/>
        </p:nvSpPr>
        <p:spPr>
          <a:xfrm>
            <a:off x="3775707" y="4688789"/>
            <a:ext cx="3270552" cy="1769715"/>
          </a:xfrm>
          <a:prstGeom prst="rect">
            <a:avLst/>
          </a:prstGeom>
        </p:spPr>
        <p:txBody>
          <a:bodyPr wrap="square">
            <a:spAutoFit/>
          </a:bodyPr>
          <a:lstStyle/>
          <a:p>
            <a:pPr marL="285750" lvl="1" indent="-285750">
              <a:spcBef>
                <a:spcPts val="1000"/>
              </a:spcBef>
              <a:buFont typeface="Arial" panose="020B0604020202020204" pitchFamily="34" charset="0"/>
              <a:buChar char="•"/>
            </a:pPr>
            <a:r>
              <a:rPr lang="en-US" sz="1400" dirty="0">
                <a:solidFill>
                  <a:prstClr val="black"/>
                </a:solidFill>
              </a:rPr>
              <a:t>Feeling restless, wound-up, or on-edge</a:t>
            </a:r>
          </a:p>
          <a:p>
            <a:pPr marL="285750" lvl="1" indent="-285750">
              <a:spcBef>
                <a:spcPts val="1000"/>
              </a:spcBef>
              <a:buFont typeface="Arial" panose="020B0604020202020204" pitchFamily="34" charset="0"/>
              <a:buChar char="•"/>
            </a:pPr>
            <a:r>
              <a:rPr lang="en-US" sz="1400" dirty="0">
                <a:solidFill>
                  <a:prstClr val="black"/>
                </a:solidFill>
              </a:rPr>
              <a:t>Being easily fatigued</a:t>
            </a:r>
          </a:p>
          <a:p>
            <a:pPr marL="285750" lvl="1" indent="-285750">
              <a:spcBef>
                <a:spcPts val="1000"/>
              </a:spcBef>
              <a:buFont typeface="Arial" panose="020B0604020202020204" pitchFamily="34" charset="0"/>
              <a:buChar char="•"/>
            </a:pPr>
            <a:r>
              <a:rPr lang="en-US" sz="1400" dirty="0">
                <a:solidFill>
                  <a:prstClr val="black"/>
                </a:solidFill>
              </a:rPr>
              <a:t>Having difficulty concentrating; mind going blank</a:t>
            </a:r>
          </a:p>
          <a:p>
            <a:pPr marL="285750" lvl="1" indent="-285750">
              <a:spcBef>
                <a:spcPts val="1000"/>
              </a:spcBef>
              <a:buFont typeface="Arial" panose="020B0604020202020204" pitchFamily="34" charset="0"/>
              <a:buChar char="•"/>
            </a:pPr>
            <a:r>
              <a:rPr lang="en-US" sz="1400" dirty="0">
                <a:solidFill>
                  <a:prstClr val="black"/>
                </a:solidFill>
              </a:rPr>
              <a:t>Being irritable</a:t>
            </a:r>
          </a:p>
        </p:txBody>
      </p:sp>
    </p:spTree>
    <p:extLst>
      <p:ext uri="{BB962C8B-B14F-4D97-AF65-F5344CB8AC3E}">
        <p14:creationId xmlns:p14="http://schemas.microsoft.com/office/powerpoint/2010/main" val="283792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12</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Anxiety</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339021"/>
          </a:xfrm>
          <a:prstGeom prst="rect">
            <a:avLst/>
          </a:prstGeom>
        </p:spPr>
        <p:txBody>
          <a:bodyPr wrap="square">
            <a:spAutoFit/>
          </a:bodyPr>
          <a:lstStyle/>
          <a:p>
            <a:pPr marL="0" lvl="1">
              <a:lnSpc>
                <a:spcPct val="150000"/>
              </a:lnSpc>
              <a:spcBef>
                <a:spcPts val="1000"/>
              </a:spcBef>
            </a:pPr>
            <a:r>
              <a:rPr lang="en-US" sz="1400" dirty="0">
                <a:solidFill>
                  <a:prstClr val="black"/>
                </a:solidFill>
              </a:rPr>
              <a:t>People with </a:t>
            </a:r>
            <a:r>
              <a:rPr lang="en-US" sz="1400" b="1" dirty="0">
                <a:solidFill>
                  <a:prstClr val="black"/>
                </a:solidFill>
              </a:rPr>
              <a:t>panic disorder </a:t>
            </a:r>
            <a:r>
              <a:rPr lang="en-US" sz="1400" dirty="0">
                <a:solidFill>
                  <a:prstClr val="black"/>
                </a:solidFill>
              </a:rPr>
              <a:t>have recurrent unexpected panic attacks. Panic attacks are sudden periods of intense fear that come on quickly and reach their peak within minutes. Attacks can occur unexpectedly or can be brought on by a trigger, such as a feared object or situation. During a panic attack, people may experience:</a:t>
            </a:r>
            <a:endParaRPr lang="en-US" sz="1400" i="1"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7" y="924303"/>
            <a:ext cx="7982095" cy="707886"/>
          </a:xfrm>
          <a:prstGeom prst="rect">
            <a:avLst/>
          </a:prstGeom>
          <a:noFill/>
        </p:spPr>
        <p:txBody>
          <a:bodyPr wrap="square" rtlCol="0">
            <a:spAutoFit/>
          </a:bodyPr>
          <a:lstStyle/>
          <a:p>
            <a:r>
              <a:rPr lang="en-US" sz="4000" dirty="0">
                <a:solidFill>
                  <a:schemeClr val="bg1">
                    <a:lumMod val="75000"/>
                  </a:schemeClr>
                </a:solidFill>
              </a:rPr>
              <a:t>panic disorder</a:t>
            </a:r>
          </a:p>
        </p:txBody>
      </p:sp>
      <p:sp>
        <p:nvSpPr>
          <p:cNvPr id="3" name="Rectangle 2">
            <a:extLst>
              <a:ext uri="{FF2B5EF4-FFF2-40B4-BE49-F238E27FC236}">
                <a16:creationId xmlns:a16="http://schemas.microsoft.com/office/drawing/2014/main" id="{20026428-0A5E-4816-9A7F-897F7F9A77DD}"/>
              </a:ext>
            </a:extLst>
          </p:cNvPr>
          <p:cNvSpPr/>
          <p:nvPr/>
        </p:nvSpPr>
        <p:spPr>
          <a:xfrm>
            <a:off x="7474775" y="3777421"/>
            <a:ext cx="3408239" cy="1210588"/>
          </a:xfrm>
          <a:prstGeom prst="rect">
            <a:avLst/>
          </a:prstGeom>
        </p:spPr>
        <p:txBody>
          <a:bodyPr wrap="square">
            <a:spAutoFit/>
          </a:bodyPr>
          <a:lstStyle/>
          <a:p>
            <a:pPr marL="285750" lvl="1" indent="-285750">
              <a:spcBef>
                <a:spcPts val="1000"/>
              </a:spcBef>
              <a:buFont typeface="Arial" panose="020B0604020202020204" pitchFamily="34" charset="0"/>
              <a:buChar char="•"/>
            </a:pPr>
            <a:r>
              <a:rPr lang="en-US" sz="1400" dirty="0">
                <a:solidFill>
                  <a:prstClr val="black"/>
                </a:solidFill>
              </a:rPr>
              <a:t>Sensations of shortness of breath, smothering, or choking</a:t>
            </a:r>
          </a:p>
          <a:p>
            <a:pPr marL="285750" lvl="1" indent="-285750">
              <a:spcBef>
                <a:spcPts val="1000"/>
              </a:spcBef>
              <a:buFont typeface="Arial" panose="020B0604020202020204" pitchFamily="34" charset="0"/>
              <a:buChar char="•"/>
            </a:pPr>
            <a:r>
              <a:rPr lang="en-US" sz="1400" dirty="0">
                <a:solidFill>
                  <a:prstClr val="black"/>
                </a:solidFill>
              </a:rPr>
              <a:t>Feelings of impending doom</a:t>
            </a:r>
          </a:p>
          <a:p>
            <a:pPr marL="285750" lvl="1" indent="-285750">
              <a:spcBef>
                <a:spcPts val="1000"/>
              </a:spcBef>
              <a:buFont typeface="Arial" panose="020B0604020202020204" pitchFamily="34" charset="0"/>
              <a:buChar char="•"/>
            </a:pPr>
            <a:r>
              <a:rPr lang="en-US" sz="1400" dirty="0">
                <a:solidFill>
                  <a:prstClr val="black"/>
                </a:solidFill>
              </a:rPr>
              <a:t>Feelings of being out of control</a:t>
            </a:r>
            <a:endParaRPr lang="en-US" sz="1400" i="1" dirty="0">
              <a:solidFill>
                <a:prstClr val="black"/>
              </a:solidFill>
            </a:endParaRPr>
          </a:p>
        </p:txBody>
      </p:sp>
      <p:sp>
        <p:nvSpPr>
          <p:cNvPr id="4" name="Rectangle 3">
            <a:extLst>
              <a:ext uri="{FF2B5EF4-FFF2-40B4-BE49-F238E27FC236}">
                <a16:creationId xmlns:a16="http://schemas.microsoft.com/office/drawing/2014/main" id="{533A1595-3733-4D58-8EE6-DA53E853E9A5}"/>
              </a:ext>
            </a:extLst>
          </p:cNvPr>
          <p:cNvSpPr/>
          <p:nvPr/>
        </p:nvSpPr>
        <p:spPr>
          <a:xfrm>
            <a:off x="3638857" y="3778916"/>
            <a:ext cx="3270552" cy="1769715"/>
          </a:xfrm>
          <a:prstGeom prst="rect">
            <a:avLst/>
          </a:prstGeom>
        </p:spPr>
        <p:txBody>
          <a:bodyPr wrap="square">
            <a:spAutoFit/>
          </a:bodyPr>
          <a:lstStyle/>
          <a:p>
            <a:pPr marL="285750" lvl="1" indent="-285750">
              <a:spcBef>
                <a:spcPts val="1000"/>
              </a:spcBef>
              <a:buFont typeface="Arial" panose="020B0604020202020204" pitchFamily="34" charset="0"/>
              <a:buChar char="•"/>
            </a:pPr>
            <a:r>
              <a:rPr lang="en-US" sz="1400" dirty="0">
                <a:solidFill>
                  <a:prstClr val="black"/>
                </a:solidFill>
              </a:rPr>
              <a:t>Heart palpitations, a pounding heartbeat, or an accelerated heartrate</a:t>
            </a:r>
          </a:p>
          <a:p>
            <a:pPr marL="285750" lvl="1" indent="-285750">
              <a:spcBef>
                <a:spcPts val="1000"/>
              </a:spcBef>
              <a:buFont typeface="Arial" panose="020B0604020202020204" pitchFamily="34" charset="0"/>
              <a:buChar char="•"/>
            </a:pPr>
            <a:r>
              <a:rPr lang="en-US" sz="1400" dirty="0">
                <a:solidFill>
                  <a:prstClr val="black"/>
                </a:solidFill>
              </a:rPr>
              <a:t>Sweating</a:t>
            </a:r>
          </a:p>
          <a:p>
            <a:pPr marL="285750" lvl="1" indent="-285750">
              <a:spcBef>
                <a:spcPts val="1000"/>
              </a:spcBef>
              <a:buFont typeface="Arial" panose="020B0604020202020204" pitchFamily="34" charset="0"/>
              <a:buChar char="•"/>
            </a:pPr>
            <a:r>
              <a:rPr lang="en-US" sz="1400" dirty="0">
                <a:solidFill>
                  <a:prstClr val="black"/>
                </a:solidFill>
              </a:rPr>
              <a:t>Trembling or shaking</a:t>
            </a:r>
          </a:p>
          <a:p>
            <a:pPr marL="0" lvl="1">
              <a:spcBef>
                <a:spcPts val="1000"/>
              </a:spcBef>
            </a:pPr>
            <a:endParaRPr lang="en-US" sz="1400" dirty="0">
              <a:solidFill>
                <a:prstClr val="black"/>
              </a:solidFill>
            </a:endParaRPr>
          </a:p>
        </p:txBody>
      </p:sp>
      <p:sp>
        <p:nvSpPr>
          <p:cNvPr id="5" name="Rectangle 4">
            <a:extLst>
              <a:ext uri="{FF2B5EF4-FFF2-40B4-BE49-F238E27FC236}">
                <a16:creationId xmlns:a16="http://schemas.microsoft.com/office/drawing/2014/main" id="{EA9FA634-EFCD-439F-8453-8DE36E56FCD5}"/>
              </a:ext>
            </a:extLst>
          </p:cNvPr>
          <p:cNvSpPr/>
          <p:nvPr/>
        </p:nvSpPr>
        <p:spPr>
          <a:xfrm>
            <a:off x="3492571" y="5205046"/>
            <a:ext cx="8176401" cy="1348190"/>
          </a:xfrm>
          <a:prstGeom prst="rect">
            <a:avLst/>
          </a:prstGeom>
        </p:spPr>
        <p:txBody>
          <a:bodyPr wrap="square">
            <a:spAutoFit/>
          </a:bodyPr>
          <a:lstStyle/>
          <a:p>
            <a:pPr>
              <a:lnSpc>
                <a:spcPct val="150000"/>
              </a:lnSpc>
            </a:pPr>
            <a:r>
              <a:rPr lang="en-US" sz="1400" dirty="0">
                <a:solidFill>
                  <a:srgbClr val="293340"/>
                </a:solidFill>
                <a:latin typeface="Open Sans" panose="020B0606030504020204" pitchFamily="34" charset="0"/>
              </a:rPr>
              <a:t>People with panic disorder often worry about when the next attack will happen and actively try to prevent future attacks by avoiding places, situations, or behaviors they associate with panic attacks. Worry about panic attacks, and the effort spent trying to avoid attacks, cause significant problems in various areas of the person’s life, including the development of agoraphobia </a:t>
            </a:r>
            <a:endParaRPr lang="en-US" sz="1400" dirty="0"/>
          </a:p>
        </p:txBody>
      </p:sp>
    </p:spTree>
    <p:extLst>
      <p:ext uri="{BB962C8B-B14F-4D97-AF65-F5344CB8AC3E}">
        <p14:creationId xmlns:p14="http://schemas.microsoft.com/office/powerpoint/2010/main" val="158141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13</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Anxiety</a:t>
            </a:r>
          </a:p>
        </p:txBody>
      </p:sp>
      <p:sp>
        <p:nvSpPr>
          <p:cNvPr id="9" name="Rectangle 8">
            <a:extLst>
              <a:ext uri="{FF2B5EF4-FFF2-40B4-BE49-F238E27FC236}">
                <a16:creationId xmlns:a16="http://schemas.microsoft.com/office/drawing/2014/main" id="{3DBA79B7-974F-4FA9-8459-D4B61F58642B}"/>
              </a:ext>
            </a:extLst>
          </p:cNvPr>
          <p:cNvSpPr/>
          <p:nvPr/>
        </p:nvSpPr>
        <p:spPr>
          <a:xfrm>
            <a:off x="3775707" y="2438400"/>
            <a:ext cx="7799052" cy="3919214"/>
          </a:xfrm>
          <a:prstGeom prst="rect">
            <a:avLst/>
          </a:prstGeom>
        </p:spPr>
        <p:txBody>
          <a:bodyPr wrap="square">
            <a:spAutoFit/>
          </a:bodyPr>
          <a:lstStyle/>
          <a:p>
            <a:pPr marL="0" lvl="1">
              <a:lnSpc>
                <a:spcPct val="150000"/>
              </a:lnSpc>
              <a:spcBef>
                <a:spcPts val="1000"/>
              </a:spcBef>
            </a:pPr>
            <a:r>
              <a:rPr lang="en-US" sz="1400" dirty="0">
                <a:solidFill>
                  <a:prstClr val="black"/>
                </a:solidFill>
              </a:rPr>
              <a:t>A phobia is an intense fear of—or aversion to—specific objects or situations. Although it can be realistic to be anxious in some circumstances, the fear people with phobias feel is out of proportion to the actual danger caused by the situation or object.</a:t>
            </a:r>
          </a:p>
          <a:p>
            <a:pPr marL="0" lvl="1">
              <a:lnSpc>
                <a:spcPct val="150000"/>
              </a:lnSpc>
              <a:spcBef>
                <a:spcPts val="1000"/>
              </a:spcBef>
            </a:pPr>
            <a:r>
              <a:rPr lang="en-US" sz="1400" dirty="0">
                <a:solidFill>
                  <a:prstClr val="black"/>
                </a:solidFill>
              </a:rPr>
              <a:t>People with a phobia:</a:t>
            </a:r>
          </a:p>
          <a:p>
            <a:pPr marL="285750" lvl="1" indent="-285750">
              <a:lnSpc>
                <a:spcPct val="150000"/>
              </a:lnSpc>
              <a:spcBef>
                <a:spcPts val="1000"/>
              </a:spcBef>
              <a:buFont typeface="Arial" panose="020B0604020202020204" pitchFamily="34" charset="0"/>
              <a:buChar char="•"/>
            </a:pPr>
            <a:r>
              <a:rPr lang="en-US" sz="1400" dirty="0">
                <a:solidFill>
                  <a:prstClr val="black"/>
                </a:solidFill>
              </a:rPr>
              <a:t>May have an irrational or excessive worry about encountering the feared object or situation</a:t>
            </a:r>
          </a:p>
          <a:p>
            <a:pPr marL="285750" lvl="1" indent="-285750">
              <a:lnSpc>
                <a:spcPct val="150000"/>
              </a:lnSpc>
              <a:spcBef>
                <a:spcPts val="1000"/>
              </a:spcBef>
              <a:buFont typeface="Arial" panose="020B0604020202020204" pitchFamily="34" charset="0"/>
              <a:buChar char="•"/>
            </a:pPr>
            <a:r>
              <a:rPr lang="en-US" sz="1400" dirty="0">
                <a:solidFill>
                  <a:prstClr val="black"/>
                </a:solidFill>
              </a:rPr>
              <a:t>Take active steps to avoid the feared object or situation</a:t>
            </a:r>
          </a:p>
          <a:p>
            <a:pPr marL="285750" lvl="1" indent="-285750">
              <a:lnSpc>
                <a:spcPct val="150000"/>
              </a:lnSpc>
              <a:spcBef>
                <a:spcPts val="1000"/>
              </a:spcBef>
              <a:buFont typeface="Arial" panose="020B0604020202020204" pitchFamily="34" charset="0"/>
              <a:buChar char="•"/>
            </a:pPr>
            <a:r>
              <a:rPr lang="en-US" sz="1400" dirty="0">
                <a:solidFill>
                  <a:prstClr val="black"/>
                </a:solidFill>
              </a:rPr>
              <a:t>Experience immediate intense anxiety upon encountering the feared object or situation</a:t>
            </a:r>
          </a:p>
          <a:p>
            <a:pPr marL="285750" lvl="1" indent="-285750">
              <a:lnSpc>
                <a:spcPct val="150000"/>
              </a:lnSpc>
              <a:spcBef>
                <a:spcPts val="1000"/>
              </a:spcBef>
              <a:buFont typeface="Arial" panose="020B0604020202020204" pitchFamily="34" charset="0"/>
              <a:buChar char="•"/>
            </a:pPr>
            <a:r>
              <a:rPr lang="en-US" sz="1400" dirty="0">
                <a:solidFill>
                  <a:prstClr val="black"/>
                </a:solidFill>
              </a:rPr>
              <a:t>Endure unavoidable objects and situations with intense anxiety</a:t>
            </a:r>
            <a:endParaRPr lang="en-US" sz="1400" i="1"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7" y="924303"/>
            <a:ext cx="7982095" cy="707886"/>
          </a:xfrm>
          <a:prstGeom prst="rect">
            <a:avLst/>
          </a:prstGeom>
          <a:noFill/>
        </p:spPr>
        <p:txBody>
          <a:bodyPr wrap="square" rtlCol="0">
            <a:spAutoFit/>
          </a:bodyPr>
          <a:lstStyle/>
          <a:p>
            <a:r>
              <a:rPr lang="en-US" sz="4000" dirty="0">
                <a:solidFill>
                  <a:schemeClr val="bg1">
                    <a:lumMod val="75000"/>
                  </a:schemeClr>
                </a:solidFill>
              </a:rPr>
              <a:t>phobia related disorders</a:t>
            </a:r>
          </a:p>
        </p:txBody>
      </p:sp>
    </p:spTree>
    <p:extLst>
      <p:ext uri="{BB962C8B-B14F-4D97-AF65-F5344CB8AC3E}">
        <p14:creationId xmlns:p14="http://schemas.microsoft.com/office/powerpoint/2010/main" val="75842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14</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Anxiety</a:t>
            </a:r>
          </a:p>
        </p:txBody>
      </p:sp>
      <p:sp>
        <p:nvSpPr>
          <p:cNvPr id="9" name="Rectangle 8">
            <a:extLst>
              <a:ext uri="{FF2B5EF4-FFF2-40B4-BE49-F238E27FC236}">
                <a16:creationId xmlns:a16="http://schemas.microsoft.com/office/drawing/2014/main" id="{3DBA79B7-974F-4FA9-8459-D4B61F58642B}"/>
              </a:ext>
            </a:extLst>
          </p:cNvPr>
          <p:cNvSpPr/>
          <p:nvPr/>
        </p:nvSpPr>
        <p:spPr>
          <a:xfrm>
            <a:off x="3775707" y="2438400"/>
            <a:ext cx="7799052" cy="3914085"/>
          </a:xfrm>
          <a:prstGeom prst="rect">
            <a:avLst/>
          </a:prstGeom>
        </p:spPr>
        <p:txBody>
          <a:bodyPr wrap="square">
            <a:spAutoFit/>
          </a:bodyPr>
          <a:lstStyle/>
          <a:p>
            <a:pPr marL="0" lvl="1">
              <a:lnSpc>
                <a:spcPct val="150000"/>
              </a:lnSpc>
              <a:spcBef>
                <a:spcPts val="1000"/>
              </a:spcBef>
            </a:pPr>
            <a:r>
              <a:rPr lang="en-US" sz="1400" dirty="0">
                <a:solidFill>
                  <a:prstClr val="black"/>
                </a:solidFill>
              </a:rPr>
              <a:t> Some examples of specific phobias include the fear of:</a:t>
            </a:r>
          </a:p>
          <a:p>
            <a:pPr marL="285750" lvl="1" indent="-285750">
              <a:spcBef>
                <a:spcPts val="1000"/>
              </a:spcBef>
              <a:buFont typeface="Arial" panose="020B0604020202020204" pitchFamily="34" charset="0"/>
              <a:buChar char="•"/>
            </a:pPr>
            <a:r>
              <a:rPr lang="en-US" sz="1400" dirty="0">
                <a:solidFill>
                  <a:prstClr val="black"/>
                </a:solidFill>
              </a:rPr>
              <a:t>Flying</a:t>
            </a:r>
          </a:p>
          <a:p>
            <a:pPr marL="285750" lvl="1" indent="-285750">
              <a:spcBef>
                <a:spcPts val="1000"/>
              </a:spcBef>
              <a:buFont typeface="Arial" panose="020B0604020202020204" pitchFamily="34" charset="0"/>
              <a:buChar char="•"/>
            </a:pPr>
            <a:r>
              <a:rPr lang="en-US" sz="1400" dirty="0">
                <a:solidFill>
                  <a:prstClr val="black"/>
                </a:solidFill>
              </a:rPr>
              <a:t>Heights</a:t>
            </a:r>
          </a:p>
          <a:p>
            <a:pPr marL="285750" lvl="1" indent="-285750">
              <a:spcBef>
                <a:spcPts val="1000"/>
              </a:spcBef>
              <a:buFont typeface="Arial" panose="020B0604020202020204" pitchFamily="34" charset="0"/>
              <a:buChar char="•"/>
            </a:pPr>
            <a:r>
              <a:rPr lang="en-US" sz="1400" dirty="0">
                <a:solidFill>
                  <a:prstClr val="black"/>
                </a:solidFill>
              </a:rPr>
              <a:t>Specific animals, such as spiders, dogs, or snakes</a:t>
            </a:r>
          </a:p>
          <a:p>
            <a:pPr marL="285750" lvl="1" indent="-285750">
              <a:spcBef>
                <a:spcPts val="1000"/>
              </a:spcBef>
              <a:buFont typeface="Arial" panose="020B0604020202020204" pitchFamily="34" charset="0"/>
              <a:buChar char="•"/>
            </a:pPr>
            <a:r>
              <a:rPr lang="en-US" sz="1400" dirty="0">
                <a:solidFill>
                  <a:prstClr val="black"/>
                </a:solidFill>
              </a:rPr>
              <a:t>Receiving injections</a:t>
            </a:r>
          </a:p>
          <a:p>
            <a:pPr marL="285750" lvl="1" indent="-285750">
              <a:spcBef>
                <a:spcPts val="1000"/>
              </a:spcBef>
              <a:buFont typeface="Arial" panose="020B0604020202020204" pitchFamily="34" charset="0"/>
              <a:buChar char="•"/>
            </a:pPr>
            <a:r>
              <a:rPr lang="en-US" sz="1400" dirty="0">
                <a:solidFill>
                  <a:prstClr val="black"/>
                </a:solidFill>
              </a:rPr>
              <a:t>Blood</a:t>
            </a:r>
          </a:p>
          <a:p>
            <a:pPr marL="285750" lvl="1" indent="-285750">
              <a:spcBef>
                <a:spcPts val="1000"/>
              </a:spcBef>
              <a:buFont typeface="Arial" panose="020B0604020202020204" pitchFamily="34" charset="0"/>
              <a:buChar char="•"/>
            </a:pPr>
            <a:r>
              <a:rPr lang="en-US" sz="1400" dirty="0">
                <a:solidFill>
                  <a:prstClr val="black"/>
                </a:solidFill>
              </a:rPr>
              <a:t>Social Anxiety</a:t>
            </a:r>
          </a:p>
          <a:p>
            <a:pPr marL="285750" lvl="1" indent="-285750">
              <a:spcBef>
                <a:spcPts val="1000"/>
              </a:spcBef>
              <a:buFont typeface="Arial" panose="020B0604020202020204" pitchFamily="34" charset="0"/>
              <a:buChar char="•"/>
            </a:pPr>
            <a:r>
              <a:rPr lang="en-US" sz="1400" dirty="0">
                <a:solidFill>
                  <a:prstClr val="black"/>
                </a:solidFill>
              </a:rPr>
              <a:t>Agoraphobia  (related to space and exposure to people and places)</a:t>
            </a:r>
          </a:p>
          <a:p>
            <a:pPr marL="285750" lvl="1" indent="-285750">
              <a:spcBef>
                <a:spcPts val="1000"/>
              </a:spcBef>
              <a:buFont typeface="Arial" panose="020B0604020202020204" pitchFamily="34" charset="0"/>
              <a:buChar char="•"/>
            </a:pPr>
            <a:r>
              <a:rPr lang="en-US" sz="1400" dirty="0">
                <a:solidFill>
                  <a:prstClr val="black"/>
                </a:solidFill>
              </a:rPr>
              <a:t>Separation</a:t>
            </a:r>
          </a:p>
          <a:p>
            <a:pPr marL="285750" lvl="1" indent="-285750">
              <a:spcBef>
                <a:spcPts val="1000"/>
              </a:spcBef>
              <a:buFont typeface="Arial" panose="020B0604020202020204" pitchFamily="34" charset="0"/>
              <a:buChar char="•"/>
            </a:pPr>
            <a:r>
              <a:rPr lang="en-US" sz="1400" dirty="0">
                <a:solidFill>
                  <a:prstClr val="black"/>
                </a:solidFill>
              </a:rPr>
              <a:t>Selective mutism (failure to speak)</a:t>
            </a:r>
          </a:p>
          <a:p>
            <a:pPr marL="285750" lvl="1" indent="-285750">
              <a:lnSpc>
                <a:spcPct val="150000"/>
              </a:lnSpc>
              <a:spcBef>
                <a:spcPts val="1000"/>
              </a:spcBef>
              <a:buFont typeface="Arial" panose="020B0604020202020204" pitchFamily="34" charset="0"/>
              <a:buChar char="•"/>
            </a:pP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7" y="924303"/>
            <a:ext cx="7982095" cy="707886"/>
          </a:xfrm>
          <a:prstGeom prst="rect">
            <a:avLst/>
          </a:prstGeom>
          <a:noFill/>
        </p:spPr>
        <p:txBody>
          <a:bodyPr wrap="square" rtlCol="0">
            <a:spAutoFit/>
          </a:bodyPr>
          <a:lstStyle/>
          <a:p>
            <a:r>
              <a:rPr lang="en-US" sz="4000" dirty="0">
                <a:solidFill>
                  <a:schemeClr val="bg1">
                    <a:lumMod val="75000"/>
                  </a:schemeClr>
                </a:solidFill>
              </a:rPr>
              <a:t>phobia related disorders</a:t>
            </a:r>
          </a:p>
        </p:txBody>
      </p:sp>
    </p:spTree>
    <p:extLst>
      <p:ext uri="{BB962C8B-B14F-4D97-AF65-F5344CB8AC3E}">
        <p14:creationId xmlns:p14="http://schemas.microsoft.com/office/powerpoint/2010/main" val="2740207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Anxiety</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931234"/>
          </a:xfrm>
          <a:prstGeom prst="rect">
            <a:avLst/>
          </a:prstGeom>
        </p:spPr>
        <p:txBody>
          <a:bodyPr wrap="square">
            <a:spAutoFit/>
          </a:bodyPr>
          <a:lstStyle/>
          <a:p>
            <a:pPr marL="228600" lvl="1" indent="-228600">
              <a:lnSpc>
                <a:spcPct val="150000"/>
              </a:lnSpc>
              <a:spcBef>
                <a:spcPts val="1000"/>
              </a:spcBef>
              <a:buFont typeface="Arial" panose="020B0604020202020204" pitchFamily="34" charset="0"/>
              <a:buChar char="•"/>
            </a:pPr>
            <a:r>
              <a:rPr lang="en-US" sz="1400" dirty="0">
                <a:solidFill>
                  <a:prstClr val="black"/>
                </a:solidFill>
              </a:rPr>
              <a:t>Many sleep disorders such as sleep apnea and restless leg syndrome can cause anxiety due to the distress of the condition</a:t>
            </a:r>
          </a:p>
          <a:p>
            <a:pPr marL="228600" lvl="1" indent="-228600">
              <a:lnSpc>
                <a:spcPct val="150000"/>
              </a:lnSpc>
              <a:spcBef>
                <a:spcPts val="1000"/>
              </a:spcBef>
              <a:buFont typeface="Arial" panose="020B0604020202020204" pitchFamily="34" charset="0"/>
              <a:buChar char="•"/>
            </a:pPr>
            <a:r>
              <a:rPr lang="en-US" sz="1400" dirty="0">
                <a:solidFill>
                  <a:prstClr val="black"/>
                </a:solidFill>
              </a:rPr>
              <a:t>Anxiety can cause insomnia and insufficient sleep</a:t>
            </a:r>
          </a:p>
          <a:p>
            <a:pPr marL="228600" lvl="1" indent="-228600">
              <a:lnSpc>
                <a:spcPct val="150000"/>
              </a:lnSpc>
              <a:spcBef>
                <a:spcPts val="1000"/>
              </a:spcBef>
              <a:buFont typeface="Arial" panose="020B0604020202020204" pitchFamily="34" charset="0"/>
              <a:buChar char="•"/>
            </a:pPr>
            <a:r>
              <a:rPr lang="en-US" sz="1400" dirty="0">
                <a:solidFill>
                  <a:prstClr val="black"/>
                </a:solidFill>
              </a:rPr>
              <a:t>Parasomnias can be caused by anxiety and anxiety can cause parasomnias </a:t>
            </a:r>
            <a:br>
              <a:rPr lang="en-US" sz="1400" dirty="0">
                <a:solidFill>
                  <a:prstClr val="black"/>
                </a:solidFill>
              </a:rPr>
            </a:br>
            <a:r>
              <a:rPr lang="en-US" sz="1400" i="1" dirty="0">
                <a:solidFill>
                  <a:prstClr val="black"/>
                </a:solidFill>
              </a:rPr>
              <a:t>(chicken and egg is back)</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7" y="924303"/>
            <a:ext cx="7982095" cy="707886"/>
          </a:xfrm>
          <a:prstGeom prst="rect">
            <a:avLst/>
          </a:prstGeom>
          <a:noFill/>
        </p:spPr>
        <p:txBody>
          <a:bodyPr wrap="square" rtlCol="0">
            <a:spAutoFit/>
          </a:bodyPr>
          <a:lstStyle/>
          <a:p>
            <a:r>
              <a:rPr lang="en-US" sz="4000" dirty="0">
                <a:solidFill>
                  <a:schemeClr val="bg1">
                    <a:lumMod val="75000"/>
                  </a:schemeClr>
                </a:solidFill>
              </a:rPr>
              <a:t>sleep disorders cause anxiety</a:t>
            </a:r>
          </a:p>
        </p:txBody>
      </p:sp>
    </p:spTree>
    <p:extLst>
      <p:ext uri="{BB962C8B-B14F-4D97-AF65-F5344CB8AC3E}">
        <p14:creationId xmlns:p14="http://schemas.microsoft.com/office/powerpoint/2010/main" val="1148086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16</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Anxiety</a:t>
            </a:r>
          </a:p>
        </p:txBody>
      </p:sp>
      <p:sp>
        <p:nvSpPr>
          <p:cNvPr id="9" name="Rectangle 8">
            <a:extLst>
              <a:ext uri="{FF2B5EF4-FFF2-40B4-BE49-F238E27FC236}">
                <a16:creationId xmlns:a16="http://schemas.microsoft.com/office/drawing/2014/main" id="{3DBA79B7-974F-4FA9-8459-D4B61F58642B}"/>
              </a:ext>
            </a:extLst>
          </p:cNvPr>
          <p:cNvSpPr/>
          <p:nvPr/>
        </p:nvSpPr>
        <p:spPr>
          <a:xfrm>
            <a:off x="4295580" y="2482448"/>
            <a:ext cx="6942347" cy="2693238"/>
          </a:xfrm>
          <a:prstGeom prst="rect">
            <a:avLst/>
          </a:prstGeom>
          <a:solidFill>
            <a:schemeClr val="bg1">
              <a:lumMod val="95000"/>
            </a:schemeClr>
          </a:solidFill>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schemeClr val="accent1"/>
                </a:solidFill>
              </a:rPr>
              <a:t>Treatment</a:t>
            </a:r>
          </a:p>
          <a:p>
            <a:pPr marL="685800" lvl="2" indent="-228600">
              <a:lnSpc>
                <a:spcPct val="150000"/>
              </a:lnSpc>
              <a:spcBef>
                <a:spcPts val="1000"/>
              </a:spcBef>
              <a:buFont typeface="Arial" panose="020B0604020202020204" pitchFamily="34" charset="0"/>
              <a:buChar char="•"/>
            </a:pPr>
            <a:r>
              <a:rPr lang="en-US" sz="1400" dirty="0">
                <a:solidFill>
                  <a:schemeClr val="accent1"/>
                </a:solidFill>
              </a:rPr>
              <a:t>Treat any underlying conditions (consider asking for a home sleep study)</a:t>
            </a:r>
          </a:p>
          <a:p>
            <a:pPr marL="685800" lvl="2" indent="-228600">
              <a:lnSpc>
                <a:spcPct val="150000"/>
              </a:lnSpc>
              <a:spcBef>
                <a:spcPts val="1000"/>
              </a:spcBef>
              <a:buFont typeface="Arial" panose="020B0604020202020204" pitchFamily="34" charset="0"/>
              <a:buChar char="•"/>
            </a:pPr>
            <a:r>
              <a:rPr lang="en-US" sz="1400" dirty="0">
                <a:solidFill>
                  <a:schemeClr val="accent1"/>
                </a:solidFill>
              </a:rPr>
              <a:t>Guided meditation, counted breathing, progressive relaxation, diaphragmatic breathing, exercise, yoga are all excellent ways to help deal with issues</a:t>
            </a:r>
          </a:p>
          <a:p>
            <a:pPr marL="685800" lvl="2" indent="-228600">
              <a:lnSpc>
                <a:spcPct val="150000"/>
              </a:lnSpc>
              <a:spcBef>
                <a:spcPts val="1000"/>
              </a:spcBef>
              <a:buFont typeface="Arial" panose="020B0604020202020204" pitchFamily="34" charset="0"/>
              <a:buChar char="•"/>
            </a:pPr>
            <a:r>
              <a:rPr lang="en-US" sz="1400" dirty="0">
                <a:solidFill>
                  <a:schemeClr val="accent1"/>
                </a:solidFill>
              </a:rPr>
              <a:t>Sunlight –Sunlight Simulator</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7" y="924303"/>
            <a:ext cx="7982095" cy="707886"/>
          </a:xfrm>
          <a:prstGeom prst="rect">
            <a:avLst/>
          </a:prstGeom>
          <a:noFill/>
        </p:spPr>
        <p:txBody>
          <a:bodyPr wrap="square" rtlCol="0">
            <a:spAutoFit/>
          </a:bodyPr>
          <a:lstStyle/>
          <a:p>
            <a:r>
              <a:rPr lang="en-US" sz="4000" dirty="0">
                <a:solidFill>
                  <a:schemeClr val="bg1">
                    <a:lumMod val="75000"/>
                  </a:schemeClr>
                </a:solidFill>
              </a:rPr>
              <a:t>treat underlying conditions </a:t>
            </a:r>
          </a:p>
        </p:txBody>
      </p:sp>
    </p:spTree>
    <p:extLst>
      <p:ext uri="{BB962C8B-B14F-4D97-AF65-F5344CB8AC3E}">
        <p14:creationId xmlns:p14="http://schemas.microsoft.com/office/powerpoint/2010/main" val="2042122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8343" y="419804"/>
            <a:ext cx="3175869"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B</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6B6310-ADFA-E940-866F-254F8C1F5FCC}"/>
              </a:ext>
            </a:extLst>
          </p:cNvPr>
          <p:cNvSpPr txBox="1"/>
          <p:nvPr/>
        </p:nvSpPr>
        <p:spPr>
          <a:xfrm>
            <a:off x="3816626" y="4005732"/>
            <a:ext cx="417955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four</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40BC32C0-9D77-1E4C-9E70-54B468C03A8A}"/>
              </a:ext>
            </a:extLst>
          </p:cNvPr>
          <p:cNvSpPr txBox="1"/>
          <p:nvPr/>
        </p:nvSpPr>
        <p:spPr>
          <a:xfrm>
            <a:off x="3912353" y="3278348"/>
            <a:ext cx="4278735"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ADD/ADHD</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E198E5C2-E223-49C1-9B0E-8AAC7BF04E90}"/>
              </a:ext>
            </a:extLst>
          </p:cNvPr>
          <p:cNvSpPr>
            <a:spLocks noGrp="1"/>
          </p:cNvSpPr>
          <p:nvPr>
            <p:ph type="sldNum" sz="quarter" idx="12"/>
          </p:nvPr>
        </p:nvSpPr>
        <p:spPr/>
        <p:txBody>
          <a:bodyPr/>
          <a:lstStyle/>
          <a:p>
            <a:fld id="{893DE34F-861C-4A6A-B142-FB2440115817}" type="slidenum">
              <a:rPr lang="en-US" smtClean="0"/>
              <a:t>17</a:t>
            </a:fld>
            <a:endParaRPr lang="en-US" dirty="0"/>
          </a:p>
        </p:txBody>
      </p:sp>
    </p:spTree>
    <p:extLst>
      <p:ext uri="{BB962C8B-B14F-4D97-AF65-F5344CB8AC3E}">
        <p14:creationId xmlns:p14="http://schemas.microsoft.com/office/powerpoint/2010/main" val="184578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18</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ADD/ADHD</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370072"/>
          </a:xfrm>
          <a:prstGeom prst="rect">
            <a:avLst/>
          </a:prstGeom>
        </p:spPr>
        <p:txBody>
          <a:bodyPr wrap="square">
            <a:spAutoFit/>
          </a:bodyPr>
          <a:lstStyle/>
          <a:p>
            <a:pPr>
              <a:lnSpc>
                <a:spcPct val="150000"/>
              </a:lnSpc>
              <a:spcBef>
                <a:spcPts val="1000"/>
              </a:spcBef>
            </a:pPr>
            <a:r>
              <a:rPr lang="en-US" sz="1400" dirty="0">
                <a:solidFill>
                  <a:prstClr val="black"/>
                </a:solidFill>
              </a:rPr>
              <a:t>There are three subtypes of ADHD:</a:t>
            </a:r>
          </a:p>
          <a:p>
            <a:pPr marL="285750" indent="-285750">
              <a:lnSpc>
                <a:spcPct val="150000"/>
              </a:lnSpc>
              <a:spcBef>
                <a:spcPts val="1000"/>
              </a:spcBef>
              <a:buFont typeface="Arial" panose="020B0604020202020204" pitchFamily="34" charset="0"/>
              <a:buChar char="•"/>
            </a:pPr>
            <a:r>
              <a:rPr lang="en-US" sz="1400" dirty="0">
                <a:solidFill>
                  <a:prstClr val="black"/>
                </a:solidFill>
              </a:rPr>
              <a:t>Predominantly inattentive ADHD features forgetfulness, disorganization, and lack of focus. This was previously known as ADD.</a:t>
            </a:r>
          </a:p>
          <a:p>
            <a:pPr marL="285750" indent="-285750">
              <a:lnSpc>
                <a:spcPct val="150000"/>
              </a:lnSpc>
              <a:spcBef>
                <a:spcPts val="1000"/>
              </a:spcBef>
              <a:buFont typeface="Arial" panose="020B0604020202020204" pitchFamily="34" charset="0"/>
              <a:buChar char="•"/>
            </a:pPr>
            <a:r>
              <a:rPr lang="en-US" sz="1400" dirty="0">
                <a:solidFill>
                  <a:prstClr val="black"/>
                </a:solidFill>
              </a:rPr>
              <a:t>Predominantly hyperactive-impulsive ADHD involves restlessness and impulsive decisions, but not inattention.</a:t>
            </a:r>
          </a:p>
          <a:p>
            <a:pPr marL="285750" indent="-285750">
              <a:lnSpc>
                <a:spcPct val="150000"/>
              </a:lnSpc>
              <a:spcBef>
                <a:spcPts val="1000"/>
              </a:spcBef>
              <a:buFont typeface="Arial" panose="020B0604020202020204" pitchFamily="34" charset="0"/>
              <a:buChar char="•"/>
            </a:pPr>
            <a:r>
              <a:rPr lang="en-US" sz="1400" dirty="0">
                <a:solidFill>
                  <a:prstClr val="black"/>
                </a:solidFill>
              </a:rPr>
              <a:t>Combined ADHD features inattention, hyperactivity, and impulsivity.</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6420713" cy="707886"/>
          </a:xfrm>
          <a:prstGeom prst="rect">
            <a:avLst/>
          </a:prstGeom>
          <a:noFill/>
        </p:spPr>
        <p:txBody>
          <a:bodyPr wrap="square" rtlCol="0">
            <a:spAutoFit/>
          </a:bodyPr>
          <a:lstStyle/>
          <a:p>
            <a:r>
              <a:rPr lang="en-US" sz="4000" dirty="0">
                <a:solidFill>
                  <a:schemeClr val="bg1">
                    <a:lumMod val="75000"/>
                  </a:schemeClr>
                </a:solidFill>
              </a:rPr>
              <a:t>add/adhd</a:t>
            </a:r>
          </a:p>
        </p:txBody>
      </p:sp>
    </p:spTree>
    <p:extLst>
      <p:ext uri="{BB962C8B-B14F-4D97-AF65-F5344CB8AC3E}">
        <p14:creationId xmlns:p14="http://schemas.microsoft.com/office/powerpoint/2010/main" val="4119590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19</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ADD/ADHD</a:t>
            </a:r>
          </a:p>
        </p:txBody>
      </p:sp>
      <p:sp>
        <p:nvSpPr>
          <p:cNvPr id="9" name="Rectangle 8">
            <a:extLst>
              <a:ext uri="{FF2B5EF4-FFF2-40B4-BE49-F238E27FC236}">
                <a16:creationId xmlns:a16="http://schemas.microsoft.com/office/drawing/2014/main" id="{3DBA79B7-974F-4FA9-8459-D4B61F58642B}"/>
              </a:ext>
            </a:extLst>
          </p:cNvPr>
          <p:cNvSpPr/>
          <p:nvPr/>
        </p:nvSpPr>
        <p:spPr>
          <a:xfrm>
            <a:off x="3577607" y="3075709"/>
            <a:ext cx="4064676" cy="2780248"/>
          </a:xfrm>
          <a:prstGeom prst="rect">
            <a:avLst/>
          </a:prstGeom>
        </p:spPr>
        <p:txBody>
          <a:bodyPr wrap="square">
            <a:spAutoFit/>
          </a:bodyPr>
          <a:lstStyle/>
          <a:p>
            <a:pPr>
              <a:lnSpc>
                <a:spcPct val="150000"/>
              </a:lnSpc>
              <a:spcBef>
                <a:spcPts val="1000"/>
              </a:spcBef>
            </a:pPr>
            <a:r>
              <a:rPr lang="en-US" sz="1400" dirty="0">
                <a:solidFill>
                  <a:prstClr val="black"/>
                </a:solidFill>
              </a:rPr>
              <a:t> </a:t>
            </a:r>
          </a:p>
          <a:p>
            <a:pPr marL="285750" indent="-285750">
              <a:spcBef>
                <a:spcPts val="1000"/>
              </a:spcBef>
              <a:buFont typeface="Arial" panose="020B0604020202020204" pitchFamily="34" charset="0"/>
              <a:buChar char="•"/>
            </a:pPr>
            <a:r>
              <a:rPr lang="en-US" sz="1400" dirty="0">
                <a:solidFill>
                  <a:prstClr val="black"/>
                </a:solidFill>
              </a:rPr>
              <a:t>difficulty organizing tasks or activities</a:t>
            </a:r>
          </a:p>
          <a:p>
            <a:pPr marL="285750" indent="-285750">
              <a:spcBef>
                <a:spcPts val="1000"/>
              </a:spcBef>
              <a:buFont typeface="Arial" panose="020B0604020202020204" pitchFamily="34" charset="0"/>
              <a:buChar char="•"/>
            </a:pPr>
            <a:r>
              <a:rPr lang="en-US" sz="1400" dirty="0">
                <a:solidFill>
                  <a:prstClr val="black"/>
                </a:solidFill>
              </a:rPr>
              <a:t>being easily distracted from the task at hand</a:t>
            </a:r>
          </a:p>
          <a:p>
            <a:pPr marL="285750" indent="-285750">
              <a:spcBef>
                <a:spcPts val="1000"/>
              </a:spcBef>
              <a:buFont typeface="Arial" panose="020B0604020202020204" pitchFamily="34" charset="0"/>
              <a:buChar char="•"/>
            </a:pPr>
            <a:r>
              <a:rPr lang="en-US" sz="1400" dirty="0">
                <a:solidFill>
                  <a:prstClr val="black"/>
                </a:solidFill>
              </a:rPr>
              <a:t>regularly forgetting daily activities</a:t>
            </a:r>
          </a:p>
          <a:p>
            <a:pPr marL="285750" indent="-285750">
              <a:spcBef>
                <a:spcPts val="1000"/>
              </a:spcBef>
              <a:buFont typeface="Arial" panose="020B0604020202020204" pitchFamily="34" charset="0"/>
              <a:buChar char="•"/>
            </a:pPr>
            <a:r>
              <a:rPr lang="en-US" sz="1400" dirty="0">
                <a:solidFill>
                  <a:prstClr val="black"/>
                </a:solidFill>
              </a:rPr>
              <a:t>regularly losing things that they need to complete tasks</a:t>
            </a:r>
          </a:p>
          <a:p>
            <a:pPr marL="285750" indent="-285750">
              <a:spcBef>
                <a:spcPts val="1000"/>
              </a:spcBef>
              <a:buFont typeface="Arial" panose="020B0604020202020204" pitchFamily="34" charset="0"/>
              <a:buChar char="•"/>
            </a:pPr>
            <a:r>
              <a:rPr lang="en-US" sz="1400" dirty="0">
                <a:solidFill>
                  <a:prstClr val="black"/>
                </a:solidFill>
              </a:rPr>
              <a:t>avoiding, disliking, or postponing tasks that are not interesting</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6420713" cy="1323439"/>
          </a:xfrm>
          <a:prstGeom prst="rect">
            <a:avLst/>
          </a:prstGeom>
          <a:noFill/>
        </p:spPr>
        <p:txBody>
          <a:bodyPr wrap="square" rtlCol="0">
            <a:spAutoFit/>
          </a:bodyPr>
          <a:lstStyle/>
          <a:p>
            <a:r>
              <a:rPr lang="en-US" sz="4000" dirty="0">
                <a:solidFill>
                  <a:schemeClr val="bg1">
                    <a:lumMod val="75000"/>
                  </a:schemeClr>
                </a:solidFill>
              </a:rPr>
              <a:t>inattentive adhd (previously add)</a:t>
            </a:r>
          </a:p>
        </p:txBody>
      </p:sp>
      <p:sp>
        <p:nvSpPr>
          <p:cNvPr id="4" name="Rectangle 3">
            <a:extLst>
              <a:ext uri="{FF2B5EF4-FFF2-40B4-BE49-F238E27FC236}">
                <a16:creationId xmlns:a16="http://schemas.microsoft.com/office/drawing/2014/main" id="{0E3EA4DF-FD60-4FE1-A3FF-10B74659C0BD}"/>
              </a:ext>
            </a:extLst>
          </p:cNvPr>
          <p:cNvSpPr/>
          <p:nvPr/>
        </p:nvSpPr>
        <p:spPr>
          <a:xfrm>
            <a:off x="7642283" y="3447153"/>
            <a:ext cx="3898553" cy="263168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t>regularly losing focus on schoolwork, chores, or duties in the workplace</a:t>
            </a:r>
          </a:p>
          <a:p>
            <a:pPr marL="285750" indent="-285750">
              <a:lnSpc>
                <a:spcPct val="150000"/>
              </a:lnSpc>
              <a:buFont typeface="Arial" panose="020B0604020202020204" pitchFamily="34" charset="0"/>
              <a:buChar char="•"/>
            </a:pPr>
            <a:r>
              <a:rPr lang="en-US" sz="1400" dirty="0"/>
              <a:t>not following clear directions</a:t>
            </a:r>
          </a:p>
          <a:p>
            <a:pPr marL="285750" indent="-285750">
              <a:lnSpc>
                <a:spcPct val="150000"/>
              </a:lnSpc>
              <a:buFont typeface="Arial" panose="020B0604020202020204" pitchFamily="34" charset="0"/>
              <a:buChar char="•"/>
            </a:pPr>
            <a:r>
              <a:rPr lang="en-US" sz="1400" dirty="0"/>
              <a:t>seeming not to listen when being spoken to</a:t>
            </a:r>
          </a:p>
          <a:p>
            <a:pPr marL="285750" indent="-285750">
              <a:lnSpc>
                <a:spcPct val="150000"/>
              </a:lnSpc>
              <a:buFont typeface="Arial" panose="020B0604020202020204" pitchFamily="34" charset="0"/>
              <a:buChar char="•"/>
            </a:pPr>
            <a:r>
              <a:rPr lang="en-US" sz="1400" dirty="0"/>
              <a:t>regularly making careless mistakes</a:t>
            </a:r>
          </a:p>
          <a:p>
            <a:pPr marL="285750" indent="-285750">
              <a:lnSpc>
                <a:spcPct val="150000"/>
              </a:lnSpc>
              <a:buFont typeface="Arial" panose="020B0604020202020204" pitchFamily="34" charset="0"/>
              <a:buChar char="•"/>
            </a:pPr>
            <a:r>
              <a:rPr lang="en-US" sz="1400" dirty="0"/>
              <a:t>trouble holding attention on tasks or social activities</a:t>
            </a:r>
          </a:p>
        </p:txBody>
      </p:sp>
      <p:sp>
        <p:nvSpPr>
          <p:cNvPr id="5" name="Rectangle 4">
            <a:extLst>
              <a:ext uri="{FF2B5EF4-FFF2-40B4-BE49-F238E27FC236}">
                <a16:creationId xmlns:a16="http://schemas.microsoft.com/office/drawing/2014/main" id="{93511225-C07B-4771-91B0-FE094FF468AE}"/>
              </a:ext>
            </a:extLst>
          </p:cNvPr>
          <p:cNvSpPr/>
          <p:nvPr/>
        </p:nvSpPr>
        <p:spPr>
          <a:xfrm>
            <a:off x="3577607" y="2568741"/>
            <a:ext cx="6096000" cy="692690"/>
          </a:xfrm>
          <a:prstGeom prst="rect">
            <a:avLst/>
          </a:prstGeom>
        </p:spPr>
        <p:txBody>
          <a:bodyPr>
            <a:spAutoFit/>
          </a:bodyPr>
          <a:lstStyle/>
          <a:p>
            <a:pPr lvl="0">
              <a:lnSpc>
                <a:spcPct val="150000"/>
              </a:lnSpc>
              <a:spcBef>
                <a:spcPts val="1000"/>
              </a:spcBef>
            </a:pPr>
            <a:r>
              <a:rPr lang="en-US" sz="1400" dirty="0">
                <a:solidFill>
                  <a:prstClr val="black"/>
                </a:solidFill>
              </a:rPr>
              <a:t>People with this form of ADHD, (previously ADD) will not have signs of hyperactivity, but, they may have the following symptoms:</a:t>
            </a:r>
          </a:p>
        </p:txBody>
      </p:sp>
    </p:spTree>
    <p:extLst>
      <p:ext uri="{BB962C8B-B14F-4D97-AF65-F5344CB8AC3E}">
        <p14:creationId xmlns:p14="http://schemas.microsoft.com/office/powerpoint/2010/main" val="52107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Box 18">
            <a:extLst>
              <a:ext uri="{FF2B5EF4-FFF2-40B4-BE49-F238E27FC236}">
                <a16:creationId xmlns:a16="http://schemas.microsoft.com/office/drawing/2014/main" id="{7660F2BD-909F-4130-BFC7-CE953EFA88C9}"/>
              </a:ext>
            </a:extLst>
          </p:cNvPr>
          <p:cNvSpPr txBox="1">
            <a:spLocks noChangeArrowheads="1"/>
          </p:cNvSpPr>
          <p:nvPr/>
        </p:nvSpPr>
        <p:spPr bwMode="auto">
          <a:xfrm>
            <a:off x="3922169" y="2705725"/>
            <a:ext cx="434766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tr-TR" altLang="en-US" sz="4400" dirty="0">
                <a:solidFill>
                  <a:schemeClr val="accent1"/>
                </a:solidFill>
                <a:latin typeface="Montserrat" panose="02000505000000020004" pitchFamily="2" charset="0"/>
              </a:rPr>
              <a:t>DEPRESS</a:t>
            </a:r>
            <a:r>
              <a:rPr lang="en-US" altLang="en-US" sz="4400" dirty="0">
                <a:solidFill>
                  <a:schemeClr val="accent1"/>
                </a:solidFill>
                <a:latin typeface="Montserrat" panose="02000505000000020004" pitchFamily="2" charset="0"/>
              </a:rPr>
              <a:t>I</a:t>
            </a:r>
            <a:r>
              <a:rPr lang="tr-TR" altLang="en-US" sz="4400" dirty="0">
                <a:solidFill>
                  <a:schemeClr val="accent1"/>
                </a:solidFill>
                <a:latin typeface="Montserrat" panose="02000505000000020004" pitchFamily="2" charset="0"/>
              </a:rPr>
              <a:t>ON/ </a:t>
            </a:r>
            <a:endParaRPr lang="en-US" altLang="en-US" sz="4400" dirty="0">
              <a:solidFill>
                <a:schemeClr val="accent1"/>
              </a:solidFill>
              <a:latin typeface="Montserrat" panose="02000505000000020004" pitchFamily="2" charset="0"/>
            </a:endParaRPr>
          </a:p>
          <a:p>
            <a:pPr algn="ctr" fontAlgn="base">
              <a:spcBef>
                <a:spcPct val="0"/>
              </a:spcBef>
              <a:spcAft>
                <a:spcPct val="0"/>
              </a:spcAft>
            </a:pPr>
            <a:r>
              <a:rPr lang="tr-TR" altLang="en-US" sz="4400" dirty="0">
                <a:solidFill>
                  <a:schemeClr val="accent1"/>
                </a:solidFill>
                <a:latin typeface="Montserrat" panose="02000505000000020004" pitchFamily="2" charset="0"/>
              </a:rPr>
              <a:t>ANX</a:t>
            </a:r>
            <a:r>
              <a:rPr lang="en-US" altLang="en-US" sz="4400" dirty="0">
                <a:solidFill>
                  <a:schemeClr val="accent1"/>
                </a:solidFill>
                <a:latin typeface="Montserrat" panose="02000505000000020004" pitchFamily="2" charset="0"/>
              </a:rPr>
              <a:t>I</a:t>
            </a:r>
            <a:r>
              <a:rPr lang="tr-TR" altLang="en-US" sz="4400" dirty="0">
                <a:solidFill>
                  <a:schemeClr val="accent1"/>
                </a:solidFill>
                <a:latin typeface="Montserrat" panose="02000505000000020004" pitchFamily="2" charset="0"/>
              </a:rPr>
              <a:t>ETY/ADD</a:t>
            </a:r>
          </a:p>
        </p:txBody>
      </p:sp>
      <p:sp>
        <p:nvSpPr>
          <p:cNvPr id="2" name="Slide Number Placeholder 1">
            <a:extLst>
              <a:ext uri="{FF2B5EF4-FFF2-40B4-BE49-F238E27FC236}">
                <a16:creationId xmlns:a16="http://schemas.microsoft.com/office/drawing/2014/main" id="{59F7EABC-4963-4382-A0FD-AE4D8988FA46}"/>
              </a:ext>
            </a:extLst>
          </p:cNvPr>
          <p:cNvSpPr>
            <a:spLocks noGrp="1"/>
          </p:cNvSpPr>
          <p:nvPr>
            <p:ph type="sldNum" sz="quarter" idx="10"/>
          </p:nvPr>
        </p:nvSpPr>
        <p:spPr/>
        <p:txBody>
          <a:bodyPr/>
          <a:lstStyle/>
          <a:p>
            <a:pPr>
              <a:defRPr/>
            </a:pPr>
            <a:fld id="{5EE37673-3C83-422C-BC29-BBCE9CD0513B}" type="slidenum">
              <a:rPr lang="en-US" smtClean="0"/>
              <a:pPr>
                <a:defRPr/>
              </a:pPr>
              <a:t>2</a:t>
            </a:fld>
            <a:endParaRPr lang="en-US" dirty="0"/>
          </a:p>
        </p:txBody>
      </p:sp>
      <p:pic>
        <p:nvPicPr>
          <p:cNvPr id="4" name="Picture 3">
            <a:extLst>
              <a:ext uri="{FF2B5EF4-FFF2-40B4-BE49-F238E27FC236}">
                <a16:creationId xmlns:a16="http://schemas.microsoft.com/office/drawing/2014/main" id="{4E1F9583-B8A7-410C-931C-95A04DC7509D}"/>
              </a:ext>
            </a:extLst>
          </p:cNvPr>
          <p:cNvPicPr>
            <a:picLocks noChangeAspect="1"/>
          </p:cNvPicPr>
          <p:nvPr/>
        </p:nvPicPr>
        <p:blipFill>
          <a:blip r:embed="rId2"/>
          <a:stretch>
            <a:fillRect/>
          </a:stretch>
        </p:blipFill>
        <p:spPr>
          <a:xfrm>
            <a:off x="4407345" y="6473825"/>
            <a:ext cx="3171825" cy="247650"/>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20</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ADD/ADHD</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759923"/>
          </a:xfrm>
          <a:prstGeom prst="rect">
            <a:avLst/>
          </a:prstGeom>
        </p:spPr>
        <p:txBody>
          <a:bodyPr wrap="square">
            <a:spAutoFit/>
          </a:bodyPr>
          <a:lstStyle/>
          <a:p>
            <a:pPr>
              <a:lnSpc>
                <a:spcPct val="150000"/>
              </a:lnSpc>
              <a:spcBef>
                <a:spcPts val="1000"/>
              </a:spcBef>
            </a:pPr>
            <a:r>
              <a:rPr lang="en-US" sz="1400" dirty="0">
                <a:solidFill>
                  <a:prstClr val="black"/>
                </a:solidFill>
              </a:rPr>
              <a:t>Attention-deficit/hyperactivity disorder (ADHD) is a chronic condition that affects millions of children and often continues into adulthood. ADHD includes a combination of persistent problems, such as difficulty sustaining attention, hyperactivity and impulsive behavior.</a:t>
            </a:r>
          </a:p>
          <a:p>
            <a:pPr>
              <a:lnSpc>
                <a:spcPct val="150000"/>
              </a:lnSpc>
              <a:spcBef>
                <a:spcPts val="1000"/>
              </a:spcBef>
            </a:pPr>
            <a:r>
              <a:rPr lang="en-US" sz="1400" dirty="0">
                <a:solidFill>
                  <a:prstClr val="black"/>
                </a:solidFill>
              </a:rPr>
              <a:t>Children with ADHD also may struggle with low self-esteem, troubled relationships and poor performance in school. Symptoms sometimes lessen with age. However, some people never completely outgrow their ADHD symptoms. But they can learn strategies to be successful.</a:t>
            </a: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6420713" cy="707886"/>
          </a:xfrm>
          <a:prstGeom prst="rect">
            <a:avLst/>
          </a:prstGeom>
          <a:noFill/>
        </p:spPr>
        <p:txBody>
          <a:bodyPr wrap="square" rtlCol="0">
            <a:spAutoFit/>
          </a:bodyPr>
          <a:lstStyle/>
          <a:p>
            <a:r>
              <a:rPr lang="en-US" sz="4000" dirty="0">
                <a:solidFill>
                  <a:schemeClr val="bg1">
                    <a:lumMod val="75000"/>
                  </a:schemeClr>
                </a:solidFill>
              </a:rPr>
              <a:t>adhd defined</a:t>
            </a:r>
          </a:p>
        </p:txBody>
      </p:sp>
    </p:spTree>
    <p:extLst>
      <p:ext uri="{BB962C8B-B14F-4D97-AF65-F5344CB8AC3E}">
        <p14:creationId xmlns:p14="http://schemas.microsoft.com/office/powerpoint/2010/main" val="502479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21</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ADD/ADHD</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293128"/>
          </a:xfrm>
          <a:prstGeom prst="rect">
            <a:avLst/>
          </a:prstGeom>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prstClr val="black"/>
                </a:solidFill>
              </a:rPr>
              <a:t>In children especially, ADD and sleep deprivation have the same symptoms</a:t>
            </a:r>
          </a:p>
          <a:p>
            <a:pPr marL="685800" lvl="1" indent="-228600">
              <a:lnSpc>
                <a:spcPct val="150000"/>
              </a:lnSpc>
              <a:spcBef>
                <a:spcPts val="600"/>
              </a:spcBef>
              <a:buFont typeface="Arial" panose="020B0604020202020204" pitchFamily="34" charset="0"/>
              <a:buChar char="•"/>
            </a:pPr>
            <a:r>
              <a:rPr lang="en-US" sz="1400" dirty="0">
                <a:solidFill>
                  <a:prstClr val="black"/>
                </a:solidFill>
              </a:rPr>
              <a:t>Restlessness</a:t>
            </a:r>
          </a:p>
          <a:p>
            <a:pPr marL="685800" lvl="1" indent="-228600">
              <a:lnSpc>
                <a:spcPct val="150000"/>
              </a:lnSpc>
              <a:spcBef>
                <a:spcPts val="600"/>
              </a:spcBef>
              <a:buFont typeface="Arial" panose="020B0604020202020204" pitchFamily="34" charset="0"/>
              <a:buChar char="•"/>
            </a:pPr>
            <a:r>
              <a:rPr lang="en-US" sz="1400" dirty="0">
                <a:solidFill>
                  <a:prstClr val="black"/>
                </a:solidFill>
              </a:rPr>
              <a:t>Irritability</a:t>
            </a:r>
          </a:p>
          <a:p>
            <a:pPr marL="685800" lvl="1" indent="-228600">
              <a:lnSpc>
                <a:spcPct val="150000"/>
              </a:lnSpc>
              <a:spcBef>
                <a:spcPts val="600"/>
              </a:spcBef>
              <a:buFont typeface="Arial" panose="020B0604020202020204" pitchFamily="34" charset="0"/>
              <a:buChar char="•"/>
            </a:pPr>
            <a:r>
              <a:rPr lang="en-US" sz="1400" dirty="0">
                <a:solidFill>
                  <a:prstClr val="black"/>
                </a:solidFill>
              </a:rPr>
              <a:t>Poor ability to concentrate</a:t>
            </a:r>
          </a:p>
          <a:p>
            <a:pPr marL="685800" lvl="1" indent="-228600">
              <a:lnSpc>
                <a:spcPct val="150000"/>
              </a:lnSpc>
              <a:spcBef>
                <a:spcPts val="600"/>
              </a:spcBef>
              <a:buFont typeface="Arial" panose="020B0604020202020204" pitchFamily="34" charset="0"/>
              <a:buChar char="•"/>
            </a:pPr>
            <a:r>
              <a:rPr lang="en-US" sz="1400" dirty="0">
                <a:solidFill>
                  <a:prstClr val="black"/>
                </a:solidFill>
              </a:rPr>
              <a:t>Fatigue</a:t>
            </a:r>
          </a:p>
          <a:p>
            <a:pPr algn="just">
              <a:lnSpc>
                <a:spcPct val="150000"/>
              </a:lnSpc>
              <a:defRPr/>
            </a:pP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6420713" cy="1323439"/>
          </a:xfrm>
          <a:prstGeom prst="rect">
            <a:avLst/>
          </a:prstGeom>
          <a:noFill/>
        </p:spPr>
        <p:txBody>
          <a:bodyPr wrap="square" rtlCol="0">
            <a:spAutoFit/>
          </a:bodyPr>
          <a:lstStyle/>
          <a:p>
            <a:r>
              <a:rPr lang="en-US" sz="4000" dirty="0">
                <a:solidFill>
                  <a:schemeClr val="bg1">
                    <a:lumMod val="75000"/>
                  </a:schemeClr>
                </a:solidFill>
              </a:rPr>
              <a:t>restlessness, poor ability to concentrate</a:t>
            </a:r>
          </a:p>
        </p:txBody>
      </p:sp>
      <p:sp>
        <p:nvSpPr>
          <p:cNvPr id="3" name="Rectangle 2">
            <a:extLst>
              <a:ext uri="{FF2B5EF4-FFF2-40B4-BE49-F238E27FC236}">
                <a16:creationId xmlns:a16="http://schemas.microsoft.com/office/drawing/2014/main" id="{08C341FF-AB5E-43C2-9371-E65A8FF427CA}"/>
              </a:ext>
            </a:extLst>
          </p:cNvPr>
          <p:cNvSpPr/>
          <p:nvPr/>
        </p:nvSpPr>
        <p:spPr>
          <a:xfrm>
            <a:off x="4344097" y="4437683"/>
            <a:ext cx="6096000" cy="1918667"/>
          </a:xfrm>
          <a:prstGeom prst="rect">
            <a:avLst/>
          </a:prstGeom>
          <a:solidFill>
            <a:schemeClr val="bg1">
              <a:lumMod val="95000"/>
            </a:schemeClr>
          </a:solidFill>
        </p:spPr>
        <p:txBody>
          <a:bodyPr>
            <a:spAutoFit/>
          </a:bodyPr>
          <a:lstStyle/>
          <a:p>
            <a:pPr marL="228600" lvl="0" indent="-228600">
              <a:lnSpc>
                <a:spcPct val="150000"/>
              </a:lnSpc>
              <a:spcBef>
                <a:spcPts val="1000"/>
              </a:spcBef>
              <a:buFont typeface="Arial" panose="020B0604020202020204" pitchFamily="34" charset="0"/>
              <a:buChar char="•"/>
            </a:pPr>
            <a:r>
              <a:rPr lang="en-US" sz="1400" dirty="0">
                <a:solidFill>
                  <a:schemeClr val="accent1"/>
                </a:solidFill>
              </a:rPr>
              <a:t>It is essential that people with ADD have a sleep study to help to determine if there is an underlying sleep disorder</a:t>
            </a:r>
          </a:p>
          <a:p>
            <a:pPr marL="228600" lvl="0" indent="-228600">
              <a:lnSpc>
                <a:spcPct val="150000"/>
              </a:lnSpc>
              <a:spcBef>
                <a:spcPts val="1000"/>
              </a:spcBef>
              <a:buFont typeface="Arial" panose="020B0604020202020204" pitchFamily="34" charset="0"/>
              <a:buChar char="•"/>
            </a:pPr>
            <a:r>
              <a:rPr lang="en-US" sz="1400" dirty="0">
                <a:solidFill>
                  <a:schemeClr val="accent1"/>
                </a:solidFill>
              </a:rPr>
              <a:t>A sleep diary is also essential to determine what can be done to help with any sleep problems</a:t>
            </a:r>
          </a:p>
          <a:p>
            <a:pPr marL="228600" lvl="0" indent="-228600">
              <a:lnSpc>
                <a:spcPct val="150000"/>
              </a:lnSpc>
              <a:spcBef>
                <a:spcPts val="1000"/>
              </a:spcBef>
              <a:buFont typeface="Arial" panose="020B0604020202020204" pitchFamily="34" charset="0"/>
              <a:buChar char="•"/>
            </a:pPr>
            <a:r>
              <a:rPr lang="en-US" sz="1400" dirty="0">
                <a:solidFill>
                  <a:schemeClr val="accent1"/>
                </a:solidFill>
              </a:rPr>
              <a:t>Medications for ADD have significant effects on sleep </a:t>
            </a:r>
          </a:p>
        </p:txBody>
      </p:sp>
    </p:spTree>
    <p:extLst>
      <p:ext uri="{BB962C8B-B14F-4D97-AF65-F5344CB8AC3E}">
        <p14:creationId xmlns:p14="http://schemas.microsoft.com/office/powerpoint/2010/main" val="2094870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22</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ADD/ADHD</a:t>
            </a:r>
          </a:p>
        </p:txBody>
      </p:sp>
      <p:sp>
        <p:nvSpPr>
          <p:cNvPr id="9" name="Rectangle 8">
            <a:extLst>
              <a:ext uri="{FF2B5EF4-FFF2-40B4-BE49-F238E27FC236}">
                <a16:creationId xmlns:a16="http://schemas.microsoft.com/office/drawing/2014/main" id="{3DBA79B7-974F-4FA9-8459-D4B61F58642B}"/>
              </a:ext>
            </a:extLst>
          </p:cNvPr>
          <p:cNvSpPr/>
          <p:nvPr/>
        </p:nvSpPr>
        <p:spPr>
          <a:xfrm>
            <a:off x="4144767" y="2429435"/>
            <a:ext cx="6420713" cy="2949718"/>
          </a:xfrm>
          <a:prstGeom prst="rect">
            <a:avLst/>
          </a:prstGeom>
          <a:solidFill>
            <a:schemeClr val="bg1">
              <a:lumMod val="95000"/>
            </a:schemeClr>
          </a:solidFill>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schemeClr val="accent1"/>
                </a:solidFill>
              </a:rPr>
              <a:t>Treatment</a:t>
            </a:r>
          </a:p>
          <a:p>
            <a:pPr marL="685800" lvl="1" indent="-228600">
              <a:lnSpc>
                <a:spcPct val="150000"/>
              </a:lnSpc>
              <a:spcBef>
                <a:spcPts val="1000"/>
              </a:spcBef>
              <a:buFont typeface="Arial" panose="020B0604020202020204" pitchFamily="34" charset="0"/>
              <a:buChar char="•"/>
            </a:pPr>
            <a:r>
              <a:rPr lang="en-US" sz="1400" dirty="0">
                <a:solidFill>
                  <a:schemeClr val="accent1"/>
                </a:solidFill>
              </a:rPr>
              <a:t>Sleep hygiene with a strong sleep routine is essential</a:t>
            </a:r>
          </a:p>
          <a:p>
            <a:pPr marL="685800" lvl="1" indent="-228600">
              <a:lnSpc>
                <a:spcPct val="150000"/>
              </a:lnSpc>
              <a:spcBef>
                <a:spcPts val="1000"/>
              </a:spcBef>
              <a:buFont typeface="Arial" panose="020B0604020202020204" pitchFamily="34" charset="0"/>
              <a:buChar char="•"/>
            </a:pPr>
            <a:r>
              <a:rPr lang="en-US" sz="1400" dirty="0">
                <a:solidFill>
                  <a:schemeClr val="accent1"/>
                </a:solidFill>
              </a:rPr>
              <a:t>Light therapy and decreased light exposure before sleep </a:t>
            </a:r>
          </a:p>
          <a:p>
            <a:pPr marL="685800" lvl="1" indent="-228600">
              <a:lnSpc>
                <a:spcPct val="150000"/>
              </a:lnSpc>
              <a:spcBef>
                <a:spcPts val="1000"/>
              </a:spcBef>
              <a:buFont typeface="Arial" panose="020B0604020202020204" pitchFamily="34" charset="0"/>
              <a:buChar char="•"/>
            </a:pPr>
            <a:r>
              <a:rPr lang="en-US" sz="1400" dirty="0">
                <a:solidFill>
                  <a:schemeClr val="accent1"/>
                </a:solidFill>
              </a:rPr>
              <a:t>No exercise at least 2-3 hours prior to bed</a:t>
            </a:r>
          </a:p>
          <a:p>
            <a:pPr marL="685800" lvl="1" indent="-228600">
              <a:lnSpc>
                <a:spcPct val="150000"/>
              </a:lnSpc>
              <a:spcBef>
                <a:spcPts val="1000"/>
              </a:spcBef>
              <a:buFont typeface="Arial" panose="020B0604020202020204" pitchFamily="34" charset="0"/>
              <a:buChar char="•"/>
            </a:pPr>
            <a:r>
              <a:rPr lang="en-US" sz="1400" dirty="0">
                <a:solidFill>
                  <a:schemeClr val="accent1"/>
                </a:solidFill>
              </a:rPr>
              <a:t>Caffeine may exacerbate the problem</a:t>
            </a:r>
          </a:p>
          <a:p>
            <a:pPr marL="685800" lvl="1" indent="-228600">
              <a:lnSpc>
                <a:spcPct val="150000"/>
              </a:lnSpc>
              <a:spcBef>
                <a:spcPts val="1000"/>
              </a:spcBef>
              <a:buFont typeface="Arial" panose="020B0604020202020204" pitchFamily="34" charset="0"/>
              <a:buChar char="•"/>
            </a:pPr>
            <a:r>
              <a:rPr lang="en-US" sz="1400" dirty="0">
                <a:solidFill>
                  <a:schemeClr val="accent1"/>
                </a:solidFill>
              </a:rPr>
              <a:t>Relaxation techniques may help but guided imagery or other sedentary practices may be difficult</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6420713" cy="707886"/>
          </a:xfrm>
          <a:prstGeom prst="rect">
            <a:avLst/>
          </a:prstGeom>
          <a:noFill/>
        </p:spPr>
        <p:txBody>
          <a:bodyPr wrap="square" rtlCol="0">
            <a:spAutoFit/>
          </a:bodyPr>
          <a:lstStyle/>
          <a:p>
            <a:r>
              <a:rPr lang="en-US" sz="4000" dirty="0">
                <a:solidFill>
                  <a:schemeClr val="bg1">
                    <a:lumMod val="75000"/>
                  </a:schemeClr>
                </a:solidFill>
              </a:rPr>
              <a:t>strong sleep routine </a:t>
            </a:r>
          </a:p>
        </p:txBody>
      </p:sp>
    </p:spTree>
    <p:extLst>
      <p:ext uri="{BB962C8B-B14F-4D97-AF65-F5344CB8AC3E}">
        <p14:creationId xmlns:p14="http://schemas.microsoft.com/office/powerpoint/2010/main" val="1506521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3E143AFC-ACB9-47D0-97EC-56735D1FB25C}"/>
              </a:ext>
            </a:extLst>
          </p:cNvPr>
          <p:cNvSpPr txBox="1">
            <a:spLocks noChangeArrowheads="1"/>
          </p:cNvSpPr>
          <p:nvPr/>
        </p:nvSpPr>
        <p:spPr bwMode="auto">
          <a:xfrm>
            <a:off x="3048954" y="1955007"/>
            <a:ext cx="609173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4400" dirty="0">
                <a:solidFill>
                  <a:schemeClr val="accent1"/>
                </a:solidFill>
                <a:latin typeface="Montserrat" panose="02000505000000020004" pitchFamily="2" charset="0"/>
              </a:rPr>
              <a:t>You Are Ready </a:t>
            </a:r>
          </a:p>
          <a:p>
            <a:pPr algn="ctr" fontAlgn="base">
              <a:spcBef>
                <a:spcPct val="0"/>
              </a:spcBef>
              <a:spcAft>
                <a:spcPct val="0"/>
              </a:spcAft>
            </a:pPr>
            <a:r>
              <a:rPr lang="en-US" altLang="en-US" sz="4400" dirty="0">
                <a:solidFill>
                  <a:schemeClr val="accent1"/>
                </a:solidFill>
                <a:latin typeface="Montserrat" panose="02000505000000020004" pitchFamily="2" charset="0"/>
              </a:rPr>
              <a:t>For The Next Module</a:t>
            </a:r>
            <a:endParaRPr lang="tr-TR" altLang="en-US" sz="4400" dirty="0">
              <a:solidFill>
                <a:schemeClr val="accent1"/>
              </a:solidFill>
              <a:latin typeface="Montserrat" panose="02000505000000020004" pitchFamily="2" charset="0"/>
            </a:endParaRPr>
          </a:p>
        </p:txBody>
      </p:sp>
      <p:sp>
        <p:nvSpPr>
          <p:cNvPr id="2" name="Slide Number Placeholder 1">
            <a:extLst>
              <a:ext uri="{FF2B5EF4-FFF2-40B4-BE49-F238E27FC236}">
                <a16:creationId xmlns:a16="http://schemas.microsoft.com/office/drawing/2014/main" id="{592B84BB-FA0D-4474-BC9B-B074E7EC273C}"/>
              </a:ext>
            </a:extLst>
          </p:cNvPr>
          <p:cNvSpPr>
            <a:spLocks noGrp="1"/>
          </p:cNvSpPr>
          <p:nvPr>
            <p:ph type="sldNum" sz="quarter" idx="10"/>
          </p:nvPr>
        </p:nvSpPr>
        <p:spPr/>
        <p:txBody>
          <a:bodyPr/>
          <a:lstStyle/>
          <a:p>
            <a:pPr>
              <a:defRPr/>
            </a:pPr>
            <a:fld id="{5EE37673-3C83-422C-BC29-BBCE9CD0513B}" type="slidenum">
              <a:rPr lang="en-US" smtClean="0"/>
              <a:pPr>
                <a:defRPr/>
              </a:pPr>
              <a:t>23</a:t>
            </a:fld>
            <a:endParaRPr lang="en-US" dirty="0"/>
          </a:p>
        </p:txBody>
      </p:sp>
      <p:pic>
        <p:nvPicPr>
          <p:cNvPr id="5" name="Picture 4">
            <a:extLst>
              <a:ext uri="{FF2B5EF4-FFF2-40B4-BE49-F238E27FC236}">
                <a16:creationId xmlns:a16="http://schemas.microsoft.com/office/drawing/2014/main" id="{C5DD795D-6089-4EC0-AA04-AD991C5C15E4}"/>
              </a:ext>
            </a:extLst>
          </p:cNvPr>
          <p:cNvPicPr>
            <a:picLocks noChangeAspect="1"/>
          </p:cNvPicPr>
          <p:nvPr/>
        </p:nvPicPr>
        <p:blipFill>
          <a:blip r:embed="rId2"/>
          <a:stretch>
            <a:fillRect/>
          </a:stretch>
        </p:blipFill>
        <p:spPr>
          <a:xfrm>
            <a:off x="4623102" y="6473825"/>
            <a:ext cx="3171825" cy="247650"/>
          </a:xfrm>
          <a:prstGeom prst="rect">
            <a:avLst/>
          </a:prstGeom>
        </p:spPr>
      </p:pic>
    </p:spTree>
    <p:extLst>
      <p:ext uri="{BB962C8B-B14F-4D97-AF65-F5344CB8AC3E}">
        <p14:creationId xmlns:p14="http://schemas.microsoft.com/office/powerpoint/2010/main" val="376528057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FEE4D6-4C45-5844-9BE2-8335C74FB78D}"/>
              </a:ext>
            </a:extLst>
          </p:cNvPr>
          <p:cNvSpPr txBox="1"/>
          <p:nvPr/>
        </p:nvSpPr>
        <p:spPr>
          <a:xfrm>
            <a:off x="4064000" y="1869355"/>
            <a:ext cx="2544286" cy="430887"/>
          </a:xfrm>
          <a:prstGeom prst="rect">
            <a:avLst/>
          </a:prstGeom>
          <a:noFill/>
        </p:spPr>
        <p:txBody>
          <a:bodyPr wrap="none">
            <a:spAutoFit/>
          </a:bodyPr>
          <a:lstStyle/>
          <a:p>
            <a:pPr algn="ctr">
              <a:defRPr/>
            </a:pPr>
            <a:r>
              <a:rPr lang="en-US" sz="2200" dirty="0">
                <a:solidFill>
                  <a:schemeClr val="accent1"/>
                </a:solidFill>
                <a:latin typeface="Quickpen" pitchFamily="50" charset="0"/>
              </a:rPr>
              <a:t>Table of contents</a:t>
            </a:r>
            <a:endParaRPr lang="tr-TR" sz="2200" dirty="0">
              <a:solidFill>
                <a:schemeClr val="accent1"/>
              </a:solidFill>
              <a:latin typeface="Quickpen" pitchFamily="50" charset="0"/>
            </a:endParaRPr>
          </a:p>
        </p:txBody>
      </p:sp>
      <p:graphicFrame>
        <p:nvGraphicFramePr>
          <p:cNvPr id="2" name="Table 1">
            <a:extLst>
              <a:ext uri="{FF2B5EF4-FFF2-40B4-BE49-F238E27FC236}">
                <a16:creationId xmlns:a16="http://schemas.microsoft.com/office/drawing/2014/main" id="{181F2424-782F-475F-81E9-9769224CBFBB}"/>
              </a:ext>
            </a:extLst>
          </p:cNvPr>
          <p:cNvGraphicFramePr>
            <a:graphicFrameLocks noGrp="1"/>
          </p:cNvGraphicFramePr>
          <p:nvPr>
            <p:extLst>
              <p:ext uri="{D42A27DB-BD31-4B8C-83A1-F6EECF244321}">
                <p14:modId xmlns:p14="http://schemas.microsoft.com/office/powerpoint/2010/main" val="3767781294"/>
              </p:ext>
            </p:extLst>
          </p:nvPr>
        </p:nvGraphicFramePr>
        <p:xfrm>
          <a:off x="4064000" y="2657467"/>
          <a:ext cx="4892275" cy="2229104"/>
        </p:xfrm>
        <a:graphic>
          <a:graphicData uri="http://schemas.openxmlformats.org/drawingml/2006/table">
            <a:tbl>
              <a:tblPr firstRow="1" bandRow="1">
                <a:tableStyleId>{2D5ABB26-0587-4C30-8999-92F81FD0307C}</a:tableStyleId>
              </a:tblPr>
              <a:tblGrid>
                <a:gridCol w="668638">
                  <a:extLst>
                    <a:ext uri="{9D8B030D-6E8A-4147-A177-3AD203B41FA5}">
                      <a16:colId xmlns:a16="http://schemas.microsoft.com/office/drawing/2014/main" val="508192869"/>
                    </a:ext>
                  </a:extLst>
                </a:gridCol>
                <a:gridCol w="4223637">
                  <a:extLst>
                    <a:ext uri="{9D8B030D-6E8A-4147-A177-3AD203B41FA5}">
                      <a16:colId xmlns:a16="http://schemas.microsoft.com/office/drawing/2014/main" val="1738044332"/>
                    </a:ext>
                  </a:extLst>
                </a:gridCol>
              </a:tblGrid>
              <a:tr h="370840">
                <a:tc>
                  <a:txBody>
                    <a:bodyPr/>
                    <a:lstStyle/>
                    <a:p>
                      <a:r>
                        <a:rPr lang="en-US" dirty="0">
                          <a:solidFill>
                            <a:schemeClr val="tx2">
                              <a:lumMod val="40000"/>
                              <a:lumOff val="60000"/>
                            </a:schemeClr>
                          </a:solidFill>
                          <a:latin typeface="Montserrat" panose="02000505000000020004" pitchFamily="2" charset="0"/>
                        </a:rPr>
                        <a:t>4</a:t>
                      </a:r>
                    </a:p>
                  </a:txBody>
                  <a:tcPr/>
                </a:tc>
                <a:tc>
                  <a:txBody>
                    <a:bodyPr/>
                    <a:lstStyle/>
                    <a:p>
                      <a:r>
                        <a:rPr lang="en-US" sz="1400" dirty="0">
                          <a:solidFill>
                            <a:schemeClr val="tx1"/>
                          </a:solidFill>
                        </a:rPr>
                        <a:t>Effect of Other Disorders on Sleep</a:t>
                      </a:r>
                    </a:p>
                  </a:txBody>
                  <a:tcPr anchor="ctr"/>
                </a:tc>
                <a:extLst>
                  <a:ext uri="{0D108BD9-81ED-4DB2-BD59-A6C34878D82A}">
                    <a16:rowId xmlns:a16="http://schemas.microsoft.com/office/drawing/2014/main" val="2109158794"/>
                  </a:ext>
                </a:extLst>
              </a:tr>
              <a:tr h="370840">
                <a:tc>
                  <a:txBody>
                    <a:bodyPr/>
                    <a:lstStyle/>
                    <a:p>
                      <a:r>
                        <a:rPr lang="en-US" dirty="0">
                          <a:solidFill>
                            <a:schemeClr val="tx2">
                              <a:lumMod val="40000"/>
                              <a:lumOff val="60000"/>
                            </a:schemeClr>
                          </a:solidFill>
                          <a:latin typeface="Montserrat" panose="02000505000000020004" pitchFamily="2" charset="0"/>
                        </a:rPr>
                        <a:t>6</a:t>
                      </a:r>
                    </a:p>
                  </a:txBody>
                  <a:tcPr/>
                </a:tc>
                <a:tc>
                  <a:txBody>
                    <a:bodyPr/>
                    <a:lstStyle/>
                    <a:p>
                      <a:r>
                        <a:rPr lang="en-US" sz="1400" dirty="0"/>
                        <a:t>Depression</a:t>
                      </a:r>
                    </a:p>
                  </a:txBody>
                  <a:tcPr anchor="ctr"/>
                </a:tc>
                <a:extLst>
                  <a:ext uri="{0D108BD9-81ED-4DB2-BD59-A6C34878D82A}">
                    <a16:rowId xmlns:a16="http://schemas.microsoft.com/office/drawing/2014/main" val="1845386627"/>
                  </a:ext>
                </a:extLst>
              </a:tr>
              <a:tr h="370840">
                <a:tc>
                  <a:txBody>
                    <a:bodyPr/>
                    <a:lstStyle/>
                    <a:p>
                      <a:r>
                        <a:rPr lang="en-US" dirty="0">
                          <a:solidFill>
                            <a:schemeClr val="tx2">
                              <a:lumMod val="40000"/>
                              <a:lumOff val="60000"/>
                            </a:schemeClr>
                          </a:solidFill>
                          <a:latin typeface="Montserrat" panose="02000505000000020004" pitchFamily="2" charset="0"/>
                        </a:rPr>
                        <a:t>9</a:t>
                      </a:r>
                    </a:p>
                  </a:txBody>
                  <a:tcPr/>
                </a:tc>
                <a:tc>
                  <a:txBody>
                    <a:bodyPr/>
                    <a:lstStyle/>
                    <a:p>
                      <a:r>
                        <a:rPr lang="en-US" sz="1400" dirty="0"/>
                        <a:t>Anxiety</a:t>
                      </a:r>
                    </a:p>
                  </a:txBody>
                  <a:tcPr anchor="ctr"/>
                </a:tc>
                <a:extLst>
                  <a:ext uri="{0D108BD9-81ED-4DB2-BD59-A6C34878D82A}">
                    <a16:rowId xmlns:a16="http://schemas.microsoft.com/office/drawing/2014/main" val="496688315"/>
                  </a:ext>
                </a:extLst>
              </a:tr>
              <a:tr h="370840">
                <a:tc>
                  <a:txBody>
                    <a:bodyPr/>
                    <a:lstStyle/>
                    <a:p>
                      <a:r>
                        <a:rPr lang="en-US" dirty="0">
                          <a:solidFill>
                            <a:schemeClr val="tx2">
                              <a:lumMod val="40000"/>
                              <a:lumOff val="60000"/>
                            </a:schemeClr>
                          </a:solidFill>
                          <a:latin typeface="Montserrat" panose="02000505000000020004" pitchFamily="2" charset="0"/>
                        </a:rPr>
                        <a:t>12</a:t>
                      </a:r>
                    </a:p>
                  </a:txBody>
                  <a:tcPr/>
                </a:tc>
                <a:tc>
                  <a:txBody>
                    <a:bodyPr/>
                    <a:lstStyle/>
                    <a:p>
                      <a:r>
                        <a:rPr lang="en-US" sz="1400" dirty="0"/>
                        <a:t>ADD/ADHD</a:t>
                      </a:r>
                    </a:p>
                  </a:txBody>
                  <a:tcPr anchor="ctr"/>
                </a:tc>
                <a:extLst>
                  <a:ext uri="{0D108BD9-81ED-4DB2-BD59-A6C34878D82A}">
                    <a16:rowId xmlns:a16="http://schemas.microsoft.com/office/drawing/2014/main" val="3065012163"/>
                  </a:ext>
                </a:extLst>
              </a:tr>
              <a:tr h="370840">
                <a:tc>
                  <a:txBody>
                    <a:bodyPr/>
                    <a:lstStyle/>
                    <a:p>
                      <a:endParaRPr lang="en-US" dirty="0">
                        <a:solidFill>
                          <a:schemeClr val="tx2">
                            <a:lumMod val="40000"/>
                            <a:lumOff val="60000"/>
                          </a:schemeClr>
                        </a:solidFill>
                        <a:latin typeface="Montserrat" panose="02000505000000020004" pitchFamily="2" charset="0"/>
                      </a:endParaRPr>
                    </a:p>
                  </a:txBody>
                  <a:tcPr/>
                </a:tc>
                <a:tc>
                  <a:txBody>
                    <a:bodyPr/>
                    <a:lstStyle/>
                    <a:p>
                      <a:endParaRPr lang="en-US" sz="1400" dirty="0"/>
                    </a:p>
                  </a:txBody>
                  <a:tcPr anchor="ctr"/>
                </a:tc>
                <a:extLst>
                  <a:ext uri="{0D108BD9-81ED-4DB2-BD59-A6C34878D82A}">
                    <a16:rowId xmlns:a16="http://schemas.microsoft.com/office/drawing/2014/main" val="2590519340"/>
                  </a:ext>
                </a:extLst>
              </a:tr>
              <a:tr h="374904">
                <a:tc>
                  <a:txBody>
                    <a:bodyPr/>
                    <a:lstStyle/>
                    <a:p>
                      <a:endParaRPr lang="en-US" dirty="0">
                        <a:solidFill>
                          <a:schemeClr val="tx2">
                            <a:lumMod val="40000"/>
                            <a:lumOff val="60000"/>
                          </a:schemeClr>
                        </a:solidFill>
                        <a:latin typeface="Montserrat" panose="02000505000000020004"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extLst>
                  <a:ext uri="{0D108BD9-81ED-4DB2-BD59-A6C34878D82A}">
                    <a16:rowId xmlns:a16="http://schemas.microsoft.com/office/drawing/2014/main" val="3468314863"/>
                  </a:ext>
                </a:extLst>
              </a:tr>
            </a:tbl>
          </a:graphicData>
        </a:graphic>
      </p:graphicFrame>
      <p:sp>
        <p:nvSpPr>
          <p:cNvPr id="3" name="Slide Number Placeholder 2">
            <a:extLst>
              <a:ext uri="{FF2B5EF4-FFF2-40B4-BE49-F238E27FC236}">
                <a16:creationId xmlns:a16="http://schemas.microsoft.com/office/drawing/2014/main" id="{EEE90187-BF17-4313-8E20-E4CD7F04895A}"/>
              </a:ext>
            </a:extLst>
          </p:cNvPr>
          <p:cNvSpPr>
            <a:spLocks noGrp="1"/>
          </p:cNvSpPr>
          <p:nvPr>
            <p:ph type="sldNum" sz="quarter" idx="10"/>
          </p:nvPr>
        </p:nvSpPr>
        <p:spPr/>
        <p:txBody>
          <a:bodyPr/>
          <a:lstStyle/>
          <a:p>
            <a:pPr>
              <a:defRPr/>
            </a:pPr>
            <a:fld id="{F17FC83E-6CEF-44CC-A30F-C5EA66A34CCE}" type="slidenum">
              <a:rPr lang="en-US" smtClean="0"/>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8343" y="419804"/>
            <a:ext cx="3175869"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B</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CC8C1C0-2D1B-7446-B205-2DEE1C958D12}"/>
              </a:ext>
            </a:extLst>
          </p:cNvPr>
          <p:cNvSpPr txBox="1"/>
          <p:nvPr/>
        </p:nvSpPr>
        <p:spPr>
          <a:xfrm>
            <a:off x="4107260" y="4724898"/>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one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C85EEA5D-F268-574C-B982-03648E349D47}"/>
              </a:ext>
            </a:extLst>
          </p:cNvPr>
          <p:cNvSpPr txBox="1"/>
          <p:nvPr/>
        </p:nvSpPr>
        <p:spPr>
          <a:xfrm>
            <a:off x="1898183" y="3278348"/>
            <a:ext cx="8307082"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EFFECT OF OTHER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DISORDERS ON SLEEP</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FBE7F3FA-5D1A-4153-8123-663A1685543E}"/>
              </a:ext>
            </a:extLst>
          </p:cNvPr>
          <p:cNvSpPr>
            <a:spLocks noGrp="1"/>
          </p:cNvSpPr>
          <p:nvPr>
            <p:ph type="sldNum" sz="quarter" idx="12"/>
          </p:nvPr>
        </p:nvSpPr>
        <p:spPr/>
        <p:txBody>
          <a:bodyPr/>
          <a:lstStyle/>
          <a:p>
            <a:fld id="{893DE34F-861C-4A6A-B142-FB2440115817}" type="slidenum">
              <a:rPr lang="en-US" smtClean="0"/>
              <a:t>4</a:t>
            </a:fld>
            <a:endParaRPr lang="en-US" dirty="0"/>
          </a:p>
        </p:txBody>
      </p:sp>
    </p:spTree>
    <p:extLst>
      <p:ext uri="{BB962C8B-B14F-4D97-AF65-F5344CB8AC3E}">
        <p14:creationId xmlns:p14="http://schemas.microsoft.com/office/powerpoint/2010/main" val="181942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891769" y="2794475"/>
            <a:ext cx="6042324" cy="1446550"/>
          </a:xfrm>
          <a:prstGeom prst="rect">
            <a:avLst/>
          </a:prstGeom>
          <a:noFill/>
        </p:spPr>
        <p:txBody>
          <a:bodyPr wrap="square" rtlCol="0">
            <a:spAutoFit/>
          </a:bodyPr>
          <a:lstStyle/>
          <a:p>
            <a:pPr algn="ctr"/>
            <a:r>
              <a:rPr lang="en-US" sz="4400" dirty="0">
                <a:solidFill>
                  <a:schemeClr val="accent1"/>
                </a:solidFill>
              </a:rPr>
              <a:t>Effect Of Other </a:t>
            </a:r>
          </a:p>
          <a:p>
            <a:pPr algn="ctr"/>
            <a:r>
              <a:rPr lang="en-US" sz="4400" dirty="0">
                <a:solidFill>
                  <a:schemeClr val="accent1"/>
                </a:solidFill>
              </a:rPr>
              <a:t>Disorders On 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931234"/>
          </a:xfrm>
          <a:prstGeom prst="rect">
            <a:avLst/>
          </a:prstGeom>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prstClr val="black"/>
                </a:solidFill>
              </a:rPr>
              <a:t>Depression, Anxiety, and ADD can mask sleep disorders or sleep disorders can look like these conditions</a:t>
            </a:r>
          </a:p>
          <a:p>
            <a:pPr marL="228600" indent="-228600">
              <a:lnSpc>
                <a:spcPct val="150000"/>
              </a:lnSpc>
              <a:spcBef>
                <a:spcPts val="1000"/>
              </a:spcBef>
              <a:buFont typeface="Arial" panose="020B0604020202020204" pitchFamily="34" charset="0"/>
              <a:buChar char="•"/>
            </a:pPr>
            <a:r>
              <a:rPr lang="en-US" sz="1400" dirty="0">
                <a:solidFill>
                  <a:prstClr val="black"/>
                </a:solidFill>
              </a:rPr>
              <a:t>These disorders also have effects on sleep</a:t>
            </a:r>
          </a:p>
          <a:p>
            <a:pPr>
              <a:lnSpc>
                <a:spcPct val="150000"/>
              </a:lnSpc>
              <a:spcBef>
                <a:spcPts val="1000"/>
              </a:spcBef>
            </a:pPr>
            <a:r>
              <a:rPr lang="en-US" sz="1400" dirty="0">
                <a:solidFill>
                  <a:prstClr val="black"/>
                </a:solidFill>
              </a:rPr>
              <a:t>Chicken Meet Egg - The problem is that the conditions are associated and there is no ability to tell which causes the other.</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447257" cy="707886"/>
          </a:xfrm>
          <a:prstGeom prst="rect">
            <a:avLst/>
          </a:prstGeom>
          <a:noFill/>
        </p:spPr>
        <p:txBody>
          <a:bodyPr wrap="square" rtlCol="0">
            <a:spAutoFit/>
          </a:bodyPr>
          <a:lstStyle/>
          <a:p>
            <a:r>
              <a:rPr lang="en-US" sz="4000" dirty="0">
                <a:solidFill>
                  <a:schemeClr val="bg1">
                    <a:lumMod val="75000"/>
                  </a:schemeClr>
                </a:solidFill>
              </a:rPr>
              <a:t>these disorders effect sleep</a:t>
            </a:r>
          </a:p>
        </p:txBody>
      </p:sp>
    </p:spTree>
    <p:extLst>
      <p:ext uri="{BB962C8B-B14F-4D97-AF65-F5344CB8AC3E}">
        <p14:creationId xmlns:p14="http://schemas.microsoft.com/office/powerpoint/2010/main" val="17868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8343" y="419804"/>
            <a:ext cx="3175869"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B</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EEEEE58-57C8-6B40-AE01-4861CFC01608}"/>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two</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45068073-276D-284F-8781-77F321933BDB}"/>
              </a:ext>
            </a:extLst>
          </p:cNvPr>
          <p:cNvSpPr txBox="1"/>
          <p:nvPr/>
        </p:nvSpPr>
        <p:spPr>
          <a:xfrm>
            <a:off x="3606981" y="3278348"/>
            <a:ext cx="4889480"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DEPRESSION</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3D280A0A-4815-4824-8F45-A3BD4A836246}"/>
              </a:ext>
            </a:extLst>
          </p:cNvPr>
          <p:cNvSpPr>
            <a:spLocks noGrp="1"/>
          </p:cNvSpPr>
          <p:nvPr>
            <p:ph type="sldNum" sz="quarter" idx="12"/>
          </p:nvPr>
        </p:nvSpPr>
        <p:spPr/>
        <p:txBody>
          <a:bodyPr/>
          <a:lstStyle/>
          <a:p>
            <a:fld id="{893DE34F-861C-4A6A-B142-FB2440115817}" type="slidenum">
              <a:rPr lang="en-US" smtClean="0"/>
              <a:t>6</a:t>
            </a:fld>
            <a:endParaRPr lang="en-US" dirty="0"/>
          </a:p>
        </p:txBody>
      </p:sp>
    </p:spTree>
    <p:extLst>
      <p:ext uri="{BB962C8B-B14F-4D97-AF65-F5344CB8AC3E}">
        <p14:creationId xmlns:p14="http://schemas.microsoft.com/office/powerpoint/2010/main" val="255388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7</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Depression</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046907"/>
          </a:xfrm>
          <a:prstGeom prst="rect">
            <a:avLst/>
          </a:prstGeom>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prstClr val="black"/>
                </a:solidFill>
              </a:rPr>
              <a:t>People with sleep disorders may be treated for depression</a:t>
            </a:r>
          </a:p>
          <a:p>
            <a:pPr marL="228600" indent="-228600">
              <a:lnSpc>
                <a:spcPct val="150000"/>
              </a:lnSpc>
              <a:spcBef>
                <a:spcPts val="1000"/>
              </a:spcBef>
              <a:buFont typeface="Arial" panose="020B0604020202020204" pitchFamily="34" charset="0"/>
              <a:buChar char="•"/>
            </a:pPr>
            <a:r>
              <a:rPr lang="en-US" sz="1400" dirty="0">
                <a:solidFill>
                  <a:prstClr val="black"/>
                </a:solidFill>
              </a:rPr>
              <a:t>Depression also causes fatigue and excessive sleepiness</a:t>
            </a:r>
          </a:p>
          <a:p>
            <a:pPr marL="228600" indent="-228600">
              <a:lnSpc>
                <a:spcPct val="150000"/>
              </a:lnSpc>
              <a:spcBef>
                <a:spcPts val="1000"/>
              </a:spcBef>
              <a:buFont typeface="Arial" panose="020B0604020202020204" pitchFamily="34" charset="0"/>
              <a:buChar char="•"/>
            </a:pPr>
            <a:r>
              <a:rPr lang="en-US" sz="1400" dirty="0">
                <a:solidFill>
                  <a:prstClr val="black"/>
                </a:solidFill>
              </a:rPr>
              <a:t>A sleep diary may be helpful</a:t>
            </a:r>
          </a:p>
          <a:p>
            <a:pPr marL="228600" indent="-228600">
              <a:lnSpc>
                <a:spcPct val="150000"/>
              </a:lnSpc>
              <a:spcBef>
                <a:spcPts val="1000"/>
              </a:spcBef>
              <a:buFont typeface="Arial" panose="020B0604020202020204" pitchFamily="34" charset="0"/>
              <a:buChar char="•"/>
            </a:pPr>
            <a:r>
              <a:rPr lang="en-US" sz="1400" dirty="0">
                <a:solidFill>
                  <a:prstClr val="black"/>
                </a:solidFill>
              </a:rPr>
              <a:t>Excessive sleep is bad for overall health</a:t>
            </a:r>
          </a:p>
          <a:p>
            <a:pPr lvl="1">
              <a:lnSpc>
                <a:spcPct val="150000"/>
              </a:lnSpc>
            </a:pP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618432" cy="707886"/>
          </a:xfrm>
          <a:prstGeom prst="rect">
            <a:avLst/>
          </a:prstGeom>
          <a:noFill/>
        </p:spPr>
        <p:txBody>
          <a:bodyPr wrap="square" rtlCol="0">
            <a:spAutoFit/>
          </a:bodyPr>
          <a:lstStyle/>
          <a:p>
            <a:r>
              <a:rPr lang="en-US" sz="4000" dirty="0">
                <a:solidFill>
                  <a:schemeClr val="bg1">
                    <a:lumMod val="75000"/>
                  </a:schemeClr>
                </a:solidFill>
              </a:rPr>
              <a:t>depression causes sleepiness</a:t>
            </a:r>
          </a:p>
        </p:txBody>
      </p:sp>
      <p:sp>
        <p:nvSpPr>
          <p:cNvPr id="3" name="Rectangle 2">
            <a:extLst>
              <a:ext uri="{FF2B5EF4-FFF2-40B4-BE49-F238E27FC236}">
                <a16:creationId xmlns:a16="http://schemas.microsoft.com/office/drawing/2014/main" id="{7B4F5CA7-F9DF-408C-A0A3-FA574F9E1FCF}"/>
              </a:ext>
            </a:extLst>
          </p:cNvPr>
          <p:cNvSpPr/>
          <p:nvPr/>
        </p:nvSpPr>
        <p:spPr>
          <a:xfrm>
            <a:off x="4536925" y="4485307"/>
            <a:ext cx="6096000" cy="1339021"/>
          </a:xfrm>
          <a:prstGeom prst="rect">
            <a:avLst/>
          </a:prstGeom>
          <a:solidFill>
            <a:schemeClr val="bg1">
              <a:lumMod val="95000"/>
            </a:schemeClr>
          </a:solidFill>
        </p:spPr>
        <p:txBody>
          <a:bodyPr>
            <a:spAutoFit/>
          </a:bodyPr>
          <a:lstStyle/>
          <a:p>
            <a:pPr marL="685800" lvl="1" indent="-228600">
              <a:lnSpc>
                <a:spcPct val="150000"/>
              </a:lnSpc>
              <a:buFont typeface="Arial" panose="020B0604020202020204" pitchFamily="34" charset="0"/>
              <a:buChar char="•"/>
            </a:pPr>
            <a:r>
              <a:rPr lang="en-US" sz="1400" dirty="0">
                <a:solidFill>
                  <a:schemeClr val="accent1"/>
                </a:solidFill>
              </a:rPr>
              <a:t>Look at time in bed versus time asleep</a:t>
            </a:r>
          </a:p>
          <a:p>
            <a:pPr marL="685800" lvl="1" indent="-228600">
              <a:lnSpc>
                <a:spcPct val="150000"/>
              </a:lnSpc>
              <a:buFont typeface="Arial" panose="020B0604020202020204" pitchFamily="34" charset="0"/>
              <a:buChar char="•"/>
            </a:pPr>
            <a:r>
              <a:rPr lang="en-US" sz="1400" dirty="0">
                <a:solidFill>
                  <a:schemeClr val="accent1"/>
                </a:solidFill>
              </a:rPr>
              <a:t>Look at time exercising</a:t>
            </a:r>
          </a:p>
          <a:p>
            <a:pPr marL="685800" lvl="1" indent="-228600">
              <a:lnSpc>
                <a:spcPct val="150000"/>
              </a:lnSpc>
              <a:buFont typeface="Arial" panose="020B0604020202020204" pitchFamily="34" charset="0"/>
              <a:buChar char="•"/>
            </a:pPr>
            <a:r>
              <a:rPr lang="en-US" sz="1400" dirty="0">
                <a:solidFill>
                  <a:schemeClr val="accent1"/>
                </a:solidFill>
              </a:rPr>
              <a:t>Look at time exposed to sunlight</a:t>
            </a:r>
          </a:p>
          <a:p>
            <a:pPr marL="685800" lvl="1" indent="-228600">
              <a:lnSpc>
                <a:spcPct val="150000"/>
              </a:lnSpc>
              <a:buFont typeface="Arial" panose="020B0604020202020204" pitchFamily="34" charset="0"/>
              <a:buChar char="•"/>
            </a:pPr>
            <a:r>
              <a:rPr lang="en-US" sz="1400" dirty="0">
                <a:solidFill>
                  <a:schemeClr val="accent1"/>
                </a:solidFill>
              </a:rPr>
              <a:t>Look at medications and their side effects</a:t>
            </a:r>
          </a:p>
        </p:txBody>
      </p:sp>
    </p:spTree>
    <p:extLst>
      <p:ext uri="{BB962C8B-B14F-4D97-AF65-F5344CB8AC3E}">
        <p14:creationId xmlns:p14="http://schemas.microsoft.com/office/powerpoint/2010/main" val="139479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8</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Depression</a:t>
            </a:r>
          </a:p>
        </p:txBody>
      </p:sp>
      <p:sp>
        <p:nvSpPr>
          <p:cNvPr id="9" name="Rectangle 8">
            <a:extLst>
              <a:ext uri="{FF2B5EF4-FFF2-40B4-BE49-F238E27FC236}">
                <a16:creationId xmlns:a16="http://schemas.microsoft.com/office/drawing/2014/main" id="{3DBA79B7-974F-4FA9-8459-D4B61F58642B}"/>
              </a:ext>
            </a:extLst>
          </p:cNvPr>
          <p:cNvSpPr/>
          <p:nvPr/>
        </p:nvSpPr>
        <p:spPr>
          <a:xfrm>
            <a:off x="4221622" y="2438400"/>
            <a:ext cx="7090264" cy="2672526"/>
          </a:xfrm>
          <a:prstGeom prst="rect">
            <a:avLst/>
          </a:prstGeom>
          <a:solidFill>
            <a:schemeClr val="bg1">
              <a:lumMod val="95000"/>
            </a:schemeClr>
          </a:solidFill>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schemeClr val="accent1"/>
                </a:solidFill>
              </a:rPr>
              <a:t>When it is depression, treatment includes:</a:t>
            </a:r>
          </a:p>
          <a:p>
            <a:pPr marL="685800" lvl="1" indent="-228600">
              <a:lnSpc>
                <a:spcPct val="150000"/>
              </a:lnSpc>
              <a:spcBef>
                <a:spcPts val="1000"/>
              </a:spcBef>
              <a:buFont typeface="Arial" panose="020B0604020202020204" pitchFamily="34" charset="0"/>
              <a:buChar char="•"/>
            </a:pPr>
            <a:r>
              <a:rPr lang="en-US" sz="1400" dirty="0">
                <a:solidFill>
                  <a:schemeClr val="accent1"/>
                </a:solidFill>
              </a:rPr>
              <a:t>Medication </a:t>
            </a:r>
            <a:r>
              <a:rPr lang="en-US" sz="1400" i="1" dirty="0">
                <a:solidFill>
                  <a:schemeClr val="accent1"/>
                </a:solidFill>
              </a:rPr>
              <a:t>(please make sure you are aware of side effects)</a:t>
            </a:r>
          </a:p>
          <a:p>
            <a:pPr marL="685800" lvl="1" indent="-228600">
              <a:lnSpc>
                <a:spcPct val="150000"/>
              </a:lnSpc>
              <a:spcBef>
                <a:spcPts val="1000"/>
              </a:spcBef>
              <a:buFont typeface="Arial" panose="020B0604020202020204" pitchFamily="34" charset="0"/>
              <a:buChar char="•"/>
            </a:pPr>
            <a:r>
              <a:rPr lang="en-US" sz="1400" dirty="0">
                <a:solidFill>
                  <a:schemeClr val="accent1"/>
                </a:solidFill>
              </a:rPr>
              <a:t>Exercise – even if it is seated exercise</a:t>
            </a:r>
          </a:p>
          <a:p>
            <a:pPr marL="685800" lvl="1" indent="-228600">
              <a:lnSpc>
                <a:spcPct val="150000"/>
              </a:lnSpc>
              <a:spcBef>
                <a:spcPts val="1000"/>
              </a:spcBef>
              <a:buFont typeface="Arial" panose="020B0604020202020204" pitchFamily="34" charset="0"/>
              <a:buChar char="•"/>
            </a:pPr>
            <a:r>
              <a:rPr lang="en-US" sz="1400" dirty="0">
                <a:solidFill>
                  <a:schemeClr val="accent1"/>
                </a:solidFill>
              </a:rPr>
              <a:t>Relaxation techniques</a:t>
            </a:r>
          </a:p>
          <a:p>
            <a:pPr marL="685800" lvl="1" indent="-228600">
              <a:lnSpc>
                <a:spcPct val="150000"/>
              </a:lnSpc>
              <a:spcBef>
                <a:spcPts val="1000"/>
              </a:spcBef>
              <a:buFont typeface="Arial" panose="020B0604020202020204" pitchFamily="34" charset="0"/>
              <a:buChar char="•"/>
            </a:pPr>
            <a:r>
              <a:rPr lang="en-US" sz="1400" dirty="0">
                <a:solidFill>
                  <a:schemeClr val="accent1"/>
                </a:solidFill>
              </a:rPr>
              <a:t>Nutrition</a:t>
            </a:r>
          </a:p>
          <a:p>
            <a:pPr marL="685800" lvl="1" indent="-228600">
              <a:lnSpc>
                <a:spcPct val="150000"/>
              </a:lnSpc>
              <a:spcBef>
                <a:spcPts val="1000"/>
              </a:spcBef>
              <a:buFont typeface="Arial" panose="020B0604020202020204" pitchFamily="34" charset="0"/>
              <a:buChar char="•"/>
            </a:pPr>
            <a:r>
              <a:rPr lang="en-US" sz="1400" dirty="0">
                <a:solidFill>
                  <a:schemeClr val="accent1"/>
                </a:solidFill>
              </a:rPr>
              <a:t>Sunlight or Sunlight Simulator</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7" y="924303"/>
            <a:ext cx="7982095" cy="707886"/>
          </a:xfrm>
          <a:prstGeom prst="rect">
            <a:avLst/>
          </a:prstGeom>
          <a:noFill/>
        </p:spPr>
        <p:txBody>
          <a:bodyPr wrap="square" rtlCol="0">
            <a:spAutoFit/>
          </a:bodyPr>
          <a:lstStyle/>
          <a:p>
            <a:r>
              <a:rPr lang="en-US" sz="4000" dirty="0">
                <a:solidFill>
                  <a:schemeClr val="bg1">
                    <a:lumMod val="75000"/>
                  </a:schemeClr>
                </a:solidFill>
              </a:rPr>
              <a:t>exercise and nutrition</a:t>
            </a:r>
          </a:p>
        </p:txBody>
      </p:sp>
    </p:spTree>
    <p:extLst>
      <p:ext uri="{BB962C8B-B14F-4D97-AF65-F5344CB8AC3E}">
        <p14:creationId xmlns:p14="http://schemas.microsoft.com/office/powerpoint/2010/main" val="4151987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57961" y="419804"/>
            <a:ext cx="3195105"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B</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A16006-BD11-1F45-9D4F-1611052F6376}"/>
              </a:ext>
            </a:extLst>
          </p:cNvPr>
          <p:cNvSpPr txBox="1"/>
          <p:nvPr/>
        </p:nvSpPr>
        <p:spPr>
          <a:xfrm>
            <a:off x="3432313" y="4005732"/>
            <a:ext cx="4563871"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lang="en-US" sz="6600" dirty="0">
                <a:solidFill>
                  <a:schemeClr val="tx2">
                    <a:lumMod val="60000"/>
                    <a:lumOff val="40000"/>
                  </a:schemeClr>
                </a:solidFill>
                <a:latin typeface="Quickpen" pitchFamily="2" charset="0"/>
              </a:rPr>
              <a:t>three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90F0B17F-2052-4D44-94C2-F40BF556DE1F}"/>
              </a:ext>
            </a:extLst>
          </p:cNvPr>
          <p:cNvSpPr txBox="1"/>
          <p:nvPr/>
        </p:nvSpPr>
        <p:spPr>
          <a:xfrm>
            <a:off x="4148786" y="3254604"/>
            <a:ext cx="3408305"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ANXIETY</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19499CD3-7432-4116-9840-4401735C5BB6}"/>
              </a:ext>
            </a:extLst>
          </p:cNvPr>
          <p:cNvSpPr>
            <a:spLocks noGrp="1"/>
          </p:cNvSpPr>
          <p:nvPr>
            <p:ph type="sldNum" sz="quarter" idx="12"/>
          </p:nvPr>
        </p:nvSpPr>
        <p:spPr/>
        <p:txBody>
          <a:bodyPr/>
          <a:lstStyle/>
          <a:p>
            <a:fld id="{893DE34F-861C-4A6A-B142-FB2440115817}" type="slidenum">
              <a:rPr lang="en-US" smtClean="0"/>
              <a:t>9</a:t>
            </a:fld>
            <a:endParaRPr lang="en-US" dirty="0"/>
          </a:p>
        </p:txBody>
      </p:sp>
    </p:spTree>
    <p:extLst>
      <p:ext uri="{BB962C8B-B14F-4D97-AF65-F5344CB8AC3E}">
        <p14:creationId xmlns:p14="http://schemas.microsoft.com/office/powerpoint/2010/main" val="260543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4171</TotalTime>
  <Words>1341</Words>
  <Application>Microsoft Office PowerPoint</Application>
  <PresentationFormat>Widescreen</PresentationFormat>
  <Paragraphs>218</Paragraphs>
  <Slides>23</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Arial</vt:lpstr>
      <vt:lpstr>Calibri</vt:lpstr>
      <vt:lpstr>Calibri Light</vt:lpstr>
      <vt:lpstr>Montserrat</vt:lpstr>
      <vt:lpstr>Montserrat Black</vt:lpstr>
      <vt:lpstr>Montserrat Light</vt:lpstr>
      <vt:lpstr>Open Sans</vt:lpstr>
      <vt:lpstr>Quickpen</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56</cp:revision>
  <dcterms:created xsi:type="dcterms:W3CDTF">2018-12-18T21:25:07Z</dcterms:created>
  <dcterms:modified xsi:type="dcterms:W3CDTF">2025-03-12T15:55:50Z</dcterms:modified>
</cp:coreProperties>
</file>