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9" r:id="rId1"/>
    <p:sldMasterId id="2147483719" r:id="rId2"/>
    <p:sldMasterId id="2147483704" r:id="rId3"/>
  </p:sldMasterIdLst>
  <p:notesMasterIdLst>
    <p:notesMasterId r:id="rId33"/>
  </p:notesMasterIdLst>
  <p:sldIdLst>
    <p:sldId id="295" r:id="rId4"/>
    <p:sldId id="831" r:id="rId5"/>
    <p:sldId id="884" r:id="rId6"/>
    <p:sldId id="927" r:id="rId7"/>
    <p:sldId id="307" r:id="rId8"/>
    <p:sldId id="909" r:id="rId9"/>
    <p:sldId id="910" r:id="rId10"/>
    <p:sldId id="911" r:id="rId11"/>
    <p:sldId id="912" r:id="rId12"/>
    <p:sldId id="913" r:id="rId13"/>
    <p:sldId id="914" r:id="rId14"/>
    <p:sldId id="928" r:id="rId15"/>
    <p:sldId id="915" r:id="rId16"/>
    <p:sldId id="933" r:id="rId17"/>
    <p:sldId id="932" r:id="rId18"/>
    <p:sldId id="931" r:id="rId19"/>
    <p:sldId id="916" r:id="rId20"/>
    <p:sldId id="917" r:id="rId21"/>
    <p:sldId id="925" r:id="rId22"/>
    <p:sldId id="929" r:id="rId23"/>
    <p:sldId id="918" r:id="rId24"/>
    <p:sldId id="919" r:id="rId25"/>
    <p:sldId id="920" r:id="rId26"/>
    <p:sldId id="921" r:id="rId27"/>
    <p:sldId id="922" r:id="rId28"/>
    <p:sldId id="923" r:id="rId29"/>
    <p:sldId id="930" r:id="rId30"/>
    <p:sldId id="924" r:id="rId31"/>
    <p:sldId id="926"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36" userDrawn="1">
          <p15:clr>
            <a:srgbClr val="A4A3A4"/>
          </p15:clr>
        </p15:guide>
        <p15:guide id="2" pos="528" userDrawn="1">
          <p15:clr>
            <a:srgbClr val="A4A3A4"/>
          </p15:clr>
        </p15:guide>
        <p15:guide id="3" pos="554">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shlie Sykora-Pappas" initials="A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76767"/>
    <a:srgbClr val="F2F0EE"/>
    <a:srgbClr val="CBC3BE"/>
    <a:srgbClr val="FFFFFF"/>
    <a:srgbClr val="CCD6DF"/>
    <a:srgbClr val="B0ADA3"/>
    <a:srgbClr val="98C1B9"/>
    <a:srgbClr val="E7E8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031" autoAdjust="0"/>
    <p:restoredTop sz="85213" autoAdjust="0"/>
  </p:normalViewPr>
  <p:slideViewPr>
    <p:cSldViewPr snapToGrid="0">
      <p:cViewPr varScale="1">
        <p:scale>
          <a:sx n="57" d="100"/>
          <a:sy n="57" d="100"/>
        </p:scale>
        <p:origin x="1092" y="276"/>
      </p:cViewPr>
      <p:guideLst>
        <p:guide orient="horz" pos="1536"/>
        <p:guide pos="528"/>
        <p:guide pos="554"/>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59" d="100"/>
          <a:sy n="59" d="100"/>
        </p:scale>
        <p:origin x="2517" y="51"/>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commentAuthors" Target="commentAuthor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345781-E904-4C90-ADD4-8BCBFA3E3C90}" type="datetimeFigureOut">
              <a:rPr lang="en-US" smtClean="0"/>
              <a:t>3/12/2025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17E553-8EE8-4A1F-9E4F-A30A9855B913}" type="slidenum">
              <a:rPr lang="en-US" smtClean="0"/>
              <a:t>‹#›</a:t>
            </a:fld>
            <a:endParaRPr lang="en-US"/>
          </a:p>
        </p:txBody>
      </p:sp>
    </p:spTree>
    <p:extLst>
      <p:ext uri="{BB962C8B-B14F-4D97-AF65-F5344CB8AC3E}">
        <p14:creationId xmlns:p14="http://schemas.microsoft.com/office/powerpoint/2010/main" val="3269029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3</a:t>
            </a:fld>
            <a:endParaRPr lang="en-US"/>
          </a:p>
        </p:txBody>
      </p:sp>
    </p:spTree>
    <p:extLst>
      <p:ext uri="{BB962C8B-B14F-4D97-AF65-F5344CB8AC3E}">
        <p14:creationId xmlns:p14="http://schemas.microsoft.com/office/powerpoint/2010/main" val="16398936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14</a:t>
            </a:fld>
            <a:endParaRPr lang="en-US"/>
          </a:p>
        </p:txBody>
      </p:sp>
    </p:spTree>
    <p:extLst>
      <p:ext uri="{BB962C8B-B14F-4D97-AF65-F5344CB8AC3E}">
        <p14:creationId xmlns:p14="http://schemas.microsoft.com/office/powerpoint/2010/main" val="27979227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200000"/>
              </a:lnSpc>
              <a:spcBef>
                <a:spcPts val="1000"/>
              </a:spcBef>
            </a:pPr>
            <a:r>
              <a:rPr lang="en-US" dirty="0"/>
              <a:t> </a:t>
            </a:r>
            <a:r>
              <a:rPr lang="en-US" sz="1200" dirty="0">
                <a:solidFill>
                  <a:prstClr val="black"/>
                </a:solidFill>
              </a:rPr>
              <a:t>In some sleep disorders such as narcolepsy and parasomnias, like REM sleep behavior disorder, the distinctions between these different states breaks down; characteristics of one state carry over or "invade" the others. Sleep researchers believe that neurological "barriers" that separate the states don't function properly, though the cause of such occurrences is not entirely understood.</a:t>
            </a:r>
          </a:p>
          <a:p>
            <a:pPr>
              <a:lnSpc>
                <a:spcPct val="200000"/>
              </a:lnSpc>
              <a:spcBef>
                <a:spcPts val="1000"/>
              </a:spcBef>
            </a:pPr>
            <a:r>
              <a:rPr lang="en-US" sz="1200" dirty="0">
                <a:solidFill>
                  <a:prstClr val="black"/>
                </a:solidFill>
              </a:rPr>
              <a:t>Thus, for most people, even when they are having vivid dreams in which they imagine they are active, their bodies are still. But, persons with RBD lack this muscle paralysis, which permits them to act out dramatic and/or violent dreams during the REM stage of sleep. Sometimes they begin by talking, twitching and jerking during dreaming for years before they fully act out their REM dreams.</a:t>
            </a:r>
          </a:p>
          <a:p>
            <a:endParaRPr lang="en-US" dirty="0"/>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15</a:t>
            </a:fld>
            <a:endParaRPr lang="en-US"/>
          </a:p>
        </p:txBody>
      </p:sp>
    </p:spTree>
    <p:extLst>
      <p:ext uri="{BB962C8B-B14F-4D97-AF65-F5344CB8AC3E}">
        <p14:creationId xmlns:p14="http://schemas.microsoft.com/office/powerpoint/2010/main" val="22574914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pPr marL="228600" indent="-228600">
              <a:lnSpc>
                <a:spcPct val="200000"/>
              </a:lnSpc>
              <a:spcBef>
                <a:spcPts val="1000"/>
              </a:spcBef>
              <a:buFont typeface="Arial" panose="020B0604020202020204" pitchFamily="34" charset="0"/>
              <a:buChar char="•"/>
            </a:pPr>
            <a:r>
              <a:rPr lang="en-US" sz="1200" dirty="0">
                <a:solidFill>
                  <a:prstClr val="black"/>
                </a:solidFill>
              </a:rPr>
              <a:t>REM behavior disorder</a:t>
            </a:r>
          </a:p>
          <a:p>
            <a:pPr marL="228600" indent="-228600">
              <a:lnSpc>
                <a:spcPct val="200000"/>
              </a:lnSpc>
              <a:spcBef>
                <a:spcPts val="1000"/>
              </a:spcBef>
              <a:buFont typeface="Arial" panose="020B0604020202020204" pitchFamily="34" charset="0"/>
              <a:buChar char="•"/>
            </a:pPr>
            <a:r>
              <a:rPr lang="en-US" sz="1200" dirty="0">
                <a:solidFill>
                  <a:prstClr val="black"/>
                </a:solidFill>
              </a:rPr>
              <a:t>Nightmares</a:t>
            </a:r>
          </a:p>
          <a:p>
            <a:pPr marL="228600" indent="-228600">
              <a:lnSpc>
                <a:spcPct val="200000"/>
              </a:lnSpc>
              <a:spcBef>
                <a:spcPts val="1000"/>
              </a:spcBef>
              <a:buFont typeface="Arial" panose="020B0604020202020204" pitchFamily="34" charset="0"/>
              <a:buChar char="•"/>
            </a:pPr>
            <a:r>
              <a:rPr lang="en-US" sz="1200" dirty="0">
                <a:solidFill>
                  <a:prstClr val="black"/>
                </a:solidFill>
              </a:rPr>
              <a:t>Recurrent isolated sleep paralysis</a:t>
            </a:r>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16</a:t>
            </a:fld>
            <a:endParaRPr lang="en-US"/>
          </a:p>
        </p:txBody>
      </p:sp>
    </p:spTree>
    <p:extLst>
      <p:ext uri="{BB962C8B-B14F-4D97-AF65-F5344CB8AC3E}">
        <p14:creationId xmlns:p14="http://schemas.microsoft.com/office/powerpoint/2010/main" val="42448488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pPr>
              <a:lnSpc>
                <a:spcPct val="150000"/>
              </a:lnSpc>
              <a:spcBef>
                <a:spcPts val="1000"/>
              </a:spcBef>
            </a:pPr>
            <a:r>
              <a:rPr lang="en-US" sz="1200" dirty="0">
                <a:solidFill>
                  <a:prstClr val="black"/>
                </a:solidFill>
              </a:rPr>
              <a:t>REM Behavior Disorder</a:t>
            </a:r>
          </a:p>
          <a:p>
            <a:pPr marL="228600" indent="-228600">
              <a:lnSpc>
                <a:spcPct val="150000"/>
              </a:lnSpc>
              <a:spcBef>
                <a:spcPts val="1000"/>
              </a:spcBef>
              <a:buFont typeface="Arial" panose="020B0604020202020204" pitchFamily="34" charset="0"/>
              <a:buChar char="•"/>
            </a:pPr>
            <a:r>
              <a:rPr lang="en-US" sz="1200" b="1" dirty="0">
                <a:solidFill>
                  <a:schemeClr val="accent1"/>
                </a:solidFill>
              </a:rPr>
              <a:t>If you think this is a possibility a sleep specialist/neurologist should be consulted</a:t>
            </a:r>
          </a:p>
          <a:p>
            <a:pPr marL="228600" indent="-228600">
              <a:lnSpc>
                <a:spcPct val="150000"/>
              </a:lnSpc>
              <a:spcBef>
                <a:spcPts val="1000"/>
              </a:spcBef>
              <a:buFont typeface="Arial" panose="020B0604020202020204" pitchFamily="34" charset="0"/>
              <a:buChar char="•"/>
            </a:pPr>
            <a:r>
              <a:rPr lang="en-US" sz="1200" dirty="0">
                <a:solidFill>
                  <a:prstClr val="black"/>
                </a:solidFill>
              </a:rPr>
              <a:t>Occurs during the second half of the night/early morning</a:t>
            </a:r>
          </a:p>
          <a:p>
            <a:pPr marL="228600" indent="-228600">
              <a:lnSpc>
                <a:spcPct val="150000"/>
              </a:lnSpc>
              <a:spcBef>
                <a:spcPts val="1000"/>
              </a:spcBef>
              <a:buFont typeface="Arial" panose="020B0604020202020204" pitchFamily="34" charset="0"/>
              <a:buChar char="•"/>
            </a:pPr>
            <a:r>
              <a:rPr lang="en-US" sz="1200" dirty="0">
                <a:solidFill>
                  <a:prstClr val="black"/>
                </a:solidFill>
              </a:rPr>
              <a:t>This is enactment of a dream and can be very complex with vocalizations and complex movements  (a person can injure themselves or their bed partner).</a:t>
            </a:r>
          </a:p>
          <a:p>
            <a:pPr marL="228600" indent="-228600">
              <a:lnSpc>
                <a:spcPct val="150000"/>
              </a:lnSpc>
              <a:spcBef>
                <a:spcPts val="1000"/>
              </a:spcBef>
              <a:buFont typeface="Arial" panose="020B0604020202020204" pitchFamily="34" charset="0"/>
              <a:buChar char="•"/>
            </a:pPr>
            <a:r>
              <a:rPr lang="en-US" sz="1200" dirty="0">
                <a:solidFill>
                  <a:prstClr val="black"/>
                </a:solidFill>
              </a:rPr>
              <a:t>The eyes will be closed</a:t>
            </a:r>
          </a:p>
          <a:p>
            <a:pPr marL="228600" indent="-228600">
              <a:lnSpc>
                <a:spcPct val="150000"/>
              </a:lnSpc>
              <a:spcBef>
                <a:spcPts val="1000"/>
              </a:spcBef>
              <a:buFont typeface="Arial" panose="020B0604020202020204" pitchFamily="34" charset="0"/>
              <a:buChar char="•"/>
            </a:pPr>
            <a:r>
              <a:rPr lang="en-US" sz="1200" dirty="0">
                <a:solidFill>
                  <a:prstClr val="black"/>
                </a:solidFill>
              </a:rPr>
              <a:t>It will end with the person being awake and alert</a:t>
            </a:r>
          </a:p>
          <a:p>
            <a:pPr marL="228600" indent="-228600">
              <a:lnSpc>
                <a:spcPct val="150000"/>
              </a:lnSpc>
              <a:spcBef>
                <a:spcPts val="1000"/>
              </a:spcBef>
              <a:buFont typeface="Arial" panose="020B0604020202020204" pitchFamily="34" charset="0"/>
              <a:buChar char="•"/>
            </a:pPr>
            <a:r>
              <a:rPr lang="en-US" sz="1200" dirty="0">
                <a:solidFill>
                  <a:prstClr val="black"/>
                </a:solidFill>
              </a:rPr>
              <a:t>Most commonly seen in males 60+</a:t>
            </a:r>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17</a:t>
            </a:fld>
            <a:endParaRPr lang="en-US"/>
          </a:p>
        </p:txBody>
      </p:sp>
    </p:spTree>
    <p:extLst>
      <p:ext uri="{BB962C8B-B14F-4D97-AF65-F5344CB8AC3E}">
        <p14:creationId xmlns:p14="http://schemas.microsoft.com/office/powerpoint/2010/main" val="39804608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Bef>
                <a:spcPts val="600"/>
              </a:spcBef>
            </a:pPr>
            <a:r>
              <a:rPr lang="en-US" sz="1400" dirty="0">
                <a:solidFill>
                  <a:prstClr val="black"/>
                </a:solidFill>
              </a:rPr>
              <a:t>Sleep Paralysis</a:t>
            </a:r>
          </a:p>
          <a:p>
            <a:pPr marL="685800" lvl="1" indent="-228600">
              <a:lnSpc>
                <a:spcPct val="150000"/>
              </a:lnSpc>
              <a:spcBef>
                <a:spcPts val="600"/>
              </a:spcBef>
              <a:buFont typeface="Arial" panose="020B0604020202020204" pitchFamily="34" charset="0"/>
              <a:buChar char="•"/>
            </a:pPr>
            <a:r>
              <a:rPr lang="en-US" sz="1400" dirty="0">
                <a:solidFill>
                  <a:prstClr val="black"/>
                </a:solidFill>
              </a:rPr>
              <a:t>Can occur at sleep onset or upon waking</a:t>
            </a:r>
          </a:p>
          <a:p>
            <a:pPr marL="685800" lvl="1" indent="-228600">
              <a:lnSpc>
                <a:spcPct val="150000"/>
              </a:lnSpc>
              <a:spcBef>
                <a:spcPts val="600"/>
              </a:spcBef>
              <a:buFont typeface="Arial" panose="020B0604020202020204" pitchFamily="34" charset="0"/>
              <a:buChar char="•"/>
            </a:pPr>
            <a:r>
              <a:rPr lang="en-US" sz="1400" dirty="0">
                <a:solidFill>
                  <a:prstClr val="black"/>
                </a:solidFill>
              </a:rPr>
              <a:t>The person cannot move their extremities or head</a:t>
            </a:r>
          </a:p>
          <a:p>
            <a:pPr marL="685800" lvl="1" indent="-228600">
              <a:lnSpc>
                <a:spcPct val="150000"/>
              </a:lnSpc>
              <a:spcBef>
                <a:spcPts val="600"/>
              </a:spcBef>
              <a:buFont typeface="Arial" panose="020B0604020202020204" pitchFamily="34" charset="0"/>
              <a:buChar char="•"/>
            </a:pPr>
            <a:r>
              <a:rPr lang="en-US" sz="1400" dirty="0">
                <a:solidFill>
                  <a:prstClr val="black"/>
                </a:solidFill>
              </a:rPr>
              <a:t>The person may recall their dreams</a:t>
            </a:r>
          </a:p>
          <a:p>
            <a:pPr marL="685800" lvl="1" indent="-228600">
              <a:lnSpc>
                <a:spcPct val="150000"/>
              </a:lnSpc>
              <a:spcBef>
                <a:spcPts val="600"/>
              </a:spcBef>
              <a:buFont typeface="Arial" panose="020B0604020202020204" pitchFamily="34" charset="0"/>
              <a:buChar char="•"/>
            </a:pPr>
            <a:r>
              <a:rPr lang="en-US" sz="1400" dirty="0">
                <a:solidFill>
                  <a:prstClr val="black"/>
                </a:solidFill>
              </a:rPr>
              <a:t>Usually starts during young adulthood</a:t>
            </a:r>
          </a:p>
          <a:p>
            <a:pPr marL="685800" lvl="1" indent="-228600">
              <a:lnSpc>
                <a:spcPct val="150000"/>
              </a:lnSpc>
              <a:spcBef>
                <a:spcPts val="600"/>
              </a:spcBef>
              <a:buFont typeface="Arial" panose="020B0604020202020204" pitchFamily="34" charset="0"/>
              <a:buChar char="•"/>
            </a:pPr>
            <a:r>
              <a:rPr lang="en-US" sz="1400" dirty="0">
                <a:solidFill>
                  <a:prstClr val="black"/>
                </a:solidFill>
              </a:rPr>
              <a:t>Poor sleep hygiene can contribute to this</a:t>
            </a:r>
          </a:p>
          <a:p>
            <a:r>
              <a:rPr lang="en-US" dirty="0"/>
              <a:t> </a:t>
            </a:r>
          </a:p>
          <a:p>
            <a:pPr>
              <a:lnSpc>
                <a:spcPct val="150000"/>
              </a:lnSpc>
              <a:spcBef>
                <a:spcPts val="600"/>
              </a:spcBef>
            </a:pPr>
            <a:r>
              <a:rPr lang="en-US" sz="1400" dirty="0">
                <a:solidFill>
                  <a:schemeClr val="accent1"/>
                </a:solidFill>
              </a:rPr>
              <a:t>Treatment</a:t>
            </a:r>
          </a:p>
          <a:p>
            <a:pPr marL="685800" lvl="1" indent="-228600">
              <a:lnSpc>
                <a:spcPct val="150000"/>
              </a:lnSpc>
              <a:spcBef>
                <a:spcPts val="600"/>
              </a:spcBef>
              <a:buFont typeface="Arial" panose="020B0604020202020204" pitchFamily="34" charset="0"/>
              <a:buChar char="•"/>
            </a:pPr>
            <a:r>
              <a:rPr lang="en-US" sz="1400" dirty="0">
                <a:solidFill>
                  <a:schemeClr val="accent1"/>
                </a:solidFill>
              </a:rPr>
              <a:t>Consider adjusting wake time</a:t>
            </a:r>
          </a:p>
          <a:p>
            <a:pPr marL="685800" lvl="1" indent="-228600">
              <a:lnSpc>
                <a:spcPct val="150000"/>
              </a:lnSpc>
              <a:spcBef>
                <a:spcPts val="600"/>
              </a:spcBef>
              <a:buFont typeface="Arial" panose="020B0604020202020204" pitchFamily="34" charset="0"/>
              <a:buChar char="•"/>
            </a:pPr>
            <a:r>
              <a:rPr lang="en-US" sz="1400" dirty="0">
                <a:solidFill>
                  <a:schemeClr val="accent1"/>
                </a:solidFill>
              </a:rPr>
              <a:t>It can be associated with other disorders or medication effects</a:t>
            </a:r>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18</a:t>
            </a:fld>
            <a:endParaRPr lang="en-US"/>
          </a:p>
        </p:txBody>
      </p:sp>
    </p:spTree>
    <p:extLst>
      <p:ext uri="{BB962C8B-B14F-4D97-AF65-F5344CB8AC3E}">
        <p14:creationId xmlns:p14="http://schemas.microsoft.com/office/powerpoint/2010/main" val="39804608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Bef>
                <a:spcPts val="600"/>
              </a:spcBef>
            </a:pPr>
            <a:r>
              <a:rPr lang="en-US" dirty="0"/>
              <a:t> </a:t>
            </a:r>
            <a:r>
              <a:rPr lang="en-US" sz="1400" dirty="0">
                <a:solidFill>
                  <a:prstClr val="black"/>
                </a:solidFill>
              </a:rPr>
              <a:t>Nightmares</a:t>
            </a:r>
          </a:p>
          <a:p>
            <a:pPr marL="685800" lvl="1" indent="-228600">
              <a:lnSpc>
                <a:spcPct val="150000"/>
              </a:lnSpc>
              <a:spcBef>
                <a:spcPts val="600"/>
              </a:spcBef>
              <a:buFont typeface="Arial" panose="020B0604020202020204" pitchFamily="34" charset="0"/>
              <a:buChar char="•"/>
            </a:pPr>
            <a:r>
              <a:rPr lang="en-US" sz="1400" dirty="0">
                <a:solidFill>
                  <a:prstClr val="black"/>
                </a:solidFill>
              </a:rPr>
              <a:t>Occur later in the night or early morning</a:t>
            </a:r>
          </a:p>
          <a:p>
            <a:pPr marL="685800" lvl="1" indent="-228600">
              <a:lnSpc>
                <a:spcPct val="150000"/>
              </a:lnSpc>
              <a:spcBef>
                <a:spcPts val="600"/>
              </a:spcBef>
              <a:buFont typeface="Arial" panose="020B0604020202020204" pitchFamily="34" charset="0"/>
              <a:buChar char="•"/>
            </a:pPr>
            <a:r>
              <a:rPr lang="en-US" sz="1400" dirty="0">
                <a:solidFill>
                  <a:prstClr val="black"/>
                </a:solidFill>
              </a:rPr>
              <a:t>It is usually scary and the person can feel they are in imminent danger</a:t>
            </a:r>
          </a:p>
          <a:p>
            <a:pPr marL="685800" lvl="1" indent="-228600">
              <a:lnSpc>
                <a:spcPct val="150000"/>
              </a:lnSpc>
              <a:spcBef>
                <a:spcPts val="600"/>
              </a:spcBef>
              <a:buFont typeface="Arial" panose="020B0604020202020204" pitchFamily="34" charset="0"/>
              <a:buChar char="•"/>
            </a:pPr>
            <a:r>
              <a:rPr lang="en-US" sz="1400" dirty="0">
                <a:solidFill>
                  <a:prstClr val="black"/>
                </a:solidFill>
              </a:rPr>
              <a:t>The person can usually describe the episode</a:t>
            </a:r>
          </a:p>
          <a:p>
            <a:pPr marL="685800" lvl="1" indent="-228600">
              <a:lnSpc>
                <a:spcPct val="150000"/>
              </a:lnSpc>
              <a:spcBef>
                <a:spcPts val="600"/>
              </a:spcBef>
              <a:buFont typeface="Arial" panose="020B0604020202020204" pitchFamily="34" charset="0"/>
              <a:buChar char="•"/>
            </a:pPr>
            <a:r>
              <a:rPr lang="en-US" sz="1400" dirty="0">
                <a:solidFill>
                  <a:prstClr val="black"/>
                </a:solidFill>
              </a:rPr>
              <a:t>Recurrent nightmares can result in sleep avoidance insomnia and anxiety</a:t>
            </a:r>
          </a:p>
          <a:p>
            <a:endParaRPr lang="en-US" dirty="0"/>
          </a:p>
          <a:p>
            <a:pPr>
              <a:lnSpc>
                <a:spcPct val="150000"/>
              </a:lnSpc>
              <a:spcBef>
                <a:spcPts val="600"/>
              </a:spcBef>
            </a:pPr>
            <a:r>
              <a:rPr lang="en-US" sz="1400" dirty="0">
                <a:solidFill>
                  <a:schemeClr val="accent1"/>
                </a:solidFill>
              </a:rPr>
              <a:t>Treatment</a:t>
            </a:r>
          </a:p>
          <a:p>
            <a:pPr marL="685800" lvl="1" indent="-228600">
              <a:lnSpc>
                <a:spcPct val="150000"/>
              </a:lnSpc>
              <a:spcBef>
                <a:spcPts val="600"/>
              </a:spcBef>
              <a:buFont typeface="Arial" panose="020B0604020202020204" pitchFamily="34" charset="0"/>
              <a:buChar char="•"/>
            </a:pPr>
            <a:r>
              <a:rPr lang="en-US" sz="1400" dirty="0">
                <a:solidFill>
                  <a:schemeClr val="accent1"/>
                </a:solidFill>
              </a:rPr>
              <a:t>Relaxation techniques prior to bed</a:t>
            </a:r>
          </a:p>
          <a:p>
            <a:pPr marL="685800" lvl="1" indent="-228600">
              <a:lnSpc>
                <a:spcPct val="150000"/>
              </a:lnSpc>
              <a:spcBef>
                <a:spcPts val="600"/>
              </a:spcBef>
              <a:buFont typeface="Arial" panose="020B0604020202020204" pitchFamily="34" charset="0"/>
              <a:buChar char="•"/>
            </a:pPr>
            <a:r>
              <a:rPr lang="en-US" sz="1400" dirty="0">
                <a:solidFill>
                  <a:schemeClr val="accent1"/>
                </a:solidFill>
              </a:rPr>
              <a:t>Image rehearsal</a:t>
            </a:r>
          </a:p>
          <a:p>
            <a:pPr marL="685800" lvl="1" indent="-228600">
              <a:lnSpc>
                <a:spcPct val="150000"/>
              </a:lnSpc>
              <a:spcBef>
                <a:spcPts val="600"/>
              </a:spcBef>
              <a:buFont typeface="Arial" panose="020B0604020202020204" pitchFamily="34" charset="0"/>
              <a:buChar char="•"/>
            </a:pPr>
            <a:r>
              <a:rPr lang="en-US" sz="1400" dirty="0">
                <a:solidFill>
                  <a:schemeClr val="accent1"/>
                </a:solidFill>
              </a:rPr>
              <a:t>Better sleep hygiene</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19</a:t>
            </a:fld>
            <a:endParaRPr lang="en-US"/>
          </a:p>
        </p:txBody>
      </p:sp>
    </p:spTree>
    <p:extLst>
      <p:ext uri="{BB962C8B-B14F-4D97-AF65-F5344CB8AC3E}">
        <p14:creationId xmlns:p14="http://schemas.microsoft.com/office/powerpoint/2010/main" val="39804608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pPr marL="228600" indent="-228600">
              <a:lnSpc>
                <a:spcPct val="150000"/>
              </a:lnSpc>
              <a:spcBef>
                <a:spcPts val="1000"/>
              </a:spcBef>
              <a:buFont typeface="Arial" panose="020B0604020202020204" pitchFamily="34" charset="0"/>
              <a:buChar char="•"/>
            </a:pPr>
            <a:r>
              <a:rPr lang="en-US" sz="1200" dirty="0">
                <a:solidFill>
                  <a:prstClr val="black"/>
                </a:solidFill>
              </a:rPr>
              <a:t>Enuresis (bedwetting)</a:t>
            </a:r>
          </a:p>
          <a:p>
            <a:pPr marL="228600" indent="-228600">
              <a:lnSpc>
                <a:spcPct val="150000"/>
              </a:lnSpc>
              <a:spcBef>
                <a:spcPts val="1000"/>
              </a:spcBef>
              <a:buFont typeface="Arial" panose="020B0604020202020204" pitchFamily="34" charset="0"/>
              <a:buChar char="•"/>
            </a:pPr>
            <a:r>
              <a:rPr lang="en-US" sz="1200" dirty="0">
                <a:solidFill>
                  <a:prstClr val="black"/>
                </a:solidFill>
              </a:rPr>
              <a:t>Sleep Related Groaning</a:t>
            </a:r>
          </a:p>
          <a:p>
            <a:pPr marL="228600" indent="-228600">
              <a:lnSpc>
                <a:spcPct val="150000"/>
              </a:lnSpc>
              <a:spcBef>
                <a:spcPts val="1000"/>
              </a:spcBef>
              <a:buFont typeface="Arial" panose="020B0604020202020204" pitchFamily="34" charset="0"/>
              <a:buChar char="•"/>
            </a:pPr>
            <a:r>
              <a:rPr lang="en-US" sz="1200" dirty="0">
                <a:solidFill>
                  <a:prstClr val="black"/>
                </a:solidFill>
              </a:rPr>
              <a:t>Exploding Head Syndrome</a:t>
            </a:r>
          </a:p>
          <a:p>
            <a:pPr marL="228600" indent="-228600">
              <a:lnSpc>
                <a:spcPct val="150000"/>
              </a:lnSpc>
              <a:spcBef>
                <a:spcPts val="1000"/>
              </a:spcBef>
              <a:buFont typeface="Arial" panose="020B0604020202020204" pitchFamily="34" charset="0"/>
              <a:buChar char="•"/>
            </a:pPr>
            <a:r>
              <a:rPr lang="en-US" sz="1200" dirty="0">
                <a:solidFill>
                  <a:prstClr val="black"/>
                </a:solidFill>
              </a:rPr>
              <a:t>Sleep Related Eating Disorder</a:t>
            </a:r>
          </a:p>
          <a:p>
            <a:pPr marL="228600" indent="-228600">
              <a:lnSpc>
                <a:spcPct val="150000"/>
              </a:lnSpc>
              <a:spcBef>
                <a:spcPts val="1000"/>
              </a:spcBef>
              <a:buFont typeface="Arial" panose="020B0604020202020204" pitchFamily="34" charset="0"/>
              <a:buChar char="•"/>
            </a:pPr>
            <a:r>
              <a:rPr lang="en-US" sz="1200" dirty="0">
                <a:solidFill>
                  <a:prstClr val="black"/>
                </a:solidFill>
              </a:rPr>
              <a:t>Sleep Related Hallucinations</a:t>
            </a:r>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21</a:t>
            </a:fld>
            <a:endParaRPr lang="en-US"/>
          </a:p>
        </p:txBody>
      </p:sp>
    </p:spTree>
    <p:extLst>
      <p:ext uri="{BB962C8B-B14F-4D97-AF65-F5344CB8AC3E}">
        <p14:creationId xmlns:p14="http://schemas.microsoft.com/office/powerpoint/2010/main" val="39804608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pPr>
              <a:lnSpc>
                <a:spcPct val="150000"/>
              </a:lnSpc>
            </a:pPr>
            <a:r>
              <a:rPr lang="en-US" sz="1400" dirty="0">
                <a:solidFill>
                  <a:prstClr val="black"/>
                </a:solidFill>
              </a:rPr>
              <a:t>Enuresis</a:t>
            </a:r>
          </a:p>
          <a:p>
            <a:pPr marL="228600" indent="-228600">
              <a:lnSpc>
                <a:spcPct val="150000"/>
              </a:lnSpc>
              <a:buFont typeface="Arial" panose="020B0604020202020204" pitchFamily="34" charset="0"/>
              <a:buChar char="•"/>
            </a:pPr>
            <a:r>
              <a:rPr lang="en-US" sz="1400" dirty="0">
                <a:solidFill>
                  <a:prstClr val="black"/>
                </a:solidFill>
              </a:rPr>
              <a:t>Occurs in children over five</a:t>
            </a:r>
          </a:p>
          <a:p>
            <a:pPr marL="228600" indent="-228600">
              <a:lnSpc>
                <a:spcPct val="150000"/>
              </a:lnSpc>
              <a:buFont typeface="Arial" panose="020B0604020202020204" pitchFamily="34" charset="0"/>
              <a:buChar char="•"/>
            </a:pPr>
            <a:r>
              <a:rPr lang="en-US" sz="1400" dirty="0">
                <a:solidFill>
                  <a:prstClr val="black"/>
                </a:solidFill>
              </a:rPr>
              <a:t>Usually occurs the first third of the night</a:t>
            </a:r>
          </a:p>
          <a:p>
            <a:pPr marL="685800" lvl="1" indent="-228600">
              <a:lnSpc>
                <a:spcPct val="150000"/>
              </a:lnSpc>
              <a:buFont typeface="Arial" panose="020B0604020202020204" pitchFamily="34" charset="0"/>
              <a:buChar char="•"/>
            </a:pPr>
            <a:r>
              <a:rPr lang="en-US" sz="1400" dirty="0">
                <a:solidFill>
                  <a:prstClr val="black"/>
                </a:solidFill>
              </a:rPr>
              <a:t>Primary:  the person or child did not develop bladder control (has family history).</a:t>
            </a:r>
          </a:p>
          <a:p>
            <a:pPr marL="685800" lvl="1" indent="-228600">
              <a:lnSpc>
                <a:spcPct val="150000"/>
              </a:lnSpc>
              <a:buFont typeface="Arial" panose="020B0604020202020204" pitchFamily="34" charset="0"/>
              <a:buChar char="•"/>
            </a:pPr>
            <a:r>
              <a:rPr lang="en-US" sz="1400" dirty="0">
                <a:solidFill>
                  <a:prstClr val="black"/>
                </a:solidFill>
              </a:rPr>
              <a:t>Secondary: occurs when no bedwetting has occur for at least 6 months. Usually in adults who had Primary Enuresis during childhood.  It is usually caused by other sleep or health issues.</a:t>
            </a:r>
          </a:p>
          <a:p>
            <a:endParaRPr lang="en-US" dirty="0"/>
          </a:p>
          <a:p>
            <a:pPr marL="228600" lvl="0" indent="-228600">
              <a:lnSpc>
                <a:spcPct val="150000"/>
              </a:lnSpc>
              <a:buFont typeface="Arial" panose="020B0604020202020204" pitchFamily="34" charset="0"/>
              <a:buChar char="•"/>
            </a:pPr>
            <a:r>
              <a:rPr lang="en-US" sz="1400" dirty="0">
                <a:solidFill>
                  <a:schemeClr val="accent1"/>
                </a:solidFill>
              </a:rPr>
              <a:t>Treatment</a:t>
            </a:r>
          </a:p>
          <a:p>
            <a:pPr marL="685800" lvl="1" indent="-228600">
              <a:lnSpc>
                <a:spcPct val="150000"/>
              </a:lnSpc>
              <a:buFont typeface="Arial" panose="020B0604020202020204" pitchFamily="34" charset="0"/>
              <a:buChar char="•"/>
            </a:pPr>
            <a:r>
              <a:rPr lang="en-US" sz="1400" dirty="0">
                <a:solidFill>
                  <a:schemeClr val="accent1"/>
                </a:solidFill>
              </a:rPr>
              <a:t>Bladder training</a:t>
            </a:r>
          </a:p>
          <a:p>
            <a:pPr marL="685800" lvl="1" indent="-228600">
              <a:lnSpc>
                <a:spcPct val="150000"/>
              </a:lnSpc>
              <a:buFont typeface="Arial" panose="020B0604020202020204" pitchFamily="34" charset="0"/>
              <a:buChar char="•"/>
            </a:pPr>
            <a:r>
              <a:rPr lang="en-US" sz="1400" dirty="0">
                <a:solidFill>
                  <a:schemeClr val="accent1"/>
                </a:solidFill>
              </a:rPr>
              <a:t>Alarms</a:t>
            </a:r>
          </a:p>
          <a:p>
            <a:pPr marL="685800" lvl="1" indent="-228600">
              <a:lnSpc>
                <a:spcPct val="150000"/>
              </a:lnSpc>
              <a:buFont typeface="Arial" panose="020B0604020202020204" pitchFamily="34" charset="0"/>
              <a:buChar char="•"/>
            </a:pPr>
            <a:r>
              <a:rPr lang="en-US" sz="1400" dirty="0">
                <a:solidFill>
                  <a:schemeClr val="accent1"/>
                </a:solidFill>
              </a:rPr>
              <a:t>Medications</a:t>
            </a:r>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22</a:t>
            </a:fld>
            <a:endParaRPr lang="en-US"/>
          </a:p>
        </p:txBody>
      </p:sp>
    </p:spTree>
    <p:extLst>
      <p:ext uri="{BB962C8B-B14F-4D97-AF65-F5344CB8AC3E}">
        <p14:creationId xmlns:p14="http://schemas.microsoft.com/office/powerpoint/2010/main" val="39804608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pPr marL="228600" lvl="0" indent="-228600">
              <a:lnSpc>
                <a:spcPct val="150000"/>
              </a:lnSpc>
              <a:spcBef>
                <a:spcPts val="600"/>
              </a:spcBef>
              <a:buFont typeface="Arial" panose="020B0604020202020204" pitchFamily="34" charset="0"/>
              <a:buChar char="•"/>
            </a:pPr>
            <a:r>
              <a:rPr lang="en-US" sz="1400" dirty="0">
                <a:solidFill>
                  <a:schemeClr val="accent1"/>
                </a:solidFill>
              </a:rPr>
              <a:t>Treatment</a:t>
            </a:r>
          </a:p>
          <a:p>
            <a:pPr marL="685800" lvl="1" indent="-228600">
              <a:lnSpc>
                <a:spcPct val="150000"/>
              </a:lnSpc>
              <a:spcBef>
                <a:spcPts val="600"/>
              </a:spcBef>
              <a:buFont typeface="Arial" panose="020B0604020202020204" pitchFamily="34" charset="0"/>
              <a:buChar char="•"/>
            </a:pPr>
            <a:r>
              <a:rPr lang="en-US" sz="1400" dirty="0">
                <a:solidFill>
                  <a:schemeClr val="accent1"/>
                </a:solidFill>
              </a:rPr>
              <a:t>There is no specific treatment</a:t>
            </a:r>
          </a:p>
          <a:p>
            <a:pPr marL="685800" lvl="1" indent="-228600">
              <a:lnSpc>
                <a:spcPct val="150000"/>
              </a:lnSpc>
              <a:spcBef>
                <a:spcPts val="600"/>
              </a:spcBef>
              <a:buFont typeface="Arial" panose="020B0604020202020204" pitchFamily="34" charset="0"/>
              <a:buChar char="•"/>
            </a:pPr>
            <a:endParaRPr lang="en-US" sz="1400" dirty="0">
              <a:solidFill>
                <a:schemeClr val="accent1"/>
              </a:solidFill>
            </a:endParaRPr>
          </a:p>
          <a:p>
            <a:pPr>
              <a:lnSpc>
                <a:spcPct val="150000"/>
              </a:lnSpc>
              <a:spcBef>
                <a:spcPts val="600"/>
              </a:spcBef>
            </a:pPr>
            <a:r>
              <a:rPr lang="en-US" sz="1400" dirty="0">
                <a:solidFill>
                  <a:prstClr val="black"/>
                </a:solidFill>
              </a:rPr>
              <a:t>Sleep Groaning</a:t>
            </a:r>
          </a:p>
          <a:p>
            <a:pPr marL="228600" lvl="1" indent="-228600">
              <a:lnSpc>
                <a:spcPct val="150000"/>
              </a:lnSpc>
              <a:spcBef>
                <a:spcPts val="600"/>
              </a:spcBef>
              <a:buFont typeface="Arial" panose="020B0604020202020204" pitchFamily="34" charset="0"/>
              <a:buChar char="•"/>
            </a:pPr>
            <a:r>
              <a:rPr lang="en-US" sz="1400" dirty="0">
                <a:solidFill>
                  <a:prstClr val="black"/>
                </a:solidFill>
              </a:rPr>
              <a:t>It occurs during exhalation</a:t>
            </a:r>
          </a:p>
          <a:p>
            <a:pPr marL="228600" lvl="1" indent="-228600">
              <a:lnSpc>
                <a:spcPct val="150000"/>
              </a:lnSpc>
              <a:spcBef>
                <a:spcPts val="600"/>
              </a:spcBef>
              <a:buFont typeface="Arial" panose="020B0604020202020204" pitchFamily="34" charset="0"/>
              <a:buChar char="•"/>
            </a:pPr>
            <a:r>
              <a:rPr lang="en-US" sz="1400" dirty="0">
                <a:solidFill>
                  <a:prstClr val="black"/>
                </a:solidFill>
              </a:rPr>
              <a:t>Although the person who is doing it may not know it the bed partner will</a:t>
            </a:r>
          </a:p>
          <a:p>
            <a:pPr marL="228600" lvl="1" indent="-228600">
              <a:lnSpc>
                <a:spcPct val="150000"/>
              </a:lnSpc>
              <a:spcBef>
                <a:spcPts val="600"/>
              </a:spcBef>
              <a:buFont typeface="Arial" panose="020B0604020202020204" pitchFamily="34" charset="0"/>
              <a:buChar char="•"/>
            </a:pPr>
            <a:r>
              <a:rPr lang="en-US" sz="1400" dirty="0">
                <a:solidFill>
                  <a:prstClr val="black"/>
                </a:solidFill>
              </a:rPr>
              <a:t>The patient may have a slow respiratory rate</a:t>
            </a:r>
          </a:p>
          <a:p>
            <a:pPr marL="228600" lvl="1" indent="-228600">
              <a:lnSpc>
                <a:spcPct val="150000"/>
              </a:lnSpc>
              <a:spcBef>
                <a:spcPts val="600"/>
              </a:spcBef>
              <a:buFont typeface="Arial" panose="020B0604020202020204" pitchFamily="34" charset="0"/>
              <a:buChar char="•"/>
            </a:pPr>
            <a:r>
              <a:rPr lang="en-US" sz="1400" dirty="0">
                <a:solidFill>
                  <a:prstClr val="black"/>
                </a:solidFill>
              </a:rPr>
              <a:t>It may occur in clusters</a:t>
            </a:r>
          </a:p>
          <a:p>
            <a:pPr marL="685800" lvl="1" indent="-228600">
              <a:lnSpc>
                <a:spcPct val="150000"/>
              </a:lnSpc>
              <a:spcBef>
                <a:spcPts val="600"/>
              </a:spcBef>
              <a:buFont typeface="Arial" panose="020B0604020202020204" pitchFamily="34" charset="0"/>
              <a:buChar char="•"/>
            </a:pPr>
            <a:endParaRPr lang="en-US" sz="1400" dirty="0">
              <a:solidFill>
                <a:schemeClr val="accent1"/>
              </a:solidFill>
            </a:endParaRPr>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23</a:t>
            </a:fld>
            <a:endParaRPr lang="en-US"/>
          </a:p>
        </p:txBody>
      </p:sp>
    </p:spTree>
    <p:extLst>
      <p:ext uri="{BB962C8B-B14F-4D97-AF65-F5344CB8AC3E}">
        <p14:creationId xmlns:p14="http://schemas.microsoft.com/office/powerpoint/2010/main" val="39804608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sz="1200" dirty="0">
                <a:solidFill>
                  <a:schemeClr val="accent1"/>
                </a:solidFill>
              </a:rPr>
              <a:t>No treatment is necessary as this is natural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accent1"/>
              </a:solidFill>
            </a:endParaRPr>
          </a:p>
          <a:p>
            <a:pPr>
              <a:lnSpc>
                <a:spcPct val="150000"/>
              </a:lnSpc>
              <a:spcBef>
                <a:spcPts val="600"/>
              </a:spcBef>
            </a:pPr>
            <a:r>
              <a:rPr lang="en-US" sz="1200" dirty="0">
                <a:solidFill>
                  <a:prstClr val="black"/>
                </a:solidFill>
              </a:rPr>
              <a:t>Exploding Head syndrome</a:t>
            </a:r>
          </a:p>
          <a:p>
            <a:pPr marL="228600" indent="-228600">
              <a:lnSpc>
                <a:spcPct val="150000"/>
              </a:lnSpc>
              <a:spcBef>
                <a:spcPts val="600"/>
              </a:spcBef>
              <a:buFont typeface="Arial" panose="020B0604020202020204" pitchFamily="34" charset="0"/>
              <a:buChar char="•"/>
            </a:pPr>
            <a:r>
              <a:rPr lang="en-US" sz="1200" dirty="0">
                <a:solidFill>
                  <a:prstClr val="black"/>
                </a:solidFill>
              </a:rPr>
              <a:t>It is the loud imagined sound that occurs while the brain is transitioning from wake to sleep</a:t>
            </a:r>
          </a:p>
          <a:p>
            <a:pPr marL="228600" indent="-228600">
              <a:lnSpc>
                <a:spcPct val="150000"/>
              </a:lnSpc>
              <a:spcBef>
                <a:spcPts val="600"/>
              </a:spcBef>
              <a:buFont typeface="Arial" panose="020B0604020202020204" pitchFamily="34" charset="0"/>
              <a:buChar char="•"/>
            </a:pPr>
            <a:r>
              <a:rPr lang="en-US" sz="1200" dirty="0">
                <a:solidFill>
                  <a:prstClr val="black"/>
                </a:solidFill>
              </a:rPr>
              <a:t>There may be a body jerk a light flash or a sense of fear or falling that occurs with it</a:t>
            </a:r>
          </a:p>
          <a:p>
            <a:pPr>
              <a:lnSpc>
                <a:spcPct val="150000"/>
              </a:lnSpc>
              <a:spcBef>
                <a:spcPts val="600"/>
              </a:spcBef>
            </a:pPr>
            <a:endParaRPr lang="en-US" sz="1200" dirty="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accent1"/>
              </a:solidFill>
            </a:endParaRPr>
          </a:p>
          <a:p>
            <a:endParaRPr lang="en-US" dirty="0"/>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24</a:t>
            </a:fld>
            <a:endParaRPr lang="en-US"/>
          </a:p>
        </p:txBody>
      </p:sp>
    </p:spTree>
    <p:extLst>
      <p:ext uri="{BB962C8B-B14F-4D97-AF65-F5344CB8AC3E}">
        <p14:creationId xmlns:p14="http://schemas.microsoft.com/office/powerpoint/2010/main" val="3980460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Bef>
                <a:spcPts val="1000"/>
              </a:spcBef>
            </a:pPr>
            <a:r>
              <a:rPr lang="en-US" dirty="0"/>
              <a:t> </a:t>
            </a:r>
            <a:r>
              <a:rPr lang="en-US" sz="1400" dirty="0">
                <a:solidFill>
                  <a:prstClr val="black"/>
                </a:solidFill>
              </a:rPr>
              <a:t>Parasomnias are all the abnormal happening while a person is asleep, apart from sleep apnea.  Some examples include “sleep eating”, sleep walking, nightmares, sleep paralysis, sleep sex, and sleep aggression.  Parasomnias affect about 10% of Americans.</a:t>
            </a:r>
          </a:p>
          <a:p>
            <a:pPr>
              <a:lnSpc>
                <a:spcPct val="150000"/>
              </a:lnSpc>
              <a:spcBef>
                <a:spcPts val="1000"/>
              </a:spcBef>
            </a:pPr>
            <a:endParaRPr lang="en-US" sz="1400" dirty="0">
              <a:solidFill>
                <a:prstClr val="black"/>
              </a:solidFill>
            </a:endParaRPr>
          </a:p>
          <a:p>
            <a:pPr>
              <a:lnSpc>
                <a:spcPct val="150000"/>
              </a:lnSpc>
              <a:spcBef>
                <a:spcPts val="1000"/>
              </a:spcBef>
            </a:pPr>
            <a:r>
              <a:rPr lang="en-US" sz="1400" dirty="0">
                <a:solidFill>
                  <a:prstClr val="black"/>
                </a:solidFill>
              </a:rPr>
              <a:t>Children are often affected more than adults because their slow wave sleep is longer.  For this reason, they often grow out of it.</a:t>
            </a:r>
          </a:p>
          <a:p>
            <a:pPr>
              <a:lnSpc>
                <a:spcPct val="150000"/>
              </a:lnSpc>
              <a:spcBef>
                <a:spcPts val="1000"/>
              </a:spcBef>
            </a:pPr>
            <a:r>
              <a:rPr lang="en-US" sz="1400" dirty="0">
                <a:solidFill>
                  <a:prstClr val="black"/>
                </a:solidFill>
              </a:rPr>
              <a:t>Parasomnias occur during Non REM sleep and generally occur during the first third of the night.</a:t>
            </a:r>
          </a:p>
          <a:p>
            <a:pPr marL="0" lvl="1">
              <a:lnSpc>
                <a:spcPct val="150000"/>
              </a:lnSpc>
              <a:spcBef>
                <a:spcPts val="1000"/>
              </a:spcBef>
            </a:pPr>
            <a:r>
              <a:rPr lang="en-US" sz="1400" dirty="0">
                <a:solidFill>
                  <a:prstClr val="black"/>
                </a:solidFill>
              </a:rPr>
              <a:t>There may be a genetic component, it tends to run in families.  Sleepwalking specifically has been tied back to the DQB1 gene</a:t>
            </a:r>
            <a:endParaRPr lang="en-US" dirty="0"/>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5</a:t>
            </a:fld>
            <a:endParaRPr lang="en-US"/>
          </a:p>
        </p:txBody>
      </p:sp>
    </p:spTree>
    <p:extLst>
      <p:ext uri="{BB962C8B-B14F-4D97-AF65-F5344CB8AC3E}">
        <p14:creationId xmlns:p14="http://schemas.microsoft.com/office/powerpoint/2010/main" val="39804608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pPr>
              <a:lnSpc>
                <a:spcPct val="150000"/>
              </a:lnSpc>
            </a:pPr>
            <a:r>
              <a:rPr lang="en-US" sz="1400" dirty="0">
                <a:solidFill>
                  <a:schemeClr val="accent1"/>
                </a:solidFill>
              </a:rPr>
              <a:t>Treatment</a:t>
            </a:r>
          </a:p>
          <a:p>
            <a:pPr marL="685800" lvl="1" indent="-228600">
              <a:lnSpc>
                <a:spcPct val="150000"/>
              </a:lnSpc>
              <a:buFont typeface="Arial" panose="020B0604020202020204" pitchFamily="34" charset="0"/>
              <a:buChar char="•"/>
            </a:pPr>
            <a:r>
              <a:rPr lang="en-US" sz="1400" dirty="0">
                <a:solidFill>
                  <a:schemeClr val="accent1"/>
                </a:solidFill>
              </a:rPr>
              <a:t>Treat the disorder that is disrupting sleep</a:t>
            </a:r>
          </a:p>
          <a:p>
            <a:pPr marL="685800" lvl="1" indent="-228600">
              <a:lnSpc>
                <a:spcPct val="150000"/>
              </a:lnSpc>
              <a:buFont typeface="Arial" panose="020B0604020202020204" pitchFamily="34" charset="0"/>
              <a:buChar char="•"/>
            </a:pPr>
            <a:r>
              <a:rPr lang="en-US" sz="1400" dirty="0">
                <a:solidFill>
                  <a:schemeClr val="accent1"/>
                </a:solidFill>
              </a:rPr>
              <a:t>Relaxation techniques</a:t>
            </a:r>
          </a:p>
          <a:p>
            <a:pPr marL="685800" lvl="1" indent="-228600">
              <a:lnSpc>
                <a:spcPct val="150000"/>
              </a:lnSpc>
              <a:buFont typeface="Arial" panose="020B0604020202020204" pitchFamily="34" charset="0"/>
              <a:buChar char="•"/>
            </a:pPr>
            <a:r>
              <a:rPr lang="en-US" sz="1400" dirty="0">
                <a:solidFill>
                  <a:schemeClr val="accent1"/>
                </a:solidFill>
              </a:rPr>
              <a:t>Sleep hygiene</a:t>
            </a:r>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25</a:t>
            </a:fld>
            <a:endParaRPr lang="en-US"/>
          </a:p>
        </p:txBody>
      </p:sp>
    </p:spTree>
    <p:extLst>
      <p:ext uri="{BB962C8B-B14F-4D97-AF65-F5344CB8AC3E}">
        <p14:creationId xmlns:p14="http://schemas.microsoft.com/office/powerpoint/2010/main" val="39804608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50000"/>
              </a:lnSpc>
              <a:spcBef>
                <a:spcPts val="600"/>
              </a:spcBef>
            </a:pPr>
            <a:r>
              <a:rPr lang="en-US" dirty="0"/>
              <a:t> </a:t>
            </a:r>
            <a:r>
              <a:rPr lang="en-US" sz="1400" dirty="0">
                <a:solidFill>
                  <a:schemeClr val="accent1"/>
                </a:solidFill>
              </a:rPr>
              <a:t>Treatment</a:t>
            </a:r>
          </a:p>
          <a:p>
            <a:pPr marL="685800" lvl="1" indent="-228600">
              <a:lnSpc>
                <a:spcPct val="150000"/>
              </a:lnSpc>
              <a:spcBef>
                <a:spcPts val="600"/>
              </a:spcBef>
              <a:buFont typeface="Arial" panose="020B0604020202020204" pitchFamily="34" charset="0"/>
              <a:buChar char="•"/>
            </a:pPr>
            <a:r>
              <a:rPr lang="en-US" sz="1400" dirty="0">
                <a:solidFill>
                  <a:schemeClr val="accent1"/>
                </a:solidFill>
              </a:rPr>
              <a:t>Consider adjusting wake time</a:t>
            </a:r>
          </a:p>
          <a:p>
            <a:pPr marL="685800" lvl="1" indent="-228600">
              <a:lnSpc>
                <a:spcPct val="150000"/>
              </a:lnSpc>
              <a:spcBef>
                <a:spcPts val="600"/>
              </a:spcBef>
              <a:buFont typeface="Arial" panose="020B0604020202020204" pitchFamily="34" charset="0"/>
              <a:buChar char="•"/>
            </a:pPr>
            <a:r>
              <a:rPr lang="en-US" sz="1400" dirty="0">
                <a:solidFill>
                  <a:schemeClr val="accent1"/>
                </a:solidFill>
              </a:rPr>
              <a:t>It can be associated with other disorders or medication effects</a:t>
            </a:r>
          </a:p>
          <a:p>
            <a:endParaRPr lang="en-US" dirty="0"/>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26</a:t>
            </a:fld>
            <a:endParaRPr lang="en-US"/>
          </a:p>
        </p:txBody>
      </p:sp>
    </p:spTree>
    <p:extLst>
      <p:ext uri="{BB962C8B-B14F-4D97-AF65-F5344CB8AC3E}">
        <p14:creationId xmlns:p14="http://schemas.microsoft.com/office/powerpoint/2010/main" val="39804608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pPr marL="228600" indent="-228600">
              <a:lnSpc>
                <a:spcPct val="150000"/>
              </a:lnSpc>
              <a:spcBef>
                <a:spcPts val="1000"/>
              </a:spcBef>
              <a:buFont typeface="Arial" panose="020B0604020202020204" pitchFamily="34" charset="0"/>
              <a:buChar char="•"/>
            </a:pPr>
            <a:r>
              <a:rPr lang="en-US" sz="1200" dirty="0">
                <a:solidFill>
                  <a:prstClr val="black"/>
                </a:solidFill>
              </a:rPr>
              <a:t>Medications can contribute to parasomnias</a:t>
            </a:r>
          </a:p>
          <a:p>
            <a:pPr marL="228600" indent="-228600">
              <a:lnSpc>
                <a:spcPct val="150000"/>
              </a:lnSpc>
              <a:spcBef>
                <a:spcPts val="1000"/>
              </a:spcBef>
              <a:buFont typeface="Arial" panose="020B0604020202020204" pitchFamily="34" charset="0"/>
              <a:buChar char="•"/>
            </a:pPr>
            <a:r>
              <a:rPr lang="en-US" sz="1200" dirty="0">
                <a:solidFill>
                  <a:prstClr val="black"/>
                </a:solidFill>
              </a:rPr>
              <a:t>Alcohol consumption will contribute to disorders that are associated with fragmented sleep</a:t>
            </a:r>
          </a:p>
          <a:p>
            <a:pPr marL="228600" indent="-228600">
              <a:lnSpc>
                <a:spcPct val="150000"/>
              </a:lnSpc>
              <a:spcBef>
                <a:spcPts val="1000"/>
              </a:spcBef>
              <a:buFont typeface="Arial" panose="020B0604020202020204" pitchFamily="34" charset="0"/>
              <a:buChar char="•"/>
            </a:pPr>
            <a:r>
              <a:rPr lang="en-US" sz="1200" dirty="0">
                <a:solidFill>
                  <a:prstClr val="black"/>
                </a:solidFill>
              </a:rPr>
              <a:t>Sleep hygiene and stress contribute to these disorders and its severity</a:t>
            </a:r>
          </a:p>
          <a:p>
            <a:pPr marL="228600" indent="-228600">
              <a:lnSpc>
                <a:spcPct val="150000"/>
              </a:lnSpc>
              <a:spcBef>
                <a:spcPts val="1000"/>
              </a:spcBef>
              <a:buFont typeface="Arial" panose="020B0604020202020204" pitchFamily="34" charset="0"/>
              <a:buChar char="•"/>
            </a:pPr>
            <a:r>
              <a:rPr lang="en-US" sz="1200" dirty="0">
                <a:solidFill>
                  <a:prstClr val="black"/>
                </a:solidFill>
              </a:rPr>
              <a:t>Many of these disorders may have a familial ties</a:t>
            </a:r>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28</a:t>
            </a:fld>
            <a:endParaRPr lang="en-US"/>
          </a:p>
        </p:txBody>
      </p:sp>
    </p:spTree>
    <p:extLst>
      <p:ext uri="{BB962C8B-B14F-4D97-AF65-F5344CB8AC3E}">
        <p14:creationId xmlns:p14="http://schemas.microsoft.com/office/powerpoint/2010/main" val="39804608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pPr>
              <a:lnSpc>
                <a:spcPct val="150000"/>
              </a:lnSpc>
              <a:spcBef>
                <a:spcPts val="1000"/>
              </a:spcBef>
            </a:pPr>
            <a:r>
              <a:rPr lang="en-US" sz="1400" dirty="0" err="1">
                <a:solidFill>
                  <a:prstClr val="black"/>
                </a:solidFill>
              </a:rPr>
              <a:t>Confusional</a:t>
            </a:r>
            <a:r>
              <a:rPr lang="en-US" sz="1400" dirty="0">
                <a:solidFill>
                  <a:prstClr val="black"/>
                </a:solidFill>
              </a:rPr>
              <a:t> arousals</a:t>
            </a:r>
          </a:p>
          <a:p>
            <a:pPr marL="228600" lvl="1" indent="-228600">
              <a:lnSpc>
                <a:spcPct val="150000"/>
              </a:lnSpc>
              <a:spcBef>
                <a:spcPts val="1000"/>
              </a:spcBef>
              <a:buFont typeface="Arial" panose="020B0604020202020204" pitchFamily="34" charset="0"/>
              <a:buChar char="•"/>
            </a:pPr>
            <a:r>
              <a:rPr lang="en-US" sz="1400" dirty="0">
                <a:solidFill>
                  <a:prstClr val="black"/>
                </a:solidFill>
              </a:rPr>
              <a:t>Speech will often be slow or slurred</a:t>
            </a:r>
          </a:p>
          <a:p>
            <a:pPr marL="228600" lvl="1" indent="-228600">
              <a:lnSpc>
                <a:spcPct val="150000"/>
              </a:lnSpc>
              <a:spcBef>
                <a:spcPts val="1000"/>
              </a:spcBef>
              <a:buFont typeface="Arial" panose="020B0604020202020204" pitchFamily="34" charset="0"/>
              <a:buChar char="•"/>
            </a:pPr>
            <a:r>
              <a:rPr lang="en-US" sz="1400" dirty="0">
                <a:solidFill>
                  <a:prstClr val="black"/>
                </a:solidFill>
              </a:rPr>
              <a:t>Speech is illogical</a:t>
            </a:r>
          </a:p>
          <a:p>
            <a:pPr marL="228600" lvl="1" indent="-228600">
              <a:lnSpc>
                <a:spcPct val="150000"/>
              </a:lnSpc>
              <a:spcBef>
                <a:spcPts val="1000"/>
              </a:spcBef>
              <a:buFont typeface="Arial" panose="020B0604020202020204" pitchFamily="34" charset="0"/>
              <a:buChar char="•"/>
            </a:pPr>
            <a:r>
              <a:rPr lang="en-US" sz="1400" dirty="0">
                <a:solidFill>
                  <a:prstClr val="black"/>
                </a:solidFill>
              </a:rPr>
              <a:t>No memory the next morning</a:t>
            </a:r>
          </a:p>
          <a:p>
            <a:pPr marL="228600" lvl="1" indent="-228600">
              <a:lnSpc>
                <a:spcPct val="150000"/>
              </a:lnSpc>
              <a:spcBef>
                <a:spcPts val="1000"/>
              </a:spcBef>
              <a:buFont typeface="Arial" panose="020B0604020202020204" pitchFamily="34" charset="0"/>
              <a:buChar char="•"/>
            </a:pPr>
            <a:endParaRPr lang="en-US" sz="1400" dirty="0">
              <a:solidFill>
                <a:prstClr val="black"/>
              </a:solidFill>
            </a:endParaRPr>
          </a:p>
          <a:p>
            <a:pPr marL="228600" marR="0" lvl="1"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en-US" sz="1400" dirty="0">
                <a:solidFill>
                  <a:schemeClr val="accent1"/>
                </a:solidFill>
              </a:rPr>
              <a:t>Treatment includes strong sleep hygiene. It’s important to be aware of the issue if you wake someone from sleep.</a:t>
            </a:r>
          </a:p>
          <a:p>
            <a:pPr marL="228600" lvl="1" indent="-228600">
              <a:lnSpc>
                <a:spcPct val="150000"/>
              </a:lnSpc>
              <a:spcBef>
                <a:spcPts val="1000"/>
              </a:spcBef>
              <a:buFont typeface="Arial" panose="020B0604020202020204" pitchFamily="34" charset="0"/>
              <a:buChar char="•"/>
            </a:pPr>
            <a:endParaRPr lang="en-US" sz="1400" dirty="0">
              <a:solidFill>
                <a:prstClr val="black"/>
              </a:solidFill>
            </a:endParaRPr>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6</a:t>
            </a:fld>
            <a:endParaRPr lang="en-US"/>
          </a:p>
        </p:txBody>
      </p:sp>
    </p:spTree>
    <p:extLst>
      <p:ext uri="{BB962C8B-B14F-4D97-AF65-F5344CB8AC3E}">
        <p14:creationId xmlns:p14="http://schemas.microsoft.com/office/powerpoint/2010/main" val="39804608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pPr>
              <a:lnSpc>
                <a:spcPct val="150000"/>
              </a:lnSpc>
              <a:spcBef>
                <a:spcPts val="1000"/>
              </a:spcBef>
            </a:pPr>
            <a:r>
              <a:rPr lang="en-US" sz="1400" dirty="0">
                <a:solidFill>
                  <a:prstClr val="black"/>
                </a:solidFill>
              </a:rPr>
              <a:t>Sleepwalking</a:t>
            </a:r>
          </a:p>
          <a:p>
            <a:pPr marL="228600" indent="-228600">
              <a:lnSpc>
                <a:spcPct val="150000"/>
              </a:lnSpc>
              <a:spcBef>
                <a:spcPts val="1000"/>
              </a:spcBef>
              <a:buFont typeface="Arial" panose="020B0604020202020204" pitchFamily="34" charset="0"/>
              <a:buChar char="•"/>
            </a:pPr>
            <a:r>
              <a:rPr lang="en-US" sz="1400" dirty="0">
                <a:solidFill>
                  <a:prstClr val="black"/>
                </a:solidFill>
              </a:rPr>
              <a:t>Person will not remember the event</a:t>
            </a:r>
          </a:p>
          <a:p>
            <a:pPr marL="228600" indent="-228600">
              <a:lnSpc>
                <a:spcPct val="150000"/>
              </a:lnSpc>
              <a:spcBef>
                <a:spcPts val="1000"/>
              </a:spcBef>
              <a:buFont typeface="Arial" panose="020B0604020202020204" pitchFamily="34" charset="0"/>
              <a:buChar char="•"/>
            </a:pPr>
            <a:r>
              <a:rPr lang="en-US" sz="1400" dirty="0">
                <a:solidFill>
                  <a:prstClr val="black"/>
                </a:solidFill>
              </a:rPr>
              <a:t>The person will be difficult to wake</a:t>
            </a:r>
          </a:p>
          <a:p>
            <a:pPr marL="228600" indent="-228600">
              <a:lnSpc>
                <a:spcPct val="150000"/>
              </a:lnSpc>
              <a:spcBef>
                <a:spcPts val="1000"/>
              </a:spcBef>
              <a:buFont typeface="Arial" panose="020B0604020202020204" pitchFamily="34" charset="0"/>
              <a:buChar char="•"/>
            </a:pPr>
            <a:r>
              <a:rPr lang="en-US" sz="1400" dirty="0">
                <a:solidFill>
                  <a:prstClr val="black"/>
                </a:solidFill>
              </a:rPr>
              <a:t>The events usually start with sitting up and then continue</a:t>
            </a:r>
          </a:p>
          <a:p>
            <a:pPr marL="685800" lvl="1" indent="-228600">
              <a:lnSpc>
                <a:spcPct val="150000"/>
              </a:lnSpc>
              <a:spcBef>
                <a:spcPts val="600"/>
              </a:spcBef>
              <a:buFont typeface="Arial" panose="020B0604020202020204" pitchFamily="34" charset="0"/>
              <a:buChar char="•"/>
            </a:pPr>
            <a:r>
              <a:rPr lang="en-US" sz="1400" dirty="0">
                <a:solidFill>
                  <a:prstClr val="black"/>
                </a:solidFill>
              </a:rPr>
              <a:t>Walking</a:t>
            </a:r>
          </a:p>
          <a:p>
            <a:pPr marL="685800" lvl="1" indent="-228600">
              <a:lnSpc>
                <a:spcPct val="150000"/>
              </a:lnSpc>
              <a:spcBef>
                <a:spcPts val="600"/>
              </a:spcBef>
              <a:buFont typeface="Arial" panose="020B0604020202020204" pitchFamily="34" charset="0"/>
              <a:buChar char="•"/>
            </a:pPr>
            <a:r>
              <a:rPr lang="en-US" sz="1400" dirty="0">
                <a:solidFill>
                  <a:prstClr val="black"/>
                </a:solidFill>
              </a:rPr>
              <a:t>Running</a:t>
            </a:r>
          </a:p>
          <a:p>
            <a:pPr marL="685800" lvl="1" indent="-228600">
              <a:lnSpc>
                <a:spcPct val="150000"/>
              </a:lnSpc>
              <a:spcBef>
                <a:spcPts val="600"/>
              </a:spcBef>
              <a:buFont typeface="Arial" panose="020B0604020202020204" pitchFamily="34" charset="0"/>
              <a:buChar char="•"/>
            </a:pPr>
            <a:r>
              <a:rPr lang="en-US" sz="1400" dirty="0">
                <a:solidFill>
                  <a:prstClr val="black"/>
                </a:solidFill>
              </a:rPr>
              <a:t>Driving</a:t>
            </a:r>
          </a:p>
          <a:p>
            <a:pPr marL="228600" indent="-228600">
              <a:lnSpc>
                <a:spcPct val="150000"/>
              </a:lnSpc>
              <a:spcBef>
                <a:spcPts val="1000"/>
              </a:spcBef>
              <a:buFont typeface="Arial" panose="020B0604020202020204" pitchFamily="34" charset="0"/>
              <a:buChar char="•"/>
            </a:pPr>
            <a:r>
              <a:rPr lang="en-US" sz="1400" dirty="0">
                <a:solidFill>
                  <a:prstClr val="black"/>
                </a:solidFill>
              </a:rPr>
              <a:t>Eyes will be open</a:t>
            </a:r>
          </a:p>
          <a:p>
            <a:pPr marL="228600" indent="-228600">
              <a:lnSpc>
                <a:spcPct val="150000"/>
              </a:lnSpc>
              <a:spcBef>
                <a:spcPts val="1000"/>
              </a:spcBef>
              <a:buFont typeface="Arial" panose="020B0604020202020204" pitchFamily="34" charset="0"/>
              <a:buChar char="•"/>
            </a:pPr>
            <a:r>
              <a:rPr lang="en-US" sz="1400" dirty="0">
                <a:solidFill>
                  <a:prstClr val="black"/>
                </a:solidFill>
              </a:rPr>
              <a:t>Person will usually not communicate</a:t>
            </a:r>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7</a:t>
            </a:fld>
            <a:endParaRPr lang="en-US"/>
          </a:p>
        </p:txBody>
      </p:sp>
    </p:spTree>
    <p:extLst>
      <p:ext uri="{BB962C8B-B14F-4D97-AF65-F5344CB8AC3E}">
        <p14:creationId xmlns:p14="http://schemas.microsoft.com/office/powerpoint/2010/main" val="39804608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pPr marL="228600" indent="-228600">
              <a:spcBef>
                <a:spcPts val="1000"/>
              </a:spcBef>
              <a:buFont typeface="Arial" panose="020B0604020202020204" pitchFamily="34" charset="0"/>
              <a:buChar char="•"/>
            </a:pPr>
            <a:r>
              <a:rPr lang="en-US" sz="1400" dirty="0">
                <a:solidFill>
                  <a:schemeClr val="accent1"/>
                </a:solidFill>
              </a:rPr>
              <a:t>Treatment</a:t>
            </a:r>
          </a:p>
          <a:p>
            <a:pPr marL="685800" lvl="1" indent="-228600">
              <a:spcBef>
                <a:spcPts val="1000"/>
              </a:spcBef>
              <a:buFont typeface="Arial" panose="020B0604020202020204" pitchFamily="34" charset="0"/>
              <a:buChar char="•"/>
            </a:pPr>
            <a:r>
              <a:rPr lang="en-US" sz="1400" dirty="0">
                <a:solidFill>
                  <a:schemeClr val="accent1"/>
                </a:solidFill>
              </a:rPr>
              <a:t>Protection from harm  </a:t>
            </a:r>
          </a:p>
          <a:p>
            <a:pPr marL="1143000" lvl="2" indent="-228600">
              <a:spcBef>
                <a:spcPts val="1000"/>
              </a:spcBef>
              <a:buFont typeface="Arial" panose="020B0604020202020204" pitchFamily="34" charset="0"/>
              <a:buChar char="•"/>
            </a:pPr>
            <a:r>
              <a:rPr lang="en-US" sz="1400" dirty="0">
                <a:solidFill>
                  <a:schemeClr val="accent1"/>
                </a:solidFill>
              </a:rPr>
              <a:t>Keep the doors and windows locked</a:t>
            </a:r>
          </a:p>
          <a:p>
            <a:pPr marL="1143000" lvl="2" indent="-228600">
              <a:spcBef>
                <a:spcPts val="1000"/>
              </a:spcBef>
              <a:buFont typeface="Arial" panose="020B0604020202020204" pitchFamily="34" charset="0"/>
              <a:buChar char="•"/>
            </a:pPr>
            <a:r>
              <a:rPr lang="en-US" sz="1400" dirty="0">
                <a:solidFill>
                  <a:schemeClr val="accent1"/>
                </a:solidFill>
              </a:rPr>
              <a:t>Keep the sleep area free of harmful, sharp, or heavy objects</a:t>
            </a:r>
          </a:p>
          <a:p>
            <a:pPr marL="1143000" lvl="2" indent="-228600">
              <a:spcBef>
                <a:spcPts val="1000"/>
              </a:spcBef>
              <a:buFont typeface="Arial" panose="020B0604020202020204" pitchFamily="34" charset="0"/>
              <a:buChar char="•"/>
            </a:pPr>
            <a:r>
              <a:rPr lang="en-US" sz="1400" dirty="0">
                <a:solidFill>
                  <a:schemeClr val="accent1"/>
                </a:solidFill>
              </a:rPr>
              <a:t>Cover the windows with heavy drapery</a:t>
            </a:r>
          </a:p>
          <a:p>
            <a:pPr marL="1143000" lvl="2" indent="-228600">
              <a:spcBef>
                <a:spcPts val="1000"/>
              </a:spcBef>
              <a:buFont typeface="Arial" panose="020B0604020202020204" pitchFamily="34" charset="0"/>
              <a:buChar char="•"/>
            </a:pPr>
            <a:r>
              <a:rPr lang="en-US" sz="1400" dirty="0">
                <a:solidFill>
                  <a:schemeClr val="accent1"/>
                </a:solidFill>
              </a:rPr>
              <a:t>Place an alarm on the sleep walker and the door</a:t>
            </a:r>
          </a:p>
          <a:p>
            <a:pPr marL="685800" lvl="1" indent="-228600">
              <a:spcBef>
                <a:spcPts val="1000"/>
              </a:spcBef>
              <a:buFont typeface="Arial" panose="020B0604020202020204" pitchFamily="34" charset="0"/>
              <a:buChar char="•"/>
            </a:pPr>
            <a:r>
              <a:rPr lang="en-US" sz="1400" dirty="0">
                <a:solidFill>
                  <a:schemeClr val="accent1"/>
                </a:solidFill>
              </a:rPr>
              <a:t>Hypnotherapy </a:t>
            </a:r>
          </a:p>
          <a:p>
            <a:pPr marL="685800" lvl="1" indent="-228600">
              <a:spcBef>
                <a:spcPts val="1000"/>
              </a:spcBef>
              <a:buFont typeface="Arial" panose="020B0604020202020204" pitchFamily="34" charset="0"/>
              <a:buChar char="•"/>
            </a:pPr>
            <a:r>
              <a:rPr lang="en-US" sz="1400" dirty="0">
                <a:solidFill>
                  <a:schemeClr val="accent1"/>
                </a:solidFill>
              </a:rPr>
              <a:t>Scheduled awakening</a:t>
            </a:r>
          </a:p>
          <a:p>
            <a:pPr marL="685800" lvl="1" indent="-228600">
              <a:spcBef>
                <a:spcPts val="1000"/>
              </a:spcBef>
              <a:buFont typeface="Arial" panose="020B0604020202020204" pitchFamily="34" charset="0"/>
              <a:buChar char="•"/>
            </a:pPr>
            <a:r>
              <a:rPr lang="en-US" sz="1400" dirty="0">
                <a:solidFill>
                  <a:schemeClr val="accent1"/>
                </a:solidFill>
              </a:rPr>
              <a:t>Medications (By physician)</a:t>
            </a:r>
          </a:p>
          <a:p>
            <a:pPr marL="685800" lvl="1" indent="-228600">
              <a:spcBef>
                <a:spcPts val="1000"/>
              </a:spcBef>
              <a:buFont typeface="Arial" panose="020B0604020202020204" pitchFamily="34" charset="0"/>
              <a:buChar char="•"/>
            </a:pPr>
            <a:r>
              <a:rPr lang="en-US" sz="1400" dirty="0">
                <a:solidFill>
                  <a:schemeClr val="accent1"/>
                </a:solidFill>
              </a:rPr>
              <a:t>Relaxation techniques</a:t>
            </a:r>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8</a:t>
            </a:fld>
            <a:endParaRPr lang="en-US"/>
          </a:p>
        </p:txBody>
      </p:sp>
    </p:spTree>
    <p:extLst>
      <p:ext uri="{BB962C8B-B14F-4D97-AF65-F5344CB8AC3E}">
        <p14:creationId xmlns:p14="http://schemas.microsoft.com/office/powerpoint/2010/main" val="39804608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pPr>
              <a:lnSpc>
                <a:spcPct val="150000"/>
              </a:lnSpc>
            </a:pPr>
            <a:r>
              <a:rPr lang="en-US" sz="1200" dirty="0">
                <a:solidFill>
                  <a:prstClr val="black"/>
                </a:solidFill>
              </a:rPr>
              <a:t>Night Terrors</a:t>
            </a:r>
          </a:p>
          <a:p>
            <a:pPr marL="228600" indent="-228600">
              <a:lnSpc>
                <a:spcPct val="150000"/>
              </a:lnSpc>
              <a:buFont typeface="Arial" panose="020B0604020202020204" pitchFamily="34" charset="0"/>
              <a:buChar char="•"/>
            </a:pPr>
            <a:r>
              <a:rPr lang="en-US" sz="1200" dirty="0">
                <a:solidFill>
                  <a:prstClr val="black"/>
                </a:solidFill>
              </a:rPr>
              <a:t>Person will scream, cry, and have a general sense of fear</a:t>
            </a:r>
          </a:p>
          <a:p>
            <a:pPr marL="228600" indent="-228600">
              <a:lnSpc>
                <a:spcPct val="150000"/>
              </a:lnSpc>
              <a:buFont typeface="Arial" panose="020B0604020202020204" pitchFamily="34" charset="0"/>
              <a:buChar char="•"/>
            </a:pPr>
            <a:r>
              <a:rPr lang="en-US" sz="1200" dirty="0">
                <a:solidFill>
                  <a:prstClr val="black"/>
                </a:solidFill>
              </a:rPr>
              <a:t>Increased heart rate, increased respiratory rate, and sweating may be seen</a:t>
            </a:r>
          </a:p>
          <a:p>
            <a:pPr marL="228600" indent="-228600">
              <a:lnSpc>
                <a:spcPct val="150000"/>
              </a:lnSpc>
              <a:buFont typeface="Arial" panose="020B0604020202020204" pitchFamily="34" charset="0"/>
              <a:buChar char="•"/>
            </a:pPr>
            <a:r>
              <a:rPr lang="en-US" sz="1200" dirty="0">
                <a:solidFill>
                  <a:prstClr val="black"/>
                </a:solidFill>
              </a:rPr>
              <a:t>Children usually occur during the first third of the night</a:t>
            </a:r>
          </a:p>
          <a:p>
            <a:pPr marL="228600" indent="-228600">
              <a:lnSpc>
                <a:spcPct val="150000"/>
              </a:lnSpc>
              <a:buFont typeface="Arial" panose="020B0604020202020204" pitchFamily="34" charset="0"/>
              <a:buChar char="•"/>
            </a:pPr>
            <a:r>
              <a:rPr lang="en-US" sz="1200" dirty="0">
                <a:solidFill>
                  <a:prstClr val="black"/>
                </a:solidFill>
              </a:rPr>
              <a:t>Adults can happen any time of the night</a:t>
            </a:r>
          </a:p>
          <a:p>
            <a:endParaRPr lang="en-US" dirty="0"/>
          </a:p>
          <a:p>
            <a:pPr marL="228600" indent="-228600">
              <a:lnSpc>
                <a:spcPct val="150000"/>
              </a:lnSpc>
              <a:buFont typeface="Arial" panose="020B0604020202020204" pitchFamily="34" charset="0"/>
              <a:buChar char="•"/>
            </a:pPr>
            <a:r>
              <a:rPr lang="en-US" sz="1400" dirty="0">
                <a:solidFill>
                  <a:schemeClr val="accent1"/>
                </a:solidFill>
              </a:rPr>
              <a:t>Treatment</a:t>
            </a:r>
          </a:p>
          <a:p>
            <a:pPr marL="685800" lvl="1" indent="-228600">
              <a:lnSpc>
                <a:spcPct val="150000"/>
              </a:lnSpc>
              <a:buFont typeface="Arial" panose="020B0604020202020204" pitchFamily="34" charset="0"/>
              <a:buChar char="•"/>
            </a:pPr>
            <a:r>
              <a:rPr lang="en-US" sz="1400" dirty="0">
                <a:solidFill>
                  <a:schemeClr val="accent1"/>
                </a:solidFill>
              </a:rPr>
              <a:t>Increasing sleep time</a:t>
            </a:r>
          </a:p>
          <a:p>
            <a:pPr marL="685800" lvl="1" indent="-228600">
              <a:lnSpc>
                <a:spcPct val="150000"/>
              </a:lnSpc>
              <a:buFont typeface="Arial" panose="020B0604020202020204" pitchFamily="34" charset="0"/>
              <a:buChar char="•"/>
            </a:pPr>
            <a:r>
              <a:rPr lang="en-US" sz="1400" dirty="0">
                <a:solidFill>
                  <a:schemeClr val="accent1"/>
                </a:solidFill>
              </a:rPr>
              <a:t>Improve sleep hygiene</a:t>
            </a:r>
          </a:p>
          <a:p>
            <a:pPr marL="685800" lvl="1" indent="-228600">
              <a:lnSpc>
                <a:spcPct val="150000"/>
              </a:lnSpc>
              <a:buFont typeface="Arial" panose="020B0604020202020204" pitchFamily="34" charset="0"/>
              <a:buChar char="•"/>
            </a:pPr>
            <a:r>
              <a:rPr lang="en-US" sz="1400" dirty="0">
                <a:solidFill>
                  <a:schemeClr val="accent1"/>
                </a:solidFill>
              </a:rPr>
              <a:t>Scheduled awakening</a:t>
            </a:r>
          </a:p>
          <a:p>
            <a:pPr marL="685800" lvl="1" indent="-228600">
              <a:lnSpc>
                <a:spcPct val="150000"/>
              </a:lnSpc>
              <a:buFont typeface="Arial" panose="020B0604020202020204" pitchFamily="34" charset="0"/>
              <a:buChar char="•"/>
            </a:pPr>
            <a:r>
              <a:rPr lang="en-US" sz="1400" dirty="0">
                <a:solidFill>
                  <a:schemeClr val="accent1"/>
                </a:solidFill>
              </a:rPr>
              <a:t>Medication</a:t>
            </a:r>
          </a:p>
          <a:p>
            <a:pPr marL="685800" lvl="1" indent="-228600">
              <a:lnSpc>
                <a:spcPct val="150000"/>
              </a:lnSpc>
              <a:buFont typeface="Arial" panose="020B0604020202020204" pitchFamily="34" charset="0"/>
              <a:buChar char="•"/>
            </a:pPr>
            <a:r>
              <a:rPr lang="en-US" sz="1400" dirty="0">
                <a:solidFill>
                  <a:schemeClr val="accent1"/>
                </a:solidFill>
              </a:rPr>
              <a:t>Hypnosis</a:t>
            </a:r>
          </a:p>
          <a:p>
            <a:endParaRPr lang="en-US" dirty="0"/>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9</a:t>
            </a:fld>
            <a:endParaRPr lang="en-US"/>
          </a:p>
        </p:txBody>
      </p:sp>
    </p:spTree>
    <p:extLst>
      <p:ext uri="{BB962C8B-B14F-4D97-AF65-F5344CB8AC3E}">
        <p14:creationId xmlns:p14="http://schemas.microsoft.com/office/powerpoint/2010/main" val="39804608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pPr>
              <a:lnSpc>
                <a:spcPct val="150000"/>
              </a:lnSpc>
              <a:spcBef>
                <a:spcPts val="1000"/>
              </a:spcBef>
            </a:pPr>
            <a:r>
              <a:rPr lang="en-US" sz="1200" dirty="0" err="1">
                <a:solidFill>
                  <a:prstClr val="black"/>
                </a:solidFill>
              </a:rPr>
              <a:t>Sexsomnia</a:t>
            </a:r>
            <a:endParaRPr lang="en-US" sz="1200" dirty="0">
              <a:solidFill>
                <a:prstClr val="black"/>
              </a:solidFill>
            </a:endParaRPr>
          </a:p>
          <a:p>
            <a:pPr marL="228600" indent="-228600">
              <a:lnSpc>
                <a:spcPct val="150000"/>
              </a:lnSpc>
              <a:spcBef>
                <a:spcPts val="1000"/>
              </a:spcBef>
              <a:buFont typeface="Arial" panose="020B0604020202020204" pitchFamily="34" charset="0"/>
              <a:buChar char="•"/>
            </a:pPr>
            <a:r>
              <a:rPr lang="en-US" sz="1200" dirty="0">
                <a:solidFill>
                  <a:prstClr val="black"/>
                </a:solidFill>
              </a:rPr>
              <a:t>Patient will not remember this when they wake</a:t>
            </a:r>
          </a:p>
          <a:p>
            <a:pPr marL="228600" indent="-228600">
              <a:lnSpc>
                <a:spcPct val="150000"/>
              </a:lnSpc>
              <a:spcBef>
                <a:spcPts val="1000"/>
              </a:spcBef>
              <a:buFont typeface="Arial" panose="020B0604020202020204" pitchFamily="34" charset="0"/>
              <a:buChar char="•"/>
            </a:pPr>
            <a:r>
              <a:rPr lang="en-US" sz="1200" dirty="0">
                <a:solidFill>
                  <a:prstClr val="black"/>
                </a:solidFill>
              </a:rPr>
              <a:t>They may want to perform sexual activities that they do not normally participate in</a:t>
            </a:r>
          </a:p>
          <a:p>
            <a:pPr marL="228600" indent="-228600">
              <a:lnSpc>
                <a:spcPct val="150000"/>
              </a:lnSpc>
              <a:spcBef>
                <a:spcPts val="1000"/>
              </a:spcBef>
              <a:buFont typeface="Arial" panose="020B0604020202020204" pitchFamily="34" charset="0"/>
              <a:buChar char="•"/>
            </a:pPr>
            <a:r>
              <a:rPr lang="en-US" sz="1200" dirty="0">
                <a:solidFill>
                  <a:prstClr val="black"/>
                </a:solidFill>
              </a:rPr>
              <a:t>May have a history of sleepwalking</a:t>
            </a:r>
          </a:p>
          <a:p>
            <a:pPr marL="228600" indent="-228600">
              <a:lnSpc>
                <a:spcPct val="150000"/>
              </a:lnSpc>
              <a:spcBef>
                <a:spcPts val="1000"/>
              </a:spcBef>
              <a:buFont typeface="Arial" panose="020B0604020202020204" pitchFamily="34" charset="0"/>
              <a:buChar char="•"/>
            </a:pPr>
            <a:r>
              <a:rPr lang="en-US" sz="1200" dirty="0">
                <a:solidFill>
                  <a:prstClr val="black"/>
                </a:solidFill>
              </a:rPr>
              <a:t>Males tend to be more physical and can include sexual fondling and intercourse </a:t>
            </a:r>
          </a:p>
          <a:p>
            <a:pPr marL="228600" indent="-228600">
              <a:lnSpc>
                <a:spcPct val="150000"/>
              </a:lnSpc>
              <a:spcBef>
                <a:spcPts val="1000"/>
              </a:spcBef>
              <a:buFont typeface="Arial" panose="020B0604020202020204" pitchFamily="34" charset="0"/>
              <a:buChar char="•"/>
            </a:pPr>
            <a:r>
              <a:rPr lang="en-US" sz="1200" dirty="0">
                <a:solidFill>
                  <a:prstClr val="black"/>
                </a:solidFill>
              </a:rPr>
              <a:t>Females tend to be more vocal and to masturbate</a:t>
            </a:r>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10</a:t>
            </a:fld>
            <a:endParaRPr lang="en-US"/>
          </a:p>
        </p:txBody>
      </p:sp>
    </p:spTree>
    <p:extLst>
      <p:ext uri="{BB962C8B-B14F-4D97-AF65-F5344CB8AC3E}">
        <p14:creationId xmlns:p14="http://schemas.microsoft.com/office/powerpoint/2010/main" val="39804608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pPr marL="228600" indent="-228600">
              <a:lnSpc>
                <a:spcPct val="150000"/>
              </a:lnSpc>
              <a:spcBef>
                <a:spcPts val="1000"/>
              </a:spcBef>
              <a:buFont typeface="Arial" panose="020B0604020202020204" pitchFamily="34" charset="0"/>
              <a:buChar char="•"/>
            </a:pPr>
            <a:r>
              <a:rPr lang="en-US" sz="1400" dirty="0">
                <a:solidFill>
                  <a:schemeClr val="accent1"/>
                </a:solidFill>
              </a:rPr>
              <a:t>Treatment</a:t>
            </a:r>
          </a:p>
          <a:p>
            <a:pPr marL="685800" lvl="1" indent="-228600">
              <a:lnSpc>
                <a:spcPct val="150000"/>
              </a:lnSpc>
              <a:spcBef>
                <a:spcPts val="1000"/>
              </a:spcBef>
              <a:buFont typeface="Arial" panose="020B0604020202020204" pitchFamily="34" charset="0"/>
              <a:buChar char="•"/>
            </a:pPr>
            <a:r>
              <a:rPr lang="en-US" sz="1400" dirty="0">
                <a:solidFill>
                  <a:schemeClr val="accent1"/>
                </a:solidFill>
              </a:rPr>
              <a:t>Avoid alcohol and other substances</a:t>
            </a:r>
          </a:p>
          <a:p>
            <a:pPr marL="685800" lvl="1" indent="-228600">
              <a:lnSpc>
                <a:spcPct val="150000"/>
              </a:lnSpc>
              <a:spcBef>
                <a:spcPts val="1000"/>
              </a:spcBef>
              <a:buFont typeface="Arial" panose="020B0604020202020204" pitchFamily="34" charset="0"/>
              <a:buChar char="•"/>
            </a:pPr>
            <a:r>
              <a:rPr lang="en-US" sz="1400" dirty="0">
                <a:solidFill>
                  <a:schemeClr val="accent1"/>
                </a:solidFill>
              </a:rPr>
              <a:t>Decrease stress/Relaxation techniques</a:t>
            </a:r>
          </a:p>
          <a:p>
            <a:pPr marL="685800" lvl="1" indent="-228600">
              <a:lnSpc>
                <a:spcPct val="150000"/>
              </a:lnSpc>
              <a:spcBef>
                <a:spcPts val="1000"/>
              </a:spcBef>
              <a:buFont typeface="Arial" panose="020B0604020202020204" pitchFamily="34" charset="0"/>
              <a:buChar char="•"/>
            </a:pPr>
            <a:r>
              <a:rPr lang="en-US" sz="1400" dirty="0">
                <a:solidFill>
                  <a:schemeClr val="accent1"/>
                </a:solidFill>
              </a:rPr>
              <a:t>Therapy for past traumas</a:t>
            </a:r>
          </a:p>
          <a:p>
            <a:pPr marL="685800" lvl="1" indent="-228600">
              <a:lnSpc>
                <a:spcPct val="150000"/>
              </a:lnSpc>
              <a:spcBef>
                <a:spcPts val="1000"/>
              </a:spcBef>
              <a:buFont typeface="Arial" panose="020B0604020202020204" pitchFamily="34" charset="0"/>
              <a:buChar char="•"/>
            </a:pPr>
            <a:r>
              <a:rPr lang="en-US" sz="1400" dirty="0">
                <a:solidFill>
                  <a:schemeClr val="accent1"/>
                </a:solidFill>
              </a:rPr>
              <a:t>Medication (by physician)</a:t>
            </a:r>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11</a:t>
            </a:fld>
            <a:endParaRPr lang="en-US"/>
          </a:p>
        </p:txBody>
      </p:sp>
    </p:spTree>
    <p:extLst>
      <p:ext uri="{BB962C8B-B14F-4D97-AF65-F5344CB8AC3E}">
        <p14:creationId xmlns:p14="http://schemas.microsoft.com/office/powerpoint/2010/main" val="39804608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rPr>
              <a:t>For most people, dreaming is purely a "mental" activity: dreams occur in the mind while the body is at rest. But people who suffer from REM sleep behavior disorder (RBD) act out their dreams. They physically move limbs or even get up and engage in activities associated with waking. Some engage in sleep talking, shouting, screaming, hitting or punching. Some even fly out of bed while sleeping! RBD is usually noticed when it causes danger to the sleeping person, their bed partner, or others they encounter. Sometimes ill effects such as injury to self or bed partner sustained while asleep trigger a diagnosis of RBD. The good news is that RBD can usually be treated successfully.</a:t>
            </a:r>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13</a:t>
            </a:fld>
            <a:endParaRPr lang="en-US"/>
          </a:p>
        </p:txBody>
      </p:sp>
    </p:spTree>
    <p:extLst>
      <p:ext uri="{BB962C8B-B14F-4D97-AF65-F5344CB8AC3E}">
        <p14:creationId xmlns:p14="http://schemas.microsoft.com/office/powerpoint/2010/main" val="39804608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8CFF6-6411-4924-9418-118F34A7068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2953745-36B4-4479-B835-3C5D1BA767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B0A199F-647A-4BE9-B81B-080BBDB5381F}"/>
              </a:ext>
            </a:extLst>
          </p:cNvPr>
          <p:cNvSpPr>
            <a:spLocks noGrp="1"/>
          </p:cNvSpPr>
          <p:nvPr>
            <p:ph type="dt" sz="half" idx="10"/>
          </p:nvPr>
        </p:nvSpPr>
        <p:spPr/>
        <p:txBody>
          <a:bodyPr/>
          <a:lstStyle/>
          <a:p>
            <a:fld id="{00A90217-4C78-44D6-8101-3BD32EA4662C}" type="datetimeFigureOut">
              <a:rPr lang="en-US" smtClean="0"/>
              <a:t>3/12/2025</a:t>
            </a:fld>
            <a:endParaRPr lang="en-US"/>
          </a:p>
        </p:txBody>
      </p:sp>
      <p:sp>
        <p:nvSpPr>
          <p:cNvPr id="5" name="Footer Placeholder 4">
            <a:extLst>
              <a:ext uri="{FF2B5EF4-FFF2-40B4-BE49-F238E27FC236}">
                <a16:creationId xmlns:a16="http://schemas.microsoft.com/office/drawing/2014/main" id="{FF2A3084-556C-4030-8423-A0FAFB7057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0D355B-B9FC-4576-AE1E-5937EFA04DBC}"/>
              </a:ext>
            </a:extLst>
          </p:cNvPr>
          <p:cNvSpPr>
            <a:spLocks noGrp="1"/>
          </p:cNvSpPr>
          <p:nvPr>
            <p:ph type="sldNum" sz="quarter" idx="12"/>
          </p:nvPr>
        </p:nvSpPr>
        <p:spPr/>
        <p:txBody>
          <a:bodyPr/>
          <a:lstStyle/>
          <a:p>
            <a:fld id="{1AE448DF-B8D8-4861-90F2-173025B06E2A}" type="slidenum">
              <a:rPr lang="en-US" smtClean="0"/>
              <a:t>‹#›</a:t>
            </a:fld>
            <a:endParaRPr lang="en-US"/>
          </a:p>
        </p:txBody>
      </p:sp>
    </p:spTree>
    <p:extLst>
      <p:ext uri="{BB962C8B-B14F-4D97-AF65-F5344CB8AC3E}">
        <p14:creationId xmlns:p14="http://schemas.microsoft.com/office/powerpoint/2010/main" val="2077225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090DB-9349-4953-8624-905FB7137FA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C4E9E8E-48F0-47A1-87A0-A483B0C93B7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926475-34BE-4DB9-A4DD-12D793D66F9A}"/>
              </a:ext>
            </a:extLst>
          </p:cNvPr>
          <p:cNvSpPr>
            <a:spLocks noGrp="1"/>
          </p:cNvSpPr>
          <p:nvPr>
            <p:ph type="dt" sz="half" idx="10"/>
          </p:nvPr>
        </p:nvSpPr>
        <p:spPr/>
        <p:txBody>
          <a:bodyPr/>
          <a:lstStyle/>
          <a:p>
            <a:fld id="{00A90217-4C78-44D6-8101-3BD32EA4662C}" type="datetimeFigureOut">
              <a:rPr lang="en-US" smtClean="0"/>
              <a:t>3/12/2025</a:t>
            </a:fld>
            <a:endParaRPr lang="en-US"/>
          </a:p>
        </p:txBody>
      </p:sp>
      <p:sp>
        <p:nvSpPr>
          <p:cNvPr id="5" name="Footer Placeholder 4">
            <a:extLst>
              <a:ext uri="{FF2B5EF4-FFF2-40B4-BE49-F238E27FC236}">
                <a16:creationId xmlns:a16="http://schemas.microsoft.com/office/drawing/2014/main" id="{1D0BBD1D-4228-492D-B57D-561A91E35F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E121EB-51AF-4A81-863C-F12A079A5E0D}"/>
              </a:ext>
            </a:extLst>
          </p:cNvPr>
          <p:cNvSpPr>
            <a:spLocks noGrp="1"/>
          </p:cNvSpPr>
          <p:nvPr>
            <p:ph type="sldNum" sz="quarter" idx="12"/>
          </p:nvPr>
        </p:nvSpPr>
        <p:spPr/>
        <p:txBody>
          <a:bodyPr/>
          <a:lstStyle/>
          <a:p>
            <a:fld id="{1AE448DF-B8D8-4861-90F2-173025B06E2A}" type="slidenum">
              <a:rPr lang="en-US" smtClean="0"/>
              <a:t>‹#›</a:t>
            </a:fld>
            <a:endParaRPr lang="en-US"/>
          </a:p>
        </p:txBody>
      </p:sp>
    </p:spTree>
    <p:extLst>
      <p:ext uri="{BB962C8B-B14F-4D97-AF65-F5344CB8AC3E}">
        <p14:creationId xmlns:p14="http://schemas.microsoft.com/office/powerpoint/2010/main" val="1157215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A5F6A4-0900-40E6-A0EC-29EDF4804F3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87B3421-9006-466F-8480-22B9F5F3225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5F053D-A171-4CED-B462-5405BB45FC02}"/>
              </a:ext>
            </a:extLst>
          </p:cNvPr>
          <p:cNvSpPr>
            <a:spLocks noGrp="1"/>
          </p:cNvSpPr>
          <p:nvPr>
            <p:ph type="dt" sz="half" idx="10"/>
          </p:nvPr>
        </p:nvSpPr>
        <p:spPr/>
        <p:txBody>
          <a:bodyPr/>
          <a:lstStyle/>
          <a:p>
            <a:fld id="{00A90217-4C78-44D6-8101-3BD32EA4662C}" type="datetimeFigureOut">
              <a:rPr lang="en-US" smtClean="0"/>
              <a:t>3/12/2025</a:t>
            </a:fld>
            <a:endParaRPr lang="en-US"/>
          </a:p>
        </p:txBody>
      </p:sp>
      <p:sp>
        <p:nvSpPr>
          <p:cNvPr id="5" name="Footer Placeholder 4">
            <a:extLst>
              <a:ext uri="{FF2B5EF4-FFF2-40B4-BE49-F238E27FC236}">
                <a16:creationId xmlns:a16="http://schemas.microsoft.com/office/drawing/2014/main" id="{AC3871FA-E6A4-4B85-B662-3E80A5AD38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D3B9C2-2687-4386-8A4E-B3A3E01B4FF4}"/>
              </a:ext>
            </a:extLst>
          </p:cNvPr>
          <p:cNvSpPr>
            <a:spLocks noGrp="1"/>
          </p:cNvSpPr>
          <p:nvPr>
            <p:ph type="sldNum" sz="quarter" idx="12"/>
          </p:nvPr>
        </p:nvSpPr>
        <p:spPr/>
        <p:txBody>
          <a:bodyPr/>
          <a:lstStyle/>
          <a:p>
            <a:fld id="{1AE448DF-B8D8-4861-90F2-173025B06E2A}" type="slidenum">
              <a:rPr lang="en-US" smtClean="0"/>
              <a:t>‹#›</a:t>
            </a:fld>
            <a:endParaRPr lang="en-US"/>
          </a:p>
        </p:txBody>
      </p:sp>
    </p:spTree>
    <p:extLst>
      <p:ext uri="{BB962C8B-B14F-4D97-AF65-F5344CB8AC3E}">
        <p14:creationId xmlns:p14="http://schemas.microsoft.com/office/powerpoint/2010/main" val="38920151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7C90ED-84A0-4BD7-BD84-9D80C7F35AD4}"/>
              </a:ext>
            </a:extLst>
          </p:cNvPr>
          <p:cNvSpPr>
            <a:spLocks noGrp="1"/>
          </p:cNvSpPr>
          <p:nvPr>
            <p:ph idx="1"/>
          </p:nvPr>
        </p:nvSpPr>
        <p:spPr>
          <a:xfrm>
            <a:off x="7196137" y="1344613"/>
            <a:ext cx="4315505" cy="2926556"/>
          </a:xfrm>
        </p:spPr>
        <p:txBody>
          <a:bodyPr>
            <a:norm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A595EEB-4A17-4D4E-8ABA-5130B30849F1}"/>
              </a:ext>
            </a:extLst>
          </p:cNvPr>
          <p:cNvSpPr>
            <a:spLocks noGrp="1"/>
          </p:cNvSpPr>
          <p:nvPr>
            <p:ph type="dt" sz="half" idx="10"/>
          </p:nvPr>
        </p:nvSpPr>
        <p:spPr/>
        <p:txBody>
          <a:bodyPr/>
          <a:lstStyle/>
          <a:p>
            <a:fld id="{D7B2DDBE-6EEA-47C9-92C7-8325D870E1B5}" type="datetimeFigureOut">
              <a:rPr lang="en-US" smtClean="0"/>
              <a:t>3/12/2025</a:t>
            </a:fld>
            <a:endParaRPr lang="en-US"/>
          </a:p>
        </p:txBody>
      </p:sp>
      <p:sp>
        <p:nvSpPr>
          <p:cNvPr id="5" name="Footer Placeholder 4">
            <a:extLst>
              <a:ext uri="{FF2B5EF4-FFF2-40B4-BE49-F238E27FC236}">
                <a16:creationId xmlns:a16="http://schemas.microsoft.com/office/drawing/2014/main" id="{47FEFAC4-159D-4CCE-BA56-8CCAE76925AA}"/>
              </a:ext>
            </a:extLst>
          </p:cNvPr>
          <p:cNvSpPr>
            <a:spLocks noGrp="1"/>
          </p:cNvSpPr>
          <p:nvPr>
            <p:ph type="ftr" sz="quarter" idx="11"/>
          </p:nvPr>
        </p:nvSpPr>
        <p:spPr>
          <a:xfrm>
            <a:off x="3918857" y="6356350"/>
            <a:ext cx="4354286" cy="365125"/>
          </a:xfrm>
        </p:spPr>
        <p:txBody>
          <a:bodyPr/>
          <a:lstStyle/>
          <a:p>
            <a:r>
              <a:rPr lang="en-US" dirty="0"/>
              <a:t>Copyright The Health Coach Group, All Rights Reserved</a:t>
            </a:r>
          </a:p>
        </p:txBody>
      </p:sp>
      <p:sp>
        <p:nvSpPr>
          <p:cNvPr id="6" name="Slide Number Placeholder 5">
            <a:extLst>
              <a:ext uri="{FF2B5EF4-FFF2-40B4-BE49-F238E27FC236}">
                <a16:creationId xmlns:a16="http://schemas.microsoft.com/office/drawing/2014/main" id="{4AF04CD9-913F-45AD-A752-A1334D7CF8D8}"/>
              </a:ext>
            </a:extLst>
          </p:cNvPr>
          <p:cNvSpPr>
            <a:spLocks noGrp="1"/>
          </p:cNvSpPr>
          <p:nvPr>
            <p:ph type="sldNum" sz="quarter" idx="12"/>
          </p:nvPr>
        </p:nvSpPr>
        <p:spPr/>
        <p:txBody>
          <a:bodyPr/>
          <a:lstStyle/>
          <a:p>
            <a:fld id="{667BE782-764C-48E2-8CC4-34B04CA69BE4}" type="slidenum">
              <a:rPr lang="en-US" smtClean="0"/>
              <a:t>‹#›</a:t>
            </a:fld>
            <a:endParaRPr lang="en-US"/>
          </a:p>
        </p:txBody>
      </p:sp>
      <p:sp>
        <p:nvSpPr>
          <p:cNvPr id="8" name="Text Placeholder 7">
            <a:extLst>
              <a:ext uri="{FF2B5EF4-FFF2-40B4-BE49-F238E27FC236}">
                <a16:creationId xmlns:a16="http://schemas.microsoft.com/office/drawing/2014/main" id="{B3241325-7464-43D1-8457-1DE3ACE4E6D8}"/>
              </a:ext>
            </a:extLst>
          </p:cNvPr>
          <p:cNvSpPr>
            <a:spLocks noGrp="1"/>
          </p:cNvSpPr>
          <p:nvPr>
            <p:ph type="body" sz="quarter" idx="13"/>
          </p:nvPr>
        </p:nvSpPr>
        <p:spPr>
          <a:xfrm>
            <a:off x="0" y="0"/>
            <a:ext cx="6419850" cy="2185988"/>
          </a:xfrm>
          <a:solidFill>
            <a:srgbClr val="98C1B9"/>
          </a:solidFill>
        </p:spPr>
        <p:txBody>
          <a:bodyPr>
            <a:noAutofit/>
          </a:bodyPr>
          <a:lstStyle>
            <a:lvl1pPr>
              <a:defRPr sz="4400">
                <a:solidFill>
                  <a:schemeClr val="bg1"/>
                </a:solidFill>
              </a:defRPr>
            </a:lvl1pPr>
            <a:lvl2pPr>
              <a:defRPr sz="4400">
                <a:solidFill>
                  <a:schemeClr val="bg1"/>
                </a:solidFill>
              </a:defRPr>
            </a:lvl2pPr>
            <a:lvl3pPr>
              <a:defRPr sz="4400">
                <a:solidFill>
                  <a:schemeClr val="bg1"/>
                </a:solidFill>
              </a:defRPr>
            </a:lvl3pPr>
            <a:lvl4pPr>
              <a:defRPr sz="4400">
                <a:solidFill>
                  <a:schemeClr val="bg1"/>
                </a:solidFill>
              </a:defRPr>
            </a:lvl4pPr>
            <a:lvl5pPr>
              <a:defRPr sz="44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10">
            <a:extLst>
              <a:ext uri="{FF2B5EF4-FFF2-40B4-BE49-F238E27FC236}">
                <a16:creationId xmlns:a16="http://schemas.microsoft.com/office/drawing/2014/main" id="{2284FF28-7DFA-4BEE-AC61-A67726DD47D1}"/>
              </a:ext>
            </a:extLst>
          </p:cNvPr>
          <p:cNvSpPr>
            <a:spLocks noGrp="1"/>
          </p:cNvSpPr>
          <p:nvPr>
            <p:ph type="pic" sz="quarter" idx="14"/>
          </p:nvPr>
        </p:nvSpPr>
        <p:spPr>
          <a:xfrm>
            <a:off x="0" y="2185988"/>
            <a:ext cx="6419850" cy="4672012"/>
          </a:xfrm>
        </p:spPr>
        <p:txBody>
          <a:bodyPr/>
          <a:lstStyle/>
          <a:p>
            <a:endParaRPr lang="en-US"/>
          </a:p>
        </p:txBody>
      </p:sp>
      <p:sp>
        <p:nvSpPr>
          <p:cNvPr id="13" name="Text Placeholder 12">
            <a:extLst>
              <a:ext uri="{FF2B5EF4-FFF2-40B4-BE49-F238E27FC236}">
                <a16:creationId xmlns:a16="http://schemas.microsoft.com/office/drawing/2014/main" id="{4419E011-1FBD-4956-8BEB-44640A0A8C23}"/>
              </a:ext>
            </a:extLst>
          </p:cNvPr>
          <p:cNvSpPr>
            <a:spLocks noGrp="1"/>
          </p:cNvSpPr>
          <p:nvPr>
            <p:ph type="body" sz="quarter" idx="15"/>
          </p:nvPr>
        </p:nvSpPr>
        <p:spPr>
          <a:xfrm>
            <a:off x="7196138" y="5162550"/>
            <a:ext cx="1966912" cy="1057275"/>
          </a:xfrm>
        </p:spPr>
        <p:txBody>
          <a:bodyPr>
            <a:noAutofit/>
          </a:bodyPr>
          <a:lstStyle>
            <a:lvl1pPr>
              <a:defRPr sz="1800"/>
            </a:lvl1pPr>
            <a:lvl2pPr>
              <a:defRPr sz="1800"/>
            </a:lvl2pPr>
            <a:lvl3pPr>
              <a:defRPr sz="1800"/>
            </a:lvl3pPr>
            <a:lvl4pPr>
              <a:defRPr sz="18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2">
            <a:extLst>
              <a:ext uri="{FF2B5EF4-FFF2-40B4-BE49-F238E27FC236}">
                <a16:creationId xmlns:a16="http://schemas.microsoft.com/office/drawing/2014/main" id="{C44CFF26-3737-4E98-A003-816121A83E14}"/>
              </a:ext>
            </a:extLst>
          </p:cNvPr>
          <p:cNvSpPr>
            <a:spLocks noGrp="1"/>
          </p:cNvSpPr>
          <p:nvPr>
            <p:ph type="body" sz="quarter" idx="16"/>
          </p:nvPr>
        </p:nvSpPr>
        <p:spPr>
          <a:xfrm>
            <a:off x="9544731" y="5143500"/>
            <a:ext cx="1966912" cy="1057275"/>
          </a:xfrm>
        </p:spPr>
        <p:txBody>
          <a:bodyPr>
            <a:noAutofit/>
          </a:bodyPr>
          <a:lstStyle>
            <a:lvl1pPr>
              <a:defRPr sz="1800"/>
            </a:lvl1pPr>
            <a:lvl2pPr>
              <a:defRPr sz="1800"/>
            </a:lvl2pPr>
            <a:lvl3pPr>
              <a:defRPr sz="1800"/>
            </a:lvl3pPr>
            <a:lvl4pPr>
              <a:defRPr sz="18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Picture Placeholder 15">
            <a:extLst>
              <a:ext uri="{FF2B5EF4-FFF2-40B4-BE49-F238E27FC236}">
                <a16:creationId xmlns:a16="http://schemas.microsoft.com/office/drawing/2014/main" id="{0CBD85EB-8F49-413C-9ECE-E23BFCB8E730}"/>
              </a:ext>
            </a:extLst>
          </p:cNvPr>
          <p:cNvSpPr>
            <a:spLocks noGrp="1"/>
          </p:cNvSpPr>
          <p:nvPr>
            <p:ph type="pic" sz="quarter" idx="17"/>
          </p:nvPr>
        </p:nvSpPr>
        <p:spPr>
          <a:xfrm>
            <a:off x="7696200" y="4591050"/>
            <a:ext cx="914400" cy="434975"/>
          </a:xfrm>
        </p:spPr>
        <p:txBody>
          <a:bodyPr/>
          <a:lstStyle/>
          <a:p>
            <a:endParaRPr lang="en-US"/>
          </a:p>
        </p:txBody>
      </p:sp>
      <p:sp>
        <p:nvSpPr>
          <p:cNvPr id="17" name="Picture Placeholder 15">
            <a:extLst>
              <a:ext uri="{FF2B5EF4-FFF2-40B4-BE49-F238E27FC236}">
                <a16:creationId xmlns:a16="http://schemas.microsoft.com/office/drawing/2014/main" id="{0C8EA276-A126-4A9C-BF5C-EB728C1E1AB7}"/>
              </a:ext>
            </a:extLst>
          </p:cNvPr>
          <p:cNvSpPr>
            <a:spLocks noGrp="1"/>
          </p:cNvSpPr>
          <p:nvPr>
            <p:ph type="pic" sz="quarter" idx="18"/>
          </p:nvPr>
        </p:nvSpPr>
        <p:spPr>
          <a:xfrm>
            <a:off x="10096500" y="4591050"/>
            <a:ext cx="914400" cy="434975"/>
          </a:xfrm>
        </p:spPr>
        <p:txBody>
          <a:bodyPr/>
          <a:lstStyle/>
          <a:p>
            <a:endParaRPr lang="en-US"/>
          </a:p>
        </p:txBody>
      </p:sp>
    </p:spTree>
    <p:extLst>
      <p:ext uri="{BB962C8B-B14F-4D97-AF65-F5344CB8AC3E}">
        <p14:creationId xmlns:p14="http://schemas.microsoft.com/office/powerpoint/2010/main" val="42860916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FB6FB-BDB9-4848-A846-5998AF857B0D}"/>
              </a:ext>
            </a:extLst>
          </p:cNvPr>
          <p:cNvSpPr>
            <a:spLocks noGrp="1"/>
          </p:cNvSpPr>
          <p:nvPr>
            <p:ph type="title" hasCustomPrompt="1"/>
          </p:nvPr>
        </p:nvSpPr>
        <p:spPr>
          <a:xfrm>
            <a:off x="838200" y="983456"/>
            <a:ext cx="4848036" cy="1325563"/>
          </a:xfrm>
        </p:spPr>
        <p:txBody>
          <a:bodyPr>
            <a:noAutofit/>
          </a:bodyPr>
          <a:lstStyle>
            <a:lvl1pPr>
              <a:defRPr sz="6000"/>
            </a:lvl1pPr>
          </a:lstStyle>
          <a:p>
            <a:r>
              <a:rPr lang="en-US" dirty="0"/>
              <a:t>Master title style</a:t>
            </a:r>
          </a:p>
        </p:txBody>
      </p:sp>
      <p:sp>
        <p:nvSpPr>
          <p:cNvPr id="3" name="Content Placeholder 2">
            <a:extLst>
              <a:ext uri="{FF2B5EF4-FFF2-40B4-BE49-F238E27FC236}">
                <a16:creationId xmlns:a16="http://schemas.microsoft.com/office/drawing/2014/main" id="{6E7C90ED-84A0-4BD7-BD84-9D80C7F35AD4}"/>
              </a:ext>
            </a:extLst>
          </p:cNvPr>
          <p:cNvSpPr>
            <a:spLocks noGrp="1"/>
          </p:cNvSpPr>
          <p:nvPr>
            <p:ph idx="1"/>
          </p:nvPr>
        </p:nvSpPr>
        <p:spPr>
          <a:xfrm>
            <a:off x="6277167" y="3048339"/>
            <a:ext cx="4848035" cy="2568689"/>
          </a:xfrm>
        </p:spPr>
        <p:txBody>
          <a:bodyPr>
            <a:normAutofit/>
          </a:bodyPr>
          <a:lstStyle>
            <a:lvl1pPr>
              <a:defRPr sz="1800"/>
            </a:lvl1pPr>
            <a:lvl2pPr>
              <a:defRPr sz="1800"/>
            </a:lvl2pPr>
            <a:lvl3pPr>
              <a:defRPr sz="1800"/>
            </a:lvl3pPr>
            <a:lvl4pPr>
              <a:defRPr sz="18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A595EEB-4A17-4D4E-8ABA-5130B30849F1}"/>
              </a:ext>
            </a:extLst>
          </p:cNvPr>
          <p:cNvSpPr>
            <a:spLocks noGrp="1"/>
          </p:cNvSpPr>
          <p:nvPr>
            <p:ph type="dt" sz="half" idx="10"/>
          </p:nvPr>
        </p:nvSpPr>
        <p:spPr/>
        <p:txBody>
          <a:bodyPr/>
          <a:lstStyle/>
          <a:p>
            <a:fld id="{D7B2DDBE-6EEA-47C9-92C7-8325D870E1B5}" type="datetimeFigureOut">
              <a:rPr lang="en-US" smtClean="0"/>
              <a:t>3/12/2025</a:t>
            </a:fld>
            <a:endParaRPr lang="en-US"/>
          </a:p>
        </p:txBody>
      </p:sp>
      <p:sp>
        <p:nvSpPr>
          <p:cNvPr id="5" name="Footer Placeholder 4">
            <a:extLst>
              <a:ext uri="{FF2B5EF4-FFF2-40B4-BE49-F238E27FC236}">
                <a16:creationId xmlns:a16="http://schemas.microsoft.com/office/drawing/2014/main" id="{47FEFAC4-159D-4CCE-BA56-8CCAE76925AA}"/>
              </a:ext>
            </a:extLst>
          </p:cNvPr>
          <p:cNvSpPr>
            <a:spLocks noGrp="1"/>
          </p:cNvSpPr>
          <p:nvPr>
            <p:ph type="ftr" sz="quarter" idx="11"/>
          </p:nvPr>
        </p:nvSpPr>
        <p:spPr>
          <a:xfrm>
            <a:off x="3918857" y="6356350"/>
            <a:ext cx="4354286" cy="365125"/>
          </a:xfrm>
        </p:spPr>
        <p:txBody>
          <a:bodyPr/>
          <a:lstStyle/>
          <a:p>
            <a:r>
              <a:rPr lang="en-US" dirty="0"/>
              <a:t>Copyright The Health Coach Group, All Rights Reserved</a:t>
            </a:r>
          </a:p>
        </p:txBody>
      </p:sp>
      <p:sp>
        <p:nvSpPr>
          <p:cNvPr id="6" name="Slide Number Placeholder 5">
            <a:extLst>
              <a:ext uri="{FF2B5EF4-FFF2-40B4-BE49-F238E27FC236}">
                <a16:creationId xmlns:a16="http://schemas.microsoft.com/office/drawing/2014/main" id="{4AF04CD9-913F-45AD-A752-A1334D7CF8D8}"/>
              </a:ext>
            </a:extLst>
          </p:cNvPr>
          <p:cNvSpPr>
            <a:spLocks noGrp="1"/>
          </p:cNvSpPr>
          <p:nvPr>
            <p:ph type="sldNum" sz="quarter" idx="12"/>
          </p:nvPr>
        </p:nvSpPr>
        <p:spPr/>
        <p:txBody>
          <a:bodyPr/>
          <a:lstStyle/>
          <a:p>
            <a:fld id="{667BE782-764C-48E2-8CC4-34B04CA69BE4}" type="slidenum">
              <a:rPr lang="en-US" smtClean="0"/>
              <a:t>‹#›</a:t>
            </a:fld>
            <a:endParaRPr lang="en-US"/>
          </a:p>
        </p:txBody>
      </p:sp>
      <p:sp>
        <p:nvSpPr>
          <p:cNvPr id="8" name="Picture Placeholder 7">
            <a:extLst>
              <a:ext uri="{FF2B5EF4-FFF2-40B4-BE49-F238E27FC236}">
                <a16:creationId xmlns:a16="http://schemas.microsoft.com/office/drawing/2014/main" id="{0B6B7767-051D-4837-A56E-2125B347A2C2}"/>
              </a:ext>
            </a:extLst>
          </p:cNvPr>
          <p:cNvSpPr>
            <a:spLocks noGrp="1"/>
          </p:cNvSpPr>
          <p:nvPr>
            <p:ph type="pic" sz="quarter" idx="13"/>
          </p:nvPr>
        </p:nvSpPr>
        <p:spPr>
          <a:xfrm>
            <a:off x="838201" y="3048340"/>
            <a:ext cx="4848035" cy="2568689"/>
          </a:xfrm>
        </p:spPr>
        <p:txBody>
          <a:bodyPr/>
          <a:lstStyle/>
          <a:p>
            <a:endParaRPr lang="en-US"/>
          </a:p>
        </p:txBody>
      </p:sp>
    </p:spTree>
    <p:extLst>
      <p:ext uri="{BB962C8B-B14F-4D97-AF65-F5344CB8AC3E}">
        <p14:creationId xmlns:p14="http://schemas.microsoft.com/office/powerpoint/2010/main" val="36023458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8B691-FE61-4127-95B7-55EA0B2DC4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754ADDB-FFE8-41DF-996B-1DE3D6507C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9DEEFE2-9F30-4EB9-AD12-6447541486AD}"/>
              </a:ext>
            </a:extLst>
          </p:cNvPr>
          <p:cNvSpPr>
            <a:spLocks noGrp="1"/>
          </p:cNvSpPr>
          <p:nvPr>
            <p:ph type="dt" sz="half" idx="10"/>
          </p:nvPr>
        </p:nvSpPr>
        <p:spPr/>
        <p:txBody>
          <a:bodyPr/>
          <a:lstStyle/>
          <a:p>
            <a:fld id="{585465C7-8E3A-4678-9079-11A86FFAA1B9}" type="datetimeFigureOut">
              <a:rPr lang="en-US" smtClean="0"/>
              <a:t>3/12/2025</a:t>
            </a:fld>
            <a:endParaRPr lang="en-US"/>
          </a:p>
        </p:txBody>
      </p:sp>
      <p:sp>
        <p:nvSpPr>
          <p:cNvPr id="5" name="Footer Placeholder 4">
            <a:extLst>
              <a:ext uri="{FF2B5EF4-FFF2-40B4-BE49-F238E27FC236}">
                <a16:creationId xmlns:a16="http://schemas.microsoft.com/office/drawing/2014/main" id="{C18876D2-427A-4D0E-A663-48845AF54C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E9C791-9904-4756-9630-8D06623F1320}"/>
              </a:ext>
            </a:extLst>
          </p:cNvPr>
          <p:cNvSpPr>
            <a:spLocks noGrp="1"/>
          </p:cNvSpPr>
          <p:nvPr>
            <p:ph type="sldNum" sz="quarter" idx="12"/>
          </p:nvPr>
        </p:nvSpPr>
        <p:spPr/>
        <p:txBody>
          <a:bodyPr/>
          <a:lstStyle/>
          <a:p>
            <a:fld id="{934E0089-2815-47C0-A6F3-B3F8C6C19A77}" type="slidenum">
              <a:rPr lang="en-US" smtClean="0"/>
              <a:t>‹#›</a:t>
            </a:fld>
            <a:endParaRPr lang="en-US"/>
          </a:p>
        </p:txBody>
      </p:sp>
    </p:spTree>
    <p:extLst>
      <p:ext uri="{BB962C8B-B14F-4D97-AF65-F5344CB8AC3E}">
        <p14:creationId xmlns:p14="http://schemas.microsoft.com/office/powerpoint/2010/main" val="40203934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5E642-C75A-4B05-AD35-31DA4EA3E3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84B320-3797-4765-BEA1-54F5617E363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939D17-4968-4144-A837-CB151E9D1F68}"/>
              </a:ext>
            </a:extLst>
          </p:cNvPr>
          <p:cNvSpPr>
            <a:spLocks noGrp="1"/>
          </p:cNvSpPr>
          <p:nvPr>
            <p:ph type="dt" sz="half" idx="10"/>
          </p:nvPr>
        </p:nvSpPr>
        <p:spPr/>
        <p:txBody>
          <a:bodyPr/>
          <a:lstStyle/>
          <a:p>
            <a:fld id="{585465C7-8E3A-4678-9079-11A86FFAA1B9}" type="datetimeFigureOut">
              <a:rPr lang="en-US" smtClean="0"/>
              <a:t>3/12/2025</a:t>
            </a:fld>
            <a:endParaRPr lang="en-US"/>
          </a:p>
        </p:txBody>
      </p:sp>
      <p:sp>
        <p:nvSpPr>
          <p:cNvPr id="5" name="Footer Placeholder 4">
            <a:extLst>
              <a:ext uri="{FF2B5EF4-FFF2-40B4-BE49-F238E27FC236}">
                <a16:creationId xmlns:a16="http://schemas.microsoft.com/office/drawing/2014/main" id="{F69B2BCC-663C-43A8-B9B5-DCA399B627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87368F-E171-4A68-88F0-3E04A620CF9D}"/>
              </a:ext>
            </a:extLst>
          </p:cNvPr>
          <p:cNvSpPr>
            <a:spLocks noGrp="1"/>
          </p:cNvSpPr>
          <p:nvPr>
            <p:ph type="sldNum" sz="quarter" idx="12"/>
          </p:nvPr>
        </p:nvSpPr>
        <p:spPr/>
        <p:txBody>
          <a:bodyPr/>
          <a:lstStyle/>
          <a:p>
            <a:fld id="{934E0089-2815-47C0-A6F3-B3F8C6C19A77}" type="slidenum">
              <a:rPr lang="en-US" smtClean="0"/>
              <a:t>‹#›</a:t>
            </a:fld>
            <a:endParaRPr lang="en-US"/>
          </a:p>
        </p:txBody>
      </p:sp>
    </p:spTree>
    <p:extLst>
      <p:ext uri="{BB962C8B-B14F-4D97-AF65-F5344CB8AC3E}">
        <p14:creationId xmlns:p14="http://schemas.microsoft.com/office/powerpoint/2010/main" val="622057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D7205-A7D8-4D53-ABCD-4EE87AD8D03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EB6902-360C-4616-BAF3-81767B97F1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479CEA8-A94C-4055-979A-AB3AB4923C13}"/>
              </a:ext>
            </a:extLst>
          </p:cNvPr>
          <p:cNvSpPr>
            <a:spLocks noGrp="1"/>
          </p:cNvSpPr>
          <p:nvPr>
            <p:ph type="dt" sz="half" idx="10"/>
          </p:nvPr>
        </p:nvSpPr>
        <p:spPr/>
        <p:txBody>
          <a:bodyPr/>
          <a:lstStyle/>
          <a:p>
            <a:fld id="{585465C7-8E3A-4678-9079-11A86FFAA1B9}" type="datetimeFigureOut">
              <a:rPr lang="en-US" smtClean="0"/>
              <a:t>3/12/2025</a:t>
            </a:fld>
            <a:endParaRPr lang="en-US"/>
          </a:p>
        </p:txBody>
      </p:sp>
      <p:sp>
        <p:nvSpPr>
          <p:cNvPr id="5" name="Footer Placeholder 4">
            <a:extLst>
              <a:ext uri="{FF2B5EF4-FFF2-40B4-BE49-F238E27FC236}">
                <a16:creationId xmlns:a16="http://schemas.microsoft.com/office/drawing/2014/main" id="{0796FBD7-BD21-47D2-B5CA-74500FCEA9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F0A0C0-9492-4146-8515-7467DE4B8056}"/>
              </a:ext>
            </a:extLst>
          </p:cNvPr>
          <p:cNvSpPr>
            <a:spLocks noGrp="1"/>
          </p:cNvSpPr>
          <p:nvPr>
            <p:ph type="sldNum" sz="quarter" idx="12"/>
          </p:nvPr>
        </p:nvSpPr>
        <p:spPr/>
        <p:txBody>
          <a:bodyPr/>
          <a:lstStyle/>
          <a:p>
            <a:fld id="{934E0089-2815-47C0-A6F3-B3F8C6C19A77}" type="slidenum">
              <a:rPr lang="en-US" smtClean="0"/>
              <a:t>‹#›</a:t>
            </a:fld>
            <a:endParaRPr lang="en-US"/>
          </a:p>
        </p:txBody>
      </p:sp>
    </p:spTree>
    <p:extLst>
      <p:ext uri="{BB962C8B-B14F-4D97-AF65-F5344CB8AC3E}">
        <p14:creationId xmlns:p14="http://schemas.microsoft.com/office/powerpoint/2010/main" val="22782884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BF218-C149-48BD-A581-7AE9BBBD37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22F1F7-F3EF-45FB-9335-962B29DD039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612FF14-DEEB-4C85-AF6B-35608709E6D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DCCCCF6-6B32-43FE-89FE-3EC229CF8F7B}"/>
              </a:ext>
            </a:extLst>
          </p:cNvPr>
          <p:cNvSpPr>
            <a:spLocks noGrp="1"/>
          </p:cNvSpPr>
          <p:nvPr>
            <p:ph type="dt" sz="half" idx="10"/>
          </p:nvPr>
        </p:nvSpPr>
        <p:spPr/>
        <p:txBody>
          <a:bodyPr/>
          <a:lstStyle/>
          <a:p>
            <a:fld id="{585465C7-8E3A-4678-9079-11A86FFAA1B9}" type="datetimeFigureOut">
              <a:rPr lang="en-US" smtClean="0"/>
              <a:t>3/12/2025</a:t>
            </a:fld>
            <a:endParaRPr lang="en-US"/>
          </a:p>
        </p:txBody>
      </p:sp>
      <p:sp>
        <p:nvSpPr>
          <p:cNvPr id="6" name="Footer Placeholder 5">
            <a:extLst>
              <a:ext uri="{FF2B5EF4-FFF2-40B4-BE49-F238E27FC236}">
                <a16:creationId xmlns:a16="http://schemas.microsoft.com/office/drawing/2014/main" id="{693AA49C-C8AE-442E-95BF-41F153F88C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0E79F0-D10B-46C5-9BAE-BBF7AFE60036}"/>
              </a:ext>
            </a:extLst>
          </p:cNvPr>
          <p:cNvSpPr>
            <a:spLocks noGrp="1"/>
          </p:cNvSpPr>
          <p:nvPr>
            <p:ph type="sldNum" sz="quarter" idx="12"/>
          </p:nvPr>
        </p:nvSpPr>
        <p:spPr/>
        <p:txBody>
          <a:bodyPr/>
          <a:lstStyle/>
          <a:p>
            <a:fld id="{934E0089-2815-47C0-A6F3-B3F8C6C19A77}" type="slidenum">
              <a:rPr lang="en-US" smtClean="0"/>
              <a:t>‹#›</a:t>
            </a:fld>
            <a:endParaRPr lang="en-US"/>
          </a:p>
        </p:txBody>
      </p:sp>
    </p:spTree>
    <p:extLst>
      <p:ext uri="{BB962C8B-B14F-4D97-AF65-F5344CB8AC3E}">
        <p14:creationId xmlns:p14="http://schemas.microsoft.com/office/powerpoint/2010/main" val="19129665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78E67-FDB4-45D8-98D2-C8C8715A28F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49871BD-A0EC-4631-8013-4AFE6DADCE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796A69F-53F2-4173-8708-EA15B32EC09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043676-6FF1-46E7-A086-0CC8144BC3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90DACB9-C18F-4620-AC5F-7D77FE838E9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A02C3A-EBB2-44AF-A98C-0DFC1986A85B}"/>
              </a:ext>
            </a:extLst>
          </p:cNvPr>
          <p:cNvSpPr>
            <a:spLocks noGrp="1"/>
          </p:cNvSpPr>
          <p:nvPr>
            <p:ph type="dt" sz="half" idx="10"/>
          </p:nvPr>
        </p:nvSpPr>
        <p:spPr/>
        <p:txBody>
          <a:bodyPr/>
          <a:lstStyle/>
          <a:p>
            <a:fld id="{585465C7-8E3A-4678-9079-11A86FFAA1B9}" type="datetimeFigureOut">
              <a:rPr lang="en-US" smtClean="0"/>
              <a:t>3/12/2025</a:t>
            </a:fld>
            <a:endParaRPr lang="en-US"/>
          </a:p>
        </p:txBody>
      </p:sp>
      <p:sp>
        <p:nvSpPr>
          <p:cNvPr id="8" name="Footer Placeholder 7">
            <a:extLst>
              <a:ext uri="{FF2B5EF4-FFF2-40B4-BE49-F238E27FC236}">
                <a16:creationId xmlns:a16="http://schemas.microsoft.com/office/drawing/2014/main" id="{B4694418-5002-48E5-ABE4-78565F89062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68B5E67-4E8C-4290-82F6-8FD51F6DF61A}"/>
              </a:ext>
            </a:extLst>
          </p:cNvPr>
          <p:cNvSpPr>
            <a:spLocks noGrp="1"/>
          </p:cNvSpPr>
          <p:nvPr>
            <p:ph type="sldNum" sz="quarter" idx="12"/>
          </p:nvPr>
        </p:nvSpPr>
        <p:spPr/>
        <p:txBody>
          <a:bodyPr/>
          <a:lstStyle/>
          <a:p>
            <a:fld id="{934E0089-2815-47C0-A6F3-B3F8C6C19A77}" type="slidenum">
              <a:rPr lang="en-US" smtClean="0"/>
              <a:t>‹#›</a:t>
            </a:fld>
            <a:endParaRPr lang="en-US"/>
          </a:p>
        </p:txBody>
      </p:sp>
    </p:spTree>
    <p:extLst>
      <p:ext uri="{BB962C8B-B14F-4D97-AF65-F5344CB8AC3E}">
        <p14:creationId xmlns:p14="http://schemas.microsoft.com/office/powerpoint/2010/main" val="15750612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BEE5F-2A9F-42AE-9E9B-42F478F560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36AA88B-D25B-4C64-BA54-838757247961}"/>
              </a:ext>
            </a:extLst>
          </p:cNvPr>
          <p:cNvSpPr>
            <a:spLocks noGrp="1"/>
          </p:cNvSpPr>
          <p:nvPr>
            <p:ph type="dt" sz="half" idx="10"/>
          </p:nvPr>
        </p:nvSpPr>
        <p:spPr/>
        <p:txBody>
          <a:bodyPr/>
          <a:lstStyle/>
          <a:p>
            <a:fld id="{585465C7-8E3A-4678-9079-11A86FFAA1B9}" type="datetimeFigureOut">
              <a:rPr lang="en-US" smtClean="0"/>
              <a:t>3/12/2025</a:t>
            </a:fld>
            <a:endParaRPr lang="en-US"/>
          </a:p>
        </p:txBody>
      </p:sp>
      <p:sp>
        <p:nvSpPr>
          <p:cNvPr id="4" name="Footer Placeholder 3">
            <a:extLst>
              <a:ext uri="{FF2B5EF4-FFF2-40B4-BE49-F238E27FC236}">
                <a16:creationId xmlns:a16="http://schemas.microsoft.com/office/drawing/2014/main" id="{AE997E73-783B-402B-8F72-0BAD7357B4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D928ED-275C-459B-83A1-2A6165CAF98F}"/>
              </a:ext>
            </a:extLst>
          </p:cNvPr>
          <p:cNvSpPr>
            <a:spLocks noGrp="1"/>
          </p:cNvSpPr>
          <p:nvPr>
            <p:ph type="sldNum" sz="quarter" idx="12"/>
          </p:nvPr>
        </p:nvSpPr>
        <p:spPr/>
        <p:txBody>
          <a:bodyPr/>
          <a:lstStyle/>
          <a:p>
            <a:fld id="{934E0089-2815-47C0-A6F3-B3F8C6C19A77}" type="slidenum">
              <a:rPr lang="en-US" smtClean="0"/>
              <a:t>‹#›</a:t>
            </a:fld>
            <a:endParaRPr lang="en-US"/>
          </a:p>
        </p:txBody>
      </p:sp>
    </p:spTree>
    <p:extLst>
      <p:ext uri="{BB962C8B-B14F-4D97-AF65-F5344CB8AC3E}">
        <p14:creationId xmlns:p14="http://schemas.microsoft.com/office/powerpoint/2010/main" val="2483198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6F259-69A0-44B9-AD9D-5093FE2BBD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CD3860-8612-4056-B66A-791E972A14B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50500C-B0B3-4E64-B2AE-2E9D9A5EC768}"/>
              </a:ext>
            </a:extLst>
          </p:cNvPr>
          <p:cNvSpPr>
            <a:spLocks noGrp="1"/>
          </p:cNvSpPr>
          <p:nvPr>
            <p:ph type="dt" sz="half" idx="10"/>
          </p:nvPr>
        </p:nvSpPr>
        <p:spPr/>
        <p:txBody>
          <a:bodyPr/>
          <a:lstStyle/>
          <a:p>
            <a:fld id="{00A90217-4C78-44D6-8101-3BD32EA4662C}" type="datetimeFigureOut">
              <a:rPr lang="en-US" smtClean="0"/>
              <a:t>3/12/2025</a:t>
            </a:fld>
            <a:endParaRPr lang="en-US"/>
          </a:p>
        </p:txBody>
      </p:sp>
      <p:sp>
        <p:nvSpPr>
          <p:cNvPr id="5" name="Footer Placeholder 4">
            <a:extLst>
              <a:ext uri="{FF2B5EF4-FFF2-40B4-BE49-F238E27FC236}">
                <a16:creationId xmlns:a16="http://schemas.microsoft.com/office/drawing/2014/main" id="{EFAE1F65-B432-4C6F-9C7D-15337FA7D5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F1727E-6D46-409F-8DF7-6634EE9286A6}"/>
              </a:ext>
            </a:extLst>
          </p:cNvPr>
          <p:cNvSpPr>
            <a:spLocks noGrp="1"/>
          </p:cNvSpPr>
          <p:nvPr>
            <p:ph type="sldNum" sz="quarter" idx="12"/>
          </p:nvPr>
        </p:nvSpPr>
        <p:spPr/>
        <p:txBody>
          <a:bodyPr/>
          <a:lstStyle/>
          <a:p>
            <a:fld id="{1AE448DF-B8D8-4861-90F2-173025B06E2A}" type="slidenum">
              <a:rPr lang="en-US" smtClean="0"/>
              <a:t>‹#›</a:t>
            </a:fld>
            <a:endParaRPr lang="en-US"/>
          </a:p>
        </p:txBody>
      </p:sp>
    </p:spTree>
    <p:extLst>
      <p:ext uri="{BB962C8B-B14F-4D97-AF65-F5344CB8AC3E}">
        <p14:creationId xmlns:p14="http://schemas.microsoft.com/office/powerpoint/2010/main" val="21815982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E58283F-A726-43D8-8BC9-2E4FC3123740}"/>
              </a:ext>
            </a:extLst>
          </p:cNvPr>
          <p:cNvSpPr>
            <a:spLocks noGrp="1"/>
          </p:cNvSpPr>
          <p:nvPr>
            <p:ph type="dt" sz="half" idx="10"/>
          </p:nvPr>
        </p:nvSpPr>
        <p:spPr/>
        <p:txBody>
          <a:bodyPr/>
          <a:lstStyle/>
          <a:p>
            <a:fld id="{585465C7-8E3A-4678-9079-11A86FFAA1B9}" type="datetimeFigureOut">
              <a:rPr lang="en-US" smtClean="0"/>
              <a:t>3/12/2025</a:t>
            </a:fld>
            <a:endParaRPr lang="en-US"/>
          </a:p>
        </p:txBody>
      </p:sp>
      <p:sp>
        <p:nvSpPr>
          <p:cNvPr id="3" name="Footer Placeholder 2">
            <a:extLst>
              <a:ext uri="{FF2B5EF4-FFF2-40B4-BE49-F238E27FC236}">
                <a16:creationId xmlns:a16="http://schemas.microsoft.com/office/drawing/2014/main" id="{626F0662-6653-4F49-8EED-6A602B505F5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8603166-9550-450C-A1FF-7D5223387FFC}"/>
              </a:ext>
            </a:extLst>
          </p:cNvPr>
          <p:cNvSpPr>
            <a:spLocks noGrp="1"/>
          </p:cNvSpPr>
          <p:nvPr>
            <p:ph type="sldNum" sz="quarter" idx="12"/>
          </p:nvPr>
        </p:nvSpPr>
        <p:spPr/>
        <p:txBody>
          <a:bodyPr/>
          <a:lstStyle/>
          <a:p>
            <a:fld id="{934E0089-2815-47C0-A6F3-B3F8C6C19A77}" type="slidenum">
              <a:rPr lang="en-US" smtClean="0"/>
              <a:t>‹#›</a:t>
            </a:fld>
            <a:endParaRPr lang="en-US"/>
          </a:p>
        </p:txBody>
      </p:sp>
    </p:spTree>
    <p:extLst>
      <p:ext uri="{BB962C8B-B14F-4D97-AF65-F5344CB8AC3E}">
        <p14:creationId xmlns:p14="http://schemas.microsoft.com/office/powerpoint/2010/main" val="42635747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0088C-C28B-4CB2-9758-FEC20979ED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4F9987A-6D10-4ABB-923D-D49D63AE2F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12B81AE-E3CD-4940-8481-AB83B59840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11E7507-BC2F-4B0A-8183-E380CFC7752B}"/>
              </a:ext>
            </a:extLst>
          </p:cNvPr>
          <p:cNvSpPr>
            <a:spLocks noGrp="1"/>
          </p:cNvSpPr>
          <p:nvPr>
            <p:ph type="dt" sz="half" idx="10"/>
          </p:nvPr>
        </p:nvSpPr>
        <p:spPr/>
        <p:txBody>
          <a:bodyPr/>
          <a:lstStyle/>
          <a:p>
            <a:fld id="{585465C7-8E3A-4678-9079-11A86FFAA1B9}" type="datetimeFigureOut">
              <a:rPr lang="en-US" smtClean="0"/>
              <a:t>3/12/2025</a:t>
            </a:fld>
            <a:endParaRPr lang="en-US"/>
          </a:p>
        </p:txBody>
      </p:sp>
      <p:sp>
        <p:nvSpPr>
          <p:cNvPr id="6" name="Footer Placeholder 5">
            <a:extLst>
              <a:ext uri="{FF2B5EF4-FFF2-40B4-BE49-F238E27FC236}">
                <a16:creationId xmlns:a16="http://schemas.microsoft.com/office/drawing/2014/main" id="{71FF4ABF-51F7-4268-A535-DCAFC73F1A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EBC050-9A5C-4DF2-8A7B-1357BA8102CA}"/>
              </a:ext>
            </a:extLst>
          </p:cNvPr>
          <p:cNvSpPr>
            <a:spLocks noGrp="1"/>
          </p:cNvSpPr>
          <p:nvPr>
            <p:ph type="sldNum" sz="quarter" idx="12"/>
          </p:nvPr>
        </p:nvSpPr>
        <p:spPr/>
        <p:txBody>
          <a:bodyPr/>
          <a:lstStyle/>
          <a:p>
            <a:fld id="{934E0089-2815-47C0-A6F3-B3F8C6C19A77}" type="slidenum">
              <a:rPr lang="en-US" smtClean="0"/>
              <a:t>‹#›</a:t>
            </a:fld>
            <a:endParaRPr lang="en-US"/>
          </a:p>
        </p:txBody>
      </p:sp>
    </p:spTree>
    <p:extLst>
      <p:ext uri="{BB962C8B-B14F-4D97-AF65-F5344CB8AC3E}">
        <p14:creationId xmlns:p14="http://schemas.microsoft.com/office/powerpoint/2010/main" val="28776847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C4701-6196-426A-9F33-F89FA7B273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9933CA7-D9A4-4B33-88B7-479C0C4F17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72A1867-276F-4990-92A4-5B47E983D6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95F24B8-BCBB-4768-A5B9-24F581393B60}"/>
              </a:ext>
            </a:extLst>
          </p:cNvPr>
          <p:cNvSpPr>
            <a:spLocks noGrp="1"/>
          </p:cNvSpPr>
          <p:nvPr>
            <p:ph type="dt" sz="half" idx="10"/>
          </p:nvPr>
        </p:nvSpPr>
        <p:spPr/>
        <p:txBody>
          <a:bodyPr/>
          <a:lstStyle/>
          <a:p>
            <a:fld id="{585465C7-8E3A-4678-9079-11A86FFAA1B9}" type="datetimeFigureOut">
              <a:rPr lang="en-US" smtClean="0"/>
              <a:t>3/12/2025</a:t>
            </a:fld>
            <a:endParaRPr lang="en-US"/>
          </a:p>
        </p:txBody>
      </p:sp>
      <p:sp>
        <p:nvSpPr>
          <p:cNvPr id="6" name="Footer Placeholder 5">
            <a:extLst>
              <a:ext uri="{FF2B5EF4-FFF2-40B4-BE49-F238E27FC236}">
                <a16:creationId xmlns:a16="http://schemas.microsoft.com/office/drawing/2014/main" id="{ACE7DB65-EAAB-4A42-9ADF-125E6A243D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FC974C-0AD7-4331-9883-6D15A6D5152E}"/>
              </a:ext>
            </a:extLst>
          </p:cNvPr>
          <p:cNvSpPr>
            <a:spLocks noGrp="1"/>
          </p:cNvSpPr>
          <p:nvPr>
            <p:ph type="sldNum" sz="quarter" idx="12"/>
          </p:nvPr>
        </p:nvSpPr>
        <p:spPr/>
        <p:txBody>
          <a:bodyPr/>
          <a:lstStyle/>
          <a:p>
            <a:fld id="{934E0089-2815-47C0-A6F3-B3F8C6C19A77}" type="slidenum">
              <a:rPr lang="en-US" smtClean="0"/>
              <a:t>‹#›</a:t>
            </a:fld>
            <a:endParaRPr lang="en-US"/>
          </a:p>
        </p:txBody>
      </p:sp>
    </p:spTree>
    <p:extLst>
      <p:ext uri="{BB962C8B-B14F-4D97-AF65-F5344CB8AC3E}">
        <p14:creationId xmlns:p14="http://schemas.microsoft.com/office/powerpoint/2010/main" val="5861215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A08A8-9108-4204-B635-412D5CD9A6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7F136DB-111C-467E-B5B1-E1502A6AE25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3C40CB-559A-4FA4-AF0A-D520AFE15437}"/>
              </a:ext>
            </a:extLst>
          </p:cNvPr>
          <p:cNvSpPr>
            <a:spLocks noGrp="1"/>
          </p:cNvSpPr>
          <p:nvPr>
            <p:ph type="dt" sz="half" idx="10"/>
          </p:nvPr>
        </p:nvSpPr>
        <p:spPr/>
        <p:txBody>
          <a:bodyPr/>
          <a:lstStyle/>
          <a:p>
            <a:fld id="{585465C7-8E3A-4678-9079-11A86FFAA1B9}" type="datetimeFigureOut">
              <a:rPr lang="en-US" smtClean="0"/>
              <a:t>3/12/2025</a:t>
            </a:fld>
            <a:endParaRPr lang="en-US"/>
          </a:p>
        </p:txBody>
      </p:sp>
      <p:sp>
        <p:nvSpPr>
          <p:cNvPr id="5" name="Footer Placeholder 4">
            <a:extLst>
              <a:ext uri="{FF2B5EF4-FFF2-40B4-BE49-F238E27FC236}">
                <a16:creationId xmlns:a16="http://schemas.microsoft.com/office/drawing/2014/main" id="{C19C3F0D-9583-4E82-83B5-4B2E45DE31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2D978B-9914-4327-93DD-12C820C111C6}"/>
              </a:ext>
            </a:extLst>
          </p:cNvPr>
          <p:cNvSpPr>
            <a:spLocks noGrp="1"/>
          </p:cNvSpPr>
          <p:nvPr>
            <p:ph type="sldNum" sz="quarter" idx="12"/>
          </p:nvPr>
        </p:nvSpPr>
        <p:spPr/>
        <p:txBody>
          <a:bodyPr/>
          <a:lstStyle/>
          <a:p>
            <a:fld id="{934E0089-2815-47C0-A6F3-B3F8C6C19A77}" type="slidenum">
              <a:rPr lang="en-US" smtClean="0"/>
              <a:t>‹#›</a:t>
            </a:fld>
            <a:endParaRPr lang="en-US"/>
          </a:p>
        </p:txBody>
      </p:sp>
    </p:spTree>
    <p:extLst>
      <p:ext uri="{BB962C8B-B14F-4D97-AF65-F5344CB8AC3E}">
        <p14:creationId xmlns:p14="http://schemas.microsoft.com/office/powerpoint/2010/main" val="9546734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D07F1B-287E-42EA-B625-007F203E8FF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21A1248-2DC1-4F1A-8FE3-F077E2FCD7E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0A9A40-A708-406C-915E-30A6AA2CF664}"/>
              </a:ext>
            </a:extLst>
          </p:cNvPr>
          <p:cNvSpPr>
            <a:spLocks noGrp="1"/>
          </p:cNvSpPr>
          <p:nvPr>
            <p:ph type="dt" sz="half" idx="10"/>
          </p:nvPr>
        </p:nvSpPr>
        <p:spPr/>
        <p:txBody>
          <a:bodyPr/>
          <a:lstStyle/>
          <a:p>
            <a:fld id="{585465C7-8E3A-4678-9079-11A86FFAA1B9}" type="datetimeFigureOut">
              <a:rPr lang="en-US" smtClean="0"/>
              <a:t>3/12/2025</a:t>
            </a:fld>
            <a:endParaRPr lang="en-US"/>
          </a:p>
        </p:txBody>
      </p:sp>
      <p:sp>
        <p:nvSpPr>
          <p:cNvPr id="5" name="Footer Placeholder 4">
            <a:extLst>
              <a:ext uri="{FF2B5EF4-FFF2-40B4-BE49-F238E27FC236}">
                <a16:creationId xmlns:a16="http://schemas.microsoft.com/office/drawing/2014/main" id="{3C5EEDE7-2217-4FDC-B193-422951253E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B6F1BD-4E0F-4CF8-95EC-4B98B5B4D332}"/>
              </a:ext>
            </a:extLst>
          </p:cNvPr>
          <p:cNvSpPr>
            <a:spLocks noGrp="1"/>
          </p:cNvSpPr>
          <p:nvPr>
            <p:ph type="sldNum" sz="quarter" idx="12"/>
          </p:nvPr>
        </p:nvSpPr>
        <p:spPr/>
        <p:txBody>
          <a:bodyPr/>
          <a:lstStyle/>
          <a:p>
            <a:fld id="{934E0089-2815-47C0-A6F3-B3F8C6C19A77}" type="slidenum">
              <a:rPr lang="en-US" smtClean="0"/>
              <a:t>‹#›</a:t>
            </a:fld>
            <a:endParaRPr lang="en-US"/>
          </a:p>
        </p:txBody>
      </p:sp>
    </p:spTree>
    <p:extLst>
      <p:ext uri="{BB962C8B-B14F-4D97-AF65-F5344CB8AC3E}">
        <p14:creationId xmlns:p14="http://schemas.microsoft.com/office/powerpoint/2010/main" val="18012290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FBEF9C-1E5F-4AE3-ACA6-74EE3650772B}"/>
              </a:ext>
            </a:extLst>
          </p:cNvPr>
          <p:cNvSpPr/>
          <p:nvPr userDrawn="1"/>
        </p:nvSpPr>
        <p:spPr>
          <a:xfrm>
            <a:off x="1001713" y="1001713"/>
            <a:ext cx="10186194" cy="4854575"/>
          </a:xfrm>
          <a:prstGeom prst="rect">
            <a:avLst/>
          </a:prstGeom>
          <a:noFill/>
          <a:ln w="317500" cmpd="tri">
            <a:solidFill>
              <a:srgbClr val="12B0B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sz="900"/>
          </a:p>
        </p:txBody>
      </p:sp>
      <p:sp>
        <p:nvSpPr>
          <p:cNvPr id="3" name="Slide Number Placeholder 3">
            <a:extLst>
              <a:ext uri="{FF2B5EF4-FFF2-40B4-BE49-F238E27FC236}">
                <a16:creationId xmlns:a16="http://schemas.microsoft.com/office/drawing/2014/main" id="{CCC27A8B-FDC9-43E4-A10D-999F1E5D687C}"/>
              </a:ext>
            </a:extLst>
          </p:cNvPr>
          <p:cNvSpPr>
            <a:spLocks noGrp="1"/>
          </p:cNvSpPr>
          <p:nvPr>
            <p:ph type="sldNum" sz="quarter" idx="10"/>
          </p:nvPr>
        </p:nvSpPr>
        <p:spPr/>
        <p:txBody>
          <a:bodyPr/>
          <a:lstStyle>
            <a:lvl1pPr algn="r">
              <a:defRPr sz="600" smtClean="0">
                <a:solidFill>
                  <a:schemeClr val="tx1">
                    <a:tint val="75000"/>
                  </a:schemeClr>
                </a:solidFill>
              </a:defRPr>
            </a:lvl1pPr>
          </a:lstStyle>
          <a:p>
            <a:pPr>
              <a:defRPr/>
            </a:pPr>
            <a:fld id="{A7A3A7A6-D82B-42D3-96BA-560031747AA7}" type="slidenum">
              <a:rPr lang="en-US"/>
              <a:pPr>
                <a:defRPr/>
              </a:pPr>
              <a:t>‹#›</a:t>
            </a:fld>
            <a:endParaRPr lang="en-US"/>
          </a:p>
        </p:txBody>
      </p:sp>
    </p:spTree>
    <p:extLst>
      <p:ext uri="{BB962C8B-B14F-4D97-AF65-F5344CB8AC3E}">
        <p14:creationId xmlns:p14="http://schemas.microsoft.com/office/powerpoint/2010/main" val="20859816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603B8A-4843-454A-9CDE-C580B1176962}"/>
              </a:ext>
            </a:extLst>
          </p:cNvPr>
          <p:cNvSpPr/>
          <p:nvPr userDrawn="1"/>
        </p:nvSpPr>
        <p:spPr>
          <a:xfrm>
            <a:off x="0" y="6791325"/>
            <a:ext cx="12192000" cy="66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sz="900"/>
          </a:p>
        </p:txBody>
      </p:sp>
      <p:sp>
        <p:nvSpPr>
          <p:cNvPr id="3" name="Rectangle 2">
            <a:extLst>
              <a:ext uri="{FF2B5EF4-FFF2-40B4-BE49-F238E27FC236}">
                <a16:creationId xmlns:a16="http://schemas.microsoft.com/office/drawing/2014/main" id="{A173655C-B48D-4F02-BC96-0AA71A5CA174}"/>
              </a:ext>
            </a:extLst>
          </p:cNvPr>
          <p:cNvSpPr/>
          <p:nvPr userDrawn="1"/>
        </p:nvSpPr>
        <p:spPr>
          <a:xfrm>
            <a:off x="1001713" y="1001713"/>
            <a:ext cx="10186194" cy="4854575"/>
          </a:xfrm>
          <a:prstGeom prst="rect">
            <a:avLst/>
          </a:prstGeom>
          <a:solidFill>
            <a:srgbClr val="12B0B5"/>
          </a:solidFill>
          <a:ln w="247650" cmpd="tri">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sz="900" dirty="0"/>
          </a:p>
        </p:txBody>
      </p:sp>
      <p:sp>
        <p:nvSpPr>
          <p:cNvPr id="4" name="Rectangle 6">
            <a:extLst>
              <a:ext uri="{FF2B5EF4-FFF2-40B4-BE49-F238E27FC236}">
                <a16:creationId xmlns:a16="http://schemas.microsoft.com/office/drawing/2014/main" id="{202F130E-6852-46EB-A09D-209DA8C89C72}"/>
              </a:ext>
            </a:extLst>
          </p:cNvPr>
          <p:cNvSpPr>
            <a:spLocks noChangeArrowheads="1"/>
          </p:cNvSpPr>
          <p:nvPr userDrawn="1"/>
        </p:nvSpPr>
        <p:spPr bwMode="auto">
          <a:xfrm>
            <a:off x="0" y="6583363"/>
            <a:ext cx="121920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en-US" altLang="en-US" sz="600">
                <a:latin typeface="Montserrat" panose="02000505000000020004" pitchFamily="2" charset="0"/>
              </a:rPr>
              <a:t>The Health Coach Group | Copyright </a:t>
            </a:r>
            <a:r>
              <a:rPr lang="en-US" altLang="en-US" sz="600"/>
              <a:t>©</a:t>
            </a:r>
            <a:r>
              <a:rPr lang="en-US" altLang="en-US" sz="600">
                <a:latin typeface="Montserrat" panose="02000505000000020004" pitchFamily="2" charset="0"/>
              </a:rPr>
              <a:t> All Rights Reserved.</a:t>
            </a:r>
          </a:p>
        </p:txBody>
      </p:sp>
      <p:sp>
        <p:nvSpPr>
          <p:cNvPr id="5" name="Slide Number Placeholder 5">
            <a:extLst>
              <a:ext uri="{FF2B5EF4-FFF2-40B4-BE49-F238E27FC236}">
                <a16:creationId xmlns:a16="http://schemas.microsoft.com/office/drawing/2014/main" id="{009CD36B-F4CC-4942-932D-DBDFE175B5F7}"/>
              </a:ext>
            </a:extLst>
          </p:cNvPr>
          <p:cNvSpPr>
            <a:spLocks noGrp="1"/>
          </p:cNvSpPr>
          <p:nvPr>
            <p:ph type="sldNum" sz="quarter" idx="10"/>
          </p:nvPr>
        </p:nvSpPr>
        <p:spPr/>
        <p:txBody>
          <a:bodyPr/>
          <a:lstStyle>
            <a:lvl1pPr>
              <a:defRPr/>
            </a:lvl1pPr>
          </a:lstStyle>
          <a:p>
            <a:pPr>
              <a:defRPr/>
            </a:pPr>
            <a:fld id="{5EE37673-3C83-422C-BC29-BBCE9CD0513B}" type="slidenum">
              <a:rPr lang="en-US"/>
              <a:pPr>
                <a:defRPr/>
              </a:pPr>
              <a:t>‹#›</a:t>
            </a:fld>
            <a:endParaRPr lang="en-US"/>
          </a:p>
        </p:txBody>
      </p:sp>
    </p:spTree>
    <p:extLst>
      <p:ext uri="{BB962C8B-B14F-4D97-AF65-F5344CB8AC3E}">
        <p14:creationId xmlns:p14="http://schemas.microsoft.com/office/powerpoint/2010/main" val="20979309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B9D5BAB-493C-46A9-8967-ECA8849F1C8A}"/>
              </a:ext>
            </a:extLst>
          </p:cNvPr>
          <p:cNvSpPr/>
          <p:nvPr userDrawn="1"/>
        </p:nvSpPr>
        <p:spPr>
          <a:xfrm>
            <a:off x="0" y="6791325"/>
            <a:ext cx="12192000" cy="66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sz="900"/>
          </a:p>
        </p:txBody>
      </p:sp>
      <p:sp>
        <p:nvSpPr>
          <p:cNvPr id="3" name="TextBox 18">
            <a:extLst>
              <a:ext uri="{FF2B5EF4-FFF2-40B4-BE49-F238E27FC236}">
                <a16:creationId xmlns:a16="http://schemas.microsoft.com/office/drawing/2014/main" id="{DE3DE27F-FB71-44E8-8A72-F554A3BDCDCD}"/>
              </a:ext>
            </a:extLst>
          </p:cNvPr>
          <p:cNvSpPr txBox="1">
            <a:spLocks noChangeArrowheads="1"/>
          </p:cNvSpPr>
          <p:nvPr userDrawn="1"/>
        </p:nvSpPr>
        <p:spPr bwMode="auto">
          <a:xfrm>
            <a:off x="3303822" y="2317750"/>
            <a:ext cx="5581977"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Calibri" panose="020F0502020204030204" pitchFamily="34" charset="0"/>
              </a:defRPr>
            </a:lvl1pPr>
            <a:lvl2pPr marL="742950" indent="-285750">
              <a:defRPr sz="3600">
                <a:solidFill>
                  <a:schemeClr val="tx1"/>
                </a:solidFill>
                <a:latin typeface="Calibri" panose="020F0502020204030204" pitchFamily="34" charset="0"/>
              </a:defRPr>
            </a:lvl2pPr>
            <a:lvl3pPr marL="1143000" indent="-228600">
              <a:defRPr sz="3600">
                <a:solidFill>
                  <a:schemeClr val="tx1"/>
                </a:solidFill>
                <a:latin typeface="Calibri" panose="020F0502020204030204" pitchFamily="34" charset="0"/>
              </a:defRPr>
            </a:lvl3pPr>
            <a:lvl4pPr marL="1600200" indent="-228600">
              <a:defRPr sz="3600">
                <a:solidFill>
                  <a:schemeClr val="tx1"/>
                </a:solidFill>
                <a:latin typeface="Calibri" panose="020F0502020204030204" pitchFamily="34" charset="0"/>
              </a:defRPr>
            </a:lvl4pPr>
            <a:lvl5pPr marL="2057400" indent="-228600">
              <a:defRPr sz="3600">
                <a:solidFill>
                  <a:schemeClr val="tx1"/>
                </a:solidFill>
                <a:latin typeface="Calibri" panose="020F0502020204030204" pitchFamily="34" charset="0"/>
              </a:defRPr>
            </a:lvl5pPr>
            <a:lvl6pPr marL="2514600" indent="-228600" defTabSz="1828800" fontAlgn="base">
              <a:spcBef>
                <a:spcPct val="0"/>
              </a:spcBef>
              <a:spcAft>
                <a:spcPct val="0"/>
              </a:spcAft>
              <a:defRPr sz="3600">
                <a:solidFill>
                  <a:schemeClr val="tx1"/>
                </a:solidFill>
                <a:latin typeface="Calibri" panose="020F0502020204030204" pitchFamily="34" charset="0"/>
              </a:defRPr>
            </a:lvl6pPr>
            <a:lvl7pPr marL="2971800" indent="-228600" defTabSz="1828800" fontAlgn="base">
              <a:spcBef>
                <a:spcPct val="0"/>
              </a:spcBef>
              <a:spcAft>
                <a:spcPct val="0"/>
              </a:spcAft>
              <a:defRPr sz="3600">
                <a:solidFill>
                  <a:schemeClr val="tx1"/>
                </a:solidFill>
                <a:latin typeface="Calibri" panose="020F0502020204030204" pitchFamily="34" charset="0"/>
              </a:defRPr>
            </a:lvl7pPr>
            <a:lvl8pPr marL="3429000" indent="-228600" defTabSz="1828800" fontAlgn="base">
              <a:spcBef>
                <a:spcPct val="0"/>
              </a:spcBef>
              <a:spcAft>
                <a:spcPct val="0"/>
              </a:spcAft>
              <a:defRPr sz="3600">
                <a:solidFill>
                  <a:schemeClr val="tx1"/>
                </a:solidFill>
                <a:latin typeface="Calibri" panose="020F0502020204030204" pitchFamily="34" charset="0"/>
              </a:defRPr>
            </a:lvl8pPr>
            <a:lvl9pPr marL="3886200" indent="-228600" defTabSz="1828800" fontAlgn="base">
              <a:spcBef>
                <a:spcPct val="0"/>
              </a:spcBef>
              <a:spcAft>
                <a:spcPct val="0"/>
              </a:spcAft>
              <a:defRPr sz="3600">
                <a:solidFill>
                  <a:schemeClr val="tx1"/>
                </a:solidFill>
                <a:latin typeface="Calibri" panose="020F0502020204030204" pitchFamily="34" charset="0"/>
              </a:defRPr>
            </a:lvl9pPr>
          </a:lstStyle>
          <a:p>
            <a:pPr algn="ctr" eaLnBrk="1" hangingPunct="1">
              <a:defRPr/>
            </a:pPr>
            <a:r>
              <a:rPr lang="tr-TR" altLang="en-US" sz="6900">
                <a:solidFill>
                  <a:schemeClr val="bg1"/>
                </a:solidFill>
                <a:latin typeface="Montserrat" pitchFamily="2" charset="77"/>
              </a:rPr>
              <a:t>HERBALISM</a:t>
            </a:r>
          </a:p>
        </p:txBody>
      </p:sp>
      <p:sp>
        <p:nvSpPr>
          <p:cNvPr id="4" name="Rectangle 3">
            <a:extLst>
              <a:ext uri="{FF2B5EF4-FFF2-40B4-BE49-F238E27FC236}">
                <a16:creationId xmlns:a16="http://schemas.microsoft.com/office/drawing/2014/main" id="{A337ABC8-8C05-4855-BE19-3B33FC2FD116}"/>
              </a:ext>
            </a:extLst>
          </p:cNvPr>
          <p:cNvSpPr/>
          <p:nvPr userDrawn="1"/>
        </p:nvSpPr>
        <p:spPr>
          <a:xfrm rot="10800000">
            <a:off x="0" y="0"/>
            <a:ext cx="3129757" cy="6858000"/>
          </a:xfrm>
          <a:prstGeom prst="rect">
            <a:avLst/>
          </a:prstGeom>
          <a:solidFill>
            <a:schemeClr val="bg2"/>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sz="900"/>
          </a:p>
        </p:txBody>
      </p:sp>
      <p:sp>
        <p:nvSpPr>
          <p:cNvPr id="5" name="Rectangle 7">
            <a:extLst>
              <a:ext uri="{FF2B5EF4-FFF2-40B4-BE49-F238E27FC236}">
                <a16:creationId xmlns:a16="http://schemas.microsoft.com/office/drawing/2014/main" id="{7612127A-8FC9-4C9A-B091-137C6338641E}"/>
              </a:ext>
            </a:extLst>
          </p:cNvPr>
          <p:cNvSpPr>
            <a:spLocks noChangeArrowheads="1"/>
          </p:cNvSpPr>
          <p:nvPr userDrawn="1"/>
        </p:nvSpPr>
        <p:spPr bwMode="auto">
          <a:xfrm>
            <a:off x="0" y="6583363"/>
            <a:ext cx="121920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en-US" altLang="en-US" sz="600">
                <a:latin typeface="Montserrat" panose="02000505000000020004" pitchFamily="2" charset="0"/>
              </a:rPr>
              <a:t>The Health Coach Group | Copyright </a:t>
            </a:r>
            <a:r>
              <a:rPr lang="en-US" altLang="en-US" sz="600"/>
              <a:t>©</a:t>
            </a:r>
            <a:r>
              <a:rPr lang="en-US" altLang="en-US" sz="600">
                <a:latin typeface="Montserrat" panose="02000505000000020004" pitchFamily="2" charset="0"/>
              </a:rPr>
              <a:t> All Rights Reserved.</a:t>
            </a:r>
          </a:p>
        </p:txBody>
      </p:sp>
      <p:sp>
        <p:nvSpPr>
          <p:cNvPr id="6" name="Slide Number Placeholder 3">
            <a:extLst>
              <a:ext uri="{FF2B5EF4-FFF2-40B4-BE49-F238E27FC236}">
                <a16:creationId xmlns:a16="http://schemas.microsoft.com/office/drawing/2014/main" id="{A18A692C-BDF0-43C2-94FB-A39FB4BDA83B}"/>
              </a:ext>
            </a:extLst>
          </p:cNvPr>
          <p:cNvSpPr>
            <a:spLocks noGrp="1"/>
          </p:cNvSpPr>
          <p:nvPr>
            <p:ph type="sldNum" sz="quarter" idx="10"/>
          </p:nvPr>
        </p:nvSpPr>
        <p:spPr/>
        <p:txBody>
          <a:bodyPr/>
          <a:lstStyle>
            <a:lvl1pPr algn="r">
              <a:defRPr sz="600" smtClean="0">
                <a:solidFill>
                  <a:schemeClr val="tx1">
                    <a:tint val="75000"/>
                  </a:schemeClr>
                </a:solidFill>
              </a:defRPr>
            </a:lvl1pPr>
          </a:lstStyle>
          <a:p>
            <a:pPr>
              <a:defRPr/>
            </a:pPr>
            <a:fld id="{F17FC83E-6CEF-44CC-A30F-C5EA66A34CCE}" type="slidenum">
              <a:rPr lang="en-US"/>
              <a:pPr>
                <a:defRPr/>
              </a:pPr>
              <a:t>‹#›</a:t>
            </a:fld>
            <a:endParaRPr lang="en-US"/>
          </a:p>
        </p:txBody>
      </p:sp>
      <p:pic>
        <p:nvPicPr>
          <p:cNvPr id="7" name="Picture 6" descr="A picture containing object&#10;&#10;Description automatically generated">
            <a:extLst>
              <a:ext uri="{FF2B5EF4-FFF2-40B4-BE49-F238E27FC236}">
                <a16:creationId xmlns:a16="http://schemas.microsoft.com/office/drawing/2014/main" id="{B80CE2FD-FBD7-4A4A-85D1-0A8A877890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656382" y="3095305"/>
            <a:ext cx="6858000" cy="667389"/>
          </a:xfrm>
          <a:prstGeom prst="rect">
            <a:avLst/>
          </a:prstGeom>
        </p:spPr>
      </p:pic>
    </p:spTree>
    <p:extLst>
      <p:ext uri="{BB962C8B-B14F-4D97-AF65-F5344CB8AC3E}">
        <p14:creationId xmlns:p14="http://schemas.microsoft.com/office/powerpoint/2010/main" val="36756088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ustom Flow Intro">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4F3DDA41-C716-490E-B099-06D443194383}"/>
              </a:ext>
            </a:extLst>
          </p:cNvPr>
          <p:cNvCxnSpPr/>
          <p:nvPr userDrawn="1"/>
        </p:nvCxnSpPr>
        <p:spPr>
          <a:xfrm>
            <a:off x="6096000" y="4751388"/>
            <a:ext cx="0" cy="2106613"/>
          </a:xfrm>
          <a:prstGeom prst="line">
            <a:avLst/>
          </a:prstGeom>
          <a:ln w="38100">
            <a:solidFill>
              <a:srgbClr val="12B0B2"/>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B6D444A1-BEDB-44EE-BEF2-AAEC89FF9643}"/>
              </a:ext>
            </a:extLst>
          </p:cNvPr>
          <p:cNvSpPr>
            <a:spLocks noGrp="1"/>
          </p:cNvSpPr>
          <p:nvPr>
            <p:ph type="sldNum" sz="quarter" idx="10"/>
          </p:nvPr>
        </p:nvSpPr>
        <p:spPr/>
        <p:txBody>
          <a:bodyPr/>
          <a:lstStyle>
            <a:lvl1pPr>
              <a:defRPr/>
            </a:lvl1pPr>
          </a:lstStyle>
          <a:p>
            <a:pPr>
              <a:defRPr/>
            </a:pPr>
            <a:fld id="{D7B1A0BC-2D99-4B94-95F5-48FC11C1E9B5}" type="slidenum">
              <a:rPr lang="en-US"/>
              <a:pPr>
                <a:defRPr/>
              </a:pPr>
              <a:t>‹#›</a:t>
            </a:fld>
            <a:endParaRPr lang="en-US"/>
          </a:p>
        </p:txBody>
      </p:sp>
    </p:spTree>
    <p:extLst>
      <p:ext uri="{BB962C8B-B14F-4D97-AF65-F5344CB8AC3E}">
        <p14:creationId xmlns:p14="http://schemas.microsoft.com/office/powerpoint/2010/main" val="28743632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Flow Middle">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81DD784F-3E8C-4816-87BD-8A69A68DE055}"/>
              </a:ext>
            </a:extLst>
          </p:cNvPr>
          <p:cNvCxnSpPr/>
          <p:nvPr userDrawn="1"/>
        </p:nvCxnSpPr>
        <p:spPr>
          <a:xfrm>
            <a:off x="6096000" y="0"/>
            <a:ext cx="0" cy="6858000"/>
          </a:xfrm>
          <a:prstGeom prst="line">
            <a:avLst/>
          </a:prstGeom>
          <a:ln w="38100">
            <a:solidFill>
              <a:srgbClr val="12B0B2"/>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2A0491D9-9F79-4C19-8D90-3EF8D0AB692E}"/>
              </a:ext>
            </a:extLst>
          </p:cNvPr>
          <p:cNvSpPr>
            <a:spLocks noGrp="1"/>
          </p:cNvSpPr>
          <p:nvPr>
            <p:ph type="sldNum" sz="quarter" idx="10"/>
          </p:nvPr>
        </p:nvSpPr>
        <p:spPr/>
        <p:txBody>
          <a:bodyPr/>
          <a:lstStyle>
            <a:lvl1pPr>
              <a:defRPr/>
            </a:lvl1pPr>
          </a:lstStyle>
          <a:p>
            <a:pPr>
              <a:defRPr/>
            </a:pPr>
            <a:fld id="{3665D51E-547F-4EB3-A967-A7125981111D}" type="slidenum">
              <a:rPr lang="en-US"/>
              <a:pPr>
                <a:defRPr/>
              </a:pPr>
              <a:t>‹#›</a:t>
            </a:fld>
            <a:endParaRPr lang="en-US"/>
          </a:p>
        </p:txBody>
      </p:sp>
    </p:spTree>
    <p:extLst>
      <p:ext uri="{BB962C8B-B14F-4D97-AF65-F5344CB8AC3E}">
        <p14:creationId xmlns:p14="http://schemas.microsoft.com/office/powerpoint/2010/main" val="32405018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BC134-705D-465C-AFED-C9DDF479A2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5F5DC43-880E-448F-AAA5-8246DC0BCEB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0487831-9DD2-49E0-B8C4-89E71309FCDE}"/>
              </a:ext>
            </a:extLst>
          </p:cNvPr>
          <p:cNvSpPr>
            <a:spLocks noGrp="1"/>
          </p:cNvSpPr>
          <p:nvPr>
            <p:ph type="dt" sz="half" idx="10"/>
          </p:nvPr>
        </p:nvSpPr>
        <p:spPr/>
        <p:txBody>
          <a:bodyPr/>
          <a:lstStyle/>
          <a:p>
            <a:fld id="{00A90217-4C78-44D6-8101-3BD32EA4662C}" type="datetimeFigureOut">
              <a:rPr lang="en-US" smtClean="0"/>
              <a:t>3/12/2025</a:t>
            </a:fld>
            <a:endParaRPr lang="en-US"/>
          </a:p>
        </p:txBody>
      </p:sp>
      <p:sp>
        <p:nvSpPr>
          <p:cNvPr id="5" name="Footer Placeholder 4">
            <a:extLst>
              <a:ext uri="{FF2B5EF4-FFF2-40B4-BE49-F238E27FC236}">
                <a16:creationId xmlns:a16="http://schemas.microsoft.com/office/drawing/2014/main" id="{D0B9EDEA-FF88-4BDD-8EBE-CC83887062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E7C399-5B81-49AA-B985-153A4AD45E26}"/>
              </a:ext>
            </a:extLst>
          </p:cNvPr>
          <p:cNvSpPr>
            <a:spLocks noGrp="1"/>
          </p:cNvSpPr>
          <p:nvPr>
            <p:ph type="sldNum" sz="quarter" idx="12"/>
          </p:nvPr>
        </p:nvSpPr>
        <p:spPr/>
        <p:txBody>
          <a:bodyPr/>
          <a:lstStyle/>
          <a:p>
            <a:fld id="{1AE448DF-B8D8-4861-90F2-173025B06E2A}" type="slidenum">
              <a:rPr lang="en-US" smtClean="0"/>
              <a:t>‹#›</a:t>
            </a:fld>
            <a:endParaRPr lang="en-US"/>
          </a:p>
        </p:txBody>
      </p:sp>
    </p:spTree>
    <p:extLst>
      <p:ext uri="{BB962C8B-B14F-4D97-AF65-F5344CB8AC3E}">
        <p14:creationId xmlns:p14="http://schemas.microsoft.com/office/powerpoint/2010/main" val="24916059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Flow Outro">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18A92721-8582-4E82-AD81-0511C7B15BCA}"/>
              </a:ext>
            </a:extLst>
          </p:cNvPr>
          <p:cNvCxnSpPr/>
          <p:nvPr userDrawn="1"/>
        </p:nvCxnSpPr>
        <p:spPr>
          <a:xfrm>
            <a:off x="6096000" y="0"/>
            <a:ext cx="0" cy="2133600"/>
          </a:xfrm>
          <a:prstGeom prst="line">
            <a:avLst/>
          </a:prstGeom>
          <a:ln w="38100">
            <a:solidFill>
              <a:srgbClr val="12B0B2"/>
            </a:solidFill>
          </a:ln>
        </p:spPr>
        <p:style>
          <a:lnRef idx="1">
            <a:schemeClr val="accent1"/>
          </a:lnRef>
          <a:fillRef idx="0">
            <a:schemeClr val="accent1"/>
          </a:fillRef>
          <a:effectRef idx="0">
            <a:schemeClr val="accent1"/>
          </a:effectRef>
          <a:fontRef idx="minor">
            <a:schemeClr val="tx1"/>
          </a:fontRef>
        </p:style>
      </p:cxnSp>
      <p:sp>
        <p:nvSpPr>
          <p:cNvPr id="3" name="Rectangle 5">
            <a:extLst>
              <a:ext uri="{FF2B5EF4-FFF2-40B4-BE49-F238E27FC236}">
                <a16:creationId xmlns:a16="http://schemas.microsoft.com/office/drawing/2014/main" id="{280729AD-94EA-48E4-B752-A459AEDFDBEF}"/>
              </a:ext>
            </a:extLst>
          </p:cNvPr>
          <p:cNvSpPr>
            <a:spLocks noChangeArrowheads="1"/>
          </p:cNvSpPr>
          <p:nvPr userDrawn="1"/>
        </p:nvSpPr>
        <p:spPr bwMode="auto">
          <a:xfrm>
            <a:off x="0" y="6583363"/>
            <a:ext cx="121920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en-US" altLang="en-US" sz="600">
                <a:latin typeface="Montserrat" panose="02000505000000020004" pitchFamily="2" charset="0"/>
              </a:rPr>
              <a:t>The Health Coach Group | Copyright </a:t>
            </a:r>
            <a:r>
              <a:rPr lang="en-US" altLang="en-US" sz="600"/>
              <a:t>©</a:t>
            </a:r>
            <a:r>
              <a:rPr lang="en-US" altLang="en-US" sz="600">
                <a:latin typeface="Montserrat" panose="02000505000000020004" pitchFamily="2" charset="0"/>
              </a:rPr>
              <a:t> All Rights Reserved.</a:t>
            </a:r>
          </a:p>
        </p:txBody>
      </p:sp>
      <p:sp>
        <p:nvSpPr>
          <p:cNvPr id="4" name="Slide Number Placeholder 2">
            <a:extLst>
              <a:ext uri="{FF2B5EF4-FFF2-40B4-BE49-F238E27FC236}">
                <a16:creationId xmlns:a16="http://schemas.microsoft.com/office/drawing/2014/main" id="{B5E7B89C-C406-4CEC-B03D-7FCC98FC18E4}"/>
              </a:ext>
            </a:extLst>
          </p:cNvPr>
          <p:cNvSpPr>
            <a:spLocks noGrp="1"/>
          </p:cNvSpPr>
          <p:nvPr>
            <p:ph type="sldNum" sz="quarter" idx="10"/>
          </p:nvPr>
        </p:nvSpPr>
        <p:spPr/>
        <p:txBody>
          <a:bodyPr/>
          <a:lstStyle>
            <a:lvl1pPr>
              <a:defRPr/>
            </a:lvl1pPr>
          </a:lstStyle>
          <a:p>
            <a:pPr>
              <a:defRPr/>
            </a:pPr>
            <a:fld id="{20F11A98-473A-4147-BEE6-D3CBA66820AB}" type="slidenum">
              <a:rPr lang="en-US"/>
              <a:pPr>
                <a:defRPr/>
              </a:pPr>
              <a:t>‹#›</a:t>
            </a:fld>
            <a:endParaRPr lang="en-US"/>
          </a:p>
        </p:txBody>
      </p:sp>
    </p:spTree>
    <p:extLst>
      <p:ext uri="{BB962C8B-B14F-4D97-AF65-F5344CB8AC3E}">
        <p14:creationId xmlns:p14="http://schemas.microsoft.com/office/powerpoint/2010/main" val="11790244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F991BCA-86DA-448F-A18E-CE6E22AF47C4}"/>
              </a:ext>
            </a:extLst>
          </p:cNvPr>
          <p:cNvSpPr/>
          <p:nvPr userDrawn="1"/>
        </p:nvSpPr>
        <p:spPr>
          <a:xfrm rot="10800000">
            <a:off x="-70338" y="0"/>
            <a:ext cx="3129757" cy="6858000"/>
          </a:xfrm>
          <a:prstGeom prst="rect">
            <a:avLst/>
          </a:prstGeom>
          <a:solidFill>
            <a:schemeClr val="bg2"/>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sz="900"/>
          </a:p>
        </p:txBody>
      </p:sp>
      <p:sp>
        <p:nvSpPr>
          <p:cNvPr id="4" name="Rectangle 6">
            <a:extLst>
              <a:ext uri="{FF2B5EF4-FFF2-40B4-BE49-F238E27FC236}">
                <a16:creationId xmlns:a16="http://schemas.microsoft.com/office/drawing/2014/main" id="{0511C721-B298-49C8-BF69-B408489DC777}"/>
              </a:ext>
            </a:extLst>
          </p:cNvPr>
          <p:cNvSpPr>
            <a:spLocks noChangeArrowheads="1"/>
          </p:cNvSpPr>
          <p:nvPr userDrawn="1"/>
        </p:nvSpPr>
        <p:spPr bwMode="auto">
          <a:xfrm>
            <a:off x="0" y="6583363"/>
            <a:ext cx="121920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en-US" altLang="en-US" sz="600">
                <a:latin typeface="Montserrat" panose="02000505000000020004" pitchFamily="2" charset="0"/>
              </a:rPr>
              <a:t>The Health Coach Group | Copyright </a:t>
            </a:r>
            <a:r>
              <a:rPr lang="en-US" altLang="en-US" sz="600"/>
              <a:t>©</a:t>
            </a:r>
            <a:r>
              <a:rPr lang="en-US" altLang="en-US" sz="600">
                <a:latin typeface="Montserrat" panose="02000505000000020004" pitchFamily="2" charset="0"/>
              </a:rPr>
              <a:t> All Rights Reserved.</a:t>
            </a:r>
          </a:p>
        </p:txBody>
      </p:sp>
      <p:sp>
        <p:nvSpPr>
          <p:cNvPr id="5" name="Slide Number Placeholder 2">
            <a:extLst>
              <a:ext uri="{FF2B5EF4-FFF2-40B4-BE49-F238E27FC236}">
                <a16:creationId xmlns:a16="http://schemas.microsoft.com/office/drawing/2014/main" id="{EA9A3EE7-CBA5-4BDD-B5C7-6C3484E106D5}"/>
              </a:ext>
            </a:extLst>
          </p:cNvPr>
          <p:cNvSpPr>
            <a:spLocks noGrp="1"/>
          </p:cNvSpPr>
          <p:nvPr>
            <p:ph type="sldNum" sz="quarter" idx="10"/>
          </p:nvPr>
        </p:nvSpPr>
        <p:spPr/>
        <p:txBody>
          <a:bodyPr/>
          <a:lstStyle>
            <a:lvl1pPr>
              <a:defRPr/>
            </a:lvl1pPr>
          </a:lstStyle>
          <a:p>
            <a:pPr>
              <a:defRPr/>
            </a:pPr>
            <a:fld id="{8C2C93CF-2B5E-47F2-8BDD-6528005EA3E1}" type="slidenum">
              <a:rPr lang="en-US"/>
              <a:pPr>
                <a:defRPr/>
              </a:pPr>
              <a:t>‹#›</a:t>
            </a:fld>
            <a:endParaRPr lang="en-US"/>
          </a:p>
        </p:txBody>
      </p:sp>
      <p:pic>
        <p:nvPicPr>
          <p:cNvPr id="9" name="Picture 8" descr="A picture containing object&#10;&#10;Description automatically generated">
            <a:extLst>
              <a:ext uri="{FF2B5EF4-FFF2-40B4-BE49-F238E27FC236}">
                <a16:creationId xmlns:a16="http://schemas.microsoft.com/office/drawing/2014/main" id="{968A516B-67F4-4AD6-801E-94C2FBA099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656382" y="3095305"/>
            <a:ext cx="6858000" cy="667389"/>
          </a:xfrm>
          <a:prstGeom prst="rect">
            <a:avLst/>
          </a:prstGeom>
        </p:spPr>
      </p:pic>
      <p:sp>
        <p:nvSpPr>
          <p:cNvPr id="3" name="Rectangle 2">
            <a:extLst>
              <a:ext uri="{FF2B5EF4-FFF2-40B4-BE49-F238E27FC236}">
                <a16:creationId xmlns:a16="http://schemas.microsoft.com/office/drawing/2014/main" id="{BB5EE58E-AA3C-450A-9734-5CF38D9ADA95}"/>
              </a:ext>
            </a:extLst>
          </p:cNvPr>
          <p:cNvSpPr/>
          <p:nvPr userDrawn="1"/>
        </p:nvSpPr>
        <p:spPr>
          <a:xfrm rot="10800000">
            <a:off x="146820" y="1435894"/>
            <a:ext cx="2074945" cy="3711575"/>
          </a:xfrm>
          <a:prstGeom prst="rect">
            <a:avLst/>
          </a:prstGeom>
          <a:solidFill>
            <a:schemeClr val="bg1"/>
          </a:solidFill>
          <a:ln>
            <a:solidFill>
              <a:schemeClr val="bg2">
                <a:lumMod val="9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sz="900"/>
          </a:p>
        </p:txBody>
      </p:sp>
    </p:spTree>
    <p:extLst>
      <p:ext uri="{BB962C8B-B14F-4D97-AF65-F5344CB8AC3E}">
        <p14:creationId xmlns:p14="http://schemas.microsoft.com/office/powerpoint/2010/main" val="27997792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9C0C8DC-4DB2-468F-B761-FC2A0270E8AB}" type="datetimeFigureOut">
              <a:rPr lang="en-US" smtClean="0"/>
              <a:t>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3DE34F-861C-4A6A-B142-FB2440115817}" type="slidenum">
              <a:rPr lang="en-US" smtClean="0"/>
              <a:t>‹#›</a:t>
            </a:fld>
            <a:endParaRPr lang="en-US"/>
          </a:p>
        </p:txBody>
      </p:sp>
    </p:spTree>
    <p:extLst>
      <p:ext uri="{BB962C8B-B14F-4D97-AF65-F5344CB8AC3E}">
        <p14:creationId xmlns:p14="http://schemas.microsoft.com/office/powerpoint/2010/main" val="1393341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9C7FD-BCA8-41BE-9EFC-BC481F9953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D35E36-1313-47A7-89BD-8D45F799951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38B0A8A-49CB-4F93-9122-7EA6D94F2B8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AF2F6DD-9114-4A0E-A2EA-FF7BC239CF79}"/>
              </a:ext>
            </a:extLst>
          </p:cNvPr>
          <p:cNvSpPr>
            <a:spLocks noGrp="1"/>
          </p:cNvSpPr>
          <p:nvPr>
            <p:ph type="dt" sz="half" idx="10"/>
          </p:nvPr>
        </p:nvSpPr>
        <p:spPr/>
        <p:txBody>
          <a:bodyPr/>
          <a:lstStyle/>
          <a:p>
            <a:fld id="{00A90217-4C78-44D6-8101-3BD32EA4662C}" type="datetimeFigureOut">
              <a:rPr lang="en-US" smtClean="0"/>
              <a:t>3/12/2025</a:t>
            </a:fld>
            <a:endParaRPr lang="en-US"/>
          </a:p>
        </p:txBody>
      </p:sp>
      <p:sp>
        <p:nvSpPr>
          <p:cNvPr id="6" name="Footer Placeholder 5">
            <a:extLst>
              <a:ext uri="{FF2B5EF4-FFF2-40B4-BE49-F238E27FC236}">
                <a16:creationId xmlns:a16="http://schemas.microsoft.com/office/drawing/2014/main" id="{60891B7E-A8C9-4216-B75C-994174E0ED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FADBC1-CD09-4A95-AFDB-76DBCEEC646E}"/>
              </a:ext>
            </a:extLst>
          </p:cNvPr>
          <p:cNvSpPr>
            <a:spLocks noGrp="1"/>
          </p:cNvSpPr>
          <p:nvPr>
            <p:ph type="sldNum" sz="quarter" idx="12"/>
          </p:nvPr>
        </p:nvSpPr>
        <p:spPr/>
        <p:txBody>
          <a:bodyPr/>
          <a:lstStyle/>
          <a:p>
            <a:fld id="{1AE448DF-B8D8-4861-90F2-173025B06E2A}" type="slidenum">
              <a:rPr lang="en-US" smtClean="0"/>
              <a:t>‹#›</a:t>
            </a:fld>
            <a:endParaRPr lang="en-US"/>
          </a:p>
        </p:txBody>
      </p:sp>
    </p:spTree>
    <p:extLst>
      <p:ext uri="{BB962C8B-B14F-4D97-AF65-F5344CB8AC3E}">
        <p14:creationId xmlns:p14="http://schemas.microsoft.com/office/powerpoint/2010/main" val="24212358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C1C75-7987-40AE-B223-FF2D9ED45FC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385CF70-E47F-4CF3-9794-376FC9EF1E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BF511BB-4A95-4481-9AB2-870B739D9AE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F5F97C-5FBC-4F44-ACA2-82E26FB50D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965D2B4-41F7-4E73-945C-55D4B6932B1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93CFE58-DC5A-4684-B2C9-61C74040B56E}"/>
              </a:ext>
            </a:extLst>
          </p:cNvPr>
          <p:cNvSpPr>
            <a:spLocks noGrp="1"/>
          </p:cNvSpPr>
          <p:nvPr>
            <p:ph type="dt" sz="half" idx="10"/>
          </p:nvPr>
        </p:nvSpPr>
        <p:spPr/>
        <p:txBody>
          <a:bodyPr/>
          <a:lstStyle/>
          <a:p>
            <a:fld id="{00A90217-4C78-44D6-8101-3BD32EA4662C}" type="datetimeFigureOut">
              <a:rPr lang="en-US" smtClean="0"/>
              <a:t>3/12/2025</a:t>
            </a:fld>
            <a:endParaRPr lang="en-US"/>
          </a:p>
        </p:txBody>
      </p:sp>
      <p:sp>
        <p:nvSpPr>
          <p:cNvPr id="8" name="Footer Placeholder 7">
            <a:extLst>
              <a:ext uri="{FF2B5EF4-FFF2-40B4-BE49-F238E27FC236}">
                <a16:creationId xmlns:a16="http://schemas.microsoft.com/office/drawing/2014/main" id="{3525CB71-12BD-4C59-AF61-80E62B419E9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C4C1D5-FD55-4990-B006-5B45BF03A56E}"/>
              </a:ext>
            </a:extLst>
          </p:cNvPr>
          <p:cNvSpPr>
            <a:spLocks noGrp="1"/>
          </p:cNvSpPr>
          <p:nvPr>
            <p:ph type="sldNum" sz="quarter" idx="12"/>
          </p:nvPr>
        </p:nvSpPr>
        <p:spPr/>
        <p:txBody>
          <a:bodyPr/>
          <a:lstStyle/>
          <a:p>
            <a:fld id="{1AE448DF-B8D8-4861-90F2-173025B06E2A}" type="slidenum">
              <a:rPr lang="en-US" smtClean="0"/>
              <a:t>‹#›</a:t>
            </a:fld>
            <a:endParaRPr lang="en-US"/>
          </a:p>
        </p:txBody>
      </p:sp>
    </p:spTree>
    <p:extLst>
      <p:ext uri="{BB962C8B-B14F-4D97-AF65-F5344CB8AC3E}">
        <p14:creationId xmlns:p14="http://schemas.microsoft.com/office/powerpoint/2010/main" val="2828758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C9558-6887-4456-8610-25ACC7DC4C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14C81A-AB9A-417A-B719-53A49E86C9F9}"/>
              </a:ext>
            </a:extLst>
          </p:cNvPr>
          <p:cNvSpPr>
            <a:spLocks noGrp="1"/>
          </p:cNvSpPr>
          <p:nvPr>
            <p:ph type="dt" sz="half" idx="10"/>
          </p:nvPr>
        </p:nvSpPr>
        <p:spPr/>
        <p:txBody>
          <a:bodyPr/>
          <a:lstStyle/>
          <a:p>
            <a:fld id="{00A90217-4C78-44D6-8101-3BD32EA4662C}" type="datetimeFigureOut">
              <a:rPr lang="en-US" smtClean="0"/>
              <a:t>3/12/2025</a:t>
            </a:fld>
            <a:endParaRPr lang="en-US"/>
          </a:p>
        </p:txBody>
      </p:sp>
      <p:sp>
        <p:nvSpPr>
          <p:cNvPr id="4" name="Footer Placeholder 3">
            <a:extLst>
              <a:ext uri="{FF2B5EF4-FFF2-40B4-BE49-F238E27FC236}">
                <a16:creationId xmlns:a16="http://schemas.microsoft.com/office/drawing/2014/main" id="{A2031BBD-BA40-477A-AFA3-BC43F811CF2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38D9E8A-8D64-4A05-993A-36C8590670AA}"/>
              </a:ext>
            </a:extLst>
          </p:cNvPr>
          <p:cNvSpPr>
            <a:spLocks noGrp="1"/>
          </p:cNvSpPr>
          <p:nvPr>
            <p:ph type="sldNum" sz="quarter" idx="12"/>
          </p:nvPr>
        </p:nvSpPr>
        <p:spPr/>
        <p:txBody>
          <a:bodyPr/>
          <a:lstStyle/>
          <a:p>
            <a:fld id="{1AE448DF-B8D8-4861-90F2-173025B06E2A}" type="slidenum">
              <a:rPr lang="en-US" smtClean="0"/>
              <a:t>‹#›</a:t>
            </a:fld>
            <a:endParaRPr lang="en-US"/>
          </a:p>
        </p:txBody>
      </p:sp>
    </p:spTree>
    <p:extLst>
      <p:ext uri="{BB962C8B-B14F-4D97-AF65-F5344CB8AC3E}">
        <p14:creationId xmlns:p14="http://schemas.microsoft.com/office/powerpoint/2010/main" val="3023301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46376F-587F-4FCB-983F-73D21EB1B712}"/>
              </a:ext>
            </a:extLst>
          </p:cNvPr>
          <p:cNvSpPr>
            <a:spLocks noGrp="1"/>
          </p:cNvSpPr>
          <p:nvPr>
            <p:ph type="dt" sz="half" idx="10"/>
          </p:nvPr>
        </p:nvSpPr>
        <p:spPr/>
        <p:txBody>
          <a:bodyPr/>
          <a:lstStyle/>
          <a:p>
            <a:fld id="{00A90217-4C78-44D6-8101-3BD32EA4662C}" type="datetimeFigureOut">
              <a:rPr lang="en-US" smtClean="0"/>
              <a:t>3/12/2025</a:t>
            </a:fld>
            <a:endParaRPr lang="en-US"/>
          </a:p>
        </p:txBody>
      </p:sp>
      <p:sp>
        <p:nvSpPr>
          <p:cNvPr id="3" name="Footer Placeholder 2">
            <a:extLst>
              <a:ext uri="{FF2B5EF4-FFF2-40B4-BE49-F238E27FC236}">
                <a16:creationId xmlns:a16="http://schemas.microsoft.com/office/drawing/2014/main" id="{D57EE546-43FF-4257-8689-69C8EBAFA8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AA1BE3-E3CC-4954-96A7-41B510AA5F37}"/>
              </a:ext>
            </a:extLst>
          </p:cNvPr>
          <p:cNvSpPr>
            <a:spLocks noGrp="1"/>
          </p:cNvSpPr>
          <p:nvPr>
            <p:ph type="sldNum" sz="quarter" idx="12"/>
          </p:nvPr>
        </p:nvSpPr>
        <p:spPr/>
        <p:txBody>
          <a:bodyPr/>
          <a:lstStyle/>
          <a:p>
            <a:fld id="{1AE448DF-B8D8-4861-90F2-173025B06E2A}" type="slidenum">
              <a:rPr lang="en-US" smtClean="0"/>
              <a:t>‹#›</a:t>
            </a:fld>
            <a:endParaRPr lang="en-US"/>
          </a:p>
        </p:txBody>
      </p:sp>
    </p:spTree>
    <p:extLst>
      <p:ext uri="{BB962C8B-B14F-4D97-AF65-F5344CB8AC3E}">
        <p14:creationId xmlns:p14="http://schemas.microsoft.com/office/powerpoint/2010/main" val="22956610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6DB43-770E-472F-BFE8-2878DF43B9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8C34E4-5874-48F1-8450-AD6312FE73C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B893343-335C-4EAC-88F6-C46AB56BCA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FE09288-2969-4D4F-B3CD-11C545A2CA62}"/>
              </a:ext>
            </a:extLst>
          </p:cNvPr>
          <p:cNvSpPr>
            <a:spLocks noGrp="1"/>
          </p:cNvSpPr>
          <p:nvPr>
            <p:ph type="dt" sz="half" idx="10"/>
          </p:nvPr>
        </p:nvSpPr>
        <p:spPr/>
        <p:txBody>
          <a:bodyPr/>
          <a:lstStyle/>
          <a:p>
            <a:fld id="{00A90217-4C78-44D6-8101-3BD32EA4662C}" type="datetimeFigureOut">
              <a:rPr lang="en-US" smtClean="0"/>
              <a:t>3/12/2025</a:t>
            </a:fld>
            <a:endParaRPr lang="en-US"/>
          </a:p>
        </p:txBody>
      </p:sp>
      <p:sp>
        <p:nvSpPr>
          <p:cNvPr id="6" name="Footer Placeholder 5">
            <a:extLst>
              <a:ext uri="{FF2B5EF4-FFF2-40B4-BE49-F238E27FC236}">
                <a16:creationId xmlns:a16="http://schemas.microsoft.com/office/drawing/2014/main" id="{3E55D7D9-EA0C-4907-B144-8E8AD7F452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8173D4-7001-40D1-9DB2-686C1C637DAE}"/>
              </a:ext>
            </a:extLst>
          </p:cNvPr>
          <p:cNvSpPr>
            <a:spLocks noGrp="1"/>
          </p:cNvSpPr>
          <p:nvPr>
            <p:ph type="sldNum" sz="quarter" idx="12"/>
          </p:nvPr>
        </p:nvSpPr>
        <p:spPr/>
        <p:txBody>
          <a:bodyPr/>
          <a:lstStyle/>
          <a:p>
            <a:fld id="{1AE448DF-B8D8-4861-90F2-173025B06E2A}" type="slidenum">
              <a:rPr lang="en-US" smtClean="0"/>
              <a:t>‹#›</a:t>
            </a:fld>
            <a:endParaRPr lang="en-US"/>
          </a:p>
        </p:txBody>
      </p:sp>
    </p:spTree>
    <p:extLst>
      <p:ext uri="{BB962C8B-B14F-4D97-AF65-F5344CB8AC3E}">
        <p14:creationId xmlns:p14="http://schemas.microsoft.com/office/powerpoint/2010/main" val="20124953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01889-EB01-4EB0-BA36-BF29B1E911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CA877F0-9AF2-4FCF-9029-1C7C6AE4A1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0BAA320-5C54-4596-809A-F98A1B8602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F383EFF-E7B0-4951-97E1-67FC47D7213E}"/>
              </a:ext>
            </a:extLst>
          </p:cNvPr>
          <p:cNvSpPr>
            <a:spLocks noGrp="1"/>
          </p:cNvSpPr>
          <p:nvPr>
            <p:ph type="dt" sz="half" idx="10"/>
          </p:nvPr>
        </p:nvSpPr>
        <p:spPr/>
        <p:txBody>
          <a:bodyPr/>
          <a:lstStyle/>
          <a:p>
            <a:fld id="{00A90217-4C78-44D6-8101-3BD32EA4662C}" type="datetimeFigureOut">
              <a:rPr lang="en-US" smtClean="0"/>
              <a:t>3/12/2025</a:t>
            </a:fld>
            <a:endParaRPr lang="en-US"/>
          </a:p>
        </p:txBody>
      </p:sp>
      <p:sp>
        <p:nvSpPr>
          <p:cNvPr id="6" name="Footer Placeholder 5">
            <a:extLst>
              <a:ext uri="{FF2B5EF4-FFF2-40B4-BE49-F238E27FC236}">
                <a16:creationId xmlns:a16="http://schemas.microsoft.com/office/drawing/2014/main" id="{3EC189E9-74C1-4944-A1C6-75D12B7F9C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7D63F3-3CED-4C1D-88EF-56205349B159}"/>
              </a:ext>
            </a:extLst>
          </p:cNvPr>
          <p:cNvSpPr>
            <a:spLocks noGrp="1"/>
          </p:cNvSpPr>
          <p:nvPr>
            <p:ph type="sldNum" sz="quarter" idx="12"/>
          </p:nvPr>
        </p:nvSpPr>
        <p:spPr/>
        <p:txBody>
          <a:bodyPr/>
          <a:lstStyle/>
          <a:p>
            <a:fld id="{1AE448DF-B8D8-4861-90F2-173025B06E2A}" type="slidenum">
              <a:rPr lang="en-US" smtClean="0"/>
              <a:t>‹#›</a:t>
            </a:fld>
            <a:endParaRPr lang="en-US"/>
          </a:p>
        </p:txBody>
      </p:sp>
    </p:spTree>
    <p:extLst>
      <p:ext uri="{BB962C8B-B14F-4D97-AF65-F5344CB8AC3E}">
        <p14:creationId xmlns:p14="http://schemas.microsoft.com/office/powerpoint/2010/main" val="20878954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33C0F8-DBB5-43A6-9AA2-F9FDD7C202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A0DECA1-8C86-455E-9102-C64E22C3D7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79B4EB-6802-40AB-AC3E-65A2400ACB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A90217-4C78-44D6-8101-3BD32EA4662C}" type="datetimeFigureOut">
              <a:rPr lang="en-US" smtClean="0"/>
              <a:t>3/12/2025</a:t>
            </a:fld>
            <a:endParaRPr lang="en-US"/>
          </a:p>
        </p:txBody>
      </p:sp>
      <p:sp>
        <p:nvSpPr>
          <p:cNvPr id="5" name="Footer Placeholder 4">
            <a:extLst>
              <a:ext uri="{FF2B5EF4-FFF2-40B4-BE49-F238E27FC236}">
                <a16:creationId xmlns:a16="http://schemas.microsoft.com/office/drawing/2014/main" id="{5A3D7323-74B4-49DF-88D2-7B2FD2FF65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B975B9B-67F3-4680-92CC-21E93BF8C4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E448DF-B8D8-4861-90F2-173025B06E2A}" type="slidenum">
              <a:rPr lang="en-US" smtClean="0"/>
              <a:t>‹#›</a:t>
            </a:fld>
            <a:endParaRPr lang="en-US"/>
          </a:p>
        </p:txBody>
      </p:sp>
    </p:spTree>
    <p:extLst>
      <p:ext uri="{BB962C8B-B14F-4D97-AF65-F5344CB8AC3E}">
        <p14:creationId xmlns:p14="http://schemas.microsoft.com/office/powerpoint/2010/main" val="1521590560"/>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717" r:id="rId12"/>
    <p:sldLayoutId id="214748367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08492C-EDA1-49DD-B496-18C24FF20A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914D8BE-EAD9-4D52-A5CC-C18597C2B1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6CE281-FFF5-4318-8A26-15398C97156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5465C7-8E3A-4678-9079-11A86FFAA1B9}" type="datetimeFigureOut">
              <a:rPr lang="en-US" smtClean="0"/>
              <a:t>3/12/2025</a:t>
            </a:fld>
            <a:endParaRPr lang="en-US"/>
          </a:p>
        </p:txBody>
      </p:sp>
      <p:sp>
        <p:nvSpPr>
          <p:cNvPr id="5" name="Footer Placeholder 4">
            <a:extLst>
              <a:ext uri="{FF2B5EF4-FFF2-40B4-BE49-F238E27FC236}">
                <a16:creationId xmlns:a16="http://schemas.microsoft.com/office/drawing/2014/main" id="{92D89E20-6353-46A2-BED8-77F99E39B5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4625B15-A73D-4881-8312-6C9C93F2C0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4E0089-2815-47C0-A6F3-B3F8C6C19A77}" type="slidenum">
              <a:rPr lang="en-US" smtClean="0"/>
              <a:t>‹#›</a:t>
            </a:fld>
            <a:endParaRPr lang="en-US"/>
          </a:p>
        </p:txBody>
      </p:sp>
    </p:spTree>
    <p:extLst>
      <p:ext uri="{BB962C8B-B14F-4D97-AF65-F5344CB8AC3E}">
        <p14:creationId xmlns:p14="http://schemas.microsoft.com/office/powerpoint/2010/main" val="274801989"/>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1523D0A6-B158-4660-B85F-F30580552C4A}"/>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Master heading</a:t>
            </a:r>
          </a:p>
        </p:txBody>
      </p:sp>
      <p:sp>
        <p:nvSpPr>
          <p:cNvPr id="1027" name="Text Placeholder 2">
            <a:extLst>
              <a:ext uri="{FF2B5EF4-FFF2-40B4-BE49-F238E27FC236}">
                <a16:creationId xmlns:a16="http://schemas.microsoft.com/office/drawing/2014/main" id="{C6C061C8-C0DE-4A65-AE14-04CA53B5ADA0}"/>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Sub Heading 1</a:t>
            </a:r>
          </a:p>
          <a:p>
            <a:pPr lvl="1"/>
            <a:r>
              <a:rPr lang="en-US" altLang="en-US"/>
              <a:t>Sub Heading 2</a:t>
            </a:r>
          </a:p>
          <a:p>
            <a:pPr lvl="2"/>
            <a:r>
              <a:rPr lang="en-US" altLang="en-US"/>
              <a:t>Body Heading</a:t>
            </a:r>
          </a:p>
          <a:p>
            <a:pPr lvl="3"/>
            <a:r>
              <a:rPr lang="en-US" altLang="en-US"/>
              <a:t>Body </a:t>
            </a:r>
          </a:p>
          <a:p>
            <a:pPr lvl="4"/>
            <a:r>
              <a:rPr lang="en-US" altLang="en-US"/>
              <a:t>Size 14</a:t>
            </a:r>
          </a:p>
        </p:txBody>
      </p:sp>
      <p:sp>
        <p:nvSpPr>
          <p:cNvPr id="4" name="Slide Number Placeholder 3">
            <a:extLst>
              <a:ext uri="{FF2B5EF4-FFF2-40B4-BE49-F238E27FC236}">
                <a16:creationId xmlns:a16="http://schemas.microsoft.com/office/drawing/2014/main" id="{3DCC6496-D9AC-824B-A9EA-80F7C91685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600" smtClean="0">
                <a:solidFill>
                  <a:schemeClr val="tx1">
                    <a:tint val="75000"/>
                  </a:schemeClr>
                </a:solidFill>
              </a:defRPr>
            </a:lvl1pPr>
          </a:lstStyle>
          <a:p>
            <a:pPr>
              <a:defRPr/>
            </a:pPr>
            <a:fld id="{38B6012B-10EE-45A1-A93F-8DFBF394F9C0}" type="slidenum">
              <a:rPr lang="en-US"/>
              <a:pPr>
                <a:defRPr/>
              </a:pPr>
              <a:t>‹#›</a:t>
            </a:fld>
            <a:endParaRPr lang="en-US"/>
          </a:p>
        </p:txBody>
      </p:sp>
    </p:spTree>
    <p:extLst>
      <p:ext uri="{BB962C8B-B14F-4D97-AF65-F5344CB8AC3E}">
        <p14:creationId xmlns:p14="http://schemas.microsoft.com/office/powerpoint/2010/main" val="1072457485"/>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9" r:id="rId4"/>
    <p:sldLayoutId id="2147483710" r:id="rId5"/>
    <p:sldLayoutId id="2147483711" r:id="rId6"/>
    <p:sldLayoutId id="2147483712" r:id="rId7"/>
    <p:sldLayoutId id="2147483731" r:id="rId8"/>
  </p:sldLayoutIdLst>
  <p:txStyles>
    <p:titleStyle>
      <a:lvl1pPr algn="l" defTabSz="914400" rtl="0" eaLnBrk="0" fontAlgn="base" hangingPunct="0">
        <a:lnSpc>
          <a:spcPct val="90000"/>
        </a:lnSpc>
        <a:spcBef>
          <a:spcPct val="0"/>
        </a:spcBef>
        <a:spcAft>
          <a:spcPct val="0"/>
        </a:spcAft>
        <a:defRPr sz="7500" kern="1200">
          <a:solidFill>
            <a:schemeClr val="tx1"/>
          </a:solidFill>
          <a:latin typeface="Montserrat" pitchFamily="2" charset="77"/>
          <a:ea typeface="+mj-ea"/>
          <a:cs typeface="+mj-cs"/>
        </a:defRPr>
      </a:lvl1pPr>
      <a:lvl2pPr algn="l" defTabSz="914400" rtl="0" eaLnBrk="0" fontAlgn="base" hangingPunct="0">
        <a:lnSpc>
          <a:spcPct val="90000"/>
        </a:lnSpc>
        <a:spcBef>
          <a:spcPct val="0"/>
        </a:spcBef>
        <a:spcAft>
          <a:spcPct val="0"/>
        </a:spcAft>
        <a:defRPr sz="7500">
          <a:solidFill>
            <a:schemeClr val="tx1"/>
          </a:solidFill>
          <a:latin typeface="Montserrat" panose="02000505000000020004" pitchFamily="2" charset="0"/>
        </a:defRPr>
      </a:lvl2pPr>
      <a:lvl3pPr algn="l" defTabSz="914400" rtl="0" eaLnBrk="0" fontAlgn="base" hangingPunct="0">
        <a:lnSpc>
          <a:spcPct val="90000"/>
        </a:lnSpc>
        <a:spcBef>
          <a:spcPct val="0"/>
        </a:spcBef>
        <a:spcAft>
          <a:spcPct val="0"/>
        </a:spcAft>
        <a:defRPr sz="7500">
          <a:solidFill>
            <a:schemeClr val="tx1"/>
          </a:solidFill>
          <a:latin typeface="Montserrat" panose="02000505000000020004" pitchFamily="2" charset="0"/>
        </a:defRPr>
      </a:lvl3pPr>
      <a:lvl4pPr algn="l" defTabSz="914400" rtl="0" eaLnBrk="0" fontAlgn="base" hangingPunct="0">
        <a:lnSpc>
          <a:spcPct val="90000"/>
        </a:lnSpc>
        <a:spcBef>
          <a:spcPct val="0"/>
        </a:spcBef>
        <a:spcAft>
          <a:spcPct val="0"/>
        </a:spcAft>
        <a:defRPr sz="7500">
          <a:solidFill>
            <a:schemeClr val="tx1"/>
          </a:solidFill>
          <a:latin typeface="Montserrat" panose="02000505000000020004" pitchFamily="2" charset="0"/>
        </a:defRPr>
      </a:lvl4pPr>
      <a:lvl5pPr algn="l" defTabSz="914400" rtl="0" eaLnBrk="0" fontAlgn="base" hangingPunct="0">
        <a:lnSpc>
          <a:spcPct val="90000"/>
        </a:lnSpc>
        <a:spcBef>
          <a:spcPct val="0"/>
        </a:spcBef>
        <a:spcAft>
          <a:spcPct val="0"/>
        </a:spcAft>
        <a:defRPr sz="7500">
          <a:solidFill>
            <a:schemeClr val="tx1"/>
          </a:solidFill>
          <a:latin typeface="Montserrat" panose="02000505000000020004" pitchFamily="2" charset="0"/>
        </a:defRPr>
      </a:lvl5pPr>
      <a:lvl6pPr marL="228600" algn="l" defTabSz="914400" rtl="0" fontAlgn="base">
        <a:lnSpc>
          <a:spcPct val="90000"/>
        </a:lnSpc>
        <a:spcBef>
          <a:spcPct val="0"/>
        </a:spcBef>
        <a:spcAft>
          <a:spcPct val="0"/>
        </a:spcAft>
        <a:defRPr sz="4400">
          <a:solidFill>
            <a:schemeClr val="tx1"/>
          </a:solidFill>
          <a:latin typeface="Calibri Light" panose="020F0302020204030204" pitchFamily="34" charset="0"/>
        </a:defRPr>
      </a:lvl6pPr>
      <a:lvl7pPr marL="457200" algn="l" defTabSz="914400" rtl="0" fontAlgn="base">
        <a:lnSpc>
          <a:spcPct val="90000"/>
        </a:lnSpc>
        <a:spcBef>
          <a:spcPct val="0"/>
        </a:spcBef>
        <a:spcAft>
          <a:spcPct val="0"/>
        </a:spcAft>
        <a:defRPr sz="4400">
          <a:solidFill>
            <a:schemeClr val="tx1"/>
          </a:solidFill>
          <a:latin typeface="Calibri Light" panose="020F0302020204030204" pitchFamily="34" charset="0"/>
        </a:defRPr>
      </a:lvl7pPr>
      <a:lvl8pPr marL="685800" algn="l" defTabSz="914400" rtl="0" fontAlgn="base">
        <a:lnSpc>
          <a:spcPct val="90000"/>
        </a:lnSpc>
        <a:spcBef>
          <a:spcPct val="0"/>
        </a:spcBef>
        <a:spcAft>
          <a:spcPct val="0"/>
        </a:spcAft>
        <a:defRPr sz="4400">
          <a:solidFill>
            <a:schemeClr val="tx1"/>
          </a:solidFill>
          <a:latin typeface="Calibri Light" panose="020F0302020204030204" pitchFamily="34" charset="0"/>
        </a:defRPr>
      </a:lvl8pPr>
      <a:lvl9pPr marL="914400" algn="l" defTabSz="914400"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defTabSz="914400" rtl="0" eaLnBrk="0" fontAlgn="base" hangingPunct="0">
        <a:lnSpc>
          <a:spcPct val="90000"/>
        </a:lnSpc>
        <a:spcBef>
          <a:spcPts val="1000"/>
        </a:spcBef>
        <a:spcAft>
          <a:spcPct val="0"/>
        </a:spcAft>
        <a:buFont typeface="Arial" panose="020B0604020202020204" pitchFamily="34" charset="0"/>
        <a:buChar char="•"/>
        <a:defRPr sz="3000" kern="1200">
          <a:solidFill>
            <a:schemeClr val="tx1"/>
          </a:solidFill>
          <a:latin typeface="Montserrat" pitchFamily="2" charset="77"/>
          <a:ea typeface="+mn-ea"/>
          <a:cs typeface="+mn-cs"/>
        </a:defRPr>
      </a:lvl1pPr>
      <a:lvl2pPr marL="685800" indent="-228600" algn="l" defTabSz="914400" rtl="0" eaLnBrk="0" fontAlgn="base" hangingPunct="0">
        <a:lnSpc>
          <a:spcPct val="90000"/>
        </a:lnSpc>
        <a:spcBef>
          <a:spcPts val="500"/>
        </a:spcBef>
        <a:spcAft>
          <a:spcPct val="0"/>
        </a:spcAft>
        <a:buFont typeface="Arial" panose="020B0604020202020204" pitchFamily="34" charset="0"/>
        <a:buChar char="•"/>
        <a:defRPr sz="2200" kern="1200">
          <a:solidFill>
            <a:schemeClr val="tx1"/>
          </a:solidFill>
          <a:latin typeface="Montserrat" pitchFamily="2" charset="77"/>
          <a:ea typeface="+mn-ea"/>
          <a:cs typeface="+mn-cs"/>
        </a:defRPr>
      </a:lvl2pPr>
      <a:lvl3pPr marL="1143000" indent="-228600" algn="l" defTabSz="914400" rtl="0" eaLnBrk="0" fontAlgn="base" hangingPunct="0">
        <a:lnSpc>
          <a:spcPct val="90000"/>
        </a:lnSpc>
        <a:spcBef>
          <a:spcPts val="500"/>
        </a:spcBef>
        <a:spcAft>
          <a:spcPct val="0"/>
        </a:spcAft>
        <a:buFont typeface="Arial" panose="020B0604020202020204" pitchFamily="34" charset="0"/>
        <a:buChar char="•"/>
        <a:defRPr sz="1500" kern="1200">
          <a:solidFill>
            <a:schemeClr val="tx1"/>
          </a:solidFill>
          <a:latin typeface="Montserrat" pitchFamily="2" charset="77"/>
          <a:ea typeface="+mn-ea"/>
          <a:cs typeface="+mn-cs"/>
        </a:defRPr>
      </a:lvl3pPr>
      <a:lvl4pPr marL="1600200" indent="-228600" algn="l" defTabSz="914400" rtl="0" eaLnBrk="0" fontAlgn="base" hangingPunct="0">
        <a:lnSpc>
          <a:spcPct val="90000"/>
        </a:lnSpc>
        <a:spcBef>
          <a:spcPts val="500"/>
        </a:spcBef>
        <a:spcAft>
          <a:spcPct val="0"/>
        </a:spcAft>
        <a:buFont typeface="Arial" panose="020B0604020202020204" pitchFamily="34" charset="0"/>
        <a:buChar char="•"/>
        <a:defRPr sz="1000" kern="1200">
          <a:solidFill>
            <a:schemeClr val="tx1"/>
          </a:solidFill>
          <a:latin typeface="Montserrat" pitchFamily="2" charset="77"/>
          <a:ea typeface="+mn-ea"/>
          <a:cs typeface="+mn-cs"/>
        </a:defRPr>
      </a:lvl4pPr>
      <a:lvl5pPr marL="2057400" indent="-228600" algn="l" defTabSz="914400" rtl="0" eaLnBrk="0" fontAlgn="base" hangingPunct="0">
        <a:lnSpc>
          <a:spcPct val="90000"/>
        </a:lnSpc>
        <a:spcBef>
          <a:spcPts val="500"/>
        </a:spcBef>
        <a:spcAft>
          <a:spcPct val="0"/>
        </a:spcAft>
        <a:buFont typeface="Arial" panose="020B0604020202020204" pitchFamily="34" charset="0"/>
        <a:buChar char="•"/>
        <a:defRPr sz="7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1.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31.xml"/><Relationship Id="rId4" Type="http://schemas.openxmlformats.org/officeDocument/2006/relationships/image" Target="../media/image13.jpg"/></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31.xml"/><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31.xml"/><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31.xml"/><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31.xml"/><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31.xml"/><Relationship Id="rId4" Type="http://schemas.openxmlformats.org/officeDocument/2006/relationships/image" Target="../media/image10.jpeg"/></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9.xml"/><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0.xml"/><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31.xml"/><Relationship Id="rId4" Type="http://schemas.openxmlformats.org/officeDocument/2006/relationships/image" Target="../media/image21.jpg"/></Relationships>
</file>

<file path=ppt/slides/_rels/slide2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31.xml"/><Relationship Id="rId4" Type="http://schemas.openxmlformats.org/officeDocument/2006/relationships/image" Target="../media/image22.jpeg"/></Relationships>
</file>

<file path=ppt/slides/_rels/slide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1.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1.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1.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1.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1.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white pillow on a bed&#10;&#10;Description automatically generated">
            <a:extLst>
              <a:ext uri="{FF2B5EF4-FFF2-40B4-BE49-F238E27FC236}">
                <a16:creationId xmlns:a16="http://schemas.microsoft.com/office/drawing/2014/main" id="{E4C431FE-7AFC-49F0-82DA-A5DD367DE117}"/>
              </a:ext>
            </a:extLst>
          </p:cNvPr>
          <p:cNvPicPr>
            <a:picLocks noChangeAspect="1"/>
          </p:cNvPicPr>
          <p:nvPr/>
        </p:nvPicPr>
        <p:blipFill>
          <a:blip r:embed="rId2">
            <a:alphaModFix amt="28000"/>
            <a:extLst>
              <a:ext uri="{28A0092B-C50C-407E-A947-70E740481C1C}">
                <a14:useLocalDpi xmlns:a14="http://schemas.microsoft.com/office/drawing/2010/main" val="0"/>
              </a:ext>
            </a:extLst>
          </a:blip>
          <a:stretch>
            <a:fillRect/>
          </a:stretch>
        </p:blipFill>
        <p:spPr>
          <a:xfrm>
            <a:off x="15592" y="-695571"/>
            <a:ext cx="12160816" cy="9728653"/>
          </a:xfrm>
          <a:prstGeom prst="rect">
            <a:avLst/>
          </a:prstGeom>
        </p:spPr>
      </p:pic>
      <p:pic>
        <p:nvPicPr>
          <p:cNvPr id="3" name="Picture 2" descr="A close up of a logo&#10;&#10;Description automatically generated">
            <a:extLst>
              <a:ext uri="{FF2B5EF4-FFF2-40B4-BE49-F238E27FC236}">
                <a16:creationId xmlns:a16="http://schemas.microsoft.com/office/drawing/2014/main" id="{5B3742F4-D261-4D77-B7C6-97BB620ED4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7430" y="643466"/>
            <a:ext cx="5557139" cy="5571067"/>
          </a:xfrm>
          <a:prstGeom prst="rect">
            <a:avLst/>
          </a:prstGeom>
        </p:spPr>
      </p:pic>
      <p:sp>
        <p:nvSpPr>
          <p:cNvPr id="7" name="Rectangle 6">
            <a:extLst>
              <a:ext uri="{FF2B5EF4-FFF2-40B4-BE49-F238E27FC236}">
                <a16:creationId xmlns:a16="http://schemas.microsoft.com/office/drawing/2014/main" id="{23B2AE48-7790-4B04-ACBC-B627ADC211BD}"/>
              </a:ext>
            </a:extLst>
          </p:cNvPr>
          <p:cNvSpPr/>
          <p:nvPr/>
        </p:nvSpPr>
        <p:spPr>
          <a:xfrm>
            <a:off x="140677" y="148492"/>
            <a:ext cx="11965354" cy="6604000"/>
          </a:xfrm>
          <a:prstGeom prst="rect">
            <a:avLst/>
          </a:prstGeom>
          <a:noFill/>
          <a:ln w="301625" cmpd="thinThick">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B486771-551E-4FC9-AFB3-C97CA6FF4476}"/>
              </a:ext>
            </a:extLst>
          </p:cNvPr>
          <p:cNvSpPr/>
          <p:nvPr/>
        </p:nvSpPr>
        <p:spPr>
          <a:xfrm>
            <a:off x="4557714" y="6383809"/>
            <a:ext cx="3586162" cy="519607"/>
          </a:xfrm>
          <a:prstGeom prst="rect">
            <a:avLst/>
          </a:prstGeom>
          <a:solidFill>
            <a:srgbClr val="DFB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0C053EF-D38A-4B1E-BDB0-FD0A5AF5135A}"/>
              </a:ext>
            </a:extLst>
          </p:cNvPr>
          <p:cNvSpPr txBox="1"/>
          <p:nvPr/>
        </p:nvSpPr>
        <p:spPr>
          <a:xfrm>
            <a:off x="5038133" y="6414588"/>
            <a:ext cx="2625335" cy="338554"/>
          </a:xfrm>
          <a:prstGeom prst="rect">
            <a:avLst/>
          </a:prstGeom>
          <a:noFill/>
        </p:spPr>
        <p:txBody>
          <a:bodyPr wrap="none">
            <a:spAutoFit/>
          </a:bodyPr>
          <a:lstStyle/>
          <a:p>
            <a:pPr algn="ctr">
              <a:defRPr/>
            </a:pPr>
            <a:r>
              <a:rPr lang="en-US" sz="1600" b="1" spc="600" dirty="0">
                <a:solidFill>
                  <a:schemeClr val="bg1"/>
                </a:solidFill>
                <a:latin typeface="Montserrat" panose="00000500000000000000" pitchFamily="50" charset="-94"/>
              </a:rPr>
              <a:t>PARASOMNIAS</a:t>
            </a:r>
            <a:endParaRPr lang="tr-TR" sz="1600" b="1" spc="600" dirty="0">
              <a:solidFill>
                <a:schemeClr val="bg1"/>
              </a:solidFill>
              <a:latin typeface="Montserrat" panose="00000500000000000000" pitchFamily="50" charset="-94"/>
            </a:endParaRPr>
          </a:p>
        </p:txBody>
      </p:sp>
      <p:sp>
        <p:nvSpPr>
          <p:cNvPr id="10" name="TextBox 9">
            <a:extLst>
              <a:ext uri="{FF2B5EF4-FFF2-40B4-BE49-F238E27FC236}">
                <a16:creationId xmlns:a16="http://schemas.microsoft.com/office/drawing/2014/main" id="{990FEE5A-2AB0-464D-A330-B8406A90BF22}"/>
              </a:ext>
            </a:extLst>
          </p:cNvPr>
          <p:cNvSpPr txBox="1"/>
          <p:nvPr/>
        </p:nvSpPr>
        <p:spPr>
          <a:xfrm>
            <a:off x="10230929" y="6550955"/>
            <a:ext cx="1742536" cy="461665"/>
          </a:xfrm>
          <a:prstGeom prst="rect">
            <a:avLst/>
          </a:prstGeom>
          <a:noFill/>
        </p:spPr>
        <p:txBody>
          <a:bodyPr wrap="square" rtlCol="0">
            <a:spAutoFit/>
          </a:bodyPr>
          <a:lstStyle/>
          <a:p>
            <a:pPr algn="r"/>
            <a:r>
              <a:rPr lang="en-US" sz="1200" dirty="0">
                <a:solidFill>
                  <a:schemeClr val="bg1"/>
                </a:solidFill>
                <a:latin typeface="Montserrat Light" panose="00000400000000000000" pitchFamily="50" charset="0"/>
              </a:rPr>
              <a:t>MODULE TEN</a:t>
            </a:r>
          </a:p>
          <a:p>
            <a:pPr algn="r"/>
            <a:endParaRPr lang="en-US" sz="1200" dirty="0">
              <a:solidFill>
                <a:schemeClr val="bg1"/>
              </a:solidFill>
              <a:latin typeface="Montserrat Light" panose="00000400000000000000" pitchFamily="50" charset="0"/>
            </a:endParaRPr>
          </a:p>
        </p:txBody>
      </p:sp>
      <p:pic>
        <p:nvPicPr>
          <p:cNvPr id="4" name="Picture 3">
            <a:extLst>
              <a:ext uri="{FF2B5EF4-FFF2-40B4-BE49-F238E27FC236}">
                <a16:creationId xmlns:a16="http://schemas.microsoft.com/office/drawing/2014/main" id="{54B293FF-F471-4A26-81F2-38E8958506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0367" y="329224"/>
            <a:ext cx="1836423" cy="1713995"/>
          </a:xfrm>
          <a:prstGeom prst="rect">
            <a:avLst/>
          </a:prstGeom>
        </p:spPr>
      </p:pic>
    </p:spTree>
    <p:extLst>
      <p:ext uri="{BB962C8B-B14F-4D97-AF65-F5344CB8AC3E}">
        <p14:creationId xmlns:p14="http://schemas.microsoft.com/office/powerpoint/2010/main" val="13693881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F04AC55-6180-47F0-A685-6C0B860B23D4}"/>
              </a:ext>
            </a:extLst>
          </p:cNvPr>
          <p:cNvPicPr>
            <a:picLocks noChangeAspect="1"/>
          </p:cNvPicPr>
          <p:nvPr/>
        </p:nvPicPr>
        <p:blipFill>
          <a:blip r:embed="rId3"/>
          <a:stretch>
            <a:fillRect/>
          </a:stretch>
        </p:blipFill>
        <p:spPr>
          <a:xfrm>
            <a:off x="4510087" y="6278137"/>
            <a:ext cx="3171825" cy="443609"/>
          </a:xfrm>
          <a:prstGeom prst="rect">
            <a:avLst/>
          </a:prstGeom>
        </p:spPr>
      </p:pic>
      <p:pic>
        <p:nvPicPr>
          <p:cNvPr id="4" name="Picture 3">
            <a:extLst>
              <a:ext uri="{FF2B5EF4-FFF2-40B4-BE49-F238E27FC236}">
                <a16:creationId xmlns:a16="http://schemas.microsoft.com/office/drawing/2014/main" id="{41DDC30F-3D17-FA4B-87A9-C5CEAE8835E6}"/>
              </a:ext>
            </a:extLst>
          </p:cNvPr>
          <p:cNvPicPr>
            <a:picLocks noChangeAspect="1"/>
          </p:cNvPicPr>
          <p:nvPr/>
        </p:nvPicPr>
        <p:blipFill rotWithShape="1">
          <a:blip r:embed="rId4">
            <a:alphaModFix amt="85000"/>
            <a:extLst>
              <a:ext uri="{28A0092B-C50C-407E-A947-70E740481C1C}">
                <a14:useLocalDpi xmlns:a14="http://schemas.microsoft.com/office/drawing/2010/main" val="0"/>
              </a:ext>
            </a:extLst>
          </a:blip>
          <a:srcRect r="14122"/>
          <a:stretch/>
        </p:blipFill>
        <p:spPr>
          <a:xfrm>
            <a:off x="3090247" y="14132"/>
            <a:ext cx="9246131" cy="6858000"/>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10</a:t>
            </a:fld>
            <a:endParaRPr lang="en-US" dirty="0"/>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52162" y="3119477"/>
            <a:ext cx="3712308" cy="400110"/>
          </a:xfrm>
          <a:prstGeom prst="rect">
            <a:avLst/>
          </a:prstGeom>
          <a:noFill/>
        </p:spPr>
        <p:txBody>
          <a:bodyPr wrap="square" rtlCol="0">
            <a:spAutoFit/>
          </a:bodyPr>
          <a:lstStyle/>
          <a:p>
            <a:pPr algn="ctr"/>
            <a:r>
              <a:rPr lang="en-US" sz="2000" dirty="0">
                <a:solidFill>
                  <a:schemeClr val="accent1"/>
                </a:solidFill>
              </a:rPr>
              <a:t>Classifications</a:t>
            </a:r>
          </a:p>
        </p:txBody>
      </p:sp>
      <p:sp>
        <p:nvSpPr>
          <p:cNvPr id="10" name="TextBox 9">
            <a:extLst>
              <a:ext uri="{FF2B5EF4-FFF2-40B4-BE49-F238E27FC236}">
                <a16:creationId xmlns:a16="http://schemas.microsoft.com/office/drawing/2014/main" id="{E9AAF6C0-9991-45CD-B897-231A7FC0BF0E}"/>
              </a:ext>
            </a:extLst>
          </p:cNvPr>
          <p:cNvSpPr txBox="1"/>
          <p:nvPr/>
        </p:nvSpPr>
        <p:spPr>
          <a:xfrm>
            <a:off x="3581401" y="5648464"/>
            <a:ext cx="8245963" cy="707886"/>
          </a:xfrm>
          <a:prstGeom prst="rect">
            <a:avLst/>
          </a:prstGeom>
          <a:noFill/>
        </p:spPr>
        <p:txBody>
          <a:bodyPr wrap="square" rtlCol="0">
            <a:spAutoFit/>
          </a:bodyPr>
          <a:lstStyle/>
          <a:p>
            <a:r>
              <a:rPr lang="en-US" sz="4000" dirty="0">
                <a:solidFill>
                  <a:schemeClr val="bg1"/>
                </a:solidFill>
              </a:rPr>
              <a:t>will not remember</a:t>
            </a:r>
          </a:p>
        </p:txBody>
      </p:sp>
    </p:spTree>
    <p:extLst>
      <p:ext uri="{BB962C8B-B14F-4D97-AF65-F5344CB8AC3E}">
        <p14:creationId xmlns:p14="http://schemas.microsoft.com/office/powerpoint/2010/main" val="3788486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DC1166-CB21-4DEB-BA8D-8EC7E84D886F}"/>
              </a:ext>
            </a:extLst>
          </p:cNvPr>
          <p:cNvPicPr>
            <a:picLocks noChangeAspect="1"/>
          </p:cNvPicPr>
          <p:nvPr/>
        </p:nvPicPr>
        <p:blipFill>
          <a:blip r:embed="rId3"/>
          <a:stretch>
            <a:fillRect/>
          </a:stretch>
        </p:blipFill>
        <p:spPr>
          <a:xfrm>
            <a:off x="4510087" y="6278137"/>
            <a:ext cx="3171825" cy="443609"/>
          </a:xfrm>
          <a:prstGeom prst="rect">
            <a:avLst/>
          </a:prstGeom>
        </p:spPr>
      </p:pic>
      <p:pic>
        <p:nvPicPr>
          <p:cNvPr id="4" name="Picture 3">
            <a:extLst>
              <a:ext uri="{FF2B5EF4-FFF2-40B4-BE49-F238E27FC236}">
                <a16:creationId xmlns:a16="http://schemas.microsoft.com/office/drawing/2014/main" id="{B67D333B-265A-7B49-962A-448AC504018D}"/>
              </a:ext>
            </a:extLst>
          </p:cNvPr>
          <p:cNvPicPr>
            <a:picLocks noChangeAspect="1"/>
          </p:cNvPicPr>
          <p:nvPr/>
        </p:nvPicPr>
        <p:blipFill rotWithShape="1">
          <a:blip r:embed="rId4">
            <a:alphaModFix amt="75000"/>
            <a:extLst>
              <a:ext uri="{28A0092B-C50C-407E-A947-70E740481C1C}">
                <a14:useLocalDpi xmlns:a14="http://schemas.microsoft.com/office/drawing/2010/main" val="0"/>
              </a:ext>
            </a:extLst>
          </a:blip>
          <a:srcRect l="17985" t="-590" r="8628" b="1793"/>
          <a:stretch/>
        </p:blipFill>
        <p:spPr>
          <a:xfrm>
            <a:off x="3072983" y="-41206"/>
            <a:ext cx="9119017" cy="6899205"/>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11</a:t>
            </a:fld>
            <a:endParaRPr lang="en-US" dirty="0"/>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52162" y="3119477"/>
            <a:ext cx="3712308" cy="400110"/>
          </a:xfrm>
          <a:prstGeom prst="rect">
            <a:avLst/>
          </a:prstGeom>
          <a:noFill/>
        </p:spPr>
        <p:txBody>
          <a:bodyPr wrap="square" rtlCol="0">
            <a:spAutoFit/>
          </a:bodyPr>
          <a:lstStyle/>
          <a:p>
            <a:pPr algn="ctr"/>
            <a:r>
              <a:rPr lang="en-US" sz="2000" dirty="0">
                <a:solidFill>
                  <a:schemeClr val="accent1"/>
                </a:solidFill>
              </a:rPr>
              <a:t>Classifications</a:t>
            </a:r>
          </a:p>
        </p:txBody>
      </p:sp>
      <p:sp>
        <p:nvSpPr>
          <p:cNvPr id="10" name="TextBox 9">
            <a:extLst>
              <a:ext uri="{FF2B5EF4-FFF2-40B4-BE49-F238E27FC236}">
                <a16:creationId xmlns:a16="http://schemas.microsoft.com/office/drawing/2014/main" id="{E9AAF6C0-9991-45CD-B897-231A7FC0BF0E}"/>
              </a:ext>
            </a:extLst>
          </p:cNvPr>
          <p:cNvSpPr txBox="1"/>
          <p:nvPr/>
        </p:nvSpPr>
        <p:spPr>
          <a:xfrm>
            <a:off x="6448926" y="336884"/>
            <a:ext cx="5614737" cy="707886"/>
          </a:xfrm>
          <a:prstGeom prst="rect">
            <a:avLst/>
          </a:prstGeom>
          <a:noFill/>
        </p:spPr>
        <p:txBody>
          <a:bodyPr wrap="square" rtlCol="0">
            <a:spAutoFit/>
          </a:bodyPr>
          <a:lstStyle/>
          <a:p>
            <a:r>
              <a:rPr lang="en-US" sz="4000" dirty="0" err="1">
                <a:solidFill>
                  <a:srgbClr val="676767"/>
                </a:solidFill>
              </a:rPr>
              <a:t>sexsomnia</a:t>
            </a:r>
            <a:r>
              <a:rPr lang="en-US" sz="4000" dirty="0">
                <a:solidFill>
                  <a:srgbClr val="676767"/>
                </a:solidFill>
              </a:rPr>
              <a:t> treatment</a:t>
            </a:r>
          </a:p>
        </p:txBody>
      </p:sp>
    </p:spTree>
    <p:extLst>
      <p:ext uri="{BB962C8B-B14F-4D97-AF65-F5344CB8AC3E}">
        <p14:creationId xmlns:p14="http://schemas.microsoft.com/office/powerpoint/2010/main" val="32829110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person, clothing&#10;&#10;Description automatically generated">
            <a:extLst>
              <a:ext uri="{FF2B5EF4-FFF2-40B4-BE49-F238E27FC236}">
                <a16:creationId xmlns:a16="http://schemas.microsoft.com/office/drawing/2014/main" id="{73DBB32B-B8CB-45E7-A722-83184CC844E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7148"/>
          <a:stretch/>
        </p:blipFill>
        <p:spPr>
          <a:xfrm>
            <a:off x="-16881" y="0"/>
            <a:ext cx="12208881" cy="2686050"/>
          </a:xfrm>
          <a:prstGeom prst="rect">
            <a:avLst/>
          </a:prstGeom>
        </p:spPr>
      </p:pic>
      <p:sp>
        <p:nvSpPr>
          <p:cNvPr id="8" name="TextBox 7">
            <a:extLst>
              <a:ext uri="{FF2B5EF4-FFF2-40B4-BE49-F238E27FC236}">
                <a16:creationId xmlns:a16="http://schemas.microsoft.com/office/drawing/2014/main" id="{F2902DB9-FA3E-2640-8B6F-EA304EAD6663}"/>
              </a:ext>
            </a:extLst>
          </p:cNvPr>
          <p:cNvSpPr txBox="1"/>
          <p:nvPr/>
        </p:nvSpPr>
        <p:spPr>
          <a:xfrm>
            <a:off x="4107256" y="4005732"/>
            <a:ext cx="3888928"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2B0B5"/>
                </a:solidFill>
                <a:effectLst/>
                <a:uLnTx/>
                <a:uFillTx/>
                <a:latin typeface="Quickpen" pitchFamily="2" charset="0"/>
                <a:ea typeface="+mn-ea"/>
                <a:cs typeface="+mn-cs"/>
              </a:rPr>
              <a:t>part</a:t>
            </a:r>
            <a:r>
              <a:rPr kumimoji="0" lang="tr-TR" sz="4000" b="0" i="0" u="none" strike="noStrike" kern="1200" cap="none" spc="0" normalizeH="0" baseline="0" noProof="0" dirty="0">
                <a:ln>
                  <a:noFill/>
                </a:ln>
                <a:solidFill>
                  <a:srgbClr val="12B0B5"/>
                </a:solidFill>
                <a:effectLst/>
                <a:uLnTx/>
                <a:uFillTx/>
                <a:latin typeface="Quickpen" pitchFamily="2" charset="0"/>
                <a:ea typeface="+mn-ea"/>
                <a:cs typeface="+mn-cs"/>
              </a:rPr>
              <a:t> </a:t>
            </a:r>
            <a:r>
              <a:rPr kumimoji="0" lang="en-US" sz="4000" b="0" i="0" u="none" strike="noStrike" kern="1200" cap="none" spc="0" normalizeH="0" baseline="0" noProof="0" dirty="0">
                <a:ln>
                  <a:noFill/>
                </a:ln>
                <a:solidFill>
                  <a:srgbClr val="12B0B5"/>
                </a:solidFill>
                <a:effectLst/>
                <a:uLnTx/>
                <a:uFillTx/>
                <a:latin typeface="Quickpen" pitchFamily="2" charset="0"/>
                <a:ea typeface="+mn-ea"/>
                <a:cs typeface="+mn-cs"/>
              </a:rPr>
              <a:t>two</a:t>
            </a:r>
            <a:endParaRPr kumimoji="0" lang="tr-TR" sz="4000" b="0" i="0" u="none" strike="noStrike" kern="1200" cap="none" spc="0" normalizeH="0" baseline="0" noProof="0" dirty="0">
              <a:ln>
                <a:noFill/>
              </a:ln>
              <a:solidFill>
                <a:srgbClr val="12B0B5"/>
              </a:solidFill>
              <a:effectLst/>
              <a:uLnTx/>
              <a:uFillTx/>
              <a:latin typeface="Quickpen" pitchFamily="2" charset="0"/>
              <a:ea typeface="+mn-ea"/>
              <a:cs typeface="+mn-cs"/>
            </a:endParaRPr>
          </a:p>
        </p:txBody>
      </p:sp>
      <p:sp>
        <p:nvSpPr>
          <p:cNvPr id="10" name="TextBox 9">
            <a:extLst>
              <a:ext uri="{FF2B5EF4-FFF2-40B4-BE49-F238E27FC236}">
                <a16:creationId xmlns:a16="http://schemas.microsoft.com/office/drawing/2014/main" id="{8742A9A2-621B-AF43-9607-CA881F9DA3AA}"/>
              </a:ext>
            </a:extLst>
          </p:cNvPr>
          <p:cNvSpPr txBox="1"/>
          <p:nvPr/>
        </p:nvSpPr>
        <p:spPr>
          <a:xfrm>
            <a:off x="2791413" y="4680524"/>
            <a:ext cx="6520632" cy="400110"/>
          </a:xfrm>
          <a:prstGeom prst="rect">
            <a:avLst/>
          </a:prstGeom>
          <a:noFill/>
        </p:spPr>
        <p:txBody>
          <a:bodyPr wrap="none">
            <a:spAutoFit/>
          </a:bodyPr>
          <a:lstStyle/>
          <a:p>
            <a:pPr lvl="0" algn="ctr">
              <a:defRPr/>
            </a:pPr>
            <a:r>
              <a:rPr lang="en-US" sz="2000" spc="600" dirty="0">
                <a:solidFill>
                  <a:prstClr val="black"/>
                </a:solidFill>
                <a:latin typeface="Montserrat" panose="00000500000000000000" pitchFamily="50" charset="-94"/>
              </a:rPr>
              <a:t>REM ASSOCIATED PARASOMNIAS</a:t>
            </a:r>
          </a:p>
        </p:txBody>
      </p:sp>
      <p:sp>
        <p:nvSpPr>
          <p:cNvPr id="5" name="Rectangle 4">
            <a:extLst>
              <a:ext uri="{FF2B5EF4-FFF2-40B4-BE49-F238E27FC236}">
                <a16:creationId xmlns:a16="http://schemas.microsoft.com/office/drawing/2014/main" id="{A7D5719F-1D70-B243-9B0B-495E051090E5}"/>
              </a:ext>
            </a:extLst>
          </p:cNvPr>
          <p:cNvSpPr/>
          <p:nvPr/>
        </p:nvSpPr>
        <p:spPr>
          <a:xfrm>
            <a:off x="15591" y="321975"/>
            <a:ext cx="3048001" cy="595768"/>
          </a:xfrm>
          <a:prstGeom prst="rect">
            <a:avLst/>
          </a:prstGeom>
          <a:solidFill>
            <a:srgbClr val="DFB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a:ea typeface="+mn-ea"/>
              <a:cs typeface="+mn-cs"/>
            </a:endParaRPr>
          </a:p>
        </p:txBody>
      </p:sp>
      <p:sp>
        <p:nvSpPr>
          <p:cNvPr id="6" name="TextBox 5">
            <a:extLst>
              <a:ext uri="{FF2B5EF4-FFF2-40B4-BE49-F238E27FC236}">
                <a16:creationId xmlns:a16="http://schemas.microsoft.com/office/drawing/2014/main" id="{4FDD532B-DD4C-444E-B65A-2F277BEA3808}"/>
              </a:ext>
            </a:extLst>
          </p:cNvPr>
          <p:cNvSpPr txBox="1"/>
          <p:nvPr/>
        </p:nvSpPr>
        <p:spPr>
          <a:xfrm>
            <a:off x="-65176" y="419804"/>
            <a:ext cx="3209533" cy="338554"/>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rPr>
              <a:t>MODULE </a:t>
            </a:r>
            <a:r>
              <a:rPr kumimoji="0" lang="en-US"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rPr>
              <a:t>SEVEN D</a:t>
            </a:r>
            <a:endParaRPr kumimoji="0" lang="tr-TR"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endParaRPr>
          </a:p>
        </p:txBody>
      </p:sp>
      <p:cxnSp>
        <p:nvCxnSpPr>
          <p:cNvPr id="7" name="Straight Connector 6">
            <a:extLst>
              <a:ext uri="{FF2B5EF4-FFF2-40B4-BE49-F238E27FC236}">
                <a16:creationId xmlns:a16="http://schemas.microsoft.com/office/drawing/2014/main" id="{444F417E-0858-4159-8295-1CF32EF47E55}"/>
              </a:ext>
            </a:extLst>
          </p:cNvPr>
          <p:cNvCxnSpPr/>
          <p:nvPr/>
        </p:nvCxnSpPr>
        <p:spPr>
          <a:xfrm>
            <a:off x="-16881" y="2686050"/>
            <a:ext cx="12208881"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5767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7718935-6B4C-4965-AF30-2A98004F652E}"/>
              </a:ext>
            </a:extLst>
          </p:cNvPr>
          <p:cNvPicPr>
            <a:picLocks noChangeAspect="1"/>
          </p:cNvPicPr>
          <p:nvPr/>
        </p:nvPicPr>
        <p:blipFill>
          <a:blip r:embed="rId3"/>
          <a:stretch>
            <a:fillRect/>
          </a:stretch>
        </p:blipFill>
        <p:spPr>
          <a:xfrm>
            <a:off x="4510087" y="6278137"/>
            <a:ext cx="3171825" cy="443609"/>
          </a:xfrm>
          <a:prstGeom prst="rect">
            <a:avLst/>
          </a:prstGeom>
        </p:spPr>
      </p:pic>
      <p:pic>
        <p:nvPicPr>
          <p:cNvPr id="4" name="Picture 3">
            <a:extLst>
              <a:ext uri="{FF2B5EF4-FFF2-40B4-BE49-F238E27FC236}">
                <a16:creationId xmlns:a16="http://schemas.microsoft.com/office/drawing/2014/main" id="{4FF24B5D-E0BF-D145-AB6C-03E75891A8ED}"/>
              </a:ext>
            </a:extLst>
          </p:cNvPr>
          <p:cNvPicPr>
            <a:picLocks noChangeAspect="1"/>
          </p:cNvPicPr>
          <p:nvPr/>
        </p:nvPicPr>
        <p:blipFill rotWithShape="1">
          <a:blip r:embed="rId4">
            <a:alphaModFix amt="70000"/>
            <a:extLst>
              <a:ext uri="{28A0092B-C50C-407E-A947-70E740481C1C}">
                <a14:useLocalDpi xmlns:a14="http://schemas.microsoft.com/office/drawing/2010/main" val="0"/>
              </a:ext>
            </a:extLst>
          </a:blip>
          <a:srcRect r="13589"/>
          <a:stretch/>
        </p:blipFill>
        <p:spPr>
          <a:xfrm>
            <a:off x="3098882" y="0"/>
            <a:ext cx="9075189" cy="6858000"/>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13</a:t>
            </a:fld>
            <a:endParaRPr lang="en-US" dirty="0"/>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52162" y="2965589"/>
            <a:ext cx="3712308" cy="707886"/>
          </a:xfrm>
          <a:prstGeom prst="rect">
            <a:avLst/>
          </a:prstGeom>
          <a:noFill/>
        </p:spPr>
        <p:txBody>
          <a:bodyPr wrap="square" rtlCol="0">
            <a:spAutoFit/>
          </a:bodyPr>
          <a:lstStyle/>
          <a:p>
            <a:pPr algn="ctr"/>
            <a:r>
              <a:rPr lang="en-US" sz="2000" dirty="0">
                <a:solidFill>
                  <a:schemeClr val="accent1"/>
                </a:solidFill>
              </a:rPr>
              <a:t>REM Associated Parasomnias</a:t>
            </a:r>
          </a:p>
        </p:txBody>
      </p:sp>
      <p:sp>
        <p:nvSpPr>
          <p:cNvPr id="10" name="TextBox 9">
            <a:extLst>
              <a:ext uri="{FF2B5EF4-FFF2-40B4-BE49-F238E27FC236}">
                <a16:creationId xmlns:a16="http://schemas.microsoft.com/office/drawing/2014/main" id="{E9AAF6C0-9991-45CD-B897-231A7FC0BF0E}"/>
              </a:ext>
            </a:extLst>
          </p:cNvPr>
          <p:cNvSpPr txBox="1"/>
          <p:nvPr/>
        </p:nvSpPr>
        <p:spPr>
          <a:xfrm>
            <a:off x="3775708" y="924304"/>
            <a:ext cx="8245963" cy="707886"/>
          </a:xfrm>
          <a:prstGeom prst="rect">
            <a:avLst/>
          </a:prstGeom>
          <a:noFill/>
        </p:spPr>
        <p:txBody>
          <a:bodyPr wrap="square" rtlCol="0">
            <a:spAutoFit/>
          </a:bodyPr>
          <a:lstStyle/>
          <a:p>
            <a:r>
              <a:rPr lang="en-US" sz="4000" dirty="0">
                <a:solidFill>
                  <a:schemeClr val="bg1">
                    <a:lumMod val="75000"/>
                  </a:schemeClr>
                </a:solidFill>
              </a:rPr>
              <a:t> </a:t>
            </a:r>
          </a:p>
        </p:txBody>
      </p:sp>
      <p:sp>
        <p:nvSpPr>
          <p:cNvPr id="8" name="TextBox 7">
            <a:extLst>
              <a:ext uri="{FF2B5EF4-FFF2-40B4-BE49-F238E27FC236}">
                <a16:creationId xmlns:a16="http://schemas.microsoft.com/office/drawing/2014/main" id="{6315FE4D-C78E-4682-A65B-4DC9ACE1FA26}"/>
              </a:ext>
            </a:extLst>
          </p:cNvPr>
          <p:cNvSpPr txBox="1"/>
          <p:nvPr/>
        </p:nvSpPr>
        <p:spPr>
          <a:xfrm>
            <a:off x="7812505" y="368968"/>
            <a:ext cx="7664276" cy="707886"/>
          </a:xfrm>
          <a:prstGeom prst="rect">
            <a:avLst/>
          </a:prstGeom>
          <a:noFill/>
        </p:spPr>
        <p:txBody>
          <a:bodyPr wrap="square" rtlCol="0">
            <a:spAutoFit/>
          </a:bodyPr>
          <a:lstStyle/>
          <a:p>
            <a:r>
              <a:rPr lang="en-US" sz="4000" dirty="0">
                <a:solidFill>
                  <a:srgbClr val="676767"/>
                </a:solidFill>
              </a:rPr>
              <a:t>REM associated</a:t>
            </a:r>
          </a:p>
        </p:txBody>
      </p:sp>
    </p:spTree>
    <p:extLst>
      <p:ext uri="{BB962C8B-B14F-4D97-AF65-F5344CB8AC3E}">
        <p14:creationId xmlns:p14="http://schemas.microsoft.com/office/powerpoint/2010/main" val="17163076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C54277-5650-EA43-90D6-C5D268DB24E6}"/>
              </a:ext>
            </a:extLst>
          </p:cNvPr>
          <p:cNvPicPr>
            <a:picLocks noChangeAspect="1"/>
          </p:cNvPicPr>
          <p:nvPr/>
        </p:nvPicPr>
        <p:blipFill rotWithShape="1">
          <a:blip r:embed="rId3">
            <a:extLst>
              <a:ext uri="{28A0092B-C50C-407E-A947-70E740481C1C}">
                <a14:useLocalDpi xmlns:a14="http://schemas.microsoft.com/office/drawing/2010/main" val="0"/>
              </a:ext>
            </a:extLst>
          </a:blip>
          <a:srcRect r="11969"/>
          <a:stretch/>
        </p:blipFill>
        <p:spPr>
          <a:xfrm>
            <a:off x="3102294" y="0"/>
            <a:ext cx="9089705" cy="6858000"/>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14</a:t>
            </a:fld>
            <a:endParaRPr lang="en-US" dirty="0"/>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52162" y="2965589"/>
            <a:ext cx="3712308" cy="707886"/>
          </a:xfrm>
          <a:prstGeom prst="rect">
            <a:avLst/>
          </a:prstGeom>
          <a:noFill/>
        </p:spPr>
        <p:txBody>
          <a:bodyPr wrap="square" rtlCol="0">
            <a:spAutoFit/>
          </a:bodyPr>
          <a:lstStyle/>
          <a:p>
            <a:pPr algn="ctr"/>
            <a:r>
              <a:rPr lang="en-US" sz="2000" dirty="0">
                <a:solidFill>
                  <a:schemeClr val="accent1"/>
                </a:solidFill>
              </a:rPr>
              <a:t>REM Associated Parasomnias</a:t>
            </a:r>
          </a:p>
        </p:txBody>
      </p:sp>
      <p:sp>
        <p:nvSpPr>
          <p:cNvPr id="9" name="Rectangle 8">
            <a:extLst>
              <a:ext uri="{FF2B5EF4-FFF2-40B4-BE49-F238E27FC236}">
                <a16:creationId xmlns:a16="http://schemas.microsoft.com/office/drawing/2014/main" id="{3DBA79B7-974F-4FA9-8459-D4B61F58642B}"/>
              </a:ext>
            </a:extLst>
          </p:cNvPr>
          <p:cNvSpPr/>
          <p:nvPr/>
        </p:nvSpPr>
        <p:spPr>
          <a:xfrm>
            <a:off x="3492571" y="1812758"/>
            <a:ext cx="7799051" cy="4529445"/>
          </a:xfrm>
          <a:prstGeom prst="rect">
            <a:avLst/>
          </a:prstGeom>
        </p:spPr>
        <p:txBody>
          <a:bodyPr wrap="square">
            <a:spAutoFit/>
          </a:bodyPr>
          <a:lstStyle/>
          <a:p>
            <a:pPr>
              <a:lnSpc>
                <a:spcPct val="200000"/>
              </a:lnSpc>
              <a:spcBef>
                <a:spcPts val="1000"/>
              </a:spcBef>
            </a:pPr>
            <a:r>
              <a:rPr lang="en-US" sz="1400" dirty="0">
                <a:solidFill>
                  <a:prstClr val="black"/>
                </a:solidFill>
              </a:rPr>
              <a:t>What we call "sleep" involves transitions between three different states: wakefulness, rapid eye movement (REM) sleep, which is associated with dreaming, and non rapid eye movement (N-REM) sleep. There are a variety of characteristics that define each state, but to understand REM sleep behavior disorder it is important to know that it occurs during REM sleep. During this state, the electrical activity of the brain, as recorded by an electroencephalogram, looks similar to the electrical activity that occurs during waking. Although neurons in the brain during REM sleep are functioning much as they do during waking, REM sleep is also characterized by temporary muscle paralysis.</a:t>
            </a:r>
          </a:p>
          <a:p>
            <a:pPr marL="228600" indent="-228600">
              <a:lnSpc>
                <a:spcPct val="200000"/>
              </a:lnSpc>
              <a:spcBef>
                <a:spcPts val="1000"/>
              </a:spcBef>
              <a:buFont typeface="Arial" panose="020B0604020202020204" pitchFamily="34" charset="0"/>
              <a:buChar char="•"/>
            </a:pPr>
            <a:endParaRPr lang="en-US" sz="1400" dirty="0">
              <a:solidFill>
                <a:prstClr val="black"/>
              </a:solidFill>
            </a:endParaRPr>
          </a:p>
        </p:txBody>
      </p:sp>
      <p:sp>
        <p:nvSpPr>
          <p:cNvPr id="10" name="TextBox 9">
            <a:extLst>
              <a:ext uri="{FF2B5EF4-FFF2-40B4-BE49-F238E27FC236}">
                <a16:creationId xmlns:a16="http://schemas.microsoft.com/office/drawing/2014/main" id="{E9AAF6C0-9991-45CD-B897-231A7FC0BF0E}"/>
              </a:ext>
            </a:extLst>
          </p:cNvPr>
          <p:cNvSpPr txBox="1"/>
          <p:nvPr/>
        </p:nvSpPr>
        <p:spPr>
          <a:xfrm>
            <a:off x="3775708" y="924304"/>
            <a:ext cx="8245963" cy="707886"/>
          </a:xfrm>
          <a:prstGeom prst="rect">
            <a:avLst/>
          </a:prstGeom>
          <a:noFill/>
        </p:spPr>
        <p:txBody>
          <a:bodyPr wrap="square" rtlCol="0">
            <a:spAutoFit/>
          </a:bodyPr>
          <a:lstStyle/>
          <a:p>
            <a:r>
              <a:rPr lang="en-US" sz="4000" dirty="0">
                <a:solidFill>
                  <a:schemeClr val="bg1">
                    <a:lumMod val="75000"/>
                  </a:schemeClr>
                </a:solidFill>
              </a:rPr>
              <a:t> </a:t>
            </a:r>
          </a:p>
        </p:txBody>
      </p:sp>
      <p:sp>
        <p:nvSpPr>
          <p:cNvPr id="8" name="TextBox 7">
            <a:extLst>
              <a:ext uri="{FF2B5EF4-FFF2-40B4-BE49-F238E27FC236}">
                <a16:creationId xmlns:a16="http://schemas.microsoft.com/office/drawing/2014/main" id="{6315FE4D-C78E-4682-A65B-4DC9ACE1FA26}"/>
              </a:ext>
            </a:extLst>
          </p:cNvPr>
          <p:cNvSpPr txBox="1"/>
          <p:nvPr/>
        </p:nvSpPr>
        <p:spPr>
          <a:xfrm>
            <a:off x="3492572" y="924304"/>
            <a:ext cx="8681500" cy="707886"/>
          </a:xfrm>
          <a:prstGeom prst="rect">
            <a:avLst/>
          </a:prstGeom>
          <a:noFill/>
        </p:spPr>
        <p:txBody>
          <a:bodyPr wrap="square" rtlCol="0">
            <a:spAutoFit/>
          </a:bodyPr>
          <a:lstStyle/>
          <a:p>
            <a:r>
              <a:rPr lang="en-US" sz="4000" dirty="0">
                <a:solidFill>
                  <a:srgbClr val="676767"/>
                </a:solidFill>
              </a:rPr>
              <a:t>REM associated</a:t>
            </a:r>
          </a:p>
        </p:txBody>
      </p:sp>
    </p:spTree>
    <p:extLst>
      <p:ext uri="{BB962C8B-B14F-4D97-AF65-F5344CB8AC3E}">
        <p14:creationId xmlns:p14="http://schemas.microsoft.com/office/powerpoint/2010/main" val="32022912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E0F85BC-0F26-4D24-A788-93BC688A45A1}"/>
              </a:ext>
            </a:extLst>
          </p:cNvPr>
          <p:cNvPicPr>
            <a:picLocks noChangeAspect="1"/>
          </p:cNvPicPr>
          <p:nvPr/>
        </p:nvPicPr>
        <p:blipFill>
          <a:blip r:embed="rId3"/>
          <a:stretch>
            <a:fillRect/>
          </a:stretch>
        </p:blipFill>
        <p:spPr>
          <a:xfrm>
            <a:off x="4510087" y="6278137"/>
            <a:ext cx="3171825" cy="443609"/>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15</a:t>
            </a:fld>
            <a:endParaRPr lang="en-US" dirty="0"/>
          </a:p>
        </p:txBody>
      </p:sp>
      <p:sp>
        <p:nvSpPr>
          <p:cNvPr id="2" name="TextBox 1">
            <a:extLst>
              <a:ext uri="{FF2B5EF4-FFF2-40B4-BE49-F238E27FC236}">
                <a16:creationId xmlns:a16="http://schemas.microsoft.com/office/drawing/2014/main" id="{761ED083-1A0F-41BC-B5B3-39526ACDFE16}"/>
              </a:ext>
            </a:extLst>
          </p:cNvPr>
          <p:cNvSpPr txBox="1"/>
          <p:nvPr/>
        </p:nvSpPr>
        <p:spPr>
          <a:xfrm rot="16200000">
            <a:off x="1320549" y="3118060"/>
            <a:ext cx="3712307" cy="461665"/>
          </a:xfrm>
          <a:prstGeom prst="rect">
            <a:avLst/>
          </a:prstGeom>
          <a:noFill/>
        </p:spPr>
        <p:txBody>
          <a:bodyPr wrap="square" rtlCol="0">
            <a:spAutoFit/>
          </a:bodyPr>
          <a:lstStyle/>
          <a:p>
            <a:pPr algn="ctr"/>
            <a:r>
              <a:rPr lang="en-US" sz="2400" dirty="0">
                <a:solidFill>
                  <a:schemeClr val="bg1"/>
                </a:solidFill>
              </a:rPr>
              <a:t>TIME ASLEEP</a:t>
            </a:r>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52162" y="2965589"/>
            <a:ext cx="3712308" cy="707886"/>
          </a:xfrm>
          <a:prstGeom prst="rect">
            <a:avLst/>
          </a:prstGeom>
          <a:noFill/>
        </p:spPr>
        <p:txBody>
          <a:bodyPr wrap="square" rtlCol="0">
            <a:spAutoFit/>
          </a:bodyPr>
          <a:lstStyle/>
          <a:p>
            <a:pPr algn="ctr"/>
            <a:r>
              <a:rPr lang="en-US" sz="2000" dirty="0">
                <a:solidFill>
                  <a:schemeClr val="accent1"/>
                </a:solidFill>
              </a:rPr>
              <a:t>REM Associated Parasomnias</a:t>
            </a:r>
          </a:p>
        </p:txBody>
      </p:sp>
      <p:sp>
        <p:nvSpPr>
          <p:cNvPr id="10" name="TextBox 9">
            <a:extLst>
              <a:ext uri="{FF2B5EF4-FFF2-40B4-BE49-F238E27FC236}">
                <a16:creationId xmlns:a16="http://schemas.microsoft.com/office/drawing/2014/main" id="{E9AAF6C0-9991-45CD-B897-231A7FC0BF0E}"/>
              </a:ext>
            </a:extLst>
          </p:cNvPr>
          <p:cNvSpPr txBox="1"/>
          <p:nvPr/>
        </p:nvSpPr>
        <p:spPr>
          <a:xfrm>
            <a:off x="3775708" y="924304"/>
            <a:ext cx="8245963" cy="707886"/>
          </a:xfrm>
          <a:prstGeom prst="rect">
            <a:avLst/>
          </a:prstGeom>
          <a:noFill/>
        </p:spPr>
        <p:txBody>
          <a:bodyPr wrap="square" rtlCol="0">
            <a:spAutoFit/>
          </a:bodyPr>
          <a:lstStyle/>
          <a:p>
            <a:r>
              <a:rPr lang="en-US" sz="4000" dirty="0">
                <a:solidFill>
                  <a:schemeClr val="bg1">
                    <a:lumMod val="75000"/>
                  </a:schemeClr>
                </a:solidFill>
              </a:rPr>
              <a:t> </a:t>
            </a:r>
          </a:p>
        </p:txBody>
      </p:sp>
      <p:pic>
        <p:nvPicPr>
          <p:cNvPr id="4" name="Picture 3">
            <a:extLst>
              <a:ext uri="{FF2B5EF4-FFF2-40B4-BE49-F238E27FC236}">
                <a16:creationId xmlns:a16="http://schemas.microsoft.com/office/drawing/2014/main" id="{2F87FB50-5CD3-2346-9EA3-BC57DF3CF99B}"/>
              </a:ext>
            </a:extLst>
          </p:cNvPr>
          <p:cNvPicPr>
            <a:picLocks noChangeAspect="1"/>
          </p:cNvPicPr>
          <p:nvPr/>
        </p:nvPicPr>
        <p:blipFill rotWithShape="1">
          <a:blip r:embed="rId4">
            <a:alphaModFix amt="85000"/>
            <a:extLst>
              <a:ext uri="{28A0092B-C50C-407E-A947-70E740481C1C}">
                <a14:useLocalDpi xmlns:a14="http://schemas.microsoft.com/office/drawing/2010/main" val="0"/>
              </a:ext>
            </a:extLst>
          </a:blip>
          <a:srcRect r="11645"/>
          <a:stretch/>
        </p:blipFill>
        <p:spPr>
          <a:xfrm>
            <a:off x="3090247" y="0"/>
            <a:ext cx="9083824" cy="6858000"/>
          </a:xfrm>
          <a:prstGeom prst="rect">
            <a:avLst/>
          </a:prstGeom>
        </p:spPr>
      </p:pic>
      <p:sp>
        <p:nvSpPr>
          <p:cNvPr id="8" name="TextBox 7">
            <a:extLst>
              <a:ext uri="{FF2B5EF4-FFF2-40B4-BE49-F238E27FC236}">
                <a16:creationId xmlns:a16="http://schemas.microsoft.com/office/drawing/2014/main" id="{6315FE4D-C78E-4682-A65B-4DC9ACE1FA26}"/>
              </a:ext>
            </a:extLst>
          </p:cNvPr>
          <p:cNvSpPr txBox="1"/>
          <p:nvPr/>
        </p:nvSpPr>
        <p:spPr>
          <a:xfrm>
            <a:off x="3551914" y="593557"/>
            <a:ext cx="3955791" cy="1323439"/>
          </a:xfrm>
          <a:prstGeom prst="rect">
            <a:avLst/>
          </a:prstGeom>
          <a:noFill/>
        </p:spPr>
        <p:txBody>
          <a:bodyPr wrap="square" rtlCol="0">
            <a:spAutoFit/>
          </a:bodyPr>
          <a:lstStyle/>
          <a:p>
            <a:r>
              <a:rPr lang="en-US" sz="4000" dirty="0">
                <a:solidFill>
                  <a:schemeClr val="bg1"/>
                </a:solidFill>
              </a:rPr>
              <a:t>REM associated</a:t>
            </a:r>
          </a:p>
        </p:txBody>
      </p:sp>
    </p:spTree>
    <p:extLst>
      <p:ext uri="{BB962C8B-B14F-4D97-AF65-F5344CB8AC3E}">
        <p14:creationId xmlns:p14="http://schemas.microsoft.com/office/powerpoint/2010/main" val="27500581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DB6526-6995-F846-BCD3-61516A73A242}"/>
              </a:ext>
            </a:extLst>
          </p:cNvPr>
          <p:cNvPicPr>
            <a:picLocks noChangeAspect="1"/>
          </p:cNvPicPr>
          <p:nvPr/>
        </p:nvPicPr>
        <p:blipFill rotWithShape="1">
          <a:blip r:embed="rId3">
            <a:extLst>
              <a:ext uri="{28A0092B-C50C-407E-A947-70E740481C1C}">
                <a14:useLocalDpi xmlns:a14="http://schemas.microsoft.com/office/drawing/2010/main" val="0"/>
              </a:ext>
            </a:extLst>
          </a:blip>
          <a:srcRect r="41401"/>
          <a:stretch/>
        </p:blipFill>
        <p:spPr>
          <a:xfrm>
            <a:off x="3080084" y="0"/>
            <a:ext cx="9127958" cy="7823412"/>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16</a:t>
            </a:fld>
            <a:endParaRPr lang="en-US" dirty="0"/>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52162" y="2965589"/>
            <a:ext cx="3712308" cy="707886"/>
          </a:xfrm>
          <a:prstGeom prst="rect">
            <a:avLst/>
          </a:prstGeom>
          <a:noFill/>
        </p:spPr>
        <p:txBody>
          <a:bodyPr wrap="square" rtlCol="0">
            <a:spAutoFit/>
          </a:bodyPr>
          <a:lstStyle/>
          <a:p>
            <a:pPr algn="ctr"/>
            <a:r>
              <a:rPr lang="en-US" sz="2000" dirty="0">
                <a:solidFill>
                  <a:schemeClr val="accent1"/>
                </a:solidFill>
              </a:rPr>
              <a:t>REM Associated Parasomnias</a:t>
            </a:r>
          </a:p>
        </p:txBody>
      </p:sp>
      <p:sp>
        <p:nvSpPr>
          <p:cNvPr id="9" name="Rectangle 8">
            <a:extLst>
              <a:ext uri="{FF2B5EF4-FFF2-40B4-BE49-F238E27FC236}">
                <a16:creationId xmlns:a16="http://schemas.microsoft.com/office/drawing/2014/main" id="{3DBA79B7-974F-4FA9-8459-D4B61F58642B}"/>
              </a:ext>
            </a:extLst>
          </p:cNvPr>
          <p:cNvSpPr/>
          <p:nvPr/>
        </p:nvSpPr>
        <p:spPr>
          <a:xfrm>
            <a:off x="3775707" y="2021306"/>
            <a:ext cx="7515915" cy="1641475"/>
          </a:xfrm>
          <a:prstGeom prst="rect">
            <a:avLst/>
          </a:prstGeom>
        </p:spPr>
        <p:txBody>
          <a:bodyPr wrap="square">
            <a:spAutoFit/>
          </a:bodyPr>
          <a:lstStyle/>
          <a:p>
            <a:pPr marL="228600" indent="-228600">
              <a:lnSpc>
                <a:spcPct val="200000"/>
              </a:lnSpc>
              <a:spcBef>
                <a:spcPts val="1000"/>
              </a:spcBef>
              <a:buFont typeface="Arial" panose="020B0604020202020204" pitchFamily="34" charset="0"/>
              <a:buChar char="•"/>
            </a:pPr>
            <a:r>
              <a:rPr lang="en-US" sz="1400" dirty="0">
                <a:solidFill>
                  <a:prstClr val="black"/>
                </a:solidFill>
              </a:rPr>
              <a:t>REM behavior disorder</a:t>
            </a:r>
          </a:p>
          <a:p>
            <a:pPr marL="228600" indent="-228600">
              <a:lnSpc>
                <a:spcPct val="200000"/>
              </a:lnSpc>
              <a:spcBef>
                <a:spcPts val="1000"/>
              </a:spcBef>
              <a:buFont typeface="Arial" panose="020B0604020202020204" pitchFamily="34" charset="0"/>
              <a:buChar char="•"/>
            </a:pPr>
            <a:r>
              <a:rPr lang="en-US" sz="1400" dirty="0">
                <a:solidFill>
                  <a:prstClr val="black"/>
                </a:solidFill>
              </a:rPr>
              <a:t>Nightmares</a:t>
            </a:r>
          </a:p>
          <a:p>
            <a:pPr marL="228600" indent="-228600">
              <a:lnSpc>
                <a:spcPct val="200000"/>
              </a:lnSpc>
              <a:spcBef>
                <a:spcPts val="1000"/>
              </a:spcBef>
              <a:buFont typeface="Arial" panose="020B0604020202020204" pitchFamily="34" charset="0"/>
              <a:buChar char="•"/>
            </a:pPr>
            <a:r>
              <a:rPr lang="en-US" sz="1400" dirty="0">
                <a:solidFill>
                  <a:prstClr val="black"/>
                </a:solidFill>
              </a:rPr>
              <a:t>Recurrent isolated sleep paralysis</a:t>
            </a:r>
          </a:p>
        </p:txBody>
      </p:sp>
      <p:sp>
        <p:nvSpPr>
          <p:cNvPr id="10" name="TextBox 9">
            <a:extLst>
              <a:ext uri="{FF2B5EF4-FFF2-40B4-BE49-F238E27FC236}">
                <a16:creationId xmlns:a16="http://schemas.microsoft.com/office/drawing/2014/main" id="{E9AAF6C0-9991-45CD-B897-231A7FC0BF0E}"/>
              </a:ext>
            </a:extLst>
          </p:cNvPr>
          <p:cNvSpPr txBox="1"/>
          <p:nvPr/>
        </p:nvSpPr>
        <p:spPr>
          <a:xfrm>
            <a:off x="3775708" y="924304"/>
            <a:ext cx="8245963" cy="707886"/>
          </a:xfrm>
          <a:prstGeom prst="rect">
            <a:avLst/>
          </a:prstGeom>
          <a:noFill/>
        </p:spPr>
        <p:txBody>
          <a:bodyPr wrap="square" rtlCol="0">
            <a:spAutoFit/>
          </a:bodyPr>
          <a:lstStyle/>
          <a:p>
            <a:r>
              <a:rPr lang="en-US" sz="4000" dirty="0">
                <a:solidFill>
                  <a:schemeClr val="bg1">
                    <a:lumMod val="75000"/>
                  </a:schemeClr>
                </a:solidFill>
              </a:rPr>
              <a:t> </a:t>
            </a:r>
          </a:p>
        </p:txBody>
      </p:sp>
    </p:spTree>
    <p:extLst>
      <p:ext uri="{BB962C8B-B14F-4D97-AF65-F5344CB8AC3E}">
        <p14:creationId xmlns:p14="http://schemas.microsoft.com/office/powerpoint/2010/main" val="18592694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0B9F9C4-298D-0D41-854B-CAC1D53D8401}"/>
              </a:ext>
            </a:extLst>
          </p:cNvPr>
          <p:cNvPicPr>
            <a:picLocks noChangeAspect="1"/>
          </p:cNvPicPr>
          <p:nvPr/>
        </p:nvPicPr>
        <p:blipFill rotWithShape="1">
          <a:blip r:embed="rId3">
            <a:extLst>
              <a:ext uri="{28A0092B-C50C-407E-A947-70E740481C1C}">
                <a14:useLocalDpi xmlns:a14="http://schemas.microsoft.com/office/drawing/2010/main" val="0"/>
              </a:ext>
            </a:extLst>
          </a:blip>
          <a:srcRect r="11583"/>
          <a:stretch/>
        </p:blipFill>
        <p:spPr>
          <a:xfrm>
            <a:off x="3096492" y="-7031"/>
            <a:ext cx="9095508" cy="6858000"/>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17</a:t>
            </a:fld>
            <a:endParaRPr lang="en-US" dirty="0"/>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52162" y="2965589"/>
            <a:ext cx="3712308" cy="707886"/>
          </a:xfrm>
          <a:prstGeom prst="rect">
            <a:avLst/>
          </a:prstGeom>
          <a:noFill/>
        </p:spPr>
        <p:txBody>
          <a:bodyPr wrap="square" rtlCol="0">
            <a:spAutoFit/>
          </a:bodyPr>
          <a:lstStyle/>
          <a:p>
            <a:pPr algn="ctr"/>
            <a:r>
              <a:rPr lang="en-US" sz="2000" dirty="0">
                <a:solidFill>
                  <a:schemeClr val="accent1"/>
                </a:solidFill>
              </a:rPr>
              <a:t>REM Associated Parasomnias</a:t>
            </a:r>
          </a:p>
        </p:txBody>
      </p:sp>
      <p:sp>
        <p:nvSpPr>
          <p:cNvPr id="10" name="TextBox 9">
            <a:extLst>
              <a:ext uri="{FF2B5EF4-FFF2-40B4-BE49-F238E27FC236}">
                <a16:creationId xmlns:a16="http://schemas.microsoft.com/office/drawing/2014/main" id="{E9AAF6C0-9991-45CD-B897-231A7FC0BF0E}"/>
              </a:ext>
            </a:extLst>
          </p:cNvPr>
          <p:cNvSpPr txBox="1"/>
          <p:nvPr/>
        </p:nvSpPr>
        <p:spPr>
          <a:xfrm>
            <a:off x="3407536" y="1171073"/>
            <a:ext cx="8366377" cy="707886"/>
          </a:xfrm>
          <a:prstGeom prst="rect">
            <a:avLst/>
          </a:prstGeom>
          <a:noFill/>
        </p:spPr>
        <p:txBody>
          <a:bodyPr wrap="square" rtlCol="0">
            <a:spAutoFit/>
          </a:bodyPr>
          <a:lstStyle/>
          <a:p>
            <a:r>
              <a:rPr lang="en-US" sz="4000" dirty="0">
                <a:solidFill>
                  <a:srgbClr val="676767"/>
                </a:solidFill>
              </a:rPr>
              <a:t> consult neurologist</a:t>
            </a:r>
          </a:p>
        </p:txBody>
      </p:sp>
      <p:sp>
        <p:nvSpPr>
          <p:cNvPr id="9" name="Rectangle 8">
            <a:extLst>
              <a:ext uri="{FF2B5EF4-FFF2-40B4-BE49-F238E27FC236}">
                <a16:creationId xmlns:a16="http://schemas.microsoft.com/office/drawing/2014/main" id="{3DBA79B7-974F-4FA9-8459-D4B61F58642B}"/>
              </a:ext>
            </a:extLst>
          </p:cNvPr>
          <p:cNvSpPr/>
          <p:nvPr/>
        </p:nvSpPr>
        <p:spPr>
          <a:xfrm>
            <a:off x="3625515" y="1878959"/>
            <a:ext cx="7908759" cy="3447098"/>
          </a:xfrm>
          <a:prstGeom prst="rect">
            <a:avLst/>
          </a:prstGeom>
        </p:spPr>
        <p:style>
          <a:lnRef idx="0">
            <a:scrgbClr r="0" g="0" b="0"/>
          </a:lnRef>
          <a:fillRef idx="1001">
            <a:schemeClr val="lt1"/>
          </a:fillRef>
          <a:effectRef idx="0">
            <a:scrgbClr r="0" g="0" b="0"/>
          </a:effectRef>
          <a:fontRef idx="major"/>
        </p:style>
        <p:txBody>
          <a:bodyPr wrap="square">
            <a:spAutoFit/>
          </a:bodyPr>
          <a:lstStyle/>
          <a:p>
            <a:pPr>
              <a:lnSpc>
                <a:spcPct val="150000"/>
              </a:lnSpc>
              <a:spcBef>
                <a:spcPts val="1000"/>
              </a:spcBef>
            </a:pPr>
            <a:r>
              <a:rPr lang="en-US" sz="1400" dirty="0">
                <a:solidFill>
                  <a:prstClr val="black"/>
                </a:solidFill>
              </a:rPr>
              <a:t>REM Behavior Disorder</a:t>
            </a:r>
          </a:p>
          <a:p>
            <a:pPr marL="228600" indent="-228600">
              <a:lnSpc>
                <a:spcPct val="150000"/>
              </a:lnSpc>
              <a:spcBef>
                <a:spcPts val="1000"/>
              </a:spcBef>
              <a:buFont typeface="Arial" panose="020B0604020202020204" pitchFamily="34" charset="0"/>
              <a:buChar char="•"/>
            </a:pPr>
            <a:r>
              <a:rPr lang="en-US" sz="1400" b="1" dirty="0">
                <a:solidFill>
                  <a:schemeClr val="accent1"/>
                </a:solidFill>
              </a:rPr>
              <a:t>If you think this is a possibility a sleep specialist/neurologist should be consulted</a:t>
            </a:r>
          </a:p>
          <a:p>
            <a:pPr marL="228600" indent="-228600">
              <a:lnSpc>
                <a:spcPct val="150000"/>
              </a:lnSpc>
              <a:spcBef>
                <a:spcPts val="1000"/>
              </a:spcBef>
              <a:buFont typeface="Arial" panose="020B0604020202020204" pitchFamily="34" charset="0"/>
              <a:buChar char="•"/>
            </a:pPr>
            <a:r>
              <a:rPr lang="en-US" sz="1400" dirty="0">
                <a:solidFill>
                  <a:prstClr val="black"/>
                </a:solidFill>
              </a:rPr>
              <a:t>Occurs during the second half of the night/early morning</a:t>
            </a:r>
          </a:p>
          <a:p>
            <a:pPr marL="228600" indent="-228600">
              <a:lnSpc>
                <a:spcPct val="150000"/>
              </a:lnSpc>
              <a:spcBef>
                <a:spcPts val="1000"/>
              </a:spcBef>
              <a:buFont typeface="Arial" panose="020B0604020202020204" pitchFamily="34" charset="0"/>
              <a:buChar char="•"/>
            </a:pPr>
            <a:r>
              <a:rPr lang="en-US" sz="1400" dirty="0">
                <a:solidFill>
                  <a:prstClr val="black"/>
                </a:solidFill>
              </a:rPr>
              <a:t>This is enactment of a dream and can be very complex with vocalizations and complex movements  (a person can injure themselves or their bed partner).</a:t>
            </a:r>
          </a:p>
          <a:p>
            <a:pPr marL="228600" indent="-228600">
              <a:lnSpc>
                <a:spcPct val="150000"/>
              </a:lnSpc>
              <a:spcBef>
                <a:spcPts val="1000"/>
              </a:spcBef>
              <a:buFont typeface="Arial" panose="020B0604020202020204" pitchFamily="34" charset="0"/>
              <a:buChar char="•"/>
            </a:pPr>
            <a:r>
              <a:rPr lang="en-US" sz="1400" dirty="0">
                <a:solidFill>
                  <a:prstClr val="black"/>
                </a:solidFill>
              </a:rPr>
              <a:t>The eyes will be closed</a:t>
            </a:r>
          </a:p>
          <a:p>
            <a:pPr marL="228600" indent="-228600">
              <a:lnSpc>
                <a:spcPct val="150000"/>
              </a:lnSpc>
              <a:spcBef>
                <a:spcPts val="1000"/>
              </a:spcBef>
              <a:buFont typeface="Arial" panose="020B0604020202020204" pitchFamily="34" charset="0"/>
              <a:buChar char="•"/>
            </a:pPr>
            <a:r>
              <a:rPr lang="en-US" sz="1400" dirty="0">
                <a:solidFill>
                  <a:prstClr val="black"/>
                </a:solidFill>
              </a:rPr>
              <a:t>It will end with the person being awake and alert</a:t>
            </a:r>
          </a:p>
          <a:p>
            <a:pPr marL="228600" indent="-228600">
              <a:lnSpc>
                <a:spcPct val="150000"/>
              </a:lnSpc>
              <a:spcBef>
                <a:spcPts val="1000"/>
              </a:spcBef>
              <a:buFont typeface="Arial" panose="020B0604020202020204" pitchFamily="34" charset="0"/>
              <a:buChar char="•"/>
            </a:pPr>
            <a:r>
              <a:rPr lang="en-US" sz="1400" dirty="0">
                <a:solidFill>
                  <a:prstClr val="black"/>
                </a:solidFill>
              </a:rPr>
              <a:t>Most commonly seen in males 60+</a:t>
            </a:r>
          </a:p>
        </p:txBody>
      </p:sp>
    </p:spTree>
    <p:extLst>
      <p:ext uri="{BB962C8B-B14F-4D97-AF65-F5344CB8AC3E}">
        <p14:creationId xmlns:p14="http://schemas.microsoft.com/office/powerpoint/2010/main" val="39367562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9BCAADB-3D00-43C3-A8D5-C9CAB84EA90B}"/>
              </a:ext>
            </a:extLst>
          </p:cNvPr>
          <p:cNvPicPr>
            <a:picLocks noChangeAspect="1"/>
          </p:cNvPicPr>
          <p:nvPr/>
        </p:nvPicPr>
        <p:blipFill>
          <a:blip r:embed="rId3"/>
          <a:stretch>
            <a:fillRect/>
          </a:stretch>
        </p:blipFill>
        <p:spPr>
          <a:xfrm>
            <a:off x="4510087" y="6278137"/>
            <a:ext cx="3171825" cy="443609"/>
          </a:xfrm>
          <a:prstGeom prst="rect">
            <a:avLst/>
          </a:prstGeom>
        </p:spPr>
      </p:pic>
      <p:pic>
        <p:nvPicPr>
          <p:cNvPr id="5" name="Picture 4">
            <a:extLst>
              <a:ext uri="{FF2B5EF4-FFF2-40B4-BE49-F238E27FC236}">
                <a16:creationId xmlns:a16="http://schemas.microsoft.com/office/drawing/2014/main" id="{B118DB81-CDD6-224C-87DB-6E8F5B2F8061}"/>
              </a:ext>
            </a:extLst>
          </p:cNvPr>
          <p:cNvPicPr>
            <a:picLocks noChangeAspect="1"/>
          </p:cNvPicPr>
          <p:nvPr/>
        </p:nvPicPr>
        <p:blipFill rotWithShape="1">
          <a:blip r:embed="rId4">
            <a:alphaModFix amt="93000"/>
            <a:extLst>
              <a:ext uri="{28A0092B-C50C-407E-A947-70E740481C1C}">
                <a14:useLocalDpi xmlns:a14="http://schemas.microsoft.com/office/drawing/2010/main" val="0"/>
              </a:ext>
            </a:extLst>
          </a:blip>
          <a:srcRect l="11783"/>
          <a:stretch/>
        </p:blipFill>
        <p:spPr>
          <a:xfrm flipH="1">
            <a:off x="3064042" y="0"/>
            <a:ext cx="9127958" cy="6858000"/>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18</a:t>
            </a:fld>
            <a:endParaRPr lang="en-US" dirty="0"/>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52162" y="2965589"/>
            <a:ext cx="3712308" cy="707886"/>
          </a:xfrm>
          <a:prstGeom prst="rect">
            <a:avLst/>
          </a:prstGeom>
          <a:noFill/>
        </p:spPr>
        <p:txBody>
          <a:bodyPr wrap="square" rtlCol="0">
            <a:spAutoFit/>
          </a:bodyPr>
          <a:lstStyle/>
          <a:p>
            <a:pPr algn="ctr"/>
            <a:r>
              <a:rPr lang="en-US" sz="2000" dirty="0">
                <a:solidFill>
                  <a:schemeClr val="accent1"/>
                </a:solidFill>
              </a:rPr>
              <a:t>REM Associated Parasomnias</a:t>
            </a:r>
          </a:p>
        </p:txBody>
      </p:sp>
      <p:sp>
        <p:nvSpPr>
          <p:cNvPr id="10" name="TextBox 9">
            <a:extLst>
              <a:ext uri="{FF2B5EF4-FFF2-40B4-BE49-F238E27FC236}">
                <a16:creationId xmlns:a16="http://schemas.microsoft.com/office/drawing/2014/main" id="{E9AAF6C0-9991-45CD-B897-231A7FC0BF0E}"/>
              </a:ext>
            </a:extLst>
          </p:cNvPr>
          <p:cNvSpPr txBox="1"/>
          <p:nvPr/>
        </p:nvSpPr>
        <p:spPr>
          <a:xfrm>
            <a:off x="3525708" y="890522"/>
            <a:ext cx="5143703" cy="1323439"/>
          </a:xfrm>
          <a:prstGeom prst="rect">
            <a:avLst/>
          </a:prstGeom>
          <a:noFill/>
        </p:spPr>
        <p:txBody>
          <a:bodyPr wrap="square" rtlCol="0">
            <a:spAutoFit/>
          </a:bodyPr>
          <a:lstStyle/>
          <a:p>
            <a:r>
              <a:rPr lang="en-US" sz="4000" dirty="0">
                <a:solidFill>
                  <a:srgbClr val="676767"/>
                </a:solidFill>
              </a:rPr>
              <a:t>cannot move extremities </a:t>
            </a:r>
          </a:p>
        </p:txBody>
      </p:sp>
    </p:spTree>
    <p:extLst>
      <p:ext uri="{BB962C8B-B14F-4D97-AF65-F5344CB8AC3E}">
        <p14:creationId xmlns:p14="http://schemas.microsoft.com/office/powerpoint/2010/main" val="1473178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9FCBCBC-0FDB-495E-941C-FC14540B0A30}"/>
              </a:ext>
            </a:extLst>
          </p:cNvPr>
          <p:cNvPicPr>
            <a:picLocks noChangeAspect="1"/>
          </p:cNvPicPr>
          <p:nvPr/>
        </p:nvPicPr>
        <p:blipFill>
          <a:blip r:embed="rId3"/>
          <a:stretch>
            <a:fillRect/>
          </a:stretch>
        </p:blipFill>
        <p:spPr>
          <a:xfrm>
            <a:off x="4510087" y="6278137"/>
            <a:ext cx="3171825" cy="443609"/>
          </a:xfrm>
          <a:prstGeom prst="rect">
            <a:avLst/>
          </a:prstGeom>
        </p:spPr>
      </p:pic>
      <p:pic>
        <p:nvPicPr>
          <p:cNvPr id="5" name="Picture 4">
            <a:extLst>
              <a:ext uri="{FF2B5EF4-FFF2-40B4-BE49-F238E27FC236}">
                <a16:creationId xmlns:a16="http://schemas.microsoft.com/office/drawing/2014/main" id="{06EAD248-8FDA-2648-8621-AD5DAC263357}"/>
              </a:ext>
            </a:extLst>
          </p:cNvPr>
          <p:cNvPicPr>
            <a:picLocks noChangeAspect="1"/>
          </p:cNvPicPr>
          <p:nvPr/>
        </p:nvPicPr>
        <p:blipFill rotWithShape="1">
          <a:blip r:embed="rId4">
            <a:alphaModFix amt="85000"/>
            <a:extLst>
              <a:ext uri="{28A0092B-C50C-407E-A947-70E740481C1C}">
                <a14:useLocalDpi xmlns:a14="http://schemas.microsoft.com/office/drawing/2010/main" val="0"/>
              </a:ext>
            </a:extLst>
          </a:blip>
          <a:srcRect t="1155" r="13537" b="-1113"/>
          <a:stretch/>
        </p:blipFill>
        <p:spPr>
          <a:xfrm>
            <a:off x="3096491" y="0"/>
            <a:ext cx="9095509" cy="6935136"/>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19</a:t>
            </a:fld>
            <a:endParaRPr lang="en-US" dirty="0"/>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52162" y="2965589"/>
            <a:ext cx="3712308" cy="707886"/>
          </a:xfrm>
          <a:prstGeom prst="rect">
            <a:avLst/>
          </a:prstGeom>
          <a:noFill/>
        </p:spPr>
        <p:txBody>
          <a:bodyPr wrap="square" rtlCol="0">
            <a:spAutoFit/>
          </a:bodyPr>
          <a:lstStyle/>
          <a:p>
            <a:pPr algn="ctr"/>
            <a:r>
              <a:rPr lang="en-US" sz="2000" dirty="0">
                <a:solidFill>
                  <a:schemeClr val="accent1"/>
                </a:solidFill>
              </a:rPr>
              <a:t>REM Associated Parasomnias</a:t>
            </a:r>
          </a:p>
        </p:txBody>
      </p:sp>
      <p:sp>
        <p:nvSpPr>
          <p:cNvPr id="10" name="TextBox 9">
            <a:extLst>
              <a:ext uri="{FF2B5EF4-FFF2-40B4-BE49-F238E27FC236}">
                <a16:creationId xmlns:a16="http://schemas.microsoft.com/office/drawing/2014/main" id="{E9AAF6C0-9991-45CD-B897-231A7FC0BF0E}"/>
              </a:ext>
            </a:extLst>
          </p:cNvPr>
          <p:cNvSpPr txBox="1"/>
          <p:nvPr/>
        </p:nvSpPr>
        <p:spPr>
          <a:xfrm>
            <a:off x="7522643" y="304353"/>
            <a:ext cx="3475324" cy="1323439"/>
          </a:xfrm>
          <a:prstGeom prst="rect">
            <a:avLst/>
          </a:prstGeom>
          <a:noFill/>
        </p:spPr>
        <p:txBody>
          <a:bodyPr wrap="square" rtlCol="0">
            <a:spAutoFit/>
          </a:bodyPr>
          <a:lstStyle/>
          <a:p>
            <a:r>
              <a:rPr lang="en-US" sz="4000" dirty="0">
                <a:solidFill>
                  <a:schemeClr val="tx1">
                    <a:lumMod val="50000"/>
                    <a:lumOff val="50000"/>
                  </a:schemeClr>
                </a:solidFill>
              </a:rPr>
              <a:t>feel they are in danger</a:t>
            </a:r>
          </a:p>
        </p:txBody>
      </p:sp>
    </p:spTree>
    <p:extLst>
      <p:ext uri="{BB962C8B-B14F-4D97-AF65-F5344CB8AC3E}">
        <p14:creationId xmlns:p14="http://schemas.microsoft.com/office/powerpoint/2010/main" val="33783085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TextBox 18">
            <a:extLst>
              <a:ext uri="{FF2B5EF4-FFF2-40B4-BE49-F238E27FC236}">
                <a16:creationId xmlns:a16="http://schemas.microsoft.com/office/drawing/2014/main" id="{7660F2BD-909F-4130-BFC7-CE953EFA88C9}"/>
              </a:ext>
            </a:extLst>
          </p:cNvPr>
          <p:cNvSpPr txBox="1">
            <a:spLocks noChangeArrowheads="1"/>
          </p:cNvSpPr>
          <p:nvPr/>
        </p:nvSpPr>
        <p:spPr bwMode="auto">
          <a:xfrm>
            <a:off x="2630885" y="2851919"/>
            <a:ext cx="6930231"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Calibri" panose="020F0502020204030204" pitchFamily="34" charset="0"/>
              </a:defRPr>
            </a:lvl1pPr>
            <a:lvl2pPr marL="742950" indent="-285750">
              <a:defRPr sz="3600">
                <a:solidFill>
                  <a:schemeClr val="tx1"/>
                </a:solidFill>
                <a:latin typeface="Calibri" panose="020F0502020204030204" pitchFamily="34" charset="0"/>
              </a:defRPr>
            </a:lvl2pPr>
            <a:lvl3pPr marL="1143000" indent="-228600">
              <a:defRPr sz="3600">
                <a:solidFill>
                  <a:schemeClr val="tx1"/>
                </a:solidFill>
                <a:latin typeface="Calibri" panose="020F0502020204030204" pitchFamily="34" charset="0"/>
              </a:defRPr>
            </a:lvl3pPr>
            <a:lvl4pPr marL="1600200" indent="-228600">
              <a:defRPr sz="3600">
                <a:solidFill>
                  <a:schemeClr val="tx1"/>
                </a:solidFill>
                <a:latin typeface="Calibri" panose="020F0502020204030204" pitchFamily="34" charset="0"/>
              </a:defRPr>
            </a:lvl4pPr>
            <a:lvl5pPr marL="2057400" indent="-228600">
              <a:defRPr sz="3600">
                <a:solidFill>
                  <a:schemeClr val="tx1"/>
                </a:solidFill>
                <a:latin typeface="Calibri" panose="020F0502020204030204" pitchFamily="34" charset="0"/>
              </a:defRPr>
            </a:lvl5pPr>
            <a:lvl6pPr marL="2514600" indent="-228600" defTabSz="1828800" eaLnBrk="0" fontAlgn="base" hangingPunct="0">
              <a:spcBef>
                <a:spcPct val="0"/>
              </a:spcBef>
              <a:spcAft>
                <a:spcPct val="0"/>
              </a:spcAft>
              <a:defRPr sz="3600">
                <a:solidFill>
                  <a:schemeClr val="tx1"/>
                </a:solidFill>
                <a:latin typeface="Calibri" panose="020F0502020204030204" pitchFamily="34" charset="0"/>
              </a:defRPr>
            </a:lvl6pPr>
            <a:lvl7pPr marL="2971800" indent="-228600" defTabSz="1828800" eaLnBrk="0" fontAlgn="base" hangingPunct="0">
              <a:spcBef>
                <a:spcPct val="0"/>
              </a:spcBef>
              <a:spcAft>
                <a:spcPct val="0"/>
              </a:spcAft>
              <a:defRPr sz="3600">
                <a:solidFill>
                  <a:schemeClr val="tx1"/>
                </a:solidFill>
                <a:latin typeface="Calibri" panose="020F0502020204030204" pitchFamily="34" charset="0"/>
              </a:defRPr>
            </a:lvl7pPr>
            <a:lvl8pPr marL="3429000" indent="-228600" defTabSz="1828800" eaLnBrk="0" fontAlgn="base" hangingPunct="0">
              <a:spcBef>
                <a:spcPct val="0"/>
              </a:spcBef>
              <a:spcAft>
                <a:spcPct val="0"/>
              </a:spcAft>
              <a:defRPr sz="3600">
                <a:solidFill>
                  <a:schemeClr val="tx1"/>
                </a:solidFill>
                <a:latin typeface="Calibri" panose="020F0502020204030204" pitchFamily="34" charset="0"/>
              </a:defRPr>
            </a:lvl8pPr>
            <a:lvl9pPr marL="3886200" indent="-228600" defTabSz="1828800" eaLnBrk="0" fontAlgn="base" hangingPunct="0">
              <a:spcBef>
                <a:spcPct val="0"/>
              </a:spcBef>
              <a:spcAft>
                <a:spcPct val="0"/>
              </a:spcAft>
              <a:defRPr sz="3600">
                <a:solidFill>
                  <a:schemeClr val="tx1"/>
                </a:solidFill>
                <a:latin typeface="Calibri" panose="020F0502020204030204" pitchFamily="34" charset="0"/>
              </a:defRPr>
            </a:lvl9pPr>
          </a:lstStyle>
          <a:p>
            <a:pPr algn="ctr" fontAlgn="base">
              <a:spcBef>
                <a:spcPct val="0"/>
              </a:spcBef>
              <a:spcAft>
                <a:spcPct val="0"/>
              </a:spcAft>
            </a:pPr>
            <a:r>
              <a:rPr lang="tr-TR" altLang="en-US" sz="6900" dirty="0">
                <a:solidFill>
                  <a:prstClr val="white"/>
                </a:solidFill>
                <a:latin typeface="Montserrat" panose="02000505000000020004" pitchFamily="2" charset="0"/>
              </a:rPr>
              <a:t>PARASOMN</a:t>
            </a:r>
            <a:r>
              <a:rPr lang="en-US" altLang="en-US" sz="6900" dirty="0">
                <a:solidFill>
                  <a:prstClr val="white"/>
                </a:solidFill>
                <a:latin typeface="Montserrat" panose="02000505000000020004" pitchFamily="2" charset="0"/>
              </a:rPr>
              <a:t>I</a:t>
            </a:r>
            <a:r>
              <a:rPr lang="tr-TR" altLang="en-US" sz="6900" dirty="0">
                <a:solidFill>
                  <a:prstClr val="white"/>
                </a:solidFill>
                <a:latin typeface="Montserrat" panose="02000505000000020004" pitchFamily="2" charset="0"/>
              </a:rPr>
              <a:t>AS</a:t>
            </a:r>
          </a:p>
        </p:txBody>
      </p:sp>
      <p:pic>
        <p:nvPicPr>
          <p:cNvPr id="3" name="Picture 2">
            <a:extLst>
              <a:ext uri="{FF2B5EF4-FFF2-40B4-BE49-F238E27FC236}">
                <a16:creationId xmlns:a16="http://schemas.microsoft.com/office/drawing/2014/main" id="{87D9FAF3-5749-4C8F-9AB8-FC80D5274825}"/>
              </a:ext>
            </a:extLst>
          </p:cNvPr>
          <p:cNvPicPr>
            <a:picLocks noChangeAspect="1"/>
          </p:cNvPicPr>
          <p:nvPr/>
        </p:nvPicPr>
        <p:blipFill>
          <a:blip r:embed="rId2"/>
          <a:stretch>
            <a:fillRect/>
          </a:stretch>
        </p:blipFill>
        <p:spPr>
          <a:xfrm>
            <a:off x="4510087" y="6278137"/>
            <a:ext cx="3171825" cy="443609"/>
          </a:xfrm>
          <a:prstGeom prst="rect">
            <a:avLst/>
          </a:prstGeom>
        </p:spPr>
      </p:pic>
    </p:spTree>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person, clothing&#10;&#10;Description automatically generated">
            <a:extLst>
              <a:ext uri="{FF2B5EF4-FFF2-40B4-BE49-F238E27FC236}">
                <a16:creationId xmlns:a16="http://schemas.microsoft.com/office/drawing/2014/main" id="{73DBB32B-B8CB-45E7-A722-83184CC844E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7148"/>
          <a:stretch/>
        </p:blipFill>
        <p:spPr>
          <a:xfrm>
            <a:off x="-16881" y="0"/>
            <a:ext cx="12208881" cy="2686050"/>
          </a:xfrm>
          <a:prstGeom prst="rect">
            <a:avLst/>
          </a:prstGeom>
        </p:spPr>
      </p:pic>
      <p:sp>
        <p:nvSpPr>
          <p:cNvPr id="8" name="TextBox 7">
            <a:extLst>
              <a:ext uri="{FF2B5EF4-FFF2-40B4-BE49-F238E27FC236}">
                <a16:creationId xmlns:a16="http://schemas.microsoft.com/office/drawing/2014/main" id="{F2902DB9-FA3E-2640-8B6F-EA304EAD6663}"/>
              </a:ext>
            </a:extLst>
          </p:cNvPr>
          <p:cNvSpPr txBox="1"/>
          <p:nvPr/>
        </p:nvSpPr>
        <p:spPr>
          <a:xfrm>
            <a:off x="4107256" y="4005732"/>
            <a:ext cx="3888928"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2B0B5"/>
                </a:solidFill>
                <a:effectLst/>
                <a:uLnTx/>
                <a:uFillTx/>
                <a:latin typeface="Quickpen" pitchFamily="2" charset="0"/>
                <a:ea typeface="+mn-ea"/>
                <a:cs typeface="+mn-cs"/>
              </a:rPr>
              <a:t>part</a:t>
            </a:r>
            <a:r>
              <a:rPr kumimoji="0" lang="tr-TR" sz="4000" b="0" i="0" u="none" strike="noStrike" kern="1200" cap="none" spc="0" normalizeH="0" baseline="0" noProof="0" dirty="0">
                <a:ln>
                  <a:noFill/>
                </a:ln>
                <a:solidFill>
                  <a:srgbClr val="12B0B5"/>
                </a:solidFill>
                <a:effectLst/>
                <a:uLnTx/>
                <a:uFillTx/>
                <a:latin typeface="Quickpen" pitchFamily="2" charset="0"/>
                <a:ea typeface="+mn-ea"/>
                <a:cs typeface="+mn-cs"/>
              </a:rPr>
              <a:t> </a:t>
            </a:r>
            <a:r>
              <a:rPr kumimoji="0" lang="en-US" sz="4000" b="0" i="0" u="none" strike="noStrike" kern="1200" cap="none" spc="0" normalizeH="0" baseline="0" noProof="0" dirty="0">
                <a:ln>
                  <a:noFill/>
                </a:ln>
                <a:solidFill>
                  <a:srgbClr val="12B0B5"/>
                </a:solidFill>
                <a:effectLst/>
                <a:uLnTx/>
                <a:uFillTx/>
                <a:latin typeface="Quickpen" pitchFamily="2" charset="0"/>
                <a:ea typeface="+mn-ea"/>
                <a:cs typeface="+mn-cs"/>
              </a:rPr>
              <a:t>three</a:t>
            </a:r>
            <a:endParaRPr kumimoji="0" lang="tr-TR" sz="4000" b="0" i="0" u="none" strike="noStrike" kern="1200" cap="none" spc="0" normalizeH="0" baseline="0" noProof="0" dirty="0">
              <a:ln>
                <a:noFill/>
              </a:ln>
              <a:solidFill>
                <a:srgbClr val="12B0B5"/>
              </a:solidFill>
              <a:effectLst/>
              <a:uLnTx/>
              <a:uFillTx/>
              <a:latin typeface="Quickpen" pitchFamily="2" charset="0"/>
              <a:ea typeface="+mn-ea"/>
              <a:cs typeface="+mn-cs"/>
            </a:endParaRPr>
          </a:p>
        </p:txBody>
      </p:sp>
      <p:sp>
        <p:nvSpPr>
          <p:cNvPr id="10" name="TextBox 9">
            <a:extLst>
              <a:ext uri="{FF2B5EF4-FFF2-40B4-BE49-F238E27FC236}">
                <a16:creationId xmlns:a16="http://schemas.microsoft.com/office/drawing/2014/main" id="{8742A9A2-621B-AF43-9607-CA881F9DA3AA}"/>
              </a:ext>
            </a:extLst>
          </p:cNvPr>
          <p:cNvSpPr txBox="1"/>
          <p:nvPr/>
        </p:nvSpPr>
        <p:spPr>
          <a:xfrm>
            <a:off x="3837180" y="4680524"/>
            <a:ext cx="4429098" cy="400110"/>
          </a:xfrm>
          <a:prstGeom prst="rect">
            <a:avLst/>
          </a:prstGeom>
          <a:noFill/>
        </p:spPr>
        <p:txBody>
          <a:bodyPr wrap="none">
            <a:spAutoFit/>
          </a:bodyPr>
          <a:lstStyle/>
          <a:p>
            <a:pPr lvl="0" algn="ctr">
              <a:defRPr/>
            </a:pPr>
            <a:r>
              <a:rPr lang="en-US" sz="2000" spc="600" dirty="0">
                <a:solidFill>
                  <a:prstClr val="black"/>
                </a:solidFill>
                <a:latin typeface="Montserrat" panose="00000500000000000000" pitchFamily="50" charset="-94"/>
              </a:rPr>
              <a:t>OTHER PARASOMNIAS</a:t>
            </a:r>
          </a:p>
        </p:txBody>
      </p:sp>
      <p:sp>
        <p:nvSpPr>
          <p:cNvPr id="5" name="Rectangle 4">
            <a:extLst>
              <a:ext uri="{FF2B5EF4-FFF2-40B4-BE49-F238E27FC236}">
                <a16:creationId xmlns:a16="http://schemas.microsoft.com/office/drawing/2014/main" id="{A7D5719F-1D70-B243-9B0B-495E051090E5}"/>
              </a:ext>
            </a:extLst>
          </p:cNvPr>
          <p:cNvSpPr/>
          <p:nvPr/>
        </p:nvSpPr>
        <p:spPr>
          <a:xfrm>
            <a:off x="15591" y="321975"/>
            <a:ext cx="3048001" cy="595768"/>
          </a:xfrm>
          <a:prstGeom prst="rect">
            <a:avLst/>
          </a:prstGeom>
          <a:solidFill>
            <a:srgbClr val="DFB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a:ea typeface="+mn-ea"/>
              <a:cs typeface="+mn-cs"/>
            </a:endParaRPr>
          </a:p>
        </p:txBody>
      </p:sp>
      <p:sp>
        <p:nvSpPr>
          <p:cNvPr id="6" name="TextBox 5">
            <a:extLst>
              <a:ext uri="{FF2B5EF4-FFF2-40B4-BE49-F238E27FC236}">
                <a16:creationId xmlns:a16="http://schemas.microsoft.com/office/drawing/2014/main" id="{4FDD532B-DD4C-444E-B65A-2F277BEA3808}"/>
              </a:ext>
            </a:extLst>
          </p:cNvPr>
          <p:cNvSpPr txBox="1"/>
          <p:nvPr/>
        </p:nvSpPr>
        <p:spPr>
          <a:xfrm>
            <a:off x="-65176" y="419804"/>
            <a:ext cx="3209533" cy="338554"/>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rPr>
              <a:t>MODULE </a:t>
            </a:r>
            <a:r>
              <a:rPr kumimoji="0" lang="en-US"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rPr>
              <a:t>SEVEN D</a:t>
            </a:r>
            <a:endParaRPr kumimoji="0" lang="tr-TR"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endParaRPr>
          </a:p>
        </p:txBody>
      </p:sp>
      <p:cxnSp>
        <p:nvCxnSpPr>
          <p:cNvPr id="7" name="Straight Connector 6">
            <a:extLst>
              <a:ext uri="{FF2B5EF4-FFF2-40B4-BE49-F238E27FC236}">
                <a16:creationId xmlns:a16="http://schemas.microsoft.com/office/drawing/2014/main" id="{444F417E-0858-4159-8295-1CF32EF47E55}"/>
              </a:ext>
            </a:extLst>
          </p:cNvPr>
          <p:cNvCxnSpPr/>
          <p:nvPr/>
        </p:nvCxnSpPr>
        <p:spPr>
          <a:xfrm>
            <a:off x="-16881" y="2686050"/>
            <a:ext cx="12208881"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8686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1E1061A-B8AF-493A-9A78-C003E83392A4}"/>
              </a:ext>
            </a:extLst>
          </p:cNvPr>
          <p:cNvPicPr>
            <a:picLocks noChangeAspect="1"/>
          </p:cNvPicPr>
          <p:nvPr/>
        </p:nvPicPr>
        <p:blipFill>
          <a:blip r:embed="rId3"/>
          <a:stretch>
            <a:fillRect/>
          </a:stretch>
        </p:blipFill>
        <p:spPr>
          <a:xfrm>
            <a:off x="4510087" y="6278137"/>
            <a:ext cx="3171825" cy="443609"/>
          </a:xfrm>
          <a:prstGeom prst="rect">
            <a:avLst/>
          </a:prstGeom>
        </p:spPr>
      </p:pic>
      <p:pic>
        <p:nvPicPr>
          <p:cNvPr id="4" name="Picture 3">
            <a:extLst>
              <a:ext uri="{FF2B5EF4-FFF2-40B4-BE49-F238E27FC236}">
                <a16:creationId xmlns:a16="http://schemas.microsoft.com/office/drawing/2014/main" id="{BEE24462-F3D5-E841-85E3-D8D6F2061452}"/>
              </a:ext>
            </a:extLst>
          </p:cNvPr>
          <p:cNvPicPr>
            <a:picLocks noChangeAspect="1"/>
          </p:cNvPicPr>
          <p:nvPr/>
        </p:nvPicPr>
        <p:blipFill rotWithShape="1">
          <a:blip r:embed="rId4">
            <a:alphaModFix amt="70000"/>
            <a:extLst>
              <a:ext uri="{28A0092B-C50C-407E-A947-70E740481C1C}">
                <a14:useLocalDpi xmlns:a14="http://schemas.microsoft.com/office/drawing/2010/main" val="0"/>
              </a:ext>
            </a:extLst>
          </a:blip>
          <a:srcRect r="11426"/>
          <a:stretch/>
        </p:blipFill>
        <p:spPr>
          <a:xfrm>
            <a:off x="3080450" y="0"/>
            <a:ext cx="9111550" cy="6858000"/>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21</a:t>
            </a:fld>
            <a:endParaRPr lang="en-US" dirty="0"/>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52162" y="3119477"/>
            <a:ext cx="3712308" cy="400110"/>
          </a:xfrm>
          <a:prstGeom prst="rect">
            <a:avLst/>
          </a:prstGeom>
          <a:noFill/>
        </p:spPr>
        <p:txBody>
          <a:bodyPr wrap="square" rtlCol="0">
            <a:spAutoFit/>
          </a:bodyPr>
          <a:lstStyle/>
          <a:p>
            <a:pPr algn="ctr"/>
            <a:r>
              <a:rPr lang="en-US" sz="2000" dirty="0">
                <a:solidFill>
                  <a:schemeClr val="accent1"/>
                </a:solidFill>
              </a:rPr>
              <a:t>Other Parasomnias</a:t>
            </a:r>
          </a:p>
        </p:txBody>
      </p:sp>
      <p:sp>
        <p:nvSpPr>
          <p:cNvPr id="9" name="Rectangle 8">
            <a:extLst>
              <a:ext uri="{FF2B5EF4-FFF2-40B4-BE49-F238E27FC236}">
                <a16:creationId xmlns:a16="http://schemas.microsoft.com/office/drawing/2014/main" id="{3DBA79B7-974F-4FA9-8459-D4B61F58642B}"/>
              </a:ext>
            </a:extLst>
          </p:cNvPr>
          <p:cNvSpPr/>
          <p:nvPr/>
        </p:nvSpPr>
        <p:spPr>
          <a:xfrm>
            <a:off x="3962399" y="1632190"/>
            <a:ext cx="3705727" cy="2221121"/>
          </a:xfrm>
          <a:prstGeom prst="rect">
            <a:avLst/>
          </a:prstGeom>
          <a:solidFill>
            <a:schemeClr val="bg1"/>
          </a:solidFill>
        </p:spPr>
        <p:txBody>
          <a:bodyPr wrap="square">
            <a:spAutoFit/>
          </a:bodyPr>
          <a:lstStyle/>
          <a:p>
            <a:pPr marL="228600" indent="-228600">
              <a:lnSpc>
                <a:spcPct val="150000"/>
              </a:lnSpc>
              <a:spcBef>
                <a:spcPts val="1000"/>
              </a:spcBef>
              <a:buFont typeface="Arial" panose="020B0604020202020204" pitchFamily="34" charset="0"/>
              <a:buChar char="•"/>
            </a:pPr>
            <a:r>
              <a:rPr lang="en-US" sz="1400" dirty="0">
                <a:solidFill>
                  <a:prstClr val="black"/>
                </a:solidFill>
              </a:rPr>
              <a:t>Enuresis (bedwetting)</a:t>
            </a:r>
          </a:p>
          <a:p>
            <a:pPr marL="228600" indent="-228600">
              <a:lnSpc>
                <a:spcPct val="150000"/>
              </a:lnSpc>
              <a:spcBef>
                <a:spcPts val="1000"/>
              </a:spcBef>
              <a:buFont typeface="Arial" panose="020B0604020202020204" pitchFamily="34" charset="0"/>
              <a:buChar char="•"/>
            </a:pPr>
            <a:r>
              <a:rPr lang="en-US" sz="1400" dirty="0">
                <a:solidFill>
                  <a:prstClr val="black"/>
                </a:solidFill>
              </a:rPr>
              <a:t>Sleep Related Groaning</a:t>
            </a:r>
          </a:p>
          <a:p>
            <a:pPr marL="228600" indent="-228600">
              <a:lnSpc>
                <a:spcPct val="150000"/>
              </a:lnSpc>
              <a:spcBef>
                <a:spcPts val="1000"/>
              </a:spcBef>
              <a:buFont typeface="Arial" panose="020B0604020202020204" pitchFamily="34" charset="0"/>
              <a:buChar char="•"/>
            </a:pPr>
            <a:r>
              <a:rPr lang="en-US" sz="1400" dirty="0">
                <a:solidFill>
                  <a:prstClr val="black"/>
                </a:solidFill>
              </a:rPr>
              <a:t>Exploding Head Syndrome</a:t>
            </a:r>
          </a:p>
          <a:p>
            <a:pPr marL="228600" indent="-228600">
              <a:lnSpc>
                <a:spcPct val="150000"/>
              </a:lnSpc>
              <a:spcBef>
                <a:spcPts val="1000"/>
              </a:spcBef>
              <a:buFont typeface="Arial" panose="020B0604020202020204" pitchFamily="34" charset="0"/>
              <a:buChar char="•"/>
            </a:pPr>
            <a:r>
              <a:rPr lang="en-US" sz="1400" dirty="0">
                <a:solidFill>
                  <a:prstClr val="black"/>
                </a:solidFill>
              </a:rPr>
              <a:t>Sleep Related Eating Disorder</a:t>
            </a:r>
          </a:p>
          <a:p>
            <a:pPr marL="228600" indent="-228600">
              <a:lnSpc>
                <a:spcPct val="150000"/>
              </a:lnSpc>
              <a:spcBef>
                <a:spcPts val="1000"/>
              </a:spcBef>
              <a:buFont typeface="Arial" panose="020B0604020202020204" pitchFamily="34" charset="0"/>
              <a:buChar char="•"/>
            </a:pPr>
            <a:r>
              <a:rPr lang="en-US" sz="1400" dirty="0">
                <a:solidFill>
                  <a:prstClr val="black"/>
                </a:solidFill>
              </a:rPr>
              <a:t>Sleep Related Hallucinations</a:t>
            </a:r>
          </a:p>
        </p:txBody>
      </p:sp>
      <p:sp>
        <p:nvSpPr>
          <p:cNvPr id="10" name="TextBox 9">
            <a:extLst>
              <a:ext uri="{FF2B5EF4-FFF2-40B4-BE49-F238E27FC236}">
                <a16:creationId xmlns:a16="http://schemas.microsoft.com/office/drawing/2014/main" id="{E9AAF6C0-9991-45CD-B897-231A7FC0BF0E}"/>
              </a:ext>
            </a:extLst>
          </p:cNvPr>
          <p:cNvSpPr txBox="1"/>
          <p:nvPr/>
        </p:nvSpPr>
        <p:spPr>
          <a:xfrm>
            <a:off x="3775708" y="924304"/>
            <a:ext cx="8245963" cy="707886"/>
          </a:xfrm>
          <a:prstGeom prst="rect">
            <a:avLst/>
          </a:prstGeom>
          <a:noFill/>
        </p:spPr>
        <p:txBody>
          <a:bodyPr wrap="square" rtlCol="0">
            <a:spAutoFit/>
          </a:bodyPr>
          <a:lstStyle/>
          <a:p>
            <a:r>
              <a:rPr lang="en-US" sz="4000" dirty="0">
                <a:solidFill>
                  <a:schemeClr val="bg1">
                    <a:lumMod val="75000"/>
                  </a:schemeClr>
                </a:solidFill>
              </a:rPr>
              <a:t> </a:t>
            </a:r>
          </a:p>
        </p:txBody>
      </p:sp>
    </p:spTree>
    <p:extLst>
      <p:ext uri="{BB962C8B-B14F-4D97-AF65-F5344CB8AC3E}">
        <p14:creationId xmlns:p14="http://schemas.microsoft.com/office/powerpoint/2010/main" val="19104557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189F48-18D8-A040-9E4F-E070583B9ED6}"/>
              </a:ext>
            </a:extLst>
          </p:cNvPr>
          <p:cNvPicPr>
            <a:picLocks noChangeAspect="1"/>
          </p:cNvPicPr>
          <p:nvPr/>
        </p:nvPicPr>
        <p:blipFill rotWithShape="1">
          <a:blip r:embed="rId3">
            <a:extLst>
              <a:ext uri="{28A0092B-C50C-407E-A947-70E740481C1C}">
                <a14:useLocalDpi xmlns:a14="http://schemas.microsoft.com/office/drawing/2010/main" val="0"/>
              </a:ext>
            </a:extLst>
          </a:blip>
          <a:srcRect r="11522"/>
          <a:stretch/>
        </p:blipFill>
        <p:spPr>
          <a:xfrm>
            <a:off x="3090247" y="0"/>
            <a:ext cx="9101753" cy="6858000"/>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22</a:t>
            </a:fld>
            <a:endParaRPr lang="en-US" dirty="0"/>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52162" y="3119477"/>
            <a:ext cx="3712308" cy="400110"/>
          </a:xfrm>
          <a:prstGeom prst="rect">
            <a:avLst/>
          </a:prstGeom>
          <a:noFill/>
        </p:spPr>
        <p:txBody>
          <a:bodyPr wrap="square" rtlCol="0">
            <a:spAutoFit/>
          </a:bodyPr>
          <a:lstStyle/>
          <a:p>
            <a:pPr algn="ctr"/>
            <a:r>
              <a:rPr lang="en-US" sz="2000" dirty="0">
                <a:solidFill>
                  <a:schemeClr val="accent1"/>
                </a:solidFill>
              </a:rPr>
              <a:t>Other Parasomnias</a:t>
            </a:r>
          </a:p>
        </p:txBody>
      </p:sp>
      <p:sp>
        <p:nvSpPr>
          <p:cNvPr id="10" name="TextBox 9">
            <a:extLst>
              <a:ext uri="{FF2B5EF4-FFF2-40B4-BE49-F238E27FC236}">
                <a16:creationId xmlns:a16="http://schemas.microsoft.com/office/drawing/2014/main" id="{E9AAF6C0-9991-45CD-B897-231A7FC0BF0E}"/>
              </a:ext>
            </a:extLst>
          </p:cNvPr>
          <p:cNvSpPr txBox="1"/>
          <p:nvPr/>
        </p:nvSpPr>
        <p:spPr>
          <a:xfrm>
            <a:off x="3673642" y="834189"/>
            <a:ext cx="8348029" cy="707886"/>
          </a:xfrm>
          <a:prstGeom prst="rect">
            <a:avLst/>
          </a:prstGeom>
          <a:noFill/>
        </p:spPr>
        <p:txBody>
          <a:bodyPr wrap="square" rtlCol="0">
            <a:spAutoFit/>
          </a:bodyPr>
          <a:lstStyle/>
          <a:p>
            <a:r>
              <a:rPr lang="en-US" sz="4000" dirty="0">
                <a:solidFill>
                  <a:schemeClr val="bg1"/>
                </a:solidFill>
              </a:rPr>
              <a:t>bladder training</a:t>
            </a:r>
          </a:p>
        </p:txBody>
      </p:sp>
    </p:spTree>
    <p:extLst>
      <p:ext uri="{BB962C8B-B14F-4D97-AF65-F5344CB8AC3E}">
        <p14:creationId xmlns:p14="http://schemas.microsoft.com/office/powerpoint/2010/main" val="8897113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83B6B7-4D57-EE41-8AEE-43C0E099B24B}"/>
              </a:ext>
            </a:extLst>
          </p:cNvPr>
          <p:cNvPicPr>
            <a:picLocks noChangeAspect="1"/>
          </p:cNvPicPr>
          <p:nvPr/>
        </p:nvPicPr>
        <p:blipFill rotWithShape="1">
          <a:blip r:embed="rId3">
            <a:extLst>
              <a:ext uri="{28A0092B-C50C-407E-A947-70E740481C1C}">
                <a14:useLocalDpi xmlns:a14="http://schemas.microsoft.com/office/drawing/2010/main" val="0"/>
              </a:ext>
            </a:extLst>
          </a:blip>
          <a:srcRect l="24303" r="18997" b="15178"/>
          <a:stretch/>
        </p:blipFill>
        <p:spPr>
          <a:xfrm>
            <a:off x="3064041" y="-1"/>
            <a:ext cx="9127959" cy="6858001"/>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23</a:t>
            </a:fld>
            <a:endParaRPr lang="en-US" dirty="0"/>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52162" y="3119477"/>
            <a:ext cx="3712308" cy="400110"/>
          </a:xfrm>
          <a:prstGeom prst="rect">
            <a:avLst/>
          </a:prstGeom>
          <a:noFill/>
        </p:spPr>
        <p:txBody>
          <a:bodyPr wrap="square" rtlCol="0">
            <a:spAutoFit/>
          </a:bodyPr>
          <a:lstStyle/>
          <a:p>
            <a:pPr algn="ctr"/>
            <a:r>
              <a:rPr lang="en-US" sz="2000" dirty="0">
                <a:solidFill>
                  <a:schemeClr val="accent1"/>
                </a:solidFill>
              </a:rPr>
              <a:t>Other Parasomnias</a:t>
            </a:r>
          </a:p>
        </p:txBody>
      </p:sp>
      <p:sp>
        <p:nvSpPr>
          <p:cNvPr id="9" name="Rectangle 8">
            <a:extLst>
              <a:ext uri="{FF2B5EF4-FFF2-40B4-BE49-F238E27FC236}">
                <a16:creationId xmlns:a16="http://schemas.microsoft.com/office/drawing/2014/main" id="{3DBA79B7-974F-4FA9-8459-D4B61F58642B}"/>
              </a:ext>
            </a:extLst>
          </p:cNvPr>
          <p:cNvSpPr/>
          <p:nvPr/>
        </p:nvSpPr>
        <p:spPr>
          <a:xfrm>
            <a:off x="3525707" y="1780674"/>
            <a:ext cx="7765916" cy="2015936"/>
          </a:xfrm>
          <a:prstGeom prst="rect">
            <a:avLst/>
          </a:prstGeom>
        </p:spPr>
        <p:txBody>
          <a:bodyPr wrap="square">
            <a:spAutoFit/>
          </a:bodyPr>
          <a:lstStyle/>
          <a:p>
            <a:pPr>
              <a:lnSpc>
                <a:spcPct val="150000"/>
              </a:lnSpc>
              <a:spcBef>
                <a:spcPts val="600"/>
              </a:spcBef>
            </a:pPr>
            <a:r>
              <a:rPr lang="en-US" sz="1400" dirty="0">
                <a:solidFill>
                  <a:prstClr val="black"/>
                </a:solidFill>
              </a:rPr>
              <a:t>Sleep Groaning</a:t>
            </a:r>
          </a:p>
          <a:p>
            <a:pPr marL="228600" lvl="1" indent="-228600">
              <a:lnSpc>
                <a:spcPct val="150000"/>
              </a:lnSpc>
              <a:spcBef>
                <a:spcPts val="600"/>
              </a:spcBef>
              <a:buFont typeface="Arial" panose="020B0604020202020204" pitchFamily="34" charset="0"/>
              <a:buChar char="•"/>
            </a:pPr>
            <a:r>
              <a:rPr lang="en-US" sz="1400" dirty="0">
                <a:solidFill>
                  <a:prstClr val="black"/>
                </a:solidFill>
              </a:rPr>
              <a:t>It occurs during exhalation</a:t>
            </a:r>
          </a:p>
          <a:p>
            <a:pPr marL="228600" lvl="1" indent="-228600">
              <a:lnSpc>
                <a:spcPct val="150000"/>
              </a:lnSpc>
              <a:spcBef>
                <a:spcPts val="600"/>
              </a:spcBef>
              <a:buFont typeface="Arial" panose="020B0604020202020204" pitchFamily="34" charset="0"/>
              <a:buChar char="•"/>
            </a:pPr>
            <a:r>
              <a:rPr lang="en-US" sz="1400" dirty="0">
                <a:solidFill>
                  <a:prstClr val="black"/>
                </a:solidFill>
              </a:rPr>
              <a:t>Although the person who is doing it may not know it the bed partner will</a:t>
            </a:r>
          </a:p>
          <a:p>
            <a:pPr marL="228600" lvl="1" indent="-228600">
              <a:lnSpc>
                <a:spcPct val="150000"/>
              </a:lnSpc>
              <a:spcBef>
                <a:spcPts val="600"/>
              </a:spcBef>
              <a:buFont typeface="Arial" panose="020B0604020202020204" pitchFamily="34" charset="0"/>
              <a:buChar char="•"/>
            </a:pPr>
            <a:r>
              <a:rPr lang="en-US" sz="1400" dirty="0">
                <a:solidFill>
                  <a:prstClr val="black"/>
                </a:solidFill>
              </a:rPr>
              <a:t>The patient may have a slow respiratory rate</a:t>
            </a:r>
          </a:p>
          <a:p>
            <a:pPr marL="228600" lvl="1" indent="-228600">
              <a:lnSpc>
                <a:spcPct val="150000"/>
              </a:lnSpc>
              <a:spcBef>
                <a:spcPts val="600"/>
              </a:spcBef>
              <a:buFont typeface="Arial" panose="020B0604020202020204" pitchFamily="34" charset="0"/>
              <a:buChar char="•"/>
            </a:pPr>
            <a:r>
              <a:rPr lang="en-US" sz="1400" dirty="0">
                <a:solidFill>
                  <a:prstClr val="black"/>
                </a:solidFill>
              </a:rPr>
              <a:t>It may occur in clusters</a:t>
            </a:r>
          </a:p>
        </p:txBody>
      </p:sp>
      <p:sp>
        <p:nvSpPr>
          <p:cNvPr id="10" name="TextBox 9">
            <a:extLst>
              <a:ext uri="{FF2B5EF4-FFF2-40B4-BE49-F238E27FC236}">
                <a16:creationId xmlns:a16="http://schemas.microsoft.com/office/drawing/2014/main" id="{E9AAF6C0-9991-45CD-B897-231A7FC0BF0E}"/>
              </a:ext>
            </a:extLst>
          </p:cNvPr>
          <p:cNvSpPr txBox="1"/>
          <p:nvPr/>
        </p:nvSpPr>
        <p:spPr>
          <a:xfrm>
            <a:off x="3525708" y="930442"/>
            <a:ext cx="8495964" cy="701748"/>
          </a:xfrm>
          <a:prstGeom prst="rect">
            <a:avLst/>
          </a:prstGeom>
          <a:noFill/>
        </p:spPr>
        <p:txBody>
          <a:bodyPr wrap="square" rtlCol="0">
            <a:spAutoFit/>
          </a:bodyPr>
          <a:lstStyle/>
          <a:p>
            <a:r>
              <a:rPr lang="en-US" sz="4000" dirty="0">
                <a:solidFill>
                  <a:srgbClr val="676767"/>
                </a:solidFill>
              </a:rPr>
              <a:t>no specific treatment</a:t>
            </a:r>
          </a:p>
        </p:txBody>
      </p:sp>
    </p:spTree>
    <p:extLst>
      <p:ext uri="{BB962C8B-B14F-4D97-AF65-F5344CB8AC3E}">
        <p14:creationId xmlns:p14="http://schemas.microsoft.com/office/powerpoint/2010/main" val="18908603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76BBC26-0A1F-1C48-A65C-77387F39103A}"/>
              </a:ext>
            </a:extLst>
          </p:cNvPr>
          <p:cNvPicPr>
            <a:picLocks noChangeAspect="1"/>
          </p:cNvPicPr>
          <p:nvPr/>
        </p:nvPicPr>
        <p:blipFill rotWithShape="1">
          <a:blip r:embed="rId3">
            <a:extLst>
              <a:ext uri="{28A0092B-C50C-407E-A947-70E740481C1C}">
                <a14:useLocalDpi xmlns:a14="http://schemas.microsoft.com/office/drawing/2010/main" val="0"/>
              </a:ext>
            </a:extLst>
          </a:blip>
          <a:srcRect l="1460" r="10118"/>
          <a:stretch/>
        </p:blipFill>
        <p:spPr>
          <a:xfrm>
            <a:off x="3096127" y="102"/>
            <a:ext cx="9095874" cy="6858000"/>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24</a:t>
            </a:fld>
            <a:endParaRPr lang="en-US" dirty="0"/>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52162" y="3119477"/>
            <a:ext cx="3712308" cy="400110"/>
          </a:xfrm>
          <a:prstGeom prst="rect">
            <a:avLst/>
          </a:prstGeom>
          <a:noFill/>
        </p:spPr>
        <p:txBody>
          <a:bodyPr wrap="square" rtlCol="0">
            <a:spAutoFit/>
          </a:bodyPr>
          <a:lstStyle/>
          <a:p>
            <a:pPr algn="ctr"/>
            <a:r>
              <a:rPr lang="en-US" sz="2000" dirty="0">
                <a:solidFill>
                  <a:schemeClr val="accent1"/>
                </a:solidFill>
              </a:rPr>
              <a:t>Other Parasomnias</a:t>
            </a:r>
          </a:p>
        </p:txBody>
      </p:sp>
      <p:sp>
        <p:nvSpPr>
          <p:cNvPr id="9" name="Rectangle 8">
            <a:extLst>
              <a:ext uri="{FF2B5EF4-FFF2-40B4-BE49-F238E27FC236}">
                <a16:creationId xmlns:a16="http://schemas.microsoft.com/office/drawing/2014/main" id="{3DBA79B7-974F-4FA9-8459-D4B61F58642B}"/>
              </a:ext>
            </a:extLst>
          </p:cNvPr>
          <p:cNvSpPr/>
          <p:nvPr/>
        </p:nvSpPr>
        <p:spPr>
          <a:xfrm>
            <a:off x="3557793" y="1876925"/>
            <a:ext cx="5441828" cy="2262158"/>
          </a:xfrm>
          <a:prstGeom prst="rect">
            <a:avLst/>
          </a:prstGeom>
          <a:solidFill>
            <a:schemeClr val="bg1"/>
          </a:solidFill>
        </p:spPr>
        <p:txBody>
          <a:bodyPr wrap="square">
            <a:spAutoFit/>
          </a:bodyPr>
          <a:lstStyle/>
          <a:p>
            <a:pPr>
              <a:lnSpc>
                <a:spcPct val="150000"/>
              </a:lnSpc>
              <a:spcBef>
                <a:spcPts val="600"/>
              </a:spcBef>
            </a:pPr>
            <a:r>
              <a:rPr lang="en-US" sz="1400" dirty="0">
                <a:solidFill>
                  <a:prstClr val="black"/>
                </a:solidFill>
              </a:rPr>
              <a:t>Exploding Head syndrome</a:t>
            </a:r>
          </a:p>
          <a:p>
            <a:pPr marL="228600" indent="-228600">
              <a:lnSpc>
                <a:spcPct val="150000"/>
              </a:lnSpc>
              <a:spcBef>
                <a:spcPts val="600"/>
              </a:spcBef>
              <a:buFont typeface="Arial" panose="020B0604020202020204" pitchFamily="34" charset="0"/>
              <a:buChar char="•"/>
            </a:pPr>
            <a:r>
              <a:rPr lang="en-US" sz="1400" dirty="0">
                <a:solidFill>
                  <a:prstClr val="black"/>
                </a:solidFill>
              </a:rPr>
              <a:t>It is the loud imagined sound that occurs while the brain is transitioning from wake to sleep</a:t>
            </a:r>
          </a:p>
          <a:p>
            <a:pPr marL="228600" indent="-228600">
              <a:lnSpc>
                <a:spcPct val="150000"/>
              </a:lnSpc>
              <a:spcBef>
                <a:spcPts val="600"/>
              </a:spcBef>
              <a:buFont typeface="Arial" panose="020B0604020202020204" pitchFamily="34" charset="0"/>
              <a:buChar char="•"/>
            </a:pPr>
            <a:r>
              <a:rPr lang="en-US" sz="1400" dirty="0">
                <a:solidFill>
                  <a:prstClr val="black"/>
                </a:solidFill>
              </a:rPr>
              <a:t>There may be a body jerk a light flash or a sense of fear or falling that occurs with it</a:t>
            </a:r>
          </a:p>
          <a:p>
            <a:pPr>
              <a:lnSpc>
                <a:spcPct val="150000"/>
              </a:lnSpc>
              <a:spcBef>
                <a:spcPts val="600"/>
              </a:spcBef>
            </a:pPr>
            <a:endParaRPr lang="en-US" sz="1400" dirty="0">
              <a:solidFill>
                <a:prstClr val="black"/>
              </a:solidFill>
            </a:endParaRPr>
          </a:p>
        </p:txBody>
      </p:sp>
      <p:sp>
        <p:nvSpPr>
          <p:cNvPr id="10" name="TextBox 9">
            <a:extLst>
              <a:ext uri="{FF2B5EF4-FFF2-40B4-BE49-F238E27FC236}">
                <a16:creationId xmlns:a16="http://schemas.microsoft.com/office/drawing/2014/main" id="{E9AAF6C0-9991-45CD-B897-231A7FC0BF0E}"/>
              </a:ext>
            </a:extLst>
          </p:cNvPr>
          <p:cNvSpPr txBox="1"/>
          <p:nvPr/>
        </p:nvSpPr>
        <p:spPr>
          <a:xfrm>
            <a:off x="3407535" y="946484"/>
            <a:ext cx="8614137" cy="707886"/>
          </a:xfrm>
          <a:prstGeom prst="rect">
            <a:avLst/>
          </a:prstGeom>
          <a:noFill/>
        </p:spPr>
        <p:txBody>
          <a:bodyPr wrap="square" rtlCol="0">
            <a:spAutoFit/>
          </a:bodyPr>
          <a:lstStyle/>
          <a:p>
            <a:r>
              <a:rPr lang="en-US" sz="4000" dirty="0">
                <a:solidFill>
                  <a:srgbClr val="676767"/>
                </a:solidFill>
              </a:rPr>
              <a:t>loud imagined sound </a:t>
            </a:r>
          </a:p>
        </p:txBody>
      </p:sp>
    </p:spTree>
    <p:extLst>
      <p:ext uri="{BB962C8B-B14F-4D97-AF65-F5344CB8AC3E}">
        <p14:creationId xmlns:p14="http://schemas.microsoft.com/office/powerpoint/2010/main" val="30620100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B9B3EF9-7231-5F41-B48B-C1E81F922C52}"/>
              </a:ext>
            </a:extLst>
          </p:cNvPr>
          <p:cNvPicPr>
            <a:picLocks noChangeAspect="1"/>
          </p:cNvPicPr>
          <p:nvPr/>
        </p:nvPicPr>
        <p:blipFill rotWithShape="1">
          <a:blip r:embed="rId3">
            <a:extLst>
              <a:ext uri="{28A0092B-C50C-407E-A947-70E740481C1C}">
                <a14:useLocalDpi xmlns:a14="http://schemas.microsoft.com/office/drawing/2010/main" val="0"/>
              </a:ext>
            </a:extLst>
          </a:blip>
          <a:srcRect r="11583"/>
          <a:stretch/>
        </p:blipFill>
        <p:spPr>
          <a:xfrm>
            <a:off x="3096492" y="0"/>
            <a:ext cx="9095508" cy="6858000"/>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25</a:t>
            </a:fld>
            <a:endParaRPr lang="en-US" dirty="0"/>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52162" y="3119477"/>
            <a:ext cx="3712308" cy="400110"/>
          </a:xfrm>
          <a:prstGeom prst="rect">
            <a:avLst/>
          </a:prstGeom>
          <a:noFill/>
        </p:spPr>
        <p:txBody>
          <a:bodyPr wrap="square" rtlCol="0">
            <a:spAutoFit/>
          </a:bodyPr>
          <a:lstStyle/>
          <a:p>
            <a:pPr algn="ctr"/>
            <a:r>
              <a:rPr lang="en-US" sz="2000" dirty="0">
                <a:solidFill>
                  <a:schemeClr val="accent1"/>
                </a:solidFill>
              </a:rPr>
              <a:t>Other Parasomnias</a:t>
            </a:r>
          </a:p>
        </p:txBody>
      </p:sp>
      <p:sp>
        <p:nvSpPr>
          <p:cNvPr id="9" name="Rectangle 8">
            <a:extLst>
              <a:ext uri="{FF2B5EF4-FFF2-40B4-BE49-F238E27FC236}">
                <a16:creationId xmlns:a16="http://schemas.microsoft.com/office/drawing/2014/main" id="{3DBA79B7-974F-4FA9-8459-D4B61F58642B}"/>
              </a:ext>
            </a:extLst>
          </p:cNvPr>
          <p:cNvSpPr/>
          <p:nvPr/>
        </p:nvSpPr>
        <p:spPr>
          <a:xfrm>
            <a:off x="3737811" y="1492738"/>
            <a:ext cx="6898105" cy="2354491"/>
          </a:xfrm>
          <a:prstGeom prst="rect">
            <a:avLst/>
          </a:prstGeom>
          <a:solidFill>
            <a:schemeClr val="bg1"/>
          </a:solidFill>
        </p:spPr>
        <p:txBody>
          <a:bodyPr wrap="square">
            <a:spAutoFit/>
          </a:bodyPr>
          <a:lstStyle/>
          <a:p>
            <a:pPr>
              <a:lnSpc>
                <a:spcPct val="150000"/>
              </a:lnSpc>
            </a:pPr>
            <a:r>
              <a:rPr lang="en-US" sz="1400" dirty="0">
                <a:solidFill>
                  <a:prstClr val="black"/>
                </a:solidFill>
              </a:rPr>
              <a:t>Sleep Related Eating Disorder</a:t>
            </a:r>
          </a:p>
          <a:p>
            <a:pPr marL="685800" lvl="1" indent="-228600">
              <a:lnSpc>
                <a:spcPct val="150000"/>
              </a:lnSpc>
              <a:buFont typeface="Arial" panose="020B0604020202020204" pitchFamily="34" charset="0"/>
              <a:buChar char="•"/>
            </a:pPr>
            <a:r>
              <a:rPr lang="en-US" sz="1400" dirty="0">
                <a:solidFill>
                  <a:prstClr val="black"/>
                </a:solidFill>
              </a:rPr>
              <a:t>This can occur multiple times during the night</a:t>
            </a:r>
          </a:p>
          <a:p>
            <a:pPr marL="685800" lvl="1" indent="-228600">
              <a:lnSpc>
                <a:spcPct val="150000"/>
              </a:lnSpc>
              <a:buFont typeface="Arial" panose="020B0604020202020204" pitchFamily="34" charset="0"/>
              <a:buChar char="•"/>
            </a:pPr>
            <a:r>
              <a:rPr lang="en-US" sz="1400" dirty="0">
                <a:solidFill>
                  <a:prstClr val="black"/>
                </a:solidFill>
              </a:rPr>
              <a:t>A person will arouse (not necessarily fully awaken) and eat or drink</a:t>
            </a:r>
          </a:p>
          <a:p>
            <a:pPr marL="685800" lvl="1" indent="-228600">
              <a:lnSpc>
                <a:spcPct val="150000"/>
              </a:lnSpc>
              <a:buFont typeface="Arial" panose="020B0604020202020204" pitchFamily="34" charset="0"/>
              <a:buChar char="•"/>
            </a:pPr>
            <a:r>
              <a:rPr lang="en-US" sz="1400" dirty="0">
                <a:solidFill>
                  <a:prstClr val="black"/>
                </a:solidFill>
              </a:rPr>
              <a:t>The individual is usually unaware of the behavior</a:t>
            </a:r>
          </a:p>
          <a:p>
            <a:pPr marL="685800" lvl="1" indent="-228600">
              <a:lnSpc>
                <a:spcPct val="150000"/>
              </a:lnSpc>
              <a:buFont typeface="Arial" panose="020B0604020202020204" pitchFamily="34" charset="0"/>
              <a:buChar char="•"/>
            </a:pPr>
            <a:r>
              <a:rPr lang="en-US" sz="1400" dirty="0">
                <a:solidFill>
                  <a:prstClr val="black"/>
                </a:solidFill>
              </a:rPr>
              <a:t>Occurs due to severe stress or when discontinuing an addictive behavior such as smoking</a:t>
            </a:r>
          </a:p>
          <a:p>
            <a:pPr marL="228600" indent="-228600">
              <a:lnSpc>
                <a:spcPct val="150000"/>
              </a:lnSpc>
              <a:buFont typeface="Arial" panose="020B0604020202020204" pitchFamily="34" charset="0"/>
              <a:buChar char="•"/>
            </a:pPr>
            <a:endParaRPr lang="en-US" sz="1400" dirty="0">
              <a:solidFill>
                <a:prstClr val="black"/>
              </a:solidFill>
            </a:endParaRPr>
          </a:p>
        </p:txBody>
      </p:sp>
      <p:sp>
        <p:nvSpPr>
          <p:cNvPr id="10" name="TextBox 9">
            <a:extLst>
              <a:ext uri="{FF2B5EF4-FFF2-40B4-BE49-F238E27FC236}">
                <a16:creationId xmlns:a16="http://schemas.microsoft.com/office/drawing/2014/main" id="{E9AAF6C0-9991-45CD-B897-231A7FC0BF0E}"/>
              </a:ext>
            </a:extLst>
          </p:cNvPr>
          <p:cNvSpPr txBox="1"/>
          <p:nvPr/>
        </p:nvSpPr>
        <p:spPr>
          <a:xfrm>
            <a:off x="3737811" y="648327"/>
            <a:ext cx="7405166" cy="707886"/>
          </a:xfrm>
          <a:prstGeom prst="rect">
            <a:avLst/>
          </a:prstGeom>
          <a:noFill/>
        </p:spPr>
        <p:txBody>
          <a:bodyPr wrap="square" rtlCol="0">
            <a:spAutoFit/>
          </a:bodyPr>
          <a:lstStyle/>
          <a:p>
            <a:r>
              <a:rPr lang="en-US" sz="4000" dirty="0">
                <a:solidFill>
                  <a:srgbClr val="676767"/>
                </a:solidFill>
              </a:rPr>
              <a:t>occurs due to severe stress</a:t>
            </a:r>
          </a:p>
        </p:txBody>
      </p:sp>
    </p:spTree>
    <p:extLst>
      <p:ext uri="{BB962C8B-B14F-4D97-AF65-F5344CB8AC3E}">
        <p14:creationId xmlns:p14="http://schemas.microsoft.com/office/powerpoint/2010/main" val="38821364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ECB5C43-5607-4AD4-B076-8266398076EA}"/>
              </a:ext>
            </a:extLst>
          </p:cNvPr>
          <p:cNvPicPr>
            <a:picLocks noChangeAspect="1"/>
          </p:cNvPicPr>
          <p:nvPr/>
        </p:nvPicPr>
        <p:blipFill>
          <a:blip r:embed="rId3"/>
          <a:stretch>
            <a:fillRect/>
          </a:stretch>
        </p:blipFill>
        <p:spPr>
          <a:xfrm>
            <a:off x="4510087" y="6278137"/>
            <a:ext cx="3171825" cy="443609"/>
          </a:xfrm>
          <a:prstGeom prst="rect">
            <a:avLst/>
          </a:prstGeom>
        </p:spPr>
      </p:pic>
      <p:pic>
        <p:nvPicPr>
          <p:cNvPr id="4" name="Picture 3"/>
          <p:cNvPicPr>
            <a:picLocks noChangeAspect="1"/>
          </p:cNvPicPr>
          <p:nvPr/>
        </p:nvPicPr>
        <p:blipFill rotWithShape="1">
          <a:blip r:embed="rId4">
            <a:alphaModFix amt="51000"/>
            <a:extLst>
              <a:ext uri="{28A0092B-C50C-407E-A947-70E740481C1C}">
                <a14:useLocalDpi xmlns:a14="http://schemas.microsoft.com/office/drawing/2010/main" val="0"/>
              </a:ext>
            </a:extLst>
          </a:blip>
          <a:srcRect l="11605"/>
          <a:stretch/>
        </p:blipFill>
        <p:spPr>
          <a:xfrm>
            <a:off x="3096126" y="0"/>
            <a:ext cx="9095874" cy="6858000"/>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26</a:t>
            </a:fld>
            <a:endParaRPr lang="en-US" dirty="0"/>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52162" y="3119477"/>
            <a:ext cx="3712308" cy="400110"/>
          </a:xfrm>
          <a:prstGeom prst="rect">
            <a:avLst/>
          </a:prstGeom>
          <a:noFill/>
        </p:spPr>
        <p:txBody>
          <a:bodyPr wrap="square" rtlCol="0">
            <a:spAutoFit/>
          </a:bodyPr>
          <a:lstStyle/>
          <a:p>
            <a:pPr algn="ctr"/>
            <a:r>
              <a:rPr lang="en-US" sz="2000" dirty="0">
                <a:solidFill>
                  <a:schemeClr val="accent1"/>
                </a:solidFill>
              </a:rPr>
              <a:t>Other Parasomnias</a:t>
            </a:r>
          </a:p>
        </p:txBody>
      </p:sp>
      <p:sp>
        <p:nvSpPr>
          <p:cNvPr id="9" name="Rectangle 8">
            <a:extLst>
              <a:ext uri="{FF2B5EF4-FFF2-40B4-BE49-F238E27FC236}">
                <a16:creationId xmlns:a16="http://schemas.microsoft.com/office/drawing/2014/main" id="{3DBA79B7-974F-4FA9-8459-D4B61F58642B}"/>
              </a:ext>
            </a:extLst>
          </p:cNvPr>
          <p:cNvSpPr/>
          <p:nvPr/>
        </p:nvSpPr>
        <p:spPr>
          <a:xfrm>
            <a:off x="3492571" y="2438400"/>
            <a:ext cx="5118029" cy="1938992"/>
          </a:xfrm>
          <a:prstGeom prst="rect">
            <a:avLst/>
          </a:prstGeom>
          <a:solidFill>
            <a:schemeClr val="bg1"/>
          </a:solidFill>
        </p:spPr>
        <p:txBody>
          <a:bodyPr wrap="square">
            <a:spAutoFit/>
          </a:bodyPr>
          <a:lstStyle/>
          <a:p>
            <a:pPr>
              <a:lnSpc>
                <a:spcPct val="150000"/>
              </a:lnSpc>
              <a:spcBef>
                <a:spcPts val="600"/>
              </a:spcBef>
            </a:pPr>
            <a:r>
              <a:rPr lang="en-US" sz="1400" dirty="0">
                <a:solidFill>
                  <a:prstClr val="black"/>
                </a:solidFill>
              </a:rPr>
              <a:t>Sleep Related Hallucinations</a:t>
            </a:r>
          </a:p>
          <a:p>
            <a:pPr marL="685800" lvl="1" indent="-228600">
              <a:lnSpc>
                <a:spcPct val="150000"/>
              </a:lnSpc>
              <a:spcBef>
                <a:spcPts val="600"/>
              </a:spcBef>
              <a:buFont typeface="Arial" panose="020B0604020202020204" pitchFamily="34" charset="0"/>
              <a:buChar char="•"/>
            </a:pPr>
            <a:r>
              <a:rPr lang="en-US" sz="1400" dirty="0">
                <a:solidFill>
                  <a:prstClr val="black"/>
                </a:solidFill>
              </a:rPr>
              <a:t>Occur during the transition from wake to sleep or sleep to wake</a:t>
            </a:r>
          </a:p>
          <a:p>
            <a:pPr marL="685800" lvl="1" indent="-228600">
              <a:lnSpc>
                <a:spcPct val="150000"/>
              </a:lnSpc>
              <a:spcBef>
                <a:spcPts val="600"/>
              </a:spcBef>
              <a:buFont typeface="Arial" panose="020B0604020202020204" pitchFamily="34" charset="0"/>
              <a:buChar char="•"/>
            </a:pPr>
            <a:r>
              <a:rPr lang="en-US" sz="1400" dirty="0">
                <a:solidFill>
                  <a:prstClr val="black"/>
                </a:solidFill>
              </a:rPr>
              <a:t>They can be visual, auditory or tactile</a:t>
            </a:r>
          </a:p>
          <a:p>
            <a:pPr marL="685800" lvl="1" indent="-228600">
              <a:lnSpc>
                <a:spcPct val="150000"/>
              </a:lnSpc>
              <a:spcBef>
                <a:spcPts val="600"/>
              </a:spcBef>
              <a:buFont typeface="Arial" panose="020B0604020202020204" pitchFamily="34" charset="0"/>
              <a:buChar char="•"/>
            </a:pPr>
            <a:r>
              <a:rPr lang="en-US" sz="1400" dirty="0">
                <a:solidFill>
                  <a:prstClr val="black"/>
                </a:solidFill>
              </a:rPr>
              <a:t>Person may also experience sleep paralysis</a:t>
            </a:r>
          </a:p>
        </p:txBody>
      </p:sp>
      <p:sp>
        <p:nvSpPr>
          <p:cNvPr id="10" name="TextBox 9">
            <a:extLst>
              <a:ext uri="{FF2B5EF4-FFF2-40B4-BE49-F238E27FC236}">
                <a16:creationId xmlns:a16="http://schemas.microsoft.com/office/drawing/2014/main" id="{E9AAF6C0-9991-45CD-B897-231A7FC0BF0E}"/>
              </a:ext>
            </a:extLst>
          </p:cNvPr>
          <p:cNvSpPr txBox="1"/>
          <p:nvPr/>
        </p:nvSpPr>
        <p:spPr>
          <a:xfrm>
            <a:off x="3492572" y="1315452"/>
            <a:ext cx="8529100" cy="707886"/>
          </a:xfrm>
          <a:prstGeom prst="rect">
            <a:avLst/>
          </a:prstGeom>
          <a:noFill/>
        </p:spPr>
        <p:txBody>
          <a:bodyPr wrap="square" rtlCol="0">
            <a:spAutoFit/>
          </a:bodyPr>
          <a:lstStyle/>
          <a:p>
            <a:r>
              <a:rPr lang="en-US" sz="4000" dirty="0">
                <a:solidFill>
                  <a:srgbClr val="676767"/>
                </a:solidFill>
              </a:rPr>
              <a:t>can be visual, auditory or tactile</a:t>
            </a:r>
          </a:p>
        </p:txBody>
      </p:sp>
    </p:spTree>
    <p:extLst>
      <p:ext uri="{BB962C8B-B14F-4D97-AF65-F5344CB8AC3E}">
        <p14:creationId xmlns:p14="http://schemas.microsoft.com/office/powerpoint/2010/main" val="16761829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person, clothing&#10;&#10;Description automatically generated">
            <a:extLst>
              <a:ext uri="{FF2B5EF4-FFF2-40B4-BE49-F238E27FC236}">
                <a16:creationId xmlns:a16="http://schemas.microsoft.com/office/drawing/2014/main" id="{73DBB32B-B8CB-45E7-A722-83184CC844E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7148"/>
          <a:stretch/>
        </p:blipFill>
        <p:spPr>
          <a:xfrm>
            <a:off x="-16881" y="0"/>
            <a:ext cx="12208881" cy="2686050"/>
          </a:xfrm>
          <a:prstGeom prst="rect">
            <a:avLst/>
          </a:prstGeom>
        </p:spPr>
      </p:pic>
      <p:sp>
        <p:nvSpPr>
          <p:cNvPr id="8" name="TextBox 7">
            <a:extLst>
              <a:ext uri="{FF2B5EF4-FFF2-40B4-BE49-F238E27FC236}">
                <a16:creationId xmlns:a16="http://schemas.microsoft.com/office/drawing/2014/main" id="{F2902DB9-FA3E-2640-8B6F-EA304EAD6663}"/>
              </a:ext>
            </a:extLst>
          </p:cNvPr>
          <p:cNvSpPr txBox="1"/>
          <p:nvPr/>
        </p:nvSpPr>
        <p:spPr>
          <a:xfrm>
            <a:off x="4107256" y="4005732"/>
            <a:ext cx="3888928"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2B0B5"/>
                </a:solidFill>
                <a:effectLst/>
                <a:uLnTx/>
                <a:uFillTx/>
                <a:latin typeface="Quickpen" pitchFamily="2" charset="0"/>
                <a:ea typeface="+mn-ea"/>
                <a:cs typeface="+mn-cs"/>
              </a:rPr>
              <a:t>part</a:t>
            </a:r>
            <a:r>
              <a:rPr kumimoji="0" lang="tr-TR" sz="4000" b="0" i="0" u="none" strike="noStrike" kern="1200" cap="none" spc="0" normalizeH="0" baseline="0" noProof="0" dirty="0">
                <a:ln>
                  <a:noFill/>
                </a:ln>
                <a:solidFill>
                  <a:srgbClr val="12B0B5"/>
                </a:solidFill>
                <a:effectLst/>
                <a:uLnTx/>
                <a:uFillTx/>
                <a:latin typeface="Quickpen" pitchFamily="2" charset="0"/>
                <a:ea typeface="+mn-ea"/>
                <a:cs typeface="+mn-cs"/>
              </a:rPr>
              <a:t> </a:t>
            </a:r>
            <a:r>
              <a:rPr kumimoji="0" lang="en-US" sz="4000" b="0" i="0" u="none" strike="noStrike" kern="1200" cap="none" spc="0" normalizeH="0" baseline="0" noProof="0" dirty="0">
                <a:ln>
                  <a:noFill/>
                </a:ln>
                <a:solidFill>
                  <a:srgbClr val="12B0B5"/>
                </a:solidFill>
                <a:effectLst/>
                <a:uLnTx/>
                <a:uFillTx/>
                <a:latin typeface="Quickpen" pitchFamily="2" charset="0"/>
                <a:ea typeface="+mn-ea"/>
                <a:cs typeface="+mn-cs"/>
              </a:rPr>
              <a:t>four</a:t>
            </a:r>
            <a:endParaRPr kumimoji="0" lang="tr-TR" sz="4000" b="0" i="0" u="none" strike="noStrike" kern="1200" cap="none" spc="0" normalizeH="0" baseline="0" noProof="0" dirty="0">
              <a:ln>
                <a:noFill/>
              </a:ln>
              <a:solidFill>
                <a:srgbClr val="12B0B5"/>
              </a:solidFill>
              <a:effectLst/>
              <a:uLnTx/>
              <a:uFillTx/>
              <a:latin typeface="Quickpen" pitchFamily="2" charset="0"/>
              <a:ea typeface="+mn-ea"/>
              <a:cs typeface="+mn-cs"/>
            </a:endParaRPr>
          </a:p>
        </p:txBody>
      </p:sp>
      <p:sp>
        <p:nvSpPr>
          <p:cNvPr id="10" name="TextBox 9">
            <a:extLst>
              <a:ext uri="{FF2B5EF4-FFF2-40B4-BE49-F238E27FC236}">
                <a16:creationId xmlns:a16="http://schemas.microsoft.com/office/drawing/2014/main" id="{8742A9A2-621B-AF43-9607-CA881F9DA3AA}"/>
              </a:ext>
            </a:extLst>
          </p:cNvPr>
          <p:cNvSpPr txBox="1"/>
          <p:nvPr/>
        </p:nvSpPr>
        <p:spPr>
          <a:xfrm>
            <a:off x="1218259" y="4680524"/>
            <a:ext cx="9666942" cy="400110"/>
          </a:xfrm>
          <a:prstGeom prst="rect">
            <a:avLst/>
          </a:prstGeom>
          <a:noFill/>
        </p:spPr>
        <p:txBody>
          <a:bodyPr wrap="none">
            <a:spAutoFit/>
          </a:bodyPr>
          <a:lstStyle/>
          <a:p>
            <a:pPr lvl="0" algn="ctr">
              <a:defRPr/>
            </a:pPr>
            <a:r>
              <a:rPr lang="en-US" sz="2000" spc="600" dirty="0">
                <a:solidFill>
                  <a:prstClr val="black"/>
                </a:solidFill>
                <a:latin typeface="Montserrat" panose="00000500000000000000" pitchFamily="50" charset="-94"/>
              </a:rPr>
              <a:t>OTHER ISSUES ASSOCIATED WITH PARASOMNIAS</a:t>
            </a:r>
          </a:p>
        </p:txBody>
      </p:sp>
      <p:sp>
        <p:nvSpPr>
          <p:cNvPr id="5" name="Rectangle 4">
            <a:extLst>
              <a:ext uri="{FF2B5EF4-FFF2-40B4-BE49-F238E27FC236}">
                <a16:creationId xmlns:a16="http://schemas.microsoft.com/office/drawing/2014/main" id="{A7D5719F-1D70-B243-9B0B-495E051090E5}"/>
              </a:ext>
            </a:extLst>
          </p:cNvPr>
          <p:cNvSpPr/>
          <p:nvPr/>
        </p:nvSpPr>
        <p:spPr>
          <a:xfrm>
            <a:off x="15591" y="321975"/>
            <a:ext cx="3048001" cy="595768"/>
          </a:xfrm>
          <a:prstGeom prst="rect">
            <a:avLst/>
          </a:prstGeom>
          <a:solidFill>
            <a:srgbClr val="DFB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a:ea typeface="+mn-ea"/>
              <a:cs typeface="+mn-cs"/>
            </a:endParaRPr>
          </a:p>
        </p:txBody>
      </p:sp>
      <p:sp>
        <p:nvSpPr>
          <p:cNvPr id="6" name="TextBox 5">
            <a:extLst>
              <a:ext uri="{FF2B5EF4-FFF2-40B4-BE49-F238E27FC236}">
                <a16:creationId xmlns:a16="http://schemas.microsoft.com/office/drawing/2014/main" id="{4FDD532B-DD4C-444E-B65A-2F277BEA3808}"/>
              </a:ext>
            </a:extLst>
          </p:cNvPr>
          <p:cNvSpPr txBox="1"/>
          <p:nvPr/>
        </p:nvSpPr>
        <p:spPr>
          <a:xfrm>
            <a:off x="-65176" y="419804"/>
            <a:ext cx="3209533" cy="338554"/>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rPr>
              <a:t>MODULE </a:t>
            </a:r>
            <a:r>
              <a:rPr kumimoji="0" lang="en-US"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rPr>
              <a:t>SEVEN D</a:t>
            </a:r>
            <a:endParaRPr kumimoji="0" lang="tr-TR"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endParaRPr>
          </a:p>
        </p:txBody>
      </p:sp>
      <p:cxnSp>
        <p:nvCxnSpPr>
          <p:cNvPr id="7" name="Straight Connector 6">
            <a:extLst>
              <a:ext uri="{FF2B5EF4-FFF2-40B4-BE49-F238E27FC236}">
                <a16:creationId xmlns:a16="http://schemas.microsoft.com/office/drawing/2014/main" id="{444F417E-0858-4159-8295-1CF32EF47E55}"/>
              </a:ext>
            </a:extLst>
          </p:cNvPr>
          <p:cNvCxnSpPr/>
          <p:nvPr/>
        </p:nvCxnSpPr>
        <p:spPr>
          <a:xfrm>
            <a:off x="-16881" y="2686050"/>
            <a:ext cx="12208881"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7398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A49B369-86D7-42C7-A373-3A34ECF3A97A}"/>
              </a:ext>
            </a:extLst>
          </p:cNvPr>
          <p:cNvPicPr>
            <a:picLocks noChangeAspect="1"/>
          </p:cNvPicPr>
          <p:nvPr/>
        </p:nvPicPr>
        <p:blipFill>
          <a:blip r:embed="rId3"/>
          <a:stretch>
            <a:fillRect/>
          </a:stretch>
        </p:blipFill>
        <p:spPr>
          <a:xfrm>
            <a:off x="4510087" y="6278137"/>
            <a:ext cx="3171825" cy="443609"/>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28</a:t>
            </a:fld>
            <a:endParaRPr lang="en-US" dirty="0"/>
          </a:p>
        </p:txBody>
      </p:sp>
      <p:sp>
        <p:nvSpPr>
          <p:cNvPr id="2" name="TextBox 1">
            <a:extLst>
              <a:ext uri="{FF2B5EF4-FFF2-40B4-BE49-F238E27FC236}">
                <a16:creationId xmlns:a16="http://schemas.microsoft.com/office/drawing/2014/main" id="{761ED083-1A0F-41BC-B5B3-39526ACDFE16}"/>
              </a:ext>
            </a:extLst>
          </p:cNvPr>
          <p:cNvSpPr txBox="1"/>
          <p:nvPr/>
        </p:nvSpPr>
        <p:spPr>
          <a:xfrm rot="16200000">
            <a:off x="1320549" y="3118060"/>
            <a:ext cx="3712307" cy="461665"/>
          </a:xfrm>
          <a:prstGeom prst="rect">
            <a:avLst/>
          </a:prstGeom>
          <a:noFill/>
        </p:spPr>
        <p:txBody>
          <a:bodyPr wrap="square" rtlCol="0">
            <a:spAutoFit/>
          </a:bodyPr>
          <a:lstStyle/>
          <a:p>
            <a:pPr algn="ctr"/>
            <a:r>
              <a:rPr lang="en-US" sz="2400" dirty="0">
                <a:solidFill>
                  <a:schemeClr val="bg1"/>
                </a:solidFill>
              </a:rPr>
              <a:t>TIME ASLEEP</a:t>
            </a:r>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52162" y="2965589"/>
            <a:ext cx="3712308" cy="707886"/>
          </a:xfrm>
          <a:prstGeom prst="rect">
            <a:avLst/>
          </a:prstGeom>
          <a:noFill/>
        </p:spPr>
        <p:txBody>
          <a:bodyPr wrap="square" rtlCol="0">
            <a:spAutoFit/>
          </a:bodyPr>
          <a:lstStyle/>
          <a:p>
            <a:pPr algn="ctr"/>
            <a:r>
              <a:rPr lang="en-US" sz="2000" dirty="0">
                <a:solidFill>
                  <a:schemeClr val="accent1"/>
                </a:solidFill>
              </a:rPr>
              <a:t>Other Issues Associated With Parasomnias</a:t>
            </a:r>
          </a:p>
        </p:txBody>
      </p:sp>
      <p:sp>
        <p:nvSpPr>
          <p:cNvPr id="10" name="TextBox 9">
            <a:extLst>
              <a:ext uri="{FF2B5EF4-FFF2-40B4-BE49-F238E27FC236}">
                <a16:creationId xmlns:a16="http://schemas.microsoft.com/office/drawing/2014/main" id="{E9AAF6C0-9991-45CD-B897-231A7FC0BF0E}"/>
              </a:ext>
            </a:extLst>
          </p:cNvPr>
          <p:cNvSpPr txBox="1"/>
          <p:nvPr/>
        </p:nvSpPr>
        <p:spPr>
          <a:xfrm>
            <a:off x="3775708" y="924304"/>
            <a:ext cx="8245963" cy="707886"/>
          </a:xfrm>
          <a:prstGeom prst="rect">
            <a:avLst/>
          </a:prstGeom>
          <a:noFill/>
        </p:spPr>
        <p:txBody>
          <a:bodyPr wrap="square" rtlCol="0">
            <a:spAutoFit/>
          </a:bodyPr>
          <a:lstStyle/>
          <a:p>
            <a:r>
              <a:rPr lang="en-US" sz="4000" dirty="0">
                <a:solidFill>
                  <a:schemeClr val="bg1">
                    <a:lumMod val="75000"/>
                  </a:schemeClr>
                </a:solidFill>
              </a:rPr>
              <a:t> </a:t>
            </a:r>
          </a:p>
        </p:txBody>
      </p:sp>
      <p:pic>
        <p:nvPicPr>
          <p:cNvPr id="4" name="Picture 3">
            <a:extLst>
              <a:ext uri="{FF2B5EF4-FFF2-40B4-BE49-F238E27FC236}">
                <a16:creationId xmlns:a16="http://schemas.microsoft.com/office/drawing/2014/main" id="{09F5E68E-C47C-6642-AB1C-CB778896A247}"/>
              </a:ext>
            </a:extLst>
          </p:cNvPr>
          <p:cNvPicPr>
            <a:picLocks noChangeAspect="1"/>
          </p:cNvPicPr>
          <p:nvPr/>
        </p:nvPicPr>
        <p:blipFill rotWithShape="1">
          <a:blip r:embed="rId4">
            <a:alphaModFix amt="93000"/>
            <a:extLst>
              <a:ext uri="{28A0092B-C50C-407E-A947-70E740481C1C}">
                <a14:useLocalDpi xmlns:a14="http://schemas.microsoft.com/office/drawing/2010/main" val="0"/>
              </a:ext>
            </a:extLst>
          </a:blip>
          <a:srcRect r="6716"/>
          <a:stretch/>
        </p:blipFill>
        <p:spPr>
          <a:xfrm>
            <a:off x="3064408" y="0"/>
            <a:ext cx="9127592" cy="6858000"/>
          </a:xfrm>
          <a:prstGeom prst="rect">
            <a:avLst/>
          </a:prstGeom>
        </p:spPr>
      </p:pic>
    </p:spTree>
    <p:extLst>
      <p:ext uri="{BB962C8B-B14F-4D97-AF65-F5344CB8AC3E}">
        <p14:creationId xmlns:p14="http://schemas.microsoft.com/office/powerpoint/2010/main" val="23911383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8">
            <a:extLst>
              <a:ext uri="{FF2B5EF4-FFF2-40B4-BE49-F238E27FC236}">
                <a16:creationId xmlns:a16="http://schemas.microsoft.com/office/drawing/2014/main" id="{0722C7C8-BD90-48D6-A9E3-7D45EDDC4D88}"/>
              </a:ext>
            </a:extLst>
          </p:cNvPr>
          <p:cNvSpPr txBox="1">
            <a:spLocks noChangeArrowheads="1"/>
          </p:cNvSpPr>
          <p:nvPr/>
        </p:nvSpPr>
        <p:spPr bwMode="auto">
          <a:xfrm>
            <a:off x="1373816" y="1955007"/>
            <a:ext cx="9442008"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Calibri" panose="020F0502020204030204" pitchFamily="34" charset="0"/>
              </a:defRPr>
            </a:lvl1pPr>
            <a:lvl2pPr marL="742950" indent="-285750">
              <a:defRPr sz="3600">
                <a:solidFill>
                  <a:schemeClr val="tx1"/>
                </a:solidFill>
                <a:latin typeface="Calibri" panose="020F0502020204030204" pitchFamily="34" charset="0"/>
              </a:defRPr>
            </a:lvl2pPr>
            <a:lvl3pPr marL="1143000" indent="-228600">
              <a:defRPr sz="3600">
                <a:solidFill>
                  <a:schemeClr val="tx1"/>
                </a:solidFill>
                <a:latin typeface="Calibri" panose="020F0502020204030204" pitchFamily="34" charset="0"/>
              </a:defRPr>
            </a:lvl3pPr>
            <a:lvl4pPr marL="1600200" indent="-228600">
              <a:defRPr sz="3600">
                <a:solidFill>
                  <a:schemeClr val="tx1"/>
                </a:solidFill>
                <a:latin typeface="Calibri" panose="020F0502020204030204" pitchFamily="34" charset="0"/>
              </a:defRPr>
            </a:lvl4pPr>
            <a:lvl5pPr marL="2057400" indent="-228600">
              <a:defRPr sz="3600">
                <a:solidFill>
                  <a:schemeClr val="tx1"/>
                </a:solidFill>
                <a:latin typeface="Calibri" panose="020F0502020204030204" pitchFamily="34" charset="0"/>
              </a:defRPr>
            </a:lvl5pPr>
            <a:lvl6pPr marL="2514600" indent="-228600" defTabSz="1828800" eaLnBrk="0" fontAlgn="base" hangingPunct="0">
              <a:spcBef>
                <a:spcPct val="0"/>
              </a:spcBef>
              <a:spcAft>
                <a:spcPct val="0"/>
              </a:spcAft>
              <a:defRPr sz="3600">
                <a:solidFill>
                  <a:schemeClr val="tx1"/>
                </a:solidFill>
                <a:latin typeface="Calibri" panose="020F0502020204030204" pitchFamily="34" charset="0"/>
              </a:defRPr>
            </a:lvl6pPr>
            <a:lvl7pPr marL="2971800" indent="-228600" defTabSz="1828800" eaLnBrk="0" fontAlgn="base" hangingPunct="0">
              <a:spcBef>
                <a:spcPct val="0"/>
              </a:spcBef>
              <a:spcAft>
                <a:spcPct val="0"/>
              </a:spcAft>
              <a:defRPr sz="3600">
                <a:solidFill>
                  <a:schemeClr val="tx1"/>
                </a:solidFill>
                <a:latin typeface="Calibri" panose="020F0502020204030204" pitchFamily="34" charset="0"/>
              </a:defRPr>
            </a:lvl7pPr>
            <a:lvl8pPr marL="3429000" indent="-228600" defTabSz="1828800" eaLnBrk="0" fontAlgn="base" hangingPunct="0">
              <a:spcBef>
                <a:spcPct val="0"/>
              </a:spcBef>
              <a:spcAft>
                <a:spcPct val="0"/>
              </a:spcAft>
              <a:defRPr sz="3600">
                <a:solidFill>
                  <a:schemeClr val="tx1"/>
                </a:solidFill>
                <a:latin typeface="Calibri" panose="020F0502020204030204" pitchFamily="34" charset="0"/>
              </a:defRPr>
            </a:lvl8pPr>
            <a:lvl9pPr marL="3886200" indent="-228600" defTabSz="1828800" eaLnBrk="0" fontAlgn="base" hangingPunct="0">
              <a:spcBef>
                <a:spcPct val="0"/>
              </a:spcBef>
              <a:spcAft>
                <a:spcPct val="0"/>
              </a:spcAft>
              <a:defRPr sz="3600">
                <a:solidFill>
                  <a:schemeClr val="tx1"/>
                </a:solidFill>
                <a:latin typeface="Calibri" panose="020F0502020204030204" pitchFamily="34" charset="0"/>
              </a:defRPr>
            </a:lvl9pPr>
          </a:lstStyle>
          <a:p>
            <a:pPr algn="ctr" fontAlgn="base">
              <a:spcBef>
                <a:spcPct val="0"/>
              </a:spcBef>
              <a:spcAft>
                <a:spcPct val="0"/>
              </a:spcAft>
            </a:pPr>
            <a:r>
              <a:rPr lang="en-US" altLang="en-US" sz="6900" dirty="0">
                <a:solidFill>
                  <a:prstClr val="white"/>
                </a:solidFill>
                <a:latin typeface="Montserrat" panose="02000505000000020004" pitchFamily="2" charset="0"/>
              </a:rPr>
              <a:t>You Are Ready </a:t>
            </a:r>
          </a:p>
          <a:p>
            <a:pPr algn="ctr" fontAlgn="base">
              <a:spcBef>
                <a:spcPct val="0"/>
              </a:spcBef>
              <a:spcAft>
                <a:spcPct val="0"/>
              </a:spcAft>
            </a:pPr>
            <a:r>
              <a:rPr lang="en-US" altLang="en-US" sz="6900" dirty="0">
                <a:solidFill>
                  <a:prstClr val="white"/>
                </a:solidFill>
                <a:latin typeface="Montserrat" panose="02000505000000020004" pitchFamily="2" charset="0"/>
              </a:rPr>
              <a:t>For The Next Module</a:t>
            </a:r>
            <a:endParaRPr lang="tr-TR" altLang="en-US" sz="6900" dirty="0">
              <a:solidFill>
                <a:prstClr val="white"/>
              </a:solidFill>
              <a:latin typeface="Montserrat" panose="02000505000000020004" pitchFamily="2" charset="0"/>
            </a:endParaRPr>
          </a:p>
        </p:txBody>
      </p:sp>
      <p:pic>
        <p:nvPicPr>
          <p:cNvPr id="4" name="Picture 3">
            <a:extLst>
              <a:ext uri="{FF2B5EF4-FFF2-40B4-BE49-F238E27FC236}">
                <a16:creationId xmlns:a16="http://schemas.microsoft.com/office/drawing/2014/main" id="{33151AA5-1C25-44D0-A28A-20CC0E9EC5FE}"/>
              </a:ext>
            </a:extLst>
          </p:cNvPr>
          <p:cNvPicPr>
            <a:picLocks noChangeAspect="1"/>
          </p:cNvPicPr>
          <p:nvPr/>
        </p:nvPicPr>
        <p:blipFill>
          <a:blip r:embed="rId2"/>
          <a:stretch>
            <a:fillRect/>
          </a:stretch>
        </p:blipFill>
        <p:spPr>
          <a:xfrm>
            <a:off x="4510087" y="6278137"/>
            <a:ext cx="3171825" cy="443609"/>
          </a:xfrm>
          <a:prstGeom prst="rect">
            <a:avLst/>
          </a:prstGeom>
        </p:spPr>
      </p:pic>
    </p:spTree>
    <p:extLst>
      <p:ext uri="{BB962C8B-B14F-4D97-AF65-F5344CB8AC3E}">
        <p14:creationId xmlns:p14="http://schemas.microsoft.com/office/powerpoint/2010/main" val="387282327"/>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DFEE4D6-4C45-5844-9BE2-8335C74FB78D}"/>
              </a:ext>
            </a:extLst>
          </p:cNvPr>
          <p:cNvSpPr txBox="1"/>
          <p:nvPr/>
        </p:nvSpPr>
        <p:spPr>
          <a:xfrm>
            <a:off x="4064000" y="1869355"/>
            <a:ext cx="2544286" cy="430887"/>
          </a:xfrm>
          <a:prstGeom prst="rect">
            <a:avLst/>
          </a:prstGeom>
          <a:noFill/>
        </p:spPr>
        <p:txBody>
          <a:bodyPr wrap="none">
            <a:spAutoFit/>
          </a:bodyPr>
          <a:lstStyle/>
          <a:p>
            <a:pPr algn="ctr">
              <a:defRPr/>
            </a:pPr>
            <a:r>
              <a:rPr lang="en-US" sz="2200" dirty="0">
                <a:solidFill>
                  <a:schemeClr val="accent1"/>
                </a:solidFill>
                <a:latin typeface="Quickpen" pitchFamily="50" charset="0"/>
              </a:rPr>
              <a:t>Table of contents</a:t>
            </a:r>
            <a:endParaRPr lang="tr-TR" sz="2200" dirty="0">
              <a:solidFill>
                <a:schemeClr val="accent1"/>
              </a:solidFill>
              <a:latin typeface="Quickpen" pitchFamily="50" charset="0"/>
            </a:endParaRPr>
          </a:p>
        </p:txBody>
      </p:sp>
      <p:graphicFrame>
        <p:nvGraphicFramePr>
          <p:cNvPr id="2" name="Table 1">
            <a:extLst>
              <a:ext uri="{FF2B5EF4-FFF2-40B4-BE49-F238E27FC236}">
                <a16:creationId xmlns:a16="http://schemas.microsoft.com/office/drawing/2014/main" id="{181F2424-782F-475F-81E9-9769224CBFBB}"/>
              </a:ext>
            </a:extLst>
          </p:cNvPr>
          <p:cNvGraphicFramePr>
            <a:graphicFrameLocks noGrp="1"/>
          </p:cNvGraphicFramePr>
          <p:nvPr>
            <p:extLst>
              <p:ext uri="{D42A27DB-BD31-4B8C-83A1-F6EECF244321}">
                <p14:modId xmlns:p14="http://schemas.microsoft.com/office/powerpoint/2010/main" val="2555037761"/>
              </p:ext>
            </p:extLst>
          </p:nvPr>
        </p:nvGraphicFramePr>
        <p:xfrm>
          <a:off x="4064000" y="2657467"/>
          <a:ext cx="4892275" cy="2229104"/>
        </p:xfrm>
        <a:graphic>
          <a:graphicData uri="http://schemas.openxmlformats.org/drawingml/2006/table">
            <a:tbl>
              <a:tblPr firstRow="1" bandRow="1">
                <a:tableStyleId>{2D5ABB26-0587-4C30-8999-92F81FD0307C}</a:tableStyleId>
              </a:tblPr>
              <a:tblGrid>
                <a:gridCol w="668638">
                  <a:extLst>
                    <a:ext uri="{9D8B030D-6E8A-4147-A177-3AD203B41FA5}">
                      <a16:colId xmlns:a16="http://schemas.microsoft.com/office/drawing/2014/main" val="508192869"/>
                    </a:ext>
                  </a:extLst>
                </a:gridCol>
                <a:gridCol w="4223637">
                  <a:extLst>
                    <a:ext uri="{9D8B030D-6E8A-4147-A177-3AD203B41FA5}">
                      <a16:colId xmlns:a16="http://schemas.microsoft.com/office/drawing/2014/main" val="1738044332"/>
                    </a:ext>
                  </a:extLst>
                </a:gridCol>
              </a:tblGrid>
              <a:tr h="370840">
                <a:tc>
                  <a:txBody>
                    <a:bodyPr/>
                    <a:lstStyle/>
                    <a:p>
                      <a:r>
                        <a:rPr lang="en-US" dirty="0">
                          <a:solidFill>
                            <a:schemeClr val="tx2">
                              <a:lumMod val="40000"/>
                              <a:lumOff val="60000"/>
                            </a:schemeClr>
                          </a:solidFill>
                          <a:latin typeface="Montserrat" panose="02000505000000020004" pitchFamily="2" charset="0"/>
                        </a:rPr>
                        <a:t>4</a:t>
                      </a:r>
                    </a:p>
                  </a:txBody>
                  <a:tcPr/>
                </a:tc>
                <a:tc>
                  <a:txBody>
                    <a:bodyPr/>
                    <a:lstStyle/>
                    <a:p>
                      <a:r>
                        <a:rPr lang="en-US" sz="1400" dirty="0">
                          <a:solidFill>
                            <a:schemeClr val="tx1"/>
                          </a:solidFill>
                        </a:rPr>
                        <a:t>Classifications</a:t>
                      </a:r>
                    </a:p>
                  </a:txBody>
                  <a:tcPr anchor="ctr"/>
                </a:tc>
                <a:extLst>
                  <a:ext uri="{0D108BD9-81ED-4DB2-BD59-A6C34878D82A}">
                    <a16:rowId xmlns:a16="http://schemas.microsoft.com/office/drawing/2014/main" val="2109158794"/>
                  </a:ext>
                </a:extLst>
              </a:tr>
              <a:tr h="370840">
                <a:tc>
                  <a:txBody>
                    <a:bodyPr/>
                    <a:lstStyle/>
                    <a:p>
                      <a:r>
                        <a:rPr lang="en-US" dirty="0">
                          <a:solidFill>
                            <a:schemeClr val="tx2">
                              <a:lumMod val="40000"/>
                              <a:lumOff val="60000"/>
                            </a:schemeClr>
                          </a:solidFill>
                          <a:latin typeface="Montserrat" panose="02000505000000020004" pitchFamily="2" charset="0"/>
                        </a:rPr>
                        <a:t>12</a:t>
                      </a:r>
                    </a:p>
                  </a:txBody>
                  <a:tcPr/>
                </a:tc>
                <a:tc>
                  <a:txBody>
                    <a:bodyPr/>
                    <a:lstStyle/>
                    <a:p>
                      <a:r>
                        <a:rPr lang="en-US" sz="1400" dirty="0"/>
                        <a:t>REM Associated Parasomnias</a:t>
                      </a:r>
                    </a:p>
                  </a:txBody>
                  <a:tcPr anchor="ctr"/>
                </a:tc>
                <a:extLst>
                  <a:ext uri="{0D108BD9-81ED-4DB2-BD59-A6C34878D82A}">
                    <a16:rowId xmlns:a16="http://schemas.microsoft.com/office/drawing/2014/main" val="1845386627"/>
                  </a:ext>
                </a:extLst>
              </a:tr>
              <a:tr h="370840">
                <a:tc>
                  <a:txBody>
                    <a:bodyPr/>
                    <a:lstStyle/>
                    <a:p>
                      <a:r>
                        <a:rPr lang="en-US" dirty="0">
                          <a:solidFill>
                            <a:schemeClr val="tx2">
                              <a:lumMod val="40000"/>
                              <a:lumOff val="60000"/>
                            </a:schemeClr>
                          </a:solidFill>
                          <a:latin typeface="Montserrat" panose="02000505000000020004" pitchFamily="2" charset="0"/>
                        </a:rPr>
                        <a:t>17</a:t>
                      </a:r>
                    </a:p>
                  </a:txBody>
                  <a:tcPr/>
                </a:tc>
                <a:tc>
                  <a:txBody>
                    <a:bodyPr/>
                    <a:lstStyle/>
                    <a:p>
                      <a:r>
                        <a:rPr lang="en-US" sz="1400" dirty="0"/>
                        <a:t>Other Parasomnias</a:t>
                      </a:r>
                    </a:p>
                  </a:txBody>
                  <a:tcPr anchor="ctr"/>
                </a:tc>
                <a:extLst>
                  <a:ext uri="{0D108BD9-81ED-4DB2-BD59-A6C34878D82A}">
                    <a16:rowId xmlns:a16="http://schemas.microsoft.com/office/drawing/2014/main" val="496688315"/>
                  </a:ext>
                </a:extLst>
              </a:tr>
              <a:tr h="370840">
                <a:tc>
                  <a:txBody>
                    <a:bodyPr/>
                    <a:lstStyle/>
                    <a:p>
                      <a:r>
                        <a:rPr lang="en-US" dirty="0">
                          <a:solidFill>
                            <a:schemeClr val="tx2">
                              <a:lumMod val="40000"/>
                              <a:lumOff val="60000"/>
                            </a:schemeClr>
                          </a:solidFill>
                          <a:latin typeface="Montserrat" panose="02000505000000020004" pitchFamily="2" charset="0"/>
                        </a:rPr>
                        <a:t>24</a:t>
                      </a:r>
                    </a:p>
                  </a:txBody>
                  <a:tcPr/>
                </a:tc>
                <a:tc>
                  <a:txBody>
                    <a:bodyPr/>
                    <a:lstStyle/>
                    <a:p>
                      <a:r>
                        <a:rPr lang="en-US" sz="1400" dirty="0"/>
                        <a:t>Other Issues Associated With Parasomnias</a:t>
                      </a:r>
                    </a:p>
                  </a:txBody>
                  <a:tcPr anchor="ctr"/>
                </a:tc>
                <a:extLst>
                  <a:ext uri="{0D108BD9-81ED-4DB2-BD59-A6C34878D82A}">
                    <a16:rowId xmlns:a16="http://schemas.microsoft.com/office/drawing/2014/main" val="3065012163"/>
                  </a:ext>
                </a:extLst>
              </a:tr>
              <a:tr h="370840">
                <a:tc>
                  <a:txBody>
                    <a:bodyPr/>
                    <a:lstStyle/>
                    <a:p>
                      <a:endParaRPr lang="en-US" dirty="0">
                        <a:solidFill>
                          <a:schemeClr val="tx2">
                            <a:lumMod val="40000"/>
                            <a:lumOff val="60000"/>
                          </a:schemeClr>
                        </a:solidFill>
                        <a:latin typeface="Montserrat" panose="02000505000000020004" pitchFamily="2" charset="0"/>
                      </a:endParaRPr>
                    </a:p>
                  </a:txBody>
                  <a:tcPr/>
                </a:tc>
                <a:tc>
                  <a:txBody>
                    <a:bodyPr/>
                    <a:lstStyle/>
                    <a:p>
                      <a:endParaRPr lang="en-US" sz="1400" dirty="0"/>
                    </a:p>
                  </a:txBody>
                  <a:tcPr anchor="ctr"/>
                </a:tc>
                <a:extLst>
                  <a:ext uri="{0D108BD9-81ED-4DB2-BD59-A6C34878D82A}">
                    <a16:rowId xmlns:a16="http://schemas.microsoft.com/office/drawing/2014/main" val="2590519340"/>
                  </a:ext>
                </a:extLst>
              </a:tr>
              <a:tr h="374904">
                <a:tc>
                  <a:txBody>
                    <a:bodyPr/>
                    <a:lstStyle/>
                    <a:p>
                      <a:endParaRPr lang="en-US" dirty="0">
                        <a:solidFill>
                          <a:schemeClr val="tx2">
                            <a:lumMod val="40000"/>
                            <a:lumOff val="60000"/>
                          </a:schemeClr>
                        </a:solidFill>
                        <a:latin typeface="Montserrat" panose="02000505000000020004" pitchFamily="2"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a:p>
                  </a:txBody>
                  <a:tcPr anchor="ctr"/>
                </a:tc>
                <a:extLst>
                  <a:ext uri="{0D108BD9-81ED-4DB2-BD59-A6C34878D82A}">
                    <a16:rowId xmlns:a16="http://schemas.microsoft.com/office/drawing/2014/main" val="3468314863"/>
                  </a:ext>
                </a:extLst>
              </a:tr>
            </a:tbl>
          </a:graphicData>
        </a:graphic>
      </p:graphicFrame>
      <p:pic>
        <p:nvPicPr>
          <p:cNvPr id="4" name="Picture 3">
            <a:extLst>
              <a:ext uri="{FF2B5EF4-FFF2-40B4-BE49-F238E27FC236}">
                <a16:creationId xmlns:a16="http://schemas.microsoft.com/office/drawing/2014/main" id="{74FC9F7B-ECBB-4D73-8CD6-4A49B074B5C3}"/>
              </a:ext>
            </a:extLst>
          </p:cNvPr>
          <p:cNvPicPr>
            <a:picLocks noChangeAspect="1"/>
          </p:cNvPicPr>
          <p:nvPr/>
        </p:nvPicPr>
        <p:blipFill>
          <a:blip r:embed="rId3"/>
          <a:stretch>
            <a:fillRect/>
          </a:stretch>
        </p:blipFill>
        <p:spPr>
          <a:xfrm>
            <a:off x="4510087" y="6278137"/>
            <a:ext cx="3171825" cy="443609"/>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person, clothing&#10;&#10;Description automatically generated">
            <a:extLst>
              <a:ext uri="{FF2B5EF4-FFF2-40B4-BE49-F238E27FC236}">
                <a16:creationId xmlns:a16="http://schemas.microsoft.com/office/drawing/2014/main" id="{73DBB32B-B8CB-45E7-A722-83184CC844E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7148"/>
          <a:stretch/>
        </p:blipFill>
        <p:spPr>
          <a:xfrm>
            <a:off x="-16881" y="0"/>
            <a:ext cx="12208881" cy="2686050"/>
          </a:xfrm>
          <a:prstGeom prst="rect">
            <a:avLst/>
          </a:prstGeom>
        </p:spPr>
      </p:pic>
      <p:sp>
        <p:nvSpPr>
          <p:cNvPr id="8" name="TextBox 7">
            <a:extLst>
              <a:ext uri="{FF2B5EF4-FFF2-40B4-BE49-F238E27FC236}">
                <a16:creationId xmlns:a16="http://schemas.microsoft.com/office/drawing/2014/main" id="{F2902DB9-FA3E-2640-8B6F-EA304EAD6663}"/>
              </a:ext>
            </a:extLst>
          </p:cNvPr>
          <p:cNvSpPr txBox="1"/>
          <p:nvPr/>
        </p:nvSpPr>
        <p:spPr>
          <a:xfrm>
            <a:off x="4107256" y="4005732"/>
            <a:ext cx="3888928"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2B0B5"/>
                </a:solidFill>
                <a:effectLst/>
                <a:uLnTx/>
                <a:uFillTx/>
                <a:latin typeface="Quickpen" pitchFamily="2" charset="0"/>
                <a:ea typeface="+mn-ea"/>
                <a:cs typeface="+mn-cs"/>
              </a:rPr>
              <a:t>part</a:t>
            </a:r>
            <a:r>
              <a:rPr kumimoji="0" lang="tr-TR" sz="4000" b="0" i="0" u="none" strike="noStrike" kern="1200" cap="none" spc="0" normalizeH="0" baseline="0" noProof="0" dirty="0">
                <a:ln>
                  <a:noFill/>
                </a:ln>
                <a:solidFill>
                  <a:srgbClr val="12B0B5"/>
                </a:solidFill>
                <a:effectLst/>
                <a:uLnTx/>
                <a:uFillTx/>
                <a:latin typeface="Quickpen" pitchFamily="2" charset="0"/>
                <a:ea typeface="+mn-ea"/>
                <a:cs typeface="+mn-cs"/>
              </a:rPr>
              <a:t> </a:t>
            </a:r>
            <a:r>
              <a:rPr kumimoji="0" lang="en-US" sz="4000" b="0" i="0" u="none" strike="noStrike" kern="1200" cap="none" spc="0" normalizeH="0" baseline="0" noProof="0" dirty="0">
                <a:ln>
                  <a:noFill/>
                </a:ln>
                <a:solidFill>
                  <a:srgbClr val="12B0B5"/>
                </a:solidFill>
                <a:effectLst/>
                <a:uLnTx/>
                <a:uFillTx/>
                <a:latin typeface="Quickpen" pitchFamily="2" charset="0"/>
                <a:ea typeface="+mn-ea"/>
                <a:cs typeface="+mn-cs"/>
              </a:rPr>
              <a:t>one</a:t>
            </a:r>
            <a:endParaRPr kumimoji="0" lang="tr-TR" sz="4000" b="0" i="0" u="none" strike="noStrike" kern="1200" cap="none" spc="0" normalizeH="0" baseline="0" noProof="0" dirty="0">
              <a:ln>
                <a:noFill/>
              </a:ln>
              <a:solidFill>
                <a:srgbClr val="12B0B5"/>
              </a:solidFill>
              <a:effectLst/>
              <a:uLnTx/>
              <a:uFillTx/>
              <a:latin typeface="Quickpen" pitchFamily="2" charset="0"/>
              <a:ea typeface="+mn-ea"/>
              <a:cs typeface="+mn-cs"/>
            </a:endParaRPr>
          </a:p>
        </p:txBody>
      </p:sp>
      <p:sp>
        <p:nvSpPr>
          <p:cNvPr id="10" name="TextBox 9">
            <a:extLst>
              <a:ext uri="{FF2B5EF4-FFF2-40B4-BE49-F238E27FC236}">
                <a16:creationId xmlns:a16="http://schemas.microsoft.com/office/drawing/2014/main" id="{8742A9A2-621B-AF43-9607-CA881F9DA3AA}"/>
              </a:ext>
            </a:extLst>
          </p:cNvPr>
          <p:cNvSpPr txBox="1"/>
          <p:nvPr/>
        </p:nvSpPr>
        <p:spPr>
          <a:xfrm>
            <a:off x="4244856" y="4680524"/>
            <a:ext cx="3613746" cy="400110"/>
          </a:xfrm>
          <a:prstGeom prst="rect">
            <a:avLst/>
          </a:prstGeom>
          <a:noFill/>
        </p:spPr>
        <p:txBody>
          <a:bodyPr wrap="none">
            <a:spAutoFit/>
          </a:bodyPr>
          <a:lstStyle/>
          <a:p>
            <a:pPr lvl="0" algn="ctr">
              <a:defRPr/>
            </a:pPr>
            <a:r>
              <a:rPr lang="en-US" sz="2000" spc="600" dirty="0">
                <a:solidFill>
                  <a:prstClr val="black"/>
                </a:solidFill>
                <a:latin typeface="Montserrat" panose="00000500000000000000" pitchFamily="50" charset="-94"/>
              </a:rPr>
              <a:t>CLASSIFICATIONS</a:t>
            </a:r>
          </a:p>
        </p:txBody>
      </p:sp>
      <p:sp>
        <p:nvSpPr>
          <p:cNvPr id="5" name="Rectangle 4">
            <a:extLst>
              <a:ext uri="{FF2B5EF4-FFF2-40B4-BE49-F238E27FC236}">
                <a16:creationId xmlns:a16="http://schemas.microsoft.com/office/drawing/2014/main" id="{A7D5719F-1D70-B243-9B0B-495E051090E5}"/>
              </a:ext>
            </a:extLst>
          </p:cNvPr>
          <p:cNvSpPr/>
          <p:nvPr/>
        </p:nvSpPr>
        <p:spPr>
          <a:xfrm>
            <a:off x="15591" y="321975"/>
            <a:ext cx="3048001" cy="595768"/>
          </a:xfrm>
          <a:prstGeom prst="rect">
            <a:avLst/>
          </a:prstGeom>
          <a:solidFill>
            <a:srgbClr val="DFB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a:ea typeface="+mn-ea"/>
              <a:cs typeface="+mn-cs"/>
            </a:endParaRPr>
          </a:p>
        </p:txBody>
      </p:sp>
      <p:sp>
        <p:nvSpPr>
          <p:cNvPr id="6" name="TextBox 5">
            <a:extLst>
              <a:ext uri="{FF2B5EF4-FFF2-40B4-BE49-F238E27FC236}">
                <a16:creationId xmlns:a16="http://schemas.microsoft.com/office/drawing/2014/main" id="{4FDD532B-DD4C-444E-B65A-2F277BEA3808}"/>
              </a:ext>
            </a:extLst>
          </p:cNvPr>
          <p:cNvSpPr txBox="1"/>
          <p:nvPr/>
        </p:nvSpPr>
        <p:spPr>
          <a:xfrm>
            <a:off x="-65176" y="419804"/>
            <a:ext cx="3209533" cy="338554"/>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rPr>
              <a:t>MODULE </a:t>
            </a:r>
            <a:r>
              <a:rPr kumimoji="0" lang="en-US"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rPr>
              <a:t>SEVEN D</a:t>
            </a:r>
            <a:endParaRPr kumimoji="0" lang="tr-TR"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endParaRPr>
          </a:p>
        </p:txBody>
      </p:sp>
      <p:cxnSp>
        <p:nvCxnSpPr>
          <p:cNvPr id="7" name="Straight Connector 6">
            <a:extLst>
              <a:ext uri="{FF2B5EF4-FFF2-40B4-BE49-F238E27FC236}">
                <a16:creationId xmlns:a16="http://schemas.microsoft.com/office/drawing/2014/main" id="{444F417E-0858-4159-8295-1CF32EF47E55}"/>
              </a:ext>
            </a:extLst>
          </p:cNvPr>
          <p:cNvCxnSpPr/>
          <p:nvPr/>
        </p:nvCxnSpPr>
        <p:spPr>
          <a:xfrm>
            <a:off x="-16881" y="2686050"/>
            <a:ext cx="12208881"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5541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394F001-3108-41FA-A3EA-45A0E836AA94}"/>
              </a:ext>
            </a:extLst>
          </p:cNvPr>
          <p:cNvPicPr>
            <a:picLocks noChangeAspect="1"/>
          </p:cNvPicPr>
          <p:nvPr/>
        </p:nvPicPr>
        <p:blipFill>
          <a:blip r:embed="rId3"/>
          <a:stretch>
            <a:fillRect/>
          </a:stretch>
        </p:blipFill>
        <p:spPr>
          <a:xfrm>
            <a:off x="4510087" y="6278137"/>
            <a:ext cx="3171825" cy="443609"/>
          </a:xfrm>
          <a:prstGeom prst="rect">
            <a:avLst/>
          </a:prstGeom>
        </p:spPr>
      </p:pic>
      <p:pic>
        <p:nvPicPr>
          <p:cNvPr id="8" name="Picture 7">
            <a:extLst>
              <a:ext uri="{FF2B5EF4-FFF2-40B4-BE49-F238E27FC236}">
                <a16:creationId xmlns:a16="http://schemas.microsoft.com/office/drawing/2014/main" id="{D2B5B3A9-84EF-534B-9A9E-81882AFBE89B}"/>
              </a:ext>
            </a:extLst>
          </p:cNvPr>
          <p:cNvPicPr>
            <a:picLocks noChangeAspect="1"/>
          </p:cNvPicPr>
          <p:nvPr/>
        </p:nvPicPr>
        <p:blipFill rotWithShape="1">
          <a:blip r:embed="rId4">
            <a:alphaModFix amt="87000"/>
            <a:extLst>
              <a:ext uri="{28A0092B-C50C-407E-A947-70E740481C1C}">
                <a14:useLocalDpi xmlns:a14="http://schemas.microsoft.com/office/drawing/2010/main" val="0"/>
              </a:ext>
            </a:extLst>
          </a:blip>
          <a:srcRect l="16362" t="3501" r="7604" b="10563"/>
          <a:stretch/>
        </p:blipFill>
        <p:spPr>
          <a:xfrm>
            <a:off x="3100387" y="0"/>
            <a:ext cx="9091613" cy="6858000"/>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5</a:t>
            </a:fld>
            <a:endParaRPr lang="en-US"/>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52162" y="3119477"/>
            <a:ext cx="3712308" cy="400110"/>
          </a:xfrm>
          <a:prstGeom prst="rect">
            <a:avLst/>
          </a:prstGeom>
          <a:noFill/>
        </p:spPr>
        <p:txBody>
          <a:bodyPr wrap="square" rtlCol="0">
            <a:spAutoFit/>
          </a:bodyPr>
          <a:lstStyle/>
          <a:p>
            <a:pPr algn="ctr"/>
            <a:r>
              <a:rPr lang="en-US" sz="2000" dirty="0">
                <a:solidFill>
                  <a:schemeClr val="accent1"/>
                </a:solidFill>
              </a:rPr>
              <a:t>Classifications</a:t>
            </a:r>
          </a:p>
        </p:txBody>
      </p:sp>
      <p:sp>
        <p:nvSpPr>
          <p:cNvPr id="10" name="TextBox 9">
            <a:extLst>
              <a:ext uri="{FF2B5EF4-FFF2-40B4-BE49-F238E27FC236}">
                <a16:creationId xmlns:a16="http://schemas.microsoft.com/office/drawing/2014/main" id="{E9AAF6C0-9991-45CD-B897-231A7FC0BF0E}"/>
              </a:ext>
            </a:extLst>
          </p:cNvPr>
          <p:cNvSpPr txBox="1"/>
          <p:nvPr/>
        </p:nvSpPr>
        <p:spPr>
          <a:xfrm>
            <a:off x="7026442" y="240632"/>
            <a:ext cx="5165558" cy="1015663"/>
          </a:xfrm>
          <a:prstGeom prst="rect">
            <a:avLst/>
          </a:prstGeom>
          <a:noFill/>
        </p:spPr>
        <p:txBody>
          <a:bodyPr wrap="square" rtlCol="0">
            <a:spAutoFit/>
          </a:bodyPr>
          <a:lstStyle/>
          <a:p>
            <a:r>
              <a:rPr lang="en-US" sz="6000" dirty="0">
                <a:solidFill>
                  <a:schemeClr val="bg1"/>
                </a:solidFill>
              </a:rPr>
              <a:t>parasomnias</a:t>
            </a:r>
          </a:p>
        </p:txBody>
      </p:sp>
    </p:spTree>
    <p:extLst>
      <p:ext uri="{BB962C8B-B14F-4D97-AF65-F5344CB8AC3E}">
        <p14:creationId xmlns:p14="http://schemas.microsoft.com/office/powerpoint/2010/main" val="1786839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C8A9268-C29E-4A65-BA8E-5946E9570A9E}"/>
              </a:ext>
            </a:extLst>
          </p:cNvPr>
          <p:cNvPicPr>
            <a:picLocks noChangeAspect="1"/>
          </p:cNvPicPr>
          <p:nvPr/>
        </p:nvPicPr>
        <p:blipFill>
          <a:blip r:embed="rId3"/>
          <a:stretch>
            <a:fillRect/>
          </a:stretch>
        </p:blipFill>
        <p:spPr>
          <a:xfrm>
            <a:off x="4510087" y="6278137"/>
            <a:ext cx="3171825" cy="443609"/>
          </a:xfrm>
          <a:prstGeom prst="rect">
            <a:avLst/>
          </a:prstGeom>
        </p:spPr>
      </p:pic>
      <p:pic>
        <p:nvPicPr>
          <p:cNvPr id="5" name="Picture 4">
            <a:extLst>
              <a:ext uri="{FF2B5EF4-FFF2-40B4-BE49-F238E27FC236}">
                <a16:creationId xmlns:a16="http://schemas.microsoft.com/office/drawing/2014/main" id="{830E1FC5-EDAA-8C4F-8430-09A66C7D95CD}"/>
              </a:ext>
            </a:extLst>
          </p:cNvPr>
          <p:cNvPicPr>
            <a:picLocks noChangeAspect="1"/>
          </p:cNvPicPr>
          <p:nvPr/>
        </p:nvPicPr>
        <p:blipFill rotWithShape="1">
          <a:blip r:embed="rId4">
            <a:alphaModFix amt="75000"/>
            <a:extLst>
              <a:ext uri="{28A0092B-C50C-407E-A947-70E740481C1C}">
                <a14:useLocalDpi xmlns:a14="http://schemas.microsoft.com/office/drawing/2010/main" val="0"/>
              </a:ext>
            </a:extLst>
          </a:blip>
          <a:srcRect r="10119"/>
          <a:stretch/>
        </p:blipFill>
        <p:spPr>
          <a:xfrm>
            <a:off x="2945869" y="0"/>
            <a:ext cx="9246131" cy="6858000"/>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6</a:t>
            </a:fld>
            <a:endParaRPr lang="en-US" dirty="0"/>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52162" y="3119477"/>
            <a:ext cx="3712308" cy="400110"/>
          </a:xfrm>
          <a:prstGeom prst="rect">
            <a:avLst/>
          </a:prstGeom>
          <a:noFill/>
        </p:spPr>
        <p:txBody>
          <a:bodyPr wrap="square" rtlCol="0">
            <a:spAutoFit/>
          </a:bodyPr>
          <a:lstStyle/>
          <a:p>
            <a:pPr algn="ctr"/>
            <a:r>
              <a:rPr lang="en-US" sz="2000" dirty="0">
                <a:solidFill>
                  <a:schemeClr val="accent1"/>
                </a:solidFill>
              </a:rPr>
              <a:t>Classifications</a:t>
            </a:r>
          </a:p>
        </p:txBody>
      </p:sp>
      <p:sp>
        <p:nvSpPr>
          <p:cNvPr id="10" name="TextBox 9">
            <a:extLst>
              <a:ext uri="{FF2B5EF4-FFF2-40B4-BE49-F238E27FC236}">
                <a16:creationId xmlns:a16="http://schemas.microsoft.com/office/drawing/2014/main" id="{E9AAF6C0-9991-45CD-B897-231A7FC0BF0E}"/>
              </a:ext>
            </a:extLst>
          </p:cNvPr>
          <p:cNvSpPr txBox="1"/>
          <p:nvPr/>
        </p:nvSpPr>
        <p:spPr>
          <a:xfrm>
            <a:off x="5406189" y="5534525"/>
            <a:ext cx="6785811" cy="707886"/>
          </a:xfrm>
          <a:prstGeom prst="rect">
            <a:avLst/>
          </a:prstGeom>
          <a:noFill/>
        </p:spPr>
        <p:txBody>
          <a:bodyPr wrap="square" rtlCol="0">
            <a:spAutoFit/>
          </a:bodyPr>
          <a:lstStyle/>
          <a:p>
            <a:r>
              <a:rPr lang="en-US" sz="4000" dirty="0">
                <a:solidFill>
                  <a:srgbClr val="676767"/>
                </a:solidFill>
              </a:rPr>
              <a:t>speech slow or illogical</a:t>
            </a:r>
          </a:p>
        </p:txBody>
      </p:sp>
    </p:spTree>
    <p:extLst>
      <p:ext uri="{BB962C8B-B14F-4D97-AF65-F5344CB8AC3E}">
        <p14:creationId xmlns:p14="http://schemas.microsoft.com/office/powerpoint/2010/main" val="32289043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9A6598A-70B8-4E7B-9DB8-3CAAB6E9393A}"/>
              </a:ext>
            </a:extLst>
          </p:cNvPr>
          <p:cNvPicPr>
            <a:picLocks noChangeAspect="1"/>
          </p:cNvPicPr>
          <p:nvPr/>
        </p:nvPicPr>
        <p:blipFill>
          <a:blip r:embed="rId3"/>
          <a:stretch>
            <a:fillRect/>
          </a:stretch>
        </p:blipFill>
        <p:spPr>
          <a:xfrm>
            <a:off x="4510087" y="6278137"/>
            <a:ext cx="3171825" cy="443609"/>
          </a:xfrm>
          <a:prstGeom prst="rect">
            <a:avLst/>
          </a:prstGeom>
        </p:spPr>
      </p:pic>
      <p:pic>
        <p:nvPicPr>
          <p:cNvPr id="5" name="Picture 4">
            <a:extLst>
              <a:ext uri="{FF2B5EF4-FFF2-40B4-BE49-F238E27FC236}">
                <a16:creationId xmlns:a16="http://schemas.microsoft.com/office/drawing/2014/main" id="{7DA63576-A02E-674E-B6FA-1FAA3DB13A97}"/>
              </a:ext>
            </a:extLst>
          </p:cNvPr>
          <p:cNvPicPr>
            <a:picLocks noChangeAspect="1"/>
          </p:cNvPicPr>
          <p:nvPr/>
        </p:nvPicPr>
        <p:blipFill rotWithShape="1">
          <a:blip r:embed="rId4">
            <a:alphaModFix amt="72000"/>
            <a:extLst>
              <a:ext uri="{28A0092B-C50C-407E-A947-70E740481C1C}">
                <a14:useLocalDpi xmlns:a14="http://schemas.microsoft.com/office/drawing/2010/main" val="0"/>
              </a:ext>
            </a:extLst>
          </a:blip>
          <a:srcRect l="9767" r="10267"/>
          <a:stretch/>
        </p:blipFill>
        <p:spPr>
          <a:xfrm flipH="1">
            <a:off x="3112850" y="0"/>
            <a:ext cx="9079149" cy="6858000"/>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7</a:t>
            </a:fld>
            <a:endParaRPr lang="en-US" dirty="0"/>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52162" y="3119477"/>
            <a:ext cx="3712308" cy="400110"/>
          </a:xfrm>
          <a:prstGeom prst="rect">
            <a:avLst/>
          </a:prstGeom>
          <a:noFill/>
        </p:spPr>
        <p:txBody>
          <a:bodyPr wrap="square" rtlCol="0">
            <a:spAutoFit/>
          </a:bodyPr>
          <a:lstStyle/>
          <a:p>
            <a:pPr algn="ctr"/>
            <a:r>
              <a:rPr lang="en-US" sz="2000" dirty="0">
                <a:solidFill>
                  <a:schemeClr val="accent1"/>
                </a:solidFill>
              </a:rPr>
              <a:t>Classifications</a:t>
            </a:r>
          </a:p>
        </p:txBody>
      </p:sp>
      <p:sp>
        <p:nvSpPr>
          <p:cNvPr id="10" name="TextBox 9">
            <a:extLst>
              <a:ext uri="{FF2B5EF4-FFF2-40B4-BE49-F238E27FC236}">
                <a16:creationId xmlns:a16="http://schemas.microsoft.com/office/drawing/2014/main" id="{E9AAF6C0-9991-45CD-B897-231A7FC0BF0E}"/>
              </a:ext>
            </a:extLst>
          </p:cNvPr>
          <p:cNvSpPr txBox="1"/>
          <p:nvPr/>
        </p:nvSpPr>
        <p:spPr>
          <a:xfrm>
            <a:off x="3352801" y="304800"/>
            <a:ext cx="3096126" cy="1938992"/>
          </a:xfrm>
          <a:prstGeom prst="rect">
            <a:avLst/>
          </a:prstGeom>
          <a:noFill/>
        </p:spPr>
        <p:txBody>
          <a:bodyPr wrap="square" rtlCol="0">
            <a:spAutoFit/>
          </a:bodyPr>
          <a:lstStyle/>
          <a:p>
            <a:r>
              <a:rPr lang="en-US" sz="4000" dirty="0">
                <a:solidFill>
                  <a:schemeClr val="tx1">
                    <a:lumMod val="75000"/>
                    <a:lumOff val="25000"/>
                  </a:schemeClr>
                </a:solidFill>
              </a:rPr>
              <a:t>will not remember the event</a:t>
            </a:r>
          </a:p>
        </p:txBody>
      </p:sp>
    </p:spTree>
    <p:extLst>
      <p:ext uri="{BB962C8B-B14F-4D97-AF65-F5344CB8AC3E}">
        <p14:creationId xmlns:p14="http://schemas.microsoft.com/office/powerpoint/2010/main" val="29128418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E18E679-C6A2-4D8A-BC5A-204E0D830335}"/>
              </a:ext>
            </a:extLst>
          </p:cNvPr>
          <p:cNvPicPr>
            <a:picLocks noChangeAspect="1"/>
          </p:cNvPicPr>
          <p:nvPr/>
        </p:nvPicPr>
        <p:blipFill>
          <a:blip r:embed="rId3"/>
          <a:stretch>
            <a:fillRect/>
          </a:stretch>
        </p:blipFill>
        <p:spPr>
          <a:xfrm>
            <a:off x="4510087" y="6278137"/>
            <a:ext cx="3171825" cy="443609"/>
          </a:xfrm>
          <a:prstGeom prst="rect">
            <a:avLst/>
          </a:prstGeom>
        </p:spPr>
      </p:pic>
      <p:pic>
        <p:nvPicPr>
          <p:cNvPr id="4" name="Picture 3">
            <a:extLst>
              <a:ext uri="{FF2B5EF4-FFF2-40B4-BE49-F238E27FC236}">
                <a16:creationId xmlns:a16="http://schemas.microsoft.com/office/drawing/2014/main" id="{B9F8BF9F-C5C7-7446-A6A9-57BB93C29D54}"/>
              </a:ext>
            </a:extLst>
          </p:cNvPr>
          <p:cNvPicPr>
            <a:picLocks noChangeAspect="1"/>
          </p:cNvPicPr>
          <p:nvPr/>
        </p:nvPicPr>
        <p:blipFill>
          <a:blip r:embed="rId4">
            <a:alphaModFix amt="59000"/>
            <a:extLst>
              <a:ext uri="{28A0092B-C50C-407E-A947-70E740481C1C}">
                <a14:useLocalDpi xmlns:a14="http://schemas.microsoft.com/office/drawing/2010/main" val="0"/>
              </a:ext>
            </a:extLst>
          </a:blip>
          <a:stretch>
            <a:fillRect/>
          </a:stretch>
        </p:blipFill>
        <p:spPr>
          <a:xfrm>
            <a:off x="2945869" y="0"/>
            <a:ext cx="9246131" cy="6858000"/>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8</a:t>
            </a:fld>
            <a:endParaRPr lang="en-US" dirty="0"/>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52162" y="3119477"/>
            <a:ext cx="3712308" cy="400110"/>
          </a:xfrm>
          <a:prstGeom prst="rect">
            <a:avLst/>
          </a:prstGeom>
          <a:noFill/>
        </p:spPr>
        <p:txBody>
          <a:bodyPr wrap="square" rtlCol="0">
            <a:spAutoFit/>
          </a:bodyPr>
          <a:lstStyle/>
          <a:p>
            <a:pPr algn="ctr"/>
            <a:r>
              <a:rPr lang="en-US" sz="2000" dirty="0">
                <a:solidFill>
                  <a:schemeClr val="accent1"/>
                </a:solidFill>
              </a:rPr>
              <a:t>Classifications</a:t>
            </a:r>
          </a:p>
        </p:txBody>
      </p:sp>
      <p:sp>
        <p:nvSpPr>
          <p:cNvPr id="9" name="Rectangle 8">
            <a:extLst>
              <a:ext uri="{FF2B5EF4-FFF2-40B4-BE49-F238E27FC236}">
                <a16:creationId xmlns:a16="http://schemas.microsoft.com/office/drawing/2014/main" id="{3DBA79B7-974F-4FA9-8459-D4B61F58642B}"/>
              </a:ext>
            </a:extLst>
          </p:cNvPr>
          <p:cNvSpPr/>
          <p:nvPr/>
        </p:nvSpPr>
        <p:spPr>
          <a:xfrm>
            <a:off x="3492572" y="1774755"/>
            <a:ext cx="7799052" cy="3400931"/>
          </a:xfrm>
          <a:prstGeom prst="rect">
            <a:avLst/>
          </a:prstGeom>
          <a:solidFill>
            <a:schemeClr val="bg1">
              <a:lumMod val="95000"/>
            </a:schemeClr>
          </a:solidFill>
        </p:spPr>
        <p:txBody>
          <a:bodyPr wrap="square">
            <a:spAutoFit/>
          </a:bodyPr>
          <a:lstStyle/>
          <a:p>
            <a:pPr marL="228600" indent="-228600">
              <a:spcBef>
                <a:spcPts val="1000"/>
              </a:spcBef>
              <a:buFont typeface="Arial" panose="020B0604020202020204" pitchFamily="34" charset="0"/>
              <a:buChar char="•"/>
            </a:pPr>
            <a:r>
              <a:rPr lang="en-US" sz="1400" dirty="0">
                <a:solidFill>
                  <a:schemeClr val="accent1"/>
                </a:solidFill>
              </a:rPr>
              <a:t>Treatment</a:t>
            </a:r>
          </a:p>
          <a:p>
            <a:pPr marL="685800" lvl="1" indent="-228600">
              <a:spcBef>
                <a:spcPts val="1000"/>
              </a:spcBef>
              <a:buFont typeface="Arial" panose="020B0604020202020204" pitchFamily="34" charset="0"/>
              <a:buChar char="•"/>
            </a:pPr>
            <a:r>
              <a:rPr lang="en-US" sz="1400" dirty="0">
                <a:solidFill>
                  <a:schemeClr val="accent1"/>
                </a:solidFill>
              </a:rPr>
              <a:t>Protection from harm  </a:t>
            </a:r>
          </a:p>
          <a:p>
            <a:pPr marL="1143000" lvl="2" indent="-228600">
              <a:spcBef>
                <a:spcPts val="1000"/>
              </a:spcBef>
              <a:buFont typeface="Arial" panose="020B0604020202020204" pitchFamily="34" charset="0"/>
              <a:buChar char="•"/>
            </a:pPr>
            <a:r>
              <a:rPr lang="en-US" sz="1400" dirty="0">
                <a:solidFill>
                  <a:schemeClr val="accent1"/>
                </a:solidFill>
              </a:rPr>
              <a:t>Keep the doors and windows locked</a:t>
            </a:r>
          </a:p>
          <a:p>
            <a:pPr marL="1143000" lvl="2" indent="-228600">
              <a:spcBef>
                <a:spcPts val="1000"/>
              </a:spcBef>
              <a:buFont typeface="Arial" panose="020B0604020202020204" pitchFamily="34" charset="0"/>
              <a:buChar char="•"/>
            </a:pPr>
            <a:r>
              <a:rPr lang="en-US" sz="1400" dirty="0">
                <a:solidFill>
                  <a:schemeClr val="accent1"/>
                </a:solidFill>
              </a:rPr>
              <a:t>Keep the sleep area free of harmful, sharp, or heavy objects</a:t>
            </a:r>
          </a:p>
          <a:p>
            <a:pPr marL="1143000" lvl="2" indent="-228600">
              <a:spcBef>
                <a:spcPts val="1000"/>
              </a:spcBef>
              <a:buFont typeface="Arial" panose="020B0604020202020204" pitchFamily="34" charset="0"/>
              <a:buChar char="•"/>
            </a:pPr>
            <a:r>
              <a:rPr lang="en-US" sz="1400" dirty="0">
                <a:solidFill>
                  <a:schemeClr val="accent1"/>
                </a:solidFill>
              </a:rPr>
              <a:t>Cover the windows with heavy drapery</a:t>
            </a:r>
          </a:p>
          <a:p>
            <a:pPr marL="1143000" lvl="2" indent="-228600">
              <a:spcBef>
                <a:spcPts val="1000"/>
              </a:spcBef>
              <a:buFont typeface="Arial" panose="020B0604020202020204" pitchFamily="34" charset="0"/>
              <a:buChar char="•"/>
            </a:pPr>
            <a:r>
              <a:rPr lang="en-US" sz="1400" dirty="0">
                <a:solidFill>
                  <a:schemeClr val="accent1"/>
                </a:solidFill>
              </a:rPr>
              <a:t>Place an alarm on the sleep walker and the door</a:t>
            </a:r>
          </a:p>
          <a:p>
            <a:pPr marL="685800" lvl="1" indent="-228600">
              <a:spcBef>
                <a:spcPts val="1000"/>
              </a:spcBef>
              <a:buFont typeface="Arial" panose="020B0604020202020204" pitchFamily="34" charset="0"/>
              <a:buChar char="•"/>
            </a:pPr>
            <a:r>
              <a:rPr lang="en-US" sz="1400" dirty="0">
                <a:solidFill>
                  <a:schemeClr val="accent1"/>
                </a:solidFill>
              </a:rPr>
              <a:t>Hypnotherapy </a:t>
            </a:r>
          </a:p>
          <a:p>
            <a:pPr marL="685800" lvl="1" indent="-228600">
              <a:spcBef>
                <a:spcPts val="1000"/>
              </a:spcBef>
              <a:buFont typeface="Arial" panose="020B0604020202020204" pitchFamily="34" charset="0"/>
              <a:buChar char="•"/>
            </a:pPr>
            <a:r>
              <a:rPr lang="en-US" sz="1400" dirty="0">
                <a:solidFill>
                  <a:schemeClr val="accent1"/>
                </a:solidFill>
              </a:rPr>
              <a:t>Scheduled awakening</a:t>
            </a:r>
          </a:p>
          <a:p>
            <a:pPr marL="685800" lvl="1" indent="-228600">
              <a:spcBef>
                <a:spcPts val="1000"/>
              </a:spcBef>
              <a:buFont typeface="Arial" panose="020B0604020202020204" pitchFamily="34" charset="0"/>
              <a:buChar char="•"/>
            </a:pPr>
            <a:r>
              <a:rPr lang="en-US" sz="1400" dirty="0">
                <a:solidFill>
                  <a:schemeClr val="accent1"/>
                </a:solidFill>
              </a:rPr>
              <a:t>Medications (By physician)</a:t>
            </a:r>
          </a:p>
          <a:p>
            <a:pPr marL="685800" lvl="1" indent="-228600">
              <a:spcBef>
                <a:spcPts val="1000"/>
              </a:spcBef>
              <a:buFont typeface="Arial" panose="020B0604020202020204" pitchFamily="34" charset="0"/>
              <a:buChar char="•"/>
            </a:pPr>
            <a:r>
              <a:rPr lang="en-US" sz="1400" dirty="0">
                <a:solidFill>
                  <a:schemeClr val="accent1"/>
                </a:solidFill>
              </a:rPr>
              <a:t>Relaxation techniques</a:t>
            </a:r>
          </a:p>
        </p:txBody>
      </p:sp>
      <p:sp>
        <p:nvSpPr>
          <p:cNvPr id="10" name="TextBox 9">
            <a:extLst>
              <a:ext uri="{FF2B5EF4-FFF2-40B4-BE49-F238E27FC236}">
                <a16:creationId xmlns:a16="http://schemas.microsoft.com/office/drawing/2014/main" id="{E9AAF6C0-9991-45CD-B897-231A7FC0BF0E}"/>
              </a:ext>
            </a:extLst>
          </p:cNvPr>
          <p:cNvSpPr txBox="1"/>
          <p:nvPr/>
        </p:nvSpPr>
        <p:spPr>
          <a:xfrm>
            <a:off x="3492572" y="673768"/>
            <a:ext cx="9454840" cy="707886"/>
          </a:xfrm>
          <a:prstGeom prst="rect">
            <a:avLst/>
          </a:prstGeom>
          <a:noFill/>
        </p:spPr>
        <p:txBody>
          <a:bodyPr wrap="square" rtlCol="0">
            <a:spAutoFit/>
          </a:bodyPr>
          <a:lstStyle/>
          <a:p>
            <a:r>
              <a:rPr lang="en-US" sz="4000" dirty="0">
                <a:solidFill>
                  <a:srgbClr val="676767"/>
                </a:solidFill>
              </a:rPr>
              <a:t>sleepwalking treatment</a:t>
            </a:r>
          </a:p>
        </p:txBody>
      </p:sp>
    </p:spTree>
    <p:extLst>
      <p:ext uri="{BB962C8B-B14F-4D97-AF65-F5344CB8AC3E}">
        <p14:creationId xmlns:p14="http://schemas.microsoft.com/office/powerpoint/2010/main" val="20077140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1B34A37-A856-495A-B713-16FA66F48608}"/>
              </a:ext>
            </a:extLst>
          </p:cNvPr>
          <p:cNvPicPr>
            <a:picLocks noChangeAspect="1"/>
          </p:cNvPicPr>
          <p:nvPr/>
        </p:nvPicPr>
        <p:blipFill>
          <a:blip r:embed="rId3"/>
          <a:stretch>
            <a:fillRect/>
          </a:stretch>
        </p:blipFill>
        <p:spPr>
          <a:xfrm>
            <a:off x="4510087" y="6278137"/>
            <a:ext cx="3171825" cy="443609"/>
          </a:xfrm>
          <a:prstGeom prst="rect">
            <a:avLst/>
          </a:prstGeom>
        </p:spPr>
      </p:pic>
      <p:pic>
        <p:nvPicPr>
          <p:cNvPr id="8" name="Picture 7">
            <a:extLst>
              <a:ext uri="{FF2B5EF4-FFF2-40B4-BE49-F238E27FC236}">
                <a16:creationId xmlns:a16="http://schemas.microsoft.com/office/drawing/2014/main" id="{2CF29555-EC92-4148-8AF7-C66A5DC79C30}"/>
              </a:ext>
            </a:extLst>
          </p:cNvPr>
          <p:cNvPicPr>
            <a:picLocks noChangeAspect="1"/>
          </p:cNvPicPr>
          <p:nvPr/>
        </p:nvPicPr>
        <p:blipFill rotWithShape="1">
          <a:blip r:embed="rId4">
            <a:alphaModFix amt="61000"/>
            <a:extLst>
              <a:ext uri="{28A0092B-C50C-407E-A947-70E740481C1C}">
                <a14:useLocalDpi xmlns:a14="http://schemas.microsoft.com/office/drawing/2010/main" val="0"/>
              </a:ext>
            </a:extLst>
          </a:blip>
          <a:srcRect l="23756" r="718"/>
          <a:stretch/>
        </p:blipFill>
        <p:spPr>
          <a:xfrm>
            <a:off x="3102963" y="0"/>
            <a:ext cx="9077679" cy="6858000"/>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9</a:t>
            </a:fld>
            <a:endParaRPr lang="en-US" dirty="0"/>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52162" y="3119477"/>
            <a:ext cx="3712308" cy="400110"/>
          </a:xfrm>
          <a:prstGeom prst="rect">
            <a:avLst/>
          </a:prstGeom>
          <a:noFill/>
        </p:spPr>
        <p:txBody>
          <a:bodyPr wrap="square" rtlCol="0">
            <a:spAutoFit/>
          </a:bodyPr>
          <a:lstStyle/>
          <a:p>
            <a:pPr algn="ctr"/>
            <a:r>
              <a:rPr lang="en-US" sz="2000" dirty="0">
                <a:solidFill>
                  <a:schemeClr val="accent1"/>
                </a:solidFill>
              </a:rPr>
              <a:t>Classifications</a:t>
            </a:r>
          </a:p>
        </p:txBody>
      </p:sp>
      <p:sp>
        <p:nvSpPr>
          <p:cNvPr id="10" name="TextBox 9">
            <a:extLst>
              <a:ext uri="{FF2B5EF4-FFF2-40B4-BE49-F238E27FC236}">
                <a16:creationId xmlns:a16="http://schemas.microsoft.com/office/drawing/2014/main" id="{E9AAF6C0-9991-45CD-B897-231A7FC0BF0E}"/>
              </a:ext>
            </a:extLst>
          </p:cNvPr>
          <p:cNvSpPr txBox="1"/>
          <p:nvPr/>
        </p:nvSpPr>
        <p:spPr>
          <a:xfrm>
            <a:off x="3829689" y="493882"/>
            <a:ext cx="6020164" cy="707886"/>
          </a:xfrm>
          <a:prstGeom prst="rect">
            <a:avLst/>
          </a:prstGeom>
          <a:noFill/>
        </p:spPr>
        <p:txBody>
          <a:bodyPr wrap="square" rtlCol="0">
            <a:spAutoFit/>
          </a:bodyPr>
          <a:lstStyle/>
          <a:p>
            <a:r>
              <a:rPr lang="en-US" sz="4000" dirty="0">
                <a:solidFill>
                  <a:schemeClr val="bg1"/>
                </a:solidFill>
              </a:rPr>
              <a:t>general sense of fear</a:t>
            </a:r>
          </a:p>
        </p:txBody>
      </p:sp>
    </p:spTree>
    <p:extLst>
      <p:ext uri="{BB962C8B-B14F-4D97-AF65-F5344CB8AC3E}">
        <p14:creationId xmlns:p14="http://schemas.microsoft.com/office/powerpoint/2010/main" val="1942657629"/>
      </p:ext>
    </p:extLst>
  </p:cSld>
  <p:clrMapOvr>
    <a:masterClrMapping/>
  </p:clrMapOvr>
</p:sld>
</file>

<file path=ppt/theme/theme1.xml><?xml version="1.0" encoding="utf-8"?>
<a:theme xmlns:a="http://schemas.openxmlformats.org/drawingml/2006/main" name="Custom Design">
  <a:themeElements>
    <a:clrScheme name="Custom 1">
      <a:dk1>
        <a:sysClr val="windowText" lastClr="000000"/>
      </a:dk1>
      <a:lt1>
        <a:sysClr val="window" lastClr="FFFFFF"/>
      </a:lt1>
      <a:dk2>
        <a:srgbClr val="595959"/>
      </a:dk2>
      <a:lt2>
        <a:srgbClr val="F0FEFE"/>
      </a:lt2>
      <a:accent1>
        <a:srgbClr val="12B0B5"/>
      </a:accent1>
      <a:accent2>
        <a:srgbClr val="F95A44"/>
      </a:accent2>
      <a:accent3>
        <a:srgbClr val="59C577"/>
      </a:accent3>
      <a:accent4>
        <a:srgbClr val="FFC000"/>
      </a:accent4>
      <a:accent5>
        <a:srgbClr val="D70C1A"/>
      </a:accent5>
      <a:accent6>
        <a:srgbClr val="EE7132"/>
      </a:accent6>
      <a:hlink>
        <a:srgbClr val="F95A44"/>
      </a:hlink>
      <a:folHlink>
        <a:srgbClr val="7F7F7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Custom 1">
      <a:dk1>
        <a:sysClr val="windowText" lastClr="000000"/>
      </a:dk1>
      <a:lt1>
        <a:sysClr val="window" lastClr="FFFFFF"/>
      </a:lt1>
      <a:dk2>
        <a:srgbClr val="595959"/>
      </a:dk2>
      <a:lt2>
        <a:srgbClr val="F0FEFE"/>
      </a:lt2>
      <a:accent1>
        <a:srgbClr val="12B0B5"/>
      </a:accent1>
      <a:accent2>
        <a:srgbClr val="F95A44"/>
      </a:accent2>
      <a:accent3>
        <a:srgbClr val="59C577"/>
      </a:accent3>
      <a:accent4>
        <a:srgbClr val="FFC000"/>
      </a:accent4>
      <a:accent5>
        <a:srgbClr val="D70C1A"/>
      </a:accent5>
      <a:accent6>
        <a:srgbClr val="EE7132"/>
      </a:accent6>
      <a:hlink>
        <a:srgbClr val="F95A44"/>
      </a:hlink>
      <a:folHlink>
        <a:srgbClr val="7F7F7F"/>
      </a:folHlink>
    </a:clrScheme>
    <a:fontScheme name="NHI">
      <a:majorFont>
        <a:latin typeface="Montserrat Medium"/>
        <a:ea typeface=""/>
        <a:cs typeface=""/>
      </a:majorFont>
      <a:minorFont>
        <a:latin typeface="Montserrat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3360</TotalTime>
  <Words>1735</Words>
  <Application>Microsoft Office PowerPoint</Application>
  <PresentationFormat>Widescreen</PresentationFormat>
  <Paragraphs>302</Paragraphs>
  <Slides>29</Slides>
  <Notes>22</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29</vt:i4>
      </vt:variant>
    </vt:vector>
  </HeadingPairs>
  <TitlesOfParts>
    <vt:vector size="39" baseType="lpstr">
      <vt:lpstr>Arial</vt:lpstr>
      <vt:lpstr>Calibri</vt:lpstr>
      <vt:lpstr>Calibri Light</vt:lpstr>
      <vt:lpstr>Montserrat</vt:lpstr>
      <vt:lpstr>Montserrat Light</vt:lpstr>
      <vt:lpstr>Montserrat Medium</vt:lpstr>
      <vt:lpstr>Quickpen</vt:lpstr>
      <vt:lpstr>Custom Design</vt:lpstr>
      <vt:lpstr>1_Custom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Cathy Sykora</dc:creator>
  <cp:lastModifiedBy>USER</cp:lastModifiedBy>
  <cp:revision>77</cp:revision>
  <dcterms:created xsi:type="dcterms:W3CDTF">2018-12-18T21:25:07Z</dcterms:created>
  <dcterms:modified xsi:type="dcterms:W3CDTF">2025-03-12T17:25:51Z</dcterms:modified>
</cp:coreProperties>
</file>