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23"/>
  </p:notesMasterIdLst>
  <p:sldIdLst>
    <p:sldId id="295" r:id="rId4"/>
    <p:sldId id="831" r:id="rId5"/>
    <p:sldId id="907" r:id="rId6"/>
    <p:sldId id="307" r:id="rId7"/>
    <p:sldId id="901" r:id="rId8"/>
    <p:sldId id="909" r:id="rId9"/>
    <p:sldId id="910" r:id="rId10"/>
    <p:sldId id="911" r:id="rId11"/>
    <p:sldId id="912" r:id="rId12"/>
    <p:sldId id="913" r:id="rId13"/>
    <p:sldId id="914" r:id="rId14"/>
    <p:sldId id="915" r:id="rId15"/>
    <p:sldId id="916" r:id="rId16"/>
    <p:sldId id="917" r:id="rId17"/>
    <p:sldId id="918" r:id="rId18"/>
    <p:sldId id="919" r:id="rId19"/>
    <p:sldId id="920" r:id="rId20"/>
    <p:sldId id="921" r:id="rId21"/>
    <p:sldId id="9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5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7F8C11-F5B8-4403-B60E-091527096C90}" v="11" dt="2019-04-30T04:10:13.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4665" autoAdjust="0"/>
  </p:normalViewPr>
  <p:slideViewPr>
    <p:cSldViewPr snapToGrid="0">
      <p:cViewPr varScale="1">
        <p:scale>
          <a:sx n="62" d="100"/>
          <a:sy n="62" d="100"/>
        </p:scale>
        <p:origin x="716" y="56"/>
      </p:cViewPr>
      <p:guideLst>
        <p:guide orient="horz" pos="1536"/>
        <p:guide pos="528"/>
        <p:guide pos="55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447F8C11-F5B8-4403-B60E-091527096C90}"/>
    <pc:docChg chg="custSel modSld modMainMaster">
      <pc:chgData name="Ashlie Sykora-Pappas" userId="ee8837ecd722293f" providerId="LiveId" clId="{447F8C11-F5B8-4403-B60E-091527096C90}" dt="2019-05-01T19:48:35.730" v="17" actId="2"/>
      <pc:docMkLst>
        <pc:docMk/>
      </pc:docMkLst>
      <pc:sldChg chg="delSp">
        <pc:chgData name="Ashlie Sykora-Pappas" userId="ee8837ecd722293f" providerId="LiveId" clId="{447F8C11-F5B8-4403-B60E-091527096C90}" dt="2019-04-30T04:10:29.846" v="10" actId="478"/>
        <pc:sldMkLst>
          <pc:docMk/>
          <pc:sldMk cId="1369388103" sldId="295"/>
        </pc:sldMkLst>
        <pc:spChg chg="del">
          <ac:chgData name="Ashlie Sykora-Pappas" userId="ee8837ecd722293f" providerId="LiveId" clId="{447F8C11-F5B8-4403-B60E-091527096C90}" dt="2019-04-30T04:10:29.846" v="10" actId="478"/>
          <ac:spMkLst>
            <pc:docMk/>
            <pc:sldMk cId="1369388103" sldId="295"/>
            <ac:spMk id="2" creationId="{FA2AD347-9B99-43D3-BB4C-B7CADF1530DC}"/>
          </ac:spMkLst>
        </pc:spChg>
      </pc:sldChg>
      <pc:sldChg chg="modSp">
        <pc:chgData name="Ashlie Sykora-Pappas" userId="ee8837ecd722293f" providerId="LiveId" clId="{447F8C11-F5B8-4403-B60E-091527096C90}" dt="2019-05-01T19:48:32.983" v="16" actId="313"/>
        <pc:sldMkLst>
          <pc:docMk/>
          <pc:sldMk cId="2615178792" sldId="910"/>
        </pc:sldMkLst>
        <pc:spChg chg="mod">
          <ac:chgData name="Ashlie Sykora-Pappas" userId="ee8837ecd722293f" providerId="LiveId" clId="{447F8C11-F5B8-4403-B60E-091527096C90}" dt="2019-05-01T19:48:32.983" v="16" actId="313"/>
          <ac:spMkLst>
            <pc:docMk/>
            <pc:sldMk cId="2615178792" sldId="910"/>
            <ac:spMk id="9" creationId="{3DBA79B7-974F-4FA9-8459-D4B61F58642B}"/>
          </ac:spMkLst>
        </pc:spChg>
      </pc:sldChg>
      <pc:sldChg chg="modSp">
        <pc:chgData name="Ashlie Sykora-Pappas" userId="ee8837ecd722293f" providerId="LiveId" clId="{447F8C11-F5B8-4403-B60E-091527096C90}" dt="2019-05-01T19:48:35.730" v="17" actId="2"/>
        <pc:sldMkLst>
          <pc:docMk/>
          <pc:sldMk cId="4271451510" sldId="916"/>
        </pc:sldMkLst>
        <pc:spChg chg="mod">
          <ac:chgData name="Ashlie Sykora-Pappas" userId="ee8837ecd722293f" providerId="LiveId" clId="{447F8C11-F5B8-4403-B60E-091527096C90}" dt="2019-05-01T19:48:35.730" v="17" actId="2"/>
          <ac:spMkLst>
            <pc:docMk/>
            <pc:sldMk cId="4271451510" sldId="916"/>
            <ac:spMk id="9" creationId="{3DBA79B7-974F-4FA9-8459-D4B61F58642B}"/>
          </ac:spMkLst>
        </pc:spChg>
      </pc:sldChg>
      <pc:sldMasterChg chg="modSldLayout">
        <pc:chgData name="Ashlie Sykora-Pappas" userId="ee8837ecd722293f" providerId="LiveId" clId="{447F8C11-F5B8-4403-B60E-091527096C90}" dt="2019-04-30T04:10:13.530" v="9" actId="255"/>
        <pc:sldMasterMkLst>
          <pc:docMk/>
          <pc:sldMasterMk cId="1072457485" sldId="2147483704"/>
        </pc:sldMasterMkLst>
        <pc:sldLayoutChg chg="modSp">
          <pc:chgData name="Ashlie Sykora-Pappas" userId="ee8837ecd722293f" providerId="LiveId" clId="{447F8C11-F5B8-4403-B60E-091527096C90}" dt="2019-04-30T04:07:39.397" v="0" actId="255"/>
          <pc:sldLayoutMkLst>
            <pc:docMk/>
            <pc:sldMasterMk cId="1072457485" sldId="2147483704"/>
            <pc:sldLayoutMk cId="2097930976" sldId="2147483706"/>
          </pc:sldLayoutMkLst>
          <pc:spChg chg="mod">
            <ac:chgData name="Ashlie Sykora-Pappas" userId="ee8837ecd722293f" providerId="LiveId" clId="{447F8C11-F5B8-4403-B60E-091527096C90}" dt="2019-04-30T04:07:39.397" v="0" actId="255"/>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447F8C11-F5B8-4403-B60E-091527096C90}" dt="2019-04-30T04:07:54.939" v="2" actId="255"/>
          <pc:sldLayoutMkLst>
            <pc:docMk/>
            <pc:sldMasterMk cId="1072457485" sldId="2147483704"/>
            <pc:sldLayoutMk cId="3675608858" sldId="2147483707"/>
          </pc:sldLayoutMkLst>
          <pc:spChg chg="del">
            <ac:chgData name="Ashlie Sykora-Pappas" userId="ee8837ecd722293f" providerId="LiveId" clId="{447F8C11-F5B8-4403-B60E-091527096C90}" dt="2019-04-30T04:07:45.108" v="1"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447F8C11-F5B8-4403-B60E-091527096C90}" dt="2019-04-30T04:07:54.939" v="2" actId="255"/>
            <ac:spMkLst>
              <pc:docMk/>
              <pc:sldMasterMk cId="1072457485" sldId="2147483704"/>
              <pc:sldLayoutMk cId="3675608858" sldId="2147483707"/>
              <ac:spMk id="6" creationId="{A18A692C-BDF0-43C2-94FB-A39FB4BDA83B}"/>
            </ac:spMkLst>
          </pc:spChg>
        </pc:sldLayoutChg>
        <pc:sldLayoutChg chg="modSp">
          <pc:chgData name="Ashlie Sykora-Pappas" userId="ee8837ecd722293f" providerId="LiveId" clId="{447F8C11-F5B8-4403-B60E-091527096C90}" dt="2019-04-30T04:08:03.202" v="3" actId="255"/>
          <pc:sldLayoutMkLst>
            <pc:docMk/>
            <pc:sldMasterMk cId="1072457485" sldId="2147483704"/>
            <pc:sldLayoutMk cId="2874363295" sldId="2147483709"/>
          </pc:sldLayoutMkLst>
          <pc:spChg chg="mod">
            <ac:chgData name="Ashlie Sykora-Pappas" userId="ee8837ecd722293f" providerId="LiveId" clId="{447F8C11-F5B8-4403-B60E-091527096C90}" dt="2019-04-30T04:08:03.202" v="3" actId="255"/>
            <ac:spMkLst>
              <pc:docMk/>
              <pc:sldMasterMk cId="1072457485" sldId="2147483704"/>
              <pc:sldLayoutMk cId="2874363295" sldId="2147483709"/>
              <ac:spMk id="3" creationId="{B6D444A1-BEDB-44EE-BEF2-AAEC89FF9643}"/>
            </ac:spMkLst>
          </pc:spChg>
        </pc:sldLayoutChg>
        <pc:sldLayoutChg chg="modSp">
          <pc:chgData name="Ashlie Sykora-Pappas" userId="ee8837ecd722293f" providerId="LiveId" clId="{447F8C11-F5B8-4403-B60E-091527096C90}" dt="2019-04-30T04:08:10.695" v="4" actId="255"/>
          <pc:sldLayoutMkLst>
            <pc:docMk/>
            <pc:sldMasterMk cId="1072457485" sldId="2147483704"/>
            <pc:sldLayoutMk cId="3240501870" sldId="2147483710"/>
          </pc:sldLayoutMkLst>
          <pc:spChg chg="mod">
            <ac:chgData name="Ashlie Sykora-Pappas" userId="ee8837ecd722293f" providerId="LiveId" clId="{447F8C11-F5B8-4403-B60E-091527096C90}" dt="2019-04-30T04:08:10.695" v="4" actId="255"/>
            <ac:spMkLst>
              <pc:docMk/>
              <pc:sldMasterMk cId="1072457485" sldId="2147483704"/>
              <pc:sldLayoutMk cId="3240501870" sldId="2147483710"/>
              <ac:spMk id="3" creationId="{2A0491D9-9F79-4C19-8D90-3EF8D0AB692E}"/>
            </ac:spMkLst>
          </pc:spChg>
        </pc:sldLayoutChg>
        <pc:sldLayoutChg chg="delSp modSp">
          <pc:chgData name="Ashlie Sykora-Pappas" userId="ee8837ecd722293f" providerId="LiveId" clId="{447F8C11-F5B8-4403-B60E-091527096C90}" dt="2019-04-30T04:09:55.294" v="6" actId="255"/>
          <pc:sldLayoutMkLst>
            <pc:docMk/>
            <pc:sldMasterMk cId="1072457485" sldId="2147483704"/>
            <pc:sldLayoutMk cId="1179024430" sldId="2147483711"/>
          </pc:sldLayoutMkLst>
          <pc:spChg chg="del">
            <ac:chgData name="Ashlie Sykora-Pappas" userId="ee8837ecd722293f" providerId="LiveId" clId="{447F8C11-F5B8-4403-B60E-091527096C90}" dt="2019-04-30T04:09:06.365" v="5" actId="478"/>
            <ac:spMkLst>
              <pc:docMk/>
              <pc:sldMasterMk cId="1072457485" sldId="2147483704"/>
              <pc:sldLayoutMk cId="1179024430" sldId="2147483711"/>
              <ac:spMk id="3" creationId="{280729AD-94EA-48E4-B752-A459AEDFDBEF}"/>
            </ac:spMkLst>
          </pc:spChg>
          <pc:spChg chg="mod">
            <ac:chgData name="Ashlie Sykora-Pappas" userId="ee8837ecd722293f" providerId="LiveId" clId="{447F8C11-F5B8-4403-B60E-091527096C90}" dt="2019-04-30T04:09:55.294" v="6" actId="255"/>
            <ac:spMkLst>
              <pc:docMk/>
              <pc:sldMasterMk cId="1072457485" sldId="2147483704"/>
              <pc:sldLayoutMk cId="1179024430" sldId="2147483711"/>
              <ac:spMk id="4" creationId="{B5E7B89C-C406-4CEC-B03D-7FCC98FC18E4}"/>
            </ac:spMkLst>
          </pc:spChg>
        </pc:sldLayoutChg>
        <pc:sldLayoutChg chg="delSp modSp">
          <pc:chgData name="Ashlie Sykora-Pappas" userId="ee8837ecd722293f" providerId="LiveId" clId="{447F8C11-F5B8-4403-B60E-091527096C90}" dt="2019-04-30T04:10:07.079" v="8" actId="255"/>
          <pc:sldLayoutMkLst>
            <pc:docMk/>
            <pc:sldMasterMk cId="1072457485" sldId="2147483704"/>
            <pc:sldLayoutMk cId="2799779242" sldId="2147483712"/>
          </pc:sldLayoutMkLst>
          <pc:spChg chg="del">
            <ac:chgData name="Ashlie Sykora-Pappas" userId="ee8837ecd722293f" providerId="LiveId" clId="{447F8C11-F5B8-4403-B60E-091527096C90}" dt="2019-04-30T04:10:02.167" v="7"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447F8C11-F5B8-4403-B60E-091527096C90}" dt="2019-04-30T04:10:07.079" v="8" actId="255"/>
            <ac:spMkLst>
              <pc:docMk/>
              <pc:sldMasterMk cId="1072457485" sldId="2147483704"/>
              <pc:sldLayoutMk cId="2799779242" sldId="2147483712"/>
              <ac:spMk id="5" creationId="{EA9A3EE7-CBA5-4BDD-B5C7-6C3484E106D5}"/>
            </ac:spMkLst>
          </pc:spChg>
        </pc:sldLayoutChg>
        <pc:sldLayoutChg chg="modSp">
          <pc:chgData name="Ashlie Sykora-Pappas" userId="ee8837ecd722293f" providerId="LiveId" clId="{447F8C11-F5B8-4403-B60E-091527096C90}" dt="2019-04-30T04:10:13.530" v="9" actId="255"/>
          <pc:sldLayoutMkLst>
            <pc:docMk/>
            <pc:sldMasterMk cId="1072457485" sldId="2147483704"/>
            <pc:sldLayoutMk cId="1269569419" sldId="2147483731"/>
          </pc:sldLayoutMkLst>
          <pc:spChg chg="mod">
            <ac:chgData name="Ashlie Sykora-Pappas" userId="ee8837ecd722293f" providerId="LiveId" clId="{447F8C11-F5B8-4403-B60E-091527096C90}" dt="2019-04-30T04:10:13.530" v="9" actId="255"/>
            <ac:spMkLst>
              <pc:docMk/>
              <pc:sldMasterMk cId="1072457485" sldId="2147483704"/>
              <pc:sldLayoutMk cId="1269569419" sldId="2147483731"/>
              <ac:spMk id="6" creationId="{00000000-0000-0000-0000-000000000000}"/>
            </ac:spMkLst>
          </pc:spChg>
        </pc:sldLayoutChg>
      </pc:sldMasterChg>
    </pc:docChg>
  </pc:docChgLst>
  <pc:docChgLst>
    <pc:chgData name="Ashlie Sykora-Pappas" userId="ee8837ecd722293f" providerId="LiveId" clId="{5C095BFE-03D4-48C2-8CD7-7910E987218C}"/>
    <pc:docChg chg="custSel modSld">
      <pc:chgData name="Ashlie Sykora-Pappas" userId="ee8837ecd722293f" providerId="LiveId" clId="{5C095BFE-03D4-48C2-8CD7-7910E987218C}" dt="2019-03-13T18:36:59.944" v="13" actId="20577"/>
      <pc:docMkLst>
        <pc:docMk/>
      </pc:docMkLst>
      <pc:sldChg chg="modSp">
        <pc:chgData name="Ashlie Sykora-Pappas" userId="ee8837ecd722293f" providerId="LiveId" clId="{5C095BFE-03D4-48C2-8CD7-7910E987218C}" dt="2019-03-13T18:36:21.117" v="10" actId="20577"/>
        <pc:sldMkLst>
          <pc:docMk/>
          <pc:sldMk cId="1369388103" sldId="295"/>
        </pc:sldMkLst>
        <pc:spChg chg="mod">
          <ac:chgData name="Ashlie Sykora-Pappas" userId="ee8837ecd722293f" providerId="LiveId" clId="{5C095BFE-03D4-48C2-8CD7-7910E987218C}" dt="2019-03-13T18:36:21.117" v="10" actId="20577"/>
          <ac:spMkLst>
            <pc:docMk/>
            <pc:sldMk cId="1369388103" sldId="295"/>
            <ac:spMk id="9" creationId="{F0C053EF-D38A-4B1E-BDB0-FD0A5AF5135A}"/>
          </ac:spMkLst>
        </pc:spChg>
      </pc:sldChg>
      <pc:sldChg chg="addSp delSp">
        <pc:chgData name="Ashlie Sykora-Pappas" userId="ee8837ecd722293f" providerId="LiveId" clId="{5C095BFE-03D4-48C2-8CD7-7910E987218C}" dt="2019-03-13T18:36:37.658" v="12"/>
        <pc:sldMkLst>
          <pc:docMk/>
          <pc:sldMk cId="1057104812" sldId="908"/>
        </pc:sldMkLst>
        <pc:spChg chg="add">
          <ac:chgData name="Ashlie Sykora-Pappas" userId="ee8837ecd722293f" providerId="LiveId" clId="{5C095BFE-03D4-48C2-8CD7-7910E987218C}" dt="2019-03-13T18:36:37.658" v="12"/>
          <ac:spMkLst>
            <pc:docMk/>
            <pc:sldMk cId="1057104812" sldId="908"/>
            <ac:spMk id="3" creationId="{E737DF85-76AD-4421-8AF6-58E0123BE4E7}"/>
          </ac:spMkLst>
        </pc:spChg>
        <pc:spChg chg="del">
          <ac:chgData name="Ashlie Sykora-Pappas" userId="ee8837ecd722293f" providerId="LiveId" clId="{5C095BFE-03D4-48C2-8CD7-7910E987218C}" dt="2019-03-13T18:36:37.246" v="11" actId="478"/>
          <ac:spMkLst>
            <pc:docMk/>
            <pc:sldMk cId="1057104812" sldId="908"/>
            <ac:spMk id="26626" creationId="{265E3C70-7EE6-4972-8B80-DD1BA37BC539}"/>
          </ac:spMkLst>
        </pc:spChg>
      </pc:sldChg>
      <pc:sldChg chg="modSp">
        <pc:chgData name="Ashlie Sykora-Pappas" userId="ee8837ecd722293f" providerId="LiveId" clId="{5C095BFE-03D4-48C2-8CD7-7910E987218C}" dt="2019-03-13T18:36:59.944" v="13" actId="20577"/>
        <pc:sldMkLst>
          <pc:docMk/>
          <pc:sldMk cId="3455356111" sldId="921"/>
        </pc:sldMkLst>
        <pc:spChg chg="mod">
          <ac:chgData name="Ashlie Sykora-Pappas" userId="ee8837ecd722293f" providerId="LiveId" clId="{5C095BFE-03D4-48C2-8CD7-7910E987218C}" dt="2019-03-13T18:36:59.944" v="13" actId="20577"/>
          <ac:spMkLst>
            <pc:docMk/>
            <pc:sldMk cId="3455356111" sldId="921"/>
            <ac:spMk id="9" creationId="{3DBA79B7-974F-4FA9-8459-D4B61F58642B}"/>
          </ac:spMkLst>
        </pc:spChg>
      </pc:sldChg>
    </pc:docChg>
  </pc:docChgLst>
  <pc:docChgLst>
    <pc:chgData name="Ashlie Sykora-Pappas" userId="ee8837ecd722293f" providerId="LiveId" clId="{122FF471-4F4D-44FD-8BCD-D346CD3EBD29}"/>
    <pc:docChg chg="custSel addSld delSld modSld">
      <pc:chgData name="Ashlie Sykora-Pappas" userId="ee8837ecd722293f" providerId="LiveId" clId="{122FF471-4F4D-44FD-8BCD-D346CD3EBD29}" dt="2019-03-12T18:54:51.246" v="557" actId="2696"/>
      <pc:docMkLst>
        <pc:docMk/>
      </pc:docMkLst>
      <pc:sldChg chg="modSp">
        <pc:chgData name="Ashlie Sykora-Pappas" userId="ee8837ecd722293f" providerId="LiveId" clId="{122FF471-4F4D-44FD-8BCD-D346CD3EBD29}" dt="2019-03-12T18:35:29.858" v="7" actId="20577"/>
        <pc:sldMkLst>
          <pc:docMk/>
          <pc:sldMk cId="1369388103" sldId="295"/>
        </pc:sldMkLst>
        <pc:spChg chg="mod">
          <ac:chgData name="Ashlie Sykora-Pappas" userId="ee8837ecd722293f" providerId="LiveId" clId="{122FF471-4F4D-44FD-8BCD-D346CD3EBD29}" dt="2019-03-12T18:35:29.858" v="7" actId="20577"/>
          <ac:spMkLst>
            <pc:docMk/>
            <pc:sldMk cId="1369388103" sldId="295"/>
            <ac:spMk id="9" creationId="{F0C053EF-D38A-4B1E-BDB0-FD0A5AF5135A}"/>
          </ac:spMkLst>
        </pc:spChg>
      </pc:sldChg>
      <pc:sldChg chg="modSp">
        <pc:chgData name="Ashlie Sykora-Pappas" userId="ee8837ecd722293f" providerId="LiveId" clId="{122FF471-4F4D-44FD-8BCD-D346CD3EBD29}" dt="2019-03-12T18:37:45.520" v="156" actId="20577"/>
        <pc:sldMkLst>
          <pc:docMk/>
          <pc:sldMk cId="178683944" sldId="307"/>
        </pc:sldMkLst>
        <pc:spChg chg="mod">
          <ac:chgData name="Ashlie Sykora-Pappas" userId="ee8837ecd722293f" providerId="LiveId" clId="{122FF471-4F4D-44FD-8BCD-D346CD3EBD29}" dt="2019-03-12T18:36:38.070" v="117" actId="20577"/>
          <ac:spMkLst>
            <pc:docMk/>
            <pc:sldMk cId="178683944" sldId="307"/>
            <ac:spMk id="7" creationId="{FC7F1C26-BDF4-4AE6-9DD7-EE11A9D68B42}"/>
          </ac:spMkLst>
        </pc:spChg>
        <pc:spChg chg="mod">
          <ac:chgData name="Ashlie Sykora-Pappas" userId="ee8837ecd722293f" providerId="LiveId" clId="{122FF471-4F4D-44FD-8BCD-D346CD3EBD29}" dt="2019-03-12T18:37:17.790" v="121" actId="2710"/>
          <ac:spMkLst>
            <pc:docMk/>
            <pc:sldMk cId="178683944" sldId="307"/>
            <ac:spMk id="9" creationId="{3DBA79B7-974F-4FA9-8459-D4B61F58642B}"/>
          </ac:spMkLst>
        </pc:spChg>
        <pc:spChg chg="mod">
          <ac:chgData name="Ashlie Sykora-Pappas" userId="ee8837ecd722293f" providerId="LiveId" clId="{122FF471-4F4D-44FD-8BCD-D346CD3EBD29}" dt="2019-03-12T18:37:45.520" v="156" actId="20577"/>
          <ac:spMkLst>
            <pc:docMk/>
            <pc:sldMk cId="178683944" sldId="307"/>
            <ac:spMk id="10" creationId="{E9AAF6C0-9991-45CD-B897-231A7FC0BF0E}"/>
          </ac:spMkLst>
        </pc:spChg>
      </pc:sldChg>
      <pc:sldChg chg="modSp">
        <pc:chgData name="Ashlie Sykora-Pappas" userId="ee8837ecd722293f" providerId="LiveId" clId="{122FF471-4F4D-44FD-8BCD-D346CD3EBD29}" dt="2019-03-12T18:54:32.567" v="556" actId="20577"/>
        <pc:sldMkLst>
          <pc:docMk/>
          <pc:sldMk cId="0" sldId="831"/>
        </pc:sldMkLst>
        <pc:spChg chg="mod">
          <ac:chgData name="Ashlie Sykora-Pappas" userId="ee8837ecd722293f" providerId="LiveId" clId="{122FF471-4F4D-44FD-8BCD-D346CD3EBD29}" dt="2019-03-12T18:54:32.567" v="556" actId="20577"/>
          <ac:spMkLst>
            <pc:docMk/>
            <pc:sldMk cId="0" sldId="831"/>
            <ac:spMk id="12290" creationId="{7660F2BD-909F-4130-BFC7-CE953EFA88C9}"/>
          </ac:spMkLst>
        </pc:spChg>
      </pc:sldChg>
      <pc:sldChg chg="modSp">
        <pc:chgData name="Ashlie Sykora-Pappas" userId="ee8837ecd722293f" providerId="LiveId" clId="{122FF471-4F4D-44FD-8BCD-D346CD3EBD29}" dt="2019-03-12T18:43:31.001" v="227" actId="20577"/>
        <pc:sldMkLst>
          <pc:docMk/>
          <pc:sldMk cId="954413046" sldId="901"/>
        </pc:sldMkLst>
        <pc:spChg chg="mod">
          <ac:chgData name="Ashlie Sykora-Pappas" userId="ee8837ecd722293f" providerId="LiveId" clId="{122FF471-4F4D-44FD-8BCD-D346CD3EBD29}" dt="2019-03-12T18:43:22.979" v="200"/>
          <ac:spMkLst>
            <pc:docMk/>
            <pc:sldMk cId="954413046" sldId="901"/>
            <ac:spMk id="7" creationId="{FC7F1C26-BDF4-4AE6-9DD7-EE11A9D68B42}"/>
          </ac:spMkLst>
        </pc:spChg>
        <pc:spChg chg="mod">
          <ac:chgData name="Ashlie Sykora-Pappas" userId="ee8837ecd722293f" providerId="LiveId" clId="{122FF471-4F4D-44FD-8BCD-D346CD3EBD29}" dt="2019-03-12T18:42:38.282" v="198" actId="20577"/>
          <ac:spMkLst>
            <pc:docMk/>
            <pc:sldMk cId="954413046" sldId="901"/>
            <ac:spMk id="9" creationId="{3DBA79B7-974F-4FA9-8459-D4B61F58642B}"/>
          </ac:spMkLst>
        </pc:spChg>
        <pc:spChg chg="mod">
          <ac:chgData name="Ashlie Sykora-Pappas" userId="ee8837ecd722293f" providerId="LiveId" clId="{122FF471-4F4D-44FD-8BCD-D346CD3EBD29}" dt="2019-03-12T18:43:31.001" v="227" actId="20577"/>
          <ac:spMkLst>
            <pc:docMk/>
            <pc:sldMk cId="954413046" sldId="901"/>
            <ac:spMk id="10" creationId="{E9AAF6C0-9991-45CD-B897-231A7FC0BF0E}"/>
          </ac:spMkLst>
        </pc:spChg>
      </pc:sldChg>
      <pc:sldChg chg="modSp">
        <pc:chgData name="Ashlie Sykora-Pappas" userId="ee8837ecd722293f" providerId="LiveId" clId="{122FF471-4F4D-44FD-8BCD-D346CD3EBD29}" dt="2019-03-12T18:36:21.541" v="68" actId="20577"/>
        <pc:sldMkLst>
          <pc:docMk/>
          <pc:sldMk cId="1133770801" sldId="907"/>
        </pc:sldMkLst>
        <pc:spChg chg="mod">
          <ac:chgData name="Ashlie Sykora-Pappas" userId="ee8837ecd722293f" providerId="LiveId" clId="{122FF471-4F4D-44FD-8BCD-D346CD3EBD29}" dt="2019-03-12T18:35:52.013" v="29" actId="20577"/>
          <ac:spMkLst>
            <pc:docMk/>
            <pc:sldMk cId="1133770801" sldId="907"/>
            <ac:spMk id="6" creationId="{4FDD532B-DD4C-444E-B65A-2F277BEA3808}"/>
          </ac:spMkLst>
        </pc:spChg>
        <pc:spChg chg="mod">
          <ac:chgData name="Ashlie Sykora-Pappas" userId="ee8837ecd722293f" providerId="LiveId" clId="{122FF471-4F4D-44FD-8BCD-D346CD3EBD29}" dt="2019-03-12T18:36:21.541" v="68" actId="20577"/>
          <ac:spMkLst>
            <pc:docMk/>
            <pc:sldMk cId="1133770801" sldId="907"/>
            <ac:spMk id="10" creationId="{8742A9A2-621B-AF43-9607-CA881F9DA3AA}"/>
          </ac:spMkLst>
        </pc:spChg>
      </pc:sldChg>
      <pc:sldChg chg="modSp">
        <pc:chgData name="Ashlie Sykora-Pappas" userId="ee8837ecd722293f" providerId="LiveId" clId="{122FF471-4F4D-44FD-8BCD-D346CD3EBD29}" dt="2019-03-12T18:54:13.416" v="545" actId="20577"/>
        <pc:sldMkLst>
          <pc:docMk/>
          <pc:sldMk cId="1057104812" sldId="908"/>
        </pc:sldMkLst>
        <pc:spChg chg="mod">
          <ac:chgData name="Ashlie Sykora-Pappas" userId="ee8837ecd722293f" providerId="LiveId" clId="{122FF471-4F4D-44FD-8BCD-D346CD3EBD29}" dt="2019-03-12T18:54:13.416" v="545" actId="20577"/>
          <ac:spMkLst>
            <pc:docMk/>
            <pc:sldMk cId="1057104812" sldId="908"/>
            <ac:spMk id="26626" creationId="{265E3C70-7EE6-4972-8B80-DD1BA37BC539}"/>
          </ac:spMkLst>
        </pc:spChg>
      </pc:sldChg>
      <pc:sldChg chg="modSp add">
        <pc:chgData name="Ashlie Sykora-Pappas" userId="ee8837ecd722293f" providerId="LiveId" clId="{122FF471-4F4D-44FD-8BCD-D346CD3EBD29}" dt="2019-03-12T18:44:12.234" v="247" actId="20577"/>
        <pc:sldMkLst>
          <pc:docMk/>
          <pc:sldMk cId="2221416533" sldId="909"/>
        </pc:sldMkLst>
        <pc:spChg chg="mod">
          <ac:chgData name="Ashlie Sykora-Pappas" userId="ee8837ecd722293f" providerId="LiveId" clId="{122FF471-4F4D-44FD-8BCD-D346CD3EBD29}" dt="2019-03-12T18:44:12.234" v="247" actId="20577"/>
          <ac:spMkLst>
            <pc:docMk/>
            <pc:sldMk cId="2221416533" sldId="909"/>
            <ac:spMk id="9" creationId="{3DBA79B7-974F-4FA9-8459-D4B61F58642B}"/>
          </ac:spMkLst>
        </pc:spChg>
        <pc:spChg chg="mod">
          <ac:chgData name="Ashlie Sykora-Pappas" userId="ee8837ecd722293f" providerId="LiveId" clId="{122FF471-4F4D-44FD-8BCD-D346CD3EBD29}" dt="2019-03-12T18:43:52.014" v="242" actId="20577"/>
          <ac:spMkLst>
            <pc:docMk/>
            <pc:sldMk cId="2221416533" sldId="909"/>
            <ac:spMk id="10" creationId="{E9AAF6C0-9991-45CD-B897-231A7FC0BF0E}"/>
          </ac:spMkLst>
        </pc:spChg>
      </pc:sldChg>
      <pc:sldChg chg="modSp add">
        <pc:chgData name="Ashlie Sykora-Pappas" userId="ee8837ecd722293f" providerId="LiveId" clId="{122FF471-4F4D-44FD-8BCD-D346CD3EBD29}" dt="2019-03-12T18:44:51.489" v="285" actId="2710"/>
        <pc:sldMkLst>
          <pc:docMk/>
          <pc:sldMk cId="2615178792" sldId="910"/>
        </pc:sldMkLst>
        <pc:spChg chg="mod">
          <ac:chgData name="Ashlie Sykora-Pappas" userId="ee8837ecd722293f" providerId="LiveId" clId="{122FF471-4F4D-44FD-8BCD-D346CD3EBD29}" dt="2019-03-12T18:44:51.489" v="285" actId="2710"/>
          <ac:spMkLst>
            <pc:docMk/>
            <pc:sldMk cId="2615178792" sldId="910"/>
            <ac:spMk id="9" creationId="{3DBA79B7-974F-4FA9-8459-D4B61F58642B}"/>
          </ac:spMkLst>
        </pc:spChg>
        <pc:spChg chg="mod">
          <ac:chgData name="Ashlie Sykora-Pappas" userId="ee8837ecd722293f" providerId="LiveId" clId="{122FF471-4F4D-44FD-8BCD-D346CD3EBD29}" dt="2019-03-12T18:44:45.261" v="283" actId="20577"/>
          <ac:spMkLst>
            <pc:docMk/>
            <pc:sldMk cId="2615178792" sldId="910"/>
            <ac:spMk id="10" creationId="{E9AAF6C0-9991-45CD-B897-231A7FC0BF0E}"/>
          </ac:spMkLst>
        </pc:spChg>
      </pc:sldChg>
      <pc:sldChg chg="modSp add">
        <pc:chgData name="Ashlie Sykora-Pappas" userId="ee8837ecd722293f" providerId="LiveId" clId="{122FF471-4F4D-44FD-8BCD-D346CD3EBD29}" dt="2019-03-12T18:45:44.350" v="288" actId="2710"/>
        <pc:sldMkLst>
          <pc:docMk/>
          <pc:sldMk cId="798886775" sldId="911"/>
        </pc:sldMkLst>
        <pc:spChg chg="mod">
          <ac:chgData name="Ashlie Sykora-Pappas" userId="ee8837ecd722293f" providerId="LiveId" clId="{122FF471-4F4D-44FD-8BCD-D346CD3EBD29}" dt="2019-03-12T18:45:44.350" v="288" actId="2710"/>
          <ac:spMkLst>
            <pc:docMk/>
            <pc:sldMk cId="798886775" sldId="911"/>
            <ac:spMk id="9" creationId="{3DBA79B7-974F-4FA9-8459-D4B61F58642B}"/>
          </ac:spMkLst>
        </pc:spChg>
      </pc:sldChg>
      <pc:sldChg chg="modSp add">
        <pc:chgData name="Ashlie Sykora-Pappas" userId="ee8837ecd722293f" providerId="LiveId" clId="{122FF471-4F4D-44FD-8BCD-D346CD3EBD29}" dt="2019-03-12T18:46:23.815" v="302" actId="313"/>
        <pc:sldMkLst>
          <pc:docMk/>
          <pc:sldMk cId="3482644557" sldId="912"/>
        </pc:sldMkLst>
        <pc:spChg chg="mod">
          <ac:chgData name="Ashlie Sykora-Pappas" userId="ee8837ecd722293f" providerId="LiveId" clId="{122FF471-4F4D-44FD-8BCD-D346CD3EBD29}" dt="2019-03-12T18:46:13.998" v="300" actId="20577"/>
          <ac:spMkLst>
            <pc:docMk/>
            <pc:sldMk cId="3482644557" sldId="912"/>
            <ac:spMk id="9" creationId="{3DBA79B7-974F-4FA9-8459-D4B61F58642B}"/>
          </ac:spMkLst>
        </pc:spChg>
        <pc:spChg chg="mod">
          <ac:chgData name="Ashlie Sykora-Pappas" userId="ee8837ecd722293f" providerId="LiveId" clId="{122FF471-4F4D-44FD-8BCD-D346CD3EBD29}" dt="2019-03-12T18:46:23.815" v="302" actId="313"/>
          <ac:spMkLst>
            <pc:docMk/>
            <pc:sldMk cId="3482644557" sldId="912"/>
            <ac:spMk id="10" creationId="{E9AAF6C0-9991-45CD-B897-231A7FC0BF0E}"/>
          </ac:spMkLst>
        </pc:spChg>
      </pc:sldChg>
      <pc:sldChg chg="modSp add">
        <pc:chgData name="Ashlie Sykora-Pappas" userId="ee8837ecd722293f" providerId="LiveId" clId="{122FF471-4F4D-44FD-8BCD-D346CD3EBD29}" dt="2019-03-12T18:46:50.353" v="329" actId="2710"/>
        <pc:sldMkLst>
          <pc:docMk/>
          <pc:sldMk cId="1547814671" sldId="913"/>
        </pc:sldMkLst>
        <pc:spChg chg="mod">
          <ac:chgData name="Ashlie Sykora-Pappas" userId="ee8837ecd722293f" providerId="LiveId" clId="{122FF471-4F4D-44FD-8BCD-D346CD3EBD29}" dt="2019-03-12T18:46:50.353" v="329" actId="2710"/>
          <ac:spMkLst>
            <pc:docMk/>
            <pc:sldMk cId="1547814671" sldId="913"/>
            <ac:spMk id="9" creationId="{3DBA79B7-974F-4FA9-8459-D4B61F58642B}"/>
          </ac:spMkLst>
        </pc:spChg>
        <pc:spChg chg="mod">
          <ac:chgData name="Ashlie Sykora-Pappas" userId="ee8837ecd722293f" providerId="LiveId" clId="{122FF471-4F4D-44FD-8BCD-D346CD3EBD29}" dt="2019-03-12T18:46:44.906" v="327" actId="20577"/>
          <ac:spMkLst>
            <pc:docMk/>
            <pc:sldMk cId="1547814671" sldId="913"/>
            <ac:spMk id="10" creationId="{E9AAF6C0-9991-45CD-B897-231A7FC0BF0E}"/>
          </ac:spMkLst>
        </pc:spChg>
      </pc:sldChg>
      <pc:sldChg chg="modSp add">
        <pc:chgData name="Ashlie Sykora-Pappas" userId="ee8837ecd722293f" providerId="LiveId" clId="{122FF471-4F4D-44FD-8BCD-D346CD3EBD29}" dt="2019-03-12T18:48:39.386" v="393" actId="20577"/>
        <pc:sldMkLst>
          <pc:docMk/>
          <pc:sldMk cId="893417644" sldId="914"/>
        </pc:sldMkLst>
        <pc:spChg chg="mod">
          <ac:chgData name="Ashlie Sykora-Pappas" userId="ee8837ecd722293f" providerId="LiveId" clId="{122FF471-4F4D-44FD-8BCD-D346CD3EBD29}" dt="2019-03-12T18:48:39.386" v="393" actId="20577"/>
          <ac:spMkLst>
            <pc:docMk/>
            <pc:sldMk cId="893417644" sldId="914"/>
            <ac:spMk id="9" creationId="{3DBA79B7-974F-4FA9-8459-D4B61F58642B}"/>
          </ac:spMkLst>
        </pc:spChg>
        <pc:spChg chg="mod">
          <ac:chgData name="Ashlie Sykora-Pappas" userId="ee8837ecd722293f" providerId="LiveId" clId="{122FF471-4F4D-44FD-8BCD-D346CD3EBD29}" dt="2019-03-12T18:48:32.305" v="391" actId="20577"/>
          <ac:spMkLst>
            <pc:docMk/>
            <pc:sldMk cId="893417644" sldId="914"/>
            <ac:spMk id="10" creationId="{E9AAF6C0-9991-45CD-B897-231A7FC0BF0E}"/>
          </ac:spMkLst>
        </pc:spChg>
      </pc:sldChg>
      <pc:sldChg chg="modSp add">
        <pc:chgData name="Ashlie Sykora-Pappas" userId="ee8837ecd722293f" providerId="LiveId" clId="{122FF471-4F4D-44FD-8BCD-D346CD3EBD29}" dt="2019-03-12T18:49:09.776" v="405" actId="20577"/>
        <pc:sldMkLst>
          <pc:docMk/>
          <pc:sldMk cId="113221032" sldId="915"/>
        </pc:sldMkLst>
        <pc:spChg chg="mod">
          <ac:chgData name="Ashlie Sykora-Pappas" userId="ee8837ecd722293f" providerId="LiveId" clId="{122FF471-4F4D-44FD-8BCD-D346CD3EBD29}" dt="2019-03-12T18:49:09.776" v="405" actId="20577"/>
          <ac:spMkLst>
            <pc:docMk/>
            <pc:sldMk cId="113221032" sldId="915"/>
            <ac:spMk id="9" creationId="{3DBA79B7-974F-4FA9-8459-D4B61F58642B}"/>
          </ac:spMkLst>
        </pc:spChg>
        <pc:spChg chg="mod">
          <ac:chgData name="Ashlie Sykora-Pappas" userId="ee8837ecd722293f" providerId="LiveId" clId="{122FF471-4F4D-44FD-8BCD-D346CD3EBD29}" dt="2019-03-12T18:48:54.517" v="401" actId="20577"/>
          <ac:spMkLst>
            <pc:docMk/>
            <pc:sldMk cId="113221032" sldId="915"/>
            <ac:spMk id="10" creationId="{E9AAF6C0-9991-45CD-B897-231A7FC0BF0E}"/>
          </ac:spMkLst>
        </pc:spChg>
      </pc:sldChg>
      <pc:sldChg chg="modSp add">
        <pc:chgData name="Ashlie Sykora-Pappas" userId="ee8837ecd722293f" providerId="LiveId" clId="{122FF471-4F4D-44FD-8BCD-D346CD3EBD29}" dt="2019-03-12T18:49:57.740" v="424" actId="20577"/>
        <pc:sldMkLst>
          <pc:docMk/>
          <pc:sldMk cId="4271451510" sldId="916"/>
        </pc:sldMkLst>
        <pc:spChg chg="mod">
          <ac:chgData name="Ashlie Sykora-Pappas" userId="ee8837ecd722293f" providerId="LiveId" clId="{122FF471-4F4D-44FD-8BCD-D346CD3EBD29}" dt="2019-03-12T18:49:57.740" v="424" actId="20577"/>
          <ac:spMkLst>
            <pc:docMk/>
            <pc:sldMk cId="4271451510" sldId="916"/>
            <ac:spMk id="9" creationId="{3DBA79B7-974F-4FA9-8459-D4B61F58642B}"/>
          </ac:spMkLst>
        </pc:spChg>
        <pc:spChg chg="mod">
          <ac:chgData name="Ashlie Sykora-Pappas" userId="ee8837ecd722293f" providerId="LiveId" clId="{122FF471-4F4D-44FD-8BCD-D346CD3EBD29}" dt="2019-03-12T18:49:30.755" v="416" actId="20577"/>
          <ac:spMkLst>
            <pc:docMk/>
            <pc:sldMk cId="4271451510" sldId="916"/>
            <ac:spMk id="10" creationId="{E9AAF6C0-9991-45CD-B897-231A7FC0BF0E}"/>
          </ac:spMkLst>
        </pc:spChg>
      </pc:sldChg>
      <pc:sldChg chg="modSp add">
        <pc:chgData name="Ashlie Sykora-Pappas" userId="ee8837ecd722293f" providerId="LiveId" clId="{122FF471-4F4D-44FD-8BCD-D346CD3EBD29}" dt="2019-03-12T18:50:36.251" v="473" actId="2710"/>
        <pc:sldMkLst>
          <pc:docMk/>
          <pc:sldMk cId="3268866093" sldId="917"/>
        </pc:sldMkLst>
        <pc:spChg chg="mod">
          <ac:chgData name="Ashlie Sykora-Pappas" userId="ee8837ecd722293f" providerId="LiveId" clId="{122FF471-4F4D-44FD-8BCD-D346CD3EBD29}" dt="2019-03-12T18:50:36.251" v="473" actId="2710"/>
          <ac:spMkLst>
            <pc:docMk/>
            <pc:sldMk cId="3268866093" sldId="917"/>
            <ac:spMk id="9" creationId="{3DBA79B7-974F-4FA9-8459-D4B61F58642B}"/>
          </ac:spMkLst>
        </pc:spChg>
        <pc:spChg chg="mod">
          <ac:chgData name="Ashlie Sykora-Pappas" userId="ee8837ecd722293f" providerId="LiveId" clId="{122FF471-4F4D-44FD-8BCD-D346CD3EBD29}" dt="2019-03-12T18:50:28.861" v="471" actId="20577"/>
          <ac:spMkLst>
            <pc:docMk/>
            <pc:sldMk cId="3268866093" sldId="917"/>
            <ac:spMk id="10" creationId="{E9AAF6C0-9991-45CD-B897-231A7FC0BF0E}"/>
          </ac:spMkLst>
        </pc:spChg>
      </pc:sldChg>
      <pc:sldChg chg="modSp add">
        <pc:chgData name="Ashlie Sykora-Pappas" userId="ee8837ecd722293f" providerId="LiveId" clId="{122FF471-4F4D-44FD-8BCD-D346CD3EBD29}" dt="2019-03-12T18:51:38.827" v="482" actId="20577"/>
        <pc:sldMkLst>
          <pc:docMk/>
          <pc:sldMk cId="2188807197" sldId="918"/>
        </pc:sldMkLst>
        <pc:spChg chg="mod">
          <ac:chgData name="Ashlie Sykora-Pappas" userId="ee8837ecd722293f" providerId="LiveId" clId="{122FF471-4F4D-44FD-8BCD-D346CD3EBD29}" dt="2019-03-12T18:51:38.827" v="482" actId="20577"/>
          <ac:spMkLst>
            <pc:docMk/>
            <pc:sldMk cId="2188807197" sldId="918"/>
            <ac:spMk id="9" creationId="{3DBA79B7-974F-4FA9-8459-D4B61F58642B}"/>
          </ac:spMkLst>
        </pc:spChg>
        <pc:spChg chg="mod">
          <ac:chgData name="Ashlie Sykora-Pappas" userId="ee8837ecd722293f" providerId="LiveId" clId="{122FF471-4F4D-44FD-8BCD-D346CD3EBD29}" dt="2019-03-12T18:51:22.096" v="477" actId="20577"/>
          <ac:spMkLst>
            <pc:docMk/>
            <pc:sldMk cId="2188807197" sldId="918"/>
            <ac:spMk id="10" creationId="{E9AAF6C0-9991-45CD-B897-231A7FC0BF0E}"/>
          </ac:spMkLst>
        </pc:spChg>
      </pc:sldChg>
      <pc:sldChg chg="modSp add">
        <pc:chgData name="Ashlie Sykora-Pappas" userId="ee8837ecd722293f" providerId="LiveId" clId="{122FF471-4F4D-44FD-8BCD-D346CD3EBD29}" dt="2019-03-12T18:52:00.988" v="494" actId="2710"/>
        <pc:sldMkLst>
          <pc:docMk/>
          <pc:sldMk cId="2124253456" sldId="919"/>
        </pc:sldMkLst>
        <pc:spChg chg="mod">
          <ac:chgData name="Ashlie Sykora-Pappas" userId="ee8837ecd722293f" providerId="LiveId" clId="{122FF471-4F4D-44FD-8BCD-D346CD3EBD29}" dt="2019-03-12T18:52:00.988" v="494" actId="2710"/>
          <ac:spMkLst>
            <pc:docMk/>
            <pc:sldMk cId="2124253456" sldId="919"/>
            <ac:spMk id="9" creationId="{3DBA79B7-974F-4FA9-8459-D4B61F58642B}"/>
          </ac:spMkLst>
        </pc:spChg>
        <pc:spChg chg="mod">
          <ac:chgData name="Ashlie Sykora-Pappas" userId="ee8837ecd722293f" providerId="LiveId" clId="{122FF471-4F4D-44FD-8BCD-D346CD3EBD29}" dt="2019-03-12T18:51:55.565" v="492" actId="20577"/>
          <ac:spMkLst>
            <pc:docMk/>
            <pc:sldMk cId="2124253456" sldId="919"/>
            <ac:spMk id="10" creationId="{E9AAF6C0-9991-45CD-B897-231A7FC0BF0E}"/>
          </ac:spMkLst>
        </pc:spChg>
      </pc:sldChg>
      <pc:sldChg chg="modSp add">
        <pc:chgData name="Ashlie Sykora-Pappas" userId="ee8837ecd722293f" providerId="LiveId" clId="{122FF471-4F4D-44FD-8BCD-D346CD3EBD29}" dt="2019-03-12T18:53:05.237" v="528" actId="20577"/>
        <pc:sldMkLst>
          <pc:docMk/>
          <pc:sldMk cId="167268203" sldId="920"/>
        </pc:sldMkLst>
        <pc:spChg chg="mod">
          <ac:chgData name="Ashlie Sykora-Pappas" userId="ee8837ecd722293f" providerId="LiveId" clId="{122FF471-4F4D-44FD-8BCD-D346CD3EBD29}" dt="2019-03-12T18:53:05.237" v="528" actId="20577"/>
          <ac:spMkLst>
            <pc:docMk/>
            <pc:sldMk cId="167268203" sldId="920"/>
            <ac:spMk id="9" creationId="{3DBA79B7-974F-4FA9-8459-D4B61F58642B}"/>
          </ac:spMkLst>
        </pc:spChg>
        <pc:spChg chg="mod">
          <ac:chgData name="Ashlie Sykora-Pappas" userId="ee8837ecd722293f" providerId="LiveId" clId="{122FF471-4F4D-44FD-8BCD-D346CD3EBD29}" dt="2019-03-12T18:52:56.614" v="525"/>
          <ac:spMkLst>
            <pc:docMk/>
            <pc:sldMk cId="167268203" sldId="920"/>
            <ac:spMk id="10" creationId="{E9AAF6C0-9991-45CD-B897-231A7FC0BF0E}"/>
          </ac:spMkLst>
        </pc:spChg>
      </pc:sldChg>
      <pc:sldChg chg="modSp add">
        <pc:chgData name="Ashlie Sykora-Pappas" userId="ee8837ecd722293f" providerId="LiveId" clId="{122FF471-4F4D-44FD-8BCD-D346CD3EBD29}" dt="2019-03-12T18:53:49.745" v="542" actId="2710"/>
        <pc:sldMkLst>
          <pc:docMk/>
          <pc:sldMk cId="3455356111" sldId="921"/>
        </pc:sldMkLst>
        <pc:spChg chg="mod">
          <ac:chgData name="Ashlie Sykora-Pappas" userId="ee8837ecd722293f" providerId="LiveId" clId="{122FF471-4F4D-44FD-8BCD-D346CD3EBD29}" dt="2019-03-12T18:53:49.745" v="542" actId="2710"/>
          <ac:spMkLst>
            <pc:docMk/>
            <pc:sldMk cId="3455356111" sldId="921"/>
            <ac:spMk id="9" creationId="{3DBA79B7-974F-4FA9-8459-D4B61F58642B}"/>
          </ac:spMkLst>
        </pc:spChg>
        <pc:spChg chg="mod">
          <ac:chgData name="Ashlie Sykora-Pappas" userId="ee8837ecd722293f" providerId="LiveId" clId="{122FF471-4F4D-44FD-8BCD-D346CD3EBD29}" dt="2019-03-12T18:53:44.219" v="540" actId="20577"/>
          <ac:spMkLst>
            <pc:docMk/>
            <pc:sldMk cId="3455356111" sldId="921"/>
            <ac:spMk id="10" creationId="{E9AAF6C0-9991-45CD-B897-231A7FC0BF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dirty="0"/>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4</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dirty="0"/>
          </a:p>
        </p:txBody>
      </p:sp>
    </p:spTree>
    <p:extLst>
      <p:ext uri="{BB962C8B-B14F-4D97-AF65-F5344CB8AC3E}">
        <p14:creationId xmlns:p14="http://schemas.microsoft.com/office/powerpoint/2010/main" val="2191132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14</a:t>
            </a:fld>
            <a:endParaRPr lang="en-US" dirty="0"/>
          </a:p>
        </p:txBody>
      </p:sp>
    </p:spTree>
    <p:extLst>
      <p:ext uri="{BB962C8B-B14F-4D97-AF65-F5344CB8AC3E}">
        <p14:creationId xmlns:p14="http://schemas.microsoft.com/office/powerpoint/2010/main" val="1588809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15</a:t>
            </a:fld>
            <a:endParaRPr lang="en-US" dirty="0"/>
          </a:p>
        </p:txBody>
      </p:sp>
    </p:spTree>
    <p:extLst>
      <p:ext uri="{BB962C8B-B14F-4D97-AF65-F5344CB8AC3E}">
        <p14:creationId xmlns:p14="http://schemas.microsoft.com/office/powerpoint/2010/main" val="8265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16</a:t>
            </a:fld>
            <a:endParaRPr lang="en-US" dirty="0"/>
          </a:p>
        </p:txBody>
      </p:sp>
    </p:spTree>
    <p:extLst>
      <p:ext uri="{BB962C8B-B14F-4D97-AF65-F5344CB8AC3E}">
        <p14:creationId xmlns:p14="http://schemas.microsoft.com/office/powerpoint/2010/main" val="196757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17</a:t>
            </a:fld>
            <a:endParaRPr lang="en-US" dirty="0"/>
          </a:p>
        </p:txBody>
      </p:sp>
    </p:spTree>
    <p:extLst>
      <p:ext uri="{BB962C8B-B14F-4D97-AF65-F5344CB8AC3E}">
        <p14:creationId xmlns:p14="http://schemas.microsoft.com/office/powerpoint/2010/main" val="3867197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18</a:t>
            </a:fld>
            <a:endParaRPr lang="en-US" dirty="0"/>
          </a:p>
        </p:txBody>
      </p:sp>
    </p:spTree>
    <p:extLst>
      <p:ext uri="{BB962C8B-B14F-4D97-AF65-F5344CB8AC3E}">
        <p14:creationId xmlns:p14="http://schemas.microsoft.com/office/powerpoint/2010/main" val="276074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6</a:t>
            </a:fld>
            <a:endParaRPr lang="en-US" dirty="0"/>
          </a:p>
        </p:txBody>
      </p:sp>
    </p:spTree>
    <p:extLst>
      <p:ext uri="{BB962C8B-B14F-4D97-AF65-F5344CB8AC3E}">
        <p14:creationId xmlns:p14="http://schemas.microsoft.com/office/powerpoint/2010/main" val="323693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dirty="0"/>
          </a:p>
        </p:txBody>
      </p:sp>
    </p:spTree>
    <p:extLst>
      <p:ext uri="{BB962C8B-B14F-4D97-AF65-F5344CB8AC3E}">
        <p14:creationId xmlns:p14="http://schemas.microsoft.com/office/powerpoint/2010/main" val="325563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8</a:t>
            </a:fld>
            <a:endParaRPr lang="en-US" dirty="0"/>
          </a:p>
        </p:txBody>
      </p:sp>
    </p:spTree>
    <p:extLst>
      <p:ext uri="{BB962C8B-B14F-4D97-AF65-F5344CB8AC3E}">
        <p14:creationId xmlns:p14="http://schemas.microsoft.com/office/powerpoint/2010/main" val="370307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9</a:t>
            </a:fld>
            <a:endParaRPr lang="en-US" dirty="0"/>
          </a:p>
        </p:txBody>
      </p:sp>
    </p:spTree>
    <p:extLst>
      <p:ext uri="{BB962C8B-B14F-4D97-AF65-F5344CB8AC3E}">
        <p14:creationId xmlns:p14="http://schemas.microsoft.com/office/powerpoint/2010/main" val="32652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10</a:t>
            </a:fld>
            <a:endParaRPr lang="en-US" dirty="0"/>
          </a:p>
        </p:txBody>
      </p:sp>
    </p:spTree>
    <p:extLst>
      <p:ext uri="{BB962C8B-B14F-4D97-AF65-F5344CB8AC3E}">
        <p14:creationId xmlns:p14="http://schemas.microsoft.com/office/powerpoint/2010/main" val="311962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dirty="0"/>
          </a:p>
        </p:txBody>
      </p:sp>
    </p:spTree>
    <p:extLst>
      <p:ext uri="{BB962C8B-B14F-4D97-AF65-F5344CB8AC3E}">
        <p14:creationId xmlns:p14="http://schemas.microsoft.com/office/powerpoint/2010/main" val="1448476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12</a:t>
            </a:fld>
            <a:endParaRPr lang="en-US" dirty="0"/>
          </a:p>
        </p:txBody>
      </p:sp>
    </p:spTree>
    <p:extLst>
      <p:ext uri="{BB962C8B-B14F-4D97-AF65-F5344CB8AC3E}">
        <p14:creationId xmlns:p14="http://schemas.microsoft.com/office/powerpoint/2010/main" val="74274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dirty="0"/>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dirty="0"/>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dirty="0"/>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dirty="0"/>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dirty="0"/>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
        <p:nvSpPr>
          <p:cNvPr id="6" name="Rectangle 5">
            <a:extLst>
              <a:ext uri="{FF2B5EF4-FFF2-40B4-BE49-F238E27FC236}">
                <a16:creationId xmlns:a16="http://schemas.microsoft.com/office/drawing/2014/main" id="{74A68AB6-EEA9-F847-AA3A-74C5AF2ED4FE}"/>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sz="1000"/>
            </a:lvl1pPr>
          </a:lstStyle>
          <a:p>
            <a:pPr>
              <a:defRPr/>
            </a:pPr>
            <a:fld id="{D7B1A0BC-2D99-4B94-95F5-48FC11C1E9B5}" type="slidenum">
              <a:rPr lang="en-US" smtClean="0"/>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sz="1000"/>
            </a:lvl1pPr>
          </a:lstStyle>
          <a:p>
            <a:pPr>
              <a:defRPr/>
            </a:pPr>
            <a:fld id="{3665D51E-547F-4EB3-A967-A7125981111D}" type="slidenum">
              <a:rPr lang="en-US" smtClean="0"/>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sz="1000"/>
            </a:lvl1pPr>
          </a:lstStyle>
          <a:p>
            <a:pPr>
              <a:defRPr/>
            </a:pPr>
            <a:fld id="{20F11A98-473A-4147-BEE6-D3CBA66820AB}" type="slidenum">
              <a:rPr lang="en-US" smtClean="0"/>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pPr/>
              <a:t>‹#›</a:t>
            </a:fld>
            <a:endParaRPr lang="en-US" dirty="0"/>
          </a:p>
        </p:txBody>
      </p:sp>
    </p:spTree>
    <p:extLst>
      <p:ext uri="{BB962C8B-B14F-4D97-AF65-F5344CB8AC3E}">
        <p14:creationId xmlns:p14="http://schemas.microsoft.com/office/powerpoint/2010/main" val="126956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dirty="0"/>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dirty="0"/>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C053EF-D38A-4B1E-BDB0-FD0A5AF5135A}"/>
              </a:ext>
            </a:extLst>
          </p:cNvPr>
          <p:cNvSpPr txBox="1"/>
          <p:nvPr/>
        </p:nvSpPr>
        <p:spPr>
          <a:xfrm>
            <a:off x="5064233" y="6414588"/>
            <a:ext cx="2573140" cy="338554"/>
          </a:xfrm>
          <a:prstGeom prst="rect">
            <a:avLst/>
          </a:prstGeom>
          <a:noFill/>
        </p:spPr>
        <p:txBody>
          <a:bodyPr wrap="none">
            <a:spAutoFit/>
          </a:bodyPr>
          <a:lstStyle/>
          <a:p>
            <a:pPr algn="ctr">
              <a:defRPr/>
            </a:pPr>
            <a:r>
              <a:rPr lang="en-US" sz="1600" b="1" spc="600" dirty="0">
                <a:solidFill>
                  <a:schemeClr val="bg1"/>
                </a:solidFill>
                <a:latin typeface="Montserrat" panose="00000500000000000000" pitchFamily="50" charset="-94"/>
              </a:rPr>
              <a:t>MEDICATIONS</a:t>
            </a:r>
            <a:endParaRPr lang="tr-TR" sz="1600" b="1" spc="6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277475" y="6550955"/>
            <a:ext cx="1676400"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SEVEN</a:t>
            </a:r>
          </a:p>
        </p:txBody>
      </p:sp>
      <p:pic>
        <p:nvPicPr>
          <p:cNvPr id="4" name="Picture 3">
            <a:extLst>
              <a:ext uri="{FF2B5EF4-FFF2-40B4-BE49-F238E27FC236}">
                <a16:creationId xmlns:a16="http://schemas.microsoft.com/office/drawing/2014/main" id="{2C625337-7A05-4007-8B31-092661290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601" y="272946"/>
            <a:ext cx="2239403" cy="2090110"/>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854290"/>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Used for hypertension, congestive heart failure, </a:t>
            </a:r>
            <a:br>
              <a:rPr lang="en-US" sz="1400" dirty="0">
                <a:latin typeface="Montserrat Light" panose="00000400000000000000" pitchFamily="50" charset="0"/>
                <a:ea typeface="Calibri" panose="020F0502020204030204" pitchFamily="34" charset="0"/>
                <a:cs typeface="Times New Roman" panose="02020603050405020304" pitchFamily="18" charset="0"/>
              </a:rPr>
            </a:br>
            <a:r>
              <a:rPr lang="en-US" sz="1400" dirty="0">
                <a:latin typeface="Montserrat Light" panose="00000400000000000000" pitchFamily="50" charset="0"/>
                <a:ea typeface="Calibri" panose="020F0502020204030204" pitchFamily="34" charset="0"/>
                <a:cs typeface="Times New Roman" panose="02020603050405020304" pitchFamily="18" charset="0"/>
              </a:rPr>
              <a:t>and high blood pressure</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The side effects of Ace Inhibitors include a dry hacking cough, and increased potassium levels that cause joint pains and leg cramps.</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Unfortunately the only solution is to change medications.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ace inhibitors</a:t>
            </a:r>
          </a:p>
        </p:txBody>
      </p:sp>
      <p:sp>
        <p:nvSpPr>
          <p:cNvPr id="8" name="TextBox 7">
            <a:extLst>
              <a:ext uri="{FF2B5EF4-FFF2-40B4-BE49-F238E27FC236}">
                <a16:creationId xmlns:a16="http://schemas.microsoft.com/office/drawing/2014/main" id="{2C1C37AD-2417-3C4B-B747-7E30CA0D5C18}"/>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154781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118191"/>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This is another medication used for heart failure but specifically in patients with Diabetes or kidney disease</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This also has issues with increased potassium that causes achy joints and leg cramps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8037349" cy="707886"/>
          </a:xfrm>
          <a:prstGeom prst="rect">
            <a:avLst/>
          </a:prstGeom>
          <a:noFill/>
        </p:spPr>
        <p:txBody>
          <a:bodyPr wrap="square" rtlCol="0">
            <a:spAutoFit/>
          </a:bodyPr>
          <a:lstStyle/>
          <a:p>
            <a:r>
              <a:rPr lang="en-US" sz="4000" dirty="0">
                <a:solidFill>
                  <a:schemeClr val="bg1">
                    <a:lumMod val="75000"/>
                  </a:schemeClr>
                </a:solidFill>
              </a:rPr>
              <a:t>arbs / angiotensin II receptor blockers</a:t>
            </a:r>
          </a:p>
        </p:txBody>
      </p:sp>
      <p:sp>
        <p:nvSpPr>
          <p:cNvPr id="8" name="TextBox 7">
            <a:extLst>
              <a:ext uri="{FF2B5EF4-FFF2-40B4-BE49-F238E27FC236}">
                <a16:creationId xmlns:a16="http://schemas.microsoft.com/office/drawing/2014/main" id="{ECC884FC-3C27-BD4E-9AC1-5DF26A30D780}"/>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89341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531125"/>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They are used to treat high Cholesterol</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They can cause break down of muscle tissue which causes pain and weakness.  This can lead to insomnia</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Certain fat soluble statins can cross the blood brain barrier and cause nightmares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8037349" cy="707886"/>
          </a:xfrm>
          <a:prstGeom prst="rect">
            <a:avLst/>
          </a:prstGeom>
          <a:noFill/>
        </p:spPr>
        <p:txBody>
          <a:bodyPr wrap="square" rtlCol="0">
            <a:spAutoFit/>
          </a:bodyPr>
          <a:lstStyle/>
          <a:p>
            <a:r>
              <a:rPr lang="en-US" sz="4000" dirty="0">
                <a:solidFill>
                  <a:schemeClr val="bg1">
                    <a:lumMod val="75000"/>
                  </a:schemeClr>
                </a:solidFill>
              </a:rPr>
              <a:t>statins</a:t>
            </a:r>
          </a:p>
        </p:txBody>
      </p:sp>
      <p:sp>
        <p:nvSpPr>
          <p:cNvPr id="8" name="TextBox 7">
            <a:extLst>
              <a:ext uri="{FF2B5EF4-FFF2-40B4-BE49-F238E27FC236}">
                <a16:creationId xmlns:a16="http://schemas.microsoft.com/office/drawing/2014/main" id="{E32DD103-6D5A-1F4A-95BE-164F1FEAD1C5}"/>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113221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172261"/>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These can include all forms of stimulants including caffeine, nicotine, illegal drugs, and prescribed stimulants such as Providgil, Ritalin, and other medications to treat ADHD</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The half life of these drugs can cause significant issues of insomnia, waking after sleep onset, decreased slow wave sleep, and decreased REM.  </a:t>
            </a:r>
          </a:p>
          <a:p>
            <a:pPr marL="742950" marR="0" lvl="1" indent="-285750">
              <a:lnSpc>
                <a:spcPct val="150000"/>
              </a:lnSpc>
              <a:spcBef>
                <a:spcPts val="700"/>
              </a:spcBef>
              <a:spcAft>
                <a:spcPts val="0"/>
              </a:spcAft>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The effect can be impaired memory, depression daytime fatigue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8037349" cy="707886"/>
          </a:xfrm>
          <a:prstGeom prst="rect">
            <a:avLst/>
          </a:prstGeom>
          <a:noFill/>
        </p:spPr>
        <p:txBody>
          <a:bodyPr wrap="square" rtlCol="0">
            <a:spAutoFit/>
          </a:bodyPr>
          <a:lstStyle/>
          <a:p>
            <a:r>
              <a:rPr lang="en-US" sz="4000" dirty="0">
                <a:solidFill>
                  <a:schemeClr val="bg1">
                    <a:lumMod val="75000"/>
                  </a:schemeClr>
                </a:solidFill>
              </a:rPr>
              <a:t>stimulants</a:t>
            </a:r>
          </a:p>
        </p:txBody>
      </p:sp>
      <p:sp>
        <p:nvSpPr>
          <p:cNvPr id="8" name="TextBox 7">
            <a:extLst>
              <a:ext uri="{FF2B5EF4-FFF2-40B4-BE49-F238E27FC236}">
                <a16:creationId xmlns:a16="http://schemas.microsoft.com/office/drawing/2014/main" id="{DFB99493-0DBD-0748-B60A-7418AFFE4B04}"/>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4271451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680157"/>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They increase total sleep time and stage 2 sleep.  It also increases sleep spindles which is a specific type of brain wave but the effects of this change are unknown</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It will also increase daytime sleepiness the next day </a:t>
            </a:r>
            <a:br>
              <a:rPr lang="en-US" sz="1400" dirty="0">
                <a:latin typeface="Montserrat Light" panose="00000400000000000000" pitchFamily="50" charset="0"/>
                <a:ea typeface="Calibri" panose="020F0502020204030204" pitchFamily="34" charset="0"/>
                <a:cs typeface="Times New Roman" panose="02020603050405020304" pitchFamily="18" charset="0"/>
              </a:rPr>
            </a:br>
            <a:r>
              <a:rPr lang="en-US" sz="1400" dirty="0">
                <a:latin typeface="Montserrat Light" panose="00000400000000000000" pitchFamily="50" charset="0"/>
                <a:ea typeface="Calibri" panose="020F0502020204030204" pitchFamily="34" charset="0"/>
                <a:cs typeface="Times New Roman" panose="02020603050405020304" pitchFamily="18" charset="0"/>
              </a:rPr>
              <a:t>(know as hangover)</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They decrease sleep onset, wake after sleep onset </a:t>
            </a:r>
          </a:p>
          <a:p>
            <a:pPr marL="742950" lvl="1" indent="-285750">
              <a:lnSpc>
                <a:spcPct val="150000"/>
              </a:lnSpc>
              <a:spcBef>
                <a:spcPts val="700"/>
              </a:spcBef>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On Barbiturates there is decreased slow wave sleep and REM</a:t>
            </a:r>
          </a:p>
          <a:p>
            <a:pPr marL="742950" lvl="1" indent="-285750">
              <a:lnSpc>
                <a:spcPct val="150000"/>
              </a:lnSpc>
              <a:spcBef>
                <a:spcPts val="700"/>
              </a:spcBef>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On Benzodiazepines there is decreased REM</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8037349" cy="707886"/>
          </a:xfrm>
          <a:prstGeom prst="rect">
            <a:avLst/>
          </a:prstGeom>
          <a:noFill/>
        </p:spPr>
        <p:txBody>
          <a:bodyPr wrap="square" rtlCol="0">
            <a:spAutoFit/>
          </a:bodyPr>
          <a:lstStyle/>
          <a:p>
            <a:r>
              <a:rPr lang="en-US" sz="4000" dirty="0">
                <a:solidFill>
                  <a:schemeClr val="bg1">
                    <a:lumMod val="75000"/>
                  </a:schemeClr>
                </a:solidFill>
              </a:rPr>
              <a:t>hypnotics / sedatives</a:t>
            </a:r>
          </a:p>
        </p:txBody>
      </p:sp>
      <p:sp>
        <p:nvSpPr>
          <p:cNvPr id="8" name="TextBox 7">
            <a:extLst>
              <a:ext uri="{FF2B5EF4-FFF2-40B4-BE49-F238E27FC236}">
                <a16:creationId xmlns:a16="http://schemas.microsoft.com/office/drawing/2014/main" id="{FB0729DF-4C92-7F42-AFE7-AFE2FE16B3F7}"/>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326886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504194"/>
          </a:xfrm>
          <a:prstGeom prst="rect">
            <a:avLst/>
          </a:prstGeom>
        </p:spPr>
        <p:txBody>
          <a:bodyPr wrap="square">
            <a:spAutoFit/>
          </a:bodyPr>
          <a:lstStyle/>
          <a:p>
            <a:pPr marL="342900" marR="0" lvl="0" indent="-342900">
              <a:lnSpc>
                <a:spcPct val="20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One thing you must consider when weaning off the hypnotics is Rebound.</a:t>
            </a:r>
          </a:p>
          <a:p>
            <a:pPr marL="742950" marR="0" lvl="1" indent="-285750">
              <a:lnSpc>
                <a:spcPct val="200000"/>
              </a:lnSpc>
              <a:spcBef>
                <a:spcPts val="700"/>
              </a:spcBef>
              <a:spcAft>
                <a:spcPts val="0"/>
              </a:spcAft>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This can last as long as 1 day to 2 weeks depending on what is taken and how long</a:t>
            </a:r>
          </a:p>
          <a:p>
            <a:pPr marL="742950" marR="0" lvl="1" indent="-285750">
              <a:lnSpc>
                <a:spcPct val="200000"/>
              </a:lnSpc>
              <a:spcBef>
                <a:spcPts val="700"/>
              </a:spcBef>
              <a:spcAft>
                <a:spcPts val="0"/>
              </a:spcAft>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It will be a return of symptoms that started the person to take the medications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8037349" cy="707886"/>
          </a:xfrm>
          <a:prstGeom prst="rect">
            <a:avLst/>
          </a:prstGeom>
          <a:noFill/>
        </p:spPr>
        <p:txBody>
          <a:bodyPr wrap="square" rtlCol="0">
            <a:spAutoFit/>
          </a:bodyPr>
          <a:lstStyle/>
          <a:p>
            <a:r>
              <a:rPr lang="en-US" sz="4000" dirty="0">
                <a:solidFill>
                  <a:schemeClr val="bg1">
                    <a:lumMod val="75000"/>
                  </a:schemeClr>
                </a:solidFill>
              </a:rPr>
              <a:t>hypnotics</a:t>
            </a:r>
          </a:p>
        </p:txBody>
      </p:sp>
      <p:sp>
        <p:nvSpPr>
          <p:cNvPr id="8" name="TextBox 7">
            <a:extLst>
              <a:ext uri="{FF2B5EF4-FFF2-40B4-BE49-F238E27FC236}">
                <a16:creationId xmlns:a16="http://schemas.microsoft.com/office/drawing/2014/main" id="{DE2468C8-D809-E040-BDDB-3E534483F1E3}"/>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218880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531125"/>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Although they are used acutely there are more and more people who are using them for pain management</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It will cause an increase in fatigue and sleepiness</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It will cause a decrease in REM which can cause issues with memory</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8037349" cy="707886"/>
          </a:xfrm>
          <a:prstGeom prst="rect">
            <a:avLst/>
          </a:prstGeom>
          <a:noFill/>
        </p:spPr>
        <p:txBody>
          <a:bodyPr wrap="square" rtlCol="0">
            <a:spAutoFit/>
          </a:bodyPr>
          <a:lstStyle/>
          <a:p>
            <a:r>
              <a:rPr lang="en-US" sz="4000" dirty="0">
                <a:solidFill>
                  <a:schemeClr val="bg1">
                    <a:lumMod val="75000"/>
                  </a:schemeClr>
                </a:solidFill>
              </a:rPr>
              <a:t>narcotics</a:t>
            </a:r>
          </a:p>
        </p:txBody>
      </p:sp>
      <p:sp>
        <p:nvSpPr>
          <p:cNvPr id="8" name="TextBox 7">
            <a:extLst>
              <a:ext uri="{FF2B5EF4-FFF2-40B4-BE49-F238E27FC236}">
                <a16:creationId xmlns:a16="http://schemas.microsoft.com/office/drawing/2014/main" id="{74E37EF4-6AAD-D643-9047-66D9A472CB00}"/>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212425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620893"/>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Aspirin can cause decrease in slow wave sleep</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Tagamet increases slow wave sleep</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Marijuana when used long term will decrease slow wave sleep</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Antihistamines  will decrease REM sleep and can cause daytime fatigue and insomnia rebound</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8037349" cy="707886"/>
          </a:xfrm>
          <a:prstGeom prst="rect">
            <a:avLst/>
          </a:prstGeom>
          <a:noFill/>
        </p:spPr>
        <p:txBody>
          <a:bodyPr wrap="square" rtlCol="0">
            <a:spAutoFit/>
          </a:bodyPr>
          <a:lstStyle/>
          <a:p>
            <a:r>
              <a:rPr lang="en-US" sz="4000" dirty="0">
                <a:solidFill>
                  <a:schemeClr val="bg1">
                    <a:lumMod val="75000"/>
                  </a:schemeClr>
                </a:solidFill>
              </a:rPr>
              <a:t>over the counter medications</a:t>
            </a:r>
          </a:p>
        </p:txBody>
      </p:sp>
      <p:sp>
        <p:nvSpPr>
          <p:cNvPr id="8" name="TextBox 7">
            <a:extLst>
              <a:ext uri="{FF2B5EF4-FFF2-40B4-BE49-F238E27FC236}">
                <a16:creationId xmlns:a16="http://schemas.microsoft.com/office/drawing/2014/main" id="{1DA0B7C3-DEDF-0746-A181-E1EE83230D73}"/>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16726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559885"/>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Most of these (such as valerian, chamomile or GABA) have no scientific support that says they help sleep.</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Melatonin as a sleep supplement is a natural occurring substance in the body.  It is secreted in the hippocampus to initiate sleep onset. </a:t>
            </a:r>
          </a:p>
          <a:p>
            <a:pPr marL="742950" lvl="1" indent="-285750">
              <a:lnSpc>
                <a:spcPct val="150000"/>
              </a:lnSpc>
              <a:spcBef>
                <a:spcPts val="700"/>
              </a:spcBef>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The problem develops when we take this supplement we stop the body from producing its own Melatonin.  </a:t>
            </a:r>
          </a:p>
          <a:p>
            <a:pPr marL="742950" lvl="1" indent="-285750">
              <a:lnSpc>
                <a:spcPct val="150000"/>
              </a:lnSpc>
              <a:spcBef>
                <a:spcPts val="700"/>
              </a:spcBef>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The other issue is dosage .  Most research has shown that very small doses of less than 1mg is sufficient however it does need to be able to get into the blood stream so it must be taken properly such as extended release capsules that do not dissolve in the stomach, sublingual, or quick dissolve that are absorbed prior to entering the stomach.</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8037349" cy="707886"/>
          </a:xfrm>
          <a:prstGeom prst="rect">
            <a:avLst/>
          </a:prstGeom>
          <a:noFill/>
        </p:spPr>
        <p:txBody>
          <a:bodyPr wrap="square" rtlCol="0">
            <a:spAutoFit/>
          </a:bodyPr>
          <a:lstStyle/>
          <a:p>
            <a:r>
              <a:rPr lang="en-US" sz="4000" dirty="0">
                <a:solidFill>
                  <a:schemeClr val="bg1">
                    <a:lumMod val="75000"/>
                  </a:schemeClr>
                </a:solidFill>
              </a:rPr>
              <a:t>supplements</a:t>
            </a:r>
          </a:p>
        </p:txBody>
      </p:sp>
      <p:sp>
        <p:nvSpPr>
          <p:cNvPr id="11" name="TextBox 10">
            <a:extLst>
              <a:ext uri="{FF2B5EF4-FFF2-40B4-BE49-F238E27FC236}">
                <a16:creationId xmlns:a16="http://schemas.microsoft.com/office/drawing/2014/main" id="{2EBB732F-8062-0946-9B6F-544E4D76B9C4}"/>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3455356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E737DF85-76AD-4421-8AF6-58E0123BE4E7}"/>
              </a:ext>
            </a:extLst>
          </p:cNvPr>
          <p:cNvSpPr txBox="1">
            <a:spLocks noChangeArrowheads="1"/>
          </p:cNvSpPr>
          <p:nvPr/>
        </p:nvSpPr>
        <p:spPr bwMode="auto">
          <a:xfrm>
            <a:off x="3048954" y="1955007"/>
            <a:ext cx="60917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4400" dirty="0">
                <a:solidFill>
                  <a:schemeClr val="accent1"/>
                </a:solidFill>
                <a:latin typeface="Montserrat" panose="02000505000000020004" pitchFamily="2" charset="0"/>
              </a:rPr>
              <a:t>You Are Ready </a:t>
            </a:r>
          </a:p>
          <a:p>
            <a:pPr algn="ctr" fontAlgn="base">
              <a:spcBef>
                <a:spcPct val="0"/>
              </a:spcBef>
              <a:spcAft>
                <a:spcPct val="0"/>
              </a:spcAft>
            </a:pPr>
            <a:r>
              <a:rPr lang="en-US" altLang="en-US" sz="4400" dirty="0">
                <a:solidFill>
                  <a:schemeClr val="accent1"/>
                </a:solidFill>
                <a:latin typeface="Montserrat" panose="02000505000000020004" pitchFamily="2" charset="0"/>
              </a:rPr>
              <a:t>For The Next Module</a:t>
            </a:r>
            <a:endParaRPr lang="tr-TR" altLang="en-US" sz="44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C64DD208-BFA3-485D-AEAE-404952D2DD6B}"/>
              </a:ext>
            </a:extLst>
          </p:cNvPr>
          <p:cNvSpPr>
            <a:spLocks noGrp="1"/>
          </p:cNvSpPr>
          <p:nvPr>
            <p:ph type="sldNum" sz="quarter" idx="10"/>
          </p:nvPr>
        </p:nvSpPr>
        <p:spPr/>
        <p:txBody>
          <a:bodyPr/>
          <a:lstStyle/>
          <a:p>
            <a:pPr>
              <a:defRPr/>
            </a:pPr>
            <a:fld id="{5EE37673-3C83-422C-BC29-BBCE9CD0513B}" type="slidenum">
              <a:rPr lang="en-US" smtClean="0"/>
              <a:pPr>
                <a:defRPr/>
              </a:pPr>
              <a:t>19</a:t>
            </a:fld>
            <a:endParaRPr lang="en-US" dirty="0"/>
          </a:p>
        </p:txBody>
      </p:sp>
      <p:pic>
        <p:nvPicPr>
          <p:cNvPr id="5" name="Picture 4">
            <a:extLst>
              <a:ext uri="{FF2B5EF4-FFF2-40B4-BE49-F238E27FC236}">
                <a16:creationId xmlns:a16="http://schemas.microsoft.com/office/drawing/2014/main" id="{1329F4D5-90E5-4C4A-90FE-8CF0686B4787}"/>
              </a:ext>
            </a:extLst>
          </p:cNvPr>
          <p:cNvPicPr>
            <a:picLocks noChangeAspect="1"/>
          </p:cNvPicPr>
          <p:nvPr/>
        </p:nvPicPr>
        <p:blipFill>
          <a:blip r:embed="rId2"/>
          <a:stretch>
            <a:fillRect/>
          </a:stretch>
        </p:blipFill>
        <p:spPr>
          <a:xfrm>
            <a:off x="4376523" y="6538912"/>
            <a:ext cx="3171825" cy="247650"/>
          </a:xfrm>
          <a:prstGeom prst="rect">
            <a:avLst/>
          </a:prstGeom>
        </p:spPr>
      </p:pic>
    </p:spTree>
    <p:extLst>
      <p:ext uri="{BB962C8B-B14F-4D97-AF65-F5344CB8AC3E}">
        <p14:creationId xmlns:p14="http://schemas.microsoft.com/office/powerpoint/2010/main" val="105710481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18">
            <a:extLst>
              <a:ext uri="{FF2B5EF4-FFF2-40B4-BE49-F238E27FC236}">
                <a16:creationId xmlns:a16="http://schemas.microsoft.com/office/drawing/2014/main" id="{7660F2BD-909F-4130-BFC7-CE953EFA88C9}"/>
              </a:ext>
            </a:extLst>
          </p:cNvPr>
          <p:cNvSpPr txBox="1">
            <a:spLocks noChangeArrowheads="1"/>
          </p:cNvSpPr>
          <p:nvPr/>
        </p:nvSpPr>
        <p:spPr bwMode="auto">
          <a:xfrm>
            <a:off x="2758806" y="2851919"/>
            <a:ext cx="6672019"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6900" dirty="0">
                <a:solidFill>
                  <a:schemeClr val="accent1"/>
                </a:solidFill>
                <a:latin typeface="Montserrat" panose="02000505000000020004" pitchFamily="2" charset="0"/>
              </a:rPr>
              <a:t>MEDICATIONS</a:t>
            </a:r>
            <a:endParaRPr lang="tr-TR" altLang="en-US" sz="69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3BF45417-5551-46BE-A619-AE3908BB5791}"/>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dirty="0"/>
          </a:p>
        </p:txBody>
      </p:sp>
      <p:pic>
        <p:nvPicPr>
          <p:cNvPr id="4" name="Picture 3">
            <a:extLst>
              <a:ext uri="{FF2B5EF4-FFF2-40B4-BE49-F238E27FC236}">
                <a16:creationId xmlns:a16="http://schemas.microsoft.com/office/drawing/2014/main" id="{144A0AF1-5138-4EB2-8FEC-8E179B39E43F}"/>
              </a:ext>
            </a:extLst>
          </p:cNvPr>
          <p:cNvPicPr>
            <a:picLocks noChangeAspect="1"/>
          </p:cNvPicPr>
          <p:nvPr/>
        </p:nvPicPr>
        <p:blipFill>
          <a:blip r:embed="rId2"/>
          <a:stretch>
            <a:fillRect/>
          </a:stretch>
        </p:blipFill>
        <p:spPr>
          <a:xfrm>
            <a:off x="4664199" y="6473825"/>
            <a:ext cx="3171825" cy="247650"/>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251419" y="419804"/>
            <a:ext cx="2576346"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lang="en-US" sz="1600" spc="600" dirty="0">
                <a:solidFill>
                  <a:prstClr val="white"/>
                </a:solidFill>
                <a:latin typeface="Montserrat" panose="00000500000000000000" pitchFamily="50" charset="-94"/>
              </a:rPr>
              <a:t>NINE</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439255-0923-0E40-B7C6-5B207FDC92F8}"/>
              </a:ext>
            </a:extLst>
          </p:cNvPr>
          <p:cNvSpPr txBox="1"/>
          <p:nvPr/>
        </p:nvSpPr>
        <p:spPr>
          <a:xfrm>
            <a:off x="4107256" y="4467883"/>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2" name="TextBox 11">
            <a:extLst>
              <a:ext uri="{FF2B5EF4-FFF2-40B4-BE49-F238E27FC236}">
                <a16:creationId xmlns:a16="http://schemas.microsoft.com/office/drawing/2014/main" id="{54741D17-4C5B-EE4A-8A37-F3DBE234DB31}"/>
              </a:ext>
            </a:extLst>
          </p:cNvPr>
          <p:cNvSpPr txBox="1"/>
          <p:nvPr/>
        </p:nvSpPr>
        <p:spPr>
          <a:xfrm>
            <a:off x="2149851" y="3021333"/>
            <a:ext cx="7803738"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MEDICATIONS THAT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AFFECT SLEEP</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18C928FD-F477-4F23-AF46-F7C4A9597C75}"/>
              </a:ext>
            </a:extLst>
          </p:cNvPr>
          <p:cNvSpPr>
            <a:spLocks noGrp="1"/>
          </p:cNvSpPr>
          <p:nvPr>
            <p:ph type="sldNum" sz="quarter" idx="12"/>
          </p:nvPr>
        </p:nvSpPr>
        <p:spPr/>
        <p:txBody>
          <a:bodyPr/>
          <a:lstStyle/>
          <a:p>
            <a:fld id="{893DE34F-861C-4A6A-B142-FB2440115817}" type="slidenum">
              <a:rPr lang="en-US" smtClean="0"/>
              <a:t>3</a:t>
            </a:fld>
            <a:endParaRPr lang="en-US" dirty="0"/>
          </a:p>
        </p:txBody>
      </p:sp>
    </p:spTree>
    <p:extLst>
      <p:ext uri="{BB962C8B-B14F-4D97-AF65-F5344CB8AC3E}">
        <p14:creationId xmlns:p14="http://schemas.microsoft.com/office/powerpoint/2010/main" val="113377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4</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3987521" cy="4583242"/>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Alpha Blockers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Beta Blockers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Antidepressants/Antipsychotics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Steroids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Ace Inhibitors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Blood pressure medications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Statins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Stimulants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Hypnotics/Sedatives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Narcotics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Other miscellaneous medications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Over the Counter Medications</a:t>
            </a:r>
          </a:p>
          <a:p>
            <a:pPr marL="342900" marR="0" lvl="0" indent="-342900">
              <a:lnSpc>
                <a:spcPct val="150000"/>
              </a:lnSpc>
              <a:spcBef>
                <a:spcPts val="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Supplements</a:t>
            </a:r>
          </a:p>
          <a:p>
            <a:pPr algn="just">
              <a:lnSpc>
                <a:spcPct val="150000"/>
              </a:lnSpc>
              <a:defRPr/>
            </a:pP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medications affecting sleep</a:t>
            </a:r>
          </a:p>
        </p:txBody>
      </p:sp>
    </p:spTree>
    <p:extLst>
      <p:ext uri="{BB962C8B-B14F-4D97-AF65-F5344CB8AC3E}">
        <p14:creationId xmlns:p14="http://schemas.microsoft.com/office/powerpoint/2010/main" val="17868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441357"/>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These are your medications that are used for hypertension and are also used for people who have an enlarged prostate.</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This medication decreases REM.  This is an issue because we process emotions and memories during this time of sleep.</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alpha blockers</a:t>
            </a:r>
          </a:p>
        </p:txBody>
      </p:sp>
      <p:sp>
        <p:nvSpPr>
          <p:cNvPr id="8" name="TextBox 7">
            <a:extLst>
              <a:ext uri="{FF2B5EF4-FFF2-40B4-BE49-F238E27FC236}">
                <a16:creationId xmlns:a16="http://schemas.microsoft.com/office/drawing/2014/main" id="{E41FFD00-44B0-C249-A4F4-EC4D366C20C6}"/>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95441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620893"/>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Typically used for blood pressure and arrhythmias</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May also be used for migraines, angina, tremors and glaucoma</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The side effects include disrupted sleep and nightmares</a:t>
            </a:r>
          </a:p>
          <a:p>
            <a:pPr marL="742950" lvl="1" indent="-285750">
              <a:lnSpc>
                <a:spcPct val="150000"/>
              </a:lnSpc>
              <a:spcBef>
                <a:spcPts val="700"/>
              </a:spcBef>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May be associated with low Melatonin levels.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beta blockers</a:t>
            </a:r>
          </a:p>
        </p:txBody>
      </p:sp>
      <p:sp>
        <p:nvSpPr>
          <p:cNvPr id="8" name="TextBox 7">
            <a:extLst>
              <a:ext uri="{FF2B5EF4-FFF2-40B4-BE49-F238E27FC236}">
                <a16:creationId xmlns:a16="http://schemas.microsoft.com/office/drawing/2014/main" id="{57469B95-A5C4-9240-B974-EEECB37C655C}"/>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222141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590389"/>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b="1" dirty="0">
                <a:latin typeface="Montserrat Light" panose="00000400000000000000" pitchFamily="50" charset="0"/>
                <a:ea typeface="Calibri" panose="020F0502020204030204" pitchFamily="34" charset="0"/>
                <a:cs typeface="Times New Roman" panose="02020603050405020304" pitchFamily="18" charset="0"/>
              </a:rPr>
              <a:t>MAOIs</a:t>
            </a:r>
            <a:r>
              <a:rPr lang="en-US" sz="1400" dirty="0">
                <a:latin typeface="Montserrat Light" panose="00000400000000000000" pitchFamily="50" charset="0"/>
                <a:ea typeface="Calibri" panose="020F0502020204030204" pitchFamily="34" charset="0"/>
                <a:cs typeface="Times New Roman" panose="02020603050405020304" pitchFamily="18" charset="0"/>
              </a:rPr>
              <a:t> completely eliminate REM and can decrease total sleep time</a:t>
            </a:r>
          </a:p>
          <a:p>
            <a:pPr marL="342900" marR="0" lvl="0" indent="-342900">
              <a:lnSpc>
                <a:spcPct val="150000"/>
              </a:lnSpc>
              <a:spcBef>
                <a:spcPts val="700"/>
              </a:spcBef>
              <a:spcAft>
                <a:spcPts val="0"/>
              </a:spcAft>
              <a:buFont typeface="Symbol" panose="05050102010706020507" pitchFamily="18" charset="2"/>
              <a:buChar char=""/>
            </a:pPr>
            <a:r>
              <a:rPr lang="en-US" sz="1400" b="1" dirty="0">
                <a:latin typeface="Montserrat Light" panose="00000400000000000000" pitchFamily="50" charset="0"/>
                <a:ea typeface="Calibri" panose="020F0502020204030204" pitchFamily="34" charset="0"/>
                <a:cs typeface="Times New Roman" panose="02020603050405020304" pitchFamily="18" charset="0"/>
              </a:rPr>
              <a:t>Tricyclic antidepressents </a:t>
            </a:r>
            <a:r>
              <a:rPr lang="en-US" sz="1400" dirty="0">
                <a:latin typeface="Montserrat Light" panose="00000400000000000000" pitchFamily="50" charset="0"/>
                <a:ea typeface="Calibri" panose="020F0502020204030204" pitchFamily="34" charset="0"/>
                <a:cs typeface="Times New Roman" panose="02020603050405020304" pitchFamily="18" charset="0"/>
              </a:rPr>
              <a:t>(Elevil, Doxipin, Comipramin, Anafranil) decrease REM and increase slow wave sleep however depending on the medication it can either be a depressant increasing sleep or activating where it will decrease sleep.</a:t>
            </a:r>
          </a:p>
          <a:p>
            <a:pPr marL="342900" marR="0" lvl="0" indent="-342900">
              <a:lnSpc>
                <a:spcPct val="150000"/>
              </a:lnSpc>
              <a:spcBef>
                <a:spcPts val="700"/>
              </a:spcBef>
              <a:spcAft>
                <a:spcPts val="0"/>
              </a:spcAft>
              <a:buFont typeface="Symbol" panose="05050102010706020507" pitchFamily="18" charset="2"/>
              <a:buChar char=""/>
            </a:pPr>
            <a:r>
              <a:rPr lang="en-US" sz="1400" b="1" dirty="0">
                <a:latin typeface="Montserrat Light" panose="00000400000000000000" pitchFamily="50" charset="0"/>
                <a:ea typeface="Calibri" panose="020F0502020204030204" pitchFamily="34" charset="0"/>
                <a:cs typeface="Times New Roman" panose="02020603050405020304" pitchFamily="18" charset="0"/>
              </a:rPr>
              <a:t>SSRIs </a:t>
            </a:r>
            <a:r>
              <a:rPr lang="en-US" sz="1400" dirty="0">
                <a:latin typeface="Montserrat Light" panose="00000400000000000000" pitchFamily="50" charset="0"/>
                <a:ea typeface="Calibri" panose="020F0502020204030204" pitchFamily="34" charset="0"/>
                <a:cs typeface="Times New Roman" panose="02020603050405020304" pitchFamily="18" charset="0"/>
              </a:rPr>
              <a:t>(Prozac, Paxil, Trazadone, Effexor, Wellbutrin, Remoran, etc..)</a:t>
            </a:r>
          </a:p>
          <a:p>
            <a:pPr marL="742950" lvl="1" indent="-285750">
              <a:lnSpc>
                <a:spcPct val="150000"/>
              </a:lnSpc>
              <a:spcBef>
                <a:spcPts val="700"/>
              </a:spcBef>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They will decrease REM and when they come off </a:t>
            </a:r>
            <a:br>
              <a:rPr lang="en-US" sz="1400" dirty="0">
                <a:latin typeface="Montserrat Light" panose="00000400000000000000" pitchFamily="50" charset="0"/>
                <a:ea typeface="Calibri" panose="020F0502020204030204" pitchFamily="34" charset="0"/>
                <a:cs typeface="Times New Roman" panose="02020603050405020304" pitchFamily="18" charset="0"/>
              </a:rPr>
            </a:br>
            <a:r>
              <a:rPr lang="en-US" sz="1400" dirty="0">
                <a:latin typeface="Montserrat Light" panose="00000400000000000000" pitchFamily="50" charset="0"/>
                <a:ea typeface="Calibri" panose="020F0502020204030204" pitchFamily="34" charset="0"/>
                <a:cs typeface="Times New Roman" panose="02020603050405020304" pitchFamily="18" charset="0"/>
              </a:rPr>
              <a:t>will increase REM</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antidepressants / antipsychotics</a:t>
            </a:r>
          </a:p>
        </p:txBody>
      </p:sp>
      <p:sp>
        <p:nvSpPr>
          <p:cNvPr id="8" name="TextBox 7">
            <a:extLst>
              <a:ext uri="{FF2B5EF4-FFF2-40B4-BE49-F238E27FC236}">
                <a16:creationId xmlns:a16="http://schemas.microsoft.com/office/drawing/2014/main" id="{B1C7C939-0FCC-AD4C-9B52-60D2E1B3D31B}"/>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261517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8</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4139788"/>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b="1" dirty="0">
                <a:latin typeface="Montserrat Light" panose="00000400000000000000" pitchFamily="50" charset="0"/>
                <a:ea typeface="Calibri" panose="020F0502020204030204" pitchFamily="34" charset="0"/>
                <a:cs typeface="Times New Roman" panose="02020603050405020304" pitchFamily="18" charset="0"/>
              </a:rPr>
              <a:t>Antipsychotics</a:t>
            </a:r>
          </a:p>
          <a:p>
            <a:pPr marL="742950" marR="0" lvl="1" indent="-285750">
              <a:lnSpc>
                <a:spcPct val="150000"/>
              </a:lnSpc>
              <a:spcBef>
                <a:spcPts val="700"/>
              </a:spcBef>
              <a:spcAft>
                <a:spcPts val="0"/>
              </a:spcAft>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They improve sleep however they can either increase or decrease slow wave sleep depending on dosage</a:t>
            </a:r>
          </a:p>
          <a:p>
            <a:pPr marL="742950" marR="0" lvl="1" indent="-285750">
              <a:lnSpc>
                <a:spcPct val="150000"/>
              </a:lnSpc>
              <a:spcBef>
                <a:spcPts val="700"/>
              </a:spcBef>
              <a:spcAft>
                <a:spcPts val="0"/>
              </a:spcAft>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They are sedating so daytime sleepiness is an issue</a:t>
            </a:r>
          </a:p>
          <a:p>
            <a:pPr marL="342900" marR="0" lvl="0" indent="-342900">
              <a:lnSpc>
                <a:spcPct val="150000"/>
              </a:lnSpc>
              <a:spcBef>
                <a:spcPts val="700"/>
              </a:spcBef>
              <a:spcAft>
                <a:spcPts val="0"/>
              </a:spcAft>
              <a:buFont typeface="Symbol" panose="05050102010706020507" pitchFamily="18" charset="2"/>
              <a:buChar char=""/>
            </a:pPr>
            <a:r>
              <a:rPr lang="en-US" sz="1400" b="1" dirty="0">
                <a:latin typeface="Montserrat Light" panose="00000400000000000000" pitchFamily="50" charset="0"/>
                <a:ea typeface="Calibri" panose="020F0502020204030204" pitchFamily="34" charset="0"/>
                <a:cs typeface="Times New Roman" panose="02020603050405020304" pitchFamily="18" charset="0"/>
              </a:rPr>
              <a:t>Mood stabilizers/Anti Epileptics</a:t>
            </a:r>
          </a:p>
          <a:p>
            <a:pPr marL="742950" lvl="1" indent="-285750">
              <a:lnSpc>
                <a:spcPct val="150000"/>
              </a:lnSpc>
              <a:spcBef>
                <a:spcPts val="700"/>
              </a:spcBef>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Lithium can cause sleepiness and total sleep time.  It can increase slow wave sleep and decrease REM.  It also can cause sleep movements such as sleep talking or sleep walking</a:t>
            </a:r>
          </a:p>
          <a:p>
            <a:pPr marL="742950" lvl="1" indent="-285750">
              <a:lnSpc>
                <a:spcPct val="150000"/>
              </a:lnSpc>
              <a:spcBef>
                <a:spcPts val="700"/>
              </a:spcBef>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Depakote has increase in sleepiness but no change in </a:t>
            </a:r>
            <a:br>
              <a:rPr lang="en-US" sz="1400" dirty="0">
                <a:latin typeface="Montserrat Light" panose="00000400000000000000" pitchFamily="50" charset="0"/>
                <a:ea typeface="Calibri" panose="020F0502020204030204" pitchFamily="34" charset="0"/>
                <a:cs typeface="Times New Roman" panose="02020603050405020304" pitchFamily="18" charset="0"/>
              </a:rPr>
            </a:br>
            <a:r>
              <a:rPr lang="en-US" sz="1400" dirty="0">
                <a:latin typeface="Montserrat Light" panose="00000400000000000000" pitchFamily="50" charset="0"/>
                <a:ea typeface="Calibri" panose="020F0502020204030204" pitchFamily="34" charset="0"/>
                <a:cs typeface="Times New Roman" panose="02020603050405020304" pitchFamily="18" charset="0"/>
              </a:rPr>
              <a:t>sleep architecture</a:t>
            </a:r>
          </a:p>
          <a:p>
            <a:pPr marL="742950" lvl="1" indent="-285750">
              <a:lnSpc>
                <a:spcPct val="150000"/>
              </a:lnSpc>
              <a:spcBef>
                <a:spcPts val="700"/>
              </a:spcBef>
              <a:buFont typeface="Courier New" panose="02070309020205020404" pitchFamily="49" charset="0"/>
              <a:buChar char="o"/>
            </a:pPr>
            <a:r>
              <a:rPr lang="en-US" sz="1400" dirty="0">
                <a:latin typeface="Montserrat Light" panose="00000400000000000000" pitchFamily="50" charset="0"/>
                <a:ea typeface="Calibri" panose="020F0502020204030204" pitchFamily="34" charset="0"/>
                <a:cs typeface="Times New Roman" panose="02020603050405020304" pitchFamily="18" charset="0"/>
              </a:rPr>
              <a:t>Tegretol can cause restlessness and insomnia</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antidepressants / antipsychotics</a:t>
            </a:r>
          </a:p>
        </p:txBody>
      </p:sp>
      <p:sp>
        <p:nvSpPr>
          <p:cNvPr id="8" name="TextBox 7">
            <a:extLst>
              <a:ext uri="{FF2B5EF4-FFF2-40B4-BE49-F238E27FC236}">
                <a16:creationId xmlns:a16="http://schemas.microsoft.com/office/drawing/2014/main" id="{41DBDEC1-83D0-4D40-9D96-D84406B3B544}"/>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79888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9</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795026"/>
          </a:xfrm>
          <a:prstGeom prst="rect">
            <a:avLst/>
          </a:prstGeom>
        </p:spPr>
        <p:txBody>
          <a:bodyPr wrap="square">
            <a:spAutoFit/>
          </a:bodyPr>
          <a:lstStyle/>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These use the adrenal gland to help produce anti-inflammatory response in the body</a:t>
            </a:r>
          </a:p>
          <a:p>
            <a:pPr marL="342900" marR="0" lvl="0" indent="-342900">
              <a:lnSpc>
                <a:spcPct val="150000"/>
              </a:lnSpc>
              <a:spcBef>
                <a:spcPts val="700"/>
              </a:spcBef>
              <a:spcAft>
                <a:spcPts val="0"/>
              </a:spcAft>
              <a:buFont typeface="Symbol" panose="05050102010706020507" pitchFamily="18" charset="2"/>
              <a:buChar char=""/>
            </a:pPr>
            <a:r>
              <a:rPr lang="en-US" sz="1400" dirty="0">
                <a:latin typeface="Montserrat Light" panose="00000400000000000000" pitchFamily="50" charset="0"/>
                <a:ea typeface="Calibri" panose="020F0502020204030204" pitchFamily="34" charset="0"/>
                <a:cs typeface="Times New Roman" panose="02020603050405020304" pitchFamily="18" charset="0"/>
              </a:rPr>
              <a:t>This can cause Adrenal Fatigue and increase in Cortisol levels which can cause insomnia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825740" cy="707886"/>
          </a:xfrm>
          <a:prstGeom prst="rect">
            <a:avLst/>
          </a:prstGeom>
          <a:noFill/>
        </p:spPr>
        <p:txBody>
          <a:bodyPr wrap="square" rtlCol="0">
            <a:spAutoFit/>
          </a:bodyPr>
          <a:lstStyle/>
          <a:p>
            <a:r>
              <a:rPr lang="en-US" sz="4000" dirty="0">
                <a:solidFill>
                  <a:schemeClr val="bg1">
                    <a:lumMod val="75000"/>
                  </a:schemeClr>
                </a:solidFill>
              </a:rPr>
              <a:t>steroids</a:t>
            </a:r>
          </a:p>
        </p:txBody>
      </p:sp>
      <p:sp>
        <p:nvSpPr>
          <p:cNvPr id="8" name="TextBox 7">
            <a:extLst>
              <a:ext uri="{FF2B5EF4-FFF2-40B4-BE49-F238E27FC236}">
                <a16:creationId xmlns:a16="http://schemas.microsoft.com/office/drawing/2014/main" id="{F214366F-EAF6-0C4D-81D6-52581376628C}"/>
              </a:ext>
            </a:extLst>
          </p:cNvPr>
          <p:cNvSpPr txBox="1"/>
          <p:nvPr/>
        </p:nvSpPr>
        <p:spPr>
          <a:xfrm rot="16200000">
            <a:off x="-1118232" y="2705725"/>
            <a:ext cx="4866928" cy="1446550"/>
          </a:xfrm>
          <a:prstGeom prst="rect">
            <a:avLst/>
          </a:prstGeom>
          <a:noFill/>
        </p:spPr>
        <p:txBody>
          <a:bodyPr wrap="square" rtlCol="0">
            <a:spAutoFit/>
          </a:bodyPr>
          <a:lstStyle/>
          <a:p>
            <a:pPr algn="ctr"/>
            <a:r>
              <a:rPr lang="en-US" sz="4400" dirty="0">
                <a:solidFill>
                  <a:schemeClr val="accent1"/>
                </a:solidFill>
              </a:rPr>
              <a:t>Medications that Affect Sleep</a:t>
            </a:r>
          </a:p>
        </p:txBody>
      </p:sp>
    </p:spTree>
    <p:extLst>
      <p:ext uri="{BB962C8B-B14F-4D97-AF65-F5344CB8AC3E}">
        <p14:creationId xmlns:p14="http://schemas.microsoft.com/office/powerpoint/2010/main" val="3482644557"/>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2980</TotalTime>
  <Words>989</Words>
  <Application>Microsoft Office PowerPoint</Application>
  <PresentationFormat>Widescreen</PresentationFormat>
  <Paragraphs>164</Paragraphs>
  <Slides>19</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Calibri</vt:lpstr>
      <vt:lpstr>Calibri Light</vt:lpstr>
      <vt:lpstr>Courier New</vt:lpstr>
      <vt:lpstr>Montserrat</vt:lpstr>
      <vt:lpstr>Montserrat Black</vt:lpstr>
      <vt:lpstr>Montserrat Light</vt:lpstr>
      <vt:lpstr>Quickpen</vt:lpstr>
      <vt:lpstr>Symbol</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46</cp:revision>
  <dcterms:created xsi:type="dcterms:W3CDTF">2018-12-18T21:25:07Z</dcterms:created>
  <dcterms:modified xsi:type="dcterms:W3CDTF">2025-03-12T16:10:22Z</dcterms:modified>
</cp:coreProperties>
</file>