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19" r:id="rId2"/>
    <p:sldMasterId id="2147483704" r:id="rId3"/>
  </p:sldMasterIdLst>
  <p:notesMasterIdLst>
    <p:notesMasterId r:id="rId21"/>
  </p:notesMasterIdLst>
  <p:handoutMasterIdLst>
    <p:handoutMasterId r:id="rId22"/>
  </p:handoutMasterIdLst>
  <p:sldIdLst>
    <p:sldId id="295" r:id="rId4"/>
    <p:sldId id="831" r:id="rId5"/>
    <p:sldId id="884" r:id="rId6"/>
    <p:sldId id="927" r:id="rId7"/>
    <p:sldId id="907" r:id="rId8"/>
    <p:sldId id="307" r:id="rId9"/>
    <p:sldId id="928" r:id="rId10"/>
    <p:sldId id="929" r:id="rId11"/>
    <p:sldId id="924" r:id="rId12"/>
    <p:sldId id="915" r:id="rId13"/>
    <p:sldId id="925" r:id="rId14"/>
    <p:sldId id="917" r:id="rId15"/>
    <p:sldId id="926" r:id="rId16"/>
    <p:sldId id="922" r:id="rId17"/>
    <p:sldId id="919" r:id="rId18"/>
    <p:sldId id="906" r:id="rId19"/>
    <p:sldId id="9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pos="5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ie Sykora-Pappas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DA3"/>
    <a:srgbClr val="F2F0EE"/>
    <a:srgbClr val="CBC3BE"/>
    <a:srgbClr val="676767"/>
    <a:srgbClr val="FFFFFF"/>
    <a:srgbClr val="CCD6DF"/>
    <a:srgbClr val="98C1B9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7A889-08CB-4D8A-8F92-A04B5A9B403A}" v="11" dt="2019-04-30T04:19:18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4665" autoAdjust="0"/>
  </p:normalViewPr>
  <p:slideViewPr>
    <p:cSldViewPr snapToGrid="0">
      <p:cViewPr varScale="1">
        <p:scale>
          <a:sx n="62" d="100"/>
          <a:sy n="62" d="100"/>
        </p:scale>
        <p:origin x="716" y="56"/>
      </p:cViewPr>
      <p:guideLst>
        <p:guide orient="horz" pos="1536"/>
        <p:guide pos="528"/>
        <p:guide pos="5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9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ie Sykora-Pappas" userId="ee8837ecd722293f" providerId="LiveId" clId="{83585575-FE91-4806-98D5-0EACB66780B3}"/>
    <pc:docChg chg="custSel modSld">
      <pc:chgData name="Ashlie Sykora-Pappas" userId="ee8837ecd722293f" providerId="LiveId" clId="{83585575-FE91-4806-98D5-0EACB66780B3}" dt="2019-03-13T18:38:48.062" v="1"/>
      <pc:docMkLst>
        <pc:docMk/>
      </pc:docMkLst>
      <pc:sldChg chg="addSp delSp">
        <pc:chgData name="Ashlie Sykora-Pappas" userId="ee8837ecd722293f" providerId="LiveId" clId="{83585575-FE91-4806-98D5-0EACB66780B3}" dt="2019-03-13T18:38:48.062" v="1"/>
        <pc:sldMkLst>
          <pc:docMk/>
          <pc:sldMk cId="1057104812" sldId="908"/>
        </pc:sldMkLst>
        <pc:spChg chg="add">
          <ac:chgData name="Ashlie Sykora-Pappas" userId="ee8837ecd722293f" providerId="LiveId" clId="{83585575-FE91-4806-98D5-0EACB66780B3}" dt="2019-03-13T18:38:48.062" v="1"/>
          <ac:spMkLst>
            <pc:docMk/>
            <pc:sldMk cId="1057104812" sldId="908"/>
            <ac:spMk id="3" creationId="{5C2C3090-0988-4416-8003-F026C14E8BF4}"/>
          </ac:spMkLst>
        </pc:spChg>
        <pc:spChg chg="del">
          <ac:chgData name="Ashlie Sykora-Pappas" userId="ee8837ecd722293f" providerId="LiveId" clId="{83585575-FE91-4806-98D5-0EACB66780B3}" dt="2019-03-13T18:38:47.115" v="0" actId="478"/>
          <ac:spMkLst>
            <pc:docMk/>
            <pc:sldMk cId="1057104812" sldId="908"/>
            <ac:spMk id="26626" creationId="{265E3C70-7EE6-4972-8B80-DD1BA37BC539}"/>
          </ac:spMkLst>
        </pc:spChg>
      </pc:sldChg>
    </pc:docChg>
  </pc:docChgLst>
  <pc:docChgLst>
    <pc:chgData name="Ashlie Sykora-Pappas" userId="ee8837ecd722293f" providerId="LiveId" clId="{AB07A889-08CB-4D8A-8F92-A04B5A9B403A}"/>
    <pc:docChg chg="custSel modSld modMainMaster">
      <pc:chgData name="Ashlie Sykora-Pappas" userId="ee8837ecd722293f" providerId="LiveId" clId="{AB07A889-08CB-4D8A-8F92-A04B5A9B403A}" dt="2019-05-01T19:50:20.982" v="32" actId="2"/>
      <pc:docMkLst>
        <pc:docMk/>
      </pc:docMkLst>
      <pc:sldChg chg="delSp">
        <pc:chgData name="Ashlie Sykora-Pappas" userId="ee8837ecd722293f" providerId="LiveId" clId="{AB07A889-08CB-4D8A-8F92-A04B5A9B403A}" dt="2019-04-30T04:19:38.518" v="11" actId="478"/>
        <pc:sldMkLst>
          <pc:docMk/>
          <pc:sldMk cId="1369388103" sldId="295"/>
        </pc:sldMkLst>
        <pc:spChg chg="del">
          <ac:chgData name="Ashlie Sykora-Pappas" userId="ee8837ecd722293f" providerId="LiveId" clId="{AB07A889-08CB-4D8A-8F92-A04B5A9B403A}" dt="2019-04-30T04:19:38.518" v="11" actId="478"/>
          <ac:spMkLst>
            <pc:docMk/>
            <pc:sldMk cId="1369388103" sldId="295"/>
            <ac:spMk id="2" creationId="{1838D9C4-5443-4ED1-B1DF-7E44A878D454}"/>
          </ac:spMkLst>
        </pc:spChg>
      </pc:sldChg>
      <pc:sldChg chg="modSp">
        <pc:chgData name="Ashlie Sykora-Pappas" userId="ee8837ecd722293f" providerId="LiveId" clId="{AB07A889-08CB-4D8A-8F92-A04B5A9B403A}" dt="2019-05-01T19:50:20.982" v="32" actId="2"/>
        <pc:sldMkLst>
          <pc:docMk/>
          <pc:sldMk cId="654572894" sldId="906"/>
        </pc:sldMkLst>
        <pc:spChg chg="mod">
          <ac:chgData name="Ashlie Sykora-Pappas" userId="ee8837ecd722293f" providerId="LiveId" clId="{AB07A889-08CB-4D8A-8F92-A04B5A9B403A}" dt="2019-05-01T19:50:20.982" v="32" actId="2"/>
          <ac:spMkLst>
            <pc:docMk/>
            <pc:sldMk cId="654572894" sldId="906"/>
            <ac:spMk id="3" creationId="{891E926F-6FD2-47FF-9BE9-5BB1A63127D9}"/>
          </ac:spMkLst>
        </pc:spChg>
      </pc:sldChg>
      <pc:sldChg chg="delSp">
        <pc:chgData name="Ashlie Sykora-Pappas" userId="ee8837ecd722293f" providerId="LiveId" clId="{AB07A889-08CB-4D8A-8F92-A04B5A9B403A}" dt="2019-04-30T04:22:30.247" v="12" actId="478"/>
        <pc:sldMkLst>
          <pc:docMk/>
          <pc:sldMk cId="1463529635" sldId="926"/>
        </pc:sldMkLst>
        <pc:spChg chg="del">
          <ac:chgData name="Ashlie Sykora-Pappas" userId="ee8837ecd722293f" providerId="LiveId" clId="{AB07A889-08CB-4D8A-8F92-A04B5A9B403A}" dt="2019-04-30T04:22:30.247" v="12" actId="478"/>
          <ac:spMkLst>
            <pc:docMk/>
            <pc:sldMk cId="1463529635" sldId="926"/>
            <ac:spMk id="10" creationId="{8742A9A2-621B-AF43-9607-CA881F9DA3AA}"/>
          </ac:spMkLst>
        </pc:spChg>
      </pc:sldChg>
      <pc:sldMasterChg chg="modSldLayout">
        <pc:chgData name="Ashlie Sykora-Pappas" userId="ee8837ecd722293f" providerId="LiveId" clId="{AB07A889-08CB-4D8A-8F92-A04B5A9B403A}" dt="2019-04-30T04:19:18.558" v="10" actId="255"/>
        <pc:sldMasterMkLst>
          <pc:docMk/>
          <pc:sldMasterMk cId="1072457485" sldId="2147483704"/>
        </pc:sldMasterMkLst>
        <pc:sldLayoutChg chg="modSp">
          <pc:chgData name="Ashlie Sykora-Pappas" userId="ee8837ecd722293f" providerId="LiveId" clId="{AB07A889-08CB-4D8A-8F92-A04B5A9B403A}" dt="2019-04-30T04:18:08.680" v="0" actId="255"/>
          <pc:sldLayoutMkLst>
            <pc:docMk/>
            <pc:sldMasterMk cId="1072457485" sldId="2147483704"/>
            <pc:sldLayoutMk cId="2097930976" sldId="2147483706"/>
          </pc:sldLayoutMkLst>
          <pc:spChg chg="mod">
            <ac:chgData name="Ashlie Sykora-Pappas" userId="ee8837ecd722293f" providerId="LiveId" clId="{AB07A889-08CB-4D8A-8F92-A04B5A9B403A}" dt="2019-04-30T04:18:08.680" v="0" actId="255"/>
            <ac:spMkLst>
              <pc:docMk/>
              <pc:sldMasterMk cId="1072457485" sldId="2147483704"/>
              <pc:sldLayoutMk cId="2097930976" sldId="2147483706"/>
              <ac:spMk id="5" creationId="{009CD36B-F4CC-4942-932D-DBDFE175B5F7}"/>
            </ac:spMkLst>
          </pc:spChg>
        </pc:sldLayoutChg>
        <pc:sldLayoutChg chg="delSp modSp">
          <pc:chgData name="Ashlie Sykora-Pappas" userId="ee8837ecd722293f" providerId="LiveId" clId="{AB07A889-08CB-4D8A-8F92-A04B5A9B403A}" dt="2019-04-30T04:18:18.958" v="2" actId="255"/>
          <pc:sldLayoutMkLst>
            <pc:docMk/>
            <pc:sldMasterMk cId="1072457485" sldId="2147483704"/>
            <pc:sldLayoutMk cId="3675608858" sldId="2147483707"/>
          </pc:sldLayoutMkLst>
          <pc:spChg chg="del">
            <ac:chgData name="Ashlie Sykora-Pappas" userId="ee8837ecd722293f" providerId="LiveId" clId="{AB07A889-08CB-4D8A-8F92-A04B5A9B403A}" dt="2019-04-30T04:18:12.146" v="1" actId="478"/>
            <ac:spMkLst>
              <pc:docMk/>
              <pc:sldMasterMk cId="1072457485" sldId="2147483704"/>
              <pc:sldLayoutMk cId="3675608858" sldId="2147483707"/>
              <ac:spMk id="5" creationId="{7612127A-8FC9-4C9A-B091-137C6338641E}"/>
            </ac:spMkLst>
          </pc:spChg>
          <pc:spChg chg="mod">
            <ac:chgData name="Ashlie Sykora-Pappas" userId="ee8837ecd722293f" providerId="LiveId" clId="{AB07A889-08CB-4D8A-8F92-A04B5A9B403A}" dt="2019-04-30T04:18:18.958" v="2" actId="255"/>
            <ac:spMkLst>
              <pc:docMk/>
              <pc:sldMasterMk cId="1072457485" sldId="2147483704"/>
              <pc:sldLayoutMk cId="3675608858" sldId="2147483707"/>
              <ac:spMk id="6" creationId="{A18A692C-BDF0-43C2-94FB-A39FB4BDA83B}"/>
            </ac:spMkLst>
          </pc:spChg>
        </pc:sldLayoutChg>
        <pc:sldLayoutChg chg="modSp">
          <pc:chgData name="Ashlie Sykora-Pappas" userId="ee8837ecd722293f" providerId="LiveId" clId="{AB07A889-08CB-4D8A-8F92-A04B5A9B403A}" dt="2019-04-30T04:18:28.334" v="3" actId="255"/>
          <pc:sldLayoutMkLst>
            <pc:docMk/>
            <pc:sldMasterMk cId="1072457485" sldId="2147483704"/>
            <pc:sldLayoutMk cId="2874363295" sldId="2147483709"/>
          </pc:sldLayoutMkLst>
          <pc:spChg chg="mod">
            <ac:chgData name="Ashlie Sykora-Pappas" userId="ee8837ecd722293f" providerId="LiveId" clId="{AB07A889-08CB-4D8A-8F92-A04B5A9B403A}" dt="2019-04-30T04:18:28.334" v="3" actId="255"/>
            <ac:spMkLst>
              <pc:docMk/>
              <pc:sldMasterMk cId="1072457485" sldId="2147483704"/>
              <pc:sldLayoutMk cId="2874363295" sldId="2147483709"/>
              <ac:spMk id="3" creationId="{B6D444A1-BEDB-44EE-BEF2-AAEC89FF9643}"/>
            </ac:spMkLst>
          </pc:spChg>
        </pc:sldLayoutChg>
        <pc:sldLayoutChg chg="modSp">
          <pc:chgData name="Ashlie Sykora-Pappas" userId="ee8837ecd722293f" providerId="LiveId" clId="{AB07A889-08CB-4D8A-8F92-A04B5A9B403A}" dt="2019-04-30T04:18:37.463" v="4" actId="255"/>
          <pc:sldLayoutMkLst>
            <pc:docMk/>
            <pc:sldMasterMk cId="1072457485" sldId="2147483704"/>
            <pc:sldLayoutMk cId="3240501870" sldId="2147483710"/>
          </pc:sldLayoutMkLst>
          <pc:spChg chg="mod">
            <ac:chgData name="Ashlie Sykora-Pappas" userId="ee8837ecd722293f" providerId="LiveId" clId="{AB07A889-08CB-4D8A-8F92-A04B5A9B403A}" dt="2019-04-30T04:18:37.463" v="4" actId="255"/>
            <ac:spMkLst>
              <pc:docMk/>
              <pc:sldMasterMk cId="1072457485" sldId="2147483704"/>
              <pc:sldLayoutMk cId="3240501870" sldId="2147483710"/>
              <ac:spMk id="3" creationId="{2A0491D9-9F79-4C19-8D90-3EF8D0AB692E}"/>
            </ac:spMkLst>
          </pc:spChg>
        </pc:sldLayoutChg>
        <pc:sldLayoutChg chg="delSp modSp">
          <pc:chgData name="Ashlie Sykora-Pappas" userId="ee8837ecd722293f" providerId="LiveId" clId="{AB07A889-08CB-4D8A-8F92-A04B5A9B403A}" dt="2019-04-30T04:18:48.214" v="6" actId="478"/>
          <pc:sldLayoutMkLst>
            <pc:docMk/>
            <pc:sldMasterMk cId="1072457485" sldId="2147483704"/>
            <pc:sldLayoutMk cId="1179024430" sldId="2147483711"/>
          </pc:sldLayoutMkLst>
          <pc:spChg chg="del">
            <ac:chgData name="Ashlie Sykora-Pappas" userId="ee8837ecd722293f" providerId="LiveId" clId="{AB07A889-08CB-4D8A-8F92-A04B5A9B403A}" dt="2019-04-30T04:18:48.214" v="6" actId="478"/>
            <ac:spMkLst>
              <pc:docMk/>
              <pc:sldMasterMk cId="1072457485" sldId="2147483704"/>
              <pc:sldLayoutMk cId="1179024430" sldId="2147483711"/>
              <ac:spMk id="3" creationId="{280729AD-94EA-48E4-B752-A459AEDFDBEF}"/>
            </ac:spMkLst>
          </pc:spChg>
          <pc:spChg chg="mod">
            <ac:chgData name="Ashlie Sykora-Pappas" userId="ee8837ecd722293f" providerId="LiveId" clId="{AB07A889-08CB-4D8A-8F92-A04B5A9B403A}" dt="2019-04-30T04:18:45.268" v="5" actId="255"/>
            <ac:spMkLst>
              <pc:docMk/>
              <pc:sldMasterMk cId="1072457485" sldId="2147483704"/>
              <pc:sldLayoutMk cId="1179024430" sldId="2147483711"/>
              <ac:spMk id="4" creationId="{B5E7B89C-C406-4CEC-B03D-7FCC98FC18E4}"/>
            </ac:spMkLst>
          </pc:spChg>
        </pc:sldLayoutChg>
        <pc:sldLayoutChg chg="delSp modSp">
          <pc:chgData name="Ashlie Sykora-Pappas" userId="ee8837ecd722293f" providerId="LiveId" clId="{AB07A889-08CB-4D8A-8F92-A04B5A9B403A}" dt="2019-04-30T04:19:11.410" v="9" actId="255"/>
          <pc:sldLayoutMkLst>
            <pc:docMk/>
            <pc:sldMasterMk cId="1072457485" sldId="2147483704"/>
            <pc:sldLayoutMk cId="2799779242" sldId="2147483712"/>
          </pc:sldLayoutMkLst>
          <pc:spChg chg="del mod">
            <ac:chgData name="Ashlie Sykora-Pappas" userId="ee8837ecd722293f" providerId="LiveId" clId="{AB07A889-08CB-4D8A-8F92-A04B5A9B403A}" dt="2019-04-30T04:19:06.068" v="8" actId="478"/>
            <ac:spMkLst>
              <pc:docMk/>
              <pc:sldMasterMk cId="1072457485" sldId="2147483704"/>
              <pc:sldLayoutMk cId="2799779242" sldId="2147483712"/>
              <ac:spMk id="4" creationId="{0511C721-B298-49C8-BF69-B408489DC777}"/>
            </ac:spMkLst>
          </pc:spChg>
          <pc:spChg chg="mod">
            <ac:chgData name="Ashlie Sykora-Pappas" userId="ee8837ecd722293f" providerId="LiveId" clId="{AB07A889-08CB-4D8A-8F92-A04B5A9B403A}" dt="2019-04-30T04:19:11.410" v="9" actId="255"/>
            <ac:spMkLst>
              <pc:docMk/>
              <pc:sldMasterMk cId="1072457485" sldId="2147483704"/>
              <pc:sldLayoutMk cId="2799779242" sldId="2147483712"/>
              <ac:spMk id="5" creationId="{EA9A3EE7-CBA5-4BDD-B5C7-6C3484E106D5}"/>
            </ac:spMkLst>
          </pc:spChg>
        </pc:sldLayoutChg>
        <pc:sldLayoutChg chg="modSp">
          <pc:chgData name="Ashlie Sykora-Pappas" userId="ee8837ecd722293f" providerId="LiveId" clId="{AB07A889-08CB-4D8A-8F92-A04B5A9B403A}" dt="2019-04-30T04:19:18.558" v="10" actId="255"/>
          <pc:sldLayoutMkLst>
            <pc:docMk/>
            <pc:sldMasterMk cId="1072457485" sldId="2147483704"/>
            <pc:sldLayoutMk cId="1269569419" sldId="2147483731"/>
          </pc:sldLayoutMkLst>
          <pc:spChg chg="mod">
            <ac:chgData name="Ashlie Sykora-Pappas" userId="ee8837ecd722293f" providerId="LiveId" clId="{AB07A889-08CB-4D8A-8F92-A04B5A9B403A}" dt="2019-04-30T04:19:18.558" v="10" actId="255"/>
            <ac:spMkLst>
              <pc:docMk/>
              <pc:sldMasterMk cId="1072457485" sldId="2147483704"/>
              <pc:sldLayoutMk cId="1269569419" sldId="2147483731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403B2-E1FC-5048-9A87-566FE90BB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76646-96B3-A34E-9E67-BE7F455186D7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C066E-D95F-764A-AA92-25872E83B6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1586B-32FF-6F4B-BCB1-0EC553AEB7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914B-16CF-C94F-81D9-AA6C08E12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29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45781-E904-4C90-ADD4-8BCBFA3E3C90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7E553-8EE8-4A1F-9E4F-A30A9855B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6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9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5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7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6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6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6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CFF6-6411-4924-9418-118F34A70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53745-36B4-4479-B835-3C5D1BA76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A199F-647A-4BE9-B81B-080BBDB5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A3084-556C-4030-8423-A0FAFB70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355B-B9FC-4576-AE1E-5937EFA0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90DB-9349-4953-8624-905FB713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E9E8E-48F0-47A1-87A0-A483B0C93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26475-34BE-4DB9-A4DD-12D793D6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BBD1D-4228-492D-B57D-561A91E3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21EB-51AF-4A81-863C-F12A079A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1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5F6A4-0900-40E6-A0EC-29EDF4804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B3421-9006-466F-8480-22B9F5F32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F053D-A171-4CED-B462-5405BB45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871FA-E6A4-4B85-B662-3E80A5AD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3B9C2-2687-4386-8A4E-B3A3E01B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1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90ED-84A0-4BD7-BD84-9D80C7F3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137" y="1344613"/>
            <a:ext cx="4315505" cy="292655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95EEB-4A17-4D4E-8ABA-5130B308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EFAC4-159D-4CCE-BA56-8CCAE769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8857" y="6356350"/>
            <a:ext cx="43542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4CD9-913F-45AD-A752-A1334D7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41325-7464-43D1-8457-1DE3ACE4E6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6419850" cy="2185988"/>
          </a:xfrm>
          <a:solidFill>
            <a:srgbClr val="98C1B9"/>
          </a:solidFill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400">
                <a:solidFill>
                  <a:schemeClr val="bg1"/>
                </a:solidFill>
              </a:defRPr>
            </a:lvl3pPr>
            <a:lvl4pPr>
              <a:defRPr sz="4400">
                <a:solidFill>
                  <a:schemeClr val="bg1"/>
                </a:solidFill>
              </a:defRPr>
            </a:lvl4pPr>
            <a:lvl5pPr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84FF28-7DFA-4BEE-AC61-A67726DD47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185988"/>
            <a:ext cx="6419850" cy="46720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419E011-1FBD-4956-8BEB-44640A0A8C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6138" y="5162550"/>
            <a:ext cx="1966912" cy="10572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44CFF26-3737-4E98-A003-816121A83E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4731" y="5143500"/>
            <a:ext cx="1966912" cy="10572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BD85EB-8F49-413C-9ECE-E23BFCB8E73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96200" y="4591050"/>
            <a:ext cx="914400" cy="434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0C8EA276-A126-4A9C-BF5C-EB728C1E1A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96500" y="4591050"/>
            <a:ext cx="914400" cy="4349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9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B6FB-BDB9-4848-A846-5998AF85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4848036" cy="132556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90ED-84A0-4BD7-BD84-9D80C7F3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167" y="3048339"/>
            <a:ext cx="4848035" cy="25686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95EEB-4A17-4D4E-8ABA-5130B308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EFAC4-159D-4CCE-BA56-8CCAE769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8857" y="6356350"/>
            <a:ext cx="43542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4CD9-913F-45AD-A752-A1334D7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6B7767-051D-4837-A56E-2125B347A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3048340"/>
            <a:ext cx="4848035" cy="25686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4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B691-FE61-4127-95B7-55EA0B2DC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4ADDB-FFE8-41DF-996B-1DE3D6507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EEFE2-9F30-4EB9-AD12-64475414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876D2-427A-4D0E-A663-48845AF5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9C791-9904-4756-9630-8D06623F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93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E642-C75A-4B05-AD35-31DA4EA3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4B320-3797-4765-BEA1-54F5617E3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39D17-4968-4144-A837-CB151E9D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B2BCC-663C-43A8-B9B5-DCA399B6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7368F-E171-4A68-88F0-3E04A620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7205-A7D8-4D53-ABCD-4EE87AD8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B6902-360C-4616-BAF3-81767B97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CEA8-A94C-4055-979A-AB3AB492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6FBD7-BD21-47D2-B5CA-74500FCE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0A0C0-9492-4146-8515-7467DE4B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8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F218-C149-48BD-A581-7AE9BBBD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F1F7-F3EF-45FB-9335-962B29DD0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2FF14-DEEB-4C85-AF6B-35608709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CCCF6-6B32-43FE-89FE-3EC229CF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AA49C-C8AE-442E-95BF-41F153F8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E79F0-D10B-46C5-9BAE-BBF7AFE6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6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8E67-FDB4-45D8-98D2-C8C8715A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871BD-A0EC-4631-8013-4AFE6DADC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6A69F-53F2-4173-8708-EA15B32EC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43676-6FF1-46E7-A086-0CC8144BC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DACB9-C18F-4620-AC5F-7D77FE83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02C3A-EBB2-44AF-A98C-0DFC1986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694418-5002-48E5-ABE4-78565F89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B5E67-4E8C-4290-82F6-8FD51F6D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61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EE5F-2A9F-42AE-9E9B-42F478F5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AA88B-D25B-4C64-BA54-83875724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97E73-783B-402B-8F72-0BAD7357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928ED-275C-459B-83A1-2A6165CA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9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F259-69A0-44B9-AD9D-5093FE2B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D3860-8612-4056-B66A-791E972A1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500C-B0B3-4E64-B2AE-2E9D9A5E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E1F65-B432-4C6F-9C7D-15337FA7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1727E-6D46-409F-8DF7-6634EE92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98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8283F-A726-43D8-8BC9-2E4FC312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F0662-6653-4F49-8EED-6A602B50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3166-9550-450C-A1FF-7D522338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74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088C-C28B-4CB2-9758-FEC20979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9987A-6D10-4ABB-923D-D49D63AE2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B81AE-E3CD-4940-8481-AB83B5984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E7507-BC2F-4B0A-8183-E380CFC7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F4ABF-51F7-4268-A535-DCAFC73F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BC050-9A5C-4DF2-8A7B-1357BA81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84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4701-6196-426A-9F33-F89FA7B2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33CA7-D9A4-4B33-88B7-479C0C4F1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A1867-276F-4990-92A4-5B47E983D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F24B8-BCBB-4768-A5B9-24F58139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7DB65-EAAB-4A42-9ADF-125E6A24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C974C-0AD7-4331-9883-6D15A6D5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2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08A8-9108-4204-B635-412D5CD9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136DB-111C-467E-B5B1-E1502A6A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40CB-559A-4FA4-AF0A-D520AFE1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C3F0D-9583-4E82-83B5-4B2E45DE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978B-9914-4327-93DD-12C820C1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73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07F1B-287E-42EA-B625-007F203E8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A1248-2DC1-4F1A-8FE3-F077E2FCD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A9A40-A708-406C-915E-30A6AA2C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EEDE7-2217-4FDC-B193-42295125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6F1BD-4E0F-4CF8-95EC-4B98B5B4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29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FBEF9C-1E5F-4AE3-ACA6-74EE3650772B}"/>
              </a:ext>
            </a:extLst>
          </p:cNvPr>
          <p:cNvSpPr/>
          <p:nvPr userDrawn="1"/>
        </p:nvSpPr>
        <p:spPr>
          <a:xfrm>
            <a:off x="1001713" y="1001713"/>
            <a:ext cx="10186194" cy="4854575"/>
          </a:xfrm>
          <a:prstGeom prst="rect">
            <a:avLst/>
          </a:prstGeom>
          <a:noFill/>
          <a:ln w="317500" cmpd="tri">
            <a:solidFill>
              <a:srgbClr val="12B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CC27A8B-FDC9-43E4-A10D-999F1E5D6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A3A7A6-D82B-42D3-96BA-560031747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81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603B8A-4843-454A-9CDE-C580B1176962}"/>
              </a:ext>
            </a:extLst>
          </p:cNvPr>
          <p:cNvSpPr/>
          <p:nvPr userDrawn="1"/>
        </p:nvSpPr>
        <p:spPr>
          <a:xfrm>
            <a:off x="0" y="6791325"/>
            <a:ext cx="1219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2F130E-6852-46EB-A09D-209DA8C89C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83363"/>
            <a:ext cx="1219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600" dirty="0">
                <a:latin typeface="Montserrat" panose="02000505000000020004" pitchFamily="2" charset="0"/>
              </a:rPr>
              <a:t>The Health Coach Group | Copyright </a:t>
            </a:r>
            <a:r>
              <a:rPr lang="en-US" altLang="en-US" sz="600" dirty="0"/>
              <a:t>©</a:t>
            </a:r>
            <a:r>
              <a:rPr lang="en-US" altLang="en-US" sz="600" dirty="0">
                <a:latin typeface="Montserrat" panose="02000505000000020004" pitchFamily="2" charset="0"/>
              </a:rPr>
              <a:t>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9CD36B-F4CC-4942-932D-DBDFE175B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EE37673-3C83-422C-BC29-BBCE9CD05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391646-78CF-6E49-AE46-AFAAF6C866EC}"/>
              </a:ext>
            </a:extLst>
          </p:cNvPr>
          <p:cNvSpPr/>
          <p:nvPr userDrawn="1"/>
        </p:nvSpPr>
        <p:spPr>
          <a:xfrm>
            <a:off x="1001713" y="1001713"/>
            <a:ext cx="10186194" cy="4854575"/>
          </a:xfrm>
          <a:prstGeom prst="rect">
            <a:avLst/>
          </a:prstGeom>
          <a:solidFill>
            <a:schemeClr val="bg2"/>
          </a:solidFill>
          <a:ln w="247650" cmpd="tri">
            <a:solidFill>
              <a:srgbClr val="FEF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2097930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9D5BAB-493C-46A9-8967-ECA8849F1C8A}"/>
              </a:ext>
            </a:extLst>
          </p:cNvPr>
          <p:cNvSpPr/>
          <p:nvPr userDrawn="1"/>
        </p:nvSpPr>
        <p:spPr>
          <a:xfrm>
            <a:off x="0" y="6791325"/>
            <a:ext cx="1219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/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E3DE27F-FB71-44E8-8A72-F554A3BDCD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3822" y="2317750"/>
            <a:ext cx="5581977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en-US" sz="6900">
                <a:solidFill>
                  <a:schemeClr val="bg1"/>
                </a:solidFill>
                <a:latin typeface="Montserrat" pitchFamily="2" charset="77"/>
              </a:rPr>
              <a:t>HERBALISM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37ABC8-8C05-4855-BE19-3B33FC2FD116}"/>
              </a:ext>
            </a:extLst>
          </p:cNvPr>
          <p:cNvSpPr/>
          <p:nvPr userDrawn="1"/>
        </p:nvSpPr>
        <p:spPr>
          <a:xfrm rot="10800000">
            <a:off x="0" y="0"/>
            <a:ext cx="3129757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18A692C-BDF0-43C2-94FB-A39FB4BDA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FC83E-6CEF-44CC-A30F-C5EA66A34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B80CE2FD-FBD7-4A4A-85D1-0A8A87789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6382" y="3095305"/>
            <a:ext cx="6858000" cy="6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08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Flow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3DDA41-C716-490E-B099-06D443194383}"/>
              </a:ext>
            </a:extLst>
          </p:cNvPr>
          <p:cNvCxnSpPr/>
          <p:nvPr userDrawn="1"/>
        </p:nvCxnSpPr>
        <p:spPr>
          <a:xfrm>
            <a:off x="6096000" y="4751388"/>
            <a:ext cx="0" cy="2106613"/>
          </a:xfrm>
          <a:prstGeom prst="line">
            <a:avLst/>
          </a:prstGeom>
          <a:ln w="38100">
            <a:solidFill>
              <a:srgbClr val="12B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D444A1-BEDB-44EE-BEF2-AAEC89FF9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7B1A0BC-2D99-4B94-95F5-48FC11C1E9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63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Flow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1DD784F-3E8C-4816-87BD-8A69A68DE055}"/>
              </a:ext>
            </a:extLst>
          </p:cNvPr>
          <p:cNvCxnSpPr/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rgbClr val="12B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491D9-9F79-4C19-8D90-3EF8D0AB6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665D51E-547F-4EB3-A967-A712598111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0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C134-705D-465C-AFED-C9DDF479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5DC43-880E-448F-AAA5-8246DC0BC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7831-9DD2-49E0-B8C4-89E71309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EDEA-FF88-4BDD-8EBE-CC838870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C399-5B81-49AA-B985-153A4AD4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05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Flow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A92721-8582-4E82-AD81-0511C7B15BCA}"/>
              </a:ext>
            </a:extLst>
          </p:cNvPr>
          <p:cNvCxnSpPr/>
          <p:nvPr userDrawn="1"/>
        </p:nvCxnSpPr>
        <p:spPr>
          <a:xfrm>
            <a:off x="6096000" y="0"/>
            <a:ext cx="0" cy="2133600"/>
          </a:xfrm>
          <a:prstGeom prst="line">
            <a:avLst/>
          </a:prstGeom>
          <a:ln w="38100">
            <a:solidFill>
              <a:srgbClr val="12B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5E7B89C-C406-4CEC-B03D-7FCC98FC1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20F11A98-473A-4147-BEE6-D3CBA6682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24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91BCA-86DA-448F-A18E-CE6E22AF47C4}"/>
              </a:ext>
            </a:extLst>
          </p:cNvPr>
          <p:cNvSpPr/>
          <p:nvPr userDrawn="1"/>
        </p:nvSpPr>
        <p:spPr>
          <a:xfrm rot="10800000">
            <a:off x="-70338" y="0"/>
            <a:ext cx="3129757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A9A3EE7-CBA5-4BDD-B5C7-6C3484E10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C2C93CF-2B5E-47F2-8BDD-6528005EA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968A516B-67F4-4AD6-801E-94C2FBA09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6382" y="3095305"/>
            <a:ext cx="6858000" cy="6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9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93DE34F-861C-4A6A-B142-FB24401158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6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C7FD-BCA8-41BE-9EFC-BC481F99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35E36-1313-47A7-89BD-8D45F7999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B0A8A-49CB-4F93-9122-7EA6D94F2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2F6DD-9114-4A0E-A2EA-FF7BC239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91B7E-A8C9-4216-B75C-994174E0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ADBC1-CD09-4A95-AFDB-76DBCEEC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3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1C75-7987-40AE-B223-FF2D9ED4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5CF70-E47F-4CF3-9794-376FC9EF1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511BB-4A95-4481-9AB2-870B739D9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5F97C-5FBC-4F44-ACA2-82E26FB50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5D2B4-41F7-4E73-945C-55D4B6932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3CFE58-DC5A-4684-B2C9-61C74040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5CB71-12BD-4C59-AF61-80E62B41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4C1D5-FD55-4990-B006-5B45BF03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9558-6887-4456-8610-25ACC7DC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4C81A-AB9A-417A-B719-53A49E86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31BBD-BA40-477A-AFA3-BC43F811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D9E8A-8D64-4A05-993A-36C85906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0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6376F-587F-4FCB-983F-73D21EB1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EE546-43FF-4257-8689-69C8EBAF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A1BE3-E3CC-4954-96A7-41B510AA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6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DB43-770E-472F-BFE8-2878DF43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C34E4-5874-48F1-8450-AD6312FE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93343-335C-4EAC-88F6-C46AB56BC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09288-2969-4D4F-B3CD-11C545A2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5D7D9-EA0C-4907-B144-8E8AD7F4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173D4-7001-40D1-9DB2-686C1C6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9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1889-EB01-4EB0-BA36-BF29B1E9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A877F0-9AF2-4FCF-9029-1C7C6AE4A1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AA320-5C54-4596-809A-F98A1B860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83EFF-E7B0-4951-97E1-67FC47D7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189E9-74C1-4944-A1C6-75D12B7F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D63F3-3CED-4C1D-88EF-56205349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9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3C0F8-DBB5-43A6-9AA2-F9FDD7C2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DECA1-8C86-455E-9102-C64E22C3D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9B4EB-6802-40AB-AC3E-65A2400AC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D7323-74B4-49DF-88D2-7B2FD2FF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75B9B-67F3-4680-92CC-21E93BF8C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48DF-B8D8-4861-90F2-173025B06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9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17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8492C-EDA1-49DD-B496-18C24FF2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4D8BE-EAD9-4D52-A5CC-C18597C2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CE281-FFF5-4318-8A26-15398C971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89E20-6353-46A2-BED8-77F99E39B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25B15-A73D-4881-8312-6C9C93F2C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0089-2815-47C0-A6F3-B3F8C6C19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523D0A6-B158-4660-B85F-F30580552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heading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C061C8-C0DE-4A65-AE14-04CA53B5A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Sub Heading 1</a:t>
            </a:r>
          </a:p>
          <a:p>
            <a:pPr lvl="1"/>
            <a:r>
              <a:rPr lang="en-US" altLang="en-US"/>
              <a:t>Sub Heading 2</a:t>
            </a:r>
          </a:p>
          <a:p>
            <a:pPr lvl="2"/>
            <a:r>
              <a:rPr lang="en-US" altLang="en-US"/>
              <a:t>Body Heading</a:t>
            </a:r>
          </a:p>
          <a:p>
            <a:pPr lvl="3"/>
            <a:r>
              <a:rPr lang="en-US" altLang="en-US"/>
              <a:t>Body </a:t>
            </a:r>
          </a:p>
          <a:p>
            <a:pPr lvl="4"/>
            <a:r>
              <a:rPr lang="en-US" altLang="en-US"/>
              <a:t>Size 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C6496-D9AC-824B-A9EA-80F7C916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B6012B-10EE-45A1-A93F-8DFBF394F9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5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9" r:id="rId4"/>
    <p:sldLayoutId id="2147483710" r:id="rId5"/>
    <p:sldLayoutId id="2147483711" r:id="rId6"/>
    <p:sldLayoutId id="2147483712" r:id="rId7"/>
    <p:sldLayoutId id="2147483731" r:id="rId8"/>
  </p:sldLayoutIdLst>
  <p:hf hdr="0" ftr="0" dt="0"/>
  <p:txStyles>
    <p:titleStyle>
      <a:lvl1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5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  <a:lvl2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Montserrat" panose="02000505000000020004" pitchFamily="2" charset="0"/>
        </a:defRPr>
      </a:lvl2pPr>
      <a:lvl3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Montserrat" panose="02000505000000020004" pitchFamily="2" charset="0"/>
        </a:defRPr>
      </a:lvl3pPr>
      <a:lvl4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Montserrat" panose="02000505000000020004" pitchFamily="2" charset="0"/>
        </a:defRPr>
      </a:lvl4pPr>
      <a:lvl5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Montserrat" panose="02000505000000020004" pitchFamily="2" charset="0"/>
        </a:defRPr>
      </a:lvl5pPr>
      <a:lvl6pPr marL="2286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4572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6858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9144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pillow on a bed&#10;&#10;Description automatically generated">
            <a:extLst>
              <a:ext uri="{FF2B5EF4-FFF2-40B4-BE49-F238E27FC236}">
                <a16:creationId xmlns:a16="http://schemas.microsoft.com/office/drawing/2014/main" id="{E4C431FE-7AFC-49F0-82DA-A5DD367DE1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" y="-695571"/>
            <a:ext cx="12160816" cy="9728653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B3742F4-D261-4D77-B7C6-97BB620E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30" y="643466"/>
            <a:ext cx="5557139" cy="55710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B2AE48-7790-4B04-ACBC-B627ADC211BD}"/>
              </a:ext>
            </a:extLst>
          </p:cNvPr>
          <p:cNvSpPr/>
          <p:nvPr/>
        </p:nvSpPr>
        <p:spPr>
          <a:xfrm>
            <a:off x="140677" y="148492"/>
            <a:ext cx="11965354" cy="6604000"/>
          </a:xfrm>
          <a:prstGeom prst="rect">
            <a:avLst/>
          </a:prstGeom>
          <a:noFill/>
          <a:ln w="3016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86771-551E-4FC9-AFB3-C97CA6FF4476}"/>
              </a:ext>
            </a:extLst>
          </p:cNvPr>
          <p:cNvSpPr/>
          <p:nvPr/>
        </p:nvSpPr>
        <p:spPr>
          <a:xfrm>
            <a:off x="4557714" y="6383809"/>
            <a:ext cx="3586162" cy="519607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053EF-D38A-4B1E-BDB0-FD0A5AF5135A}"/>
              </a:ext>
            </a:extLst>
          </p:cNvPr>
          <p:cNvSpPr txBox="1"/>
          <p:nvPr/>
        </p:nvSpPr>
        <p:spPr>
          <a:xfrm>
            <a:off x="4645853" y="6414588"/>
            <a:ext cx="340990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spc="600" dirty="0">
                <a:solidFill>
                  <a:schemeClr val="bg1"/>
                </a:solidFill>
                <a:latin typeface="Montserrat" panose="00000500000000000000" pitchFamily="50" charset="-94"/>
              </a:rPr>
              <a:t>CHILDREN’S SLEEP</a:t>
            </a:r>
            <a:endParaRPr lang="tr-TR" sz="1600" b="1" spc="600" dirty="0">
              <a:solidFill>
                <a:schemeClr val="bg1"/>
              </a:solidFill>
              <a:latin typeface="Montserrat" panose="00000500000000000000" pitchFamily="50" charset="-9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FEE5A-2AB0-464D-A330-B8406A90BF22}"/>
              </a:ext>
            </a:extLst>
          </p:cNvPr>
          <p:cNvSpPr txBox="1"/>
          <p:nvPr/>
        </p:nvSpPr>
        <p:spPr>
          <a:xfrm>
            <a:off x="10277475" y="655095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ontserrat Light" panose="00000400000000000000" pitchFamily="50" charset="0"/>
              </a:rPr>
              <a:t>MODULE ELEVEN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F00C-D5C8-41BD-B06A-D0CB439FF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5" y="242603"/>
            <a:ext cx="1969987" cy="18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8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752162" y="2934812"/>
            <a:ext cx="3712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Toddlers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3492571" y="2438400"/>
            <a:ext cx="7799052" cy="11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sz="1400" dirty="0">
                <a:solidFill>
                  <a:prstClr val="black"/>
                </a:solidFill>
              </a:rPr>
              <a:t>If you create a strong bedtime routine you will see an improvement in how quickly your child will fall asleep within 2 weeks.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AF6C0-9991-45CD-B897-231A7FC0BF0E}"/>
              </a:ext>
            </a:extLst>
          </p:cNvPr>
          <p:cNvSpPr txBox="1"/>
          <p:nvPr/>
        </p:nvSpPr>
        <p:spPr>
          <a:xfrm>
            <a:off x="3775710" y="924304"/>
            <a:ext cx="73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routine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922F3C-09F2-486A-8BCF-7086437E9B0F}"/>
              </a:ext>
            </a:extLst>
          </p:cNvPr>
          <p:cNvSpPr/>
          <p:nvPr/>
        </p:nvSpPr>
        <p:spPr>
          <a:xfrm>
            <a:off x="3581401" y="3278392"/>
            <a:ext cx="7609625" cy="307795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accent1"/>
                </a:solidFill>
              </a:rPr>
              <a:t>The routine: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Give your child 30 minutes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A bath and personal hygiene routine should be included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Quiet activities help to wind them down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Massage has been shown help with relaxation.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Slow circular motions on stomach, back, scalp, arms and legs for 5-15 minutes.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Lights out need to be no more than 30 minutes after massage</a:t>
            </a:r>
          </a:p>
        </p:txBody>
      </p:sp>
    </p:spTree>
    <p:extLst>
      <p:ext uri="{BB962C8B-B14F-4D97-AF65-F5344CB8AC3E}">
        <p14:creationId xmlns:p14="http://schemas.microsoft.com/office/powerpoint/2010/main" val="212686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lothing&#10;&#10;Description automatically generated">
            <a:extLst>
              <a:ext uri="{FF2B5EF4-FFF2-40B4-BE49-F238E27FC236}">
                <a16:creationId xmlns:a16="http://schemas.microsoft.com/office/drawing/2014/main" id="{73DBB32B-B8CB-45E7-A722-83184CC84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8"/>
          <a:stretch/>
        </p:blipFill>
        <p:spPr>
          <a:xfrm>
            <a:off x="-16881" y="0"/>
            <a:ext cx="12208881" cy="2686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D5719F-1D70-B243-9B0B-495E051090E5}"/>
              </a:ext>
            </a:extLst>
          </p:cNvPr>
          <p:cNvSpPr/>
          <p:nvPr/>
        </p:nvSpPr>
        <p:spPr>
          <a:xfrm>
            <a:off x="15591" y="321975"/>
            <a:ext cx="3048001" cy="595768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D532B-DD4C-444E-B65A-2F277BEA3808}"/>
              </a:ext>
            </a:extLst>
          </p:cNvPr>
          <p:cNvSpPr txBox="1"/>
          <p:nvPr/>
        </p:nvSpPr>
        <p:spPr>
          <a:xfrm>
            <a:off x="30202" y="419804"/>
            <a:ext cx="301877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MODULE </a:t>
            </a:r>
            <a:r>
              <a:rPr kumimoji="0" 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ELEVEN</a:t>
            </a:r>
            <a:endParaRPr kumimoji="0" lang="tr-TR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-9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F417E-0858-4159-8295-1CF32EF47E55}"/>
              </a:ext>
            </a:extLst>
          </p:cNvPr>
          <p:cNvCxnSpPr/>
          <p:nvPr/>
        </p:nvCxnSpPr>
        <p:spPr>
          <a:xfrm>
            <a:off x="-16881" y="2686050"/>
            <a:ext cx="122088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41EBE0-412E-9742-B3DD-D236F020A3B6}"/>
              </a:ext>
            </a:extLst>
          </p:cNvPr>
          <p:cNvSpPr txBox="1"/>
          <p:nvPr/>
        </p:nvSpPr>
        <p:spPr>
          <a:xfrm>
            <a:off x="3538847" y="3970869"/>
            <a:ext cx="47059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part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three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Quickpen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69609-C2BF-4743-8320-B2DE9A2E0196}"/>
              </a:ext>
            </a:extLst>
          </p:cNvPr>
          <p:cNvSpPr txBox="1"/>
          <p:nvPr/>
        </p:nvSpPr>
        <p:spPr>
          <a:xfrm>
            <a:off x="4664566" y="3201428"/>
            <a:ext cx="245451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chemeClr val="accent1"/>
                </a:solidFill>
                <a:latin typeface="Montserrat Black" panose="00000A00000000000000" pitchFamily="50" charset="0"/>
              </a:rPr>
              <a:t>CHILD</a:t>
            </a:r>
            <a:endParaRPr kumimoji="0" lang="tr-TR" sz="4400" b="0" i="0" u="none" strike="noStrike" kern="1200" cap="none" spc="6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C76F0C-3DD2-421D-A592-674DC66F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E34F-861C-4A6A-B142-FB244011581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752162" y="2934812"/>
            <a:ext cx="3712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Child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3492571" y="2438400"/>
            <a:ext cx="8342378" cy="3401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Sleep is directly related to children’s grades and behavior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Studies have found that parents age, stress level, and education are directly associated with quality of children's sleep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School age children need strong sleep routines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Light plays an important role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Maintaining an appropriate bedtime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Children need better sleep quality.  Therefore their environment is very important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Sleep Disorders can look like other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AF6C0-9991-45CD-B897-231A7FC0BF0E}"/>
              </a:ext>
            </a:extLst>
          </p:cNvPr>
          <p:cNvSpPr txBox="1"/>
          <p:nvPr/>
        </p:nvSpPr>
        <p:spPr>
          <a:xfrm>
            <a:off x="3775710" y="924304"/>
            <a:ext cx="73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97967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lothing&#10;&#10;Description automatically generated">
            <a:extLst>
              <a:ext uri="{FF2B5EF4-FFF2-40B4-BE49-F238E27FC236}">
                <a16:creationId xmlns:a16="http://schemas.microsoft.com/office/drawing/2014/main" id="{73DBB32B-B8CB-45E7-A722-83184CC84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8"/>
          <a:stretch/>
        </p:blipFill>
        <p:spPr>
          <a:xfrm>
            <a:off x="-16881" y="0"/>
            <a:ext cx="12208881" cy="2686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D5719F-1D70-B243-9B0B-495E051090E5}"/>
              </a:ext>
            </a:extLst>
          </p:cNvPr>
          <p:cNvSpPr/>
          <p:nvPr/>
        </p:nvSpPr>
        <p:spPr>
          <a:xfrm>
            <a:off x="15591" y="321975"/>
            <a:ext cx="3048001" cy="595768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D532B-DD4C-444E-B65A-2F277BEA3808}"/>
              </a:ext>
            </a:extLst>
          </p:cNvPr>
          <p:cNvSpPr txBox="1"/>
          <p:nvPr/>
        </p:nvSpPr>
        <p:spPr>
          <a:xfrm>
            <a:off x="30202" y="419804"/>
            <a:ext cx="301877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MODULE </a:t>
            </a:r>
            <a:r>
              <a:rPr kumimoji="0" 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ELEVEN</a:t>
            </a:r>
            <a:endParaRPr kumimoji="0" lang="tr-TR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-9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F417E-0858-4159-8295-1CF32EF47E55}"/>
              </a:ext>
            </a:extLst>
          </p:cNvPr>
          <p:cNvCxnSpPr/>
          <p:nvPr/>
        </p:nvCxnSpPr>
        <p:spPr>
          <a:xfrm>
            <a:off x="-16881" y="2686050"/>
            <a:ext cx="122088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AB4FD8-E4BF-1F42-833F-A889BA007D45}"/>
              </a:ext>
            </a:extLst>
          </p:cNvPr>
          <p:cNvSpPr txBox="1"/>
          <p:nvPr/>
        </p:nvSpPr>
        <p:spPr>
          <a:xfrm>
            <a:off x="3962715" y="3932248"/>
            <a:ext cx="42665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part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four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Quickpen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A987C-1C11-0C43-9472-0E7AD4AC15DB}"/>
              </a:ext>
            </a:extLst>
          </p:cNvPr>
          <p:cNvSpPr txBox="1"/>
          <p:nvPr/>
        </p:nvSpPr>
        <p:spPr>
          <a:xfrm>
            <a:off x="2451416" y="3201428"/>
            <a:ext cx="728917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chemeClr val="accent1"/>
                </a:solidFill>
                <a:latin typeface="Montserrat Black" panose="00000A00000000000000" pitchFamily="50" charset="0"/>
              </a:rPr>
              <a:t>ADOLESCENT/TEEN</a:t>
            </a:r>
            <a:endParaRPr kumimoji="0" lang="tr-TR" sz="4400" b="0" i="0" u="none" strike="noStrike" kern="1200" cap="none" spc="6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75EE05-789F-44A6-837B-2B66CA03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E34F-861C-4A6A-B142-FB244011581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48423" y="6419170"/>
            <a:ext cx="2743200" cy="365125"/>
          </a:xfrm>
        </p:spPr>
        <p:txBody>
          <a:bodyPr/>
          <a:lstStyle/>
          <a:p>
            <a:fld id="{667BE782-764C-48E2-8CC4-34B04CA69BE4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752162" y="2596257"/>
            <a:ext cx="3712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Adolescent/Teen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3492571" y="2438400"/>
            <a:ext cx="8003860" cy="426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sz="1300" dirty="0">
                <a:solidFill>
                  <a:prstClr val="black"/>
                </a:solidFill>
              </a:rPr>
              <a:t>Keep in mind that drowsy driving is responsible for upwards of 100,000 auto accidents. </a:t>
            </a:r>
            <a:r>
              <a:rPr lang="en-US" sz="1300" i="1" dirty="0">
                <a:solidFill>
                  <a:prstClr val="black"/>
                </a:solidFill>
              </a:rPr>
              <a:t> </a:t>
            </a:r>
            <a:r>
              <a:rPr lang="en-US" sz="1000" i="1" dirty="0">
                <a:solidFill>
                  <a:prstClr val="black"/>
                </a:solidFill>
              </a:rPr>
              <a:t>National Sleep Foundation  </a:t>
            </a:r>
            <a:r>
              <a:rPr lang="en-US" sz="1300" dirty="0">
                <a:solidFill>
                  <a:prstClr val="black"/>
                </a:solidFill>
              </a:rPr>
              <a:t>Teens have a hard time with sleep for multiple reasons.  It may help to know that </a:t>
            </a:r>
            <a:r>
              <a:rPr lang="en-US" sz="1300" b="1" i="1" dirty="0">
                <a:solidFill>
                  <a:prstClr val="black"/>
                </a:solidFill>
              </a:rPr>
              <a:t>teens naturally are predisposed to stay up later</a:t>
            </a:r>
            <a:r>
              <a:rPr lang="en-US" sz="1300" dirty="0">
                <a:solidFill>
                  <a:prstClr val="black"/>
                </a:solidFill>
              </a:rPr>
              <a:t>.  Ideally, school would start later and get out later.  This is a case where the patterns of society compete with the well being of teens.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They are plugged in and do not know how to unplug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The are expected to wake early and stay up late to study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Peer Pressure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During puberty sleep disorders can develop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Naps of 20-30 minutes can help.  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On weekend you sleep in but no more than 2 hours later than regular wake time.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AF6C0-9991-45CD-B897-231A7FC0BF0E}"/>
              </a:ext>
            </a:extLst>
          </p:cNvPr>
          <p:cNvSpPr txBox="1"/>
          <p:nvPr/>
        </p:nvSpPr>
        <p:spPr>
          <a:xfrm>
            <a:off x="3775710" y="924304"/>
            <a:ext cx="757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teens need better sleep</a:t>
            </a:r>
          </a:p>
        </p:txBody>
      </p:sp>
    </p:spTree>
    <p:extLst>
      <p:ext uri="{BB962C8B-B14F-4D97-AF65-F5344CB8AC3E}">
        <p14:creationId xmlns:p14="http://schemas.microsoft.com/office/powerpoint/2010/main" val="387082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lothing&#10;&#10;Description automatically generated">
            <a:extLst>
              <a:ext uri="{FF2B5EF4-FFF2-40B4-BE49-F238E27FC236}">
                <a16:creationId xmlns:a16="http://schemas.microsoft.com/office/drawing/2014/main" id="{73DBB32B-B8CB-45E7-A722-83184CC84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8"/>
          <a:stretch/>
        </p:blipFill>
        <p:spPr>
          <a:xfrm>
            <a:off x="-16881" y="0"/>
            <a:ext cx="12208881" cy="2686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D5719F-1D70-B243-9B0B-495E051090E5}"/>
              </a:ext>
            </a:extLst>
          </p:cNvPr>
          <p:cNvSpPr/>
          <p:nvPr/>
        </p:nvSpPr>
        <p:spPr>
          <a:xfrm>
            <a:off x="15591" y="321975"/>
            <a:ext cx="3048001" cy="595768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D532B-DD4C-444E-B65A-2F277BEA3808}"/>
              </a:ext>
            </a:extLst>
          </p:cNvPr>
          <p:cNvSpPr txBox="1"/>
          <p:nvPr/>
        </p:nvSpPr>
        <p:spPr>
          <a:xfrm>
            <a:off x="30204" y="419804"/>
            <a:ext cx="301877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MODULE </a:t>
            </a:r>
            <a:r>
              <a:rPr kumimoji="0" 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ELEVEN</a:t>
            </a:r>
            <a:endParaRPr kumimoji="0" lang="tr-TR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-9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F417E-0858-4159-8295-1CF32EF47E55}"/>
              </a:ext>
            </a:extLst>
          </p:cNvPr>
          <p:cNvCxnSpPr/>
          <p:nvPr/>
        </p:nvCxnSpPr>
        <p:spPr>
          <a:xfrm>
            <a:off x="-16881" y="2686050"/>
            <a:ext cx="122088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47A9A21-7959-824C-9044-D74FD021A432}"/>
              </a:ext>
            </a:extLst>
          </p:cNvPr>
          <p:cNvSpPr txBox="1"/>
          <p:nvPr/>
        </p:nvSpPr>
        <p:spPr>
          <a:xfrm>
            <a:off x="4025735" y="3813720"/>
            <a:ext cx="44684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references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Quickpen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28170-3F54-CF4B-80FA-C8D64F40BBAF}"/>
              </a:ext>
            </a:extLst>
          </p:cNvPr>
          <p:cNvSpPr txBox="1"/>
          <p:nvPr/>
        </p:nvSpPr>
        <p:spPr>
          <a:xfrm>
            <a:off x="2528356" y="3044279"/>
            <a:ext cx="713528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chemeClr val="accent1"/>
                </a:solidFill>
                <a:latin typeface="Montserrat Black" panose="00000A00000000000000" pitchFamily="50" charset="0"/>
              </a:rPr>
              <a:t>CHILDREN’S SLEEP</a:t>
            </a:r>
            <a:endParaRPr kumimoji="0" lang="tr-TR" sz="4400" b="0" i="0" u="none" strike="noStrike" kern="1200" cap="none" spc="6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290E0-2431-489F-AC30-50BE4A77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E34F-861C-4A6A-B142-FB244011581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752162" y="3119477"/>
            <a:ext cx="371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1977280" y="1304611"/>
            <a:ext cx="7799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1E926F-6FD2-47FF-9BE9-5BB1A63127D9}"/>
              </a:ext>
            </a:extLst>
          </p:cNvPr>
          <p:cNvSpPr/>
          <p:nvPr/>
        </p:nvSpPr>
        <p:spPr>
          <a:xfrm>
            <a:off x="1711569" y="814213"/>
            <a:ext cx="9214338" cy="394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Massage-based bedtime routine: impact on sleep and mood in infants and mothers.  </a:t>
            </a:r>
            <a:r>
              <a:rPr lang="en-US" sz="1200" dirty="0"/>
              <a:t>A.Mindellab Christina I.LeecErin S.LeichmanaKatie N.Rotellac. Received 5 May 2017, Revised 22 September 2017, Accepted 24 September 2017, Available online 10 October 2017. https://doi.org/10.1016/j.sleep.2017.09.010</a:t>
            </a:r>
          </a:p>
          <a:p>
            <a:pPr>
              <a:lnSpc>
                <a:spcPct val="150000"/>
              </a:lnSpc>
            </a:pPr>
            <a:r>
              <a:rPr lang="en-US" sz="1200" b="1" dirty="0"/>
              <a:t>Understanding the physiology of sleep and promoting effective routines with infants in hospital and at home. </a:t>
            </a:r>
            <a:r>
              <a:rPr lang="en-US" sz="1200" dirty="0"/>
              <a:t>D.. Crawford. 2017 Nursing Children and Young People (2014+), 29(4), 36. doi:http://dx.doi.org.ezproxy.liberty.edu/10.7748/ncyp.2017.e895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Peltz JS, Rogge RD. </a:t>
            </a:r>
            <a:r>
              <a:rPr lang="en-US" sz="1200" b="1" dirty="0"/>
              <a:t>The moderating role of parents' dysfunctional sleep-related beliefs among associations between adolescents' pre-bedtime conflict, sleep quality, and their mental health. </a:t>
            </a:r>
            <a:r>
              <a:rPr lang="en-US" sz="1200" dirty="0"/>
              <a:t>J Clin Sleep Med. 2019;15(2):265–274.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Sleep Patterns and Sleep Disruptions in School-Age Children,  Sadeh, Avi; Raviv, Amiram; Gruber, Reut Developmental Psychology, 05/2000, Volume 36, Issue 3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 </a:t>
            </a:r>
            <a:r>
              <a:rPr lang="en-US" sz="1200" b="1" dirty="0"/>
              <a:t>Sleep efficiency (but not sleep duration) of healthy school-age children is associated with grades in... </a:t>
            </a:r>
            <a:r>
              <a:rPr lang="en-US" sz="1200" dirty="0"/>
              <a:t>Gruber, Reut|Somerville, Gail|Enros, Paul|Paquin, Soukaina|Kestler, Myra|Gillies-Poitras, Elizabeth Sleep Medicine, 2014, Volume 15, Issue 12</a:t>
            </a:r>
          </a:p>
          <a:p>
            <a:pPr>
              <a:lnSpc>
                <a:spcPct val="150000"/>
              </a:lnSpc>
            </a:pPr>
            <a:r>
              <a:rPr lang="en-US" sz="1200" b="1" dirty="0"/>
              <a:t>School-based sleep education program improves sleep and academic performance of school-age children. </a:t>
            </a:r>
            <a:r>
              <a:rPr lang="en-US" sz="1200" dirty="0"/>
              <a:t>Gruber, Reut|Somerville, Gail|Bergmame, Lana|Fontil, Laura|Paquin, Soukaina Sleep Medicine, 2016, Volume 21</a:t>
            </a:r>
          </a:p>
          <a:p>
            <a:pPr>
              <a:lnSpc>
                <a:spcPct val="15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572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5C2C3090-0988-4416-8003-F026C14E8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954" y="1955007"/>
            <a:ext cx="60917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chemeClr val="accent1"/>
                </a:solidFill>
                <a:latin typeface="Montserrat" panose="02000505000000020004" pitchFamily="2" charset="0"/>
              </a:rPr>
              <a:t>You Are Ready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chemeClr val="accent1"/>
                </a:solidFill>
                <a:latin typeface="Montserrat" panose="02000505000000020004" pitchFamily="2" charset="0"/>
              </a:rPr>
              <a:t>For The Next Module</a:t>
            </a:r>
            <a:endParaRPr lang="tr-TR" altLang="en-US" sz="4400" dirty="0">
              <a:solidFill>
                <a:schemeClr val="accent1"/>
              </a:solidFill>
              <a:latin typeface="Montserrat" panose="0200050500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87CE9-90A1-4019-8976-A8D9FEF01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37673-3C83-422C-BC29-BBCE9CD051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8F2BC-8A03-4C72-BD4F-D7D270E2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06" y="6526069"/>
            <a:ext cx="31718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048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8">
            <a:extLst>
              <a:ext uri="{FF2B5EF4-FFF2-40B4-BE49-F238E27FC236}">
                <a16:creationId xmlns:a16="http://schemas.microsoft.com/office/drawing/2014/main" id="{7660F2BD-909F-4130-BFC7-CE953EFA8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347" y="2321004"/>
            <a:ext cx="501130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900" dirty="0">
                <a:solidFill>
                  <a:schemeClr val="accent1"/>
                </a:solidFill>
                <a:latin typeface="Montserrat" panose="02000505000000020004" pitchFamily="2" charset="0"/>
              </a:rPr>
              <a:t>CHILDREN</a:t>
            </a:r>
            <a:endParaRPr lang="tr-TR" altLang="en-US" sz="6900" dirty="0">
              <a:solidFill>
                <a:schemeClr val="accent1"/>
              </a:solidFill>
              <a:latin typeface="Montserrat" panose="0200050500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DCE6B-6BD6-47B4-AE0D-6C4C2AD80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37673-3C83-422C-BC29-BBCE9CD051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C6DE0-7D41-46CC-9D74-09E74CC2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12" y="6476326"/>
            <a:ext cx="3171825" cy="2476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DFEE4D6-4C45-5844-9BE2-8335C74FB78D}"/>
              </a:ext>
            </a:extLst>
          </p:cNvPr>
          <p:cNvSpPr txBox="1"/>
          <p:nvPr/>
        </p:nvSpPr>
        <p:spPr>
          <a:xfrm>
            <a:off x="4064000" y="1869355"/>
            <a:ext cx="254428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1"/>
                </a:solidFill>
                <a:latin typeface="Quickpen" pitchFamily="50" charset="0"/>
              </a:rPr>
              <a:t>Table of contents</a:t>
            </a:r>
            <a:endParaRPr lang="tr-TR" sz="2200" dirty="0">
              <a:solidFill>
                <a:schemeClr val="accent1"/>
              </a:solidFill>
              <a:latin typeface="Quickpen" pitchFamily="50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1F2424-782F-475F-81E9-9769224CB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00761"/>
              </p:ext>
            </p:extLst>
          </p:nvPr>
        </p:nvGraphicFramePr>
        <p:xfrm>
          <a:off x="4064000" y="2657467"/>
          <a:ext cx="4892275" cy="1499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8638">
                  <a:extLst>
                    <a:ext uri="{9D8B030D-6E8A-4147-A177-3AD203B41FA5}">
                      <a16:colId xmlns:a16="http://schemas.microsoft.com/office/drawing/2014/main" val="508192869"/>
                    </a:ext>
                  </a:extLst>
                </a:gridCol>
                <a:gridCol w="4223637">
                  <a:extLst>
                    <a:ext uri="{9D8B030D-6E8A-4147-A177-3AD203B41FA5}">
                      <a16:colId xmlns:a16="http://schemas.microsoft.com/office/drawing/2014/main" val="1738044332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ontserrat" panose="02000505000000020004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Infants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158794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ontserrat" panose="02000505000000020004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Toddlers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386627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ontserrat" panose="02000505000000020004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Child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6688315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ontserrat" panose="02000505000000020004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Adolescent / Teen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01216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7AC362-0B85-4E74-B79F-8C5ABB8DD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FC83E-6CEF-44CC-A30F-C5EA66A34C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5C98E4-48DE-5049-9C0E-3E89E81992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86B43-AA37-3B45-883E-CCE9BA76ED7B}"/>
              </a:ext>
            </a:extLst>
          </p:cNvPr>
          <p:cNvSpPr/>
          <p:nvPr/>
        </p:nvSpPr>
        <p:spPr>
          <a:xfrm>
            <a:off x="1001713" y="1001713"/>
            <a:ext cx="10186194" cy="4854575"/>
          </a:xfrm>
          <a:prstGeom prst="rect">
            <a:avLst/>
          </a:prstGeom>
          <a:solidFill>
            <a:schemeClr val="bg2"/>
          </a:solidFill>
          <a:ln w="247650" cmpd="tri">
            <a:solidFill>
              <a:srgbClr val="FEF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4935A-0DE2-4739-B288-EB6191BDB762}"/>
              </a:ext>
            </a:extLst>
          </p:cNvPr>
          <p:cNvSpPr/>
          <p:nvPr/>
        </p:nvSpPr>
        <p:spPr>
          <a:xfrm>
            <a:off x="3048000" y="2258547"/>
            <a:ext cx="6096000" cy="2649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B0ADA3"/>
                </a:solidFill>
              </a:rPr>
              <a:t>“A good sleep pattern is essential for a child to succeed at school, reach their full potential and maintain their health and well being” </a:t>
            </a:r>
          </a:p>
          <a:p>
            <a:pPr lvl="2">
              <a:lnSpc>
                <a:spcPct val="90000"/>
              </a:lnSpc>
              <a:spcBef>
                <a:spcPts val="500"/>
              </a:spcBef>
            </a:pPr>
            <a:r>
              <a:rPr lang="en-US" sz="2000" dirty="0">
                <a:solidFill>
                  <a:srgbClr val="B0ADA3"/>
                </a:solidFill>
              </a:rPr>
              <a:t>Doreen Crawford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335A8-118E-4738-B12C-31033956F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37673-3C83-422C-BC29-BBCE9CD051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0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lothing&#10;&#10;Description automatically generated">
            <a:extLst>
              <a:ext uri="{FF2B5EF4-FFF2-40B4-BE49-F238E27FC236}">
                <a16:creationId xmlns:a16="http://schemas.microsoft.com/office/drawing/2014/main" id="{73DBB32B-B8CB-45E7-A722-83184CC84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8"/>
          <a:stretch/>
        </p:blipFill>
        <p:spPr>
          <a:xfrm>
            <a:off x="-16881" y="0"/>
            <a:ext cx="12208881" cy="2686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D5719F-1D70-B243-9B0B-495E051090E5}"/>
              </a:ext>
            </a:extLst>
          </p:cNvPr>
          <p:cNvSpPr/>
          <p:nvPr/>
        </p:nvSpPr>
        <p:spPr>
          <a:xfrm>
            <a:off x="15591" y="321975"/>
            <a:ext cx="3048001" cy="595768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D532B-DD4C-444E-B65A-2F277BEA3808}"/>
              </a:ext>
            </a:extLst>
          </p:cNvPr>
          <p:cNvSpPr txBox="1"/>
          <p:nvPr/>
        </p:nvSpPr>
        <p:spPr>
          <a:xfrm>
            <a:off x="30202" y="419804"/>
            <a:ext cx="301877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MODULE </a:t>
            </a:r>
            <a:r>
              <a:rPr kumimoji="0" 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ELEVEN</a:t>
            </a:r>
            <a:endParaRPr kumimoji="0" lang="tr-TR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-9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F417E-0858-4159-8295-1CF32EF47E55}"/>
              </a:ext>
            </a:extLst>
          </p:cNvPr>
          <p:cNvCxnSpPr/>
          <p:nvPr/>
        </p:nvCxnSpPr>
        <p:spPr>
          <a:xfrm>
            <a:off x="-16881" y="2686050"/>
            <a:ext cx="122088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269731D-7706-BF4D-9DBF-93E62BCBFBAD}"/>
              </a:ext>
            </a:extLst>
          </p:cNvPr>
          <p:cNvSpPr txBox="1"/>
          <p:nvPr/>
        </p:nvSpPr>
        <p:spPr>
          <a:xfrm>
            <a:off x="4023366" y="3900359"/>
            <a:ext cx="38889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part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one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Quickpen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9542A-3699-7A49-9116-79B58D9E3E04}"/>
              </a:ext>
            </a:extLst>
          </p:cNvPr>
          <p:cNvSpPr txBox="1"/>
          <p:nvPr/>
        </p:nvSpPr>
        <p:spPr>
          <a:xfrm>
            <a:off x="4403070" y="3201428"/>
            <a:ext cx="338586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Black" panose="00000A00000000000000" pitchFamily="50" charset="0"/>
              </a:rPr>
              <a:t>INFANTS</a:t>
            </a:r>
            <a:endParaRPr kumimoji="0" lang="tr-TR" sz="4400" b="0" i="0" u="none" strike="noStrike" kern="1200" cap="none" spc="6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8E990-EDBA-427C-BA4B-09D2586A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E34F-861C-4A6A-B142-FB244011581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752162" y="2934812"/>
            <a:ext cx="3712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Infants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3492571" y="2438400"/>
            <a:ext cx="7799052" cy="2631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Babies aren’t born with regular sleep patterns. They develop patterns based 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family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light and dark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eating pattern</a:t>
            </a:r>
          </a:p>
          <a:p>
            <a:pPr lvl="1"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Babies can start sleeping longer between feedings between 12-14 weeks.  By 6 months they should be able to have a more consolidated sleep that allows their parents to get a good night sleep.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AF6C0-9991-45CD-B897-231A7FC0BF0E}"/>
              </a:ext>
            </a:extLst>
          </p:cNvPr>
          <p:cNvSpPr txBox="1"/>
          <p:nvPr/>
        </p:nvSpPr>
        <p:spPr>
          <a:xfrm>
            <a:off x="3775710" y="924304"/>
            <a:ext cx="73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developed patterns</a:t>
            </a:r>
          </a:p>
        </p:txBody>
      </p:sp>
    </p:spTree>
    <p:extLst>
      <p:ext uri="{BB962C8B-B14F-4D97-AF65-F5344CB8AC3E}">
        <p14:creationId xmlns:p14="http://schemas.microsoft.com/office/powerpoint/2010/main" val="17868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752162" y="2934812"/>
            <a:ext cx="3712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Infants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3492571" y="2438400"/>
            <a:ext cx="7799052" cy="295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Babies should not have a pillow or a bulky blanker or anything else that can cover their mouth or nose.  This includes stuffed toys.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Baby should sleep on their back.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The area the baby lives in, as well as the people around the baby should be smoke free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Co-Sleeping is not recommended but many people do it anyway. If you decide to do this, be sure: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bed is big enough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there’s no pillow or blanket that can cover the baby’s face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there are no other children in the bed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AF6C0-9991-45CD-B897-231A7FC0BF0E}"/>
              </a:ext>
            </a:extLst>
          </p:cNvPr>
          <p:cNvSpPr txBox="1"/>
          <p:nvPr/>
        </p:nvSpPr>
        <p:spPr>
          <a:xfrm>
            <a:off x="3775710" y="924304"/>
            <a:ext cx="73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sleep safety</a:t>
            </a:r>
          </a:p>
        </p:txBody>
      </p:sp>
    </p:spTree>
    <p:extLst>
      <p:ext uri="{BB962C8B-B14F-4D97-AF65-F5344CB8AC3E}">
        <p14:creationId xmlns:p14="http://schemas.microsoft.com/office/powerpoint/2010/main" val="105094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752162" y="2934812"/>
            <a:ext cx="3712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Infants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3492571" y="2438400"/>
            <a:ext cx="7799052" cy="186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sz="1400" dirty="0">
                <a:solidFill>
                  <a:prstClr val="black"/>
                </a:solidFill>
              </a:rPr>
              <a:t>Infants develop a sleep routine:</a:t>
            </a:r>
          </a:p>
          <a:p>
            <a:pPr marL="742950" lvl="1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The baby will need to learn to </a:t>
            </a:r>
            <a:r>
              <a:rPr lang="en-US" sz="1400" b="1" dirty="0">
                <a:solidFill>
                  <a:prstClr val="black"/>
                </a:solidFill>
              </a:rPr>
              <a:t>self soothe </a:t>
            </a:r>
            <a:r>
              <a:rPr lang="en-US" sz="1400" dirty="0">
                <a:solidFill>
                  <a:prstClr val="black"/>
                </a:solidFill>
              </a:rPr>
              <a:t>if YOU hope to sleep through the night</a:t>
            </a:r>
          </a:p>
          <a:p>
            <a:pPr marL="742950" lvl="1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If the baby wakes use </a:t>
            </a:r>
            <a:r>
              <a:rPr lang="en-US" sz="1400" b="1" dirty="0">
                <a:solidFill>
                  <a:prstClr val="black"/>
                </a:solidFill>
              </a:rPr>
              <a:t>a soothing voice</a:t>
            </a:r>
            <a:r>
              <a:rPr lang="en-US" sz="1400" dirty="0">
                <a:solidFill>
                  <a:prstClr val="black"/>
                </a:solidFill>
              </a:rPr>
              <a:t>, do not turn on the light, and do not pick the baby up</a:t>
            </a:r>
          </a:p>
          <a:p>
            <a:pPr marL="742950" lvl="1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Sickness will affect the sleep routine and you may have to go through several weeks to </a:t>
            </a:r>
            <a:r>
              <a:rPr lang="en-US" sz="1400" b="1" dirty="0">
                <a:solidFill>
                  <a:prstClr val="black"/>
                </a:solidFill>
              </a:rPr>
              <a:t>redevelop the routine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AF6C0-9991-45CD-B897-231A7FC0BF0E}"/>
              </a:ext>
            </a:extLst>
          </p:cNvPr>
          <p:cNvSpPr txBox="1"/>
          <p:nvPr/>
        </p:nvSpPr>
        <p:spPr>
          <a:xfrm>
            <a:off x="3775710" y="924304"/>
            <a:ext cx="73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routine</a:t>
            </a:r>
          </a:p>
        </p:txBody>
      </p:sp>
    </p:spTree>
    <p:extLst>
      <p:ext uri="{BB962C8B-B14F-4D97-AF65-F5344CB8AC3E}">
        <p14:creationId xmlns:p14="http://schemas.microsoft.com/office/powerpoint/2010/main" val="89794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lothing&#10;&#10;Description automatically generated">
            <a:extLst>
              <a:ext uri="{FF2B5EF4-FFF2-40B4-BE49-F238E27FC236}">
                <a16:creationId xmlns:a16="http://schemas.microsoft.com/office/drawing/2014/main" id="{73DBB32B-B8CB-45E7-A722-83184CC84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8"/>
          <a:stretch/>
        </p:blipFill>
        <p:spPr>
          <a:xfrm>
            <a:off x="-16881" y="0"/>
            <a:ext cx="12208881" cy="2686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D5719F-1D70-B243-9B0B-495E051090E5}"/>
              </a:ext>
            </a:extLst>
          </p:cNvPr>
          <p:cNvSpPr/>
          <p:nvPr/>
        </p:nvSpPr>
        <p:spPr>
          <a:xfrm>
            <a:off x="15591" y="321975"/>
            <a:ext cx="3048001" cy="595768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D532B-DD4C-444E-B65A-2F277BEA3808}"/>
              </a:ext>
            </a:extLst>
          </p:cNvPr>
          <p:cNvSpPr txBox="1"/>
          <p:nvPr/>
        </p:nvSpPr>
        <p:spPr>
          <a:xfrm>
            <a:off x="30202" y="419804"/>
            <a:ext cx="301877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MODULE </a:t>
            </a:r>
            <a:r>
              <a:rPr kumimoji="0" 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ELEVEN</a:t>
            </a:r>
            <a:endParaRPr kumimoji="0" lang="tr-TR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-9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F417E-0858-4159-8295-1CF32EF47E55}"/>
              </a:ext>
            </a:extLst>
          </p:cNvPr>
          <p:cNvCxnSpPr/>
          <p:nvPr/>
        </p:nvCxnSpPr>
        <p:spPr>
          <a:xfrm>
            <a:off x="-16881" y="2686050"/>
            <a:ext cx="122088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CDFD0A-1D97-9049-BF1A-665C76055F77}"/>
              </a:ext>
            </a:extLst>
          </p:cNvPr>
          <p:cNvSpPr txBox="1"/>
          <p:nvPr/>
        </p:nvSpPr>
        <p:spPr>
          <a:xfrm>
            <a:off x="4023366" y="3900359"/>
            <a:ext cx="38889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part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two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Quickpen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C5864-B1DA-EE43-802E-0FC9EE8C8834}"/>
              </a:ext>
            </a:extLst>
          </p:cNvPr>
          <p:cNvSpPr txBox="1"/>
          <p:nvPr/>
        </p:nvSpPr>
        <p:spPr>
          <a:xfrm>
            <a:off x="4047202" y="3201428"/>
            <a:ext cx="409759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chemeClr val="accent1"/>
                </a:solidFill>
                <a:latin typeface="Montserrat Black" panose="00000A00000000000000" pitchFamily="50" charset="0"/>
              </a:rPr>
              <a:t>TODDLERS</a:t>
            </a:r>
            <a:endParaRPr kumimoji="0" lang="tr-TR" sz="4400" b="0" i="0" u="none" strike="noStrike" kern="1200" cap="none" spc="6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762E5-CD21-406C-B525-1515DFF0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E34F-861C-4A6A-B142-FB244011581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0FEFE"/>
      </a:lt2>
      <a:accent1>
        <a:srgbClr val="12B0B5"/>
      </a:accent1>
      <a:accent2>
        <a:srgbClr val="F95A44"/>
      </a:accent2>
      <a:accent3>
        <a:srgbClr val="59C577"/>
      </a:accent3>
      <a:accent4>
        <a:srgbClr val="FFC000"/>
      </a:accent4>
      <a:accent5>
        <a:srgbClr val="D70C1A"/>
      </a:accent5>
      <a:accent6>
        <a:srgbClr val="EE7132"/>
      </a:accent6>
      <a:hlink>
        <a:srgbClr val="F95A44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0FEFE"/>
      </a:lt2>
      <a:accent1>
        <a:srgbClr val="12B0B5"/>
      </a:accent1>
      <a:accent2>
        <a:srgbClr val="F95A44"/>
      </a:accent2>
      <a:accent3>
        <a:srgbClr val="59C577"/>
      </a:accent3>
      <a:accent4>
        <a:srgbClr val="FFC000"/>
      </a:accent4>
      <a:accent5>
        <a:srgbClr val="D70C1A"/>
      </a:accent5>
      <a:accent6>
        <a:srgbClr val="EE7132"/>
      </a:accent6>
      <a:hlink>
        <a:srgbClr val="F95A44"/>
      </a:hlink>
      <a:folHlink>
        <a:srgbClr val="7F7F7F"/>
      </a:folHlink>
    </a:clrScheme>
    <a:fontScheme name="NHI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923</Words>
  <Application>Microsoft Office PowerPoint</Application>
  <PresentationFormat>Widescreen</PresentationFormat>
  <Paragraphs>128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Montserrat Black</vt:lpstr>
      <vt:lpstr>Montserrat Light</vt:lpstr>
      <vt:lpstr>Quickpen</vt:lpstr>
      <vt:lpstr>Custom Design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Sykora</dc:creator>
  <cp:lastModifiedBy>USER</cp:lastModifiedBy>
  <cp:revision>19</cp:revision>
  <dcterms:created xsi:type="dcterms:W3CDTF">2019-03-04T20:51:37Z</dcterms:created>
  <dcterms:modified xsi:type="dcterms:W3CDTF">2025-03-12T16:11:32Z</dcterms:modified>
</cp:coreProperties>
</file>