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4"/>
  </p:notesMasterIdLst>
  <p:sldIdLst>
    <p:sldId id="256" r:id="rId4"/>
    <p:sldId id="293" r:id="rId5"/>
    <p:sldId id="277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6DCE-E945-4594-999E-13ED4D81B5B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629-E9B8-4C78-ADA5-3F2A72C0EDA8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4A4E-4F4C-4BA3-8218-F4F7FA524C32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A971-D933-4639-BF1C-A7B29F48E95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A93F-BD57-445F-A44C-09D44DFC0E1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292-2419-478B-A6FE-E1C4EA3FBB0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ED6A-3481-4301-B9CE-57BB38C276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C803-F7EB-449C-B5DD-E9A073866C2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5E-32C6-45B0-B3CF-8B2BFE29110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704-FA2B-4CF4-8DD9-47E8B3A8BFD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8355-DE1F-4D39-B207-4EA9E33EDF5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5DFB-D7CA-41C3-98A4-8922564BCFAE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4867-F153-4557-BBD8-67C9FD6869D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C73-FBF5-49DD-B674-4561A3944176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BF4B-5E2C-4E0D-A04F-9D84437A23B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2EAA-D91F-4447-9EAB-FD5495679EC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A97C-FFF7-488D-A01B-0F6BF5491A9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EC79-47E2-45A9-A483-5D7D92F1E49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CAF5-B0F2-4CC8-8BD8-87B9A079CC5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1BEA-6AB2-46BC-A733-7557B788D95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0C41-232F-4097-A3E9-0A2F64F1CA91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0AC-8343-4B3D-A7DE-5EC9F863039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89E5-8C8C-4105-BA6C-769BB4B4E65E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606-594A-4C9A-9A5D-6732D524B4D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54-B82E-4843-9EF3-70ABAE6D89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9B30-9F7B-4440-87B5-916A9D2C2E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F52-6931-4E1C-BAA0-BBDB159DFCA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120A-2240-4FE6-A4B9-56DFC88BF59F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B41-3F6B-4041-A556-50A05613F3C3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8F1-68CA-4224-87E2-DC7E86D57B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732" y="8686800"/>
            <a:ext cx="2275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Nine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6487D-BAA9-4398-B2BC-C9BFDBD5A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" y="209063"/>
            <a:ext cx="1851017" cy="1727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7176-1A32-447E-A6A6-13EF428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Make a list of your medications and discuss them with your doctor at your next visit and how they might affect your sleep.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Medications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B862FA-6D31-4A43-8103-6A71484C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26233"/>
              </p:ext>
            </p:extLst>
          </p:nvPr>
        </p:nvGraphicFramePr>
        <p:xfrm>
          <a:off x="1018813" y="2591025"/>
          <a:ext cx="5734773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669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762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82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8367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0977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8121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4246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8646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5035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2879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9799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24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53831-1F02-40BF-B322-D171A21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E6EE-E4CF-4744-A7F6-BA30591B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D1DE-C0EC-4ABC-B4FC-0004858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B251-0029-4815-BE30-78DD10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FB64-D409-4D48-A5E2-7E7E549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7473-EF4D-4157-92D5-E3956F7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13506</TotalTime>
  <Words>371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 Light</vt:lpstr>
      <vt:lpstr>Montserrat Thin</vt:lpstr>
      <vt:lpstr>Office Theme</vt:lpstr>
      <vt:lpstr>1_Office Theme</vt:lpstr>
      <vt:lpstr>2_Office Theme</vt:lpstr>
      <vt:lpstr>PowerPoint Presentation</vt:lpstr>
      <vt:lpstr>PowerPoint Presentation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36</cp:revision>
  <dcterms:created xsi:type="dcterms:W3CDTF">2019-01-25T21:44:07Z</dcterms:created>
  <dcterms:modified xsi:type="dcterms:W3CDTF">2025-03-12T17:49:06Z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