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16"/>
  </p:notesMasterIdLst>
  <p:sldIdLst>
    <p:sldId id="256" r:id="rId4"/>
    <p:sldId id="293" r:id="rId5"/>
    <p:sldId id="294" r:id="rId6"/>
    <p:sldId id="295" r:id="rId7"/>
    <p:sldId id="277" r:id="rId8"/>
    <p:sldId id="296" r:id="rId9"/>
    <p:sldId id="297" r:id="rId10"/>
    <p:sldId id="298" r:id="rId11"/>
    <p:sldId id="299" r:id="rId12"/>
    <p:sldId id="300" r:id="rId13"/>
    <p:sldId id="301" r:id="rId14"/>
    <p:sldId id="302" r:id="rId1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1B5"/>
    <a:srgbClr val="16B0B5"/>
    <a:srgbClr val="8F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421"/>
  </p:normalViewPr>
  <p:slideViewPr>
    <p:cSldViewPr>
      <p:cViewPr varScale="1">
        <p:scale>
          <a:sx n="43" d="100"/>
          <a:sy n="43" d="100"/>
        </p:scale>
        <p:origin x="21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5FAE-7DF9-4ABD-A8DC-0B1D9203D45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2D57-7DBD-45E1-B91D-DCFF1A34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56C1-F77D-4FB3-B75D-B2C9F548FC0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19D1-7A45-48BA-BA99-4396670AC742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C0F9-4D0A-4343-98F5-B025C31B8F20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B42-76E2-45AD-A3C8-6894DBDC7130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02EF-220E-42CA-9C7A-4C65320D875B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BE22-4C20-42DC-B2C6-84F9E0212F53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447D-02CA-485E-B8BE-665FAC62B0EC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686-7A60-4C28-8163-B1668DCD377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8F0B-F1D6-4084-B626-0FFED9367A5E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2C87-EDDC-4A9A-90D0-1D38A2C30661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3CC8-0B01-4EF9-8883-94089477B5F8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1C32-9F9E-454F-AFC8-2945DDF74509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7239-91C4-4B06-9C42-EF690E0E0D6B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192E-4193-4F67-8918-634DFA6DA85F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F-90AA-4F79-9304-376599302FC0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1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47F2-73AC-428F-8673-B06248EBCAB3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6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EC9B-8157-4DBB-A6EC-83589CC833B0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EE75-7BCB-4B83-AD29-39BAA580B344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2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45E2-CE59-416F-A02F-70AE7FC5506D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F6B4-DCBF-4A30-AC45-2C86F3BDD726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FFCC-1CE0-480F-9623-C105E13D2EC2}" type="datetime1">
              <a:rPr lang="en-US" smtClean="0"/>
              <a:t>3/12/2025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EEBC-D02D-40A4-A0E2-CB16A1FA90B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99554-64EF-4A0C-A834-B62D6CFB889F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5D2D-2084-46DF-BA4C-C3E23F70D0B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B76C-A4D8-428C-B130-5BD20FEAF3D2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84CC-9AA5-4656-8637-4EAD1CD39874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6A32-2B88-435B-8DD5-DA352D2432DC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6355" y="1151636"/>
            <a:ext cx="6139688" cy="59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46D0-E3B2-4087-9314-924865BD705B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F6CC-8342-4656-9EE3-F3C7DC68B868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E243-DAE1-40C3-B85A-91C53BE7B1DB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6877"/>
            <a:ext cx="7772399" cy="60815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900" y="8635745"/>
            <a:ext cx="2857500" cy="523875"/>
          </a:xfrm>
          <a:custGeom>
            <a:avLst/>
            <a:gdLst/>
            <a:ahLst/>
            <a:cxnLst/>
            <a:rect l="l" t="t" r="r" b="b"/>
            <a:pathLst>
              <a:path w="2857500" h="523875">
                <a:moveTo>
                  <a:pt x="0" y="523493"/>
                </a:moveTo>
                <a:lnTo>
                  <a:pt x="2857499" y="523493"/>
                </a:lnTo>
                <a:lnTo>
                  <a:pt x="2857499" y="0"/>
                </a:lnTo>
                <a:lnTo>
                  <a:pt x="0" y="0"/>
                </a:lnTo>
                <a:lnTo>
                  <a:pt x="0" y="523493"/>
                </a:lnTo>
                <a:close/>
              </a:path>
            </a:pathLst>
          </a:custGeom>
          <a:solidFill>
            <a:srgbClr val="2DB1B5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8FDDE2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0" y="8686800"/>
            <a:ext cx="2133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Montserrat Light" panose="00000400000000000000" pitchFamily="50" charset="0"/>
                <a:cs typeface="Calibri"/>
              </a:rPr>
              <a:t>Week One</a:t>
            </a:r>
            <a:endParaRPr sz="2800" dirty="0">
              <a:latin typeface="Montserrat Light" panose="00000400000000000000" pitchFamily="50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FA017-247C-7448-95C0-167B9B09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3" y="381000"/>
            <a:ext cx="5428487" cy="31163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4F397-63C5-4C51-8C55-4A29B86F56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</p:spPr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C59B1-40D7-4596-8A35-2CE718FEEA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394302-98DD-4A97-A541-A8102EB25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" y="209063"/>
            <a:ext cx="1851017" cy="17276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54846-CFA0-4CB2-96F7-9D1306D9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 Vibes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16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54846-CFA0-4CB2-96F7-9D1306D9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 Vibes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39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54846-CFA0-4CB2-96F7-9D1306D9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 Vibes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2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61969" y="2345871"/>
            <a:ext cx="5734773" cy="319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What is your current typically sleep routine at night?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Sleep Habits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F3FDDE-D905-4923-A357-446FE8B55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24542"/>
              </p:ext>
            </p:extLst>
          </p:nvPr>
        </p:nvGraphicFramePr>
        <p:xfrm>
          <a:off x="861969" y="2743200"/>
          <a:ext cx="5734773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754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732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64448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8675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0799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1567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11170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50F9A54-9739-45C6-B513-0C1836DFFA3F}"/>
              </a:ext>
            </a:extLst>
          </p:cNvPr>
          <p:cNvSpPr/>
          <p:nvPr/>
        </p:nvSpPr>
        <p:spPr>
          <a:xfrm>
            <a:off x="861964" y="7102729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How many hours of sleep do you think you currently average a night?  Do you feel rested when you wake up?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93A33D0-59D4-4407-86F0-64857D2A0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06130"/>
              </p:ext>
            </p:extLst>
          </p:nvPr>
        </p:nvGraphicFramePr>
        <p:xfrm>
          <a:off x="861965" y="7712529"/>
          <a:ext cx="573477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23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61969" y="2345871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Do you tend to toss and turn in your sleep or </a:t>
            </a: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do you sleep through the night, for the most part?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Sleep Habits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F3FDDE-D905-4923-A357-446FE8B55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17429"/>
              </p:ext>
            </p:extLst>
          </p:nvPr>
        </p:nvGraphicFramePr>
        <p:xfrm>
          <a:off x="861969" y="2743200"/>
          <a:ext cx="5734773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7540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50F9A54-9739-45C6-B513-0C1836DFFA3F}"/>
              </a:ext>
            </a:extLst>
          </p:cNvPr>
          <p:cNvSpPr/>
          <p:nvPr/>
        </p:nvSpPr>
        <p:spPr>
          <a:xfrm>
            <a:off x="861965" y="4458328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What is your motivation for doing the Sleep Program?  Are you having sleep issues?  If so, what are those issues?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93A33D0-59D4-4407-86F0-64857D2A0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44120"/>
              </p:ext>
            </p:extLst>
          </p:nvPr>
        </p:nvGraphicFramePr>
        <p:xfrm>
          <a:off x="861965" y="5007966"/>
          <a:ext cx="5734773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0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Sleep Habits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0F9A54-9739-45C6-B513-0C1836DFFA3F}"/>
              </a:ext>
            </a:extLst>
          </p:cNvPr>
          <p:cNvSpPr/>
          <p:nvPr/>
        </p:nvSpPr>
        <p:spPr>
          <a:xfrm>
            <a:off x="861964" y="2133600"/>
            <a:ext cx="5734773" cy="78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After tracking your sleep this week, what did you learn about your sleeping habits?  What surprised you?  Were the results different than what you expected?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93A33D0-59D4-4407-86F0-64857D2A0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76566"/>
              </p:ext>
            </p:extLst>
          </p:nvPr>
        </p:nvGraphicFramePr>
        <p:xfrm>
          <a:off x="861964" y="2971800"/>
          <a:ext cx="5734773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8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Sleep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Keep a sleep journal. If you have any immediate concerns, make sure to discuss it with your doctor!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17B043-0F3E-4A97-86A1-245902E56C6D}"/>
              </a:ext>
            </a:extLst>
          </p:cNvPr>
          <p:cNvGraphicFramePr>
            <a:graphicFrameLocks noGrp="1"/>
          </p:cNvGraphicFramePr>
          <p:nvPr/>
        </p:nvGraphicFramePr>
        <p:xfrm>
          <a:off x="534353" y="2659812"/>
          <a:ext cx="6703696" cy="6655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512">
                  <a:extLst>
                    <a:ext uri="{9D8B030D-6E8A-4147-A177-3AD203B41FA5}">
                      <a16:colId xmlns:a16="http://schemas.microsoft.com/office/drawing/2014/main" val="671050079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401780645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1359688432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2469662938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1512644847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3596937958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2212537614"/>
                    </a:ext>
                  </a:extLst>
                </a:gridCol>
                <a:gridCol w="738395">
                  <a:extLst>
                    <a:ext uri="{9D8B030D-6E8A-4147-A177-3AD203B41FA5}">
                      <a16:colId xmlns:a16="http://schemas.microsoft.com/office/drawing/2014/main" val="209492005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6216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Time you went to bed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81013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it take to fall asleep?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637111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many times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80102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725954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get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2099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you spend in bed last night?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65525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lang="en-US" dirty="0"/>
                        <a:t>How would you rate the quality of your sleep?</a:t>
                      </a:r>
                    </a:p>
                    <a:p>
                      <a:r>
                        <a:rPr lang="en-US" dirty="0"/>
                        <a:t>1-good 5-bad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60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54846-CFA0-4CB2-96F7-9D1306D9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 Vibes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97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54846-CFA0-4CB2-96F7-9D1306D9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 Vibes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62101"/>
              </p:ext>
            </p:extLst>
          </p:nvPr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83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54846-CFA0-4CB2-96F7-9D1306D9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 Vibes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34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54846-CFA0-4CB2-96F7-9D1306D9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 Vibes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26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54846-CFA0-4CB2-96F7-9D1306D9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Canaan Vibes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519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469</Words>
  <Application>Microsoft Office PowerPoint</Application>
  <PresentationFormat>Custom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Montserrat Light</vt:lpstr>
      <vt:lpstr>Montserrat Thin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Sleep</vt:lpstr>
      <vt:lpstr>Journal</vt:lpstr>
      <vt:lpstr>Journal</vt:lpstr>
      <vt:lpstr>Journal</vt:lpstr>
      <vt:lpstr>Journal</vt:lpstr>
      <vt:lpstr>Journal</vt:lpstr>
      <vt:lpstr>Journal</vt:lpstr>
      <vt:lpstr>Journal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Sykora</dc:creator>
  <cp:lastModifiedBy>USER</cp:lastModifiedBy>
  <cp:revision>10</cp:revision>
  <dcterms:created xsi:type="dcterms:W3CDTF">2019-01-25T21:44:07Z</dcterms:created>
  <dcterms:modified xsi:type="dcterms:W3CDTF">2025-03-12T17:48:44Z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2019-01-25T00:00:00Z</vt:filetime>
  </property>
</Properties>
</file>