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14"/>
  </p:notesMasterIdLst>
  <p:sldIdLst>
    <p:sldId id="256" r:id="rId4"/>
    <p:sldId id="293" r:id="rId5"/>
    <p:sldId id="277" r:id="rId6"/>
    <p:sldId id="296" r:id="rId7"/>
    <p:sldId id="297" r:id="rId8"/>
    <p:sldId id="298" r:id="rId9"/>
    <p:sldId id="299" r:id="rId10"/>
    <p:sldId id="300" r:id="rId11"/>
    <p:sldId id="301" r:id="rId12"/>
    <p:sldId id="302" r:id="rId1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1B5"/>
    <a:srgbClr val="16B0B5"/>
    <a:srgbClr val="8F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421"/>
  </p:normalViewPr>
  <p:slideViewPr>
    <p:cSldViewPr>
      <p:cViewPr varScale="1">
        <p:scale>
          <a:sx n="43" d="100"/>
          <a:sy n="43" d="100"/>
        </p:scale>
        <p:origin x="21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5FAE-7DF9-4ABD-A8DC-0B1D9203D45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2D57-7DBD-45E1-B91D-DCFF1A34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6DCE-E945-4594-999E-13ED4D81B5B9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629-E9B8-4C78-ADA5-3F2A72C0EDA8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4A4E-4F4C-4BA3-8218-F4F7FA524C32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A971-D933-4639-BF1C-A7B29F48E953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A93F-BD57-445F-A44C-09D44DFC0E1D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292-2419-478B-A6FE-E1C4EA3FBB06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ED6A-3481-4301-B9CE-57BB38C276B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C803-F7EB-449C-B5DD-E9A073866C2B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645E-32C6-45B0-B3CF-8B2BFE29110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704-FA2B-4CF4-8DD9-47E8B3A8BFDC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8355-DE1F-4D39-B207-4EA9E33EDF54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5DFB-D7CA-41C3-98A4-8922564BCFAE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4867-F153-4557-BBD8-67C9FD6869D7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CC73-FBF5-49DD-B674-4561A3944176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BF4B-5E2C-4E0D-A04F-9D84437A23B7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1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2EAA-D91F-4447-9EAB-FD5495679EC0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6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A97C-FFF7-488D-A01B-0F6BF5491A9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EC79-47E2-45A9-A483-5D7D92F1E494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2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CAF5-B0F2-4CC8-8BD8-87B9A079CC5D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1BEA-6AB2-46BC-A733-7557B788D95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0C41-232F-4097-A3E9-0A2F64F1CA91}" type="datetime1">
              <a:rPr lang="en-US" smtClean="0"/>
              <a:t>3/12/2025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00AC-8343-4B3D-A7DE-5EC9F863039A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89E5-8C8C-4105-BA6C-769BB4B4E65E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606-594A-4C9A-9A5D-6732D524B4D9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654-B82E-4843-9EF3-70ABAE6D897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9B30-9F7B-4440-87B5-916A9D2C2E26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6F52-6931-4E1C-BAA0-BBDB159DFCA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6355" y="1151636"/>
            <a:ext cx="6139688" cy="59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120A-2240-4FE6-A4B9-56DFC88BF59F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9B41-3F6B-4041-A556-50A05613F3C3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78F1-68CA-4224-87E2-DC7E86D57B3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6877"/>
            <a:ext cx="7772399" cy="60815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900" y="8635745"/>
            <a:ext cx="2857500" cy="523875"/>
          </a:xfrm>
          <a:custGeom>
            <a:avLst/>
            <a:gdLst/>
            <a:ahLst/>
            <a:cxnLst/>
            <a:rect l="l" t="t" r="r" b="b"/>
            <a:pathLst>
              <a:path w="2857500" h="523875">
                <a:moveTo>
                  <a:pt x="0" y="523493"/>
                </a:moveTo>
                <a:lnTo>
                  <a:pt x="2857499" y="523493"/>
                </a:lnTo>
                <a:lnTo>
                  <a:pt x="2857499" y="0"/>
                </a:lnTo>
                <a:lnTo>
                  <a:pt x="0" y="0"/>
                </a:lnTo>
                <a:lnTo>
                  <a:pt x="0" y="523493"/>
                </a:lnTo>
                <a:close/>
              </a:path>
            </a:pathLst>
          </a:custGeom>
          <a:solidFill>
            <a:srgbClr val="2DB1B5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8FDDE2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0" y="8686800"/>
            <a:ext cx="2133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Montserrat Light" panose="00000400000000000000" pitchFamily="50" charset="0"/>
                <a:cs typeface="Calibri"/>
              </a:rPr>
              <a:t>Week Six</a:t>
            </a:r>
            <a:endParaRPr sz="2800" dirty="0">
              <a:latin typeface="Montserrat Light" panose="00000400000000000000" pitchFamily="50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FA017-247C-7448-95C0-167B9B09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3" y="381000"/>
            <a:ext cx="5428487" cy="31163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4F397-63C5-4C51-8C55-4A29B86F56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</p:spPr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C59B1-40D7-4596-8A35-2CE718FEEA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D5863F-FE2F-4897-87EE-79D9BDE13E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2041071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7176-1A32-447E-A6A6-13EF4287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9792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Do you currently use an electronic device to track you sleep?  If so, which one?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Montserrat Thin" panose="00000300000000000000" pitchFamily="50" charset="0"/>
              </a:rPr>
              <a:t>Electronic Tracking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8DB36D-F3DC-43E3-A0FC-A055B1112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66965"/>
              </p:ext>
            </p:extLst>
          </p:nvPr>
        </p:nvGraphicFramePr>
        <p:xfrm>
          <a:off x="1018813" y="2591025"/>
          <a:ext cx="573477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F95469C-AEDE-41BB-8DCA-45E6EFAA2E45}"/>
              </a:ext>
            </a:extLst>
          </p:cNvPr>
          <p:cNvSpPr/>
          <p:nvPr/>
        </p:nvSpPr>
        <p:spPr>
          <a:xfrm>
            <a:off x="861966" y="4055063"/>
            <a:ext cx="5734773" cy="78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After reading this week’s module, which of the trackers are you wanting to try?  Research the cost and stores you can purchase this tracker from.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B862FA-6D31-4A43-8103-6A71484CA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33253"/>
              </p:ext>
            </p:extLst>
          </p:nvPr>
        </p:nvGraphicFramePr>
        <p:xfrm>
          <a:off x="1018812" y="4835213"/>
          <a:ext cx="5734773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2406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2952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5785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8287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7995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14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4136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49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23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Sleep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Keep a sleep journal. If you have any immediate concerns, make sure to discuss it with your doctor!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17B043-0F3E-4A97-86A1-245902E56C6D}"/>
              </a:ext>
            </a:extLst>
          </p:cNvPr>
          <p:cNvGraphicFramePr>
            <a:graphicFrameLocks noGrp="1"/>
          </p:cNvGraphicFramePr>
          <p:nvPr/>
        </p:nvGraphicFramePr>
        <p:xfrm>
          <a:off x="534353" y="2659812"/>
          <a:ext cx="6703696" cy="6655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512">
                  <a:extLst>
                    <a:ext uri="{9D8B030D-6E8A-4147-A177-3AD203B41FA5}">
                      <a16:colId xmlns:a16="http://schemas.microsoft.com/office/drawing/2014/main" val="671050079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401780645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1359688432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2469662938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1512644847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3596937958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2212537614"/>
                    </a:ext>
                  </a:extLst>
                </a:gridCol>
                <a:gridCol w="738395">
                  <a:extLst>
                    <a:ext uri="{9D8B030D-6E8A-4147-A177-3AD203B41FA5}">
                      <a16:colId xmlns:a16="http://schemas.microsoft.com/office/drawing/2014/main" val="209492005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6216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Time you went to bed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81013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it take to fall asleep?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637111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many times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80102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725954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get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2099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you spend in bed last night?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65525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lang="en-US" dirty="0"/>
                        <a:t>How would you rate the quality of your sleep?</a:t>
                      </a:r>
                    </a:p>
                    <a:p>
                      <a:r>
                        <a:rPr lang="en-US" dirty="0"/>
                        <a:t>1-good 5-bad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6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953831-1F02-40BF-B322-D171A212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84197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62101"/>
              </p:ext>
            </p:extLst>
          </p:nvPr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71DBE-1ECC-4078-983D-444DB216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89483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2E6EE-E4CF-4744-A7F6-BA30591B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285534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FD1DE-C0EC-4ABC-B4FC-00048589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09726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6B251-0029-4815-BE30-78DD1074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35151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5FB64-D409-4D48-A5E2-7E7E5497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2116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57473-EF4D-4157-92D5-E3956F76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1039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13408</TotalTime>
  <Words>394</Words>
  <Application>Microsoft Office PowerPoint</Application>
  <PresentationFormat>Custom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Montserrat Light</vt:lpstr>
      <vt:lpstr>Montserrat Thin</vt:lpstr>
      <vt:lpstr>Office Theme</vt:lpstr>
      <vt:lpstr>1_Office Theme</vt:lpstr>
      <vt:lpstr>2_Office Theme</vt:lpstr>
      <vt:lpstr>PowerPoint Presentation</vt:lpstr>
      <vt:lpstr>PowerPoint Presentation</vt:lpstr>
      <vt:lpstr>Sleep</vt:lpstr>
      <vt:lpstr>Journal</vt:lpstr>
      <vt:lpstr>Journal</vt:lpstr>
      <vt:lpstr>Journal</vt:lpstr>
      <vt:lpstr>Journal</vt:lpstr>
      <vt:lpstr>Journal</vt:lpstr>
      <vt:lpstr>Journal</vt:lpstr>
      <vt:lpstr>Journal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Sykora</dc:creator>
  <cp:lastModifiedBy>USER</cp:lastModifiedBy>
  <cp:revision>26</cp:revision>
  <dcterms:created xsi:type="dcterms:W3CDTF">2019-01-25T21:44:07Z</dcterms:created>
  <dcterms:modified xsi:type="dcterms:W3CDTF">2025-03-12T17:47:24Z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2019-01-25T00:00:00Z</vt:filetime>
  </property>
</Properties>
</file>