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8E0214-EC2B-4216-A223-D58AAE9DB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" y="-14990"/>
            <a:ext cx="2465346" cy="2300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J0001 Menopause Understanding and Managing Menopause(8.5 x 11 in)</dc:title>
  <cp:lastModifiedBy>USER</cp:lastModifiedBy>
  <cp:revision>2</cp:revision>
  <dcterms:created xsi:type="dcterms:W3CDTF">2006-08-16T00:00:00Z</dcterms:created>
  <dcterms:modified xsi:type="dcterms:W3CDTF">2025-03-05T16:16:09Z</dcterms:modified>
  <dc:identifier>DAGdJJ_glQM</dc:identifier>
</cp:coreProperties>
</file>