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Montserrat Bold" panose="00000800000000000000" pitchFamily="2" charset="0"/>
      <p:regular r:id="rId18"/>
      <p:bold r:id="rId19"/>
    </p:embeddedFont>
    <p:embeddedFont>
      <p:font typeface="Montserrat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C709DD-468F-4CA4-854F-D50880D3C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592"/>
            <a:ext cx="2514600" cy="2346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J0002 Menopause Symptoms of Menopause(8.5 x 11 in)</dc:title>
  <cp:lastModifiedBy>USER</cp:lastModifiedBy>
  <cp:revision>2</cp:revision>
  <dcterms:created xsi:type="dcterms:W3CDTF">2006-08-16T00:00:00Z</dcterms:created>
  <dcterms:modified xsi:type="dcterms:W3CDTF">2025-03-05T16:16:40Z</dcterms:modified>
  <dc:identifier>DAGdJJuia4U</dc:identifier>
</cp:coreProperties>
</file>