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950E96-4327-4871-AA2B-27E1F5D2F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J0003 Menopause Medical Approaches to Menopause Management(8.5 x 11 in)</dc:title>
  <cp:lastModifiedBy>USER</cp:lastModifiedBy>
  <cp:revision>2</cp:revision>
  <dcterms:created xsi:type="dcterms:W3CDTF">2006-08-16T00:00:00Z</dcterms:created>
  <dcterms:modified xsi:type="dcterms:W3CDTF">2025-03-05T16:17:36Z</dcterms:modified>
  <dc:identifier>DAGdJL2r5ZQ</dc:identifier>
</cp:coreProperties>
</file>