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772400" cy="100584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</p:embeddedFont>
    <p:embeddedFont>
      <p:font typeface="Montserrat Bold" panose="00000800000000000000" pitchFamily="2" charset="0"/>
      <p:regular r:id="rId19"/>
      <p:bold r:id="rId20"/>
    </p:embeddedFont>
    <p:embeddedFont>
      <p:font typeface="Montserrat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A0EEFD-D23E-4B95-8FF6-74DC4D223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38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Monthly Check-In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Month: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on Progress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have my symptoms evolved this month? 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I made progress toward my health and wellness goals? 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Favorite Moments or Wins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brought me joy or relief this month?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Challenges Faced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was difficult, and how did I handle it?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Next Month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Office PowerPoint</Application>
  <PresentationFormat>Custom</PresentationFormat>
  <Paragraphs>184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J0004 Menopause Managing Menopause Symptoms(8.5 x 11 in)</dc:title>
  <cp:lastModifiedBy>USER</cp:lastModifiedBy>
  <cp:revision>2</cp:revision>
  <dcterms:created xsi:type="dcterms:W3CDTF">2006-08-16T00:00:00Z</dcterms:created>
  <dcterms:modified xsi:type="dcterms:W3CDTF">2025-03-05T16:17:59Z</dcterms:modified>
  <dc:identifier>DAGb0ku9C1U</dc:identifier>
</cp:coreProperties>
</file>