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772400" cy="100584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</p:embeddedFont>
    <p:embeddedFont>
      <p:font typeface="Montserrat Bold" panose="00000800000000000000" pitchFamily="2" charset="0"/>
      <p:regular r:id="rId19"/>
      <p:bold r:id="rId20"/>
    </p:embeddedFont>
    <p:embeddedFont>
      <p:font typeface="Montserrat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46" b="-11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7035533"/>
            <a:ext cx="7772400" cy="3022867"/>
            <a:chOff x="0" y="0"/>
            <a:chExt cx="2709333" cy="10537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53723"/>
            </a:xfrm>
            <a:custGeom>
              <a:avLst/>
              <a:gdLst/>
              <a:ahLst/>
              <a:cxnLst/>
              <a:rect l="l" t="t" r="r" b="b"/>
              <a:pathLst>
                <a:path w="2709333" h="1053723">
                  <a:moveTo>
                    <a:pt x="0" y="0"/>
                  </a:moveTo>
                  <a:lnTo>
                    <a:pt x="2709333" y="0"/>
                  </a:lnTo>
                  <a:lnTo>
                    <a:pt x="2709333" y="1053723"/>
                  </a:lnTo>
                  <a:lnTo>
                    <a:pt x="0" y="1053723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08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62618"/>
            <a:ext cx="7772400" cy="230703"/>
            <a:chOff x="0" y="0"/>
            <a:chExt cx="2709333" cy="8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3922" y="7313041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610" y="7412244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8527" y="9411779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JOURNAL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40CE6A-679A-437A-BA8D-3C92834C6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" y="11337"/>
            <a:ext cx="2742496" cy="2559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Weekly Summary Pages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of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 </a:t>
            </a: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Overall Symptom Summary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Symptom trends this week (e.g., increased hot flashes, better sleep):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Patterns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notice any recurring emotions or triggers?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Reflection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habits supported my well-being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improve next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Insights or Learnings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I learn about myself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Self-Care Goals for Next Week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38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Monthly Check-In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Month: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on Progress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have my symptoms evolved this month? 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I made progress toward my health and wellness goals? 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Favorite Moments or Wins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brought me joy or relief this month?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Challenges Faced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was difficult, and how did I handle it?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Next Month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Menopause Journal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289011"/>
            <a:ext cx="6217920" cy="36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i="1" spc="-2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Embrace the Journey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325555"/>
            <a:ext cx="6217920" cy="17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Use This Journal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journal is designed to help you navigate menopause with greater awareness and self-compassion. Use it to track symptoms, reflect on emotions, and set actionable goals for improved well-being.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Microsoft Office PowerPoint</Application>
  <PresentationFormat>Custom</PresentationFormat>
  <Paragraphs>184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Montserrat Italics</vt:lpstr>
      <vt:lpstr>Montserrat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J0008 Menopause Sleep and Menopause(8.5 x 11 in)</dc:title>
  <cp:lastModifiedBy>USER</cp:lastModifiedBy>
  <cp:revision>2</cp:revision>
  <dcterms:created xsi:type="dcterms:W3CDTF">2006-08-16T00:00:00Z</dcterms:created>
  <dcterms:modified xsi:type="dcterms:W3CDTF">2025-03-05T16:19:08Z</dcterms:modified>
  <dc:identifier>DAGdJK4rOX0</dc:identifier>
</cp:coreProperties>
</file>