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772400" cy="100584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anose="00000500000000000000" pitchFamily="2" charset="0"/>
      <p:regular r:id="rId16"/>
      <p:bold r:id="rId17"/>
    </p:embeddedFont>
    <p:embeddedFont>
      <p:font typeface="Montserrat Bold" panose="00000800000000000000" pitchFamily="2" charset="0"/>
      <p:regular r:id="rId18"/>
      <p:bold r:id="rId19"/>
    </p:embeddedFont>
    <p:embeddedFont>
      <p:font typeface="Montserrat Italics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21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0" y="0"/>
                </a:moveTo>
                <a:lnTo>
                  <a:pt x="7772400" y="0"/>
                </a:lnTo>
                <a:lnTo>
                  <a:pt x="7772400" y="10058400"/>
                </a:lnTo>
                <a:lnTo>
                  <a:pt x="0" y="10058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6446" b="-11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76250" y="747712"/>
            <a:ext cx="595360" cy="595360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0D0CE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0" y="7035533"/>
            <a:ext cx="7772400" cy="3022867"/>
            <a:chOff x="0" y="0"/>
            <a:chExt cx="2709333" cy="10537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3" cy="1053723"/>
            </a:xfrm>
            <a:custGeom>
              <a:avLst/>
              <a:gdLst/>
              <a:ahLst/>
              <a:cxnLst/>
              <a:rect l="l" t="t" r="r" b="b"/>
              <a:pathLst>
                <a:path w="2709333" h="1053723">
                  <a:moveTo>
                    <a:pt x="0" y="0"/>
                  </a:moveTo>
                  <a:lnTo>
                    <a:pt x="2709333" y="0"/>
                  </a:lnTo>
                  <a:lnTo>
                    <a:pt x="2709333" y="1053723"/>
                  </a:lnTo>
                  <a:lnTo>
                    <a:pt x="0" y="1053723"/>
                  </a:lnTo>
                  <a:close/>
                </a:path>
              </a:pathLst>
            </a:custGeom>
            <a:solidFill>
              <a:srgbClr val="D8D9D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09333" cy="1082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6862618"/>
            <a:ext cx="7772400" cy="230703"/>
            <a:chOff x="0" y="0"/>
            <a:chExt cx="2709333" cy="8041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09333" cy="80419"/>
            </a:xfrm>
            <a:custGeom>
              <a:avLst/>
              <a:gdLst/>
              <a:ahLst/>
              <a:cxnLst/>
              <a:rect l="l" t="t" r="r" b="b"/>
              <a:pathLst>
                <a:path w="2709333" h="80419">
                  <a:moveTo>
                    <a:pt x="0" y="0"/>
                  </a:moveTo>
                  <a:lnTo>
                    <a:pt x="2709333" y="0"/>
                  </a:lnTo>
                  <a:lnTo>
                    <a:pt x="2709333" y="80419"/>
                  </a:lnTo>
                  <a:lnTo>
                    <a:pt x="0" y="8041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709333" cy="1089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63922" y="7313041"/>
            <a:ext cx="6165678" cy="222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5"/>
              </a:lnSpc>
              <a:spcBef>
                <a:spcPct val="0"/>
              </a:spcBef>
            </a:pPr>
            <a:r>
              <a:rPr lang="en-US" sz="1289" spc="785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UNDERSTANDING AND MANAGING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71610" y="7412244"/>
            <a:ext cx="5914752" cy="1123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85"/>
              </a:lnSpc>
              <a:spcBef>
                <a:spcPct val="0"/>
              </a:spcBef>
            </a:pPr>
            <a:r>
              <a:rPr lang="en-US" sz="6560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MENOPAUSE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78527" y="9411779"/>
            <a:ext cx="2793873" cy="28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65"/>
              </a:lnSpc>
              <a:spcBef>
                <a:spcPct val="0"/>
              </a:spcBef>
            </a:pPr>
            <a:r>
              <a:rPr lang="en-US" sz="1689" spc="1028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JOURNAL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35D89D-C9CF-4265-B958-9ACDB803E5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" y="11337"/>
            <a:ext cx="2742496" cy="25596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Weekly Summary Pages</a:t>
            </a: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Week of</a:t>
            </a: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 </a:t>
            </a: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to</a:t>
            </a: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Overall Symptom Summary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Symptom trends this week (e.g., increased hot flashes, better sleep):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Emotional Patterns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notice any recurring emotions or triggers?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Reflection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Which habits supported my well-being this week?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can I improve next week?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Key Insights or Learnings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did I learn about myself this week?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Self-Care Goals for Next Week</a:t>
            </a: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__________________________________________________________________________________________________________________________________________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5055370"/>
            <a:ext cx="6217920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5000" spc="-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My Menopause Journal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6289011"/>
            <a:ext cx="6217920" cy="360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99"/>
              </a:lnSpc>
              <a:spcBef>
                <a:spcPct val="0"/>
              </a:spcBef>
            </a:pPr>
            <a:r>
              <a:rPr lang="en-US" sz="2499" i="1" spc="-22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Embrace the Journey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7772400" cy="4239967"/>
          </a:xfrm>
          <a:custGeom>
            <a:avLst/>
            <a:gdLst/>
            <a:ahLst/>
            <a:cxnLst/>
            <a:rect l="l" t="t" r="r" b="b"/>
            <a:pathLst>
              <a:path w="7772400" h="4239967">
                <a:moveTo>
                  <a:pt x="0" y="0"/>
                </a:moveTo>
                <a:lnTo>
                  <a:pt x="7772400" y="0"/>
                </a:lnTo>
                <a:lnTo>
                  <a:pt x="7772400" y="4239967"/>
                </a:lnTo>
                <a:lnTo>
                  <a:pt x="0" y="42399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066" b="-1106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77240" y="7325555"/>
            <a:ext cx="6217920" cy="1725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9"/>
              </a:lnSpc>
            </a:pPr>
            <a:r>
              <a:rPr lang="en-US" sz="1749" b="1" spc="-15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How to Use This Journal</a:t>
            </a:r>
          </a:p>
          <a:p>
            <a:pPr algn="l">
              <a:lnSpc>
                <a:spcPts val="2099"/>
              </a:lnSpc>
            </a:pPr>
            <a:endParaRPr lang="en-US" sz="1749" b="1" spc="-15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2099"/>
              </a:lnSpc>
              <a:spcBef>
                <a:spcPct val="0"/>
              </a:spcBef>
            </a:pPr>
            <a:r>
              <a:rPr lang="en-US" sz="1749" spc="-1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This journal is designed to help you navigate menopause with greater awareness and self-compassion. Use it to track symptoms, reflect on emotions, and set actionable goals for improved well-being.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1234</Words>
  <Application>Microsoft Office PowerPoint</Application>
  <PresentationFormat>Custom</PresentationFormat>
  <Paragraphs>166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Montserrat Italics</vt:lpstr>
      <vt:lpstr>Montserrat Bold</vt:lpstr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J0009 Menopause Sexual Health and Menopause(8.5 x 11 in)</dc:title>
  <cp:lastModifiedBy>USER</cp:lastModifiedBy>
  <cp:revision>2</cp:revision>
  <dcterms:created xsi:type="dcterms:W3CDTF">2006-08-16T00:00:00Z</dcterms:created>
  <dcterms:modified xsi:type="dcterms:W3CDTF">2025-03-05T16:19:55Z</dcterms:modified>
  <dc:identifier>DAGdJJj3iUw</dc:identifier>
</cp:coreProperties>
</file>