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772400" cy="100584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</p:embeddedFont>
    <p:embeddedFont>
      <p:font typeface="Montserrat Bold" panose="00000800000000000000" pitchFamily="2" charset="0"/>
      <p:regular r:id="rId19"/>
      <p:bold r:id="rId20"/>
    </p:embeddedFont>
    <p:embeddedFont>
      <p:font typeface="Montserrat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446" b="-11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7035533"/>
            <a:ext cx="7772400" cy="3022867"/>
            <a:chOff x="0" y="0"/>
            <a:chExt cx="2709333" cy="10537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53723"/>
            </a:xfrm>
            <a:custGeom>
              <a:avLst/>
              <a:gdLst/>
              <a:ahLst/>
              <a:cxnLst/>
              <a:rect l="l" t="t" r="r" b="b"/>
              <a:pathLst>
                <a:path w="2709333" h="1053723">
                  <a:moveTo>
                    <a:pt x="0" y="0"/>
                  </a:moveTo>
                  <a:lnTo>
                    <a:pt x="2709333" y="0"/>
                  </a:lnTo>
                  <a:lnTo>
                    <a:pt x="2709333" y="1053723"/>
                  </a:lnTo>
                  <a:lnTo>
                    <a:pt x="0" y="1053723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08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62618"/>
            <a:ext cx="7772400" cy="230703"/>
            <a:chOff x="0" y="0"/>
            <a:chExt cx="2709333" cy="80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3922" y="7313041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1610" y="7412244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8527" y="9411779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JOURNAL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653B16-A103-40CB-9724-E4732D646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91"/>
            <a:ext cx="3063246" cy="28590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Weekly Summary Pages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Week of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 </a:t>
            </a: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Overall Symptom Summary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Symptom trends this week (e.g., increased hot flashes, better sleep):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Patterns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notice any recurring emotions or triggers?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Reflection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habits supported my well-being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improve next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Insights or Learnings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I learn about myself this week?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Self-Care Goals for Next Week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38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Monthly Check-In</a:t>
            </a: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Month:</a:t>
            </a: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on Progress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have my symptoms evolved this month? 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I made progress toward my health and wellness goals? 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Favorite Moments or Wins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brought me joy or relief this month?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Challenges Faced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was difficult, and how did I handle it? __________________________________________________________________________________________________________________________________________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Next Month</a:t>
            </a:r>
          </a:p>
          <a:p>
            <a:pPr algn="l">
              <a:lnSpc>
                <a:spcPts val="2282"/>
              </a:lnSpc>
            </a:pPr>
            <a:r>
              <a:rPr lang="en-U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Menopause Journal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289011"/>
            <a:ext cx="6217920" cy="36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i="1" spc="-2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Embrace the Journey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7240" y="7325555"/>
            <a:ext cx="6217920" cy="172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to Use This Journal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journal is designed to help you navigate menopause with greater awareness and self-compassion. Use it to track symptoms, reflect on emotions, and set actionable goals for improved well-being.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0090"/>
            <a:ext cx="6217920" cy="81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Daily Journal Pages</a:t>
            </a:r>
          </a:p>
          <a:p>
            <a:pPr algn="l">
              <a:lnSpc>
                <a:spcPts val="2282"/>
              </a:lnSpc>
            </a:pPr>
            <a:endParaRPr lang="en-US" sz="1400" b="1" spc="-56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Date: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endParaRPr lang="en-US" sz="1400" spc="-5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Physical Symptoms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Hot Flashes: None / Mild / Moderate / Severe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Sleep Quality: Poor / Average / Good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Level: Low / Moderate / High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Symptoms (e.g., headaches, joint pain,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Mood and Emotions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I feel today? (Happy, Anxious, Irritable, Calm,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may have influenced my mood today? (Events, hormones, diet, etc.):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Lifestyle Check-In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exercise? Yes / No (Type and Duration):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eat nourishing meals? Yes / No (Details):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I practice stress management or self-care? Yes / No (Details):___________________________________________________________________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Prompt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thing I am grateful for today? ____________________________________________________________________________</a:t>
            </a:r>
          </a:p>
          <a:p>
            <a:pPr algn="l">
              <a:lnSpc>
                <a:spcPts val="2282"/>
              </a:lnSpc>
            </a:pP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one small win or progress I noticed? ____________________________________________________________________________</a:t>
            </a:r>
          </a:p>
          <a:p>
            <a:pPr marL="0" lvl="0" indent="0" algn="l">
              <a:lnSpc>
                <a:spcPts val="2282"/>
              </a:lnSpc>
            </a:pPr>
            <a:r>
              <a:rPr lang="en-US" sz="1400" b="1" spc="-5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Goals for Tomorrow   </a:t>
            </a:r>
            <a:r>
              <a:rPr lang="en-US" sz="1400" spc="-5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____________________________________________________________________________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Microsoft Office PowerPoint</Application>
  <PresentationFormat>Custom</PresentationFormat>
  <Paragraphs>184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Montserrat Italics</vt:lpstr>
      <vt:lpstr>Montserrat Bold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J0012 Menopause Individualized Care Plans(8.5 x 11 in)</dc:title>
  <cp:lastModifiedBy>USER</cp:lastModifiedBy>
  <cp:revision>2</cp:revision>
  <dcterms:created xsi:type="dcterms:W3CDTF">2006-08-16T00:00:00Z</dcterms:created>
  <dcterms:modified xsi:type="dcterms:W3CDTF">2025-03-05T16:17:03Z</dcterms:modified>
  <dc:identifier>DAGdJMe9zLo</dc:identifier>
</cp:coreProperties>
</file>