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</p:embeddedFont>
    <p:embeddedFont>
      <p:font typeface="Montserrat Bold" panose="000008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10583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1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519066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CCABA4-91D8-4CF3-8BD6-3002688A4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" y="7575057"/>
            <a:ext cx="2547335" cy="23775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Taking Action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3886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a Personalized Action Plan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96370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Nutrition: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List three dietary changes you can make.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5242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29522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3803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8089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2327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Exercise: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Identify two activities to incorporate into your routine.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47933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2213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6493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0780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425683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Stress Management: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Choose one technique to try this week.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0624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4904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91848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3471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Taking Action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3886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Journaling Prompt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7808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08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6374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0661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4941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9221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3507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7793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073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6354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0640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4926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9206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3486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7773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777240" y="1940648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area of your life you’d like to focus on improving during this transition?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When to Seek Help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3886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Recognizing the Need for Support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8659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945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7232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1512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5792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0078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4364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86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925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211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497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777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57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344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777240" y="183419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potential signs that may indicate it’s time to consult a professional:</a:t>
            </a:r>
          </a:p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Persistent hot flashes affecting sleep.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777240" y="88630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When to Seek Help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7473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Reflection</a:t>
            </a:r>
          </a:p>
          <a:p>
            <a:pPr algn="l">
              <a:lnSpc>
                <a:spcPts val="1799"/>
              </a:lnSpc>
            </a:pPr>
            <a:endParaRPr lang="en-US" sz="1499" spc="-1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comfortable are you seeking medical advice or support?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8659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945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7232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1512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5792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0078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4364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86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925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211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497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777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57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344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630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24373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7473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</a:p>
          <a:p>
            <a:pPr algn="l">
              <a:lnSpc>
                <a:spcPts val="1799"/>
              </a:lnSpc>
            </a:pPr>
            <a:endParaRPr lang="en-US" sz="1499" spc="-1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three key takeaways from this module.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8659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945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7232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1512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5792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0078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4364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86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925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211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497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777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57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344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630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24373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68276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13: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Motivational Statement</a:t>
            </a:r>
          </a:p>
          <a:p>
            <a:pPr algn="l">
              <a:lnSpc>
                <a:spcPts val="1799"/>
              </a:lnSpc>
            </a:pPr>
            <a:endParaRPr lang="en-US" sz="1499" spc="-1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a motivational statement about how you’ll approach menopause positively: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8659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945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7232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1512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5792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0078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4364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86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925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211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497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777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57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344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630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24373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769620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01: Introduction to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922270"/>
            <a:ext cx="6217920" cy="73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understanding of menopause through reflection, activities, and action planning.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the Basics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411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Define in Your Own Words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80420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Menopause: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3804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28084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2364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777240" y="346355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Perimenopause:</a:t>
            </a:r>
          </a:p>
        </p:txBody>
      </p:sp>
      <p:sp>
        <p:nvSpPr>
          <p:cNvPr id="9" name="AutoShape 9"/>
          <p:cNvSpPr/>
          <p:nvPr/>
        </p:nvSpPr>
        <p:spPr>
          <a:xfrm>
            <a:off x="777240" y="40398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4678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4895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157788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Postmenopause: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57340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1620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65900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777240" y="685202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Surgical Menopause:</a:t>
            </a:r>
          </a:p>
        </p:txBody>
      </p:sp>
      <p:sp>
        <p:nvSpPr>
          <p:cNvPr id="17" name="AutoShape 17"/>
          <p:cNvSpPr/>
          <p:nvPr/>
        </p:nvSpPr>
        <p:spPr>
          <a:xfrm>
            <a:off x="777240" y="74282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78563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2843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the Basics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411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Self-Reflection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80420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stage do you think you are in?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3804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28084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2364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6651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0931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5211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494501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you noticed any changes in your body or mood recently?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55817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0098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4378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68664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2944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7224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Hormonal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411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804201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you experienced symptoms related to hormonal shifts (e.g., hot flashes, mood swings)?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6583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0863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5144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9430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3710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7990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65154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strategies have worked for you so far?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2883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1633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443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729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09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2900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576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52276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Variability in Experience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17601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Factors Influencing Your Journey</a:t>
            </a:r>
          </a:p>
          <a:p>
            <a:pPr marL="323848" lvl="1" indent="-161924" algn="l">
              <a:lnSpc>
                <a:spcPts val="1799"/>
              </a:lnSpc>
              <a:spcBef>
                <a:spcPct val="0"/>
              </a:spcBef>
              <a:buFont typeface="Arial"/>
              <a:buChar char="•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factors you think might influence your experience with menopause: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19446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Genetic predispositions: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7550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1830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6110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0396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28257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Lifestyle habits: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4843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2711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699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1278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475468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Health conditions: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0360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4640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8920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3206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Variability in Experience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17601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Reflection Prompt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23848" lvl="1" indent="-161924" algn="l">
              <a:lnSpc>
                <a:spcPts val="1799"/>
              </a:lnSpc>
              <a:spcBef>
                <a:spcPct val="0"/>
              </a:spcBef>
              <a:buFont typeface="Arial"/>
              <a:buChar char="•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you feel about the timing of menopause in your life?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4121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8401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2681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6967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254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534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98144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100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8386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2667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6947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1233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55197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9799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4080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8366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Cultural Perspectives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1664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Match the Cultural Perspective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23848" lvl="1" indent="-161924" algn="l">
              <a:lnSpc>
                <a:spcPts val="1799"/>
              </a:lnSpc>
              <a:spcBef>
                <a:spcPct val="0"/>
              </a:spcBef>
              <a:buFont typeface="Arial"/>
              <a:buChar char="•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the cultural perspective to its region (e.g., Japan, Western cultures, Indigenous cultures).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8358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01160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4396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682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96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248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152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815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01014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381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6617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947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234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514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794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08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Cultural Perspectives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3886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Reflection Prompt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940648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cultural perspective resonates with you most? Why?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5869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01496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4429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87160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2996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72763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575080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this perspective positively influence your outlook on menopause?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4247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527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2807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0942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374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5654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9940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515625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396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W0001 Menopause Introduction to Menopause(8.5 x 11 in)</dc:title>
  <cp:lastModifiedBy>USER</cp:lastModifiedBy>
  <cp:revision>2</cp:revision>
  <dcterms:created xsi:type="dcterms:W3CDTF">2006-08-16T00:00:00Z</dcterms:created>
  <dcterms:modified xsi:type="dcterms:W3CDTF">2025-03-06T18:35:51Z</dcterms:modified>
  <dc:identifier>DAGb0okzmvk</dc:identifier>
</cp:coreProperties>
</file>