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7772400" cy="100584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</p:embeddedFont>
    <p:embeddedFont>
      <p:font typeface="Montserrat Bold" panose="000008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413235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B373AF-F25B-4535-B913-01320BC6F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7534305"/>
            <a:ext cx="2591993" cy="241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41924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Symptom Management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11332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Mood and Sleep Log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Track your mood and sleep quality for one week.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076307"/>
          <a:ext cx="6217920" cy="6362700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450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Mood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Sleep Quality (Poor/Average/Good)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1/2/2025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Slept 7 hours, felt refreshed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41924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Consulting Professionals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162867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Preparing for a Doctor’s Visit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questions or concerns to discuss with your healthcare provider.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192288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symptoms are most concerning to you?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79096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21897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6469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07500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0302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93103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3590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782913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treatments or tests would you like to learn about?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38158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80960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2376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66563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09364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2166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94967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41924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6: Reflection and Takeaways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11332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Reflect on Your Journey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After tracking your symptoms for a month, answer: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07630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have you learned about your body and symptoms?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6749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1029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5310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395902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3870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81505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24307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66693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adjustments have been most effective?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26560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69362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12163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54965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797766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4056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8336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41924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6: Reflection and Takeaways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18752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11: Motivational Statement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a statement about how you’ll approach menopause with positivity and resilience.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8549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2829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71098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13900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56701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99503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42304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85167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2796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70769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13571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5637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99174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41975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84838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2763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777240" y="242633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5012574"/>
            <a:ext cx="621792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2: Symptoms of Menopause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7097322"/>
            <a:ext cx="6217920" cy="12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60"/>
              </a:lnSpc>
              <a:spcBef>
                <a:spcPct val="0"/>
              </a:spcBef>
            </a:pPr>
            <a:r>
              <a:rPr lang="en-US" sz="2050" b="1" u="none" strike="noStrike" spc="-1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</a:t>
            </a:r>
            <a:r>
              <a:rPr lang="en-US" sz="2050" u="none" strike="noStrike" spc="-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  <a:p>
            <a:pPr marL="0" lvl="0" indent="0" algn="l">
              <a:lnSpc>
                <a:spcPts val="2460"/>
              </a:lnSpc>
              <a:spcBef>
                <a:spcPct val="0"/>
              </a:spcBef>
            </a:pPr>
            <a:r>
              <a:rPr lang="en-US" sz="2050" u="none" strike="noStrike" spc="-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Track and identify menopausal symptoms, understand their triggers and patterns, and develop personalized management strategies.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Tracking Symptoms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37225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 Daily Symptom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Record your symptoms daily, noting their intensity and potential triggers.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50797"/>
          <a:ext cx="6217920" cy="7032620"/>
        </p:xfrm>
        <a:graphic>
          <a:graphicData uri="http://schemas.openxmlformats.org/drawingml/2006/table">
            <a:tbl>
              <a:tblPr/>
              <a:tblGrid>
                <a:gridCol w="124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3512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Intensity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Trigger </a:t>
                      </a:r>
                      <a:endParaRPr lang="en-US" sz="1100"/>
                    </a:p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(if any)</a:t>
                      </a:r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444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1/1/2025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Stress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Lasted 5 minutes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8444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444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444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444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8444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8444"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Tracking Symptoms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43680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Symptom Journal</a:t>
            </a: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Reflect on how your symptoms affect your daily life.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036204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the symptoms impact your energy, mood, or relationships?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Have you noticed any patterns or triggers?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Understanding Common Symptoms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43129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Match Symptoms to Descriptions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Match the symptom to its description.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47435"/>
          <a:ext cx="6217920" cy="7033724"/>
        </p:xfrm>
        <a:graphic>
          <a:graphicData uri="http://schemas.openxmlformats.org/drawingml/2006/table">
            <a:tbl>
              <a:tblPr/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843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843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Sudden feeling of heat, often with sweating.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43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Vaginal Dryness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Discomfort due to reduced lubrication.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843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Sleep Disturbances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Difficulty falling or staying asleep.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Understanding Common Symptoms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40419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Reflection on Common Symptoms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1940954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of these symptoms have you experienced?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5396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296764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39565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382367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25168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67970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10771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531579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strategies have you used to manage them?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168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596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02438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45239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78804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30842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73644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41924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Exploring Uncommon Symptoms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183915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Uncommon Symptoms Checklist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Check the symptoms you’ve experienced and add notes about their frequency or triggers.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34386"/>
          <a:ext cx="6217920" cy="6959918"/>
        </p:xfrm>
        <a:graphic>
          <a:graphicData uri="http://schemas.openxmlformats.org/drawingml/2006/table">
            <a:tbl>
              <a:tblPr/>
              <a:tblGrid>
                <a:gridCol w="1931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415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Experienced? (✔/✘)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850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Cognitive Challenges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850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Heart Palpitations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50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Tingling/Numbness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41924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Exploring Uncommon Symptoms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0725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Personal Experience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Share a brief story or reflection about how these uncommon symptoms have affected you.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53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295804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8606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81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24209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67010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9812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2674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95476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38277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81079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23880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66682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09483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2346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95147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41924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Symptom Management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11332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Lifestyle Adjustment Planner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 a plan to address your top three symptoms.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076307"/>
          <a:ext cx="6217920" cy="7219953"/>
        </p:xfrm>
        <a:graphic>
          <a:graphicData uri="http://schemas.openxmlformats.org/drawingml/2006/table">
            <a:tbl>
              <a:tblPr/>
              <a:tblGrid>
                <a:gridCol w="207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221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Adjustment or Strategy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Goal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21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Hot Flashes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Drink cold water during episodes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Reduce intensity to 3/10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21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21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21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21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21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221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221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W0002 Menopause Understanding and Managing Menopause (8.5 x 11 in)</dc:title>
  <cp:lastModifiedBy>USER</cp:lastModifiedBy>
  <cp:revision>2</cp:revision>
  <dcterms:created xsi:type="dcterms:W3CDTF">2006-08-16T00:00:00Z</dcterms:created>
  <dcterms:modified xsi:type="dcterms:W3CDTF">2025-03-06T18:37:10Z</dcterms:modified>
  <dc:identifier>DAGbbgVnpIA</dc:identifier>
</cp:coreProperties>
</file>