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772400" cy="100584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</p:embeddedFont>
    <p:embeddedFont>
      <p:font typeface="Montserrat Bold" panose="00000800000000000000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119" t="-1136" r="-4932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623355" y="3267883"/>
            <a:ext cx="190141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772400" cy="3930011"/>
            <a:chOff x="0" y="0"/>
            <a:chExt cx="2709333" cy="1369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1369938"/>
            </a:xfrm>
            <a:custGeom>
              <a:avLst/>
              <a:gdLst/>
              <a:ahLst/>
              <a:cxnLst/>
              <a:rect l="l" t="t" r="r" b="b"/>
              <a:pathLst>
                <a:path w="2709333" h="1369938">
                  <a:moveTo>
                    <a:pt x="0" y="0"/>
                  </a:moveTo>
                  <a:lnTo>
                    <a:pt x="2709333" y="0"/>
                  </a:lnTo>
                  <a:lnTo>
                    <a:pt x="2709333" y="1369938"/>
                  </a:lnTo>
                  <a:lnTo>
                    <a:pt x="0" y="1369938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3" cy="1398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3863340"/>
            <a:ext cx="7772400" cy="230703"/>
            <a:chOff x="0" y="0"/>
            <a:chExt cx="2709333" cy="804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63922" y="1314498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1610" y="1413700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78527" y="3413235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WORKBOOK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0D35DB-DC0F-4B7A-8F1E-6D128D576C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" y="7534305"/>
            <a:ext cx="2591993" cy="2419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Managing Food Sensitivities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4332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8: Reflection on Food Sensitivities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After eliminating a trigger food, answer: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30474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you notice any improvements in symptoms?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436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237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039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840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642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44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777240" y="5816217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did alternative foods fit into your meals?</a:t>
            </a:r>
          </a:p>
        </p:txBody>
      </p:sp>
      <p:sp>
        <p:nvSpPr>
          <p:cNvPr id="12" name="AutoShape 12"/>
          <p:cNvSpPr/>
          <p:nvPr/>
        </p:nvSpPr>
        <p:spPr>
          <a:xfrm>
            <a:off x="777240" y="645299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88100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30902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73703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1650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59306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545306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2168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Building a Menopause-Friendly Diet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9: Balancing Macronutrients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Plan meals that balance protein, carbohydrates, and healthy fats.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5692"/>
          <a:ext cx="6217921" cy="7295695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04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Meal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Protein Source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Healthy Carbs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Healthy Fats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595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Lunch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Grilled chicken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Quinoa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Avocado slices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11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11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11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11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11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011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11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11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11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Building a Menopause-Friendly Diet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10: Hydration Journal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Track your daily water and herbal tea intake to ensure proper hydration.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5692"/>
          <a:ext cx="6217921" cy="6870959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70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Glasses of Water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Herbal Teas Consumed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28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Tuesday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Chamomile, peppermint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Felt more alert, fewer headaches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49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49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49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49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49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49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Reviewing the Module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4332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11: Reviewing Key Concepts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329711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Why are calcium and vitamin D essential for menopause health?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90933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373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6536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9337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777240" y="4560092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omega-3s support brain and cardiovascular health?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77240" y="513971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56773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599574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42376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777240" y="6741166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steps can you take to identify and manage food sensitivities?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77240" y="748607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9140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34210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77012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Reviewing the Module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61640"/>
            <a:ext cx="6217920" cy="149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12: Personal Commitment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Write a statement about how you’ll prioritize nutrition moving forward.</a:t>
            </a: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Example: “I commit to adding more calcium-rich foods, staying hydrated, and exploring supplements to support my menopause journey.”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315875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58677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401478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44341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87142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52994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72745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615608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58470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701272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44073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86875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29737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72539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915401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55370"/>
            <a:ext cx="621792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Module 06: Nutrition and Menopause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518435"/>
            <a:ext cx="6217920" cy="123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Objective</a:t>
            </a: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Help users understand the impact of nutrition on hormonal balance, bone health, and menopause symptoms while developing dietary strategies to support their well-being.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Supporting Bone and Cardiovascular Health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1: Daily Food Tracker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Track your intake of calcium-rich, vitamin D-rich, and heart-healthy foods.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71677"/>
          <a:ext cx="6217921" cy="6817380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72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Calcium-Rich Foods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Vitamin D Sources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Omega-3 Foods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72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Monday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Almond milk, kale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Fortified cereal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Grilled salmon, walnuts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Supporting Bone and Cardiovascular Health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2: Meal Planning for Bone and Heart Health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Plan meals that include essential nutrients for menopause health.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331392"/>
          <a:ext cx="6217920" cy="6705602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15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Meal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Ingredients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Why It’s Healthy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34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Dinner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Grilled mackerel, spinach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Omega-3s for anti-inflammatory benefits and calcium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34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34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34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34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834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8349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Supporting Bone and Cardiovascular Health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3: Reflection on Nutrition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After tracking your meals for a week, answer the following: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509051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you meet your daily needs for calcium and vitamin D?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314582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57384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0018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42986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8578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2858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777240" y="5709761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you feel after incorporating more heart-healthy and bone-supporting foods?</a:t>
            </a:r>
          </a:p>
        </p:txBody>
      </p:sp>
      <p:sp>
        <p:nvSpPr>
          <p:cNvPr id="12" name="AutoShape 12"/>
          <p:cNvSpPr/>
          <p:nvPr/>
        </p:nvSpPr>
        <p:spPr>
          <a:xfrm>
            <a:off x="777240" y="655944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98746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41547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84349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27150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69952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Role of Supplements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4: Supplement Tracker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Record your daily intake of menopause-supportive supplements.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5692"/>
          <a:ext cx="6217921" cy="6617357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177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Supplement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Dosage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Time Taken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78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Vitamin 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1,000 IU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Morning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Improved energy levels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30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30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30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30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30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030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30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300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Role of Supplements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5: Questions About Supplements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Write questions to ask your doctor about supplements that might support your menopause journey.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59861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02662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45464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88265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31067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73868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16731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59532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0233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45135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87937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0738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3601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16402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59204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2005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Managing Food Sensitivities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6: Food Sensitivity Journal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Track foods that may trigger symptoms and note their effects.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5692"/>
          <a:ext cx="6217921" cy="6452926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831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Food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Symptom Triggered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Intensity (1–10)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Alternative Tried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831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Dairy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Bloating, fatigue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Almond milk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65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65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65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65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65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65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65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4658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Managing Food Sensitivities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7: Elimination Diet Plan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Identify one potential trigger food to eliminate for two weeks.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5692"/>
          <a:ext cx="6217921" cy="6817380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72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Trigger Food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Start 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End 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Noticed Changes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72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Gluten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January 1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January 14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Less bloating, better energy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242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Custom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Montserrat</vt:lpstr>
      <vt:lpstr>Calibri</vt:lpstr>
      <vt:lpstr>Arial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W0006 Menopause Nutrition and Menopause(8.5 x 11 in)</dc:title>
  <cp:lastModifiedBy>USER</cp:lastModifiedBy>
  <cp:revision>2</cp:revision>
  <dcterms:created xsi:type="dcterms:W3CDTF">2006-08-16T00:00:00Z</dcterms:created>
  <dcterms:modified xsi:type="dcterms:W3CDTF">2025-03-06T18:46:20Z</dcterms:modified>
  <dc:identifier>DAGb0W1MjPo</dc:identifier>
</cp:coreProperties>
</file>